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heme/theme2.xml" ContentType="application/vnd.openxmlformats-officedocument.theme+xml"/>
  <Override PartName="/ppt/tags/tag67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65" r:id="rId2"/>
    <p:sldId id="293" r:id="rId3"/>
    <p:sldId id="278" r:id="rId4"/>
    <p:sldId id="294" r:id="rId5"/>
    <p:sldId id="280" r:id="rId6"/>
    <p:sldId id="287" r:id="rId7"/>
    <p:sldId id="300" r:id="rId8"/>
    <p:sldId id="295" r:id="rId9"/>
    <p:sldId id="286" r:id="rId10"/>
    <p:sldId id="288" r:id="rId11"/>
    <p:sldId id="298" r:id="rId12"/>
    <p:sldId id="296" r:id="rId13"/>
    <p:sldId id="299" r:id="rId14"/>
    <p:sldId id="302" r:id="rId15"/>
    <p:sldId id="303" r:id="rId16"/>
    <p:sldId id="292" r:id="rId17"/>
    <p:sldId id="301" r:id="rId18"/>
    <p:sldId id="271" r:id="rId19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2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-72" y="-1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151BA9-5DD6-4525-89A0-3811EE0FF9E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0D5199B-9487-4C42-8C32-610DB3933DFA}">
      <dgm:prSet phldrT="[文本]" custT="1"/>
      <dgm:spPr/>
      <dgm:t>
        <a:bodyPr/>
        <a:lstStyle/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Modal Verbs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96E1B0ED-16F0-4F8F-BB09-3DB22D9A9E3B}" type="parTrans" cxnId="{5312E7DD-6536-4A41-9B2F-47F38BE9A01A}">
      <dgm:prSet/>
      <dgm:spPr/>
      <dgm:t>
        <a:bodyPr/>
        <a:lstStyle/>
        <a:p>
          <a:endParaRPr lang="zh-CN" altLang="en-US"/>
        </a:p>
      </dgm:t>
    </dgm:pt>
    <dgm:pt modelId="{E8D139D1-407C-4CB4-A0CD-439A8F14C25D}" type="sibTrans" cxnId="{5312E7DD-6536-4A41-9B2F-47F38BE9A01A}">
      <dgm:prSet/>
      <dgm:spPr/>
      <dgm:t>
        <a:bodyPr/>
        <a:lstStyle/>
        <a:p>
          <a:endParaRPr lang="zh-CN" altLang="en-US"/>
        </a:p>
      </dgm:t>
    </dgm:pt>
    <dgm:pt modelId="{46B2307E-79C6-43E5-8A56-C3A13D45A607}">
      <dgm:prSet phldrT="[文本]" custT="1"/>
      <dgm:spPr/>
      <dgm:t>
        <a:bodyPr/>
        <a:lstStyle/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can/could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76D34148-9AA9-4A3A-A647-2AAB5047DE14}" type="parTrans" cxnId="{3FA035BE-5956-40F7-8638-CDC1DDACFCCE}">
      <dgm:prSet/>
      <dgm:spPr/>
      <dgm:t>
        <a:bodyPr/>
        <a:lstStyle/>
        <a:p>
          <a:endParaRPr lang="zh-CN" altLang="en-US"/>
        </a:p>
      </dgm:t>
    </dgm:pt>
    <dgm:pt modelId="{014B3F27-F0D6-40BD-9562-48851FCC581D}" type="sibTrans" cxnId="{3FA035BE-5956-40F7-8638-CDC1DDACFCCE}">
      <dgm:prSet/>
      <dgm:spPr/>
      <dgm:t>
        <a:bodyPr/>
        <a:lstStyle/>
        <a:p>
          <a:endParaRPr lang="zh-CN" altLang="en-US"/>
        </a:p>
      </dgm:t>
    </dgm:pt>
    <dgm:pt modelId="{2D5B561F-9F00-4BE4-BD1A-7A5C06427155}">
      <dgm:prSet phldrT="[文本]" custT="1"/>
      <dgm:spPr/>
      <dgm:t>
        <a:bodyPr/>
        <a:lstStyle/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may/might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58FD1B2F-A360-483A-8ADB-265F8AB7C51B}" type="parTrans" cxnId="{99144968-946F-4732-BE11-02396EECEF2A}">
      <dgm:prSet/>
      <dgm:spPr/>
      <dgm:t>
        <a:bodyPr/>
        <a:lstStyle/>
        <a:p>
          <a:endParaRPr lang="zh-CN" altLang="en-US"/>
        </a:p>
      </dgm:t>
    </dgm:pt>
    <dgm:pt modelId="{F7965696-5111-4659-8EC8-8A9F4DEC17DB}" type="sibTrans" cxnId="{99144968-946F-4732-BE11-02396EECEF2A}">
      <dgm:prSet/>
      <dgm:spPr/>
      <dgm:t>
        <a:bodyPr/>
        <a:lstStyle/>
        <a:p>
          <a:endParaRPr lang="zh-CN" altLang="en-US"/>
        </a:p>
      </dgm:t>
    </dgm:pt>
    <dgm:pt modelId="{6D045300-C1DE-44D2-8197-7407A91CBBB9}">
      <dgm:prSet phldrT="[文本]" custT="1"/>
      <dgm:spPr/>
      <dgm:t>
        <a:bodyPr/>
        <a:lstStyle/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must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EC827D07-B083-46BD-9A4D-0E043A169FD8}" type="parTrans" cxnId="{2EB73880-8DA4-4D56-B80A-6CA61C66AC92}">
      <dgm:prSet/>
      <dgm:spPr/>
      <dgm:t>
        <a:bodyPr/>
        <a:lstStyle/>
        <a:p>
          <a:endParaRPr lang="zh-CN" altLang="en-US"/>
        </a:p>
      </dgm:t>
    </dgm:pt>
    <dgm:pt modelId="{3EF4E46F-7F08-4C2A-95EE-3B4A0B028425}" type="sibTrans" cxnId="{2EB73880-8DA4-4D56-B80A-6CA61C66AC92}">
      <dgm:prSet/>
      <dgm:spPr/>
      <dgm:t>
        <a:bodyPr/>
        <a:lstStyle/>
        <a:p>
          <a:endParaRPr lang="zh-CN" altLang="en-US"/>
        </a:p>
      </dgm:t>
    </dgm:pt>
    <dgm:pt modelId="{AE763ADA-6AE2-46DA-A5FA-602ED530820B}">
      <dgm:prSet phldrT="[文本]" custT="1"/>
      <dgm:spPr/>
      <dgm:t>
        <a:bodyPr/>
        <a:lstStyle/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need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641ADA73-6CA2-4A26-AF11-21D39B148521}" type="parTrans" cxnId="{010FCA1E-E1D7-4408-9F94-66D3D5A775F3}">
      <dgm:prSet/>
      <dgm:spPr/>
      <dgm:t>
        <a:bodyPr/>
        <a:lstStyle/>
        <a:p>
          <a:endParaRPr lang="zh-CN" altLang="en-US"/>
        </a:p>
      </dgm:t>
    </dgm:pt>
    <dgm:pt modelId="{80508A70-447B-4591-98DC-CE8DE50451A4}" type="sibTrans" cxnId="{010FCA1E-E1D7-4408-9F94-66D3D5A775F3}">
      <dgm:prSet/>
      <dgm:spPr/>
      <dgm:t>
        <a:bodyPr/>
        <a:lstStyle/>
        <a:p>
          <a:endParaRPr lang="zh-CN" altLang="en-US"/>
        </a:p>
      </dgm:t>
    </dgm:pt>
    <dgm:pt modelId="{E64D2BE6-0F10-4C7A-90CE-61EFEBFED6D9}">
      <dgm:prSet phldrT="[文本]" custT="1"/>
      <dgm:spPr/>
      <dgm:t>
        <a:bodyPr/>
        <a:lstStyle/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should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76EED521-5AB6-4BCA-BB36-429A5F9C11BA}" type="parTrans" cxnId="{DA1D1878-5F14-43A7-B36D-94B05F485526}">
      <dgm:prSet/>
      <dgm:spPr/>
      <dgm:t>
        <a:bodyPr/>
        <a:lstStyle/>
        <a:p>
          <a:endParaRPr lang="zh-CN" altLang="en-US"/>
        </a:p>
      </dgm:t>
    </dgm:pt>
    <dgm:pt modelId="{C2250A11-1596-4C69-B7F1-B77DF294C5F4}" type="sibTrans" cxnId="{DA1D1878-5F14-43A7-B36D-94B05F485526}">
      <dgm:prSet/>
      <dgm:spPr/>
      <dgm:t>
        <a:bodyPr/>
        <a:lstStyle/>
        <a:p>
          <a:endParaRPr lang="zh-CN" altLang="en-US"/>
        </a:p>
      </dgm:t>
    </dgm:pt>
    <dgm:pt modelId="{A785D50A-E237-4EE7-AF44-456BF860D1AB}">
      <dgm:prSet phldrT="[文本]" custT="1"/>
      <dgm:spPr/>
      <dgm:t>
        <a:bodyPr/>
        <a:lstStyle/>
        <a:p>
          <a:r>
            <a:rPr lang="en-US" altLang="zh-CN" sz="2400" b="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have to</a:t>
          </a:r>
          <a:endParaRPr lang="zh-CN" altLang="en-US" sz="2400" b="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AFA5B7-F3D4-4CD0-BD46-92890AA35202}" type="parTrans" cxnId="{D4774379-AC71-4853-A327-FEC36BDA9297}">
      <dgm:prSet/>
      <dgm:spPr/>
      <dgm:t>
        <a:bodyPr/>
        <a:lstStyle/>
        <a:p>
          <a:endParaRPr lang="zh-CN" altLang="en-US"/>
        </a:p>
      </dgm:t>
    </dgm:pt>
    <dgm:pt modelId="{F4440065-60D5-48E0-B5D8-32CD55F2EB04}" type="sibTrans" cxnId="{D4774379-AC71-4853-A327-FEC36BDA9297}">
      <dgm:prSet/>
      <dgm:spPr/>
      <dgm:t>
        <a:bodyPr/>
        <a:lstStyle/>
        <a:p>
          <a:endParaRPr lang="zh-CN" altLang="en-US"/>
        </a:p>
      </dgm:t>
    </dgm:pt>
    <dgm:pt modelId="{1CBCCAA7-625E-45B8-BD57-E4CDEBA1D47E}" type="pres">
      <dgm:prSet presAssocID="{45151BA9-5DD6-4525-89A0-3811EE0FF9E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A10D6E7-8C80-47E1-B807-C1DC4B6B6505}" type="pres">
      <dgm:prSet presAssocID="{70D5199B-9487-4C42-8C32-610DB3933DFA}" presName="root1" presStyleCnt="0"/>
      <dgm:spPr/>
    </dgm:pt>
    <dgm:pt modelId="{6ECF1D7E-7376-4EB1-8ABD-F08DE76495B2}" type="pres">
      <dgm:prSet presAssocID="{70D5199B-9487-4C42-8C32-610DB3933DFA}" presName="LevelOneTextNode" presStyleLbl="node0" presStyleIdx="0" presStyleCnt="1" custAng="5400000" custScaleX="149794" custScaleY="63021" custLinFactX="-94020" custLinFactNeighborX="-100000" custLinFactNeighborY="-695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C40FEF7-DB34-4B0B-ADD4-DC936DDDB8DC}" type="pres">
      <dgm:prSet presAssocID="{70D5199B-9487-4C42-8C32-610DB3933DFA}" presName="level2hierChild" presStyleCnt="0"/>
      <dgm:spPr/>
    </dgm:pt>
    <dgm:pt modelId="{EB74E186-7DF3-4DB7-ADCE-3292CD615B4E}" type="pres">
      <dgm:prSet presAssocID="{76D34148-9AA9-4A3A-A647-2AAB5047DE14}" presName="conn2-1" presStyleLbl="parChTrans1D2" presStyleIdx="0" presStyleCnt="6"/>
      <dgm:spPr/>
      <dgm:t>
        <a:bodyPr/>
        <a:lstStyle/>
        <a:p>
          <a:endParaRPr lang="zh-CN" altLang="en-US"/>
        </a:p>
      </dgm:t>
    </dgm:pt>
    <dgm:pt modelId="{3F405DD9-B1CA-4FC1-A0DE-282E163298F6}" type="pres">
      <dgm:prSet presAssocID="{76D34148-9AA9-4A3A-A647-2AAB5047DE14}" presName="connTx" presStyleLbl="parChTrans1D2" presStyleIdx="0" presStyleCnt="6"/>
      <dgm:spPr/>
      <dgm:t>
        <a:bodyPr/>
        <a:lstStyle/>
        <a:p>
          <a:endParaRPr lang="zh-CN" altLang="en-US"/>
        </a:p>
      </dgm:t>
    </dgm:pt>
    <dgm:pt modelId="{A272F482-F433-4811-8049-73ABC6CBB8D7}" type="pres">
      <dgm:prSet presAssocID="{46B2307E-79C6-43E5-8A56-C3A13D45A607}" presName="root2" presStyleCnt="0"/>
      <dgm:spPr/>
    </dgm:pt>
    <dgm:pt modelId="{FAFB88DC-0115-4274-8AAE-A85F35884070}" type="pres">
      <dgm:prSet presAssocID="{46B2307E-79C6-43E5-8A56-C3A13D45A607}" presName="LevelTwoTextNode" presStyleLbl="node2" presStyleIdx="0" presStyleCnt="6" custLinFactNeighborX="-19790" custLinFactNeighborY="675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83157CF-C826-41AB-AF18-53F5385170B0}" type="pres">
      <dgm:prSet presAssocID="{46B2307E-79C6-43E5-8A56-C3A13D45A607}" presName="level3hierChild" presStyleCnt="0"/>
      <dgm:spPr/>
    </dgm:pt>
    <dgm:pt modelId="{463CEB9A-74AC-4886-98EE-2BBEC3528D7B}" type="pres">
      <dgm:prSet presAssocID="{58FD1B2F-A360-483A-8ADB-265F8AB7C51B}" presName="conn2-1" presStyleLbl="parChTrans1D2" presStyleIdx="1" presStyleCnt="6"/>
      <dgm:spPr/>
      <dgm:t>
        <a:bodyPr/>
        <a:lstStyle/>
        <a:p>
          <a:endParaRPr lang="zh-CN" altLang="en-US"/>
        </a:p>
      </dgm:t>
    </dgm:pt>
    <dgm:pt modelId="{EF64A1B7-F6AF-4FE4-A8D1-5F9FC6ACE5E9}" type="pres">
      <dgm:prSet presAssocID="{58FD1B2F-A360-483A-8ADB-265F8AB7C51B}" presName="connTx" presStyleLbl="parChTrans1D2" presStyleIdx="1" presStyleCnt="6"/>
      <dgm:spPr/>
      <dgm:t>
        <a:bodyPr/>
        <a:lstStyle/>
        <a:p>
          <a:endParaRPr lang="zh-CN" altLang="en-US"/>
        </a:p>
      </dgm:t>
    </dgm:pt>
    <dgm:pt modelId="{8BCD09E0-52CE-465A-89F0-1A03777C021A}" type="pres">
      <dgm:prSet presAssocID="{2D5B561F-9F00-4BE4-BD1A-7A5C06427155}" presName="root2" presStyleCnt="0"/>
      <dgm:spPr/>
    </dgm:pt>
    <dgm:pt modelId="{FB8BF35D-CC6D-48BD-973B-EBA987818E63}" type="pres">
      <dgm:prSet presAssocID="{2D5B561F-9F00-4BE4-BD1A-7A5C06427155}" presName="LevelTwoTextNode" presStyleLbl="node2" presStyleIdx="1" presStyleCnt="6" custLinFactNeighborX="-19052" custLinFactNeighborY="-1013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7C5DF90-485D-4C3B-9C86-1EC837A7EAB0}" type="pres">
      <dgm:prSet presAssocID="{2D5B561F-9F00-4BE4-BD1A-7A5C06427155}" presName="level3hierChild" presStyleCnt="0"/>
      <dgm:spPr/>
    </dgm:pt>
    <dgm:pt modelId="{573976E4-9926-473F-8877-DF706856F31C}" type="pres">
      <dgm:prSet presAssocID="{EC827D07-B083-46BD-9A4D-0E043A169FD8}" presName="conn2-1" presStyleLbl="parChTrans1D2" presStyleIdx="2" presStyleCnt="6"/>
      <dgm:spPr/>
      <dgm:t>
        <a:bodyPr/>
        <a:lstStyle/>
        <a:p>
          <a:endParaRPr lang="zh-CN" altLang="en-US"/>
        </a:p>
      </dgm:t>
    </dgm:pt>
    <dgm:pt modelId="{7F0A6365-CEAE-4C2E-8BEF-6A6B1FC78654}" type="pres">
      <dgm:prSet presAssocID="{EC827D07-B083-46BD-9A4D-0E043A169FD8}" presName="connTx" presStyleLbl="parChTrans1D2" presStyleIdx="2" presStyleCnt="6"/>
      <dgm:spPr/>
      <dgm:t>
        <a:bodyPr/>
        <a:lstStyle/>
        <a:p>
          <a:endParaRPr lang="zh-CN" altLang="en-US"/>
        </a:p>
      </dgm:t>
    </dgm:pt>
    <dgm:pt modelId="{FDCC83AF-257B-46E3-9EC6-C794E773CECF}" type="pres">
      <dgm:prSet presAssocID="{6D045300-C1DE-44D2-8197-7407A91CBBB9}" presName="root2" presStyleCnt="0"/>
      <dgm:spPr/>
    </dgm:pt>
    <dgm:pt modelId="{910EE736-5A88-4017-8AC4-B48485DB7439}" type="pres">
      <dgm:prSet presAssocID="{6D045300-C1DE-44D2-8197-7407A91CBBB9}" presName="LevelTwoTextNode" presStyleLbl="node2" presStyleIdx="2" presStyleCnt="6" custLinFactNeighborX="-18190" custLinFactNeighborY="-2302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24AB446-7D93-4E54-8D91-8E2C11062CA5}" type="pres">
      <dgm:prSet presAssocID="{6D045300-C1DE-44D2-8197-7407A91CBBB9}" presName="level3hierChild" presStyleCnt="0"/>
      <dgm:spPr/>
    </dgm:pt>
    <dgm:pt modelId="{69E0699D-AA7B-45B9-9008-4AC441722764}" type="pres">
      <dgm:prSet presAssocID="{641ADA73-6CA2-4A26-AF11-21D39B148521}" presName="conn2-1" presStyleLbl="parChTrans1D2" presStyleIdx="3" presStyleCnt="6"/>
      <dgm:spPr/>
      <dgm:t>
        <a:bodyPr/>
        <a:lstStyle/>
        <a:p>
          <a:endParaRPr lang="zh-CN" altLang="en-US"/>
        </a:p>
      </dgm:t>
    </dgm:pt>
    <dgm:pt modelId="{6FBE9D30-E0AB-4442-8676-6207658A4297}" type="pres">
      <dgm:prSet presAssocID="{641ADA73-6CA2-4A26-AF11-21D39B148521}" presName="connTx" presStyleLbl="parChTrans1D2" presStyleIdx="3" presStyleCnt="6"/>
      <dgm:spPr/>
      <dgm:t>
        <a:bodyPr/>
        <a:lstStyle/>
        <a:p>
          <a:endParaRPr lang="zh-CN" altLang="en-US"/>
        </a:p>
      </dgm:t>
    </dgm:pt>
    <dgm:pt modelId="{1A4D816E-62F4-4A52-B9C2-E6E625FC032B}" type="pres">
      <dgm:prSet presAssocID="{AE763ADA-6AE2-46DA-A5FA-602ED530820B}" presName="root2" presStyleCnt="0"/>
      <dgm:spPr/>
    </dgm:pt>
    <dgm:pt modelId="{DD25A669-F548-4F1C-B8A0-C245F65FFED9}" type="pres">
      <dgm:prSet presAssocID="{AE763ADA-6AE2-46DA-A5FA-602ED530820B}" presName="LevelTwoTextNode" presStyleLbl="node2" presStyleIdx="3" presStyleCnt="6" custLinFactNeighborX="-17266" custLinFactNeighborY="-2926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A60A286-764E-46A9-BE16-15A806D1B4B0}" type="pres">
      <dgm:prSet presAssocID="{AE763ADA-6AE2-46DA-A5FA-602ED530820B}" presName="level3hierChild" presStyleCnt="0"/>
      <dgm:spPr/>
    </dgm:pt>
    <dgm:pt modelId="{B1687668-D5D8-432A-B5E4-D20C2ABC981E}" type="pres">
      <dgm:prSet presAssocID="{76EED521-5AB6-4BCA-BB36-429A5F9C11BA}" presName="conn2-1" presStyleLbl="parChTrans1D2" presStyleIdx="4" presStyleCnt="6"/>
      <dgm:spPr/>
      <dgm:t>
        <a:bodyPr/>
        <a:lstStyle/>
        <a:p>
          <a:endParaRPr lang="zh-CN" altLang="en-US"/>
        </a:p>
      </dgm:t>
    </dgm:pt>
    <dgm:pt modelId="{7733BB8F-9BE2-4A77-8122-583C9164A72E}" type="pres">
      <dgm:prSet presAssocID="{76EED521-5AB6-4BCA-BB36-429A5F9C11BA}" presName="connTx" presStyleLbl="parChTrans1D2" presStyleIdx="4" presStyleCnt="6"/>
      <dgm:spPr/>
      <dgm:t>
        <a:bodyPr/>
        <a:lstStyle/>
        <a:p>
          <a:endParaRPr lang="zh-CN" altLang="en-US"/>
        </a:p>
      </dgm:t>
    </dgm:pt>
    <dgm:pt modelId="{29A1ABA7-9BE2-4DF7-BEA2-43A022A30528}" type="pres">
      <dgm:prSet presAssocID="{E64D2BE6-0F10-4C7A-90CE-61EFEBFED6D9}" presName="root2" presStyleCnt="0"/>
      <dgm:spPr/>
    </dgm:pt>
    <dgm:pt modelId="{D7022B75-8C23-44A2-A73E-A7A6E818E5AF}" type="pres">
      <dgm:prSet presAssocID="{E64D2BE6-0F10-4C7A-90CE-61EFEBFED6D9}" presName="LevelTwoTextNode" presStyleLbl="node2" presStyleIdx="4" presStyleCnt="6" custLinFactNeighborX="-16685" custLinFactNeighborY="-3491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8B7FFC9-76B7-4FE7-8846-9DF381EB1CAB}" type="pres">
      <dgm:prSet presAssocID="{E64D2BE6-0F10-4C7A-90CE-61EFEBFED6D9}" presName="level3hierChild" presStyleCnt="0"/>
      <dgm:spPr/>
    </dgm:pt>
    <dgm:pt modelId="{CD099B5D-52A9-49AA-AD6A-90B8587E637B}" type="pres">
      <dgm:prSet presAssocID="{46AFA5B7-F3D4-4CD0-BD46-92890AA35202}" presName="conn2-1" presStyleLbl="parChTrans1D2" presStyleIdx="5" presStyleCnt="6"/>
      <dgm:spPr/>
      <dgm:t>
        <a:bodyPr/>
        <a:lstStyle/>
        <a:p>
          <a:endParaRPr lang="zh-CN" altLang="en-US"/>
        </a:p>
      </dgm:t>
    </dgm:pt>
    <dgm:pt modelId="{13B3EC33-00FC-4C57-9947-52E4C974B1C6}" type="pres">
      <dgm:prSet presAssocID="{46AFA5B7-F3D4-4CD0-BD46-92890AA35202}" presName="connTx" presStyleLbl="parChTrans1D2" presStyleIdx="5" presStyleCnt="6"/>
      <dgm:spPr/>
      <dgm:t>
        <a:bodyPr/>
        <a:lstStyle/>
        <a:p>
          <a:endParaRPr lang="zh-CN" altLang="en-US"/>
        </a:p>
      </dgm:t>
    </dgm:pt>
    <dgm:pt modelId="{B342D896-1605-4167-8894-3FCBFA504D24}" type="pres">
      <dgm:prSet presAssocID="{A785D50A-E237-4EE7-AF44-456BF860D1AB}" presName="root2" presStyleCnt="0"/>
      <dgm:spPr/>
    </dgm:pt>
    <dgm:pt modelId="{F34553B4-4D2E-4918-90B6-A041AF54A169}" type="pres">
      <dgm:prSet presAssocID="{A785D50A-E237-4EE7-AF44-456BF860D1AB}" presName="LevelTwoTextNode" presStyleLbl="node2" presStyleIdx="5" presStyleCnt="6" custLinFactNeighborX="-15975" custLinFactNeighborY="-3957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55BBA30-8EB8-47FF-9F0D-8EDD40BA547F}" type="pres">
      <dgm:prSet presAssocID="{A785D50A-E237-4EE7-AF44-456BF860D1AB}" presName="level3hierChild" presStyleCnt="0"/>
      <dgm:spPr/>
    </dgm:pt>
  </dgm:ptLst>
  <dgm:cxnLst>
    <dgm:cxn modelId="{3FA035BE-5956-40F7-8638-CDC1DDACFCCE}" srcId="{70D5199B-9487-4C42-8C32-610DB3933DFA}" destId="{46B2307E-79C6-43E5-8A56-C3A13D45A607}" srcOrd="0" destOrd="0" parTransId="{76D34148-9AA9-4A3A-A647-2AAB5047DE14}" sibTransId="{014B3F27-F0D6-40BD-9562-48851FCC581D}"/>
    <dgm:cxn modelId="{9580C0B9-9162-4C1D-806A-DCDF329B7FC2}" type="presOf" srcId="{58FD1B2F-A360-483A-8ADB-265F8AB7C51B}" destId="{EF64A1B7-F6AF-4FE4-A8D1-5F9FC6ACE5E9}" srcOrd="1" destOrd="0" presId="urn:microsoft.com/office/officeart/2008/layout/HorizontalMultiLevelHierarchy"/>
    <dgm:cxn modelId="{C13BE6B7-DD23-47ED-A770-682F54EABA74}" type="presOf" srcId="{46AFA5B7-F3D4-4CD0-BD46-92890AA35202}" destId="{13B3EC33-00FC-4C57-9947-52E4C974B1C6}" srcOrd="1" destOrd="0" presId="urn:microsoft.com/office/officeart/2008/layout/HorizontalMultiLevelHierarchy"/>
    <dgm:cxn modelId="{2EB73880-8DA4-4D56-B80A-6CA61C66AC92}" srcId="{70D5199B-9487-4C42-8C32-610DB3933DFA}" destId="{6D045300-C1DE-44D2-8197-7407A91CBBB9}" srcOrd="2" destOrd="0" parTransId="{EC827D07-B083-46BD-9A4D-0E043A169FD8}" sibTransId="{3EF4E46F-7F08-4C2A-95EE-3B4A0B028425}"/>
    <dgm:cxn modelId="{88F7ABD1-850B-4CDA-9C5F-D2FC07AB18BE}" type="presOf" srcId="{70D5199B-9487-4C42-8C32-610DB3933DFA}" destId="{6ECF1D7E-7376-4EB1-8ABD-F08DE76495B2}" srcOrd="0" destOrd="0" presId="urn:microsoft.com/office/officeart/2008/layout/HorizontalMultiLevelHierarchy"/>
    <dgm:cxn modelId="{C8D0FD32-5EF5-4779-9813-D8A755A90790}" type="presOf" srcId="{AE763ADA-6AE2-46DA-A5FA-602ED530820B}" destId="{DD25A669-F548-4F1C-B8A0-C245F65FFED9}" srcOrd="0" destOrd="0" presId="urn:microsoft.com/office/officeart/2008/layout/HorizontalMultiLevelHierarchy"/>
    <dgm:cxn modelId="{50C2A768-3759-4D19-A92F-3DAEFEE75C36}" type="presOf" srcId="{641ADA73-6CA2-4A26-AF11-21D39B148521}" destId="{69E0699D-AA7B-45B9-9008-4AC441722764}" srcOrd="0" destOrd="0" presId="urn:microsoft.com/office/officeart/2008/layout/HorizontalMultiLevelHierarchy"/>
    <dgm:cxn modelId="{12EDC09C-F896-4689-9682-2DE5032C9ABF}" type="presOf" srcId="{EC827D07-B083-46BD-9A4D-0E043A169FD8}" destId="{7F0A6365-CEAE-4C2E-8BEF-6A6B1FC78654}" srcOrd="1" destOrd="0" presId="urn:microsoft.com/office/officeart/2008/layout/HorizontalMultiLevelHierarchy"/>
    <dgm:cxn modelId="{010FCA1E-E1D7-4408-9F94-66D3D5A775F3}" srcId="{70D5199B-9487-4C42-8C32-610DB3933DFA}" destId="{AE763ADA-6AE2-46DA-A5FA-602ED530820B}" srcOrd="3" destOrd="0" parTransId="{641ADA73-6CA2-4A26-AF11-21D39B148521}" sibTransId="{80508A70-447B-4591-98DC-CE8DE50451A4}"/>
    <dgm:cxn modelId="{8D781822-227D-4200-9AAC-3FFCA2BA1C92}" type="presOf" srcId="{76EED521-5AB6-4BCA-BB36-429A5F9C11BA}" destId="{7733BB8F-9BE2-4A77-8122-583C9164A72E}" srcOrd="1" destOrd="0" presId="urn:microsoft.com/office/officeart/2008/layout/HorizontalMultiLevelHierarchy"/>
    <dgm:cxn modelId="{D4774379-AC71-4853-A327-FEC36BDA9297}" srcId="{70D5199B-9487-4C42-8C32-610DB3933DFA}" destId="{A785D50A-E237-4EE7-AF44-456BF860D1AB}" srcOrd="5" destOrd="0" parTransId="{46AFA5B7-F3D4-4CD0-BD46-92890AA35202}" sibTransId="{F4440065-60D5-48E0-B5D8-32CD55F2EB04}"/>
    <dgm:cxn modelId="{99144968-946F-4732-BE11-02396EECEF2A}" srcId="{70D5199B-9487-4C42-8C32-610DB3933DFA}" destId="{2D5B561F-9F00-4BE4-BD1A-7A5C06427155}" srcOrd="1" destOrd="0" parTransId="{58FD1B2F-A360-483A-8ADB-265F8AB7C51B}" sibTransId="{F7965696-5111-4659-8EC8-8A9F4DEC17DB}"/>
    <dgm:cxn modelId="{DA1D1878-5F14-43A7-B36D-94B05F485526}" srcId="{70D5199B-9487-4C42-8C32-610DB3933DFA}" destId="{E64D2BE6-0F10-4C7A-90CE-61EFEBFED6D9}" srcOrd="4" destOrd="0" parTransId="{76EED521-5AB6-4BCA-BB36-429A5F9C11BA}" sibTransId="{C2250A11-1596-4C69-B7F1-B77DF294C5F4}"/>
    <dgm:cxn modelId="{E2BC3C77-396A-41D9-8D45-E84EF7F6B508}" type="presOf" srcId="{58FD1B2F-A360-483A-8ADB-265F8AB7C51B}" destId="{463CEB9A-74AC-4886-98EE-2BBEC3528D7B}" srcOrd="0" destOrd="0" presId="urn:microsoft.com/office/officeart/2008/layout/HorizontalMultiLevelHierarchy"/>
    <dgm:cxn modelId="{5312E7DD-6536-4A41-9B2F-47F38BE9A01A}" srcId="{45151BA9-5DD6-4525-89A0-3811EE0FF9E5}" destId="{70D5199B-9487-4C42-8C32-610DB3933DFA}" srcOrd="0" destOrd="0" parTransId="{96E1B0ED-16F0-4F8F-BB09-3DB22D9A9E3B}" sibTransId="{E8D139D1-407C-4CB4-A0CD-439A8F14C25D}"/>
    <dgm:cxn modelId="{F9EFD1FA-3DB6-4589-B6FD-8E37ACE46C4E}" type="presOf" srcId="{76D34148-9AA9-4A3A-A647-2AAB5047DE14}" destId="{3F405DD9-B1CA-4FC1-A0DE-282E163298F6}" srcOrd="1" destOrd="0" presId="urn:microsoft.com/office/officeart/2008/layout/HorizontalMultiLevelHierarchy"/>
    <dgm:cxn modelId="{E116E676-7A79-46E7-9250-0F2082E67888}" type="presOf" srcId="{76EED521-5AB6-4BCA-BB36-429A5F9C11BA}" destId="{B1687668-D5D8-432A-B5E4-D20C2ABC981E}" srcOrd="0" destOrd="0" presId="urn:microsoft.com/office/officeart/2008/layout/HorizontalMultiLevelHierarchy"/>
    <dgm:cxn modelId="{7EA1C5BC-87BD-43BD-8EBC-4E8A565FAA64}" type="presOf" srcId="{76D34148-9AA9-4A3A-A647-2AAB5047DE14}" destId="{EB74E186-7DF3-4DB7-ADCE-3292CD615B4E}" srcOrd="0" destOrd="0" presId="urn:microsoft.com/office/officeart/2008/layout/HorizontalMultiLevelHierarchy"/>
    <dgm:cxn modelId="{ED5445C7-D0D1-4A0F-85E3-305DBAE81A5A}" type="presOf" srcId="{6D045300-C1DE-44D2-8197-7407A91CBBB9}" destId="{910EE736-5A88-4017-8AC4-B48485DB7439}" srcOrd="0" destOrd="0" presId="urn:microsoft.com/office/officeart/2008/layout/HorizontalMultiLevelHierarchy"/>
    <dgm:cxn modelId="{B713329A-5D80-45D5-88DE-31C4EBD782F3}" type="presOf" srcId="{45151BA9-5DD6-4525-89A0-3811EE0FF9E5}" destId="{1CBCCAA7-625E-45B8-BD57-E4CDEBA1D47E}" srcOrd="0" destOrd="0" presId="urn:microsoft.com/office/officeart/2008/layout/HorizontalMultiLevelHierarchy"/>
    <dgm:cxn modelId="{C4D2EE2D-34B9-4C23-ACEC-D989EB14058E}" type="presOf" srcId="{EC827D07-B083-46BD-9A4D-0E043A169FD8}" destId="{573976E4-9926-473F-8877-DF706856F31C}" srcOrd="0" destOrd="0" presId="urn:microsoft.com/office/officeart/2008/layout/HorizontalMultiLevelHierarchy"/>
    <dgm:cxn modelId="{4C2356DE-96D8-488E-A0FE-CE5FEBDB2D87}" type="presOf" srcId="{46AFA5B7-F3D4-4CD0-BD46-92890AA35202}" destId="{CD099B5D-52A9-49AA-AD6A-90B8587E637B}" srcOrd="0" destOrd="0" presId="urn:microsoft.com/office/officeart/2008/layout/HorizontalMultiLevelHierarchy"/>
    <dgm:cxn modelId="{B1B5A4E4-57A1-4D12-A2AE-49D435F6FE8C}" type="presOf" srcId="{A785D50A-E237-4EE7-AF44-456BF860D1AB}" destId="{F34553B4-4D2E-4918-90B6-A041AF54A169}" srcOrd="0" destOrd="0" presId="urn:microsoft.com/office/officeart/2008/layout/HorizontalMultiLevelHierarchy"/>
    <dgm:cxn modelId="{7944BB3A-5496-499C-9A21-AFD28A0AB804}" type="presOf" srcId="{641ADA73-6CA2-4A26-AF11-21D39B148521}" destId="{6FBE9D30-E0AB-4442-8676-6207658A4297}" srcOrd="1" destOrd="0" presId="urn:microsoft.com/office/officeart/2008/layout/HorizontalMultiLevelHierarchy"/>
    <dgm:cxn modelId="{F6974728-6896-498B-8316-970F01CB37EB}" type="presOf" srcId="{E64D2BE6-0F10-4C7A-90CE-61EFEBFED6D9}" destId="{D7022B75-8C23-44A2-A73E-A7A6E818E5AF}" srcOrd="0" destOrd="0" presId="urn:microsoft.com/office/officeart/2008/layout/HorizontalMultiLevelHierarchy"/>
    <dgm:cxn modelId="{BAC7535F-8CC5-4B33-9A77-3ACB2D640774}" type="presOf" srcId="{46B2307E-79C6-43E5-8A56-C3A13D45A607}" destId="{FAFB88DC-0115-4274-8AAE-A85F35884070}" srcOrd="0" destOrd="0" presId="urn:microsoft.com/office/officeart/2008/layout/HorizontalMultiLevelHierarchy"/>
    <dgm:cxn modelId="{8BC4953F-66F4-44A7-9470-1A02E8F30FA7}" type="presOf" srcId="{2D5B561F-9F00-4BE4-BD1A-7A5C06427155}" destId="{FB8BF35D-CC6D-48BD-973B-EBA987818E63}" srcOrd="0" destOrd="0" presId="urn:microsoft.com/office/officeart/2008/layout/HorizontalMultiLevelHierarchy"/>
    <dgm:cxn modelId="{2BEA9515-C143-41D5-8ECA-D6D97F33AFD8}" type="presParOf" srcId="{1CBCCAA7-625E-45B8-BD57-E4CDEBA1D47E}" destId="{3A10D6E7-8C80-47E1-B807-C1DC4B6B6505}" srcOrd="0" destOrd="0" presId="urn:microsoft.com/office/officeart/2008/layout/HorizontalMultiLevelHierarchy"/>
    <dgm:cxn modelId="{C365A66C-21AC-4821-A421-42983B7A1321}" type="presParOf" srcId="{3A10D6E7-8C80-47E1-B807-C1DC4B6B6505}" destId="{6ECF1D7E-7376-4EB1-8ABD-F08DE76495B2}" srcOrd="0" destOrd="0" presId="urn:microsoft.com/office/officeart/2008/layout/HorizontalMultiLevelHierarchy"/>
    <dgm:cxn modelId="{E776D0A9-6F34-4F7E-8F02-B2D0BADEB1B7}" type="presParOf" srcId="{3A10D6E7-8C80-47E1-B807-C1DC4B6B6505}" destId="{EC40FEF7-DB34-4B0B-ADD4-DC936DDDB8DC}" srcOrd="1" destOrd="0" presId="urn:microsoft.com/office/officeart/2008/layout/HorizontalMultiLevelHierarchy"/>
    <dgm:cxn modelId="{4B519ED6-0C06-4953-A14D-13D4CB54E397}" type="presParOf" srcId="{EC40FEF7-DB34-4B0B-ADD4-DC936DDDB8DC}" destId="{EB74E186-7DF3-4DB7-ADCE-3292CD615B4E}" srcOrd="0" destOrd="0" presId="urn:microsoft.com/office/officeart/2008/layout/HorizontalMultiLevelHierarchy"/>
    <dgm:cxn modelId="{2977FF99-8778-4189-AD38-ABFD974FEAE9}" type="presParOf" srcId="{EB74E186-7DF3-4DB7-ADCE-3292CD615B4E}" destId="{3F405DD9-B1CA-4FC1-A0DE-282E163298F6}" srcOrd="0" destOrd="0" presId="urn:microsoft.com/office/officeart/2008/layout/HorizontalMultiLevelHierarchy"/>
    <dgm:cxn modelId="{F40149C9-3C37-4B0D-9829-469113296054}" type="presParOf" srcId="{EC40FEF7-DB34-4B0B-ADD4-DC936DDDB8DC}" destId="{A272F482-F433-4811-8049-73ABC6CBB8D7}" srcOrd="1" destOrd="0" presId="urn:microsoft.com/office/officeart/2008/layout/HorizontalMultiLevelHierarchy"/>
    <dgm:cxn modelId="{92727CC3-C96D-4775-820D-602EE43FFEA5}" type="presParOf" srcId="{A272F482-F433-4811-8049-73ABC6CBB8D7}" destId="{FAFB88DC-0115-4274-8AAE-A85F35884070}" srcOrd="0" destOrd="0" presId="urn:microsoft.com/office/officeart/2008/layout/HorizontalMultiLevelHierarchy"/>
    <dgm:cxn modelId="{8A12014C-58C2-46E0-A172-21272404D13D}" type="presParOf" srcId="{A272F482-F433-4811-8049-73ABC6CBB8D7}" destId="{583157CF-C826-41AB-AF18-53F5385170B0}" srcOrd="1" destOrd="0" presId="urn:microsoft.com/office/officeart/2008/layout/HorizontalMultiLevelHierarchy"/>
    <dgm:cxn modelId="{283F99D6-D88A-4FE6-B2B1-FE5AF2F8C9B4}" type="presParOf" srcId="{EC40FEF7-DB34-4B0B-ADD4-DC936DDDB8DC}" destId="{463CEB9A-74AC-4886-98EE-2BBEC3528D7B}" srcOrd="2" destOrd="0" presId="urn:microsoft.com/office/officeart/2008/layout/HorizontalMultiLevelHierarchy"/>
    <dgm:cxn modelId="{E64D2B95-B6A5-4221-97B8-F81DA47543AD}" type="presParOf" srcId="{463CEB9A-74AC-4886-98EE-2BBEC3528D7B}" destId="{EF64A1B7-F6AF-4FE4-A8D1-5F9FC6ACE5E9}" srcOrd="0" destOrd="0" presId="urn:microsoft.com/office/officeart/2008/layout/HorizontalMultiLevelHierarchy"/>
    <dgm:cxn modelId="{40DA4891-0BC0-49C3-A9D1-1D404C36D14E}" type="presParOf" srcId="{EC40FEF7-DB34-4B0B-ADD4-DC936DDDB8DC}" destId="{8BCD09E0-52CE-465A-89F0-1A03777C021A}" srcOrd="3" destOrd="0" presId="urn:microsoft.com/office/officeart/2008/layout/HorizontalMultiLevelHierarchy"/>
    <dgm:cxn modelId="{8CE85294-205C-4303-A1F0-DFDCC7119137}" type="presParOf" srcId="{8BCD09E0-52CE-465A-89F0-1A03777C021A}" destId="{FB8BF35D-CC6D-48BD-973B-EBA987818E63}" srcOrd="0" destOrd="0" presId="urn:microsoft.com/office/officeart/2008/layout/HorizontalMultiLevelHierarchy"/>
    <dgm:cxn modelId="{5470BE10-528A-4D16-8F46-D0E7B82515BB}" type="presParOf" srcId="{8BCD09E0-52CE-465A-89F0-1A03777C021A}" destId="{B7C5DF90-485D-4C3B-9C86-1EC837A7EAB0}" srcOrd="1" destOrd="0" presId="urn:microsoft.com/office/officeart/2008/layout/HorizontalMultiLevelHierarchy"/>
    <dgm:cxn modelId="{2E356F7E-6E75-42C5-B81F-D1D2BF6405D3}" type="presParOf" srcId="{EC40FEF7-DB34-4B0B-ADD4-DC936DDDB8DC}" destId="{573976E4-9926-473F-8877-DF706856F31C}" srcOrd="4" destOrd="0" presId="urn:microsoft.com/office/officeart/2008/layout/HorizontalMultiLevelHierarchy"/>
    <dgm:cxn modelId="{5BDF8A15-4D94-4AAC-B6C0-A7E8E68BE641}" type="presParOf" srcId="{573976E4-9926-473F-8877-DF706856F31C}" destId="{7F0A6365-CEAE-4C2E-8BEF-6A6B1FC78654}" srcOrd="0" destOrd="0" presId="urn:microsoft.com/office/officeart/2008/layout/HorizontalMultiLevelHierarchy"/>
    <dgm:cxn modelId="{72C5EC0B-342C-4527-BCFD-624538D8DDD2}" type="presParOf" srcId="{EC40FEF7-DB34-4B0B-ADD4-DC936DDDB8DC}" destId="{FDCC83AF-257B-46E3-9EC6-C794E773CECF}" srcOrd="5" destOrd="0" presId="urn:microsoft.com/office/officeart/2008/layout/HorizontalMultiLevelHierarchy"/>
    <dgm:cxn modelId="{C7CA370D-F64F-4B99-8732-7CD67F888738}" type="presParOf" srcId="{FDCC83AF-257B-46E3-9EC6-C794E773CECF}" destId="{910EE736-5A88-4017-8AC4-B48485DB7439}" srcOrd="0" destOrd="0" presId="urn:microsoft.com/office/officeart/2008/layout/HorizontalMultiLevelHierarchy"/>
    <dgm:cxn modelId="{8605C1BA-729D-4748-837D-5345BAE894F7}" type="presParOf" srcId="{FDCC83AF-257B-46E3-9EC6-C794E773CECF}" destId="{E24AB446-7D93-4E54-8D91-8E2C11062CA5}" srcOrd="1" destOrd="0" presId="urn:microsoft.com/office/officeart/2008/layout/HorizontalMultiLevelHierarchy"/>
    <dgm:cxn modelId="{F218A170-D2EA-42BD-AAD3-62F6518CDA7D}" type="presParOf" srcId="{EC40FEF7-DB34-4B0B-ADD4-DC936DDDB8DC}" destId="{69E0699D-AA7B-45B9-9008-4AC441722764}" srcOrd="6" destOrd="0" presId="urn:microsoft.com/office/officeart/2008/layout/HorizontalMultiLevelHierarchy"/>
    <dgm:cxn modelId="{450B8E87-0D51-40E1-A0D1-FCB4547ABABA}" type="presParOf" srcId="{69E0699D-AA7B-45B9-9008-4AC441722764}" destId="{6FBE9D30-E0AB-4442-8676-6207658A4297}" srcOrd="0" destOrd="0" presId="urn:microsoft.com/office/officeart/2008/layout/HorizontalMultiLevelHierarchy"/>
    <dgm:cxn modelId="{1330A9EE-DCAC-492C-9490-FB2C0954E8B0}" type="presParOf" srcId="{EC40FEF7-DB34-4B0B-ADD4-DC936DDDB8DC}" destId="{1A4D816E-62F4-4A52-B9C2-E6E625FC032B}" srcOrd="7" destOrd="0" presId="urn:microsoft.com/office/officeart/2008/layout/HorizontalMultiLevelHierarchy"/>
    <dgm:cxn modelId="{9A0FCCB7-1FE5-417F-9CB1-AEAEBDD8F961}" type="presParOf" srcId="{1A4D816E-62F4-4A52-B9C2-E6E625FC032B}" destId="{DD25A669-F548-4F1C-B8A0-C245F65FFED9}" srcOrd="0" destOrd="0" presId="urn:microsoft.com/office/officeart/2008/layout/HorizontalMultiLevelHierarchy"/>
    <dgm:cxn modelId="{F2A8A994-63C5-4609-9F9D-052E1EFCB8F1}" type="presParOf" srcId="{1A4D816E-62F4-4A52-B9C2-E6E625FC032B}" destId="{1A60A286-764E-46A9-BE16-15A806D1B4B0}" srcOrd="1" destOrd="0" presId="urn:microsoft.com/office/officeart/2008/layout/HorizontalMultiLevelHierarchy"/>
    <dgm:cxn modelId="{29FCA309-DDAA-4F41-9821-BE3366E97CC6}" type="presParOf" srcId="{EC40FEF7-DB34-4B0B-ADD4-DC936DDDB8DC}" destId="{B1687668-D5D8-432A-B5E4-D20C2ABC981E}" srcOrd="8" destOrd="0" presId="urn:microsoft.com/office/officeart/2008/layout/HorizontalMultiLevelHierarchy"/>
    <dgm:cxn modelId="{844B18E0-4970-4DCC-97DF-FD7F5E04C868}" type="presParOf" srcId="{B1687668-D5D8-432A-B5E4-D20C2ABC981E}" destId="{7733BB8F-9BE2-4A77-8122-583C9164A72E}" srcOrd="0" destOrd="0" presId="urn:microsoft.com/office/officeart/2008/layout/HorizontalMultiLevelHierarchy"/>
    <dgm:cxn modelId="{F70DEAE5-1CB7-486B-B7B3-EA23C2BD49D6}" type="presParOf" srcId="{EC40FEF7-DB34-4B0B-ADD4-DC936DDDB8DC}" destId="{29A1ABA7-9BE2-4DF7-BEA2-43A022A30528}" srcOrd="9" destOrd="0" presId="urn:microsoft.com/office/officeart/2008/layout/HorizontalMultiLevelHierarchy"/>
    <dgm:cxn modelId="{434303E1-1197-4B74-9F02-AEBF41A53A93}" type="presParOf" srcId="{29A1ABA7-9BE2-4DF7-BEA2-43A022A30528}" destId="{D7022B75-8C23-44A2-A73E-A7A6E818E5AF}" srcOrd="0" destOrd="0" presId="urn:microsoft.com/office/officeart/2008/layout/HorizontalMultiLevelHierarchy"/>
    <dgm:cxn modelId="{5B031357-F7CE-4C1C-B8A1-ECCFAF40B2D6}" type="presParOf" srcId="{29A1ABA7-9BE2-4DF7-BEA2-43A022A30528}" destId="{A8B7FFC9-76B7-4FE7-8846-9DF381EB1CAB}" srcOrd="1" destOrd="0" presId="urn:microsoft.com/office/officeart/2008/layout/HorizontalMultiLevelHierarchy"/>
    <dgm:cxn modelId="{CB31EA12-01A6-4FD9-BAB1-962AC707619D}" type="presParOf" srcId="{EC40FEF7-DB34-4B0B-ADD4-DC936DDDB8DC}" destId="{CD099B5D-52A9-49AA-AD6A-90B8587E637B}" srcOrd="10" destOrd="0" presId="urn:microsoft.com/office/officeart/2008/layout/HorizontalMultiLevelHierarchy"/>
    <dgm:cxn modelId="{9DEB66CB-5EE1-4ABB-B6A7-5B0C90FE2FEC}" type="presParOf" srcId="{CD099B5D-52A9-49AA-AD6A-90B8587E637B}" destId="{13B3EC33-00FC-4C57-9947-52E4C974B1C6}" srcOrd="0" destOrd="0" presId="urn:microsoft.com/office/officeart/2008/layout/HorizontalMultiLevelHierarchy"/>
    <dgm:cxn modelId="{962D41AB-32F5-4684-91D2-6E52566F338D}" type="presParOf" srcId="{EC40FEF7-DB34-4B0B-ADD4-DC936DDDB8DC}" destId="{B342D896-1605-4167-8894-3FCBFA504D24}" srcOrd="11" destOrd="0" presId="urn:microsoft.com/office/officeart/2008/layout/HorizontalMultiLevelHierarchy"/>
    <dgm:cxn modelId="{6D4ED310-4F27-470A-8AD3-DAD01F494BA1}" type="presParOf" srcId="{B342D896-1605-4167-8894-3FCBFA504D24}" destId="{F34553B4-4D2E-4918-90B6-A041AF54A169}" srcOrd="0" destOrd="0" presId="urn:microsoft.com/office/officeart/2008/layout/HorizontalMultiLevelHierarchy"/>
    <dgm:cxn modelId="{11DC5CDE-8D7E-432B-91B1-1326C83CF4C9}" type="presParOf" srcId="{B342D896-1605-4167-8894-3FCBFA504D24}" destId="{055BBA30-8EB8-47FF-9F0D-8EDD40BA547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151BA9-5DD6-4525-89A0-3811EE0FF9E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0D5199B-9487-4C42-8C32-610DB3933DFA}">
      <dgm:prSet phldrT="[文本]" custT="1"/>
      <dgm:spPr/>
      <dgm:t>
        <a:bodyPr/>
        <a:lstStyle/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Modal Verbs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96E1B0ED-16F0-4F8F-BB09-3DB22D9A9E3B}" type="parTrans" cxnId="{5312E7DD-6536-4A41-9B2F-47F38BE9A01A}">
      <dgm:prSet/>
      <dgm:spPr/>
      <dgm:t>
        <a:bodyPr/>
        <a:lstStyle/>
        <a:p>
          <a:endParaRPr lang="zh-CN" altLang="en-US"/>
        </a:p>
      </dgm:t>
    </dgm:pt>
    <dgm:pt modelId="{E8D139D1-407C-4CB4-A0CD-439A8F14C25D}" type="sibTrans" cxnId="{5312E7DD-6536-4A41-9B2F-47F38BE9A01A}">
      <dgm:prSet/>
      <dgm:spPr/>
      <dgm:t>
        <a:bodyPr/>
        <a:lstStyle/>
        <a:p>
          <a:endParaRPr lang="zh-CN" altLang="en-US"/>
        </a:p>
      </dgm:t>
    </dgm:pt>
    <dgm:pt modelId="{46B2307E-79C6-43E5-8A56-C3A13D45A607}">
      <dgm:prSet phldrT="[文本]" custT="1"/>
      <dgm:spPr/>
      <dgm:t>
        <a:bodyPr/>
        <a:lstStyle/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can/could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76D34148-9AA9-4A3A-A647-2AAB5047DE14}" type="parTrans" cxnId="{3FA035BE-5956-40F7-8638-CDC1DDACFCCE}">
      <dgm:prSet/>
      <dgm:spPr/>
      <dgm:t>
        <a:bodyPr/>
        <a:lstStyle/>
        <a:p>
          <a:endParaRPr lang="zh-CN" altLang="en-US"/>
        </a:p>
      </dgm:t>
    </dgm:pt>
    <dgm:pt modelId="{014B3F27-F0D6-40BD-9562-48851FCC581D}" type="sibTrans" cxnId="{3FA035BE-5956-40F7-8638-CDC1DDACFCCE}">
      <dgm:prSet/>
      <dgm:spPr/>
      <dgm:t>
        <a:bodyPr/>
        <a:lstStyle/>
        <a:p>
          <a:endParaRPr lang="zh-CN" altLang="en-US"/>
        </a:p>
      </dgm:t>
    </dgm:pt>
    <dgm:pt modelId="{2D5B561F-9F00-4BE4-BD1A-7A5C06427155}">
      <dgm:prSet phldrT="[文本]" custT="1"/>
      <dgm:spPr/>
      <dgm:t>
        <a:bodyPr/>
        <a:lstStyle/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may/might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58FD1B2F-A360-483A-8ADB-265F8AB7C51B}" type="parTrans" cxnId="{99144968-946F-4732-BE11-02396EECEF2A}">
      <dgm:prSet/>
      <dgm:spPr/>
      <dgm:t>
        <a:bodyPr/>
        <a:lstStyle/>
        <a:p>
          <a:endParaRPr lang="zh-CN" altLang="en-US"/>
        </a:p>
      </dgm:t>
    </dgm:pt>
    <dgm:pt modelId="{F7965696-5111-4659-8EC8-8A9F4DEC17DB}" type="sibTrans" cxnId="{99144968-946F-4732-BE11-02396EECEF2A}">
      <dgm:prSet/>
      <dgm:spPr/>
      <dgm:t>
        <a:bodyPr/>
        <a:lstStyle/>
        <a:p>
          <a:endParaRPr lang="zh-CN" altLang="en-US"/>
        </a:p>
      </dgm:t>
    </dgm:pt>
    <dgm:pt modelId="{6D045300-C1DE-44D2-8197-7407A91CBBB9}">
      <dgm:prSet phldrT="[文本]" custT="1"/>
      <dgm:spPr/>
      <dgm:t>
        <a:bodyPr/>
        <a:lstStyle/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must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EC827D07-B083-46BD-9A4D-0E043A169FD8}" type="parTrans" cxnId="{2EB73880-8DA4-4D56-B80A-6CA61C66AC92}">
      <dgm:prSet/>
      <dgm:spPr/>
      <dgm:t>
        <a:bodyPr/>
        <a:lstStyle/>
        <a:p>
          <a:endParaRPr lang="zh-CN" altLang="en-US"/>
        </a:p>
      </dgm:t>
    </dgm:pt>
    <dgm:pt modelId="{3EF4E46F-7F08-4C2A-95EE-3B4A0B028425}" type="sibTrans" cxnId="{2EB73880-8DA4-4D56-B80A-6CA61C66AC92}">
      <dgm:prSet/>
      <dgm:spPr/>
      <dgm:t>
        <a:bodyPr/>
        <a:lstStyle/>
        <a:p>
          <a:endParaRPr lang="zh-CN" altLang="en-US"/>
        </a:p>
      </dgm:t>
    </dgm:pt>
    <dgm:pt modelId="{AE763ADA-6AE2-46DA-A5FA-602ED530820B}">
      <dgm:prSet phldrT="[文本]" custT="1"/>
      <dgm:spPr/>
      <dgm:t>
        <a:bodyPr/>
        <a:lstStyle/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need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641ADA73-6CA2-4A26-AF11-21D39B148521}" type="parTrans" cxnId="{010FCA1E-E1D7-4408-9F94-66D3D5A775F3}">
      <dgm:prSet/>
      <dgm:spPr/>
      <dgm:t>
        <a:bodyPr/>
        <a:lstStyle/>
        <a:p>
          <a:endParaRPr lang="zh-CN" altLang="en-US"/>
        </a:p>
      </dgm:t>
    </dgm:pt>
    <dgm:pt modelId="{80508A70-447B-4591-98DC-CE8DE50451A4}" type="sibTrans" cxnId="{010FCA1E-E1D7-4408-9F94-66D3D5A775F3}">
      <dgm:prSet/>
      <dgm:spPr/>
      <dgm:t>
        <a:bodyPr/>
        <a:lstStyle/>
        <a:p>
          <a:endParaRPr lang="zh-CN" altLang="en-US"/>
        </a:p>
      </dgm:t>
    </dgm:pt>
    <dgm:pt modelId="{E64D2BE6-0F10-4C7A-90CE-61EFEBFED6D9}">
      <dgm:prSet phldrT="[文本]" custT="1"/>
      <dgm:spPr/>
      <dgm:t>
        <a:bodyPr/>
        <a:lstStyle/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should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76EED521-5AB6-4BCA-BB36-429A5F9C11BA}" type="parTrans" cxnId="{DA1D1878-5F14-43A7-B36D-94B05F485526}">
      <dgm:prSet/>
      <dgm:spPr/>
      <dgm:t>
        <a:bodyPr/>
        <a:lstStyle/>
        <a:p>
          <a:endParaRPr lang="zh-CN" altLang="en-US"/>
        </a:p>
      </dgm:t>
    </dgm:pt>
    <dgm:pt modelId="{C2250A11-1596-4C69-B7F1-B77DF294C5F4}" type="sibTrans" cxnId="{DA1D1878-5F14-43A7-B36D-94B05F485526}">
      <dgm:prSet/>
      <dgm:spPr/>
      <dgm:t>
        <a:bodyPr/>
        <a:lstStyle/>
        <a:p>
          <a:endParaRPr lang="zh-CN" altLang="en-US"/>
        </a:p>
      </dgm:t>
    </dgm:pt>
    <dgm:pt modelId="{A785D50A-E237-4EE7-AF44-456BF860D1AB}">
      <dgm:prSet phldrT="[文本]" custT="1"/>
      <dgm:spPr/>
      <dgm:t>
        <a:bodyPr/>
        <a:lstStyle/>
        <a:p>
          <a:r>
            <a:rPr lang="en-US" altLang="zh-CN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have to</a:t>
          </a:r>
          <a:endParaRPr lang="zh-CN" altLang="en-US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AFA5B7-F3D4-4CD0-BD46-92890AA35202}" type="parTrans" cxnId="{D4774379-AC71-4853-A327-FEC36BDA9297}">
      <dgm:prSet/>
      <dgm:spPr/>
      <dgm:t>
        <a:bodyPr/>
        <a:lstStyle/>
        <a:p>
          <a:endParaRPr lang="zh-CN" altLang="en-US"/>
        </a:p>
      </dgm:t>
    </dgm:pt>
    <dgm:pt modelId="{F4440065-60D5-48E0-B5D8-32CD55F2EB04}" type="sibTrans" cxnId="{D4774379-AC71-4853-A327-FEC36BDA9297}">
      <dgm:prSet/>
      <dgm:spPr/>
      <dgm:t>
        <a:bodyPr/>
        <a:lstStyle/>
        <a:p>
          <a:endParaRPr lang="zh-CN" altLang="en-US"/>
        </a:p>
      </dgm:t>
    </dgm:pt>
    <dgm:pt modelId="{1CBCCAA7-625E-45B8-BD57-E4CDEBA1D47E}" type="pres">
      <dgm:prSet presAssocID="{45151BA9-5DD6-4525-89A0-3811EE0FF9E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A10D6E7-8C80-47E1-B807-C1DC4B6B6505}" type="pres">
      <dgm:prSet presAssocID="{70D5199B-9487-4C42-8C32-610DB3933DFA}" presName="root1" presStyleCnt="0"/>
      <dgm:spPr/>
    </dgm:pt>
    <dgm:pt modelId="{6ECF1D7E-7376-4EB1-8ABD-F08DE76495B2}" type="pres">
      <dgm:prSet presAssocID="{70D5199B-9487-4C42-8C32-610DB3933DFA}" presName="LevelOneTextNode" presStyleLbl="node0" presStyleIdx="0" presStyleCnt="1" custAng="5400000" custScaleX="149794" custScaleY="63021" custLinFactX="-94020" custLinFactNeighborX="-100000" custLinFactNeighborY="-695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C40FEF7-DB34-4B0B-ADD4-DC936DDDB8DC}" type="pres">
      <dgm:prSet presAssocID="{70D5199B-9487-4C42-8C32-610DB3933DFA}" presName="level2hierChild" presStyleCnt="0"/>
      <dgm:spPr/>
    </dgm:pt>
    <dgm:pt modelId="{EB74E186-7DF3-4DB7-ADCE-3292CD615B4E}" type="pres">
      <dgm:prSet presAssocID="{76D34148-9AA9-4A3A-A647-2AAB5047DE14}" presName="conn2-1" presStyleLbl="parChTrans1D2" presStyleIdx="0" presStyleCnt="6"/>
      <dgm:spPr/>
      <dgm:t>
        <a:bodyPr/>
        <a:lstStyle/>
        <a:p>
          <a:endParaRPr lang="zh-CN" altLang="en-US"/>
        </a:p>
      </dgm:t>
    </dgm:pt>
    <dgm:pt modelId="{3F405DD9-B1CA-4FC1-A0DE-282E163298F6}" type="pres">
      <dgm:prSet presAssocID="{76D34148-9AA9-4A3A-A647-2AAB5047DE14}" presName="connTx" presStyleLbl="parChTrans1D2" presStyleIdx="0" presStyleCnt="6"/>
      <dgm:spPr/>
      <dgm:t>
        <a:bodyPr/>
        <a:lstStyle/>
        <a:p>
          <a:endParaRPr lang="zh-CN" altLang="en-US"/>
        </a:p>
      </dgm:t>
    </dgm:pt>
    <dgm:pt modelId="{A272F482-F433-4811-8049-73ABC6CBB8D7}" type="pres">
      <dgm:prSet presAssocID="{46B2307E-79C6-43E5-8A56-C3A13D45A607}" presName="root2" presStyleCnt="0"/>
      <dgm:spPr/>
    </dgm:pt>
    <dgm:pt modelId="{FAFB88DC-0115-4274-8AAE-A85F35884070}" type="pres">
      <dgm:prSet presAssocID="{46B2307E-79C6-43E5-8A56-C3A13D45A607}" presName="LevelTwoTextNode" presStyleLbl="node2" presStyleIdx="0" presStyleCnt="6" custLinFactNeighborX="-19790" custLinFactNeighborY="675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83157CF-C826-41AB-AF18-53F5385170B0}" type="pres">
      <dgm:prSet presAssocID="{46B2307E-79C6-43E5-8A56-C3A13D45A607}" presName="level3hierChild" presStyleCnt="0"/>
      <dgm:spPr/>
    </dgm:pt>
    <dgm:pt modelId="{463CEB9A-74AC-4886-98EE-2BBEC3528D7B}" type="pres">
      <dgm:prSet presAssocID="{58FD1B2F-A360-483A-8ADB-265F8AB7C51B}" presName="conn2-1" presStyleLbl="parChTrans1D2" presStyleIdx="1" presStyleCnt="6"/>
      <dgm:spPr/>
      <dgm:t>
        <a:bodyPr/>
        <a:lstStyle/>
        <a:p>
          <a:endParaRPr lang="zh-CN" altLang="en-US"/>
        </a:p>
      </dgm:t>
    </dgm:pt>
    <dgm:pt modelId="{EF64A1B7-F6AF-4FE4-A8D1-5F9FC6ACE5E9}" type="pres">
      <dgm:prSet presAssocID="{58FD1B2F-A360-483A-8ADB-265F8AB7C51B}" presName="connTx" presStyleLbl="parChTrans1D2" presStyleIdx="1" presStyleCnt="6"/>
      <dgm:spPr/>
      <dgm:t>
        <a:bodyPr/>
        <a:lstStyle/>
        <a:p>
          <a:endParaRPr lang="zh-CN" altLang="en-US"/>
        </a:p>
      </dgm:t>
    </dgm:pt>
    <dgm:pt modelId="{8BCD09E0-52CE-465A-89F0-1A03777C021A}" type="pres">
      <dgm:prSet presAssocID="{2D5B561F-9F00-4BE4-BD1A-7A5C06427155}" presName="root2" presStyleCnt="0"/>
      <dgm:spPr/>
    </dgm:pt>
    <dgm:pt modelId="{FB8BF35D-CC6D-48BD-973B-EBA987818E63}" type="pres">
      <dgm:prSet presAssocID="{2D5B561F-9F00-4BE4-BD1A-7A5C06427155}" presName="LevelTwoTextNode" presStyleLbl="node2" presStyleIdx="1" presStyleCnt="6" custLinFactNeighborX="-19052" custLinFactNeighborY="-1013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7C5DF90-485D-4C3B-9C86-1EC837A7EAB0}" type="pres">
      <dgm:prSet presAssocID="{2D5B561F-9F00-4BE4-BD1A-7A5C06427155}" presName="level3hierChild" presStyleCnt="0"/>
      <dgm:spPr/>
    </dgm:pt>
    <dgm:pt modelId="{573976E4-9926-473F-8877-DF706856F31C}" type="pres">
      <dgm:prSet presAssocID="{EC827D07-B083-46BD-9A4D-0E043A169FD8}" presName="conn2-1" presStyleLbl="parChTrans1D2" presStyleIdx="2" presStyleCnt="6"/>
      <dgm:spPr/>
      <dgm:t>
        <a:bodyPr/>
        <a:lstStyle/>
        <a:p>
          <a:endParaRPr lang="zh-CN" altLang="en-US"/>
        </a:p>
      </dgm:t>
    </dgm:pt>
    <dgm:pt modelId="{7F0A6365-CEAE-4C2E-8BEF-6A6B1FC78654}" type="pres">
      <dgm:prSet presAssocID="{EC827D07-B083-46BD-9A4D-0E043A169FD8}" presName="connTx" presStyleLbl="parChTrans1D2" presStyleIdx="2" presStyleCnt="6"/>
      <dgm:spPr/>
      <dgm:t>
        <a:bodyPr/>
        <a:lstStyle/>
        <a:p>
          <a:endParaRPr lang="zh-CN" altLang="en-US"/>
        </a:p>
      </dgm:t>
    </dgm:pt>
    <dgm:pt modelId="{FDCC83AF-257B-46E3-9EC6-C794E773CECF}" type="pres">
      <dgm:prSet presAssocID="{6D045300-C1DE-44D2-8197-7407A91CBBB9}" presName="root2" presStyleCnt="0"/>
      <dgm:spPr/>
    </dgm:pt>
    <dgm:pt modelId="{910EE736-5A88-4017-8AC4-B48485DB7439}" type="pres">
      <dgm:prSet presAssocID="{6D045300-C1DE-44D2-8197-7407A91CBBB9}" presName="LevelTwoTextNode" presStyleLbl="node2" presStyleIdx="2" presStyleCnt="6" custLinFactNeighborX="-18190" custLinFactNeighborY="-2302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24AB446-7D93-4E54-8D91-8E2C11062CA5}" type="pres">
      <dgm:prSet presAssocID="{6D045300-C1DE-44D2-8197-7407A91CBBB9}" presName="level3hierChild" presStyleCnt="0"/>
      <dgm:spPr/>
    </dgm:pt>
    <dgm:pt modelId="{69E0699D-AA7B-45B9-9008-4AC441722764}" type="pres">
      <dgm:prSet presAssocID="{641ADA73-6CA2-4A26-AF11-21D39B148521}" presName="conn2-1" presStyleLbl="parChTrans1D2" presStyleIdx="3" presStyleCnt="6"/>
      <dgm:spPr/>
      <dgm:t>
        <a:bodyPr/>
        <a:lstStyle/>
        <a:p>
          <a:endParaRPr lang="zh-CN" altLang="en-US"/>
        </a:p>
      </dgm:t>
    </dgm:pt>
    <dgm:pt modelId="{6FBE9D30-E0AB-4442-8676-6207658A4297}" type="pres">
      <dgm:prSet presAssocID="{641ADA73-6CA2-4A26-AF11-21D39B148521}" presName="connTx" presStyleLbl="parChTrans1D2" presStyleIdx="3" presStyleCnt="6"/>
      <dgm:spPr/>
      <dgm:t>
        <a:bodyPr/>
        <a:lstStyle/>
        <a:p>
          <a:endParaRPr lang="zh-CN" altLang="en-US"/>
        </a:p>
      </dgm:t>
    </dgm:pt>
    <dgm:pt modelId="{1A4D816E-62F4-4A52-B9C2-E6E625FC032B}" type="pres">
      <dgm:prSet presAssocID="{AE763ADA-6AE2-46DA-A5FA-602ED530820B}" presName="root2" presStyleCnt="0"/>
      <dgm:spPr/>
    </dgm:pt>
    <dgm:pt modelId="{DD25A669-F548-4F1C-B8A0-C245F65FFED9}" type="pres">
      <dgm:prSet presAssocID="{AE763ADA-6AE2-46DA-A5FA-602ED530820B}" presName="LevelTwoTextNode" presStyleLbl="node2" presStyleIdx="3" presStyleCnt="6" custLinFactNeighborX="-17266" custLinFactNeighborY="-2926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A60A286-764E-46A9-BE16-15A806D1B4B0}" type="pres">
      <dgm:prSet presAssocID="{AE763ADA-6AE2-46DA-A5FA-602ED530820B}" presName="level3hierChild" presStyleCnt="0"/>
      <dgm:spPr/>
    </dgm:pt>
    <dgm:pt modelId="{B1687668-D5D8-432A-B5E4-D20C2ABC981E}" type="pres">
      <dgm:prSet presAssocID="{76EED521-5AB6-4BCA-BB36-429A5F9C11BA}" presName="conn2-1" presStyleLbl="parChTrans1D2" presStyleIdx="4" presStyleCnt="6"/>
      <dgm:spPr/>
      <dgm:t>
        <a:bodyPr/>
        <a:lstStyle/>
        <a:p>
          <a:endParaRPr lang="zh-CN" altLang="en-US"/>
        </a:p>
      </dgm:t>
    </dgm:pt>
    <dgm:pt modelId="{7733BB8F-9BE2-4A77-8122-583C9164A72E}" type="pres">
      <dgm:prSet presAssocID="{76EED521-5AB6-4BCA-BB36-429A5F9C11BA}" presName="connTx" presStyleLbl="parChTrans1D2" presStyleIdx="4" presStyleCnt="6"/>
      <dgm:spPr/>
      <dgm:t>
        <a:bodyPr/>
        <a:lstStyle/>
        <a:p>
          <a:endParaRPr lang="zh-CN" altLang="en-US"/>
        </a:p>
      </dgm:t>
    </dgm:pt>
    <dgm:pt modelId="{29A1ABA7-9BE2-4DF7-BEA2-43A022A30528}" type="pres">
      <dgm:prSet presAssocID="{E64D2BE6-0F10-4C7A-90CE-61EFEBFED6D9}" presName="root2" presStyleCnt="0"/>
      <dgm:spPr/>
    </dgm:pt>
    <dgm:pt modelId="{D7022B75-8C23-44A2-A73E-A7A6E818E5AF}" type="pres">
      <dgm:prSet presAssocID="{E64D2BE6-0F10-4C7A-90CE-61EFEBFED6D9}" presName="LevelTwoTextNode" presStyleLbl="node2" presStyleIdx="4" presStyleCnt="6" custLinFactNeighborX="-16685" custLinFactNeighborY="-3491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8B7FFC9-76B7-4FE7-8846-9DF381EB1CAB}" type="pres">
      <dgm:prSet presAssocID="{E64D2BE6-0F10-4C7A-90CE-61EFEBFED6D9}" presName="level3hierChild" presStyleCnt="0"/>
      <dgm:spPr/>
    </dgm:pt>
    <dgm:pt modelId="{CD099B5D-52A9-49AA-AD6A-90B8587E637B}" type="pres">
      <dgm:prSet presAssocID="{46AFA5B7-F3D4-4CD0-BD46-92890AA35202}" presName="conn2-1" presStyleLbl="parChTrans1D2" presStyleIdx="5" presStyleCnt="6"/>
      <dgm:spPr/>
      <dgm:t>
        <a:bodyPr/>
        <a:lstStyle/>
        <a:p>
          <a:endParaRPr lang="zh-CN" altLang="en-US"/>
        </a:p>
      </dgm:t>
    </dgm:pt>
    <dgm:pt modelId="{13B3EC33-00FC-4C57-9947-52E4C974B1C6}" type="pres">
      <dgm:prSet presAssocID="{46AFA5B7-F3D4-4CD0-BD46-92890AA35202}" presName="connTx" presStyleLbl="parChTrans1D2" presStyleIdx="5" presStyleCnt="6"/>
      <dgm:spPr/>
      <dgm:t>
        <a:bodyPr/>
        <a:lstStyle/>
        <a:p>
          <a:endParaRPr lang="zh-CN" altLang="en-US"/>
        </a:p>
      </dgm:t>
    </dgm:pt>
    <dgm:pt modelId="{B342D896-1605-4167-8894-3FCBFA504D24}" type="pres">
      <dgm:prSet presAssocID="{A785D50A-E237-4EE7-AF44-456BF860D1AB}" presName="root2" presStyleCnt="0"/>
      <dgm:spPr/>
    </dgm:pt>
    <dgm:pt modelId="{F34553B4-4D2E-4918-90B6-A041AF54A169}" type="pres">
      <dgm:prSet presAssocID="{A785D50A-E237-4EE7-AF44-456BF860D1AB}" presName="LevelTwoTextNode" presStyleLbl="node2" presStyleIdx="5" presStyleCnt="6" custLinFactNeighborX="-15975" custLinFactNeighborY="-3957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55BBA30-8EB8-47FF-9F0D-8EDD40BA547F}" type="pres">
      <dgm:prSet presAssocID="{A785D50A-E237-4EE7-AF44-456BF860D1AB}" presName="level3hierChild" presStyleCnt="0"/>
      <dgm:spPr/>
    </dgm:pt>
  </dgm:ptLst>
  <dgm:cxnLst>
    <dgm:cxn modelId="{BDF2CB95-FE80-408B-9AD6-DB9B8A06D06A}" type="presOf" srcId="{2D5B561F-9F00-4BE4-BD1A-7A5C06427155}" destId="{FB8BF35D-CC6D-48BD-973B-EBA987818E63}" srcOrd="0" destOrd="0" presId="urn:microsoft.com/office/officeart/2008/layout/HorizontalMultiLevelHierarchy"/>
    <dgm:cxn modelId="{3FA035BE-5956-40F7-8638-CDC1DDACFCCE}" srcId="{70D5199B-9487-4C42-8C32-610DB3933DFA}" destId="{46B2307E-79C6-43E5-8A56-C3A13D45A607}" srcOrd="0" destOrd="0" parTransId="{76D34148-9AA9-4A3A-A647-2AAB5047DE14}" sibTransId="{014B3F27-F0D6-40BD-9562-48851FCC581D}"/>
    <dgm:cxn modelId="{E179DE85-BEFB-4174-BFDE-5A1E51E5E9FD}" type="presOf" srcId="{EC827D07-B083-46BD-9A4D-0E043A169FD8}" destId="{573976E4-9926-473F-8877-DF706856F31C}" srcOrd="0" destOrd="0" presId="urn:microsoft.com/office/officeart/2008/layout/HorizontalMultiLevelHierarchy"/>
    <dgm:cxn modelId="{99144968-946F-4732-BE11-02396EECEF2A}" srcId="{70D5199B-9487-4C42-8C32-610DB3933DFA}" destId="{2D5B561F-9F00-4BE4-BD1A-7A5C06427155}" srcOrd="1" destOrd="0" parTransId="{58FD1B2F-A360-483A-8ADB-265F8AB7C51B}" sibTransId="{F7965696-5111-4659-8EC8-8A9F4DEC17DB}"/>
    <dgm:cxn modelId="{8D02C75B-129E-44E7-947B-7DA118DB61DF}" type="presOf" srcId="{76EED521-5AB6-4BCA-BB36-429A5F9C11BA}" destId="{7733BB8F-9BE2-4A77-8122-583C9164A72E}" srcOrd="1" destOrd="0" presId="urn:microsoft.com/office/officeart/2008/layout/HorizontalMultiLevelHierarchy"/>
    <dgm:cxn modelId="{C90E1D92-B31C-4D4A-B15B-6F237A1A4AC0}" type="presOf" srcId="{6D045300-C1DE-44D2-8197-7407A91CBBB9}" destId="{910EE736-5A88-4017-8AC4-B48485DB7439}" srcOrd="0" destOrd="0" presId="urn:microsoft.com/office/officeart/2008/layout/HorizontalMultiLevelHierarchy"/>
    <dgm:cxn modelId="{DA1D1878-5F14-43A7-B36D-94B05F485526}" srcId="{70D5199B-9487-4C42-8C32-610DB3933DFA}" destId="{E64D2BE6-0F10-4C7A-90CE-61EFEBFED6D9}" srcOrd="4" destOrd="0" parTransId="{76EED521-5AB6-4BCA-BB36-429A5F9C11BA}" sibTransId="{C2250A11-1596-4C69-B7F1-B77DF294C5F4}"/>
    <dgm:cxn modelId="{2EB73880-8DA4-4D56-B80A-6CA61C66AC92}" srcId="{70D5199B-9487-4C42-8C32-610DB3933DFA}" destId="{6D045300-C1DE-44D2-8197-7407A91CBBB9}" srcOrd="2" destOrd="0" parTransId="{EC827D07-B083-46BD-9A4D-0E043A169FD8}" sibTransId="{3EF4E46F-7F08-4C2A-95EE-3B4A0B028425}"/>
    <dgm:cxn modelId="{8D224516-A6B8-412C-A74A-F910DF17296E}" type="presOf" srcId="{E64D2BE6-0F10-4C7A-90CE-61EFEBFED6D9}" destId="{D7022B75-8C23-44A2-A73E-A7A6E818E5AF}" srcOrd="0" destOrd="0" presId="urn:microsoft.com/office/officeart/2008/layout/HorizontalMultiLevelHierarchy"/>
    <dgm:cxn modelId="{2E04DB75-68AD-45C0-BB0D-A9BE45BE3200}" type="presOf" srcId="{46AFA5B7-F3D4-4CD0-BD46-92890AA35202}" destId="{CD099B5D-52A9-49AA-AD6A-90B8587E637B}" srcOrd="0" destOrd="0" presId="urn:microsoft.com/office/officeart/2008/layout/HorizontalMultiLevelHierarchy"/>
    <dgm:cxn modelId="{010FCA1E-E1D7-4408-9F94-66D3D5A775F3}" srcId="{70D5199B-9487-4C42-8C32-610DB3933DFA}" destId="{AE763ADA-6AE2-46DA-A5FA-602ED530820B}" srcOrd="3" destOrd="0" parTransId="{641ADA73-6CA2-4A26-AF11-21D39B148521}" sibTransId="{80508A70-447B-4591-98DC-CE8DE50451A4}"/>
    <dgm:cxn modelId="{26246027-B171-434E-BAF8-D04A546931C4}" type="presOf" srcId="{58FD1B2F-A360-483A-8ADB-265F8AB7C51B}" destId="{463CEB9A-74AC-4886-98EE-2BBEC3528D7B}" srcOrd="0" destOrd="0" presId="urn:microsoft.com/office/officeart/2008/layout/HorizontalMultiLevelHierarchy"/>
    <dgm:cxn modelId="{8A84F3AD-0D96-442B-A486-43E66CB55F2A}" type="presOf" srcId="{70D5199B-9487-4C42-8C32-610DB3933DFA}" destId="{6ECF1D7E-7376-4EB1-8ABD-F08DE76495B2}" srcOrd="0" destOrd="0" presId="urn:microsoft.com/office/officeart/2008/layout/HorizontalMultiLevelHierarchy"/>
    <dgm:cxn modelId="{A37697D7-10A9-4129-9ED9-E2D51052A95B}" type="presOf" srcId="{46AFA5B7-F3D4-4CD0-BD46-92890AA35202}" destId="{13B3EC33-00FC-4C57-9947-52E4C974B1C6}" srcOrd="1" destOrd="0" presId="urn:microsoft.com/office/officeart/2008/layout/HorizontalMultiLevelHierarchy"/>
    <dgm:cxn modelId="{21E6965A-BC33-4EB8-BC90-2EB91B0EE7A5}" type="presOf" srcId="{46B2307E-79C6-43E5-8A56-C3A13D45A607}" destId="{FAFB88DC-0115-4274-8AAE-A85F35884070}" srcOrd="0" destOrd="0" presId="urn:microsoft.com/office/officeart/2008/layout/HorizontalMultiLevelHierarchy"/>
    <dgm:cxn modelId="{39515722-232C-454F-A474-CA478EFE043D}" type="presOf" srcId="{45151BA9-5DD6-4525-89A0-3811EE0FF9E5}" destId="{1CBCCAA7-625E-45B8-BD57-E4CDEBA1D47E}" srcOrd="0" destOrd="0" presId="urn:microsoft.com/office/officeart/2008/layout/HorizontalMultiLevelHierarchy"/>
    <dgm:cxn modelId="{FF5CD4FC-A22D-4B76-B3ED-429F71CDB17D}" type="presOf" srcId="{76D34148-9AA9-4A3A-A647-2AAB5047DE14}" destId="{3F405DD9-B1CA-4FC1-A0DE-282E163298F6}" srcOrd="1" destOrd="0" presId="urn:microsoft.com/office/officeart/2008/layout/HorizontalMultiLevelHierarchy"/>
    <dgm:cxn modelId="{158E8C2D-936F-4D12-A996-FE9CDB0D4C1D}" type="presOf" srcId="{58FD1B2F-A360-483A-8ADB-265F8AB7C51B}" destId="{EF64A1B7-F6AF-4FE4-A8D1-5F9FC6ACE5E9}" srcOrd="1" destOrd="0" presId="urn:microsoft.com/office/officeart/2008/layout/HorizontalMultiLevelHierarchy"/>
    <dgm:cxn modelId="{8A26580D-3DD8-429D-8BB4-223865364AF3}" type="presOf" srcId="{641ADA73-6CA2-4A26-AF11-21D39B148521}" destId="{69E0699D-AA7B-45B9-9008-4AC441722764}" srcOrd="0" destOrd="0" presId="urn:microsoft.com/office/officeart/2008/layout/HorizontalMultiLevelHierarchy"/>
    <dgm:cxn modelId="{7E35E3A3-DC46-4F12-976A-633AE6403234}" type="presOf" srcId="{EC827D07-B083-46BD-9A4D-0E043A169FD8}" destId="{7F0A6365-CEAE-4C2E-8BEF-6A6B1FC78654}" srcOrd="1" destOrd="0" presId="urn:microsoft.com/office/officeart/2008/layout/HorizontalMultiLevelHierarchy"/>
    <dgm:cxn modelId="{958B9E8D-1A06-443C-808B-EB21C2F04DD3}" type="presOf" srcId="{76D34148-9AA9-4A3A-A647-2AAB5047DE14}" destId="{EB74E186-7DF3-4DB7-ADCE-3292CD615B4E}" srcOrd="0" destOrd="0" presId="urn:microsoft.com/office/officeart/2008/layout/HorizontalMultiLevelHierarchy"/>
    <dgm:cxn modelId="{7412442D-ADA6-47FF-A9FE-E181FECB25E5}" type="presOf" srcId="{AE763ADA-6AE2-46DA-A5FA-602ED530820B}" destId="{DD25A669-F548-4F1C-B8A0-C245F65FFED9}" srcOrd="0" destOrd="0" presId="urn:microsoft.com/office/officeart/2008/layout/HorizontalMultiLevelHierarchy"/>
    <dgm:cxn modelId="{342BC413-AA84-4A21-9A14-3E488CE2FCD9}" type="presOf" srcId="{641ADA73-6CA2-4A26-AF11-21D39B148521}" destId="{6FBE9D30-E0AB-4442-8676-6207658A4297}" srcOrd="1" destOrd="0" presId="urn:microsoft.com/office/officeart/2008/layout/HorizontalMultiLevelHierarchy"/>
    <dgm:cxn modelId="{E99184DC-949F-4BDA-948F-5ACA715F818D}" type="presOf" srcId="{76EED521-5AB6-4BCA-BB36-429A5F9C11BA}" destId="{B1687668-D5D8-432A-B5E4-D20C2ABC981E}" srcOrd="0" destOrd="0" presId="urn:microsoft.com/office/officeart/2008/layout/HorizontalMultiLevelHierarchy"/>
    <dgm:cxn modelId="{D4774379-AC71-4853-A327-FEC36BDA9297}" srcId="{70D5199B-9487-4C42-8C32-610DB3933DFA}" destId="{A785D50A-E237-4EE7-AF44-456BF860D1AB}" srcOrd="5" destOrd="0" parTransId="{46AFA5B7-F3D4-4CD0-BD46-92890AA35202}" sibTransId="{F4440065-60D5-48E0-B5D8-32CD55F2EB04}"/>
    <dgm:cxn modelId="{5312E7DD-6536-4A41-9B2F-47F38BE9A01A}" srcId="{45151BA9-5DD6-4525-89A0-3811EE0FF9E5}" destId="{70D5199B-9487-4C42-8C32-610DB3933DFA}" srcOrd="0" destOrd="0" parTransId="{96E1B0ED-16F0-4F8F-BB09-3DB22D9A9E3B}" sibTransId="{E8D139D1-407C-4CB4-A0CD-439A8F14C25D}"/>
    <dgm:cxn modelId="{AA44988E-E774-4989-B072-1426AB93D53F}" type="presOf" srcId="{A785D50A-E237-4EE7-AF44-456BF860D1AB}" destId="{F34553B4-4D2E-4918-90B6-A041AF54A169}" srcOrd="0" destOrd="0" presId="urn:microsoft.com/office/officeart/2008/layout/HorizontalMultiLevelHierarchy"/>
    <dgm:cxn modelId="{E0CBE891-0F87-4AC3-89AD-685F529E3E3C}" type="presParOf" srcId="{1CBCCAA7-625E-45B8-BD57-E4CDEBA1D47E}" destId="{3A10D6E7-8C80-47E1-B807-C1DC4B6B6505}" srcOrd="0" destOrd="0" presId="urn:microsoft.com/office/officeart/2008/layout/HorizontalMultiLevelHierarchy"/>
    <dgm:cxn modelId="{1A2696F8-E87F-4DD3-8A91-B6398913CB94}" type="presParOf" srcId="{3A10D6E7-8C80-47E1-B807-C1DC4B6B6505}" destId="{6ECF1D7E-7376-4EB1-8ABD-F08DE76495B2}" srcOrd="0" destOrd="0" presId="urn:microsoft.com/office/officeart/2008/layout/HorizontalMultiLevelHierarchy"/>
    <dgm:cxn modelId="{B2B33287-5B28-4C6D-8D53-035FB66F4D1B}" type="presParOf" srcId="{3A10D6E7-8C80-47E1-B807-C1DC4B6B6505}" destId="{EC40FEF7-DB34-4B0B-ADD4-DC936DDDB8DC}" srcOrd="1" destOrd="0" presId="urn:microsoft.com/office/officeart/2008/layout/HorizontalMultiLevelHierarchy"/>
    <dgm:cxn modelId="{9AB14CDF-1DA6-42DE-BB9D-DE95305CA4B8}" type="presParOf" srcId="{EC40FEF7-DB34-4B0B-ADD4-DC936DDDB8DC}" destId="{EB74E186-7DF3-4DB7-ADCE-3292CD615B4E}" srcOrd="0" destOrd="0" presId="urn:microsoft.com/office/officeart/2008/layout/HorizontalMultiLevelHierarchy"/>
    <dgm:cxn modelId="{F7DC4A35-CABF-4D59-BD51-9E48B8AFCC51}" type="presParOf" srcId="{EB74E186-7DF3-4DB7-ADCE-3292CD615B4E}" destId="{3F405DD9-B1CA-4FC1-A0DE-282E163298F6}" srcOrd="0" destOrd="0" presId="urn:microsoft.com/office/officeart/2008/layout/HorizontalMultiLevelHierarchy"/>
    <dgm:cxn modelId="{79388605-9640-435A-A880-2285F723CB92}" type="presParOf" srcId="{EC40FEF7-DB34-4B0B-ADD4-DC936DDDB8DC}" destId="{A272F482-F433-4811-8049-73ABC6CBB8D7}" srcOrd="1" destOrd="0" presId="urn:microsoft.com/office/officeart/2008/layout/HorizontalMultiLevelHierarchy"/>
    <dgm:cxn modelId="{627640E7-468B-4990-9D7B-37F33D012220}" type="presParOf" srcId="{A272F482-F433-4811-8049-73ABC6CBB8D7}" destId="{FAFB88DC-0115-4274-8AAE-A85F35884070}" srcOrd="0" destOrd="0" presId="urn:microsoft.com/office/officeart/2008/layout/HorizontalMultiLevelHierarchy"/>
    <dgm:cxn modelId="{B3D41237-3386-4CF8-85C9-81511D47C22B}" type="presParOf" srcId="{A272F482-F433-4811-8049-73ABC6CBB8D7}" destId="{583157CF-C826-41AB-AF18-53F5385170B0}" srcOrd="1" destOrd="0" presId="urn:microsoft.com/office/officeart/2008/layout/HorizontalMultiLevelHierarchy"/>
    <dgm:cxn modelId="{3E22F32A-4ED7-4521-8767-AAEE7E78A87A}" type="presParOf" srcId="{EC40FEF7-DB34-4B0B-ADD4-DC936DDDB8DC}" destId="{463CEB9A-74AC-4886-98EE-2BBEC3528D7B}" srcOrd="2" destOrd="0" presId="urn:microsoft.com/office/officeart/2008/layout/HorizontalMultiLevelHierarchy"/>
    <dgm:cxn modelId="{6E8D3055-629C-4651-B5AD-56D20F8D41FF}" type="presParOf" srcId="{463CEB9A-74AC-4886-98EE-2BBEC3528D7B}" destId="{EF64A1B7-F6AF-4FE4-A8D1-5F9FC6ACE5E9}" srcOrd="0" destOrd="0" presId="urn:microsoft.com/office/officeart/2008/layout/HorizontalMultiLevelHierarchy"/>
    <dgm:cxn modelId="{BB34EFAE-4986-4B83-B4AC-AAEB4B13EC65}" type="presParOf" srcId="{EC40FEF7-DB34-4B0B-ADD4-DC936DDDB8DC}" destId="{8BCD09E0-52CE-465A-89F0-1A03777C021A}" srcOrd="3" destOrd="0" presId="urn:microsoft.com/office/officeart/2008/layout/HorizontalMultiLevelHierarchy"/>
    <dgm:cxn modelId="{21F649CA-F244-4F78-B3D3-3F2B48FE82ED}" type="presParOf" srcId="{8BCD09E0-52CE-465A-89F0-1A03777C021A}" destId="{FB8BF35D-CC6D-48BD-973B-EBA987818E63}" srcOrd="0" destOrd="0" presId="urn:microsoft.com/office/officeart/2008/layout/HorizontalMultiLevelHierarchy"/>
    <dgm:cxn modelId="{3EDD1CF3-82BF-4DD2-8847-8DACD792EFA6}" type="presParOf" srcId="{8BCD09E0-52CE-465A-89F0-1A03777C021A}" destId="{B7C5DF90-485D-4C3B-9C86-1EC837A7EAB0}" srcOrd="1" destOrd="0" presId="urn:microsoft.com/office/officeart/2008/layout/HorizontalMultiLevelHierarchy"/>
    <dgm:cxn modelId="{7DA607DA-717F-4B05-8236-A2D53F9A4DA3}" type="presParOf" srcId="{EC40FEF7-DB34-4B0B-ADD4-DC936DDDB8DC}" destId="{573976E4-9926-473F-8877-DF706856F31C}" srcOrd="4" destOrd="0" presId="urn:microsoft.com/office/officeart/2008/layout/HorizontalMultiLevelHierarchy"/>
    <dgm:cxn modelId="{6F508A7F-B1D7-458C-B3B2-1342B71BCE7E}" type="presParOf" srcId="{573976E4-9926-473F-8877-DF706856F31C}" destId="{7F0A6365-CEAE-4C2E-8BEF-6A6B1FC78654}" srcOrd="0" destOrd="0" presId="urn:microsoft.com/office/officeart/2008/layout/HorizontalMultiLevelHierarchy"/>
    <dgm:cxn modelId="{96222253-A067-410E-8AEA-D8434D7EA039}" type="presParOf" srcId="{EC40FEF7-DB34-4B0B-ADD4-DC936DDDB8DC}" destId="{FDCC83AF-257B-46E3-9EC6-C794E773CECF}" srcOrd="5" destOrd="0" presId="urn:microsoft.com/office/officeart/2008/layout/HorizontalMultiLevelHierarchy"/>
    <dgm:cxn modelId="{888675FD-4A85-4F9F-AF5D-67EC4FF49425}" type="presParOf" srcId="{FDCC83AF-257B-46E3-9EC6-C794E773CECF}" destId="{910EE736-5A88-4017-8AC4-B48485DB7439}" srcOrd="0" destOrd="0" presId="urn:microsoft.com/office/officeart/2008/layout/HorizontalMultiLevelHierarchy"/>
    <dgm:cxn modelId="{F7BC4FD3-4653-4A76-ACA1-457B0C684EEF}" type="presParOf" srcId="{FDCC83AF-257B-46E3-9EC6-C794E773CECF}" destId="{E24AB446-7D93-4E54-8D91-8E2C11062CA5}" srcOrd="1" destOrd="0" presId="urn:microsoft.com/office/officeart/2008/layout/HorizontalMultiLevelHierarchy"/>
    <dgm:cxn modelId="{3C5DB339-C599-4ABF-90C8-7D53ACD40102}" type="presParOf" srcId="{EC40FEF7-DB34-4B0B-ADD4-DC936DDDB8DC}" destId="{69E0699D-AA7B-45B9-9008-4AC441722764}" srcOrd="6" destOrd="0" presId="urn:microsoft.com/office/officeart/2008/layout/HorizontalMultiLevelHierarchy"/>
    <dgm:cxn modelId="{08BF71A0-CE48-4BD3-ACE2-484DE92EBCCA}" type="presParOf" srcId="{69E0699D-AA7B-45B9-9008-4AC441722764}" destId="{6FBE9D30-E0AB-4442-8676-6207658A4297}" srcOrd="0" destOrd="0" presId="urn:microsoft.com/office/officeart/2008/layout/HorizontalMultiLevelHierarchy"/>
    <dgm:cxn modelId="{6F663E62-2329-4012-8D6E-2F30F6792217}" type="presParOf" srcId="{EC40FEF7-DB34-4B0B-ADD4-DC936DDDB8DC}" destId="{1A4D816E-62F4-4A52-B9C2-E6E625FC032B}" srcOrd="7" destOrd="0" presId="urn:microsoft.com/office/officeart/2008/layout/HorizontalMultiLevelHierarchy"/>
    <dgm:cxn modelId="{A2AFA986-1BF2-4E74-A298-A6B1B2D1AC4E}" type="presParOf" srcId="{1A4D816E-62F4-4A52-B9C2-E6E625FC032B}" destId="{DD25A669-F548-4F1C-B8A0-C245F65FFED9}" srcOrd="0" destOrd="0" presId="urn:microsoft.com/office/officeart/2008/layout/HorizontalMultiLevelHierarchy"/>
    <dgm:cxn modelId="{B9D57AAB-707C-4899-948A-E10939D5C3CB}" type="presParOf" srcId="{1A4D816E-62F4-4A52-B9C2-E6E625FC032B}" destId="{1A60A286-764E-46A9-BE16-15A806D1B4B0}" srcOrd="1" destOrd="0" presId="urn:microsoft.com/office/officeart/2008/layout/HorizontalMultiLevelHierarchy"/>
    <dgm:cxn modelId="{74C800F5-83E0-4604-B485-C550E5B1084C}" type="presParOf" srcId="{EC40FEF7-DB34-4B0B-ADD4-DC936DDDB8DC}" destId="{B1687668-D5D8-432A-B5E4-D20C2ABC981E}" srcOrd="8" destOrd="0" presId="urn:microsoft.com/office/officeart/2008/layout/HorizontalMultiLevelHierarchy"/>
    <dgm:cxn modelId="{98C18EC0-4471-46CB-A5DE-E032F4BAAF74}" type="presParOf" srcId="{B1687668-D5D8-432A-B5E4-D20C2ABC981E}" destId="{7733BB8F-9BE2-4A77-8122-583C9164A72E}" srcOrd="0" destOrd="0" presId="urn:microsoft.com/office/officeart/2008/layout/HorizontalMultiLevelHierarchy"/>
    <dgm:cxn modelId="{B7C2F11D-0A18-440F-95B0-AE75EECE2AD8}" type="presParOf" srcId="{EC40FEF7-DB34-4B0B-ADD4-DC936DDDB8DC}" destId="{29A1ABA7-9BE2-4DF7-BEA2-43A022A30528}" srcOrd="9" destOrd="0" presId="urn:microsoft.com/office/officeart/2008/layout/HorizontalMultiLevelHierarchy"/>
    <dgm:cxn modelId="{802B7E6C-79A8-4B60-AF66-95F3BECA1E04}" type="presParOf" srcId="{29A1ABA7-9BE2-4DF7-BEA2-43A022A30528}" destId="{D7022B75-8C23-44A2-A73E-A7A6E818E5AF}" srcOrd="0" destOrd="0" presId="urn:microsoft.com/office/officeart/2008/layout/HorizontalMultiLevelHierarchy"/>
    <dgm:cxn modelId="{0AA6EF3C-D0E8-4164-BE82-CFCB9C2B88D4}" type="presParOf" srcId="{29A1ABA7-9BE2-4DF7-BEA2-43A022A30528}" destId="{A8B7FFC9-76B7-4FE7-8846-9DF381EB1CAB}" srcOrd="1" destOrd="0" presId="urn:microsoft.com/office/officeart/2008/layout/HorizontalMultiLevelHierarchy"/>
    <dgm:cxn modelId="{AD1BBF7B-6573-4881-A66A-2D1D2F270295}" type="presParOf" srcId="{EC40FEF7-DB34-4B0B-ADD4-DC936DDDB8DC}" destId="{CD099B5D-52A9-49AA-AD6A-90B8587E637B}" srcOrd="10" destOrd="0" presId="urn:microsoft.com/office/officeart/2008/layout/HorizontalMultiLevelHierarchy"/>
    <dgm:cxn modelId="{3FD95AE8-9895-4FD1-AFB2-0A2231953E44}" type="presParOf" srcId="{CD099B5D-52A9-49AA-AD6A-90B8587E637B}" destId="{13B3EC33-00FC-4C57-9947-52E4C974B1C6}" srcOrd="0" destOrd="0" presId="urn:microsoft.com/office/officeart/2008/layout/HorizontalMultiLevelHierarchy"/>
    <dgm:cxn modelId="{F0D31A85-2997-4F9D-9788-65CF56622235}" type="presParOf" srcId="{EC40FEF7-DB34-4B0B-ADD4-DC936DDDB8DC}" destId="{B342D896-1605-4167-8894-3FCBFA504D24}" srcOrd="11" destOrd="0" presId="urn:microsoft.com/office/officeart/2008/layout/HorizontalMultiLevelHierarchy"/>
    <dgm:cxn modelId="{49E99F35-B8F5-4217-9928-B5645EFBE8AD}" type="presParOf" srcId="{B342D896-1605-4167-8894-3FCBFA504D24}" destId="{F34553B4-4D2E-4918-90B6-A041AF54A169}" srcOrd="0" destOrd="0" presId="urn:microsoft.com/office/officeart/2008/layout/HorizontalMultiLevelHierarchy"/>
    <dgm:cxn modelId="{3E5A7D89-3F1C-42E8-A538-3A753D9DC026}" type="presParOf" srcId="{B342D896-1605-4167-8894-3FCBFA504D24}" destId="{055BBA30-8EB8-47FF-9F0D-8EDD40BA547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099B5D-52A9-49AA-AD6A-90B8587E637B}">
      <dsp:nvSpPr>
        <dsp:cNvPr id="0" name=""/>
        <dsp:cNvSpPr/>
      </dsp:nvSpPr>
      <dsp:spPr>
        <a:xfrm>
          <a:off x="2310012" y="1817038"/>
          <a:ext cx="1154650" cy="1724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77325" y="0"/>
              </a:lnTo>
              <a:lnTo>
                <a:pt x="577325" y="1724593"/>
              </a:lnTo>
              <a:lnTo>
                <a:pt x="1154650" y="17245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700" kern="1200"/>
        </a:p>
      </dsp:txBody>
      <dsp:txXfrm>
        <a:off x="2835452" y="2627449"/>
        <a:ext cx="103771" cy="103771"/>
      </dsp:txXfrm>
    </dsp:sp>
    <dsp:sp modelId="{B1687668-D5D8-432A-B5E4-D20C2ABC981E}">
      <dsp:nvSpPr>
        <dsp:cNvPr id="0" name=""/>
        <dsp:cNvSpPr/>
      </dsp:nvSpPr>
      <dsp:spPr>
        <a:xfrm>
          <a:off x="2310012" y="1817038"/>
          <a:ext cx="1141674" cy="10540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70837" y="0"/>
              </a:lnTo>
              <a:lnTo>
                <a:pt x="570837" y="1054037"/>
              </a:lnTo>
              <a:lnTo>
                <a:pt x="1141674" y="10540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842003" y="2305211"/>
        <a:ext cx="77691" cy="77691"/>
      </dsp:txXfrm>
    </dsp:sp>
    <dsp:sp modelId="{69E0699D-AA7B-45B9-9008-4AC441722764}">
      <dsp:nvSpPr>
        <dsp:cNvPr id="0" name=""/>
        <dsp:cNvSpPr/>
      </dsp:nvSpPr>
      <dsp:spPr>
        <a:xfrm>
          <a:off x="2310012" y="1817038"/>
          <a:ext cx="1131055" cy="389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5527" y="0"/>
              </a:lnTo>
              <a:lnTo>
                <a:pt x="565527" y="389063"/>
              </a:lnTo>
              <a:lnTo>
                <a:pt x="1131055" y="38906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845638" y="1981667"/>
        <a:ext cx="59805" cy="59805"/>
      </dsp:txXfrm>
    </dsp:sp>
    <dsp:sp modelId="{573976E4-9926-473F-8877-DF706856F31C}">
      <dsp:nvSpPr>
        <dsp:cNvPr id="0" name=""/>
        <dsp:cNvSpPr/>
      </dsp:nvSpPr>
      <dsp:spPr>
        <a:xfrm>
          <a:off x="2310012" y="1544316"/>
          <a:ext cx="1114168" cy="272722"/>
        </a:xfrm>
        <a:custGeom>
          <a:avLst/>
          <a:gdLst/>
          <a:ahLst/>
          <a:cxnLst/>
          <a:rect l="0" t="0" r="0" b="0"/>
          <a:pathLst>
            <a:path>
              <a:moveTo>
                <a:pt x="0" y="272722"/>
              </a:moveTo>
              <a:lnTo>
                <a:pt x="557084" y="272722"/>
              </a:lnTo>
              <a:lnTo>
                <a:pt x="557084" y="0"/>
              </a:lnTo>
              <a:lnTo>
                <a:pt x="111416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838420" y="1652000"/>
        <a:ext cx="57353" cy="57353"/>
      </dsp:txXfrm>
    </dsp:sp>
    <dsp:sp modelId="{463CEB9A-74AC-4886-98EE-2BBEC3528D7B}">
      <dsp:nvSpPr>
        <dsp:cNvPr id="0" name=""/>
        <dsp:cNvSpPr/>
      </dsp:nvSpPr>
      <dsp:spPr>
        <a:xfrm>
          <a:off x="2310012" y="919662"/>
          <a:ext cx="1098414" cy="897376"/>
        </a:xfrm>
        <a:custGeom>
          <a:avLst/>
          <a:gdLst/>
          <a:ahLst/>
          <a:cxnLst/>
          <a:rect l="0" t="0" r="0" b="0"/>
          <a:pathLst>
            <a:path>
              <a:moveTo>
                <a:pt x="0" y="897376"/>
              </a:moveTo>
              <a:lnTo>
                <a:pt x="549207" y="897376"/>
              </a:lnTo>
              <a:lnTo>
                <a:pt x="549207" y="0"/>
              </a:lnTo>
              <a:lnTo>
                <a:pt x="109841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823760" y="1332890"/>
        <a:ext cx="70918" cy="70918"/>
      </dsp:txXfrm>
    </dsp:sp>
    <dsp:sp modelId="{EB74E186-7DF3-4DB7-ADCE-3292CD615B4E}">
      <dsp:nvSpPr>
        <dsp:cNvPr id="0" name=""/>
        <dsp:cNvSpPr/>
      </dsp:nvSpPr>
      <dsp:spPr>
        <a:xfrm>
          <a:off x="2310012" y="317268"/>
          <a:ext cx="1084926" cy="1499770"/>
        </a:xfrm>
        <a:custGeom>
          <a:avLst/>
          <a:gdLst/>
          <a:ahLst/>
          <a:cxnLst/>
          <a:rect l="0" t="0" r="0" b="0"/>
          <a:pathLst>
            <a:path>
              <a:moveTo>
                <a:pt x="0" y="1499770"/>
              </a:moveTo>
              <a:lnTo>
                <a:pt x="542463" y="1499770"/>
              </a:lnTo>
              <a:lnTo>
                <a:pt x="542463" y="0"/>
              </a:lnTo>
              <a:lnTo>
                <a:pt x="108492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700" kern="1200"/>
        </a:p>
      </dsp:txBody>
      <dsp:txXfrm>
        <a:off x="2806199" y="1020877"/>
        <a:ext cx="92552" cy="92552"/>
      </dsp:txXfrm>
    </dsp:sp>
    <dsp:sp modelId="{6ECF1D7E-7376-4EB1-8ABD-F08DE76495B2}">
      <dsp:nvSpPr>
        <dsp:cNvPr id="0" name=""/>
        <dsp:cNvSpPr/>
      </dsp:nvSpPr>
      <dsp:spPr>
        <a:xfrm>
          <a:off x="968589" y="1399709"/>
          <a:ext cx="1848188" cy="8346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Modal Verbs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68589" y="1399709"/>
        <a:ext cx="1848188" cy="834658"/>
      </dsp:txXfrm>
    </dsp:sp>
    <dsp:sp modelId="{FAFB88DC-0115-4274-8AAE-A85F35884070}">
      <dsp:nvSpPr>
        <dsp:cNvPr id="0" name=""/>
        <dsp:cNvSpPr/>
      </dsp:nvSpPr>
      <dsp:spPr>
        <a:xfrm>
          <a:off x="3394939" y="38666"/>
          <a:ext cx="1827630" cy="5572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can/could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94939" y="38666"/>
        <a:ext cx="1827630" cy="557204"/>
      </dsp:txXfrm>
    </dsp:sp>
    <dsp:sp modelId="{FB8BF35D-CC6D-48BD-973B-EBA987818E63}">
      <dsp:nvSpPr>
        <dsp:cNvPr id="0" name=""/>
        <dsp:cNvSpPr/>
      </dsp:nvSpPr>
      <dsp:spPr>
        <a:xfrm>
          <a:off x="3408426" y="641059"/>
          <a:ext cx="1827630" cy="5572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may/might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08426" y="641059"/>
        <a:ext cx="1827630" cy="557204"/>
      </dsp:txXfrm>
    </dsp:sp>
    <dsp:sp modelId="{910EE736-5A88-4017-8AC4-B48485DB7439}">
      <dsp:nvSpPr>
        <dsp:cNvPr id="0" name=""/>
        <dsp:cNvSpPr/>
      </dsp:nvSpPr>
      <dsp:spPr>
        <a:xfrm>
          <a:off x="3424181" y="1265713"/>
          <a:ext cx="1827630" cy="5572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must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24181" y="1265713"/>
        <a:ext cx="1827630" cy="557204"/>
      </dsp:txXfrm>
    </dsp:sp>
    <dsp:sp modelId="{DD25A669-F548-4F1C-B8A0-C245F65FFED9}">
      <dsp:nvSpPr>
        <dsp:cNvPr id="0" name=""/>
        <dsp:cNvSpPr/>
      </dsp:nvSpPr>
      <dsp:spPr>
        <a:xfrm>
          <a:off x="3441068" y="1927500"/>
          <a:ext cx="1827630" cy="5572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need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41068" y="1927500"/>
        <a:ext cx="1827630" cy="557204"/>
      </dsp:txXfrm>
    </dsp:sp>
    <dsp:sp modelId="{D7022B75-8C23-44A2-A73E-A7A6E818E5AF}">
      <dsp:nvSpPr>
        <dsp:cNvPr id="0" name=""/>
        <dsp:cNvSpPr/>
      </dsp:nvSpPr>
      <dsp:spPr>
        <a:xfrm>
          <a:off x="3451686" y="2592473"/>
          <a:ext cx="1827630" cy="5572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should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51686" y="2592473"/>
        <a:ext cx="1827630" cy="557204"/>
      </dsp:txXfrm>
    </dsp:sp>
    <dsp:sp modelId="{F34553B4-4D2E-4918-90B6-A041AF54A169}">
      <dsp:nvSpPr>
        <dsp:cNvPr id="0" name=""/>
        <dsp:cNvSpPr/>
      </dsp:nvSpPr>
      <dsp:spPr>
        <a:xfrm>
          <a:off x="3464663" y="3263029"/>
          <a:ext cx="1827630" cy="5572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have to</a:t>
          </a:r>
          <a:endParaRPr lang="zh-CN" altLang="en-US" sz="2400" b="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64663" y="3263029"/>
        <a:ext cx="1827630" cy="5572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099B5D-52A9-49AA-AD6A-90B8587E637B}">
      <dsp:nvSpPr>
        <dsp:cNvPr id="0" name=""/>
        <dsp:cNvSpPr/>
      </dsp:nvSpPr>
      <dsp:spPr>
        <a:xfrm>
          <a:off x="2310012" y="1817038"/>
          <a:ext cx="1154650" cy="1724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77325" y="0"/>
              </a:lnTo>
              <a:lnTo>
                <a:pt x="577325" y="1724593"/>
              </a:lnTo>
              <a:lnTo>
                <a:pt x="1154650" y="17245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700" kern="1200"/>
        </a:p>
      </dsp:txBody>
      <dsp:txXfrm>
        <a:off x="2835452" y="2627449"/>
        <a:ext cx="103771" cy="103771"/>
      </dsp:txXfrm>
    </dsp:sp>
    <dsp:sp modelId="{B1687668-D5D8-432A-B5E4-D20C2ABC981E}">
      <dsp:nvSpPr>
        <dsp:cNvPr id="0" name=""/>
        <dsp:cNvSpPr/>
      </dsp:nvSpPr>
      <dsp:spPr>
        <a:xfrm>
          <a:off x="2310012" y="1817038"/>
          <a:ext cx="1141674" cy="10540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70837" y="0"/>
              </a:lnTo>
              <a:lnTo>
                <a:pt x="570837" y="1054037"/>
              </a:lnTo>
              <a:lnTo>
                <a:pt x="1141674" y="10540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842003" y="2305211"/>
        <a:ext cx="77691" cy="77691"/>
      </dsp:txXfrm>
    </dsp:sp>
    <dsp:sp modelId="{69E0699D-AA7B-45B9-9008-4AC441722764}">
      <dsp:nvSpPr>
        <dsp:cNvPr id="0" name=""/>
        <dsp:cNvSpPr/>
      </dsp:nvSpPr>
      <dsp:spPr>
        <a:xfrm>
          <a:off x="2310012" y="1817038"/>
          <a:ext cx="1131055" cy="389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5527" y="0"/>
              </a:lnTo>
              <a:lnTo>
                <a:pt x="565527" y="389063"/>
              </a:lnTo>
              <a:lnTo>
                <a:pt x="1131055" y="38906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845638" y="1981667"/>
        <a:ext cx="59805" cy="59805"/>
      </dsp:txXfrm>
    </dsp:sp>
    <dsp:sp modelId="{573976E4-9926-473F-8877-DF706856F31C}">
      <dsp:nvSpPr>
        <dsp:cNvPr id="0" name=""/>
        <dsp:cNvSpPr/>
      </dsp:nvSpPr>
      <dsp:spPr>
        <a:xfrm>
          <a:off x="2310012" y="1544316"/>
          <a:ext cx="1114168" cy="272722"/>
        </a:xfrm>
        <a:custGeom>
          <a:avLst/>
          <a:gdLst/>
          <a:ahLst/>
          <a:cxnLst/>
          <a:rect l="0" t="0" r="0" b="0"/>
          <a:pathLst>
            <a:path>
              <a:moveTo>
                <a:pt x="0" y="272722"/>
              </a:moveTo>
              <a:lnTo>
                <a:pt x="557084" y="272722"/>
              </a:lnTo>
              <a:lnTo>
                <a:pt x="557084" y="0"/>
              </a:lnTo>
              <a:lnTo>
                <a:pt x="111416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838420" y="1652000"/>
        <a:ext cx="57353" cy="57353"/>
      </dsp:txXfrm>
    </dsp:sp>
    <dsp:sp modelId="{463CEB9A-74AC-4886-98EE-2BBEC3528D7B}">
      <dsp:nvSpPr>
        <dsp:cNvPr id="0" name=""/>
        <dsp:cNvSpPr/>
      </dsp:nvSpPr>
      <dsp:spPr>
        <a:xfrm>
          <a:off x="2310012" y="919662"/>
          <a:ext cx="1098414" cy="897376"/>
        </a:xfrm>
        <a:custGeom>
          <a:avLst/>
          <a:gdLst/>
          <a:ahLst/>
          <a:cxnLst/>
          <a:rect l="0" t="0" r="0" b="0"/>
          <a:pathLst>
            <a:path>
              <a:moveTo>
                <a:pt x="0" y="897376"/>
              </a:moveTo>
              <a:lnTo>
                <a:pt x="549207" y="897376"/>
              </a:lnTo>
              <a:lnTo>
                <a:pt x="549207" y="0"/>
              </a:lnTo>
              <a:lnTo>
                <a:pt x="109841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823760" y="1332890"/>
        <a:ext cx="70918" cy="70918"/>
      </dsp:txXfrm>
    </dsp:sp>
    <dsp:sp modelId="{EB74E186-7DF3-4DB7-ADCE-3292CD615B4E}">
      <dsp:nvSpPr>
        <dsp:cNvPr id="0" name=""/>
        <dsp:cNvSpPr/>
      </dsp:nvSpPr>
      <dsp:spPr>
        <a:xfrm>
          <a:off x="2310012" y="317268"/>
          <a:ext cx="1084926" cy="1499770"/>
        </a:xfrm>
        <a:custGeom>
          <a:avLst/>
          <a:gdLst/>
          <a:ahLst/>
          <a:cxnLst/>
          <a:rect l="0" t="0" r="0" b="0"/>
          <a:pathLst>
            <a:path>
              <a:moveTo>
                <a:pt x="0" y="1499770"/>
              </a:moveTo>
              <a:lnTo>
                <a:pt x="542463" y="1499770"/>
              </a:lnTo>
              <a:lnTo>
                <a:pt x="542463" y="0"/>
              </a:lnTo>
              <a:lnTo>
                <a:pt x="108492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700" kern="1200"/>
        </a:p>
      </dsp:txBody>
      <dsp:txXfrm>
        <a:off x="2806199" y="1020877"/>
        <a:ext cx="92552" cy="92552"/>
      </dsp:txXfrm>
    </dsp:sp>
    <dsp:sp modelId="{6ECF1D7E-7376-4EB1-8ABD-F08DE76495B2}">
      <dsp:nvSpPr>
        <dsp:cNvPr id="0" name=""/>
        <dsp:cNvSpPr/>
      </dsp:nvSpPr>
      <dsp:spPr>
        <a:xfrm>
          <a:off x="968589" y="1399709"/>
          <a:ext cx="1848188" cy="8346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Modal Verbs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68589" y="1399709"/>
        <a:ext cx="1848188" cy="834658"/>
      </dsp:txXfrm>
    </dsp:sp>
    <dsp:sp modelId="{FAFB88DC-0115-4274-8AAE-A85F35884070}">
      <dsp:nvSpPr>
        <dsp:cNvPr id="0" name=""/>
        <dsp:cNvSpPr/>
      </dsp:nvSpPr>
      <dsp:spPr>
        <a:xfrm>
          <a:off x="3394939" y="38666"/>
          <a:ext cx="1827630" cy="5572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can/could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94939" y="38666"/>
        <a:ext cx="1827630" cy="557204"/>
      </dsp:txXfrm>
    </dsp:sp>
    <dsp:sp modelId="{FB8BF35D-CC6D-48BD-973B-EBA987818E63}">
      <dsp:nvSpPr>
        <dsp:cNvPr id="0" name=""/>
        <dsp:cNvSpPr/>
      </dsp:nvSpPr>
      <dsp:spPr>
        <a:xfrm>
          <a:off x="3408426" y="641059"/>
          <a:ext cx="1827630" cy="5572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may/might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08426" y="641059"/>
        <a:ext cx="1827630" cy="557204"/>
      </dsp:txXfrm>
    </dsp:sp>
    <dsp:sp modelId="{910EE736-5A88-4017-8AC4-B48485DB7439}">
      <dsp:nvSpPr>
        <dsp:cNvPr id="0" name=""/>
        <dsp:cNvSpPr/>
      </dsp:nvSpPr>
      <dsp:spPr>
        <a:xfrm>
          <a:off x="3424181" y="1265713"/>
          <a:ext cx="1827630" cy="5572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must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24181" y="1265713"/>
        <a:ext cx="1827630" cy="557204"/>
      </dsp:txXfrm>
    </dsp:sp>
    <dsp:sp modelId="{DD25A669-F548-4F1C-B8A0-C245F65FFED9}">
      <dsp:nvSpPr>
        <dsp:cNvPr id="0" name=""/>
        <dsp:cNvSpPr/>
      </dsp:nvSpPr>
      <dsp:spPr>
        <a:xfrm>
          <a:off x="3441068" y="1927500"/>
          <a:ext cx="1827630" cy="5572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need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41068" y="1927500"/>
        <a:ext cx="1827630" cy="557204"/>
      </dsp:txXfrm>
    </dsp:sp>
    <dsp:sp modelId="{D7022B75-8C23-44A2-A73E-A7A6E818E5AF}">
      <dsp:nvSpPr>
        <dsp:cNvPr id="0" name=""/>
        <dsp:cNvSpPr/>
      </dsp:nvSpPr>
      <dsp:spPr>
        <a:xfrm>
          <a:off x="3451686" y="2592473"/>
          <a:ext cx="1827630" cy="5572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should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51686" y="2592473"/>
        <a:ext cx="1827630" cy="557204"/>
      </dsp:txXfrm>
    </dsp:sp>
    <dsp:sp modelId="{F34553B4-4D2E-4918-90B6-A041AF54A169}">
      <dsp:nvSpPr>
        <dsp:cNvPr id="0" name=""/>
        <dsp:cNvSpPr/>
      </dsp:nvSpPr>
      <dsp:spPr>
        <a:xfrm>
          <a:off x="3464663" y="3263029"/>
          <a:ext cx="1827630" cy="5572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have to</a:t>
          </a:r>
          <a:endParaRPr lang="zh-CN" altLang="en-US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64663" y="3263029"/>
        <a:ext cx="1827630" cy="5572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22611083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 panose="020F0502020204030204"/>
      </a:defRPr>
    </a:lvl1pPr>
    <a:lvl2pPr indent="228600" latinLnBrk="0">
      <a:defRPr sz="1200">
        <a:latin typeface="+mj-lt"/>
        <a:ea typeface="+mj-ea"/>
        <a:cs typeface="+mj-cs"/>
        <a:sym typeface="Calibri" panose="020F0502020204030204"/>
      </a:defRPr>
    </a:lvl2pPr>
    <a:lvl3pPr indent="457200" latinLnBrk="0">
      <a:defRPr sz="1200">
        <a:latin typeface="+mj-lt"/>
        <a:ea typeface="+mj-ea"/>
        <a:cs typeface="+mj-cs"/>
        <a:sym typeface="Calibri" panose="020F0502020204030204"/>
      </a:defRPr>
    </a:lvl3pPr>
    <a:lvl4pPr indent="685800" latinLnBrk="0">
      <a:defRPr sz="1200">
        <a:latin typeface="+mj-lt"/>
        <a:ea typeface="+mj-ea"/>
        <a:cs typeface="+mj-cs"/>
        <a:sym typeface="Calibri" panose="020F0502020204030204"/>
      </a:defRPr>
    </a:lvl4pPr>
    <a:lvl5pPr indent="914400" latinLnBrk="0">
      <a:defRPr sz="1200">
        <a:latin typeface="+mj-lt"/>
        <a:ea typeface="+mj-ea"/>
        <a:cs typeface="+mj-cs"/>
        <a:sym typeface="Calibri" panose="020F0502020204030204"/>
      </a:defRPr>
    </a:lvl5pPr>
    <a:lvl6pPr indent="1143000" latinLnBrk="0">
      <a:defRPr sz="1200">
        <a:latin typeface="+mj-lt"/>
        <a:ea typeface="+mj-ea"/>
        <a:cs typeface="+mj-cs"/>
        <a:sym typeface="Calibri" panose="020F0502020204030204"/>
      </a:defRPr>
    </a:lvl6pPr>
    <a:lvl7pPr indent="1371600" latinLnBrk="0">
      <a:defRPr sz="1200">
        <a:latin typeface="+mj-lt"/>
        <a:ea typeface="+mj-ea"/>
        <a:cs typeface="+mj-cs"/>
        <a:sym typeface="Calibri" panose="020F0502020204030204"/>
      </a:defRPr>
    </a:lvl7pPr>
    <a:lvl8pPr indent="1600200" latinLnBrk="0">
      <a:defRPr sz="1200">
        <a:latin typeface="+mj-lt"/>
        <a:ea typeface="+mj-ea"/>
        <a:cs typeface="+mj-cs"/>
        <a:sym typeface="Calibri" panose="020F0502020204030204"/>
      </a:defRPr>
    </a:lvl8pPr>
    <a:lvl9pPr indent="1828800" latinLnBrk="0">
      <a:defRPr sz="1200">
        <a:latin typeface="+mj-lt"/>
        <a:ea typeface="+mj-ea"/>
        <a:cs typeface="+mj-cs"/>
        <a:sym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6.xml"/><Relationship Id="rId4" Type="http://schemas.openxmlformats.org/officeDocument/2006/relationships/tags" Target="../tags/tag6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13" Type="http://schemas.openxmlformats.org/officeDocument/2006/relationships/image" Target="../media/image1.png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6" Type="http://schemas.openxmlformats.org/officeDocument/2006/relationships/image" Target="file:///C:\Users\1V994W2\PycharmProjects\PPT_Background_Generation/pic_temp/1_pic_quater_right_up.png" TargetMode="Externa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11" Type="http://schemas.openxmlformats.org/officeDocument/2006/relationships/tags" Target="../tags/tag39.xml"/><Relationship Id="rId5" Type="http://schemas.openxmlformats.org/officeDocument/2006/relationships/tags" Target="../tags/tag33.xml"/><Relationship Id="rId15" Type="http://schemas.openxmlformats.org/officeDocument/2006/relationships/image" Target="../media/image2.png"/><Relationship Id="rId10" Type="http://schemas.openxmlformats.org/officeDocument/2006/relationships/tags" Target="../tags/tag38.xml"/><Relationship Id="rId4" Type="http://schemas.openxmlformats.org/officeDocument/2006/relationships/tags" Target="../tags/tag32.xml"/><Relationship Id="rId9" Type="http://schemas.openxmlformats.org/officeDocument/2006/relationships/tags" Target="../tags/tag37.xml"/><Relationship Id="rId14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7.xml"/><Relationship Id="rId4" Type="http://schemas.openxmlformats.org/officeDocument/2006/relationships/tags" Target="../tags/tag5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2020/12/21 Monday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6" hasCustomPrompt="1"/>
            <p:custDataLst>
              <p:tags r:id="rId4"/>
            </p:custDataLst>
          </p:nvPr>
        </p:nvSpPr>
        <p:spPr>
          <a:xfrm>
            <a:off x="4824418" y="3497935"/>
            <a:ext cx="1433036" cy="306743"/>
          </a:xfrm>
          <a:prstGeom prst="rect">
            <a:avLst/>
          </a:prstGeom>
        </p:spPr>
        <p:txBody>
          <a:bodyPr vert="horz" wrap="square" lIns="0" tIns="0" rIns="0" bIns="0" anchor="t" anchorCtr="0">
            <a:normAutofit/>
          </a:bodyPr>
          <a:lstStyle>
            <a:lvl1pPr marL="257175" marR="0" indent="-257175" algn="l" rtl="0" eaLnBrk="1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Pts val="1600"/>
              <a:buFont typeface="Arial" panose="020B0604020202020204" pitchFamily="34" charset="0"/>
              <a:buNone/>
              <a:defRPr sz="1200" b="0" spc="15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100000"/>
                </a:schemeClr>
              </a:buClr>
              <a:buSzPts val="1600"/>
              <a:buFont typeface="Arial" panose="020B0604020202020204" pitchFamily="34" charset="0"/>
              <a:buNone/>
            </a:pPr>
            <a:r>
              <a:rPr lang="zh-CN" altLang="en-US"/>
              <a:t>编辑文本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 hasCustomPrompt="1"/>
            <p:custDataLst>
              <p:tags r:id="rId5"/>
            </p:custDataLst>
          </p:nvPr>
        </p:nvSpPr>
        <p:spPr>
          <a:xfrm>
            <a:off x="4824418" y="3854214"/>
            <a:ext cx="1433036" cy="306743"/>
          </a:xfrm>
          <a:prstGeom prst="rect">
            <a:avLst/>
          </a:prstGeom>
        </p:spPr>
        <p:txBody>
          <a:bodyPr vert="horz" wrap="square" lIns="0" tIns="0" rIns="0" bIns="0" anchor="t" anchorCtr="0">
            <a:normAutofit/>
          </a:bodyPr>
          <a:lstStyle>
            <a:lvl1pPr marL="257175" marR="0" indent="-257175" algn="l" rtl="0" eaLnBrk="1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Pts val="1600"/>
              <a:buFont typeface="Arial" panose="020B0604020202020204" pitchFamily="34" charset="0"/>
              <a:buNone/>
              <a:defRPr sz="1200" b="0" spc="15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100000"/>
                </a:schemeClr>
              </a:buClr>
              <a:buSzPts val="1600"/>
              <a:buFont typeface="Arial" panose="020B0604020202020204" pitchFamily="34" charset="0"/>
              <a:buNone/>
            </a:pPr>
            <a:r>
              <a:rPr lang="zh-CN" altLang="en-US"/>
              <a:t>编辑文本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Id6"/>
            </p:custDataLst>
          </p:nvPr>
        </p:nvSpPr>
        <p:spPr>
          <a:xfrm>
            <a:off x="4824417" y="2391469"/>
            <a:ext cx="3619500" cy="833540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1350" b="0" spc="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7"/>
            </p:custDataLst>
          </p:nvPr>
        </p:nvSpPr>
        <p:spPr>
          <a:xfrm>
            <a:off x="4824418" y="1509822"/>
            <a:ext cx="3619024" cy="728276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5400"/>
              <a:buFont typeface="Arial" panose="020B0604020202020204" pitchFamily="34" charset="0"/>
              <a:buNone/>
              <a:defRPr sz="4050" b="0" spc="600">
                <a:solidFill>
                  <a:schemeClr val="tx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2020/12/21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469"/>
            <a:ext cx="8139178" cy="4042179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2020/12/21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4"/>
            </p:custDataLst>
          </p:nvPr>
        </p:nvSpPr>
        <p:spPr>
          <a:xfrm>
            <a:off x="4953000" y="2739014"/>
            <a:ext cx="3619500" cy="833540"/>
          </a:xfrm>
        </p:spPr>
        <p:txBody>
          <a:bodyPr vert="horz" wrap="square" lIns="0" tIns="0" rIns="0" bIns="0" anchor="t" anchorCtr="0">
            <a:normAutofit/>
          </a:bodyPr>
          <a:lstStyle>
            <a:lvl1pPr marL="257175" marR="0" indent="-257175" algn="l" rtl="0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1350" b="0" spc="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ts val="1800"/>
              <a:buFont typeface="Arial" panose="020B0604020202020204" pitchFamily="34" charset="0"/>
              <a:buNone/>
            </a:pPr>
            <a:r>
              <a:rPr lang="zh-CN" altLang="en-US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5"/>
            </p:custDataLst>
          </p:nvPr>
        </p:nvSpPr>
        <p:spPr>
          <a:xfrm>
            <a:off x="4953000" y="1571581"/>
            <a:ext cx="3619024" cy="1014061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4950" b="0" spc="700">
                <a:solidFill>
                  <a:schemeClr val="tx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2020/12/21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67"/>
            <a:ext cx="8139178" cy="33151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714469"/>
            <a:ext cx="8139178" cy="4042179"/>
          </a:xfrm>
        </p:spPr>
        <p:txBody>
          <a:bodyPr vert="horz" wrap="square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2020/12/21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2020/12/21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4"/>
            </p:custDataLst>
          </p:nvPr>
        </p:nvSpPr>
        <p:spPr>
          <a:xfrm>
            <a:off x="3569970" y="2185543"/>
            <a:ext cx="3660458" cy="811154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4800"/>
              <a:buFont typeface="Arial" panose="020B0604020202020204" pitchFamily="34" charset="0"/>
              <a:buNone/>
              <a:defRPr sz="3600" b="0" spc="500">
                <a:solidFill>
                  <a:schemeClr val="tx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67"/>
            <a:ext cx="8139178" cy="33151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8" y="714469"/>
            <a:ext cx="3962432" cy="4042179"/>
          </a:xfrm>
        </p:spPr>
        <p:txBody>
          <a:bodyPr vert="horz" wrap="square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714469"/>
            <a:ext cx="3962432" cy="4042179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2020/12/21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9144000" cy="441630"/>
            <a:chOff x="0" y="0"/>
            <a:chExt cx="12192000" cy="588767"/>
          </a:xfrm>
        </p:grpSpPr>
        <p:pic>
          <p:nvPicPr>
            <p:cNvPr id="11" name="图片 10"/>
            <p:cNvPicPr/>
            <p:nvPr userDrawn="1">
              <p:custDataLst>
                <p:tags r:id="rId10"/>
              </p:custDataLst>
            </p:nvPr>
          </p:nvPicPr>
          <p:blipFill>
            <a:blip r:embed="rId13" r:link="rId14" cstate="screen"/>
            <a:stretch>
              <a:fillRect/>
            </a:stretch>
          </p:blipFill>
          <p:spPr>
            <a:xfrm>
              <a:off x="0" y="0"/>
              <a:ext cx="720090" cy="588767"/>
            </a:xfrm>
            <a:prstGeom prst="rect">
              <a:avLst/>
            </a:prstGeom>
          </p:spPr>
        </p:pic>
        <p:pic>
          <p:nvPicPr>
            <p:cNvPr id="10" name="图片 9"/>
            <p:cNvPicPr/>
            <p:nvPr userDrawn="1">
              <p:custDataLst>
                <p:tags r:id="rId11"/>
              </p:custDataLst>
            </p:nvPr>
          </p:nvPicPr>
          <p:blipFill>
            <a:blip r:embed="rId15" r:link="rId16" cstate="screen"/>
            <a:stretch>
              <a:fillRect/>
            </a:stretch>
          </p:blipFill>
          <p:spPr>
            <a:xfrm>
              <a:off x="11471910" y="0"/>
              <a:ext cx="720090" cy="5887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32467"/>
            <a:ext cx="8139178" cy="33151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502448" y="714469"/>
            <a:ext cx="3962432" cy="285788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02444" y="1055024"/>
            <a:ext cx="3962400" cy="3701521"/>
          </a:xfrm>
        </p:spPr>
        <p:txBody>
          <a:bodyPr vert="horz" wrap="square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714469"/>
            <a:ext cx="3962432" cy="285788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055024"/>
            <a:ext cx="3962432" cy="3701521"/>
          </a:xfrm>
        </p:spPr>
        <p:txBody>
          <a:bodyPr vert="horz" wrap="square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2020/12/21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64"/>
            <a:ext cx="8139178" cy="33151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2020/12/21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2020/12/21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332467"/>
            <a:ext cx="8139178" cy="33151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02448" y="714469"/>
            <a:ext cx="3962432" cy="4042179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79194" y="714469"/>
            <a:ext cx="3962432" cy="4042179"/>
          </a:xfrm>
        </p:spPr>
        <p:txBody>
          <a:bodyPr vert="horz" wrap="square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pPr/>
              <a:t>2020/12/21 Monday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469"/>
            <a:ext cx="713238" cy="4042179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463"/>
            <a:ext cx="7371076" cy="4042179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2020/12/21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502412" y="332464"/>
            <a:ext cx="8139178" cy="33151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502412" y="721138"/>
            <a:ext cx="8139178" cy="4042179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59807" y="4762963"/>
            <a:ext cx="2025000" cy="2376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2020/12/21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000" y="4762963"/>
            <a:ext cx="2970000" cy="2376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457950" y="4762963"/>
            <a:ext cx="2025000" cy="2376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oleObject" Target="../embeddings/oleObject3.bin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4.png"/><Relationship Id="rId5" Type="http://schemas.openxmlformats.org/officeDocument/2006/relationships/image" Target="../media/image7.jpe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6.png"/><Relationship Id="rId9" Type="http://schemas.openxmlformats.org/officeDocument/2006/relationships/image" Target="../media/image11.jpeg"/><Relationship Id="rId1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/>
          <a:srcRect r="53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5" name="标题 14"/>
          <p:cNvSpPr>
            <a:spLocks noGrp="1"/>
          </p:cNvSpPr>
          <p:nvPr>
            <p:ph type="ctrTitle" idx="13"/>
          </p:nvPr>
        </p:nvSpPr>
        <p:spPr>
          <a:xfrm>
            <a:off x="3229610" y="2179955"/>
            <a:ext cx="5822950" cy="850900"/>
          </a:xfrm>
        </p:spPr>
        <p:txBody>
          <a:bodyPr>
            <a:noAutofit/>
          </a:bodyPr>
          <a:lstStyle/>
          <a:p>
            <a:pPr algn="ctr"/>
            <a:r>
              <a:rPr lang="zh-CN" altLang="en-US" sz="2800" b="1" spc="3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 charset="0"/>
                <a:sym typeface="+mn-ea"/>
              </a:rPr>
              <a:t>语法</a:t>
            </a:r>
            <a:r>
              <a:rPr lang="zh-CN" altLang="en-US" sz="2800" b="1" spc="300" dirty="0" smtClean="0">
                <a:solidFill>
                  <a:srgbClr val="FF0000"/>
                </a:solidFill>
                <a:latin typeface="+mn-ea"/>
                <a:ea typeface="+mn-ea"/>
                <a:cs typeface="Times New Roman" panose="02020603050405020304" charset="0"/>
                <a:sym typeface="+mn-ea"/>
              </a:rPr>
              <a:t>复习</a:t>
            </a:r>
            <a:r>
              <a:rPr lang="en-US" altLang="zh-CN" sz="2800" b="1" spc="300" dirty="0" smtClean="0">
                <a:solidFill>
                  <a:srgbClr val="FF0000"/>
                </a:solidFill>
                <a:latin typeface="+mn-ea"/>
                <a:ea typeface="+mn-ea"/>
                <a:cs typeface="Times New Roman" panose="02020603050405020304" charset="0"/>
                <a:sym typeface="+mn-ea"/>
              </a:rPr>
              <a:t>-</a:t>
            </a:r>
            <a:r>
              <a:rPr lang="zh-CN" altLang="en-US" sz="2800" b="1" spc="300" dirty="0" smtClean="0">
                <a:solidFill>
                  <a:srgbClr val="FF0000"/>
                </a:solidFill>
                <a:latin typeface="+mn-ea"/>
                <a:ea typeface="+mn-ea"/>
                <a:cs typeface="Times New Roman" panose="02020603050405020304" charset="0"/>
                <a:sym typeface="+mn-ea"/>
              </a:rPr>
              <a:t>情态动词</a:t>
            </a:r>
            <a:endParaRPr lang="zh-CN" sz="2800" b="1" spc="300" dirty="0">
              <a:solidFill>
                <a:srgbClr val="FF0000"/>
              </a:solidFill>
              <a:latin typeface="+mn-ea"/>
              <a:ea typeface="+mn-ea"/>
              <a:cs typeface="Times New Roman" panose="02020603050405020304" charset="0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71085" y="3635375"/>
            <a:ext cx="360172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b="1" spc="226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en-US" altLang="zh-CN" sz="2000" spc="226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62597" y="859197"/>
            <a:ext cx="5183579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226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  <a:sym typeface="+mn-ea"/>
              </a:rPr>
              <a:t>朝阳区同步教学课程 </a:t>
            </a:r>
            <a:r>
              <a:rPr lang="en-US" altLang="zh-CN" sz="2000" b="1" spc="226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  <a:sym typeface="+mn-ea"/>
              </a:rPr>
              <a:t>· </a:t>
            </a:r>
            <a:r>
              <a:rPr lang="zh-CN" altLang="en-US" sz="2000" b="1" spc="226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  <a:sym typeface="+mn-ea"/>
              </a:rPr>
              <a:t>八年级（上）</a:t>
            </a:r>
            <a:endParaRPr lang="en-US" altLang="zh-CN" sz="2000" b="1" spc="226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  <a:sym typeface="+mn-ea"/>
            </a:endParaRPr>
          </a:p>
          <a:p>
            <a:pPr algn="ctr"/>
            <a:r>
              <a:rPr lang="zh-CN" altLang="en-US" sz="2000" b="1" spc="226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  <a:sym typeface="+mn-ea"/>
              </a:rPr>
              <a:t>英语 </a:t>
            </a:r>
            <a:r>
              <a:rPr lang="zh-CN" altLang="en-US" sz="2000" b="1" spc="226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  <a:sym typeface="+mn-ea"/>
              </a:rPr>
              <a:t>第</a:t>
            </a:r>
            <a:r>
              <a:rPr lang="en-US" altLang="zh-CN" sz="2000" b="1" spc="226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2000" b="1" spc="226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  <a:sym typeface="+mn-ea"/>
              </a:rPr>
              <a:t>课时</a:t>
            </a:r>
            <a:r>
              <a:rPr lang="en-US" altLang="zh-CN" sz="2000" b="1" spc="226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  <a:sym typeface="+mn-ea"/>
              </a:rPr>
              <a:t>(</a:t>
            </a:r>
            <a:r>
              <a:rPr lang="zh-CN" altLang="en-US" sz="2000" b="1" spc="226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  <a:sym typeface="+mn-ea"/>
              </a:rPr>
              <a:t>第</a:t>
            </a:r>
            <a:r>
              <a:rPr lang="en-US" altLang="zh-CN" sz="2000" b="1" spc="226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  <a:sym typeface="+mn-ea"/>
              </a:rPr>
              <a:t>16</a:t>
            </a:r>
            <a:r>
              <a:rPr lang="zh-CN" altLang="en-US" sz="2000" b="1" spc="226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  <a:sym typeface="+mn-ea"/>
              </a:rPr>
              <a:t>周）</a:t>
            </a:r>
            <a:endParaRPr lang="zh-CN" altLang="en-US" sz="2400" b="1" spc="226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82925" y="3688715"/>
            <a:ext cx="566356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spc="226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清华</a:t>
            </a:r>
            <a:r>
              <a:rPr lang="zh-CN" altLang="en-US" sz="2000" spc="226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大学</a:t>
            </a:r>
            <a:r>
              <a:rPr lang="zh-CN" altLang="en-US" sz="2000" spc="226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附属中学朝阳学校 </a:t>
            </a:r>
            <a:r>
              <a:rPr lang="en-US" altLang="zh-CN" sz="2000" spc="226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spc="226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孟良男</a:t>
            </a:r>
            <a:endParaRPr lang="zh-CN" altLang="en-US" sz="2000" spc="226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4590" y="507544"/>
            <a:ext cx="8414610" cy="4849753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1. In London, traffic ____ go on the left.</a:t>
            </a:r>
          </a:p>
          <a:p>
            <a:pPr marL="0" indent="0">
              <a:lnSpc>
                <a:spcPct val="14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 A. can       B. may       C. must        D. need</a:t>
            </a:r>
          </a:p>
          <a:p>
            <a:pPr marL="0" indent="0">
              <a:lnSpc>
                <a:spcPct val="14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2. You ____ smoke. It’s bad for your health.</a:t>
            </a:r>
          </a:p>
          <a:p>
            <a:pPr marL="0" indent="0">
              <a:lnSpc>
                <a:spcPct val="14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A. can’t      B. don’t      C. mustn’t     D. needn’t</a:t>
            </a:r>
          </a:p>
          <a:p>
            <a:pPr marL="0" indent="0">
              <a:buNone/>
            </a:pPr>
            <a:endParaRPr lang="zh-CN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8199" y="59080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61849" y="160238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4752" y="3135052"/>
            <a:ext cx="7569701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must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意为“必须，一定要”；否定形式是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mustn’t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，意为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“禁止，不准，一定不要”。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509890" y="996337"/>
            <a:ext cx="907915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4293353" y="1026092"/>
            <a:ext cx="1880473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341126" y="2040287"/>
            <a:ext cx="90143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962611" y="2047219"/>
            <a:ext cx="2820814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64690" y="32274"/>
            <a:ext cx="3322938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b="1" kern="1200" spc="200" noProof="1" smtClean="0">
                <a:solidFill>
                  <a:schemeClr val="bg2"/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  <a:sym typeface="+mn-ea"/>
              </a:rPr>
              <a:t>must</a:t>
            </a:r>
            <a:r>
              <a:rPr lang="zh-CN" alt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的用法</a:t>
            </a:r>
            <a:endParaRPr lang="zh-CN" altLang="en-US" sz="2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97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8185" y="714469"/>
            <a:ext cx="8681420" cy="4042179"/>
          </a:xfrm>
        </p:spPr>
        <p:txBody>
          <a:bodyPr/>
          <a:lstStyle/>
          <a:p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must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还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可表示有把握的推测。意为“一定，准是”，通常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只用于肯定句。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Betty, you must know!</a:t>
            </a:r>
            <a:endParaRPr lang="zh-CN" altLang="en-US" sz="2400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--Who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sent the present? Can it be your brother?</a:t>
            </a:r>
          </a:p>
          <a:p>
            <a:pPr marL="0" indent="0"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  --It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must be your brother. I saw him in your room just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>
              <a:buNone/>
            </a:pPr>
            <a:r>
              <a:rPr lang="en-US" altLang="zh-CN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zh-CN" sz="2400" smtClean="0"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64690" y="32274"/>
            <a:ext cx="3322938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b="1" kern="1200" spc="200" noProof="1" smtClean="0">
                <a:solidFill>
                  <a:schemeClr val="bg2"/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  <a:sym typeface="+mn-ea"/>
              </a:rPr>
              <a:t>must</a:t>
            </a:r>
            <a:r>
              <a:rPr lang="zh-CN" alt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的用法</a:t>
            </a:r>
            <a:endParaRPr lang="zh-CN" altLang="en-US" sz="2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86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39889" y="497584"/>
            <a:ext cx="8774348" cy="3604612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1. --Must I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finish my homework now?  </a:t>
            </a: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--No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, you ____. You can do it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tomorrow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A. mustn’t      B. needn’t     C. can’t      D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don’t</a:t>
            </a:r>
            <a:endParaRPr lang="en-US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2. --Must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I use both hands to accept a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present in China? 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--Yes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, you ____.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. will           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. can          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. must      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. may</a:t>
            </a:r>
          </a:p>
          <a:p>
            <a:pPr>
              <a:lnSpc>
                <a:spcPct val="100000"/>
              </a:lnSpc>
            </a:pPr>
            <a:endParaRPr lang="zh-CN" altLang="en-US" sz="2400" dirty="0">
              <a:latin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8172" y="3642514"/>
            <a:ext cx="8696514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must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引导的一般疑问句，肯定回答用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must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,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否定回答用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needn’t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228499" y="1287270"/>
            <a:ext cx="2165819" cy="1000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576429" y="2059745"/>
            <a:ext cx="3307198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300257" y="82513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30378" y="197147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64690" y="32274"/>
            <a:ext cx="3322938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b="1" kern="1200" spc="200" noProof="1" smtClean="0">
                <a:solidFill>
                  <a:schemeClr val="bg2"/>
                </a:solidFill>
                <a:latin typeface="Times New Roman" pitchFamily="18" charset="0"/>
                <a:ea typeface="微软雅黑" panose="020B0503020204020204" charset="-122"/>
                <a:cs typeface="Times New Roman" pitchFamily="18" charset="0"/>
                <a:sym typeface="+mn-ea"/>
              </a:rPr>
              <a:t>must</a:t>
            </a:r>
            <a:r>
              <a:rPr lang="zh-CN" alt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的用法</a:t>
            </a:r>
            <a:endParaRPr lang="zh-CN" altLang="en-US" sz="2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345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75162" y="129092"/>
            <a:ext cx="5755716" cy="534889"/>
          </a:xfrm>
          <a:solidFill>
            <a:srgbClr val="7030A0"/>
          </a:solidFill>
        </p:spPr>
        <p:txBody>
          <a:bodyPr>
            <a:normAutofit/>
          </a:bodyPr>
          <a:lstStyle/>
          <a:p>
            <a:pPr algn="ctr"/>
            <a:r>
              <a:rPr lang="en-US" altLang="zh-CN" sz="27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must</a:t>
            </a:r>
            <a:r>
              <a:rPr lang="zh-CN" altLang="en-US" sz="2700" dirty="0" smtClean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和</a:t>
            </a:r>
            <a:r>
              <a:rPr lang="en-US" altLang="zh-CN" sz="27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have to</a:t>
            </a:r>
            <a:r>
              <a:rPr lang="zh-CN" altLang="en-US" sz="2700" dirty="0" smtClean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的区别</a:t>
            </a:r>
            <a:endParaRPr lang="zh-CN" altLang="en-US" sz="2700" dirty="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7424" y="918864"/>
            <a:ext cx="8799754" cy="4042179"/>
          </a:xfrm>
        </p:spPr>
        <p:txBody>
          <a:bodyPr>
            <a:normAutofit/>
          </a:bodyPr>
          <a:lstStyle/>
          <a:p>
            <a:pPr marL="228600" indent="-228600">
              <a:lnSpc>
                <a:spcPct val="100000"/>
              </a:lnSpc>
              <a:buAutoNum type="arabicPeriod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All passengers must wear seat belts.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2. My bike was broken yesterday, so I had to walk to school.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  <a:cs typeface="Times New Roman" pitchFamily="18" charset="0"/>
              </a:rPr>
              <a:t>归纳：</a:t>
            </a:r>
            <a:endParaRPr lang="en-US" altLang="zh-CN" sz="2400" dirty="0" smtClean="0">
              <a:latin typeface="宋体" pitchFamily="2" charset="-122"/>
              <a:ea typeface="宋体" pitchFamily="2" charset="-122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  <a:cs typeface="Times New Roman" pitchFamily="18" charset="0"/>
              </a:rPr>
              <a:t>两者都表示必须，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must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  <a:cs typeface="Times New Roman" pitchFamily="18" charset="0"/>
              </a:rPr>
              <a:t>侧重于说话者的主观看法，认为有必要或有义务去做某事；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have to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  <a:cs typeface="Times New Roman" pitchFamily="18" charset="0"/>
              </a:rPr>
              <a:t>侧重于客观需要，含有“不得不，被迫”之意。</a:t>
            </a:r>
            <a:endParaRPr lang="zh-CN" altLang="en-US" sz="2400" dirty="0">
              <a:latin typeface="宋体" pitchFamily="2" charset="-122"/>
              <a:ea typeface="宋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89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25430" y="84909"/>
            <a:ext cx="5012987" cy="559617"/>
          </a:xfrm>
          <a:solidFill>
            <a:srgbClr val="7030A0"/>
          </a:solidFill>
        </p:spPr>
        <p:txBody>
          <a:bodyPr>
            <a:noAutofit/>
          </a:bodyPr>
          <a:lstStyle/>
          <a:p>
            <a:pPr algn="ctr"/>
            <a:r>
              <a:rPr lang="en-US" altLang="zh-CN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2400" dirty="0" smtClean="0">
                <a:solidFill>
                  <a:schemeClr val="bg2"/>
                </a:solidFill>
              </a:rPr>
              <a:t> </a:t>
            </a:r>
            <a:r>
              <a:rPr lang="zh-CN" altLang="en-US" sz="2400" dirty="0" smtClean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的用法</a:t>
            </a:r>
            <a:endParaRPr lang="zh-CN" altLang="en-US" sz="2400" dirty="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1.If she wants anything, she _____(need/needs) only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  ask.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2.In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America, you can open the gift immediately, so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you       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______ (mustn’t/needn’t)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wait.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endParaRPr lang="zh-CN" alt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662378" y="72647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endParaRPr lang="zh-CN" alt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8216" y="1828801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needn’t</a:t>
            </a:r>
            <a:endParaRPr lang="zh-CN" alt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9897" y="3201528"/>
            <a:ext cx="8339847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need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  <a:cs typeface="Times New Roman" pitchFamily="18" charset="0"/>
              </a:rPr>
              <a:t>作情态动词表示“需要”。否定形式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need not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  <a:cs typeface="Times New Roman" pitchFamily="18" charset="0"/>
              </a:rPr>
              <a:t>比较常用，表示“不需要”或“不必要”</a:t>
            </a:r>
            <a:r>
              <a:rPr lang="zh-CN" altLang="en-US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142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6373" y="65314"/>
            <a:ext cx="5343729" cy="501391"/>
          </a:xfrm>
          <a:solidFill>
            <a:srgbClr val="7030A0"/>
          </a:solidFill>
        </p:spPr>
        <p:txBody>
          <a:bodyPr>
            <a:noAutofit/>
          </a:bodyPr>
          <a:lstStyle/>
          <a:p>
            <a:pPr algn="ctr"/>
            <a:r>
              <a:rPr lang="en-US" altLang="zh-CN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zh-CN" altLang="en-US" sz="2400" dirty="0" smtClean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的用法</a:t>
            </a:r>
            <a:endParaRPr lang="zh-CN" altLang="en-US" sz="2400" dirty="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Put the following Chinese sentences into English.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我需要把房子打扫一下。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 need to clean the house.</a:t>
            </a:r>
            <a:endParaRPr lang="en-US" altLang="zh-CN" sz="24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你没必要现在走，还早呢。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 smtClean="0"/>
              <a:t>     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You don’t need to leave now. It’s still early.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4748" y="3246923"/>
            <a:ext cx="7038242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need </a:t>
            </a:r>
            <a:r>
              <a:rPr lang="zh-CN" altLang="en-US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也可以作为行为动词，表示“需要”，常用与</a:t>
            </a:r>
            <a:endParaRPr lang="en-US" altLang="zh-CN" sz="2400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need to do </a:t>
            </a:r>
            <a:r>
              <a:rPr lang="en-US" altLang="zh-CN" sz="2400" dirty="0" err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sth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  <a:r>
              <a:rPr lang="zh-CN" altLang="en-US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结构。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428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695014"/>
            <a:ext cx="8278422" cy="408450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1._____ (Must/Could) I open the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window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? It’s hot in the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 room.     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2. My bike is broken. _____ (May/Need) I use your bike?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3.--May I come in?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--Yes, you 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./No, you </a:t>
            </a:r>
            <a:r>
              <a:rPr lang="en-US" altLang="zh-CN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can’t.</a:t>
            </a:r>
            <a:endParaRPr lang="zh-CN" alt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8437" y="2770585"/>
            <a:ext cx="7179615" cy="6874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表示“允许，许可”。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may</a:t>
            </a:r>
            <a:r>
              <a:rPr lang="zh-CN" altLang="en-US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和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can</a:t>
            </a:r>
            <a:r>
              <a:rPr lang="zh-CN" altLang="en-US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可以互换，但是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may</a:t>
            </a:r>
            <a:r>
              <a:rPr lang="zh-CN" altLang="en-US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的语气更婉转。</a:t>
            </a:r>
            <a:endParaRPr lang="zh-CN" altLang="en-US" sz="24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3615" y="4429331"/>
            <a:ext cx="7083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may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引导的一般疑问句，否定回答一般用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can’t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43851" y="109607"/>
            <a:ext cx="5072014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zh-CN" alt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could</a:t>
            </a:r>
            <a:r>
              <a:rPr lang="zh-CN" alt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endParaRPr lang="zh-CN" alt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4950" y="693903"/>
            <a:ext cx="93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Could</a:t>
            </a:r>
            <a:endParaRPr lang="zh-CN" alt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4452" y="2115356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824922" y="1513756"/>
            <a:ext cx="7173130" cy="601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表示“允许，许可”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，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  <a:cs typeface="Times New Roman" pitchFamily="18" charset="0"/>
              </a:rPr>
              <a:t>could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比</a:t>
            </a:r>
            <a:r>
              <a:rPr lang="en-US" altLang="zh-CN" sz="2400" dirty="0">
                <a:latin typeface="宋体" pitchFamily="2" charset="-122"/>
                <a:ea typeface="宋体" pitchFamily="2" charset="-122"/>
                <a:cs typeface="Times New Roman" pitchFamily="18" charset="0"/>
              </a:rPr>
              <a:t>can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的语气更委婉。 </a:t>
            </a:r>
            <a:endParaRPr lang="zh-CN" altLang="en-US" sz="2400" dirty="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709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" grpId="0"/>
      <p:bldP spid="8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2115" y="1660160"/>
            <a:ext cx="7956024" cy="92333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Practice makes perfect!</a:t>
            </a:r>
            <a:endParaRPr lang="zh-CN" alt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微信图片_2020020117150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4780" y="793833"/>
            <a:ext cx="1234440" cy="1223010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2376805" y="2360295"/>
            <a:ext cx="465899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5400" b="1" spc="3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谢谢您的观看</a:t>
            </a:r>
          </a:p>
        </p:txBody>
      </p:sp>
      <p:sp>
        <p:nvSpPr>
          <p:cNvPr id="7" name="矩形 6"/>
          <p:cNvSpPr/>
          <p:nvPr/>
        </p:nvSpPr>
        <p:spPr>
          <a:xfrm>
            <a:off x="2632710" y="3507740"/>
            <a:ext cx="4205412" cy="442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pc="226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北京市朝阳区教育研究中心  制作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untitled25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9309" y="582309"/>
            <a:ext cx="1270000" cy="914400"/>
          </a:xfrm>
          <a:prstGeom prst="rect">
            <a:avLst/>
          </a:prstGeom>
        </p:spPr>
      </p:pic>
      <p:pic>
        <p:nvPicPr>
          <p:cNvPr id="5" name="图片 4" descr="untitled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64719" y="68526"/>
            <a:ext cx="1350479" cy="1350479"/>
          </a:xfrm>
          <a:prstGeom prst="rect">
            <a:avLst/>
          </a:prstGeom>
        </p:spPr>
      </p:pic>
      <p:pic>
        <p:nvPicPr>
          <p:cNvPr id="6" name="Picture 9" descr="03da545e33a54c8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037" y="2266122"/>
            <a:ext cx="1710545" cy="1043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untitled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49721" y="471946"/>
            <a:ext cx="1228493" cy="1135127"/>
          </a:xfrm>
          <a:prstGeom prst="rect">
            <a:avLst/>
          </a:prstGeom>
        </p:spPr>
      </p:pic>
      <p:pic>
        <p:nvPicPr>
          <p:cNvPr id="8" name="图片 7" descr="untitled2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50706" y="3439035"/>
            <a:ext cx="1553856" cy="1180560"/>
          </a:xfrm>
          <a:prstGeom prst="rect">
            <a:avLst/>
          </a:prstGeom>
        </p:spPr>
      </p:pic>
      <p:pic>
        <p:nvPicPr>
          <p:cNvPr id="9" name="图片 8" descr="4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68076" y="3144696"/>
            <a:ext cx="1569422" cy="1555155"/>
          </a:xfrm>
          <a:prstGeom prst="rect">
            <a:avLst/>
          </a:prstGeom>
        </p:spPr>
      </p:pic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6173177" y="2028103"/>
            <a:ext cx="1758107" cy="1116593"/>
            <a:chOff x="3168" y="384"/>
            <a:chExt cx="1056" cy="816"/>
          </a:xfrm>
        </p:grpSpPr>
        <p:pic>
          <p:nvPicPr>
            <p:cNvPr id="11" name="Picture 7" descr="雷阵雨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168" y="384"/>
              <a:ext cx="1056" cy="816"/>
            </a:xfrm>
            <a:prstGeom prst="rect">
              <a:avLst/>
            </a:prstGeom>
            <a:noFill/>
          </p:spPr>
        </p:pic>
        <p:graphicFrame>
          <p:nvGraphicFramePr>
            <p:cNvPr id="12" name="Object 8"/>
            <p:cNvGraphicFramePr>
              <a:graphicFrameLocks noChangeAspect="1"/>
            </p:cNvGraphicFramePr>
            <p:nvPr/>
          </p:nvGraphicFramePr>
          <p:xfrm>
            <a:off x="3648" y="816"/>
            <a:ext cx="107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8" r:id="rId10" imgW="304923" imgH="409632" progId="PBrush">
                    <p:embed/>
                  </p:oleObj>
                </mc:Choice>
                <mc:Fallback>
                  <p:oleObj r:id="rId10" imgW="304923" imgH="409632" progId="PBrush">
                    <p:embed/>
                    <p:pic>
                      <p:nvPicPr>
                        <p:cNvPr id="0" name="Picture 4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8" y="816"/>
                          <a:ext cx="107" cy="1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9"/>
            <p:cNvGraphicFramePr>
              <a:graphicFrameLocks noChangeAspect="1"/>
            </p:cNvGraphicFramePr>
            <p:nvPr/>
          </p:nvGraphicFramePr>
          <p:xfrm>
            <a:off x="3600" y="960"/>
            <a:ext cx="107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9" r:id="rId12" imgW="304923" imgH="409632" progId="PBrush">
                    <p:embed/>
                  </p:oleObj>
                </mc:Choice>
                <mc:Fallback>
                  <p:oleObj r:id="rId12" imgW="304923" imgH="409632" progId="PBrush">
                    <p:embed/>
                    <p:pic>
                      <p:nvPicPr>
                        <p:cNvPr id="0" name="Picture 4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0" y="960"/>
                          <a:ext cx="107" cy="1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10"/>
            <p:cNvGraphicFramePr>
              <a:graphicFrameLocks noChangeAspect="1"/>
            </p:cNvGraphicFramePr>
            <p:nvPr/>
          </p:nvGraphicFramePr>
          <p:xfrm>
            <a:off x="3312" y="768"/>
            <a:ext cx="107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80" r:id="rId13" imgW="304923" imgH="409632" progId="PBrush">
                    <p:embed/>
                  </p:oleObj>
                </mc:Choice>
                <mc:Fallback>
                  <p:oleObj r:id="rId13" imgW="304923" imgH="409632" progId="PBrush">
                    <p:embed/>
                    <p:pic>
                      <p:nvPicPr>
                        <p:cNvPr id="0" name="Picture 4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2" y="768"/>
                          <a:ext cx="107" cy="1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1"/>
            <p:cNvGraphicFramePr>
              <a:graphicFrameLocks noChangeAspect="1"/>
            </p:cNvGraphicFramePr>
            <p:nvPr/>
          </p:nvGraphicFramePr>
          <p:xfrm>
            <a:off x="4032" y="768"/>
            <a:ext cx="107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81" r:id="rId14" imgW="304923" imgH="409632" progId="PBrush">
                    <p:embed/>
                  </p:oleObj>
                </mc:Choice>
                <mc:Fallback>
                  <p:oleObj r:id="rId14" imgW="304923" imgH="409632" progId="PBrush">
                    <p:embed/>
                    <p:pic>
                      <p:nvPicPr>
                        <p:cNvPr id="0" name="Picture 4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2" y="768"/>
                          <a:ext cx="107" cy="1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" name="TextBox 15"/>
          <p:cNvSpPr txBox="1"/>
          <p:nvPr/>
        </p:nvSpPr>
        <p:spPr>
          <a:xfrm>
            <a:off x="3362022" y="1935576"/>
            <a:ext cx="1319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weather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17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2955" y="228086"/>
            <a:ext cx="8233027" cy="47395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What’s the weather like in the picture?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00951" y="1387807"/>
            <a:ext cx="2932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It may/</a:t>
            </a:r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might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be rainy.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图片 8" descr="动态下雨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543" y="787936"/>
            <a:ext cx="1860238" cy="214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椭圆 10"/>
          <p:cNvSpPr/>
          <p:nvPr/>
        </p:nvSpPr>
        <p:spPr>
          <a:xfrm>
            <a:off x="667966" y="886599"/>
            <a:ext cx="1770433" cy="19260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 descr="刮风动态图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043" y="2974160"/>
            <a:ext cx="1934002" cy="2169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椭圆 12"/>
          <p:cNvSpPr/>
          <p:nvPr/>
        </p:nvSpPr>
        <p:spPr>
          <a:xfrm>
            <a:off x="707366" y="3088548"/>
            <a:ext cx="1794294" cy="19260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3327014" y="3638873"/>
            <a:ext cx="3147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It may/might be windy. 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1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/>
      <p:bldP spid="11" grpId="0" animBg="1"/>
      <p:bldP spid="13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58179" y="1509001"/>
            <a:ext cx="1544985" cy="2726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5865" y="-174248"/>
            <a:ext cx="1600469" cy="2649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089577" y="280202"/>
            <a:ext cx="5791201" cy="509867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Rules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400" dirty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You must </a:t>
            </a:r>
            <a:r>
              <a:rPr lang="en-US" altLang="zh-CN" sz="24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do your homework</a:t>
            </a:r>
            <a:r>
              <a:rPr lang="en-US" altLang="zh-CN" sz="2400" dirty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.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sz="2400" dirty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You must listen to </a:t>
            </a:r>
            <a:r>
              <a:rPr lang="en-US" altLang="zh-CN" sz="24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the teacher.</a:t>
            </a:r>
          </a:p>
          <a:p>
            <a:pPr>
              <a:lnSpc>
                <a:spcPct val="100000"/>
              </a:lnSpc>
              <a:buNone/>
            </a:pPr>
            <a:endParaRPr lang="en-US" altLang="zh-CN" sz="24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24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At the bus stop, you must not push your way onto the bus. You need to stand in line and wait your turn.</a:t>
            </a:r>
          </a:p>
          <a:p>
            <a:pPr>
              <a:lnSpc>
                <a:spcPct val="100000"/>
              </a:lnSpc>
            </a:pPr>
            <a:endParaRPr lang="en-US" altLang="zh-CN" sz="24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24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You must say </a:t>
            </a:r>
            <a:r>
              <a:rPr lang="en-US" altLang="zh-CN" sz="2400" dirty="0" err="1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Mr</a:t>
            </a:r>
            <a:r>
              <a:rPr lang="en-US" altLang="zh-CN" sz="24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or </a:t>
            </a:r>
            <a:r>
              <a:rPr lang="en-US" altLang="zh-CN" sz="2400" dirty="0" err="1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Mrs</a:t>
            </a:r>
            <a:r>
              <a:rPr lang="en-US" altLang="zh-CN" sz="24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when you meet someone for the first time in England.</a:t>
            </a:r>
            <a:endParaRPr lang="zh-CN" altLang="en-US" sz="2400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9007" y="71339"/>
            <a:ext cx="1285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at school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6035" y="1821886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at a bus stop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59" y="3735422"/>
            <a:ext cx="2503252" cy="1338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19272" y="3527901"/>
            <a:ext cx="2863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eet for the first time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67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25" y="1117881"/>
            <a:ext cx="2945593" cy="2264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253279"/>
            <a:ext cx="3786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we do to help him?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0215" y="906689"/>
            <a:ext cx="566378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First, we should ask the teacher for help.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Then, we </a:t>
            </a:r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call 120.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At last,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altLang="zh-CN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cover him with a coat to </a:t>
            </a:r>
          </a:p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  make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him warm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-- Can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we lift him up and sit him on a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chair?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- No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, that </a:t>
            </a:r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could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be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harmful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42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62167"/>
            <a:ext cx="8139178" cy="331514"/>
          </a:xfrm>
        </p:spPr>
        <p:txBody>
          <a:bodyPr>
            <a:noAutofit/>
          </a:bodyPr>
          <a:lstStyle/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Modal Verbs.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1" y="941444"/>
            <a:ext cx="8284907" cy="3218747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altLang="zh-CN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may/might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be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rainy</a:t>
            </a:r>
          </a:p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altLang="zh-CN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must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listen to the teacher.</a:t>
            </a:r>
          </a:p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altLang="zh-CN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mustn’t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be late for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school.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-- </a:t>
            </a:r>
            <a:r>
              <a:rPr lang="en-US" altLang="zh-CN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we lift him up and sit him on a chair?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--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No, that </a:t>
            </a:r>
            <a:r>
              <a:rPr lang="en-US" altLang="zh-CN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could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be harmful.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6360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graphicFrame>
        <p:nvGraphicFramePr>
          <p:cNvPr id="9" name="内容占位符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028451"/>
              </p:ext>
            </p:extLst>
          </p:nvPr>
        </p:nvGraphicFramePr>
        <p:xfrm>
          <a:off x="340285" y="714375"/>
          <a:ext cx="8140700" cy="4041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右大括号 9"/>
          <p:cNvSpPr/>
          <p:nvPr/>
        </p:nvSpPr>
        <p:spPr>
          <a:xfrm>
            <a:off x="5862611" y="810638"/>
            <a:ext cx="804153" cy="369651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644801" y="2087646"/>
            <a:ext cx="19437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宋体" pitchFamily="2" charset="-122"/>
                <a:ea typeface="宋体" pitchFamily="2" charset="-122"/>
              </a:rPr>
              <a:t>+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动词原形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一般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无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人称和数的变化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400" dirty="0"/>
          </a:p>
          <a:p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3996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graphicFrame>
        <p:nvGraphicFramePr>
          <p:cNvPr id="9" name="内容占位符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028451"/>
              </p:ext>
            </p:extLst>
          </p:nvPr>
        </p:nvGraphicFramePr>
        <p:xfrm>
          <a:off x="340285" y="714375"/>
          <a:ext cx="8140700" cy="4041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右大括号 9"/>
          <p:cNvSpPr/>
          <p:nvPr/>
        </p:nvSpPr>
        <p:spPr>
          <a:xfrm>
            <a:off x="5862611" y="810638"/>
            <a:ext cx="804153" cy="369651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666764" y="1874063"/>
            <a:ext cx="23555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宋体" pitchFamily="2" charset="-122"/>
                <a:ea typeface="宋体" pitchFamily="2" charset="-122"/>
              </a:rPr>
              <a:t>+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动词原形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一般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无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人称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和数的变化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have to</a:t>
            </a:r>
            <a:r>
              <a:rPr lang="zh-CN" altLang="en-US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除外）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23996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0494" y="409665"/>
            <a:ext cx="8703012" cy="479138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1.--Where are you going for your holiday?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--I’m not sure. I____ go to the USA.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  A. must        B. can     C. might      D. should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2.--Do you know what the weather will be like tomorrow?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--Not bad, I guess. It ____ be sunny.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  A. should     B. must    C. can         D. may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3. --Whose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skirt is this?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--It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____ be Bill’s. It’s much too small for him.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     A. might not  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. may  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. can’t     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would</a:t>
            </a:r>
          </a:p>
          <a:p>
            <a:pPr marL="0" indent="0">
              <a:buNone/>
            </a:pPr>
            <a:endParaRPr lang="en-US" altLang="zh-CN" sz="2400" dirty="0" smtClean="0"/>
          </a:p>
          <a:p>
            <a:pPr marL="0" indent="0">
              <a:buNone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72988" y="76524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1791" y="186967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94300" y="296149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3005" y="3851238"/>
            <a:ext cx="7937353" cy="11510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表示推断，可能性。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may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可能），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might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（也许），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can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（可能）。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862727" y="1171282"/>
            <a:ext cx="1724831" cy="1000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092646" y="2281419"/>
            <a:ext cx="1125301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707919" y="3372099"/>
            <a:ext cx="2461097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486936" y="3802904"/>
            <a:ext cx="15744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might</a:t>
            </a:r>
            <a:r>
              <a:rPr lang="en-US" altLang="zh-CN" sz="2400" dirty="0" smtClean="0">
                <a:solidFill>
                  <a:srgbClr val="C00000"/>
                </a:solidFill>
              </a:rPr>
              <a:t>   +</a:t>
            </a:r>
          </a:p>
          <a:p>
            <a:r>
              <a:rPr lang="en-US" altLang="zh-CN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2400" dirty="0" smtClean="0">
                <a:solidFill>
                  <a:srgbClr val="C00000"/>
                </a:solidFill>
              </a:rPr>
              <a:t>     ++</a:t>
            </a:r>
          </a:p>
          <a:p>
            <a:r>
              <a:rPr lang="en-US" altLang="zh-CN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400" dirty="0" smtClean="0">
                <a:solidFill>
                  <a:srgbClr val="C00000"/>
                </a:solidFill>
              </a:rPr>
              <a:t>     +++</a:t>
            </a:r>
          </a:p>
          <a:p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40085" y="32425"/>
            <a:ext cx="5012987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2"/>
                </a:solidFill>
                <a:latin typeface="+mn-lt"/>
                <a:cs typeface="Times New Roman" pitchFamily="18" charset="0"/>
              </a:rPr>
              <a:t>might, may, can</a:t>
            </a:r>
            <a:r>
              <a:rPr lang="zh-CN" altLang="en-US" sz="2400" dirty="0" smtClean="0">
                <a:solidFill>
                  <a:schemeClr val="bg2"/>
                </a:solidFill>
                <a:latin typeface="+mn-lt"/>
                <a:ea typeface="宋体" pitchFamily="2" charset="-122"/>
              </a:rPr>
              <a:t>的用法</a:t>
            </a:r>
            <a:endParaRPr lang="zh-CN" altLang="en-US" sz="2400" dirty="0">
              <a:solidFill>
                <a:schemeClr val="bg2"/>
              </a:solidFill>
              <a:latin typeface="+mn-lt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582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7" grpId="0" animBg="1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5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53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9、11、16、19、20、21、22、23、26、29、34、38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453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4538"/>
  <p:tag name="KSO_WM_TAG_VERSION" val="1.0"/>
  <p:tag name="KSO_WM_SLIDE_ID" val="custom20186579_1"/>
  <p:tag name="KSO_WM_SLIDE_INDEX" val="1"/>
  <p:tag name="KSO_WM_SLIDE_ITEM_CNT" val="0"/>
  <p:tag name="KSO_WM_SLIDE_LAYOUT" val="a_b"/>
  <p:tag name="KSO_WM_SLIDE_LAYOUT_CNT" val="1_1"/>
  <p:tag name="KSO_WM_SLIDE_TYPE" val="title"/>
  <p:tag name="KSO_WM_SLIDE_SUBTYPE" val="pureTxt"/>
  <p:tag name="KSO_WM_TEMPLATE_THUMBS_INDEX" val="1、5、6、7、8、10、13、14、16、17、18、19"/>
  <p:tag name="KSO_WM_BEAUTIFY_FLAG" val="#wm#"/>
  <p:tag name="KSO_WM_TEMPLATE_TOPIC_ID" val="2869567"/>
  <p:tag name="KSO_WM_TEMPLATE_OUTLINE_ID" val="6"/>
  <p:tag name="KSO_WM_TEMPLATE_SCENE_ID" val="1"/>
  <p:tag name="KSO_WM_TEMPLATE_JOB_ID" val="6"/>
  <p:tag name="KSO_WM_TEMPLATE_TOPIC_DEFAULT" val="0"/>
  <p:tag name="KSO_WM_TEMPLATE_SUBCATEGORY" val="0"/>
  <p:tag name="KSO_WM_TEMPLATE_MASTER_TYPE" val="1"/>
  <p:tag name="KSO_WM_TEMPLATE_COLOR_TYPE" val="1"/>
  <p:tag name="KSO_WM_TEMPLATE_MASTER_THUMB_INDEX" val="1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53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926,&quot;width&quot;:194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WPS主题色">
      <a:dk1>
        <a:srgbClr val="000000"/>
      </a:dk1>
      <a:lt1>
        <a:srgbClr val="FFFFFF"/>
      </a:lt1>
      <a:dk2>
        <a:srgbClr val="ECEEEF"/>
      </a:dk2>
      <a:lt2>
        <a:srgbClr val="FCFDFD"/>
      </a:lt2>
      <a:accent1>
        <a:srgbClr val="547D9D"/>
      </a:accent1>
      <a:accent2>
        <a:srgbClr val="437F81"/>
      </a:accent2>
      <a:accent3>
        <a:srgbClr val="4F7A5C"/>
      </a:accent3>
      <a:accent4>
        <a:srgbClr val="6E6D45"/>
      </a:accent4>
      <a:accent5>
        <a:srgbClr val="905E43"/>
      </a:accent5>
      <a:accent6>
        <a:srgbClr val="9D5458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主题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3708</TotalTime>
  <Words>955</Words>
  <Application>Microsoft Office PowerPoint</Application>
  <PresentationFormat>全屏显示(16:9)</PresentationFormat>
  <Paragraphs>143</Paragraphs>
  <Slides>18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1_Office 主题​​</vt:lpstr>
      <vt:lpstr>语法复习-情态动词</vt:lpstr>
      <vt:lpstr>PowerPoint 演示文稿</vt:lpstr>
      <vt:lpstr>PowerPoint 演示文稿</vt:lpstr>
      <vt:lpstr>PowerPoint 演示文稿</vt:lpstr>
      <vt:lpstr>PowerPoint 演示文稿</vt:lpstr>
      <vt:lpstr>Modal Verbs.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must和have to的区别</vt:lpstr>
      <vt:lpstr>need 的用法</vt:lpstr>
      <vt:lpstr>need的用法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微课名称：XXX微课</dc:title>
  <dc:creator>User</dc:creator>
  <cp:lastModifiedBy>Administrator</cp:lastModifiedBy>
  <cp:revision>317</cp:revision>
  <dcterms:created xsi:type="dcterms:W3CDTF">2020-02-01T11:21:00Z</dcterms:created>
  <dcterms:modified xsi:type="dcterms:W3CDTF">2020-12-21T08:20:35Z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