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2.xml" ContentType="application/vnd.openxmlformats-officedocument.theme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7"/>
  </p:notesMasterIdLst>
  <p:sldIdLst>
    <p:sldId id="385" r:id="rId2"/>
    <p:sldId id="355" r:id="rId3"/>
    <p:sldId id="356" r:id="rId4"/>
    <p:sldId id="357" r:id="rId5"/>
    <p:sldId id="358" r:id="rId6"/>
    <p:sldId id="359" r:id="rId7"/>
    <p:sldId id="387" r:id="rId8"/>
    <p:sldId id="388" r:id="rId9"/>
    <p:sldId id="373" r:id="rId10"/>
    <p:sldId id="360" r:id="rId11"/>
    <p:sldId id="375" r:id="rId12"/>
    <p:sldId id="376" r:id="rId13"/>
    <p:sldId id="382" r:id="rId14"/>
    <p:sldId id="377" r:id="rId15"/>
    <p:sldId id="383" r:id="rId16"/>
    <p:sldId id="378" r:id="rId17"/>
    <p:sldId id="379" r:id="rId18"/>
    <p:sldId id="380" r:id="rId19"/>
    <p:sldId id="381" r:id="rId20"/>
    <p:sldId id="365" r:id="rId21"/>
    <p:sldId id="366" r:id="rId22"/>
    <p:sldId id="367" r:id="rId23"/>
    <p:sldId id="384" r:id="rId24"/>
    <p:sldId id="389" r:id="rId25"/>
    <p:sldId id="386" r:id="rId26"/>
  </p:sldIdLst>
  <p:sldSz cx="9144000" cy="5143500" type="screen16x9"/>
  <p:notesSz cx="6858000" cy="9144000"/>
  <p:embeddedFontLst>
    <p:embeddedFont>
      <p:font typeface="微软雅黑" panose="020B0503020204020204" pitchFamily="34" charset="-122"/>
      <p:regular r:id="rId28"/>
      <p:bold r:id="rId29"/>
    </p:embeddedFont>
    <p:embeddedFont>
      <p:font typeface="华文楷体" panose="02010600040101010101" pitchFamily="2" charset="-122"/>
      <p:regular r:id="rId30"/>
    </p:embeddedFont>
    <p:embeddedFont>
      <p:font typeface="Wingdings 2" panose="05020102010507070707" pitchFamily="18" charset="2"/>
      <p:regular r:id="rId31"/>
    </p:embeddedFont>
    <p:embeddedFont>
      <p:font typeface="楷体" panose="02010609060101010101" pitchFamily="49" charset="-122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entury Schoolbook" panose="02040604050505020304" pitchFamily="18" charset="0"/>
      <p:regular r:id="rId37"/>
      <p:bold r:id="rId38"/>
      <p:italic r:id="rId39"/>
      <p:boldItalic r:id="rId40"/>
    </p:embeddedFont>
    <p:embeddedFont>
      <p:font typeface="汉仪旗黑-85S" panose="02010600030101010101" charset="-122"/>
      <p:bold r:id="rId41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05F2C04-C923-438B-8C0F-E0CD2BADF298}">
      <wppc:fontMiss xmlns:wppc="http://www.wps.cn/officeDocument/PresentationCustomData" xmlns="" type="true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AB0"/>
    <a:srgbClr val="FFFC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39" autoAdjust="0"/>
    <p:restoredTop sz="99092" autoAdjust="0"/>
  </p:normalViewPr>
  <p:slideViewPr>
    <p:cSldViewPr>
      <p:cViewPr varScale="1">
        <p:scale>
          <a:sx n="94" d="100"/>
          <a:sy n="94" d="100"/>
        </p:scale>
        <p:origin x="-684" y="-90"/>
      </p:cViewPr>
      <p:guideLst>
        <p:guide orient="horz" pos="1620"/>
        <p:guide pos="282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C93AA8-DAEB-4465-A57F-AEDC69992E98}" type="datetimeFigureOut">
              <a:rPr lang="zh-CN" altLang="en-US" smtClean="0"/>
              <a:t>2020/7/31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18B97B-FF68-4047-8F52-F25D06226A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75986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7"/>
          <p:cNvSpPr>
            <a:spLocks noGrp="1"/>
          </p:cNvSpPr>
          <p:nvPr>
            <p:ph type="ctrTitle"/>
          </p:nvPr>
        </p:nvSpPr>
        <p:spPr>
          <a:xfrm>
            <a:off x="2286000" y="2343150"/>
            <a:ext cx="6172200" cy="142077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9" name="副标题 8"/>
          <p:cNvSpPr>
            <a:spLocks noGrp="1"/>
          </p:cNvSpPr>
          <p:nvPr>
            <p:ph type="subTitle" idx="1"/>
          </p:nvPr>
        </p:nvSpPr>
        <p:spPr>
          <a:xfrm>
            <a:off x="2286000" y="3752492"/>
            <a:ext cx="6172200" cy="10287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CN" altLang="en-US" smtClean="0"/>
              <a:t>单击此处编辑母版副标题样式</a:t>
            </a:r>
            <a:endParaRPr kumimoji="0" lang="en-US"/>
          </a:p>
        </p:txBody>
      </p:sp>
      <p:sp>
        <p:nvSpPr>
          <p:cNvPr id="28" name="日期占位符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8050371" y="832948"/>
            <a:ext cx="1714500" cy="381000"/>
          </a:xfrm>
        </p:spPr>
        <p:txBody>
          <a:bodyPr/>
          <a:lstStyle/>
          <a:p>
            <a:fld id="{2FEE24C2-010A-42DD-9C46-8B6BEE1F7BE4}" type="datetimeFigureOut">
              <a:rPr lang="zh-CN" altLang="en-US" smtClean="0"/>
              <a:t>2020/7/31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534469" y="3088246"/>
            <a:ext cx="2743200" cy="384048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0" name="矩形 9"/>
          <p:cNvSpPr/>
          <p:nvPr/>
        </p:nvSpPr>
        <p:spPr bwMode="auto">
          <a:xfrm>
            <a:off x="381000" y="0"/>
            <a:ext cx="609600" cy="51435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矩形 11"/>
          <p:cNvSpPr/>
          <p:nvPr/>
        </p:nvSpPr>
        <p:spPr bwMode="auto">
          <a:xfrm>
            <a:off x="276336" y="0"/>
            <a:ext cx="104664" cy="51435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矩形 13"/>
          <p:cNvSpPr/>
          <p:nvPr/>
        </p:nvSpPr>
        <p:spPr bwMode="auto">
          <a:xfrm>
            <a:off x="990600" y="0"/>
            <a:ext cx="181872" cy="51435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矩形 18"/>
          <p:cNvSpPr/>
          <p:nvPr/>
        </p:nvSpPr>
        <p:spPr bwMode="auto">
          <a:xfrm>
            <a:off x="1141320" y="0"/>
            <a:ext cx="230280" cy="51435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直接连接符 10"/>
          <p:cNvSpPr>
            <a:spLocks noChangeShapeType="1"/>
          </p:cNvSpPr>
          <p:nvPr/>
        </p:nvSpPr>
        <p:spPr bwMode="auto">
          <a:xfrm>
            <a:off x="106344" y="0"/>
            <a:ext cx="0" cy="51435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直接连接符 17"/>
          <p:cNvSpPr>
            <a:spLocks noChangeShapeType="1"/>
          </p:cNvSpPr>
          <p:nvPr/>
        </p:nvSpPr>
        <p:spPr bwMode="auto">
          <a:xfrm>
            <a:off x="914400" y="0"/>
            <a:ext cx="0" cy="51435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直接连接符 19"/>
          <p:cNvSpPr>
            <a:spLocks noChangeShapeType="1"/>
          </p:cNvSpPr>
          <p:nvPr/>
        </p:nvSpPr>
        <p:spPr bwMode="auto">
          <a:xfrm>
            <a:off x="854112" y="0"/>
            <a:ext cx="0" cy="51435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直接连接符 15"/>
          <p:cNvSpPr>
            <a:spLocks noChangeShapeType="1"/>
          </p:cNvSpPr>
          <p:nvPr/>
        </p:nvSpPr>
        <p:spPr bwMode="auto">
          <a:xfrm>
            <a:off x="1726640" y="0"/>
            <a:ext cx="0" cy="51435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直接连接符 14"/>
          <p:cNvSpPr>
            <a:spLocks noChangeShapeType="1"/>
          </p:cNvSpPr>
          <p:nvPr/>
        </p:nvSpPr>
        <p:spPr bwMode="auto">
          <a:xfrm>
            <a:off x="1066800" y="0"/>
            <a:ext cx="0" cy="51435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直接连接符 21"/>
          <p:cNvSpPr>
            <a:spLocks noChangeShapeType="1"/>
          </p:cNvSpPr>
          <p:nvPr/>
        </p:nvSpPr>
        <p:spPr bwMode="auto">
          <a:xfrm>
            <a:off x="9113856" y="0"/>
            <a:ext cx="0" cy="51435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矩形 26"/>
          <p:cNvSpPr/>
          <p:nvPr/>
        </p:nvSpPr>
        <p:spPr bwMode="auto">
          <a:xfrm>
            <a:off x="1219200" y="0"/>
            <a:ext cx="76200" cy="51435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椭圆 20"/>
          <p:cNvSpPr/>
          <p:nvPr/>
        </p:nvSpPr>
        <p:spPr bwMode="auto">
          <a:xfrm>
            <a:off x="609600" y="2571750"/>
            <a:ext cx="1295400" cy="97155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椭圆 22"/>
          <p:cNvSpPr/>
          <p:nvPr/>
        </p:nvSpPr>
        <p:spPr bwMode="auto">
          <a:xfrm>
            <a:off x="1309632" y="3650064"/>
            <a:ext cx="641424" cy="481068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椭圆 23"/>
          <p:cNvSpPr/>
          <p:nvPr/>
        </p:nvSpPr>
        <p:spPr bwMode="auto">
          <a:xfrm>
            <a:off x="1091080" y="4125474"/>
            <a:ext cx="137160" cy="10287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椭圆 25"/>
          <p:cNvSpPr/>
          <p:nvPr/>
        </p:nvSpPr>
        <p:spPr bwMode="auto">
          <a:xfrm>
            <a:off x="1664208" y="4341114"/>
            <a:ext cx="274320" cy="20574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椭圆 24"/>
          <p:cNvSpPr/>
          <p:nvPr/>
        </p:nvSpPr>
        <p:spPr>
          <a:xfrm>
            <a:off x="1905000" y="3371850"/>
            <a:ext cx="365760" cy="27432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灯片编号占位符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3696527"/>
            <a:ext cx="609600" cy="388143"/>
          </a:xfrm>
        </p:spPr>
        <p:txBody>
          <a:bodyPr/>
          <a:lstStyle/>
          <a:p>
            <a:fld id="{FA795CEA-2148-4B64-8906-9C9253E8D2D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E24C2-010A-42DD-9C46-8B6BEE1F7BE4}" type="datetimeFigureOut">
              <a:rPr lang="zh-CN" altLang="en-US" smtClean="0"/>
              <a:t>2020/7/31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95CEA-2148-4B64-8906-9C9253E8D2D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1676400" cy="4388644"/>
          </a:xfrm>
        </p:spPr>
        <p:txBody>
          <a:bodyPr vert="eaVert"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E24C2-010A-42DD-9C46-8B6BEE1F7BE4}" type="datetimeFigureOut">
              <a:rPr lang="zh-CN" altLang="en-US" smtClean="0"/>
              <a:t>2020/7/31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95CEA-2148-4B64-8906-9C9253E8D2D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59807" y="4762964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2020/7/31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3087000" y="4762964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6457950" y="4762964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6" hasCustomPrompt="1"/>
            <p:custDataLst>
              <p:tags r:id="rId4"/>
            </p:custDataLst>
          </p:nvPr>
        </p:nvSpPr>
        <p:spPr>
          <a:xfrm>
            <a:off x="4824418" y="3497936"/>
            <a:ext cx="1433036" cy="306743"/>
          </a:xfrm>
          <a:prstGeom prst="rect">
            <a:avLst/>
          </a:prstGeom>
        </p:spPr>
        <p:txBody>
          <a:bodyPr vert="horz" wrap="square" lIns="0" tIns="0" rIns="0" bIns="0" anchor="t" anchorCtr="0">
            <a:normAutofit/>
          </a:bodyPr>
          <a:lstStyle>
            <a:lvl1pPr marL="257175" marR="0" indent="-257175" algn="l" rtl="0" eaLnBrk="1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Pts val="1600"/>
              <a:buFont typeface="Arial" panose="020B0604020202020204" pitchFamily="34" charset="0"/>
              <a:buNone/>
              <a:defRPr sz="1200" b="0" spc="15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100000"/>
                </a:schemeClr>
              </a:buClr>
              <a:buSzPts val="1600"/>
              <a:buFont typeface="Arial" panose="020B0604020202020204" pitchFamily="34" charset="0"/>
              <a:buNone/>
            </a:pPr>
            <a:r>
              <a:rPr lang="zh-CN" altLang="en-US"/>
              <a:t>编辑文本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5" hasCustomPrompt="1"/>
            <p:custDataLst>
              <p:tags r:id="rId5"/>
            </p:custDataLst>
          </p:nvPr>
        </p:nvSpPr>
        <p:spPr>
          <a:xfrm>
            <a:off x="4824418" y="3854215"/>
            <a:ext cx="1433036" cy="306743"/>
          </a:xfrm>
          <a:prstGeom prst="rect">
            <a:avLst/>
          </a:prstGeom>
        </p:spPr>
        <p:txBody>
          <a:bodyPr vert="horz" wrap="square" lIns="0" tIns="0" rIns="0" bIns="0" anchor="t" anchorCtr="0">
            <a:normAutofit/>
          </a:bodyPr>
          <a:lstStyle>
            <a:lvl1pPr marL="257175" marR="0" indent="-257175" algn="l" rtl="0" eaLnBrk="1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Pts val="1600"/>
              <a:buFont typeface="Arial" panose="020B0604020202020204" pitchFamily="34" charset="0"/>
              <a:buNone/>
              <a:defRPr sz="1200" b="0" spc="15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100000"/>
                </a:schemeClr>
              </a:buClr>
              <a:buSzPts val="1600"/>
              <a:buFont typeface="Arial" panose="020B0604020202020204" pitchFamily="34" charset="0"/>
              <a:buNone/>
            </a:pPr>
            <a:r>
              <a:rPr lang="zh-CN" altLang="en-US"/>
              <a:t>编辑文本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4" hasCustomPrompt="1"/>
            <p:custDataLst>
              <p:tags r:id="rId6"/>
            </p:custDataLst>
          </p:nvPr>
        </p:nvSpPr>
        <p:spPr>
          <a:xfrm>
            <a:off x="4824417" y="2391469"/>
            <a:ext cx="3619500" cy="833540"/>
          </a:xfrm>
        </p:spPr>
        <p:txBody>
          <a:bodyPr vert="horz" wrap="square" lIns="0" tIns="0" rIns="0" bIns="0"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None/>
              <a:defRPr sz="1350" b="0" spc="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</a:lstStyle>
          <a:p>
            <a:r>
              <a:rPr lang="zh-CN" altLang="en-US"/>
              <a:t>单击此处编辑副标题</a:t>
            </a:r>
          </a:p>
        </p:txBody>
      </p:sp>
      <p:sp>
        <p:nvSpPr>
          <p:cNvPr id="2" name="标题 1"/>
          <p:cNvSpPr>
            <a:spLocks noGrp="1"/>
          </p:cNvSpPr>
          <p:nvPr>
            <p:ph type="ctrTitle" idx="13" hasCustomPrompt="1"/>
            <p:custDataLst>
              <p:tags r:id="rId7"/>
            </p:custDataLst>
          </p:nvPr>
        </p:nvSpPr>
        <p:spPr>
          <a:xfrm>
            <a:off x="4824418" y="1509823"/>
            <a:ext cx="3619024" cy="728276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5400"/>
              <a:buFont typeface="Arial" panose="020B0604020202020204" pitchFamily="34" charset="0"/>
              <a:buNone/>
              <a:defRPr sz="4050" b="0" spc="6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  <p:extLst>
      <p:ext uri="{BB962C8B-B14F-4D97-AF65-F5344CB8AC3E}">
        <p14:creationId xmlns:p14="http://schemas.microsoft.com/office/powerpoint/2010/main" val="595054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8" name="内容占位符 7"/>
          <p:cNvSpPr>
            <a:spLocks noGrp="1"/>
          </p:cNvSpPr>
          <p:nvPr>
            <p:ph sz="quarter" idx="1"/>
          </p:nvPr>
        </p:nvSpPr>
        <p:spPr>
          <a:xfrm>
            <a:off x="457200" y="1200150"/>
            <a:ext cx="7467600" cy="3655314"/>
          </a:xfrm>
        </p:spPr>
        <p:txBody>
          <a:bodyPr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2FEE24C2-010A-42DD-9C46-8B6BEE1F7BE4}" type="datetimeFigureOut">
              <a:rPr lang="zh-CN" altLang="en-US" smtClean="0"/>
              <a:t>2020/7/31</a:t>
            </a:fld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FA795CEA-2148-4B64-8906-9C9253E8D2D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页脚占位符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86000" y="2171700"/>
            <a:ext cx="6172200" cy="1540193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2286000" y="3757613"/>
            <a:ext cx="6172200" cy="10287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8049006" y="830199"/>
            <a:ext cx="1714500" cy="381000"/>
          </a:xfrm>
        </p:spPr>
        <p:txBody>
          <a:bodyPr/>
          <a:lstStyle/>
          <a:p>
            <a:fld id="{2FEE24C2-010A-42DD-9C46-8B6BEE1F7BE4}" type="datetimeFigureOut">
              <a:rPr lang="zh-CN" altLang="en-US" smtClean="0"/>
              <a:t>2020/7/31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534656" y="3086100"/>
            <a:ext cx="2743200" cy="384048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矩形 8"/>
          <p:cNvSpPr/>
          <p:nvPr/>
        </p:nvSpPr>
        <p:spPr bwMode="auto">
          <a:xfrm>
            <a:off x="381000" y="0"/>
            <a:ext cx="609600" cy="51435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矩形 9"/>
          <p:cNvSpPr/>
          <p:nvPr/>
        </p:nvSpPr>
        <p:spPr bwMode="auto">
          <a:xfrm>
            <a:off x="276336" y="0"/>
            <a:ext cx="104664" cy="51435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矩形 10"/>
          <p:cNvSpPr/>
          <p:nvPr/>
        </p:nvSpPr>
        <p:spPr bwMode="auto">
          <a:xfrm>
            <a:off x="990600" y="0"/>
            <a:ext cx="181872" cy="51435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矩形 11"/>
          <p:cNvSpPr/>
          <p:nvPr/>
        </p:nvSpPr>
        <p:spPr bwMode="auto">
          <a:xfrm>
            <a:off x="1141320" y="0"/>
            <a:ext cx="230280" cy="51435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直接连接符 12"/>
          <p:cNvSpPr>
            <a:spLocks noChangeShapeType="1"/>
          </p:cNvSpPr>
          <p:nvPr/>
        </p:nvSpPr>
        <p:spPr bwMode="auto">
          <a:xfrm>
            <a:off x="106344" y="0"/>
            <a:ext cx="0" cy="51435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直接连接符 13"/>
          <p:cNvSpPr>
            <a:spLocks noChangeShapeType="1"/>
          </p:cNvSpPr>
          <p:nvPr/>
        </p:nvSpPr>
        <p:spPr bwMode="auto">
          <a:xfrm>
            <a:off x="914400" y="0"/>
            <a:ext cx="0" cy="51435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直接连接符 14"/>
          <p:cNvSpPr>
            <a:spLocks noChangeShapeType="1"/>
          </p:cNvSpPr>
          <p:nvPr/>
        </p:nvSpPr>
        <p:spPr bwMode="auto">
          <a:xfrm>
            <a:off x="854112" y="0"/>
            <a:ext cx="0" cy="51435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直接连接符 15"/>
          <p:cNvSpPr>
            <a:spLocks noChangeShapeType="1"/>
          </p:cNvSpPr>
          <p:nvPr/>
        </p:nvSpPr>
        <p:spPr bwMode="auto">
          <a:xfrm>
            <a:off x="1726640" y="0"/>
            <a:ext cx="0" cy="51435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直接连接符 16"/>
          <p:cNvSpPr>
            <a:spLocks noChangeShapeType="1"/>
          </p:cNvSpPr>
          <p:nvPr/>
        </p:nvSpPr>
        <p:spPr bwMode="auto">
          <a:xfrm>
            <a:off x="1066800" y="0"/>
            <a:ext cx="0" cy="51435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矩形 17"/>
          <p:cNvSpPr/>
          <p:nvPr/>
        </p:nvSpPr>
        <p:spPr bwMode="auto">
          <a:xfrm>
            <a:off x="1219200" y="0"/>
            <a:ext cx="76200" cy="51435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椭圆 18"/>
          <p:cNvSpPr/>
          <p:nvPr/>
        </p:nvSpPr>
        <p:spPr bwMode="auto">
          <a:xfrm>
            <a:off x="609600" y="2571750"/>
            <a:ext cx="1295400" cy="97155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椭圆 19"/>
          <p:cNvSpPr/>
          <p:nvPr/>
        </p:nvSpPr>
        <p:spPr bwMode="auto">
          <a:xfrm>
            <a:off x="1324704" y="3650064"/>
            <a:ext cx="641424" cy="481068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椭圆 20"/>
          <p:cNvSpPr/>
          <p:nvPr/>
        </p:nvSpPr>
        <p:spPr bwMode="auto">
          <a:xfrm>
            <a:off x="1091080" y="4125474"/>
            <a:ext cx="137160" cy="10287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椭圆 21"/>
          <p:cNvSpPr/>
          <p:nvPr/>
        </p:nvSpPr>
        <p:spPr bwMode="auto">
          <a:xfrm>
            <a:off x="1664208" y="4343400"/>
            <a:ext cx="274320" cy="20574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椭圆 22"/>
          <p:cNvSpPr/>
          <p:nvPr/>
        </p:nvSpPr>
        <p:spPr bwMode="auto">
          <a:xfrm>
            <a:off x="1879040" y="3359916"/>
            <a:ext cx="365760" cy="27432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直接连接符 25"/>
          <p:cNvSpPr>
            <a:spLocks noChangeShapeType="1"/>
          </p:cNvSpPr>
          <p:nvPr/>
        </p:nvSpPr>
        <p:spPr bwMode="auto">
          <a:xfrm>
            <a:off x="9097944" y="0"/>
            <a:ext cx="0" cy="51435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3696527"/>
            <a:ext cx="609600" cy="388143"/>
          </a:xfrm>
        </p:spPr>
        <p:txBody>
          <a:bodyPr/>
          <a:lstStyle/>
          <a:p>
            <a:fld id="{FA795CEA-2148-4B64-8906-9C9253E8D2D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E24C2-010A-42DD-9C46-8B6BEE1F7BE4}" type="datetimeFigureOut">
              <a:rPr lang="zh-CN" altLang="en-US" smtClean="0"/>
              <a:t>2020/7/31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95CEA-2148-4B64-8906-9C9253E8D2D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内容占位符 8"/>
          <p:cNvSpPr>
            <a:spLocks noGrp="1"/>
          </p:cNvSpPr>
          <p:nvPr>
            <p:ph sz="quarter" idx="1"/>
          </p:nvPr>
        </p:nvSpPr>
        <p:spPr>
          <a:xfrm>
            <a:off x="457200" y="1200150"/>
            <a:ext cx="3657600" cy="3429000"/>
          </a:xfrm>
        </p:spPr>
        <p:txBody>
          <a:bodyPr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11" name="内容占位符 10"/>
          <p:cNvSpPr>
            <a:spLocks noGrp="1"/>
          </p:cNvSpPr>
          <p:nvPr>
            <p:ph sz="quarter" idx="2"/>
          </p:nvPr>
        </p:nvSpPr>
        <p:spPr>
          <a:xfrm>
            <a:off x="4270248" y="1200150"/>
            <a:ext cx="3657600" cy="3429000"/>
          </a:xfrm>
        </p:spPr>
        <p:txBody>
          <a:bodyPr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7543800" cy="85725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E24C2-010A-42DD-9C46-8B6BEE1F7BE4}" type="datetimeFigureOut">
              <a:rPr lang="zh-CN" altLang="en-US" smtClean="0"/>
              <a:t>2020/7/31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95CEA-2148-4B64-8906-9C9253E8D2D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内容占位符 10"/>
          <p:cNvSpPr>
            <a:spLocks noGrp="1"/>
          </p:cNvSpPr>
          <p:nvPr>
            <p:ph sz="quarter" idx="2"/>
          </p:nvPr>
        </p:nvSpPr>
        <p:spPr>
          <a:xfrm>
            <a:off x="457200" y="1771650"/>
            <a:ext cx="3657600" cy="2914650"/>
          </a:xfrm>
        </p:spPr>
        <p:txBody>
          <a:bodyPr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13" name="内容占位符 12"/>
          <p:cNvSpPr>
            <a:spLocks noGrp="1"/>
          </p:cNvSpPr>
          <p:nvPr>
            <p:ph sz="quarter" idx="4"/>
          </p:nvPr>
        </p:nvSpPr>
        <p:spPr>
          <a:xfrm>
            <a:off x="4371975" y="1771650"/>
            <a:ext cx="3657600" cy="2914650"/>
          </a:xfrm>
        </p:spPr>
        <p:txBody>
          <a:bodyPr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12" name="文本占位符 11"/>
          <p:cNvSpPr>
            <a:spLocks noGrp="1"/>
          </p:cNvSpPr>
          <p:nvPr>
            <p:ph type="body" sz="quarter" idx="1"/>
          </p:nvPr>
        </p:nvSpPr>
        <p:spPr>
          <a:xfrm>
            <a:off x="457200" y="1177290"/>
            <a:ext cx="3657600" cy="493776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14" name="文本占位符 13"/>
          <p:cNvSpPr>
            <a:spLocks noGrp="1"/>
          </p:cNvSpPr>
          <p:nvPr>
            <p:ph type="body" sz="quarter" idx="3"/>
          </p:nvPr>
        </p:nvSpPr>
        <p:spPr>
          <a:xfrm>
            <a:off x="4343400" y="1177290"/>
            <a:ext cx="3657600" cy="493776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2FEE24C2-010A-42DD-9C46-8B6BEE1F7BE4}" type="datetimeFigureOut">
              <a:rPr lang="zh-CN" altLang="en-US" smtClean="0"/>
              <a:t>2020/7/31</a:t>
            </a:fld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FA795CEA-2148-4B64-8906-9C9253E8D2D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E24C2-010A-42DD-9C46-8B6BEE1F7BE4}" type="datetimeFigureOut">
              <a:rPr lang="zh-CN" altLang="en-US" smtClean="0"/>
              <a:t>2020/7/31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95CEA-2148-4B64-8906-9C9253E8D2D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直接连接符 9"/>
          <p:cNvSpPr>
            <a:spLocks noChangeShapeType="1"/>
          </p:cNvSpPr>
          <p:nvPr/>
        </p:nvSpPr>
        <p:spPr bwMode="auto">
          <a:xfrm>
            <a:off x="8763000" y="0"/>
            <a:ext cx="0" cy="51435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 rot="5400000">
            <a:off x="4160520" y="2343150"/>
            <a:ext cx="473202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2"/>
          </p:nvPr>
        </p:nvSpPr>
        <p:spPr>
          <a:xfrm>
            <a:off x="6812280" y="205740"/>
            <a:ext cx="1527048" cy="373761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8" name="直接连接符 7"/>
          <p:cNvSpPr>
            <a:spLocks noChangeShapeType="1"/>
          </p:cNvSpPr>
          <p:nvPr/>
        </p:nvSpPr>
        <p:spPr bwMode="auto">
          <a:xfrm>
            <a:off x="6248400" y="0"/>
            <a:ext cx="0" cy="51435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直接连接符 8"/>
          <p:cNvSpPr>
            <a:spLocks noChangeShapeType="1"/>
          </p:cNvSpPr>
          <p:nvPr/>
        </p:nvSpPr>
        <p:spPr bwMode="auto">
          <a:xfrm>
            <a:off x="6192296" y="0"/>
            <a:ext cx="0" cy="51435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直接连接符 10"/>
          <p:cNvSpPr>
            <a:spLocks noChangeShapeType="1"/>
          </p:cNvSpPr>
          <p:nvPr/>
        </p:nvSpPr>
        <p:spPr bwMode="auto">
          <a:xfrm>
            <a:off x="8991600" y="0"/>
            <a:ext cx="0" cy="51435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矩形 11"/>
          <p:cNvSpPr/>
          <p:nvPr/>
        </p:nvSpPr>
        <p:spPr bwMode="auto">
          <a:xfrm>
            <a:off x="8839200" y="0"/>
            <a:ext cx="304800" cy="51435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直接连接符 12"/>
          <p:cNvSpPr>
            <a:spLocks noChangeShapeType="1"/>
          </p:cNvSpPr>
          <p:nvPr/>
        </p:nvSpPr>
        <p:spPr bwMode="auto">
          <a:xfrm>
            <a:off x="8915400" y="0"/>
            <a:ext cx="0" cy="51435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椭圆 13"/>
          <p:cNvSpPr/>
          <p:nvPr/>
        </p:nvSpPr>
        <p:spPr>
          <a:xfrm>
            <a:off x="8156448" y="4286250"/>
            <a:ext cx="548640" cy="41148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内容占位符 17"/>
          <p:cNvSpPr>
            <a:spLocks noGrp="1"/>
          </p:cNvSpPr>
          <p:nvPr>
            <p:ph sz="quarter" idx="1"/>
          </p:nvPr>
        </p:nvSpPr>
        <p:spPr>
          <a:xfrm>
            <a:off x="304800" y="205740"/>
            <a:ext cx="5638800" cy="4745736"/>
          </a:xfrm>
        </p:spPr>
        <p:txBody>
          <a:bodyPr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21" name="日期占位符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2FEE24C2-010A-42DD-9C46-8B6BEE1F7BE4}" type="datetimeFigureOut">
              <a:rPr lang="zh-CN" altLang="en-US" smtClean="0"/>
              <a:t>2020/7/31</a:t>
            </a:fld>
            <a:endParaRPr lang="zh-CN" altLang="en-US"/>
          </a:p>
        </p:txBody>
      </p:sp>
      <p:sp>
        <p:nvSpPr>
          <p:cNvPr id="22" name="灯片编号占位符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FA795CEA-2148-4B64-8906-9C9253E8D2D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3" name="页脚占位符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直接连接符 8"/>
          <p:cNvSpPr>
            <a:spLocks noChangeShapeType="1"/>
          </p:cNvSpPr>
          <p:nvPr/>
        </p:nvSpPr>
        <p:spPr bwMode="auto">
          <a:xfrm>
            <a:off x="8763000" y="0"/>
            <a:ext cx="0" cy="51435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椭圆 12"/>
          <p:cNvSpPr/>
          <p:nvPr/>
        </p:nvSpPr>
        <p:spPr>
          <a:xfrm>
            <a:off x="8156448" y="4286250"/>
            <a:ext cx="548640" cy="41148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 rot="5400000">
            <a:off x="4138803" y="2343150"/>
            <a:ext cx="473202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51435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zh-CN" altLang="en-US" smtClean="0"/>
              <a:t>单击图标添加图片</a:t>
            </a:r>
            <a:endParaRPr kumimoji="0" 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765798" y="198596"/>
            <a:ext cx="1524000" cy="3717036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10" name="直接连接符 9"/>
          <p:cNvSpPr>
            <a:spLocks noChangeShapeType="1"/>
          </p:cNvSpPr>
          <p:nvPr/>
        </p:nvSpPr>
        <p:spPr bwMode="auto">
          <a:xfrm>
            <a:off x="8991600" y="0"/>
            <a:ext cx="0" cy="51435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矩形 10"/>
          <p:cNvSpPr/>
          <p:nvPr/>
        </p:nvSpPr>
        <p:spPr bwMode="auto">
          <a:xfrm>
            <a:off x="8839200" y="0"/>
            <a:ext cx="304800" cy="51435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直接连接符 11"/>
          <p:cNvSpPr>
            <a:spLocks noChangeShapeType="1"/>
          </p:cNvSpPr>
          <p:nvPr/>
        </p:nvSpPr>
        <p:spPr bwMode="auto">
          <a:xfrm>
            <a:off x="8915400" y="0"/>
            <a:ext cx="0" cy="51435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直接连接符 18"/>
          <p:cNvSpPr>
            <a:spLocks noChangeShapeType="1"/>
          </p:cNvSpPr>
          <p:nvPr/>
        </p:nvSpPr>
        <p:spPr bwMode="auto">
          <a:xfrm>
            <a:off x="6248400" y="0"/>
            <a:ext cx="0" cy="51435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直接连接符 19"/>
          <p:cNvSpPr>
            <a:spLocks noChangeShapeType="1"/>
          </p:cNvSpPr>
          <p:nvPr/>
        </p:nvSpPr>
        <p:spPr bwMode="auto">
          <a:xfrm>
            <a:off x="6192296" y="0"/>
            <a:ext cx="0" cy="51435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日期占位符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2FEE24C2-010A-42DD-9C46-8B6BEE1F7BE4}" type="datetimeFigureOut">
              <a:rPr lang="zh-CN" altLang="en-US" smtClean="0"/>
              <a:t>2020/7/31</a:t>
            </a:fld>
            <a:endParaRPr lang="zh-CN" altLang="en-US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FA795CEA-2148-4B64-8906-9C9253E8D2D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1" name="页脚占位符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直接连接符 15"/>
          <p:cNvSpPr>
            <a:spLocks noChangeShapeType="1"/>
          </p:cNvSpPr>
          <p:nvPr/>
        </p:nvSpPr>
        <p:spPr bwMode="auto">
          <a:xfrm>
            <a:off x="8763000" y="0"/>
            <a:ext cx="0" cy="51435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标题占位符 21"/>
          <p:cNvSpPr>
            <a:spLocks noGrp="1"/>
          </p:cNvSpPr>
          <p:nvPr>
            <p:ph type="title"/>
          </p:nvPr>
        </p:nvSpPr>
        <p:spPr>
          <a:xfrm>
            <a:off x="457200" y="205978"/>
            <a:ext cx="7467600" cy="85725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13" name="文本占位符 1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7467600" cy="365531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  <a:p>
            <a:pPr lvl="1" eaLnBrk="1" latinLnBrk="0" hangingPunct="1"/>
            <a:r>
              <a:rPr kumimoji="0" lang="zh-CN" altLang="en-US" smtClean="0"/>
              <a:t>第二级</a:t>
            </a:r>
          </a:p>
          <a:p>
            <a:pPr lvl="2" eaLnBrk="1" latinLnBrk="0" hangingPunct="1"/>
            <a:r>
              <a:rPr kumimoji="0" lang="zh-CN" altLang="en-US" smtClean="0"/>
              <a:t>第三级</a:t>
            </a:r>
          </a:p>
          <a:p>
            <a:pPr lvl="3" eaLnBrk="1" latinLnBrk="0" hangingPunct="1"/>
            <a:r>
              <a:rPr kumimoji="0" lang="zh-CN" altLang="en-US" smtClean="0"/>
              <a:t>第四级</a:t>
            </a:r>
          </a:p>
          <a:p>
            <a:pPr lvl="4" eaLnBrk="1" latinLnBrk="0" hangingPunct="1"/>
            <a:r>
              <a:rPr kumimoji="0" lang="zh-CN" altLang="en-US" smtClean="0"/>
              <a:t>第五级</a:t>
            </a:r>
            <a:endParaRPr kumimoji="0" lang="en-US"/>
          </a:p>
        </p:txBody>
      </p:sp>
      <p:sp>
        <p:nvSpPr>
          <p:cNvPr id="14" name="日期占位符 13"/>
          <p:cNvSpPr>
            <a:spLocks noGrp="1"/>
          </p:cNvSpPr>
          <p:nvPr>
            <p:ph type="dt" sz="half" idx="2"/>
          </p:nvPr>
        </p:nvSpPr>
        <p:spPr>
          <a:xfrm rot="5400000">
            <a:off x="7840980" y="763382"/>
            <a:ext cx="150876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2FEE24C2-010A-42DD-9C46-8B6BEE1F7BE4}" type="datetimeFigureOut">
              <a:rPr lang="zh-CN" altLang="en-US" smtClean="0"/>
              <a:t>2020/7/31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3"/>
          </p:nvPr>
        </p:nvSpPr>
        <p:spPr>
          <a:xfrm rot="5400000">
            <a:off x="7390236" y="2757210"/>
            <a:ext cx="24003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7" name="直接连接符 6"/>
          <p:cNvSpPr>
            <a:spLocks noChangeShapeType="1"/>
          </p:cNvSpPr>
          <p:nvPr/>
        </p:nvSpPr>
        <p:spPr bwMode="auto">
          <a:xfrm>
            <a:off x="76200" y="0"/>
            <a:ext cx="0" cy="51435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直接连接符 8"/>
          <p:cNvSpPr>
            <a:spLocks noChangeShapeType="1"/>
          </p:cNvSpPr>
          <p:nvPr/>
        </p:nvSpPr>
        <p:spPr bwMode="auto">
          <a:xfrm>
            <a:off x="8991600" y="0"/>
            <a:ext cx="0" cy="51435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矩形 9"/>
          <p:cNvSpPr/>
          <p:nvPr/>
        </p:nvSpPr>
        <p:spPr bwMode="auto">
          <a:xfrm>
            <a:off x="8839200" y="0"/>
            <a:ext cx="304800" cy="51435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直接连接符 10"/>
          <p:cNvSpPr>
            <a:spLocks noChangeShapeType="1"/>
          </p:cNvSpPr>
          <p:nvPr/>
        </p:nvSpPr>
        <p:spPr bwMode="auto">
          <a:xfrm>
            <a:off x="8915400" y="0"/>
            <a:ext cx="0" cy="51435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椭圆 11"/>
          <p:cNvSpPr/>
          <p:nvPr/>
        </p:nvSpPr>
        <p:spPr>
          <a:xfrm>
            <a:off x="8156448" y="4286250"/>
            <a:ext cx="548640" cy="41148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灯片编号占位符 22"/>
          <p:cNvSpPr>
            <a:spLocks noGrp="1"/>
          </p:cNvSpPr>
          <p:nvPr>
            <p:ph type="sldNum" sz="quarter" idx="4"/>
          </p:nvPr>
        </p:nvSpPr>
        <p:spPr>
          <a:xfrm>
            <a:off x="8129016" y="4300538"/>
            <a:ext cx="609600" cy="390906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FA795CEA-2148-4B64-8906-9C9253E8D2D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 panose="05000000000000000000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 panose="05000000000000000000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 panose="05000000000000000000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 panose="05000000000000000000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4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/>
          <a:srcRect r="53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标题 14"/>
          <p:cNvSpPr>
            <a:spLocks noGrp="1"/>
          </p:cNvSpPr>
          <p:nvPr>
            <p:ph type="ctrTitle" idx="13"/>
          </p:nvPr>
        </p:nvSpPr>
        <p:spPr>
          <a:xfrm>
            <a:off x="2127250" y="2417445"/>
            <a:ext cx="6887210" cy="728345"/>
          </a:xfrm>
        </p:spPr>
        <p:txBody>
          <a:bodyPr>
            <a:normAutofit/>
          </a:bodyPr>
          <a:lstStyle/>
          <a:p>
            <a:pPr algn="ctr"/>
            <a:r>
              <a:rPr lang="zh-CN" altLang="en-US" sz="3600" b="1" spc="30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一元二</a:t>
            </a:r>
            <a:r>
              <a:rPr lang="zh-CN" altLang="en-US" sz="3600" b="1" spc="30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次不等式</a:t>
            </a:r>
            <a:r>
              <a:rPr lang="zh-CN" altLang="en-US" sz="3600" b="1" spc="3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的</a:t>
            </a:r>
            <a:r>
              <a:rPr lang="zh-CN" altLang="en-US" sz="3600" b="1" spc="30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解法</a:t>
            </a:r>
            <a:endParaRPr lang="zh-CN" altLang="en-US" sz="3600" b="1" spc="300" dirty="0" smtClean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871085" y="3635375"/>
            <a:ext cx="360172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b="1" spc="226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en-US" altLang="zh-CN" sz="2000" spc="226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4066619" y="1194124"/>
            <a:ext cx="40938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spc="226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朝阳区线上课堂</a:t>
            </a:r>
            <a:r>
              <a:rPr lang="en-US" altLang="zh-CN" sz="2000" b="1" spc="226" dirty="0" smtClean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·</a:t>
            </a:r>
            <a:r>
              <a:rPr lang="zh-CN" altLang="en-US" sz="2000" b="1" spc="226" dirty="0" smtClean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高三年级数学</a:t>
            </a:r>
            <a:r>
              <a:rPr lang="zh-CN" altLang="en-US" sz="2400" b="1" spc="226" dirty="0" smtClean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 </a:t>
            </a:r>
            <a:endParaRPr lang="zh-CN" altLang="en-US" sz="2400" b="1" spc="226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cs typeface="楷体" panose="02010609060101010101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324224" y="3699565"/>
            <a:ext cx="4836240" cy="662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800" spc="226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北京中学    王孟新  </a:t>
            </a:r>
            <a:endParaRPr lang="zh-CN" altLang="en-US" sz="2800" spc="226" dirty="0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44490689"/>
      </p:ext>
    </p:extLst>
  </p:cSld>
  <p:clrMapOvr>
    <a:masterClrMapping/>
  </p:clrMapOvr>
  <p:transition advTm="2023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961"/>
          <a:stretch/>
        </p:blipFill>
        <p:spPr bwMode="auto">
          <a:xfrm>
            <a:off x="323528" y="411510"/>
            <a:ext cx="7810768" cy="974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171" y="1386468"/>
            <a:ext cx="3286125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63638"/>
            <a:ext cx="4544505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4202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11510"/>
            <a:ext cx="4581525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63638"/>
            <a:ext cx="6000750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864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9502"/>
            <a:ext cx="529590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48317"/>
            <a:ext cx="8175881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864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9502"/>
            <a:ext cx="529590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91630"/>
            <a:ext cx="7448550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5364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9502"/>
            <a:ext cx="5800725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9622"/>
            <a:ext cx="6696744" cy="356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864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9502"/>
            <a:ext cx="5800725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9622"/>
            <a:ext cx="546735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0891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411510"/>
            <a:ext cx="7213601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864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411510"/>
            <a:ext cx="7222061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864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23678"/>
            <a:ext cx="6629400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9502"/>
            <a:ext cx="714375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864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83518"/>
            <a:ext cx="7734300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864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43558"/>
            <a:ext cx="7401810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7494"/>
            <a:ext cx="6496050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51670"/>
            <a:ext cx="6105525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4202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9502"/>
            <a:ext cx="6505575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04" y="1368202"/>
            <a:ext cx="5114925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4202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68202"/>
            <a:ext cx="5400675" cy="364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9502"/>
            <a:ext cx="6505575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4202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9502"/>
            <a:ext cx="6505575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8"/>
          <a:stretch/>
        </p:blipFill>
        <p:spPr bwMode="auto">
          <a:xfrm>
            <a:off x="179511" y="1368202"/>
            <a:ext cx="8753475" cy="299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4368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7534"/>
            <a:ext cx="8610600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2203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微信图片_2020020117150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4780" y="793833"/>
            <a:ext cx="1234440" cy="122301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2376807" y="2360295"/>
            <a:ext cx="46589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5400" b="1" spc="300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谢谢您的观看</a:t>
            </a:r>
          </a:p>
        </p:txBody>
      </p:sp>
      <p:sp>
        <p:nvSpPr>
          <p:cNvPr id="7" name="矩形 6"/>
          <p:cNvSpPr/>
          <p:nvPr/>
        </p:nvSpPr>
        <p:spPr>
          <a:xfrm>
            <a:off x="2632710" y="3507741"/>
            <a:ext cx="420541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pc="226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北京市朝阳区教育研究中心  制作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80470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23272"/>
            <a:ext cx="6619875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0778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83518"/>
            <a:ext cx="7904120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4202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83518"/>
            <a:ext cx="4376348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4202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742950"/>
            <a:ext cx="8124825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4202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257"/>
          <a:stretch/>
        </p:blipFill>
        <p:spPr bwMode="auto">
          <a:xfrm>
            <a:off x="509588" y="742950"/>
            <a:ext cx="8124825" cy="174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4672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868"/>
          <a:stretch/>
        </p:blipFill>
        <p:spPr bwMode="auto">
          <a:xfrm>
            <a:off x="509588" y="742950"/>
            <a:ext cx="8124825" cy="2162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256" y="3003798"/>
            <a:ext cx="1583486" cy="1734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4082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4" r="42638" b="24222"/>
          <a:stretch/>
        </p:blipFill>
        <p:spPr bwMode="auto">
          <a:xfrm>
            <a:off x="395535" y="483518"/>
            <a:ext cx="4989949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1419622"/>
            <a:ext cx="3217144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0124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926,&quot;width&quot;:1944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20204538"/>
  <p:tag name="KSO_WM_TAG_VERSION" val="1.0"/>
  <p:tag name="KSO_WM_SLIDE_ID" val="custom20186579_1"/>
  <p:tag name="KSO_WM_SLIDE_INDEX" val="1"/>
  <p:tag name="KSO_WM_SLIDE_ITEM_CNT" val="0"/>
  <p:tag name="KSO_WM_SLIDE_LAYOUT" val="a_b"/>
  <p:tag name="KSO_WM_SLIDE_LAYOUT_CNT" val="1_1"/>
  <p:tag name="KSO_WM_SLIDE_TYPE" val="title"/>
  <p:tag name="KSO_WM_SLIDE_SUBTYPE" val="pureTxt"/>
  <p:tag name="KSO_WM_TEMPLATE_THUMBS_INDEX" val="1、5、6、7、8、10、13、14、16、17、18、19"/>
  <p:tag name="KSO_WM_BEAUTIFY_FLAG" val="#wm#"/>
  <p:tag name="KSO_WM_TEMPLATE_TOPIC_ID" val="2869567"/>
  <p:tag name="KSO_WM_TEMPLATE_OUTLINE_ID" val="6"/>
  <p:tag name="KSO_WM_TEMPLATE_SCENE_ID" val="1"/>
  <p:tag name="KSO_WM_TEMPLATE_JOB_ID" val="6"/>
  <p:tag name="KSO_WM_TEMPLATE_TOPIC_DEFAULT" val="0"/>
  <p:tag name="KSO_WM_TEMPLATE_SUBCATEGORY" val="0"/>
  <p:tag name="KSO_WM_TEMPLATE_MASTER_TYPE" val="1"/>
  <p:tag name="KSO_WM_TEMPLATE_COLOR_TYPE" val="1"/>
  <p:tag name="KSO_WM_TEMPLATE_MASTER_THUMB_INDEX" val="1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4538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凸显">
  <a:themeElements>
    <a:clrScheme name="凸显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凸显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凸显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179</TotalTime>
  <Words>33</Words>
  <Application>Microsoft Office PowerPoint</Application>
  <PresentationFormat>全屏显示(16:9)</PresentationFormat>
  <Paragraphs>7</Paragraphs>
  <Slides>25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6" baseType="lpstr">
      <vt:lpstr>Arial</vt:lpstr>
      <vt:lpstr>宋体</vt:lpstr>
      <vt:lpstr>Wingdings</vt:lpstr>
      <vt:lpstr>微软雅黑</vt:lpstr>
      <vt:lpstr>华文楷体</vt:lpstr>
      <vt:lpstr>Wingdings 2</vt:lpstr>
      <vt:lpstr>楷体</vt:lpstr>
      <vt:lpstr>Calibri</vt:lpstr>
      <vt:lpstr>Century Schoolbook</vt:lpstr>
      <vt:lpstr>汉仪旗黑-85S</vt:lpstr>
      <vt:lpstr>凸显</vt:lpstr>
      <vt:lpstr>一元二次不等式的解法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最后20天拼什么？</dc:title>
  <dc:creator>jx</dc:creator>
  <cp:lastModifiedBy>王孟新</cp:lastModifiedBy>
  <cp:revision>196</cp:revision>
  <dcterms:created xsi:type="dcterms:W3CDTF">2014-05-14T06:34:00Z</dcterms:created>
  <dcterms:modified xsi:type="dcterms:W3CDTF">2020-07-31T09:35:41Z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2052-11.3.0.9228</vt:lpwstr>
  </property>
</Properties>
</file>