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435" r:id="rId2"/>
    <p:sldId id="264" r:id="rId3"/>
    <p:sldId id="314" r:id="rId4"/>
    <p:sldId id="432" r:id="rId5"/>
    <p:sldId id="425" r:id="rId6"/>
    <p:sldId id="426" r:id="rId7"/>
    <p:sldId id="427" r:id="rId8"/>
    <p:sldId id="428" r:id="rId9"/>
    <p:sldId id="398" r:id="rId10"/>
    <p:sldId id="431" r:id="rId11"/>
    <p:sldId id="433" r:id="rId12"/>
    <p:sldId id="407" r:id="rId13"/>
    <p:sldId id="409" r:id="rId14"/>
    <p:sldId id="410" r:id="rId15"/>
    <p:sldId id="400" r:id="rId16"/>
    <p:sldId id="399" r:id="rId17"/>
    <p:sldId id="411" r:id="rId18"/>
    <p:sldId id="434" r:id="rId19"/>
    <p:sldId id="412" r:id="rId20"/>
    <p:sldId id="413" r:id="rId21"/>
    <p:sldId id="414" r:id="rId22"/>
    <p:sldId id="415" r:id="rId23"/>
    <p:sldId id="424" r:id="rId24"/>
    <p:sldId id="418" r:id="rId25"/>
    <p:sldId id="422" r:id="rId26"/>
    <p:sldId id="419" r:id="rId27"/>
    <p:sldId id="420" r:id="rId28"/>
    <p:sldId id="421" r:id="rId29"/>
    <p:sldId id="374" r:id="rId30"/>
    <p:sldId id="377" r:id="rId31"/>
    <p:sldId id="436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0000FF"/>
    <a:srgbClr val="00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 autoAdjust="0"/>
    <p:restoredTop sz="86378" autoAdjust="0"/>
  </p:normalViewPr>
  <p:slideViewPr>
    <p:cSldViewPr snapToGrid="0">
      <p:cViewPr varScale="1">
        <p:scale>
          <a:sx n="75" d="100"/>
          <a:sy n="75" d="100"/>
        </p:scale>
        <p:origin x="-97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3307"/>
    </p:cViewPr>
  </p:sorterViewPr>
  <p:notesViewPr>
    <p:cSldViewPr snapToGrid="0">
      <p:cViewPr varScale="1">
        <p:scale>
          <a:sx n="57" d="100"/>
          <a:sy n="57" d="100"/>
        </p:scale>
        <p:origin x="2832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image" Target="../media/image52.wmf"/><Relationship Id="rId3" Type="http://schemas.openxmlformats.org/officeDocument/2006/relationships/image" Target="../media/image47.emf"/><Relationship Id="rId7" Type="http://schemas.openxmlformats.org/officeDocument/2006/relationships/image" Target="../media/image34.wmf"/><Relationship Id="rId12" Type="http://schemas.openxmlformats.org/officeDocument/2006/relationships/image" Target="../media/image51.wmf"/><Relationship Id="rId17" Type="http://schemas.openxmlformats.org/officeDocument/2006/relationships/image" Target="../media/image22.wmf"/><Relationship Id="rId2" Type="http://schemas.openxmlformats.org/officeDocument/2006/relationships/image" Target="../media/image46.emf"/><Relationship Id="rId16" Type="http://schemas.openxmlformats.org/officeDocument/2006/relationships/image" Target="../media/image24.wmf"/><Relationship Id="rId1" Type="http://schemas.openxmlformats.org/officeDocument/2006/relationships/image" Target="../media/image45.emf"/><Relationship Id="rId6" Type="http://schemas.openxmlformats.org/officeDocument/2006/relationships/image" Target="../media/image33.wmf"/><Relationship Id="rId11" Type="http://schemas.openxmlformats.org/officeDocument/2006/relationships/image" Target="../media/image26.wmf"/><Relationship Id="rId5" Type="http://schemas.openxmlformats.org/officeDocument/2006/relationships/image" Target="../media/image32.wmf"/><Relationship Id="rId15" Type="http://schemas.openxmlformats.org/officeDocument/2006/relationships/image" Target="../media/image23.wmf"/><Relationship Id="rId10" Type="http://schemas.openxmlformats.org/officeDocument/2006/relationships/image" Target="../media/image25.wmf"/><Relationship Id="rId4" Type="http://schemas.openxmlformats.org/officeDocument/2006/relationships/image" Target="../media/image48.wmf"/><Relationship Id="rId9" Type="http://schemas.openxmlformats.org/officeDocument/2006/relationships/image" Target="../media/image50.wmf"/><Relationship Id="rId14" Type="http://schemas.openxmlformats.org/officeDocument/2006/relationships/image" Target="../media/image53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image" Target="../media/image34.wmf"/><Relationship Id="rId18" Type="http://schemas.openxmlformats.org/officeDocument/2006/relationships/image" Target="../media/image57.wmf"/><Relationship Id="rId3" Type="http://schemas.openxmlformats.org/officeDocument/2006/relationships/image" Target="../media/image24.wmf"/><Relationship Id="rId21" Type="http://schemas.openxmlformats.org/officeDocument/2006/relationships/image" Target="../media/image59.wmf"/><Relationship Id="rId7" Type="http://schemas.openxmlformats.org/officeDocument/2006/relationships/image" Target="../media/image25.wmf"/><Relationship Id="rId12" Type="http://schemas.openxmlformats.org/officeDocument/2006/relationships/image" Target="../media/image33.wmf"/><Relationship Id="rId17" Type="http://schemas.openxmlformats.org/officeDocument/2006/relationships/image" Target="../media/image53.wmf"/><Relationship Id="rId2" Type="http://schemas.openxmlformats.org/officeDocument/2006/relationships/image" Target="../media/image23.wmf"/><Relationship Id="rId16" Type="http://schemas.openxmlformats.org/officeDocument/2006/relationships/image" Target="../media/image52.wmf"/><Relationship Id="rId20" Type="http://schemas.openxmlformats.org/officeDocument/2006/relationships/image" Target="../media/image58.wmf"/><Relationship Id="rId1" Type="http://schemas.openxmlformats.org/officeDocument/2006/relationships/image" Target="../media/image22.wmf"/><Relationship Id="rId6" Type="http://schemas.openxmlformats.org/officeDocument/2006/relationships/image" Target="../media/image56.emf"/><Relationship Id="rId11" Type="http://schemas.openxmlformats.org/officeDocument/2006/relationships/image" Target="../media/image32.wmf"/><Relationship Id="rId5" Type="http://schemas.openxmlformats.org/officeDocument/2006/relationships/image" Target="../media/image55.wmf"/><Relationship Id="rId15" Type="http://schemas.openxmlformats.org/officeDocument/2006/relationships/image" Target="../media/image50.wmf"/><Relationship Id="rId23" Type="http://schemas.openxmlformats.org/officeDocument/2006/relationships/image" Target="../media/image40.wmf"/><Relationship Id="rId10" Type="http://schemas.openxmlformats.org/officeDocument/2006/relationships/image" Target="../media/image48.wmf"/><Relationship Id="rId19" Type="http://schemas.openxmlformats.org/officeDocument/2006/relationships/image" Target="../media/image41.wmf"/><Relationship Id="rId4" Type="http://schemas.openxmlformats.org/officeDocument/2006/relationships/image" Target="../media/image54.wmf"/><Relationship Id="rId9" Type="http://schemas.openxmlformats.org/officeDocument/2006/relationships/image" Target="../media/image51.wmf"/><Relationship Id="rId14" Type="http://schemas.openxmlformats.org/officeDocument/2006/relationships/image" Target="../media/image49.wmf"/><Relationship Id="rId22" Type="http://schemas.openxmlformats.org/officeDocument/2006/relationships/image" Target="../media/image39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24.wmf"/><Relationship Id="rId7" Type="http://schemas.openxmlformats.org/officeDocument/2006/relationships/image" Target="../media/image59.wmf"/><Relationship Id="rId12" Type="http://schemas.openxmlformats.org/officeDocument/2006/relationships/image" Target="../media/image60.e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58.wmf"/><Relationship Id="rId11" Type="http://schemas.openxmlformats.org/officeDocument/2006/relationships/image" Target="../media/image40.wmf"/><Relationship Id="rId5" Type="http://schemas.openxmlformats.org/officeDocument/2006/relationships/image" Target="../media/image41.wmf"/><Relationship Id="rId10" Type="http://schemas.openxmlformats.org/officeDocument/2006/relationships/image" Target="../media/image39.wmf"/><Relationship Id="rId4" Type="http://schemas.openxmlformats.org/officeDocument/2006/relationships/image" Target="../media/image57.wmf"/><Relationship Id="rId9" Type="http://schemas.openxmlformats.org/officeDocument/2006/relationships/image" Target="../media/image55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image" Target="../media/image61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image" Target="../media/image65.emf"/><Relationship Id="rId4" Type="http://schemas.openxmlformats.org/officeDocument/2006/relationships/image" Target="../media/image6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emf"/><Relationship Id="rId1" Type="http://schemas.openxmlformats.org/officeDocument/2006/relationships/image" Target="../media/image19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image" Target="../media/image73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image" Target="../media/image7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image" Target="../media/image78.e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13" Type="http://schemas.openxmlformats.org/officeDocument/2006/relationships/image" Target="../media/image39.wmf"/><Relationship Id="rId3" Type="http://schemas.openxmlformats.org/officeDocument/2006/relationships/image" Target="../media/image25.wmf"/><Relationship Id="rId7" Type="http://schemas.openxmlformats.org/officeDocument/2006/relationships/image" Target="../media/image83.emf"/><Relationship Id="rId12" Type="http://schemas.openxmlformats.org/officeDocument/2006/relationships/image" Target="../media/image57.wmf"/><Relationship Id="rId2" Type="http://schemas.openxmlformats.org/officeDocument/2006/relationships/image" Target="../media/image81.emf"/><Relationship Id="rId1" Type="http://schemas.openxmlformats.org/officeDocument/2006/relationships/image" Target="../media/image80.emf"/><Relationship Id="rId6" Type="http://schemas.openxmlformats.org/officeDocument/2006/relationships/image" Target="../media/image51.wmf"/><Relationship Id="rId11" Type="http://schemas.openxmlformats.org/officeDocument/2006/relationships/image" Target="../media/image33.wmf"/><Relationship Id="rId5" Type="http://schemas.openxmlformats.org/officeDocument/2006/relationships/image" Target="../media/image82.emf"/><Relationship Id="rId15" Type="http://schemas.openxmlformats.org/officeDocument/2006/relationships/image" Target="../media/image41.wmf"/><Relationship Id="rId10" Type="http://schemas.openxmlformats.org/officeDocument/2006/relationships/image" Target="../media/image34.wmf"/><Relationship Id="rId4" Type="http://schemas.openxmlformats.org/officeDocument/2006/relationships/image" Target="../media/image26.wmf"/><Relationship Id="rId9" Type="http://schemas.openxmlformats.org/officeDocument/2006/relationships/image" Target="../media/image32.wmf"/><Relationship Id="rId14" Type="http://schemas.openxmlformats.org/officeDocument/2006/relationships/image" Target="../media/image40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image" Target="../media/image85.emf"/><Relationship Id="rId3" Type="http://schemas.openxmlformats.org/officeDocument/2006/relationships/image" Target="../media/image82.emf"/><Relationship Id="rId7" Type="http://schemas.openxmlformats.org/officeDocument/2006/relationships/image" Target="../media/image34.wmf"/><Relationship Id="rId12" Type="http://schemas.openxmlformats.org/officeDocument/2006/relationships/image" Target="../media/image41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2.wmf"/><Relationship Id="rId11" Type="http://schemas.openxmlformats.org/officeDocument/2006/relationships/image" Target="../media/image40.wmf"/><Relationship Id="rId5" Type="http://schemas.openxmlformats.org/officeDocument/2006/relationships/image" Target="../media/image84.wmf"/><Relationship Id="rId10" Type="http://schemas.openxmlformats.org/officeDocument/2006/relationships/image" Target="../media/image39.wmf"/><Relationship Id="rId4" Type="http://schemas.openxmlformats.org/officeDocument/2006/relationships/image" Target="../media/image51.wmf"/><Relationship Id="rId9" Type="http://schemas.openxmlformats.org/officeDocument/2006/relationships/image" Target="../media/image57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image" Target="../media/image94.wmf"/><Relationship Id="rId3" Type="http://schemas.openxmlformats.org/officeDocument/2006/relationships/image" Target="../media/image25.wmf"/><Relationship Id="rId7" Type="http://schemas.openxmlformats.org/officeDocument/2006/relationships/image" Target="../media/image48.wmf"/><Relationship Id="rId12" Type="http://schemas.openxmlformats.org/officeDocument/2006/relationships/image" Target="../media/image93.emf"/><Relationship Id="rId2" Type="http://schemas.openxmlformats.org/officeDocument/2006/relationships/image" Target="../media/image88.emf"/><Relationship Id="rId1" Type="http://schemas.openxmlformats.org/officeDocument/2006/relationships/image" Target="../media/image87.emf"/><Relationship Id="rId6" Type="http://schemas.openxmlformats.org/officeDocument/2006/relationships/image" Target="../media/image89.emf"/><Relationship Id="rId11" Type="http://schemas.openxmlformats.org/officeDocument/2006/relationships/image" Target="../media/image92.wmf"/><Relationship Id="rId5" Type="http://schemas.openxmlformats.org/officeDocument/2006/relationships/image" Target="../media/image51.wmf"/><Relationship Id="rId10" Type="http://schemas.openxmlformats.org/officeDocument/2006/relationships/image" Target="../media/image91.wmf"/><Relationship Id="rId4" Type="http://schemas.openxmlformats.org/officeDocument/2006/relationships/image" Target="../media/image82.emf"/><Relationship Id="rId9" Type="http://schemas.openxmlformats.org/officeDocument/2006/relationships/image" Target="../media/image90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3" Type="http://schemas.openxmlformats.org/officeDocument/2006/relationships/image" Target="../media/image82.emf"/><Relationship Id="rId7" Type="http://schemas.openxmlformats.org/officeDocument/2006/relationships/image" Target="../media/image90.wmf"/><Relationship Id="rId2" Type="http://schemas.openxmlformats.org/officeDocument/2006/relationships/image" Target="../media/image25.wmf"/><Relationship Id="rId1" Type="http://schemas.openxmlformats.org/officeDocument/2006/relationships/image" Target="../media/image95.emf"/><Relationship Id="rId6" Type="http://schemas.openxmlformats.org/officeDocument/2006/relationships/image" Target="../media/image32.wmf"/><Relationship Id="rId11" Type="http://schemas.openxmlformats.org/officeDocument/2006/relationships/image" Target="../media/image96.emf"/><Relationship Id="rId5" Type="http://schemas.openxmlformats.org/officeDocument/2006/relationships/image" Target="../media/image48.wmf"/><Relationship Id="rId10" Type="http://schemas.openxmlformats.org/officeDocument/2006/relationships/image" Target="../media/image94.wmf"/><Relationship Id="rId4" Type="http://schemas.openxmlformats.org/officeDocument/2006/relationships/image" Target="../media/image51.wmf"/><Relationship Id="rId9" Type="http://schemas.openxmlformats.org/officeDocument/2006/relationships/image" Target="../media/image92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25.wmf"/><Relationship Id="rId1" Type="http://schemas.openxmlformats.org/officeDocument/2006/relationships/image" Target="../media/image98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emf"/><Relationship Id="rId1" Type="http://schemas.openxmlformats.org/officeDocument/2006/relationships/image" Target="../media/image10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e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emf"/><Relationship Id="rId1" Type="http://schemas.openxmlformats.org/officeDocument/2006/relationships/image" Target="../media/image10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13" Type="http://schemas.openxmlformats.org/officeDocument/2006/relationships/image" Target="../media/image33.wmf"/><Relationship Id="rId3" Type="http://schemas.openxmlformats.org/officeDocument/2006/relationships/image" Target="../media/image23.wmf"/><Relationship Id="rId7" Type="http://schemas.openxmlformats.org/officeDocument/2006/relationships/image" Target="../media/image27.emf"/><Relationship Id="rId12" Type="http://schemas.openxmlformats.org/officeDocument/2006/relationships/image" Target="../media/image32.wmf"/><Relationship Id="rId2" Type="http://schemas.openxmlformats.org/officeDocument/2006/relationships/image" Target="../media/image22.wmf"/><Relationship Id="rId1" Type="http://schemas.openxmlformats.org/officeDocument/2006/relationships/image" Target="../media/image21.emf"/><Relationship Id="rId6" Type="http://schemas.openxmlformats.org/officeDocument/2006/relationships/image" Target="../media/image26.wmf"/><Relationship Id="rId11" Type="http://schemas.openxmlformats.org/officeDocument/2006/relationships/image" Target="../media/image31.wmf"/><Relationship Id="rId5" Type="http://schemas.openxmlformats.org/officeDocument/2006/relationships/image" Target="../media/image25.wmf"/><Relationship Id="rId10" Type="http://schemas.openxmlformats.org/officeDocument/2006/relationships/image" Target="../media/image30.wmf"/><Relationship Id="rId4" Type="http://schemas.openxmlformats.org/officeDocument/2006/relationships/image" Target="../media/image24.wmf"/><Relationship Id="rId9" Type="http://schemas.openxmlformats.org/officeDocument/2006/relationships/image" Target="../media/image29.emf"/><Relationship Id="rId14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image" Target="../media/image37.emf"/><Relationship Id="rId3" Type="http://schemas.openxmlformats.org/officeDocument/2006/relationships/image" Target="../media/image24.wmf"/><Relationship Id="rId7" Type="http://schemas.openxmlformats.org/officeDocument/2006/relationships/image" Target="../media/image30.wmf"/><Relationship Id="rId12" Type="http://schemas.openxmlformats.org/officeDocument/2006/relationships/image" Target="../media/image36.emf"/><Relationship Id="rId17" Type="http://schemas.openxmlformats.org/officeDocument/2006/relationships/image" Target="../media/image41.wmf"/><Relationship Id="rId2" Type="http://schemas.openxmlformats.org/officeDocument/2006/relationships/image" Target="../media/image23.wmf"/><Relationship Id="rId16" Type="http://schemas.openxmlformats.org/officeDocument/2006/relationships/image" Target="../media/image40.wmf"/><Relationship Id="rId1" Type="http://schemas.openxmlformats.org/officeDocument/2006/relationships/image" Target="../media/image22.wmf"/><Relationship Id="rId6" Type="http://schemas.openxmlformats.org/officeDocument/2006/relationships/image" Target="../media/image35.emf"/><Relationship Id="rId11" Type="http://schemas.openxmlformats.org/officeDocument/2006/relationships/image" Target="../media/image34.wmf"/><Relationship Id="rId5" Type="http://schemas.openxmlformats.org/officeDocument/2006/relationships/image" Target="../media/image26.wmf"/><Relationship Id="rId15" Type="http://schemas.openxmlformats.org/officeDocument/2006/relationships/image" Target="../media/image39.wmf"/><Relationship Id="rId10" Type="http://schemas.openxmlformats.org/officeDocument/2006/relationships/image" Target="../media/image33.wmf"/><Relationship Id="rId4" Type="http://schemas.openxmlformats.org/officeDocument/2006/relationships/image" Target="../media/image25.wmf"/><Relationship Id="rId9" Type="http://schemas.openxmlformats.org/officeDocument/2006/relationships/image" Target="../media/image32.wmf"/><Relationship Id="rId14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5FAC0-4E78-4B4A-9ADA-EE7413CBA2A2}" type="datetimeFigureOut">
              <a:rPr lang="zh-CN" altLang="en-US" smtClean="0"/>
              <a:pPr/>
              <a:t>2020/5/22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8E8FE-40DA-41DC-AE77-8790382988A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A302A-66E2-45C0-9113-4E5747328F9F}" type="datetimeFigureOut">
              <a:rPr lang="zh-CN" altLang="en-US" smtClean="0"/>
              <a:pPr/>
              <a:t>2020/5/22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40E3B-F9C0-48B6-A129-4D327DD3065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画法（</a:t>
            </a:r>
            <a:r>
              <a:rPr lang="en-US" altLang="zh-CN" dirty="0"/>
              <a:t>1</a:t>
            </a:r>
            <a:r>
              <a:rPr lang="zh-CN" altLang="en-US" dirty="0"/>
              <a:t>）中缺“</a:t>
            </a:r>
            <a:r>
              <a:rPr lang="en-US" altLang="zh-CN" dirty="0"/>
              <a:t>=</a:t>
            </a:r>
            <a:r>
              <a:rPr lang="zh-CN" altLang="en-US" dirty="0"/>
              <a:t>”号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题目中去掉</a:t>
            </a:r>
            <a:r>
              <a:rPr lang="en-US" altLang="zh-CN" dirty="0"/>
              <a:t>1.5cm</a:t>
            </a:r>
            <a:r>
              <a:rPr lang="zh-CN" altLang="en-US" dirty="0"/>
              <a:t>，（</a:t>
            </a:r>
            <a:r>
              <a:rPr lang="en-US" altLang="zh-CN" dirty="0"/>
              <a:t>1</a:t>
            </a:r>
            <a:r>
              <a:rPr lang="zh-CN" altLang="en-US" dirty="0"/>
              <a:t>）中缺“</a:t>
            </a:r>
            <a:r>
              <a:rPr lang="en-US" altLang="zh-CN" dirty="0"/>
              <a:t>=</a:t>
            </a:r>
            <a:r>
              <a:rPr lang="zh-CN" altLang="en-US" dirty="0"/>
              <a:t>”号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题目中去掉</a:t>
            </a:r>
            <a:r>
              <a:rPr lang="en-US" altLang="zh-CN" dirty="0"/>
              <a:t>1.5cm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/>
              <a:t>1</a:t>
            </a:r>
            <a:r>
              <a:rPr lang="zh-CN" altLang="en-US" dirty="0"/>
              <a:t>中</a:t>
            </a:r>
            <a:r>
              <a:rPr lang="en-US" altLang="zh-CN" dirty="0"/>
              <a:t>“</a:t>
            </a:r>
            <a:r>
              <a:rPr lang="zh-CN" altLang="en-US" dirty="0"/>
              <a:t>理解</a:t>
            </a:r>
            <a:r>
              <a:rPr lang="en-US" altLang="zh-CN" dirty="0"/>
              <a:t>”</a:t>
            </a:r>
            <a:r>
              <a:rPr lang="zh-CN" altLang="en-US" dirty="0"/>
              <a:t>改为</a:t>
            </a:r>
            <a:r>
              <a:rPr lang="en-US" altLang="zh-CN" dirty="0"/>
              <a:t>“</a:t>
            </a:r>
            <a:r>
              <a:rPr lang="zh-CN" altLang="en-US" dirty="0"/>
              <a:t>经历</a:t>
            </a:r>
            <a:r>
              <a:rPr lang="en-US" altLang="zh-CN" dirty="0"/>
              <a:t>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2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，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3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中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“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根据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”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改为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“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利用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”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正文空两格对齐。</a:t>
            </a:r>
            <a:endParaRPr lang="en-US" altLang="zh-CN" dirty="0"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第一行的问题可以占用一行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图中的字母</a:t>
            </a:r>
            <a:r>
              <a:rPr lang="en-US" altLang="zh-CN" dirty="0"/>
              <a:t>A,B</a:t>
            </a:r>
            <a:r>
              <a:rPr lang="zh-CN" altLang="en-US" dirty="0"/>
              <a:t>不要被坐标轴压住</a:t>
            </a:r>
            <a:r>
              <a:rPr lang="en-US" altLang="zh-CN" dirty="0"/>
              <a:t>,</a:t>
            </a:r>
            <a:r>
              <a:rPr lang="zh-CN" altLang="en-US" dirty="0"/>
              <a:t>字母</a:t>
            </a:r>
            <a:r>
              <a:rPr lang="en-US" altLang="zh-CN" dirty="0"/>
              <a:t>A</a:t>
            </a:r>
            <a:r>
              <a:rPr lang="zh-CN" altLang="en-US" dirty="0"/>
              <a:t>加括号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图中的字母</a:t>
            </a:r>
            <a:r>
              <a:rPr lang="en-US" altLang="zh-CN" dirty="0"/>
              <a:t>A,B</a:t>
            </a:r>
            <a:r>
              <a:rPr lang="zh-CN" altLang="en-US" dirty="0"/>
              <a:t>不要被坐标轴压住</a:t>
            </a:r>
            <a:r>
              <a:rPr lang="en-US" altLang="zh-CN" dirty="0"/>
              <a:t>,</a:t>
            </a:r>
            <a:r>
              <a:rPr lang="zh-CN" altLang="en-US" dirty="0"/>
              <a:t>字母</a:t>
            </a:r>
            <a:r>
              <a:rPr lang="en-US" altLang="zh-CN" dirty="0"/>
              <a:t>A</a:t>
            </a:r>
            <a:r>
              <a:rPr lang="zh-CN" altLang="en-US" dirty="0"/>
              <a:t>加括号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787727" y="2280725"/>
            <a:ext cx="9144000" cy="1126124"/>
          </a:xfrm>
        </p:spPr>
        <p:txBody>
          <a:bodyPr anchor="b"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3787727" y="3619499"/>
            <a:ext cx="7273974" cy="1056835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主讲人：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  <a:pPr/>
              <a:t>2020/5/22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  <a:pPr/>
              <a:t>2020/5/22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文本框 7"/>
          <p:cNvSpPr txBox="1"/>
          <p:nvPr userDrawn="1"/>
        </p:nvSpPr>
        <p:spPr>
          <a:xfrm>
            <a:off x="673100" y="-5486"/>
            <a:ext cx="2298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高中数学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1">
          <a:blip r:embed="rId9" cstate="print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2020/5/22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6432557" y="4663914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 dirty="0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6432557" y="5138953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 dirty="0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6432556" y="3188625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6432558" y="2013096"/>
            <a:ext cx="4825365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8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  <a:lvl2pPr>
              <a:defRPr>
                <a:latin typeface="华文楷体" panose="02010600040101010101" pitchFamily="2" charset="-122"/>
                <a:ea typeface="华文楷体" panose="02010600040101010101" pitchFamily="2" charset="-122"/>
              </a:defRPr>
            </a:lvl2pPr>
            <a:lvl3pPr>
              <a:defRPr>
                <a:latin typeface="华文楷体" panose="02010600040101010101" pitchFamily="2" charset="-122"/>
                <a:ea typeface="华文楷体" panose="02010600040101010101" pitchFamily="2" charset="-122"/>
              </a:defRPr>
            </a:lvl3pPr>
            <a:lvl4pPr>
              <a:defRPr>
                <a:latin typeface="华文楷体" panose="02010600040101010101" pitchFamily="2" charset="-122"/>
                <a:ea typeface="华文楷体" panose="02010600040101010101" pitchFamily="2" charset="-122"/>
              </a:defRPr>
            </a:lvl4pPr>
            <a:lvl5pPr>
              <a:defRPr>
                <a:latin typeface="华文楷体" panose="02010600040101010101" pitchFamily="2" charset="-122"/>
                <a:ea typeface="华文楷体" panose="0201060004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  <a:pPr/>
              <a:t>2020/5/22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" y="365125"/>
            <a:ext cx="2133600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0" name="文本框 9"/>
          <p:cNvSpPr txBox="1"/>
          <p:nvPr userDrawn="1"/>
        </p:nvSpPr>
        <p:spPr>
          <a:xfrm>
            <a:off x="673100" y="-5486"/>
            <a:ext cx="2298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高中数学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  <a:pPr/>
              <a:t>2020/5/22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文本框 8"/>
          <p:cNvSpPr txBox="1"/>
          <p:nvPr userDrawn="1"/>
        </p:nvSpPr>
        <p:spPr>
          <a:xfrm>
            <a:off x="673100" y="-5486"/>
            <a:ext cx="2298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高中数学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  <a:pPr/>
              <a:t>2020/5/22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框 13"/>
          <p:cNvSpPr txBox="1"/>
          <p:nvPr userDrawn="1"/>
        </p:nvSpPr>
        <p:spPr>
          <a:xfrm>
            <a:off x="673100" y="-5486"/>
            <a:ext cx="2298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高中数学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  <a:pPr/>
              <a:t>2020/5/22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673100" y="-5486"/>
            <a:ext cx="2298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高中数学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  <a:pPr/>
              <a:t>2020/5/22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673100" y="-5486"/>
            <a:ext cx="2298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高中数学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  <a:pPr/>
              <a:t>2020/5/22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文本框 8"/>
          <p:cNvSpPr txBox="1"/>
          <p:nvPr userDrawn="1"/>
        </p:nvSpPr>
        <p:spPr>
          <a:xfrm>
            <a:off x="673100" y="-5486"/>
            <a:ext cx="2298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高中数学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  <a:pPr/>
              <a:t>2020/5/22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文本框 7"/>
          <p:cNvSpPr txBox="1"/>
          <p:nvPr userDrawn="1"/>
        </p:nvSpPr>
        <p:spPr>
          <a:xfrm>
            <a:off x="673100" y="-5486"/>
            <a:ext cx="2298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高中数学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  <a:pPr/>
              <a:t>2020/5/22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文本框 7"/>
          <p:cNvSpPr txBox="1"/>
          <p:nvPr userDrawn="1"/>
        </p:nvSpPr>
        <p:spPr>
          <a:xfrm>
            <a:off x="673100" y="-5486"/>
            <a:ext cx="2298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高中数学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4381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5A6CA-0CF8-4C0F-A4EF-5C6C0D45FAAD}" type="datetimeFigureOut">
              <a:rPr lang="zh-CN" altLang="en-US" smtClean="0"/>
              <a:pPr/>
              <a:t>2020/5/22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8A902-E013-4FF5-9CBD-78113C78402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8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oleObject" Target="../embeddings/oleObject19.bin"/><Relationship Id="rId18" Type="http://schemas.openxmlformats.org/officeDocument/2006/relationships/oleObject" Target="../embeddings/oleObject22.bin"/><Relationship Id="rId3" Type="http://schemas.openxmlformats.org/officeDocument/2006/relationships/notesSlide" Target="../notesSlides/notesSlide7.xml"/><Relationship Id="rId7" Type="http://schemas.openxmlformats.org/officeDocument/2006/relationships/package" Target="../embeddings/Microsoft_Office_Word___16.docx"/><Relationship Id="rId12" Type="http://schemas.openxmlformats.org/officeDocument/2006/relationships/oleObject" Target="../embeddings/oleObject18.bin"/><Relationship Id="rId17" Type="http://schemas.openxmlformats.org/officeDocument/2006/relationships/oleObject" Target="../embeddings/oleObject21.bin"/><Relationship Id="rId2" Type="http://schemas.openxmlformats.org/officeDocument/2006/relationships/slideLayout" Target="../slideLayouts/slideLayout5.xml"/><Relationship Id="rId16" Type="http://schemas.openxmlformats.org/officeDocument/2006/relationships/oleObject" Target="../embeddings/oleObject20.bin"/><Relationship Id="rId20" Type="http://schemas.openxmlformats.org/officeDocument/2006/relationships/oleObject" Target="../embeddings/oleObject24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3.bin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2.bin"/><Relationship Id="rId15" Type="http://schemas.openxmlformats.org/officeDocument/2006/relationships/package" Target="../embeddings/Microsoft_Office_Word___18.docx"/><Relationship Id="rId10" Type="http://schemas.openxmlformats.org/officeDocument/2006/relationships/oleObject" Target="../embeddings/oleObject16.bin"/><Relationship Id="rId19" Type="http://schemas.openxmlformats.org/officeDocument/2006/relationships/oleObject" Target="../embeddings/oleObject23.bin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5.bin"/><Relationship Id="rId14" Type="http://schemas.openxmlformats.org/officeDocument/2006/relationships/package" Target="../embeddings/Microsoft_Office_Word___17.doc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0.vml"/><Relationship Id="rId5" Type="http://schemas.openxmlformats.org/officeDocument/2006/relationships/package" Target="../embeddings/Microsoft_Office_Word___19.docx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oleObject" Target="../embeddings/oleObject31.bin"/><Relationship Id="rId18" Type="http://schemas.openxmlformats.org/officeDocument/2006/relationships/oleObject" Target="../embeddings/oleObject36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25.bin"/><Relationship Id="rId12" Type="http://schemas.openxmlformats.org/officeDocument/2006/relationships/oleObject" Target="../embeddings/oleObject30.bin"/><Relationship Id="rId17" Type="http://schemas.openxmlformats.org/officeDocument/2006/relationships/oleObject" Target="../embeddings/oleObject35.bin"/><Relationship Id="rId2" Type="http://schemas.openxmlformats.org/officeDocument/2006/relationships/slideLayout" Target="../slideLayouts/slideLayout5.xml"/><Relationship Id="rId16" Type="http://schemas.openxmlformats.org/officeDocument/2006/relationships/oleObject" Target="../embeddings/oleObject34.bin"/><Relationship Id="rId20" Type="http://schemas.openxmlformats.org/officeDocument/2006/relationships/oleObject" Target="../embeddings/oleObject38.bin"/><Relationship Id="rId1" Type="http://schemas.openxmlformats.org/officeDocument/2006/relationships/vmlDrawing" Target="../drawings/vmlDrawing11.vml"/><Relationship Id="rId6" Type="http://schemas.openxmlformats.org/officeDocument/2006/relationships/package" Target="../embeddings/Microsoft_Office_Word___22.docx"/><Relationship Id="rId11" Type="http://schemas.openxmlformats.org/officeDocument/2006/relationships/oleObject" Target="../embeddings/oleObject29.bin"/><Relationship Id="rId5" Type="http://schemas.openxmlformats.org/officeDocument/2006/relationships/package" Target="../embeddings/Microsoft_Office_Word___21.docx"/><Relationship Id="rId15" Type="http://schemas.openxmlformats.org/officeDocument/2006/relationships/oleObject" Target="../embeddings/oleObject33.bin"/><Relationship Id="rId10" Type="http://schemas.openxmlformats.org/officeDocument/2006/relationships/oleObject" Target="../embeddings/oleObject28.bin"/><Relationship Id="rId19" Type="http://schemas.openxmlformats.org/officeDocument/2006/relationships/oleObject" Target="../embeddings/oleObject37.bin"/><Relationship Id="rId4" Type="http://schemas.openxmlformats.org/officeDocument/2006/relationships/package" Target="../embeddings/Microsoft_Office_Word___20.docx"/><Relationship Id="rId9" Type="http://schemas.openxmlformats.org/officeDocument/2006/relationships/oleObject" Target="../embeddings/oleObject27.bin"/><Relationship Id="rId14" Type="http://schemas.openxmlformats.org/officeDocument/2006/relationships/oleObject" Target="../embeddings/oleObject3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oleObject" Target="../embeddings/oleObject47.bin"/><Relationship Id="rId18" Type="http://schemas.openxmlformats.org/officeDocument/2006/relationships/oleObject" Target="../embeddings/oleObject52.bin"/><Relationship Id="rId26" Type="http://schemas.openxmlformats.org/officeDocument/2006/relationships/oleObject" Target="../embeddings/oleObject60.bin"/><Relationship Id="rId3" Type="http://schemas.openxmlformats.org/officeDocument/2006/relationships/notesSlide" Target="../notesSlides/notesSlide9.xml"/><Relationship Id="rId21" Type="http://schemas.openxmlformats.org/officeDocument/2006/relationships/oleObject" Target="../embeddings/oleObject55.bin"/><Relationship Id="rId7" Type="http://schemas.openxmlformats.org/officeDocument/2006/relationships/oleObject" Target="../embeddings/oleObject42.bin"/><Relationship Id="rId12" Type="http://schemas.openxmlformats.org/officeDocument/2006/relationships/oleObject" Target="../embeddings/oleObject46.bin"/><Relationship Id="rId17" Type="http://schemas.openxmlformats.org/officeDocument/2006/relationships/oleObject" Target="../embeddings/oleObject51.bin"/><Relationship Id="rId25" Type="http://schemas.openxmlformats.org/officeDocument/2006/relationships/oleObject" Target="../embeddings/oleObject59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50.bin"/><Relationship Id="rId20" Type="http://schemas.openxmlformats.org/officeDocument/2006/relationships/oleObject" Target="../embeddings/oleObject54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1.bin"/><Relationship Id="rId11" Type="http://schemas.openxmlformats.org/officeDocument/2006/relationships/oleObject" Target="../embeddings/oleObject45.bin"/><Relationship Id="rId24" Type="http://schemas.openxmlformats.org/officeDocument/2006/relationships/oleObject" Target="../embeddings/oleObject58.bin"/><Relationship Id="rId5" Type="http://schemas.openxmlformats.org/officeDocument/2006/relationships/oleObject" Target="../embeddings/oleObject40.bin"/><Relationship Id="rId15" Type="http://schemas.openxmlformats.org/officeDocument/2006/relationships/oleObject" Target="../embeddings/oleObject49.bin"/><Relationship Id="rId23" Type="http://schemas.openxmlformats.org/officeDocument/2006/relationships/oleObject" Target="../embeddings/oleObject57.bin"/><Relationship Id="rId10" Type="http://schemas.openxmlformats.org/officeDocument/2006/relationships/oleObject" Target="../embeddings/oleObject44.bin"/><Relationship Id="rId19" Type="http://schemas.openxmlformats.org/officeDocument/2006/relationships/oleObject" Target="../embeddings/oleObject53.bin"/><Relationship Id="rId4" Type="http://schemas.openxmlformats.org/officeDocument/2006/relationships/oleObject" Target="../embeddings/oleObject39.bin"/><Relationship Id="rId9" Type="http://schemas.openxmlformats.org/officeDocument/2006/relationships/package" Target="../embeddings/Microsoft_Office_Word___23.docx"/><Relationship Id="rId14" Type="http://schemas.openxmlformats.org/officeDocument/2006/relationships/oleObject" Target="../embeddings/oleObject48.bin"/><Relationship Id="rId22" Type="http://schemas.openxmlformats.org/officeDocument/2006/relationships/oleObject" Target="../embeddings/oleObject56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13" Type="http://schemas.openxmlformats.org/officeDocument/2006/relationships/oleObject" Target="../embeddings/oleObject70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64.bin"/><Relationship Id="rId12" Type="http://schemas.openxmlformats.org/officeDocument/2006/relationships/oleObject" Target="../embeddings/oleObject6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63.bin"/><Relationship Id="rId11" Type="http://schemas.openxmlformats.org/officeDocument/2006/relationships/oleObject" Target="../embeddings/oleObject68.bin"/><Relationship Id="rId5" Type="http://schemas.openxmlformats.org/officeDocument/2006/relationships/oleObject" Target="../embeddings/oleObject62.bin"/><Relationship Id="rId15" Type="http://schemas.openxmlformats.org/officeDocument/2006/relationships/package" Target="../embeddings/Microsoft_Office_Word___24.docx"/><Relationship Id="rId10" Type="http://schemas.openxmlformats.org/officeDocument/2006/relationships/oleObject" Target="../embeddings/oleObject67.bin"/><Relationship Id="rId4" Type="http://schemas.openxmlformats.org/officeDocument/2006/relationships/oleObject" Target="../embeddings/oleObject61.bin"/><Relationship Id="rId9" Type="http://schemas.openxmlformats.org/officeDocument/2006/relationships/oleObject" Target="../embeddings/oleObject66.bin"/><Relationship Id="rId14" Type="http://schemas.openxmlformats.org/officeDocument/2006/relationships/oleObject" Target="../embeddings/oleObject7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4.vml"/><Relationship Id="rId6" Type="http://schemas.openxmlformats.org/officeDocument/2006/relationships/package" Target="../embeddings/Microsoft_Office_Word___27.docx"/><Relationship Id="rId5" Type="http://schemas.openxmlformats.org/officeDocument/2006/relationships/package" Target="../embeddings/Microsoft_Office_Word___26.docx"/><Relationship Id="rId4" Type="http://schemas.openxmlformats.org/officeDocument/2006/relationships/package" Target="../embeddings/Microsoft_Office_Word___25.docx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Office_Word___33.docx"/><Relationship Id="rId3" Type="http://schemas.openxmlformats.org/officeDocument/2006/relationships/package" Target="../embeddings/Microsoft_Office_Word___28.docx"/><Relationship Id="rId7" Type="http://schemas.openxmlformats.org/officeDocument/2006/relationships/package" Target="../embeddings/Microsoft_Office_Word___32.docx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5.vml"/><Relationship Id="rId6" Type="http://schemas.openxmlformats.org/officeDocument/2006/relationships/package" Target="../embeddings/Microsoft_Office_Word___31.docx"/><Relationship Id="rId5" Type="http://schemas.openxmlformats.org/officeDocument/2006/relationships/package" Target="../embeddings/Microsoft_Office_Word___30.docx"/><Relationship Id="rId10" Type="http://schemas.openxmlformats.org/officeDocument/2006/relationships/image" Target="../media/image44.png"/><Relationship Id="rId4" Type="http://schemas.openxmlformats.org/officeDocument/2006/relationships/package" Target="../embeddings/Microsoft_Office_Word___29.docx"/><Relationship Id="rId9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6.vml"/><Relationship Id="rId4" Type="http://schemas.openxmlformats.org/officeDocument/2006/relationships/package" Target="../embeddings/Microsoft_Office_Word___34.doc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__35.docx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7.vml"/><Relationship Id="rId5" Type="http://schemas.openxmlformats.org/officeDocument/2006/relationships/package" Target="../embeddings/Microsoft_Office_Word___37.docx"/><Relationship Id="rId4" Type="http://schemas.openxmlformats.org/officeDocument/2006/relationships/package" Target="../embeddings/Microsoft_Office_Word___36.doc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8.vml"/><Relationship Id="rId6" Type="http://schemas.openxmlformats.org/officeDocument/2006/relationships/package" Target="../embeddings/Microsoft_Office_Word___39.docx"/><Relationship Id="rId5" Type="http://schemas.openxmlformats.org/officeDocument/2006/relationships/image" Target="../media/image75.png"/><Relationship Id="rId4" Type="http://schemas.openxmlformats.org/officeDocument/2006/relationships/package" Target="../embeddings/Microsoft_Office_Word___38.doc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Word___1.docx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__40.docx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9.vml"/><Relationship Id="rId4" Type="http://schemas.openxmlformats.org/officeDocument/2006/relationships/package" Target="../embeddings/Microsoft_Office_Word___41.doc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__42.docx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0.vml"/><Relationship Id="rId4" Type="http://schemas.openxmlformats.org/officeDocument/2006/relationships/package" Target="../embeddings/Microsoft_Office_Word___43.docx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Office_Word___46.docx"/><Relationship Id="rId13" Type="http://schemas.openxmlformats.org/officeDocument/2006/relationships/oleObject" Target="../embeddings/oleObject77.bin"/><Relationship Id="rId18" Type="http://schemas.openxmlformats.org/officeDocument/2006/relationships/oleObject" Target="../embeddings/oleObject82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73.bin"/><Relationship Id="rId12" Type="http://schemas.openxmlformats.org/officeDocument/2006/relationships/oleObject" Target="../embeddings/oleObject76.bin"/><Relationship Id="rId17" Type="http://schemas.openxmlformats.org/officeDocument/2006/relationships/oleObject" Target="../embeddings/oleObject81.bin"/><Relationship Id="rId2" Type="http://schemas.openxmlformats.org/officeDocument/2006/relationships/slideLayout" Target="../slideLayouts/slideLayout5.xml"/><Relationship Id="rId16" Type="http://schemas.openxmlformats.org/officeDocument/2006/relationships/oleObject" Target="../embeddings/oleObject80.bin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72.bin"/><Relationship Id="rId11" Type="http://schemas.openxmlformats.org/officeDocument/2006/relationships/oleObject" Target="../embeddings/oleObject75.bin"/><Relationship Id="rId5" Type="http://schemas.openxmlformats.org/officeDocument/2006/relationships/package" Target="../embeddings/Microsoft_Office_Word___45.docx"/><Relationship Id="rId15" Type="http://schemas.openxmlformats.org/officeDocument/2006/relationships/oleObject" Target="../embeddings/oleObject79.bin"/><Relationship Id="rId10" Type="http://schemas.openxmlformats.org/officeDocument/2006/relationships/package" Target="../embeddings/Microsoft_Office_Word___47.docx"/><Relationship Id="rId4" Type="http://schemas.openxmlformats.org/officeDocument/2006/relationships/package" Target="../embeddings/Microsoft_Office_Word___44.docx"/><Relationship Id="rId9" Type="http://schemas.openxmlformats.org/officeDocument/2006/relationships/oleObject" Target="../embeddings/oleObject74.bin"/><Relationship Id="rId14" Type="http://schemas.openxmlformats.org/officeDocument/2006/relationships/oleObject" Target="../embeddings/oleObject78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6.bin"/><Relationship Id="rId13" Type="http://schemas.openxmlformats.org/officeDocument/2006/relationships/oleObject" Target="../embeddings/oleObject91.bin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85.bin"/><Relationship Id="rId12" Type="http://schemas.openxmlformats.org/officeDocument/2006/relationships/oleObject" Target="../embeddings/oleObject90.bin"/><Relationship Id="rId17" Type="http://schemas.openxmlformats.org/officeDocument/2006/relationships/image" Target="../media/image86.png"/><Relationship Id="rId2" Type="http://schemas.openxmlformats.org/officeDocument/2006/relationships/slideLayout" Target="../slideLayouts/slideLayout5.xml"/><Relationship Id="rId16" Type="http://schemas.openxmlformats.org/officeDocument/2006/relationships/package" Target="../embeddings/Microsoft_Office_Word___49.docx"/><Relationship Id="rId1" Type="http://schemas.openxmlformats.org/officeDocument/2006/relationships/vmlDrawing" Target="../drawings/vmlDrawing22.vml"/><Relationship Id="rId6" Type="http://schemas.openxmlformats.org/officeDocument/2006/relationships/package" Target="../embeddings/Microsoft_Office_Word___48.docx"/><Relationship Id="rId11" Type="http://schemas.openxmlformats.org/officeDocument/2006/relationships/oleObject" Target="../embeddings/oleObject89.bin"/><Relationship Id="rId5" Type="http://schemas.openxmlformats.org/officeDocument/2006/relationships/oleObject" Target="../embeddings/oleObject84.bin"/><Relationship Id="rId15" Type="http://schemas.openxmlformats.org/officeDocument/2006/relationships/oleObject" Target="../embeddings/oleObject93.bin"/><Relationship Id="rId10" Type="http://schemas.openxmlformats.org/officeDocument/2006/relationships/oleObject" Target="../embeddings/oleObject88.bin"/><Relationship Id="rId4" Type="http://schemas.openxmlformats.org/officeDocument/2006/relationships/oleObject" Target="../embeddings/oleObject83.bin"/><Relationship Id="rId9" Type="http://schemas.openxmlformats.org/officeDocument/2006/relationships/oleObject" Target="../embeddings/oleObject87.bin"/><Relationship Id="rId14" Type="http://schemas.openxmlformats.org/officeDocument/2006/relationships/oleObject" Target="../embeddings/oleObject92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5.bin"/><Relationship Id="rId13" Type="http://schemas.openxmlformats.org/officeDocument/2006/relationships/oleObject" Target="../embeddings/oleObject99.bin"/><Relationship Id="rId3" Type="http://schemas.openxmlformats.org/officeDocument/2006/relationships/notesSlide" Target="../notesSlides/notesSlide14.xml"/><Relationship Id="rId7" Type="http://schemas.openxmlformats.org/officeDocument/2006/relationships/package" Target="../embeddings/Microsoft_Office_Word___52.docx"/><Relationship Id="rId12" Type="http://schemas.openxmlformats.org/officeDocument/2006/relationships/oleObject" Target="../embeddings/oleObject98.bin"/><Relationship Id="rId2" Type="http://schemas.openxmlformats.org/officeDocument/2006/relationships/slideLayout" Target="../slideLayouts/slideLayout5.xml"/><Relationship Id="rId16" Type="http://schemas.openxmlformats.org/officeDocument/2006/relationships/oleObject" Target="../embeddings/oleObject101.bin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94.bin"/><Relationship Id="rId11" Type="http://schemas.openxmlformats.org/officeDocument/2006/relationships/oleObject" Target="../embeddings/oleObject97.bin"/><Relationship Id="rId5" Type="http://schemas.openxmlformats.org/officeDocument/2006/relationships/package" Target="../embeddings/Microsoft_Office_Word___51.docx"/><Relationship Id="rId15" Type="http://schemas.openxmlformats.org/officeDocument/2006/relationships/package" Target="../embeddings/Microsoft_Office_Word___54.docx"/><Relationship Id="rId10" Type="http://schemas.openxmlformats.org/officeDocument/2006/relationships/oleObject" Target="../embeddings/oleObject96.bin"/><Relationship Id="rId4" Type="http://schemas.openxmlformats.org/officeDocument/2006/relationships/package" Target="../embeddings/Microsoft_Office_Word___50.docx"/><Relationship Id="rId9" Type="http://schemas.openxmlformats.org/officeDocument/2006/relationships/package" Target="../embeddings/Microsoft_Office_Word___53.docx"/><Relationship Id="rId14" Type="http://schemas.openxmlformats.org/officeDocument/2006/relationships/oleObject" Target="../embeddings/oleObject100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4.bin"/><Relationship Id="rId13" Type="http://schemas.openxmlformats.org/officeDocument/2006/relationships/oleObject" Target="../embeddings/oleObject109.bin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103.bin"/><Relationship Id="rId12" Type="http://schemas.openxmlformats.org/officeDocument/2006/relationships/oleObject" Target="../embeddings/oleObject10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4.vml"/><Relationship Id="rId6" Type="http://schemas.openxmlformats.org/officeDocument/2006/relationships/package" Target="../embeddings/Microsoft_Office_Word___56.docx"/><Relationship Id="rId11" Type="http://schemas.openxmlformats.org/officeDocument/2006/relationships/oleObject" Target="../embeddings/oleObject107.bin"/><Relationship Id="rId5" Type="http://schemas.openxmlformats.org/officeDocument/2006/relationships/oleObject" Target="../embeddings/oleObject102.bin"/><Relationship Id="rId15" Type="http://schemas.openxmlformats.org/officeDocument/2006/relationships/image" Target="../media/image97.png"/><Relationship Id="rId10" Type="http://schemas.openxmlformats.org/officeDocument/2006/relationships/oleObject" Target="../embeddings/oleObject106.bin"/><Relationship Id="rId4" Type="http://schemas.openxmlformats.org/officeDocument/2006/relationships/package" Target="../embeddings/Microsoft_Office_Word___55.docx"/><Relationship Id="rId9" Type="http://schemas.openxmlformats.org/officeDocument/2006/relationships/oleObject" Target="../embeddings/oleObject105.bin"/><Relationship Id="rId14" Type="http://schemas.openxmlformats.org/officeDocument/2006/relationships/package" Target="../embeddings/Microsoft_Office_Word___57.docx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notesSlide" Target="../notesSlides/notesSlide16.xml"/><Relationship Id="rId7" Type="http://schemas.openxmlformats.org/officeDocument/2006/relationships/package" Target="../embeddings/Microsoft_Office_Word___59.docx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10.bin"/><Relationship Id="rId5" Type="http://schemas.openxmlformats.org/officeDocument/2006/relationships/image" Target="../media/image99.png"/><Relationship Id="rId4" Type="http://schemas.openxmlformats.org/officeDocument/2006/relationships/package" Target="../embeddings/Microsoft_Office_Word___58.docx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__60.docx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6.vml"/><Relationship Id="rId4" Type="http://schemas.openxmlformats.org/officeDocument/2006/relationships/package" Target="../embeddings/Microsoft_Office_Word___61.docx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package" Target="../embeddings/Microsoft_Office_Word___62.docx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8.vml"/><Relationship Id="rId4" Type="http://schemas.openxmlformats.org/officeDocument/2006/relationships/package" Target="../embeddings/Microsoft_Office_Word___63.doc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Microsoft_Office_Word___2.docx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5" Type="http://schemas.openxmlformats.org/officeDocument/2006/relationships/package" Target="../embeddings/Microsoft_Office_Word___65.docx"/><Relationship Id="rId4" Type="http://schemas.openxmlformats.org/officeDocument/2006/relationships/package" Target="../embeddings/Microsoft_Office_Word___64.docx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10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__3.docx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Office_Word___6.docx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png"/><Relationship Id="rId5" Type="http://schemas.openxmlformats.org/officeDocument/2006/relationships/package" Target="../embeddings/Microsoft_Office_Word___5.docx"/><Relationship Id="rId4" Type="http://schemas.openxmlformats.org/officeDocument/2006/relationships/package" Target="../embeddings/Microsoft_Office_Word___4.doc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__7.docx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4" Type="http://schemas.openxmlformats.org/officeDocument/2006/relationships/package" Target="../embeddings/Microsoft_Office_Word___8.doc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__9.docx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.png"/><Relationship Id="rId5" Type="http://schemas.openxmlformats.org/officeDocument/2006/relationships/package" Target="../embeddings/Microsoft_Office_Word___11.docx"/><Relationship Id="rId4" Type="http://schemas.openxmlformats.org/officeDocument/2006/relationships/package" Target="../embeddings/Microsoft_Office_Word___10.docx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6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5.bin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5.xml"/><Relationship Id="rId16" Type="http://schemas.openxmlformats.org/officeDocument/2006/relationships/oleObject" Target="../embeddings/oleObject9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.bin"/><Relationship Id="rId11" Type="http://schemas.openxmlformats.org/officeDocument/2006/relationships/package" Target="../embeddings/Microsoft_Office_Word___15.docx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8.bin"/><Relationship Id="rId10" Type="http://schemas.openxmlformats.org/officeDocument/2006/relationships/package" Target="../embeddings/Microsoft_Office_Word___14.docx"/><Relationship Id="rId4" Type="http://schemas.openxmlformats.org/officeDocument/2006/relationships/package" Target="../embeddings/Microsoft_Office_Word___12.docx"/><Relationship Id="rId9" Type="http://schemas.openxmlformats.org/officeDocument/2006/relationships/package" Target="../embeddings/Microsoft_Office_Word___13.docx"/><Relationship Id="rId1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53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4295343" y="2722728"/>
            <a:ext cx="7619567" cy="103647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53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8.2  </a:t>
            </a:r>
            <a:r>
              <a:rPr lang="zh-CN" altLang="en-US" sz="53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立体图形的直观图</a:t>
            </a:r>
            <a:endParaRPr lang="zh-CN" altLang="en-US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240780" y="4694767"/>
            <a:ext cx="4802293" cy="74635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30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700" spc="30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422159" y="1592165"/>
            <a:ext cx="5458460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zh-CN" altLang="en-US" sz="2700" b="1" spc="30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700" b="1" spc="30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700" b="1" spc="30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高一年级数学</a:t>
            </a:r>
            <a:r>
              <a:rPr lang="zh-CN" altLang="en-US" sz="3200" b="1" spc="30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endParaRPr lang="zh-CN" altLang="en-US" sz="3200" b="1" spc="30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564378" y="4851472"/>
            <a:ext cx="6835141" cy="69332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spc="30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北京市第八十中学   宋群霞</a:t>
            </a:r>
            <a:endParaRPr lang="zh-CN" altLang="en-US" sz="2800" spc="30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9194800" y="1642535"/>
            <a:ext cx="1964266" cy="199813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33"/>
          <p:cNvGrpSpPr/>
          <p:nvPr/>
        </p:nvGrpSpPr>
        <p:grpSpPr>
          <a:xfrm>
            <a:off x="8206618" y="6049359"/>
            <a:ext cx="3656467" cy="480785"/>
            <a:chOff x="8240485" y="6066292"/>
            <a:chExt cx="3656467" cy="480785"/>
          </a:xfrm>
        </p:grpSpPr>
        <p:sp>
          <p:nvSpPr>
            <p:cNvPr id="28" name="Line 16"/>
            <p:cNvSpPr>
              <a:spLocks noChangeShapeType="1"/>
            </p:cNvSpPr>
            <p:nvPr/>
          </p:nvSpPr>
          <p:spPr bwMode="auto">
            <a:xfrm>
              <a:off x="8240485" y="6066292"/>
              <a:ext cx="3581400" cy="0"/>
            </a:xfrm>
            <a:prstGeom prst="line">
              <a:avLst/>
            </a:prstGeom>
            <a:noFill/>
            <a:ln w="41275">
              <a:solidFill>
                <a:srgbClr val="FF66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229388" name="Object 12"/>
            <p:cNvGraphicFramePr>
              <a:graphicFrameLocks noChangeAspect="1"/>
            </p:cNvGraphicFramePr>
            <p:nvPr/>
          </p:nvGraphicFramePr>
          <p:xfrm>
            <a:off x="11460389" y="6077177"/>
            <a:ext cx="436563" cy="469900"/>
          </p:xfrm>
          <a:graphic>
            <a:graphicData uri="http://schemas.openxmlformats.org/presentationml/2006/ole">
              <p:oleObj spid="_x0000_s297988" name="Equation" r:id="rId4" imgW="164880" imgH="177480" progId="Equation.DSMT4">
                <p:embed/>
              </p:oleObj>
            </a:graphicData>
          </a:graphic>
        </p:graphicFrame>
      </p:grpSp>
      <p:grpSp>
        <p:nvGrpSpPr>
          <p:cNvPr id="3" name="组合 34"/>
          <p:cNvGrpSpPr/>
          <p:nvPr/>
        </p:nvGrpSpPr>
        <p:grpSpPr>
          <a:xfrm>
            <a:off x="8377163" y="4143149"/>
            <a:ext cx="1937656" cy="2293937"/>
            <a:chOff x="8360230" y="4193949"/>
            <a:chExt cx="1937656" cy="2293937"/>
          </a:xfrm>
        </p:grpSpPr>
        <p:sp>
          <p:nvSpPr>
            <p:cNvPr id="29" name="Line 17"/>
            <p:cNvSpPr>
              <a:spLocks noChangeShapeType="1"/>
            </p:cNvSpPr>
            <p:nvPr/>
          </p:nvSpPr>
          <p:spPr bwMode="auto">
            <a:xfrm flipV="1">
              <a:off x="8360230" y="4419600"/>
              <a:ext cx="1937656" cy="2068286"/>
            </a:xfrm>
            <a:prstGeom prst="line">
              <a:avLst/>
            </a:prstGeom>
            <a:noFill/>
            <a:ln w="41275">
              <a:solidFill>
                <a:srgbClr val="FF66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229389" name="Object 13"/>
            <p:cNvGraphicFramePr>
              <a:graphicFrameLocks noChangeAspect="1"/>
            </p:cNvGraphicFramePr>
            <p:nvPr/>
          </p:nvGraphicFramePr>
          <p:xfrm>
            <a:off x="9860189" y="4193949"/>
            <a:ext cx="330200" cy="406400"/>
          </p:xfrm>
          <a:graphic>
            <a:graphicData uri="http://schemas.openxmlformats.org/presentationml/2006/ole">
              <p:oleObj spid="_x0000_s297989" name="Equation" r:id="rId5" imgW="164880" imgH="203040" progId="Equation.DSMT4">
                <p:embed/>
              </p:oleObj>
            </a:graphicData>
          </a:graphic>
        </p:graphicFrame>
      </p:grpSp>
      <p:grpSp>
        <p:nvGrpSpPr>
          <p:cNvPr id="4" name="组合 15"/>
          <p:cNvGrpSpPr/>
          <p:nvPr/>
        </p:nvGrpSpPr>
        <p:grpSpPr>
          <a:xfrm>
            <a:off x="8662028" y="618776"/>
            <a:ext cx="526749" cy="3281135"/>
            <a:chOff x="8589963" y="661307"/>
            <a:chExt cx="526749" cy="3281135"/>
          </a:xfrm>
        </p:grpSpPr>
        <p:sp>
          <p:nvSpPr>
            <p:cNvPr id="26" name="Line 4"/>
            <p:cNvSpPr>
              <a:spLocks noChangeShapeType="1"/>
            </p:cNvSpPr>
            <p:nvPr/>
          </p:nvSpPr>
          <p:spPr bwMode="auto">
            <a:xfrm flipH="1" flipV="1">
              <a:off x="9100837" y="818242"/>
              <a:ext cx="15875" cy="3124200"/>
            </a:xfrm>
            <a:prstGeom prst="line">
              <a:avLst/>
            </a:prstGeom>
            <a:noFill/>
            <a:ln w="41275">
              <a:solidFill>
                <a:srgbClr val="FF66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229391" name="Object 15"/>
            <p:cNvGraphicFramePr>
              <a:graphicFrameLocks noChangeAspect="1"/>
            </p:cNvGraphicFramePr>
            <p:nvPr/>
          </p:nvGraphicFramePr>
          <p:xfrm>
            <a:off x="8589963" y="661307"/>
            <a:ext cx="387350" cy="463550"/>
          </p:xfrm>
          <a:graphic>
            <a:graphicData uri="http://schemas.openxmlformats.org/presentationml/2006/ole">
              <p:oleObj spid="_x0000_s297991" name="Equation" r:id="rId6" imgW="139680" imgH="164880" progId="Equation.DSMT4">
                <p:embed/>
              </p:oleObj>
            </a:graphicData>
          </a:graphic>
        </p:graphicFrame>
      </p:grpSp>
      <p:graphicFrame>
        <p:nvGraphicFramePr>
          <p:cNvPr id="229392" name="Object 16"/>
          <p:cNvGraphicFramePr>
            <a:graphicFrameLocks noChangeAspect="1"/>
          </p:cNvGraphicFramePr>
          <p:nvPr/>
        </p:nvGraphicFramePr>
        <p:xfrm>
          <a:off x="444721" y="982036"/>
          <a:ext cx="7477264" cy="1399658"/>
        </p:xfrm>
        <a:graphic>
          <a:graphicData uri="http://schemas.openxmlformats.org/presentationml/2006/ole">
            <p:oleObj spid="_x0000_s297992" name="文档" r:id="rId7" imgW="6369053" imgH="1195245" progId="Word.Document.12">
              <p:embed/>
            </p:oleObj>
          </a:graphicData>
        </a:graphic>
      </p:graphicFrame>
      <p:grpSp>
        <p:nvGrpSpPr>
          <p:cNvPr id="7" name="组合 26"/>
          <p:cNvGrpSpPr/>
          <p:nvPr/>
        </p:nvGrpSpPr>
        <p:grpSpPr>
          <a:xfrm>
            <a:off x="8422856" y="3634015"/>
            <a:ext cx="3486116" cy="597807"/>
            <a:chOff x="8422856" y="3634015"/>
            <a:chExt cx="3486116" cy="597807"/>
          </a:xfrm>
        </p:grpSpPr>
        <p:grpSp>
          <p:nvGrpSpPr>
            <p:cNvPr id="8" name="组合 14"/>
            <p:cNvGrpSpPr/>
            <p:nvPr/>
          </p:nvGrpSpPr>
          <p:grpSpPr>
            <a:xfrm>
              <a:off x="8587922" y="3634015"/>
              <a:ext cx="3321050" cy="597807"/>
              <a:chOff x="8587922" y="3634015"/>
              <a:chExt cx="3321050" cy="597807"/>
            </a:xfrm>
          </p:grpSpPr>
          <p:sp>
            <p:nvSpPr>
              <p:cNvPr id="25" name="Line 3"/>
              <p:cNvSpPr>
                <a:spLocks noChangeShapeType="1"/>
              </p:cNvSpPr>
              <p:nvPr/>
            </p:nvSpPr>
            <p:spPr bwMode="auto">
              <a:xfrm>
                <a:off x="8587922" y="3634015"/>
                <a:ext cx="3321050" cy="0"/>
              </a:xfrm>
              <a:prstGeom prst="line">
                <a:avLst/>
              </a:prstGeom>
              <a:noFill/>
              <a:ln w="41275" cmpd="sng">
                <a:solidFill>
                  <a:srgbClr val="FF66FF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graphicFrame>
            <p:nvGraphicFramePr>
              <p:cNvPr id="229390" name="Object 14"/>
              <p:cNvGraphicFramePr>
                <a:graphicFrameLocks noChangeAspect="1"/>
              </p:cNvGraphicFramePr>
              <p:nvPr/>
            </p:nvGraphicFramePr>
            <p:xfrm>
              <a:off x="11477398" y="3774622"/>
              <a:ext cx="412750" cy="457200"/>
            </p:xfrm>
            <a:graphic>
              <a:graphicData uri="http://schemas.openxmlformats.org/presentationml/2006/ole">
                <p:oleObj spid="_x0000_s297990" name="Equation" r:id="rId8" imgW="126720" imgH="139680" progId="Equation.DSMT4">
                  <p:embed/>
                </p:oleObj>
              </a:graphicData>
            </a:graphic>
          </p:graphicFrame>
        </p:grpSp>
        <p:graphicFrame>
          <p:nvGraphicFramePr>
            <p:cNvPr id="229402" name="Object 26"/>
            <p:cNvGraphicFramePr>
              <a:graphicFrameLocks noChangeAspect="1"/>
            </p:cNvGraphicFramePr>
            <p:nvPr/>
          </p:nvGraphicFramePr>
          <p:xfrm>
            <a:off x="8422856" y="3713814"/>
            <a:ext cx="300159" cy="350186"/>
          </p:xfrm>
          <a:graphic>
            <a:graphicData uri="http://schemas.openxmlformats.org/presentationml/2006/ole">
              <p:oleObj spid="_x0000_s297995" name="Equation" r:id="rId9" imgW="152280" imgH="177480" progId="Equation.DSMT4">
                <p:embed/>
              </p:oleObj>
            </a:graphicData>
          </a:graphic>
        </p:graphicFrame>
        <p:graphicFrame>
          <p:nvGraphicFramePr>
            <p:cNvPr id="229423" name="Object 47"/>
            <p:cNvGraphicFramePr>
              <a:graphicFrameLocks noChangeAspect="1"/>
            </p:cNvGraphicFramePr>
            <p:nvPr/>
          </p:nvGraphicFramePr>
          <p:xfrm>
            <a:off x="8659284" y="3680884"/>
            <a:ext cx="473391" cy="450849"/>
          </p:xfrm>
          <a:graphic>
            <a:graphicData uri="http://schemas.openxmlformats.org/presentationml/2006/ole">
              <p:oleObj spid="_x0000_s297996" name="Equation" r:id="rId10" imgW="266400" imgH="253800" progId="Equation.DSMT4">
                <p:embed/>
              </p:oleObj>
            </a:graphicData>
          </a:graphic>
        </p:graphicFrame>
      </p:grpSp>
      <p:graphicFrame>
        <p:nvGraphicFramePr>
          <p:cNvPr id="229427" name="Object 51"/>
          <p:cNvGraphicFramePr>
            <a:graphicFrameLocks noChangeAspect="1"/>
          </p:cNvGraphicFramePr>
          <p:nvPr/>
        </p:nvGraphicFramePr>
        <p:xfrm>
          <a:off x="11099800" y="3670300"/>
          <a:ext cx="296334" cy="325967"/>
        </p:xfrm>
        <a:graphic>
          <a:graphicData uri="http://schemas.openxmlformats.org/presentationml/2006/ole">
            <p:oleObj spid="_x0000_s297997" name="Equation" r:id="rId11" imgW="152280" imgH="164880" progId="Equation.DSMT4">
              <p:embed/>
            </p:oleObj>
          </a:graphicData>
        </a:graphic>
      </p:graphicFrame>
      <p:graphicFrame>
        <p:nvGraphicFramePr>
          <p:cNvPr id="229428" name="Object 52"/>
          <p:cNvGraphicFramePr>
            <a:graphicFrameLocks noChangeAspect="1"/>
          </p:cNvGraphicFramePr>
          <p:nvPr/>
        </p:nvGraphicFramePr>
        <p:xfrm>
          <a:off x="11225741" y="1331914"/>
          <a:ext cx="320037" cy="378354"/>
        </p:xfrm>
        <a:graphic>
          <a:graphicData uri="http://schemas.openxmlformats.org/presentationml/2006/ole">
            <p:oleObj spid="_x0000_s297998" name="Equation" r:id="rId12" imgW="152280" imgH="177480" progId="Equation.DSMT4">
              <p:embed/>
            </p:oleObj>
          </a:graphicData>
        </a:graphic>
      </p:graphicFrame>
      <p:graphicFrame>
        <p:nvGraphicFramePr>
          <p:cNvPr id="229429" name="Object 53"/>
          <p:cNvGraphicFramePr>
            <a:graphicFrameLocks noChangeAspect="1"/>
          </p:cNvGraphicFramePr>
          <p:nvPr/>
        </p:nvGraphicFramePr>
        <p:xfrm>
          <a:off x="8771467" y="1308100"/>
          <a:ext cx="355600" cy="355600"/>
        </p:xfrm>
        <a:graphic>
          <a:graphicData uri="http://schemas.openxmlformats.org/presentationml/2006/ole">
            <p:oleObj spid="_x0000_s297999" name="Equation" r:id="rId13" imgW="164880" imgH="164880" progId="Equation.DSMT4">
              <p:embed/>
            </p:oleObj>
          </a:graphicData>
        </a:graphic>
      </p:graphicFrame>
      <p:graphicFrame>
        <p:nvGraphicFramePr>
          <p:cNvPr id="298000" name="Object 16"/>
          <p:cNvGraphicFramePr>
            <a:graphicFrameLocks noChangeAspect="1"/>
          </p:cNvGraphicFramePr>
          <p:nvPr/>
        </p:nvGraphicFramePr>
        <p:xfrm>
          <a:off x="647700" y="2425700"/>
          <a:ext cx="6362700" cy="1778000"/>
        </p:xfrm>
        <a:graphic>
          <a:graphicData uri="http://schemas.openxmlformats.org/presentationml/2006/ole">
            <p:oleObj spid="_x0000_s298000" name="文档" r:id="rId14" imgW="6369053" imgH="1787454" progId="Word.Document.12">
              <p:embed/>
            </p:oleObj>
          </a:graphicData>
        </a:graphic>
      </p:graphicFrame>
      <p:graphicFrame>
        <p:nvGraphicFramePr>
          <p:cNvPr id="298001" name="Object 17"/>
          <p:cNvGraphicFramePr>
            <a:graphicFrameLocks noChangeAspect="1"/>
          </p:cNvGraphicFramePr>
          <p:nvPr/>
        </p:nvGraphicFramePr>
        <p:xfrm>
          <a:off x="711200" y="4241800"/>
          <a:ext cx="6172200" cy="1727200"/>
        </p:xfrm>
        <a:graphic>
          <a:graphicData uri="http://schemas.openxmlformats.org/presentationml/2006/ole">
            <p:oleObj spid="_x0000_s298001" name="文档" r:id="rId15" imgW="6369053" imgH="1791785" progId="Word.Document.12">
              <p:embed/>
            </p:oleObj>
          </a:graphicData>
        </a:graphic>
      </p:graphicFrame>
      <p:sp>
        <p:nvSpPr>
          <p:cNvPr id="39" name="Line 28"/>
          <p:cNvSpPr>
            <a:spLocks noChangeShapeType="1"/>
          </p:cNvSpPr>
          <p:nvPr/>
        </p:nvSpPr>
        <p:spPr bwMode="auto">
          <a:xfrm flipV="1">
            <a:off x="8759446" y="5350932"/>
            <a:ext cx="672422" cy="6974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0" name="Line 28"/>
          <p:cNvSpPr>
            <a:spLocks noChangeShapeType="1"/>
          </p:cNvSpPr>
          <p:nvPr/>
        </p:nvSpPr>
        <p:spPr bwMode="auto">
          <a:xfrm flipV="1">
            <a:off x="10689845" y="5334000"/>
            <a:ext cx="689355" cy="68050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grpSp>
        <p:nvGrpSpPr>
          <p:cNvPr id="46" name="组合 45"/>
          <p:cNvGrpSpPr/>
          <p:nvPr/>
        </p:nvGrpSpPr>
        <p:grpSpPr>
          <a:xfrm>
            <a:off x="7779593" y="6018447"/>
            <a:ext cx="3133158" cy="348487"/>
            <a:chOff x="7779593" y="6018447"/>
            <a:chExt cx="3133158" cy="348487"/>
          </a:xfrm>
        </p:grpSpPr>
        <p:sp>
          <p:nvSpPr>
            <p:cNvPr id="33" name="Line 28"/>
            <p:cNvSpPr>
              <a:spLocks noChangeShapeType="1"/>
            </p:cNvSpPr>
            <p:nvPr/>
          </p:nvSpPr>
          <p:spPr bwMode="auto">
            <a:xfrm flipV="1">
              <a:off x="8776379" y="6028266"/>
              <a:ext cx="1925488" cy="31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7779593" y="6018447"/>
              <a:ext cx="907207" cy="300157"/>
              <a:chOff x="7474793" y="6001513"/>
              <a:chExt cx="907207" cy="300157"/>
            </a:xfrm>
          </p:grpSpPr>
          <p:graphicFrame>
            <p:nvGraphicFramePr>
              <p:cNvPr id="229387" name="Object 11"/>
              <p:cNvGraphicFramePr>
                <a:graphicFrameLocks noChangeAspect="1"/>
              </p:cNvGraphicFramePr>
              <p:nvPr/>
            </p:nvGraphicFramePr>
            <p:xfrm>
              <a:off x="7474793" y="6001513"/>
              <a:ext cx="314541" cy="293572"/>
            </p:xfrm>
            <a:graphic>
              <a:graphicData uri="http://schemas.openxmlformats.org/presentationml/2006/ole">
                <p:oleObj spid="_x0000_s297987" name="Equation" r:id="rId16" imgW="190440" imgH="177480" progId="Equation.DSMT4">
                  <p:embed/>
                </p:oleObj>
              </a:graphicData>
            </a:graphic>
          </p:graphicFrame>
          <p:graphicFrame>
            <p:nvGraphicFramePr>
              <p:cNvPr id="41" name="Object 25"/>
              <p:cNvGraphicFramePr>
                <a:graphicFrameLocks noChangeAspect="1"/>
              </p:cNvGraphicFramePr>
              <p:nvPr/>
            </p:nvGraphicFramePr>
            <p:xfrm>
              <a:off x="7721071" y="6019802"/>
              <a:ext cx="660929" cy="281868"/>
            </p:xfrm>
            <a:graphic>
              <a:graphicData uri="http://schemas.openxmlformats.org/presentationml/2006/ole">
                <p:oleObj spid="_x0000_s298002" name="Equation" r:id="rId17" imgW="291960" imgH="203040" progId="Equation.DSMT4">
                  <p:embed/>
                </p:oleObj>
              </a:graphicData>
            </a:graphic>
          </p:graphicFrame>
        </p:grpSp>
        <p:graphicFrame>
          <p:nvGraphicFramePr>
            <p:cNvPr id="43" name="Object 26"/>
            <p:cNvGraphicFramePr>
              <a:graphicFrameLocks noChangeAspect="1"/>
            </p:cNvGraphicFramePr>
            <p:nvPr/>
          </p:nvGraphicFramePr>
          <p:xfrm>
            <a:off x="10519834" y="6093734"/>
            <a:ext cx="392917" cy="273200"/>
          </p:xfrm>
          <a:graphic>
            <a:graphicData uri="http://schemas.openxmlformats.org/presentationml/2006/ole">
              <p:oleObj spid="_x0000_s298003" name="Equation" r:id="rId18" imgW="177480" imgH="164880" progId="Equation.DSMT4">
                <p:embed/>
              </p:oleObj>
            </a:graphicData>
          </a:graphic>
        </p:graphicFrame>
      </p:grpSp>
      <p:grpSp>
        <p:nvGrpSpPr>
          <p:cNvPr id="47" name="组合 46"/>
          <p:cNvGrpSpPr/>
          <p:nvPr/>
        </p:nvGrpSpPr>
        <p:grpSpPr>
          <a:xfrm>
            <a:off x="9104995" y="5004483"/>
            <a:ext cx="2784323" cy="346449"/>
            <a:chOff x="9104995" y="5004483"/>
            <a:chExt cx="2784323" cy="346449"/>
          </a:xfrm>
        </p:grpSpPr>
        <p:sp>
          <p:nvSpPr>
            <p:cNvPr id="37" name="Line 28"/>
            <p:cNvSpPr>
              <a:spLocks noChangeShapeType="1"/>
            </p:cNvSpPr>
            <p:nvPr/>
          </p:nvSpPr>
          <p:spPr bwMode="auto">
            <a:xfrm flipV="1">
              <a:off x="9436779" y="5333999"/>
              <a:ext cx="1925488" cy="31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44" name="Object 27"/>
            <p:cNvGraphicFramePr>
              <a:graphicFrameLocks noChangeAspect="1"/>
            </p:cNvGraphicFramePr>
            <p:nvPr/>
          </p:nvGraphicFramePr>
          <p:xfrm>
            <a:off x="11396436" y="5005915"/>
            <a:ext cx="492882" cy="345017"/>
          </p:xfrm>
          <a:graphic>
            <a:graphicData uri="http://schemas.openxmlformats.org/presentationml/2006/ole">
              <p:oleObj spid="_x0000_s298004" name="Equation" r:id="rId19" imgW="190440" imgH="177480" progId="Equation.DSMT4">
                <p:embed/>
              </p:oleObj>
            </a:graphicData>
          </a:graphic>
        </p:graphicFrame>
        <p:graphicFrame>
          <p:nvGraphicFramePr>
            <p:cNvPr id="45" name="Object 28"/>
            <p:cNvGraphicFramePr>
              <a:graphicFrameLocks noChangeAspect="1"/>
            </p:cNvGraphicFramePr>
            <p:nvPr/>
          </p:nvGraphicFramePr>
          <p:xfrm>
            <a:off x="9104995" y="5004483"/>
            <a:ext cx="445406" cy="271419"/>
          </p:xfrm>
          <a:graphic>
            <a:graphicData uri="http://schemas.openxmlformats.org/presentationml/2006/ole">
              <p:oleObj spid="_x0000_s298005" name="Equation" r:id="rId20" imgW="203040" imgH="164880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8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8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852" y="2430167"/>
            <a:ext cx="2859503" cy="2578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1894" y="3015721"/>
            <a:ext cx="3694423" cy="158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0034" name="Object 43"/>
          <p:cNvGraphicFramePr>
            <a:graphicFrameLocks noChangeAspect="1"/>
          </p:cNvGraphicFramePr>
          <p:nvPr/>
        </p:nvGraphicFramePr>
        <p:xfrm>
          <a:off x="1978555" y="5268913"/>
          <a:ext cx="7315200" cy="1362075"/>
        </p:xfrm>
        <a:graphic>
          <a:graphicData uri="http://schemas.openxmlformats.org/presentationml/2006/ole">
            <p:oleObj spid="_x0000_s300034" name="文档" r:id="rId5" imgW="6369053" imgH="1198493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0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8647793" y="1331686"/>
            <a:ext cx="2216149" cy="1803400"/>
          </a:xfrm>
          <a:prstGeom prst="hexagon">
            <a:avLst>
              <a:gd name="adj" fmla="val 28657"/>
              <a:gd name="vf" fmla="val 115470"/>
            </a:avLst>
          </a:prstGeom>
          <a:solidFill>
            <a:schemeClr val="bg1">
              <a:alpha val="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240643" name="Object 3"/>
          <p:cNvGraphicFramePr>
            <a:graphicFrameLocks noChangeAspect="1"/>
          </p:cNvGraphicFramePr>
          <p:nvPr/>
        </p:nvGraphicFramePr>
        <p:xfrm>
          <a:off x="669017" y="959757"/>
          <a:ext cx="6369050" cy="1192213"/>
        </p:xfrm>
        <a:graphic>
          <a:graphicData uri="http://schemas.openxmlformats.org/presentationml/2006/ole">
            <p:oleObj spid="_x0000_s240679" name="文档" r:id="rId4" imgW="6369053" imgH="1191636" progId="Word.Document.12">
              <p:embed/>
            </p:oleObj>
          </a:graphicData>
        </a:graphic>
      </p:graphicFrame>
      <p:graphicFrame>
        <p:nvGraphicFramePr>
          <p:cNvPr id="240644" name="Object 4"/>
          <p:cNvGraphicFramePr>
            <a:graphicFrameLocks noChangeAspect="1"/>
          </p:cNvGraphicFramePr>
          <p:nvPr/>
        </p:nvGraphicFramePr>
        <p:xfrm>
          <a:off x="647247" y="2228852"/>
          <a:ext cx="6369050" cy="1787525"/>
        </p:xfrm>
        <a:graphic>
          <a:graphicData uri="http://schemas.openxmlformats.org/presentationml/2006/ole">
            <p:oleObj spid="_x0000_s240680" name="文档" r:id="rId5" imgW="6369053" imgH="1791785" progId="Word.Document.12">
              <p:embed/>
            </p:oleObj>
          </a:graphicData>
        </a:graphic>
      </p:graphicFrame>
      <p:graphicFrame>
        <p:nvGraphicFramePr>
          <p:cNvPr id="240645" name="Object 5"/>
          <p:cNvGraphicFramePr>
            <a:graphicFrameLocks noChangeAspect="1"/>
          </p:cNvGraphicFramePr>
          <p:nvPr/>
        </p:nvGraphicFramePr>
        <p:xfrm>
          <a:off x="973819" y="4138384"/>
          <a:ext cx="6369050" cy="1192213"/>
        </p:xfrm>
        <a:graphic>
          <a:graphicData uri="http://schemas.openxmlformats.org/presentationml/2006/ole">
            <p:oleObj spid="_x0000_s240681" name="文档" r:id="rId6" imgW="6369053" imgH="1191636" progId="Word.Document.12">
              <p:embed/>
            </p:oleObj>
          </a:graphicData>
        </a:graphic>
      </p:graphicFrame>
      <p:grpSp>
        <p:nvGrpSpPr>
          <p:cNvPr id="14" name="组合 13"/>
          <p:cNvGrpSpPr/>
          <p:nvPr/>
        </p:nvGrpSpPr>
        <p:grpSpPr>
          <a:xfrm>
            <a:off x="8210325" y="867683"/>
            <a:ext cx="3132589" cy="2724603"/>
            <a:chOff x="251967" y="3806825"/>
            <a:chExt cx="2845246" cy="2457858"/>
          </a:xfrm>
        </p:grpSpPr>
        <p:graphicFrame>
          <p:nvGraphicFramePr>
            <p:cNvPr id="240646" name="Object 6"/>
            <p:cNvGraphicFramePr>
              <a:graphicFrameLocks noChangeAspect="1"/>
            </p:cNvGraphicFramePr>
            <p:nvPr/>
          </p:nvGraphicFramePr>
          <p:xfrm>
            <a:off x="251967" y="5040002"/>
            <a:ext cx="419100" cy="457200"/>
          </p:xfrm>
          <a:graphic>
            <a:graphicData uri="http://schemas.openxmlformats.org/presentationml/2006/ole">
              <p:oleObj spid="_x0000_s240682" name="Equation" r:id="rId7" imgW="152280" imgH="164880" progId="Equation.DSMT4">
                <p:embed/>
              </p:oleObj>
            </a:graphicData>
          </a:graphic>
        </p:graphicFrame>
        <p:graphicFrame>
          <p:nvGraphicFramePr>
            <p:cNvPr id="240647" name="Object 7"/>
            <p:cNvGraphicFramePr>
              <a:graphicFrameLocks noChangeAspect="1"/>
            </p:cNvGraphicFramePr>
            <p:nvPr/>
          </p:nvGraphicFramePr>
          <p:xfrm>
            <a:off x="850731" y="5883683"/>
            <a:ext cx="349250" cy="381000"/>
          </p:xfrm>
          <a:graphic>
            <a:graphicData uri="http://schemas.openxmlformats.org/presentationml/2006/ole">
              <p:oleObj spid="_x0000_s240683" name="Equation" r:id="rId8" imgW="152280" imgH="164880" progId="Equation.DSMT4">
                <p:embed/>
              </p:oleObj>
            </a:graphicData>
          </a:graphic>
        </p:graphicFrame>
        <p:graphicFrame>
          <p:nvGraphicFramePr>
            <p:cNvPr id="240648" name="Object 8"/>
            <p:cNvGraphicFramePr>
              <a:graphicFrameLocks noChangeAspect="1"/>
            </p:cNvGraphicFramePr>
            <p:nvPr/>
          </p:nvGraphicFramePr>
          <p:xfrm>
            <a:off x="2221879" y="5829909"/>
            <a:ext cx="323850" cy="381000"/>
          </p:xfrm>
          <a:graphic>
            <a:graphicData uri="http://schemas.openxmlformats.org/presentationml/2006/ole">
              <p:oleObj spid="_x0000_s240684" name="Equation" r:id="rId9" imgW="152280" imgH="177480" progId="Equation.DSMT4">
                <p:embed/>
              </p:oleObj>
            </a:graphicData>
          </a:graphic>
        </p:graphicFrame>
        <p:graphicFrame>
          <p:nvGraphicFramePr>
            <p:cNvPr id="240649" name="Object 9"/>
            <p:cNvGraphicFramePr>
              <a:graphicFrameLocks noChangeAspect="1"/>
            </p:cNvGraphicFramePr>
            <p:nvPr/>
          </p:nvGraphicFramePr>
          <p:xfrm>
            <a:off x="2714625" y="4670425"/>
            <a:ext cx="382588" cy="387350"/>
          </p:xfrm>
          <a:graphic>
            <a:graphicData uri="http://schemas.openxmlformats.org/presentationml/2006/ole">
              <p:oleObj spid="_x0000_s240685" name="Equation" r:id="rId10" imgW="164880" imgH="164880" progId="Equation.DSMT4">
                <p:embed/>
              </p:oleObj>
            </a:graphicData>
          </a:graphic>
        </p:graphicFrame>
        <p:graphicFrame>
          <p:nvGraphicFramePr>
            <p:cNvPr id="240650" name="Object 10"/>
            <p:cNvGraphicFramePr>
              <a:graphicFrameLocks noChangeAspect="1"/>
            </p:cNvGraphicFramePr>
            <p:nvPr/>
          </p:nvGraphicFramePr>
          <p:xfrm>
            <a:off x="2238375" y="3806825"/>
            <a:ext cx="354013" cy="387350"/>
          </p:xfrm>
          <a:graphic>
            <a:graphicData uri="http://schemas.openxmlformats.org/presentationml/2006/ole">
              <p:oleObj spid="_x0000_s240686" name="Equation" r:id="rId11" imgW="152280" imgH="164880" progId="Equation.DSMT4">
                <p:embed/>
              </p:oleObj>
            </a:graphicData>
          </a:graphic>
        </p:graphicFrame>
        <p:graphicFrame>
          <p:nvGraphicFramePr>
            <p:cNvPr id="240651" name="Object 11"/>
            <p:cNvGraphicFramePr>
              <a:graphicFrameLocks noChangeAspect="1"/>
            </p:cNvGraphicFramePr>
            <p:nvPr/>
          </p:nvGraphicFramePr>
          <p:xfrm>
            <a:off x="1028700" y="3806825"/>
            <a:ext cx="377825" cy="381000"/>
          </p:xfrm>
          <a:graphic>
            <a:graphicData uri="http://schemas.openxmlformats.org/presentationml/2006/ole">
              <p:oleObj spid="_x0000_s240687" name="Equation" r:id="rId12" imgW="164880" imgH="164880" progId="Equation.DSMT4">
                <p:embed/>
              </p:oleObj>
            </a:graphicData>
          </a:graphic>
        </p:graphicFrame>
      </p:grpSp>
      <p:sp>
        <p:nvSpPr>
          <p:cNvPr id="16" name="Line 3"/>
          <p:cNvSpPr>
            <a:spLocks noChangeShapeType="1"/>
          </p:cNvSpPr>
          <p:nvPr/>
        </p:nvSpPr>
        <p:spPr bwMode="auto">
          <a:xfrm>
            <a:off x="8055429" y="2224315"/>
            <a:ext cx="3321050" cy="0"/>
          </a:xfrm>
          <a:prstGeom prst="line">
            <a:avLst/>
          </a:prstGeom>
          <a:noFill/>
          <a:ln w="31750">
            <a:solidFill>
              <a:srgbClr val="FF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7" name="Line 4"/>
          <p:cNvSpPr>
            <a:spLocks noChangeShapeType="1"/>
          </p:cNvSpPr>
          <p:nvPr/>
        </p:nvSpPr>
        <p:spPr bwMode="auto">
          <a:xfrm flipH="1" flipV="1">
            <a:off x="9748610" y="613229"/>
            <a:ext cx="15875" cy="3124200"/>
          </a:xfrm>
          <a:prstGeom prst="line">
            <a:avLst/>
          </a:prstGeom>
          <a:noFill/>
          <a:ln w="31750">
            <a:solidFill>
              <a:srgbClr val="FF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18" name="Object 5"/>
          <p:cNvGraphicFramePr>
            <a:graphicFrameLocks noChangeAspect="1"/>
          </p:cNvGraphicFramePr>
          <p:nvPr/>
        </p:nvGraphicFramePr>
        <p:xfrm>
          <a:off x="11289393" y="2300514"/>
          <a:ext cx="412750" cy="457200"/>
        </p:xfrm>
        <a:graphic>
          <a:graphicData uri="http://schemas.openxmlformats.org/presentationml/2006/ole">
            <p:oleObj spid="_x0000_s240688" name="Equation" r:id="rId13" imgW="126720" imgH="139680" progId="Equation.DSMT4">
              <p:embed/>
            </p:oleObj>
          </a:graphicData>
        </a:graphic>
      </p:graphicFrame>
      <p:graphicFrame>
        <p:nvGraphicFramePr>
          <p:cNvPr id="19" name="Object 6"/>
          <p:cNvGraphicFramePr>
            <a:graphicFrameLocks noChangeAspect="1"/>
          </p:cNvGraphicFramePr>
          <p:nvPr/>
        </p:nvGraphicFramePr>
        <p:xfrm>
          <a:off x="9904186" y="362857"/>
          <a:ext cx="387350" cy="463550"/>
        </p:xfrm>
        <a:graphic>
          <a:graphicData uri="http://schemas.openxmlformats.org/presentationml/2006/ole">
            <p:oleObj spid="_x0000_s240689" name="Equation" r:id="rId14" imgW="139680" imgH="164880" progId="Equation.DSMT4">
              <p:embed/>
            </p:oleObj>
          </a:graphicData>
        </a:graphic>
      </p:graphicFrame>
      <p:graphicFrame>
        <p:nvGraphicFramePr>
          <p:cNvPr id="20" name="Object 7"/>
          <p:cNvGraphicFramePr>
            <a:graphicFrameLocks noChangeAspect="1"/>
          </p:cNvGraphicFramePr>
          <p:nvPr/>
        </p:nvGraphicFramePr>
        <p:xfrm>
          <a:off x="9443811" y="2235199"/>
          <a:ext cx="323850" cy="381000"/>
        </p:xfrm>
        <a:graphic>
          <a:graphicData uri="http://schemas.openxmlformats.org/presentationml/2006/ole">
            <p:oleObj spid="_x0000_s240690" name="Equation" r:id="rId15" imgW="152280" imgH="177480" progId="Equation.DSMT4">
              <p:embed/>
            </p:oleObj>
          </a:graphicData>
        </a:graphic>
      </p:graphicFrame>
      <p:graphicFrame>
        <p:nvGraphicFramePr>
          <p:cNvPr id="21" name="Object 14"/>
          <p:cNvGraphicFramePr>
            <a:graphicFrameLocks noChangeAspect="1"/>
          </p:cNvGraphicFramePr>
          <p:nvPr/>
        </p:nvGraphicFramePr>
        <p:xfrm>
          <a:off x="9787392" y="827314"/>
          <a:ext cx="466951" cy="382587"/>
        </p:xfrm>
        <a:graphic>
          <a:graphicData uri="http://schemas.openxmlformats.org/presentationml/2006/ole">
            <p:oleObj spid="_x0000_s240691" name="Equation" r:id="rId16" imgW="203040" imgH="164880" progId="Equation.DSMT4">
              <p:embed/>
            </p:oleObj>
          </a:graphicData>
        </a:graphic>
      </p:graphicFrame>
      <p:graphicFrame>
        <p:nvGraphicFramePr>
          <p:cNvPr id="22" name="Object 15"/>
          <p:cNvGraphicFramePr>
            <a:graphicFrameLocks noChangeAspect="1"/>
          </p:cNvGraphicFramePr>
          <p:nvPr/>
        </p:nvGraphicFramePr>
        <p:xfrm>
          <a:off x="9666741" y="3114675"/>
          <a:ext cx="618300" cy="455840"/>
        </p:xfrm>
        <a:graphic>
          <a:graphicData uri="http://schemas.openxmlformats.org/presentationml/2006/ole">
            <p:oleObj spid="_x0000_s240692" name="Equation" r:id="rId17" imgW="177480" imgH="177480" progId="Equation.DSMT4">
              <p:embed/>
            </p:oleObj>
          </a:graphicData>
        </a:graphic>
      </p:graphicFrame>
      <p:grpSp>
        <p:nvGrpSpPr>
          <p:cNvPr id="29" name="组合 28"/>
          <p:cNvGrpSpPr/>
          <p:nvPr/>
        </p:nvGrpSpPr>
        <p:grpSpPr>
          <a:xfrm>
            <a:off x="7661275" y="4662034"/>
            <a:ext cx="4017963" cy="469900"/>
            <a:chOff x="7661275" y="4662034"/>
            <a:chExt cx="4017963" cy="469900"/>
          </a:xfrm>
        </p:grpSpPr>
        <p:sp>
          <p:nvSpPr>
            <p:cNvPr id="23" name="Line 16"/>
            <p:cNvSpPr>
              <a:spLocks noChangeShapeType="1"/>
            </p:cNvSpPr>
            <p:nvPr/>
          </p:nvSpPr>
          <p:spPr bwMode="auto">
            <a:xfrm>
              <a:off x="7661275" y="4890634"/>
              <a:ext cx="3581400" cy="0"/>
            </a:xfrm>
            <a:prstGeom prst="line">
              <a:avLst/>
            </a:prstGeom>
            <a:noFill/>
            <a:ln w="31750">
              <a:solidFill>
                <a:srgbClr val="FF66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25" name="Object 18"/>
            <p:cNvGraphicFramePr>
              <a:graphicFrameLocks noChangeAspect="1"/>
            </p:cNvGraphicFramePr>
            <p:nvPr/>
          </p:nvGraphicFramePr>
          <p:xfrm>
            <a:off x="11242675" y="4662034"/>
            <a:ext cx="436563" cy="469900"/>
          </p:xfrm>
          <a:graphic>
            <a:graphicData uri="http://schemas.openxmlformats.org/presentationml/2006/ole">
              <p:oleObj spid="_x0000_s240693" name="Equation" r:id="rId18" imgW="164880" imgH="177480" progId="Equation.DSMT4">
                <p:embed/>
              </p:oleObj>
            </a:graphicData>
          </a:graphic>
        </p:graphicFrame>
      </p:grpSp>
      <p:grpSp>
        <p:nvGrpSpPr>
          <p:cNvPr id="30" name="组合 29"/>
          <p:cNvGrpSpPr/>
          <p:nvPr/>
        </p:nvGrpSpPr>
        <p:grpSpPr>
          <a:xfrm>
            <a:off x="8093075" y="3671434"/>
            <a:ext cx="2641600" cy="2846387"/>
            <a:chOff x="8093075" y="3671434"/>
            <a:chExt cx="2641600" cy="2846387"/>
          </a:xfrm>
        </p:grpSpPr>
        <p:sp>
          <p:nvSpPr>
            <p:cNvPr id="24" name="Line 17"/>
            <p:cNvSpPr>
              <a:spLocks noChangeShapeType="1"/>
            </p:cNvSpPr>
            <p:nvPr/>
          </p:nvSpPr>
          <p:spPr bwMode="auto">
            <a:xfrm flipV="1">
              <a:off x="8093075" y="3804784"/>
              <a:ext cx="2346325" cy="2713037"/>
            </a:xfrm>
            <a:prstGeom prst="line">
              <a:avLst/>
            </a:prstGeom>
            <a:noFill/>
            <a:ln w="31750">
              <a:solidFill>
                <a:srgbClr val="FF66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26" name="Object 19"/>
            <p:cNvGraphicFramePr>
              <a:graphicFrameLocks noChangeAspect="1"/>
            </p:cNvGraphicFramePr>
            <p:nvPr/>
          </p:nvGraphicFramePr>
          <p:xfrm>
            <a:off x="10404475" y="3671434"/>
            <a:ext cx="330200" cy="406400"/>
          </p:xfrm>
          <a:graphic>
            <a:graphicData uri="http://schemas.openxmlformats.org/presentationml/2006/ole">
              <p:oleObj spid="_x0000_s240694" name="Equation" r:id="rId19" imgW="164880" imgH="203040" progId="Equation.DSMT4">
                <p:embed/>
              </p:oleObj>
            </a:graphicData>
          </a:graphic>
        </p:graphicFrame>
      </p:grpSp>
      <p:graphicFrame>
        <p:nvGraphicFramePr>
          <p:cNvPr id="240661" name="Object 21"/>
          <p:cNvGraphicFramePr>
            <a:graphicFrameLocks noChangeAspect="1"/>
          </p:cNvGraphicFramePr>
          <p:nvPr/>
        </p:nvGraphicFramePr>
        <p:xfrm>
          <a:off x="9512981" y="4996089"/>
          <a:ext cx="381000" cy="355600"/>
        </p:xfrm>
        <a:graphic>
          <a:graphicData uri="http://schemas.openxmlformats.org/presentationml/2006/ole">
            <p:oleObj spid="_x0000_s240695" name="Equation" r:id="rId20" imgW="190440" imgH="177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0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0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4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4" name="Line 16"/>
          <p:cNvSpPr>
            <a:spLocks noChangeShapeType="1"/>
          </p:cNvSpPr>
          <p:nvPr/>
        </p:nvSpPr>
        <p:spPr bwMode="auto">
          <a:xfrm>
            <a:off x="6021917" y="4778375"/>
            <a:ext cx="4775200" cy="0"/>
          </a:xfrm>
          <a:prstGeom prst="line">
            <a:avLst/>
          </a:prstGeom>
          <a:noFill/>
          <a:ln w="31750">
            <a:solidFill>
              <a:srgbClr val="FF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7905" name="Line 17"/>
          <p:cNvSpPr>
            <a:spLocks noChangeShapeType="1"/>
          </p:cNvSpPr>
          <p:nvPr/>
        </p:nvSpPr>
        <p:spPr bwMode="auto">
          <a:xfrm flipV="1">
            <a:off x="6614584" y="3863975"/>
            <a:ext cx="2963333" cy="2503488"/>
          </a:xfrm>
          <a:prstGeom prst="line">
            <a:avLst/>
          </a:prstGeom>
          <a:noFill/>
          <a:ln w="31750">
            <a:solidFill>
              <a:srgbClr val="FF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37906" name="Object 18"/>
          <p:cNvGraphicFramePr>
            <a:graphicFrameLocks noChangeAspect="1"/>
          </p:cNvGraphicFramePr>
          <p:nvPr/>
        </p:nvGraphicFramePr>
        <p:xfrm>
          <a:off x="8358717" y="4778375"/>
          <a:ext cx="508000" cy="355600"/>
        </p:xfrm>
        <a:graphic>
          <a:graphicData uri="http://schemas.openxmlformats.org/presentationml/2006/ole">
            <p:oleObj spid="_x0000_s242737" name="Equation" r:id="rId4" imgW="190440" imgH="177480" progId="Equation.DSMT4">
              <p:embed/>
            </p:oleObj>
          </a:graphicData>
        </a:graphic>
      </p:graphicFrame>
      <p:graphicFrame>
        <p:nvGraphicFramePr>
          <p:cNvPr id="37907" name="Object 19"/>
          <p:cNvGraphicFramePr>
            <a:graphicFrameLocks noChangeAspect="1"/>
          </p:cNvGraphicFramePr>
          <p:nvPr/>
        </p:nvGraphicFramePr>
        <p:xfrm>
          <a:off x="10797117" y="4549775"/>
          <a:ext cx="582083" cy="469900"/>
        </p:xfrm>
        <a:graphic>
          <a:graphicData uri="http://schemas.openxmlformats.org/presentationml/2006/ole">
            <p:oleObj spid="_x0000_s242738" name="Equation" r:id="rId5" imgW="164880" imgH="177480" progId="Equation.DSMT4">
              <p:embed/>
            </p:oleObj>
          </a:graphicData>
        </a:graphic>
      </p:graphicFrame>
      <p:graphicFrame>
        <p:nvGraphicFramePr>
          <p:cNvPr id="37908" name="Object 20"/>
          <p:cNvGraphicFramePr>
            <a:graphicFrameLocks noChangeAspect="1"/>
          </p:cNvGraphicFramePr>
          <p:nvPr/>
        </p:nvGraphicFramePr>
        <p:xfrm>
          <a:off x="9679517" y="3559175"/>
          <a:ext cx="440267" cy="406400"/>
        </p:xfrm>
        <a:graphic>
          <a:graphicData uri="http://schemas.openxmlformats.org/presentationml/2006/ole">
            <p:oleObj spid="_x0000_s242739" name="Equation" r:id="rId6" imgW="164880" imgH="203040" progId="Equation.DSMT4">
              <p:embed/>
            </p:oleObj>
          </a:graphicData>
        </a:graphic>
      </p:graphicFrame>
      <p:grpSp>
        <p:nvGrpSpPr>
          <p:cNvPr id="40" name="组合 39"/>
          <p:cNvGrpSpPr/>
          <p:nvPr/>
        </p:nvGrpSpPr>
        <p:grpSpPr>
          <a:xfrm>
            <a:off x="8007351" y="4038601"/>
            <a:ext cx="1305983" cy="1370013"/>
            <a:chOff x="8007351" y="4038601"/>
            <a:chExt cx="1305983" cy="1370013"/>
          </a:xfrm>
        </p:grpSpPr>
        <p:sp>
          <p:nvSpPr>
            <p:cNvPr id="37910" name="Line 22"/>
            <p:cNvSpPr>
              <a:spLocks noChangeShapeType="1"/>
            </p:cNvSpPr>
            <p:nvPr/>
          </p:nvSpPr>
          <p:spPr bwMode="auto">
            <a:xfrm flipV="1">
              <a:off x="8155516" y="4463142"/>
              <a:ext cx="705455" cy="6200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37919" name="Object 31"/>
            <p:cNvGraphicFramePr>
              <a:graphicFrameLocks noChangeAspect="1"/>
            </p:cNvGraphicFramePr>
            <p:nvPr/>
          </p:nvGraphicFramePr>
          <p:xfrm>
            <a:off x="8746067" y="4038601"/>
            <a:ext cx="567267" cy="290513"/>
          </p:xfrm>
          <a:graphic>
            <a:graphicData uri="http://schemas.openxmlformats.org/presentationml/2006/ole">
              <p:oleObj spid="_x0000_s242740" name="Equation" r:id="rId7" imgW="241200" imgH="164880" progId="Equation.DSMT4">
                <p:embed/>
              </p:oleObj>
            </a:graphicData>
          </a:graphic>
        </p:graphicFrame>
        <p:graphicFrame>
          <p:nvGraphicFramePr>
            <p:cNvPr id="37920" name="Object 32"/>
            <p:cNvGraphicFramePr>
              <a:graphicFrameLocks noChangeAspect="1"/>
            </p:cNvGraphicFramePr>
            <p:nvPr/>
          </p:nvGraphicFramePr>
          <p:xfrm>
            <a:off x="8007351" y="5075239"/>
            <a:ext cx="508000" cy="333375"/>
          </p:xfrm>
          <a:graphic>
            <a:graphicData uri="http://schemas.openxmlformats.org/presentationml/2006/ole">
              <p:oleObj spid="_x0000_s242741" name="Equation" r:id="rId8" imgW="203040" imgH="177480" progId="Equation.DSMT4">
                <p:embed/>
              </p:oleObj>
            </a:graphicData>
          </a:graphic>
        </p:graphicFrame>
      </p:grpSp>
      <p:graphicFrame>
        <p:nvGraphicFramePr>
          <p:cNvPr id="242702" name="Object 14"/>
          <p:cNvGraphicFramePr>
            <a:graphicFrameLocks noChangeAspect="1"/>
          </p:cNvGraphicFramePr>
          <p:nvPr/>
        </p:nvGraphicFramePr>
        <p:xfrm>
          <a:off x="500742" y="1119641"/>
          <a:ext cx="6369050" cy="3178175"/>
        </p:xfrm>
        <a:graphic>
          <a:graphicData uri="http://schemas.openxmlformats.org/presentationml/2006/ole">
            <p:oleObj spid="_x0000_s242742" name="文档" r:id="rId9" imgW="6369053" imgH="3177577" progId="Word.Document.12">
              <p:embed/>
            </p:oleObj>
          </a:graphicData>
        </a:graphic>
      </p:graphicFrame>
      <p:grpSp>
        <p:nvGrpSpPr>
          <p:cNvPr id="36" name="组合 35"/>
          <p:cNvGrpSpPr/>
          <p:nvPr/>
        </p:nvGrpSpPr>
        <p:grpSpPr>
          <a:xfrm>
            <a:off x="7855176" y="0"/>
            <a:ext cx="3733800" cy="3505200"/>
            <a:chOff x="7485062" y="0"/>
            <a:chExt cx="3733800" cy="3505200"/>
          </a:xfrm>
        </p:grpSpPr>
        <p:grpSp>
          <p:nvGrpSpPr>
            <p:cNvPr id="21" name="组合 20"/>
            <p:cNvGrpSpPr/>
            <p:nvPr/>
          </p:nvGrpSpPr>
          <p:grpSpPr>
            <a:xfrm>
              <a:off x="7485062" y="0"/>
              <a:ext cx="3733800" cy="3505200"/>
              <a:chOff x="17463" y="3035300"/>
              <a:chExt cx="3733800" cy="3505200"/>
            </a:xfrm>
          </p:grpSpPr>
          <p:sp>
            <p:nvSpPr>
              <p:cNvPr id="22" name="AutoShape 2"/>
              <p:cNvSpPr>
                <a:spLocks noChangeArrowheads="1"/>
              </p:cNvSpPr>
              <p:nvPr/>
            </p:nvSpPr>
            <p:spPr bwMode="auto">
              <a:xfrm>
                <a:off x="696913" y="4178300"/>
                <a:ext cx="2114550" cy="1844675"/>
              </a:xfrm>
              <a:prstGeom prst="hexagon">
                <a:avLst>
                  <a:gd name="adj" fmla="val 28657"/>
                  <a:gd name="vf" fmla="val 115470"/>
                </a:avLst>
              </a:prstGeom>
              <a:solidFill>
                <a:schemeClr val="bg1">
                  <a:alpha val="0"/>
                </a:schemeClr>
              </a:solidFill>
              <a:ln w="317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3" name="Line 3"/>
              <p:cNvSpPr>
                <a:spLocks noChangeShapeType="1"/>
              </p:cNvSpPr>
              <p:nvPr/>
            </p:nvSpPr>
            <p:spPr bwMode="auto">
              <a:xfrm>
                <a:off x="17463" y="5092700"/>
                <a:ext cx="3321050" cy="0"/>
              </a:xfrm>
              <a:prstGeom prst="line">
                <a:avLst/>
              </a:prstGeom>
              <a:noFill/>
              <a:ln w="31750">
                <a:solidFill>
                  <a:srgbClr val="FF66FF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" name="Line 4"/>
              <p:cNvSpPr>
                <a:spLocks noChangeShapeType="1"/>
              </p:cNvSpPr>
              <p:nvPr/>
            </p:nvSpPr>
            <p:spPr bwMode="auto">
              <a:xfrm flipH="1" flipV="1">
                <a:off x="1754188" y="3416300"/>
                <a:ext cx="15875" cy="3124200"/>
              </a:xfrm>
              <a:prstGeom prst="line">
                <a:avLst/>
              </a:prstGeom>
              <a:noFill/>
              <a:ln w="31750">
                <a:solidFill>
                  <a:srgbClr val="FF66FF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graphicFrame>
            <p:nvGraphicFramePr>
              <p:cNvPr id="25" name="Object 5"/>
              <p:cNvGraphicFramePr>
                <a:graphicFrameLocks noChangeAspect="1"/>
              </p:cNvGraphicFramePr>
              <p:nvPr/>
            </p:nvGraphicFramePr>
            <p:xfrm>
              <a:off x="3338513" y="4864100"/>
              <a:ext cx="412750" cy="457200"/>
            </p:xfrm>
            <a:graphic>
              <a:graphicData uri="http://schemas.openxmlformats.org/presentationml/2006/ole">
                <p:oleObj spid="_x0000_s242743" name="Equation" r:id="rId10" imgW="126720" imgH="139680" progId="Equation.DSMT4">
                  <p:embed/>
                </p:oleObj>
              </a:graphicData>
            </a:graphic>
          </p:graphicFrame>
          <p:graphicFrame>
            <p:nvGraphicFramePr>
              <p:cNvPr id="26" name="Object 6"/>
              <p:cNvGraphicFramePr>
                <a:graphicFrameLocks noChangeAspect="1"/>
              </p:cNvGraphicFramePr>
              <p:nvPr/>
            </p:nvGraphicFramePr>
            <p:xfrm>
              <a:off x="1452563" y="3035300"/>
              <a:ext cx="387350" cy="463550"/>
            </p:xfrm>
            <a:graphic>
              <a:graphicData uri="http://schemas.openxmlformats.org/presentationml/2006/ole">
                <p:oleObj spid="_x0000_s242744" name="Equation" r:id="rId11" imgW="139680" imgH="164880" progId="Equation.DSMT4">
                  <p:embed/>
                </p:oleObj>
              </a:graphicData>
            </a:graphic>
          </p:graphicFrame>
          <p:graphicFrame>
            <p:nvGraphicFramePr>
              <p:cNvPr id="27" name="Object 7"/>
              <p:cNvGraphicFramePr>
                <a:graphicFrameLocks noChangeAspect="1"/>
              </p:cNvGraphicFramePr>
              <p:nvPr/>
            </p:nvGraphicFramePr>
            <p:xfrm>
              <a:off x="1754188" y="4711700"/>
              <a:ext cx="323850" cy="381000"/>
            </p:xfrm>
            <a:graphic>
              <a:graphicData uri="http://schemas.openxmlformats.org/presentationml/2006/ole">
                <p:oleObj spid="_x0000_s242745" name="Equation" r:id="rId12" imgW="152280" imgH="177480" progId="Equation.DSMT4">
                  <p:embed/>
                </p:oleObj>
              </a:graphicData>
            </a:graphic>
          </p:graphicFrame>
          <p:graphicFrame>
            <p:nvGraphicFramePr>
              <p:cNvPr id="28" name="Object 8"/>
              <p:cNvGraphicFramePr>
                <a:graphicFrameLocks noChangeAspect="1"/>
              </p:cNvGraphicFramePr>
              <p:nvPr/>
            </p:nvGraphicFramePr>
            <p:xfrm>
              <a:off x="368300" y="4665663"/>
              <a:ext cx="419100" cy="457200"/>
            </p:xfrm>
            <a:graphic>
              <a:graphicData uri="http://schemas.openxmlformats.org/presentationml/2006/ole">
                <p:oleObj spid="_x0000_s242746" name="Equation" r:id="rId13" imgW="152280" imgH="164880" progId="Equation.DSMT4">
                  <p:embed/>
                </p:oleObj>
              </a:graphicData>
            </a:graphic>
          </p:graphicFrame>
          <p:graphicFrame>
            <p:nvGraphicFramePr>
              <p:cNvPr id="29" name="Object 9"/>
              <p:cNvGraphicFramePr>
                <a:graphicFrameLocks noChangeAspect="1"/>
              </p:cNvGraphicFramePr>
              <p:nvPr/>
            </p:nvGraphicFramePr>
            <p:xfrm>
              <a:off x="1046163" y="5961063"/>
              <a:ext cx="349250" cy="381000"/>
            </p:xfrm>
            <a:graphic>
              <a:graphicData uri="http://schemas.openxmlformats.org/presentationml/2006/ole">
                <p:oleObj spid="_x0000_s242747" name="Equation" r:id="rId14" imgW="152280" imgH="164880" progId="Equation.DSMT4">
                  <p:embed/>
                </p:oleObj>
              </a:graphicData>
            </a:graphic>
          </p:graphicFrame>
          <p:graphicFrame>
            <p:nvGraphicFramePr>
              <p:cNvPr id="30" name="Object 10"/>
              <p:cNvGraphicFramePr>
                <a:graphicFrameLocks noChangeAspect="1"/>
              </p:cNvGraphicFramePr>
              <p:nvPr/>
            </p:nvGraphicFramePr>
            <p:xfrm>
              <a:off x="2212975" y="5918200"/>
              <a:ext cx="323850" cy="381000"/>
            </p:xfrm>
            <a:graphic>
              <a:graphicData uri="http://schemas.openxmlformats.org/presentationml/2006/ole">
                <p:oleObj spid="_x0000_s242748" name="Equation" r:id="rId15" imgW="152280" imgH="177480" progId="Equation.DSMT4">
                  <p:embed/>
                </p:oleObj>
              </a:graphicData>
            </a:graphic>
          </p:graphicFrame>
          <p:graphicFrame>
            <p:nvGraphicFramePr>
              <p:cNvPr id="31" name="Object 11"/>
              <p:cNvGraphicFramePr>
                <a:graphicFrameLocks noChangeAspect="1"/>
              </p:cNvGraphicFramePr>
              <p:nvPr/>
            </p:nvGraphicFramePr>
            <p:xfrm>
              <a:off x="2732088" y="4708525"/>
              <a:ext cx="382587" cy="387350"/>
            </p:xfrm>
            <a:graphic>
              <a:graphicData uri="http://schemas.openxmlformats.org/presentationml/2006/ole">
                <p:oleObj spid="_x0000_s242749" name="Equation" r:id="rId16" imgW="164880" imgH="164880" progId="Equation.DSMT4">
                  <p:embed/>
                </p:oleObj>
              </a:graphicData>
            </a:graphic>
          </p:graphicFrame>
          <p:graphicFrame>
            <p:nvGraphicFramePr>
              <p:cNvPr id="32" name="Object 12"/>
              <p:cNvGraphicFramePr>
                <a:graphicFrameLocks noChangeAspect="1"/>
              </p:cNvGraphicFramePr>
              <p:nvPr/>
            </p:nvGraphicFramePr>
            <p:xfrm>
              <a:off x="2255838" y="3844925"/>
              <a:ext cx="354012" cy="387350"/>
            </p:xfrm>
            <a:graphic>
              <a:graphicData uri="http://schemas.openxmlformats.org/presentationml/2006/ole">
                <p:oleObj spid="_x0000_s242750" name="Equation" r:id="rId17" imgW="152280" imgH="164880" progId="Equation.DSMT4">
                  <p:embed/>
                </p:oleObj>
              </a:graphicData>
            </a:graphic>
          </p:graphicFrame>
          <p:graphicFrame>
            <p:nvGraphicFramePr>
              <p:cNvPr id="33" name="Object 13"/>
              <p:cNvGraphicFramePr>
                <a:graphicFrameLocks noChangeAspect="1"/>
              </p:cNvGraphicFramePr>
              <p:nvPr/>
            </p:nvGraphicFramePr>
            <p:xfrm>
              <a:off x="1046163" y="3844925"/>
              <a:ext cx="377825" cy="381000"/>
            </p:xfrm>
            <a:graphic>
              <a:graphicData uri="http://schemas.openxmlformats.org/presentationml/2006/ole">
                <p:oleObj spid="_x0000_s242751" name="Equation" r:id="rId18" imgW="164880" imgH="164880" progId="Equation.DSMT4">
                  <p:embed/>
                </p:oleObj>
              </a:graphicData>
            </a:graphic>
          </p:graphicFrame>
          <p:graphicFrame>
            <p:nvGraphicFramePr>
              <p:cNvPr id="34" name="Object 14"/>
              <p:cNvGraphicFramePr>
                <a:graphicFrameLocks noChangeAspect="1"/>
              </p:cNvGraphicFramePr>
              <p:nvPr/>
            </p:nvGraphicFramePr>
            <p:xfrm>
              <a:off x="1749425" y="3844925"/>
              <a:ext cx="377825" cy="309563"/>
            </p:xfrm>
            <a:graphic>
              <a:graphicData uri="http://schemas.openxmlformats.org/presentationml/2006/ole">
                <p:oleObj spid="_x0000_s242752" name="Equation" r:id="rId19" imgW="203040" imgH="164880" progId="Equation.DSMT4">
                  <p:embed/>
                </p:oleObj>
              </a:graphicData>
            </a:graphic>
          </p:graphicFrame>
        </p:grpSp>
        <p:graphicFrame>
          <p:nvGraphicFramePr>
            <p:cNvPr id="242713" name="Object 25"/>
            <p:cNvGraphicFramePr>
              <a:graphicFrameLocks noChangeAspect="1"/>
            </p:cNvGraphicFramePr>
            <p:nvPr/>
          </p:nvGraphicFramePr>
          <p:xfrm>
            <a:off x="9248775" y="3065690"/>
            <a:ext cx="301625" cy="304800"/>
          </p:xfrm>
          <a:graphic>
            <a:graphicData uri="http://schemas.openxmlformats.org/presentationml/2006/ole">
              <p:oleObj spid="_x0000_s242753" name="Equation" r:id="rId20" imgW="177480" imgH="177480" progId="Equation.DSMT4">
                <p:embed/>
              </p:oleObj>
            </a:graphicData>
          </a:graphic>
        </p:graphicFrame>
      </p:grpSp>
      <p:grpSp>
        <p:nvGrpSpPr>
          <p:cNvPr id="39" name="组合 38"/>
          <p:cNvGrpSpPr/>
          <p:nvPr/>
        </p:nvGrpSpPr>
        <p:grpSpPr>
          <a:xfrm>
            <a:off x="7076623" y="4427539"/>
            <a:ext cx="3230638" cy="389618"/>
            <a:chOff x="7076623" y="4427539"/>
            <a:chExt cx="3230638" cy="389618"/>
          </a:xfrm>
        </p:grpSpPr>
        <p:sp>
          <p:nvSpPr>
            <p:cNvPr id="37909" name="Line 21"/>
            <p:cNvSpPr>
              <a:spLocks noChangeShapeType="1"/>
            </p:cNvSpPr>
            <p:nvPr/>
          </p:nvSpPr>
          <p:spPr bwMode="auto">
            <a:xfrm flipV="1">
              <a:off x="7467600" y="4767939"/>
              <a:ext cx="2220685" cy="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37913" name="Object 25"/>
            <p:cNvGraphicFramePr>
              <a:graphicFrameLocks noChangeAspect="1"/>
            </p:cNvGraphicFramePr>
            <p:nvPr/>
          </p:nvGraphicFramePr>
          <p:xfrm>
            <a:off x="7076623" y="4427539"/>
            <a:ext cx="423333" cy="295275"/>
          </p:xfrm>
          <a:graphic>
            <a:graphicData uri="http://schemas.openxmlformats.org/presentationml/2006/ole">
              <p:oleObj spid="_x0000_s242754" name="Equation" r:id="rId21" imgW="177480" imgH="164880" progId="Equation.DSMT4">
                <p:embed/>
              </p:oleObj>
            </a:graphicData>
          </a:graphic>
        </p:graphicFrame>
        <p:graphicFrame>
          <p:nvGraphicFramePr>
            <p:cNvPr id="37916" name="Object 28"/>
            <p:cNvGraphicFramePr>
              <a:graphicFrameLocks noChangeAspect="1"/>
            </p:cNvGraphicFramePr>
            <p:nvPr/>
          </p:nvGraphicFramePr>
          <p:xfrm>
            <a:off x="9697661" y="4445682"/>
            <a:ext cx="609600" cy="371475"/>
          </p:xfrm>
          <a:graphic>
            <a:graphicData uri="http://schemas.openxmlformats.org/presentationml/2006/ole">
              <p:oleObj spid="_x0000_s242755" name="Equation" r:id="rId22" imgW="203040" imgH="164880" progId="Equation.DSMT4">
                <p:embed/>
              </p:oleObj>
            </a:graphicData>
          </a:graphic>
        </p:graphicFrame>
      </p:grpSp>
      <p:grpSp>
        <p:nvGrpSpPr>
          <p:cNvPr id="42" name="组合 41"/>
          <p:cNvGrpSpPr/>
          <p:nvPr/>
        </p:nvGrpSpPr>
        <p:grpSpPr>
          <a:xfrm>
            <a:off x="7981951" y="4081464"/>
            <a:ext cx="1980292" cy="381679"/>
            <a:chOff x="7981951" y="4081464"/>
            <a:chExt cx="1980292" cy="381679"/>
          </a:xfrm>
        </p:grpSpPr>
        <p:sp>
          <p:nvSpPr>
            <p:cNvPr id="37912" name="Line 24"/>
            <p:cNvSpPr>
              <a:spLocks noChangeShapeType="1"/>
            </p:cNvSpPr>
            <p:nvPr/>
          </p:nvSpPr>
          <p:spPr bwMode="auto">
            <a:xfrm>
              <a:off x="8338457" y="4463143"/>
              <a:ext cx="1066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37917" name="Object 29"/>
            <p:cNvGraphicFramePr>
              <a:graphicFrameLocks noChangeAspect="1"/>
            </p:cNvGraphicFramePr>
            <p:nvPr/>
          </p:nvGraphicFramePr>
          <p:xfrm>
            <a:off x="9428843" y="4092576"/>
            <a:ext cx="533400" cy="346075"/>
          </p:xfrm>
          <a:graphic>
            <a:graphicData uri="http://schemas.openxmlformats.org/presentationml/2006/ole">
              <p:oleObj spid="_x0000_s242756" name="Equation" r:id="rId23" imgW="190440" imgH="164880" progId="Equation.DSMT4">
                <p:embed/>
              </p:oleObj>
            </a:graphicData>
          </a:graphic>
        </p:graphicFrame>
        <p:graphicFrame>
          <p:nvGraphicFramePr>
            <p:cNvPr id="37918" name="Object 30"/>
            <p:cNvGraphicFramePr>
              <a:graphicFrameLocks noChangeAspect="1"/>
            </p:cNvGraphicFramePr>
            <p:nvPr/>
          </p:nvGraphicFramePr>
          <p:xfrm>
            <a:off x="7981951" y="4081464"/>
            <a:ext cx="533400" cy="346075"/>
          </p:xfrm>
          <a:graphic>
            <a:graphicData uri="http://schemas.openxmlformats.org/presentationml/2006/ole">
              <p:oleObj spid="_x0000_s242757" name="Equation" r:id="rId24" imgW="190440" imgH="164880" progId="Equation.DSMT4">
                <p:embed/>
              </p:oleObj>
            </a:graphicData>
          </a:graphic>
        </p:graphicFrame>
      </p:grpSp>
      <p:grpSp>
        <p:nvGrpSpPr>
          <p:cNvPr id="41" name="组合 40"/>
          <p:cNvGrpSpPr/>
          <p:nvPr/>
        </p:nvGrpSpPr>
        <p:grpSpPr>
          <a:xfrm>
            <a:off x="7285567" y="5022850"/>
            <a:ext cx="1960336" cy="355600"/>
            <a:chOff x="7285567" y="5022850"/>
            <a:chExt cx="1960336" cy="355600"/>
          </a:xfrm>
        </p:grpSpPr>
        <p:graphicFrame>
          <p:nvGraphicFramePr>
            <p:cNvPr id="37914" name="Object 26"/>
            <p:cNvGraphicFramePr>
              <a:graphicFrameLocks noChangeAspect="1"/>
            </p:cNvGraphicFramePr>
            <p:nvPr/>
          </p:nvGraphicFramePr>
          <p:xfrm>
            <a:off x="7285567" y="5026933"/>
            <a:ext cx="406400" cy="282575"/>
          </p:xfrm>
          <a:graphic>
            <a:graphicData uri="http://schemas.openxmlformats.org/presentationml/2006/ole">
              <p:oleObj spid="_x0000_s242758" name="Equation" r:id="rId25" imgW="177480" imgH="164880" progId="Equation.DSMT4">
                <p:embed/>
              </p:oleObj>
            </a:graphicData>
          </a:graphic>
        </p:graphicFrame>
        <p:graphicFrame>
          <p:nvGraphicFramePr>
            <p:cNvPr id="37915" name="Object 27"/>
            <p:cNvGraphicFramePr>
              <a:graphicFrameLocks noChangeAspect="1"/>
            </p:cNvGraphicFramePr>
            <p:nvPr/>
          </p:nvGraphicFramePr>
          <p:xfrm>
            <a:off x="8737903" y="5022850"/>
            <a:ext cx="508000" cy="355600"/>
          </p:xfrm>
          <a:graphic>
            <a:graphicData uri="http://schemas.openxmlformats.org/presentationml/2006/ole">
              <p:oleObj spid="_x0000_s242759" name="Equation" r:id="rId26" imgW="190440" imgH="177480" progId="Equation.DSMT4">
                <p:embed/>
              </p:oleObj>
            </a:graphicData>
          </a:graphic>
        </p:graphicFrame>
        <p:sp>
          <p:nvSpPr>
            <p:cNvPr id="38" name="Line 24"/>
            <p:cNvSpPr>
              <a:spLocks noChangeShapeType="1"/>
            </p:cNvSpPr>
            <p:nvPr/>
          </p:nvSpPr>
          <p:spPr bwMode="auto">
            <a:xfrm>
              <a:off x="7641771" y="5072743"/>
              <a:ext cx="1066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4" name="Line 16"/>
          <p:cNvSpPr>
            <a:spLocks noChangeShapeType="1"/>
          </p:cNvSpPr>
          <p:nvPr/>
        </p:nvSpPr>
        <p:spPr bwMode="auto">
          <a:xfrm>
            <a:off x="6021917" y="4778375"/>
            <a:ext cx="4775200" cy="0"/>
          </a:xfrm>
          <a:prstGeom prst="line">
            <a:avLst/>
          </a:prstGeom>
          <a:noFill/>
          <a:ln w="31750">
            <a:solidFill>
              <a:srgbClr val="FF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7905" name="Line 17"/>
          <p:cNvSpPr>
            <a:spLocks noChangeShapeType="1"/>
          </p:cNvSpPr>
          <p:nvPr/>
        </p:nvSpPr>
        <p:spPr bwMode="auto">
          <a:xfrm flipV="1">
            <a:off x="6614584" y="3863975"/>
            <a:ext cx="2963333" cy="2503488"/>
          </a:xfrm>
          <a:prstGeom prst="line">
            <a:avLst/>
          </a:prstGeom>
          <a:noFill/>
          <a:ln w="31750">
            <a:solidFill>
              <a:srgbClr val="FF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37906" name="Object 18"/>
          <p:cNvGraphicFramePr>
            <a:graphicFrameLocks noChangeAspect="1"/>
          </p:cNvGraphicFramePr>
          <p:nvPr/>
        </p:nvGraphicFramePr>
        <p:xfrm>
          <a:off x="8358717" y="4778375"/>
          <a:ext cx="508000" cy="355600"/>
        </p:xfrm>
        <a:graphic>
          <a:graphicData uri="http://schemas.openxmlformats.org/presentationml/2006/ole">
            <p:oleObj spid="_x0000_s245798" name="Equation" r:id="rId4" imgW="190440" imgH="177480" progId="Equation.DSMT4">
              <p:embed/>
            </p:oleObj>
          </a:graphicData>
        </a:graphic>
      </p:graphicFrame>
      <p:graphicFrame>
        <p:nvGraphicFramePr>
          <p:cNvPr id="37907" name="Object 19"/>
          <p:cNvGraphicFramePr>
            <a:graphicFrameLocks noChangeAspect="1"/>
          </p:cNvGraphicFramePr>
          <p:nvPr/>
        </p:nvGraphicFramePr>
        <p:xfrm>
          <a:off x="10797117" y="4549775"/>
          <a:ext cx="582083" cy="469900"/>
        </p:xfrm>
        <a:graphic>
          <a:graphicData uri="http://schemas.openxmlformats.org/presentationml/2006/ole">
            <p:oleObj spid="_x0000_s245799" name="Equation" r:id="rId5" imgW="164880" imgH="177480" progId="Equation.DSMT4">
              <p:embed/>
            </p:oleObj>
          </a:graphicData>
        </a:graphic>
      </p:graphicFrame>
      <p:graphicFrame>
        <p:nvGraphicFramePr>
          <p:cNvPr id="37908" name="Object 20"/>
          <p:cNvGraphicFramePr>
            <a:graphicFrameLocks noChangeAspect="1"/>
          </p:cNvGraphicFramePr>
          <p:nvPr/>
        </p:nvGraphicFramePr>
        <p:xfrm>
          <a:off x="9679517" y="3559175"/>
          <a:ext cx="440267" cy="406400"/>
        </p:xfrm>
        <a:graphic>
          <a:graphicData uri="http://schemas.openxmlformats.org/presentationml/2006/ole">
            <p:oleObj spid="_x0000_s245800" name="Equation" r:id="rId6" imgW="164880" imgH="203040" progId="Equation.DSMT4">
              <p:embed/>
            </p:oleObj>
          </a:graphicData>
        </a:graphic>
      </p:graphicFrame>
      <p:grpSp>
        <p:nvGrpSpPr>
          <p:cNvPr id="2" name="组合 38"/>
          <p:cNvGrpSpPr/>
          <p:nvPr/>
        </p:nvGrpSpPr>
        <p:grpSpPr>
          <a:xfrm>
            <a:off x="7076623" y="4427539"/>
            <a:ext cx="3230638" cy="389618"/>
            <a:chOff x="7076623" y="4427539"/>
            <a:chExt cx="3230638" cy="389618"/>
          </a:xfrm>
        </p:grpSpPr>
        <p:sp>
          <p:nvSpPr>
            <p:cNvPr id="37909" name="Line 21"/>
            <p:cNvSpPr>
              <a:spLocks noChangeShapeType="1"/>
            </p:cNvSpPr>
            <p:nvPr/>
          </p:nvSpPr>
          <p:spPr bwMode="auto">
            <a:xfrm flipV="1">
              <a:off x="7467600" y="4767939"/>
              <a:ext cx="2220685" cy="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37913" name="Object 25"/>
            <p:cNvGraphicFramePr>
              <a:graphicFrameLocks noChangeAspect="1"/>
            </p:cNvGraphicFramePr>
            <p:nvPr/>
          </p:nvGraphicFramePr>
          <p:xfrm>
            <a:off x="7076623" y="4427539"/>
            <a:ext cx="423333" cy="295275"/>
          </p:xfrm>
          <a:graphic>
            <a:graphicData uri="http://schemas.openxmlformats.org/presentationml/2006/ole">
              <p:oleObj spid="_x0000_s245801" name="Equation" r:id="rId7" imgW="177480" imgH="164880" progId="Equation.DSMT4">
                <p:embed/>
              </p:oleObj>
            </a:graphicData>
          </a:graphic>
        </p:graphicFrame>
        <p:graphicFrame>
          <p:nvGraphicFramePr>
            <p:cNvPr id="37916" name="Object 28"/>
            <p:cNvGraphicFramePr>
              <a:graphicFrameLocks noChangeAspect="1"/>
            </p:cNvGraphicFramePr>
            <p:nvPr/>
          </p:nvGraphicFramePr>
          <p:xfrm>
            <a:off x="9697661" y="4445682"/>
            <a:ext cx="609600" cy="371475"/>
          </p:xfrm>
          <a:graphic>
            <a:graphicData uri="http://schemas.openxmlformats.org/presentationml/2006/ole">
              <p:oleObj spid="_x0000_s245802" name="Equation" r:id="rId8" imgW="203040" imgH="164880" progId="Equation.DSMT4">
                <p:embed/>
              </p:oleObj>
            </a:graphicData>
          </a:graphic>
        </p:graphicFrame>
      </p:grpSp>
      <p:grpSp>
        <p:nvGrpSpPr>
          <p:cNvPr id="3" name="组合 41"/>
          <p:cNvGrpSpPr/>
          <p:nvPr/>
        </p:nvGrpSpPr>
        <p:grpSpPr>
          <a:xfrm>
            <a:off x="7981951" y="4081464"/>
            <a:ext cx="1980292" cy="381679"/>
            <a:chOff x="7981951" y="4081464"/>
            <a:chExt cx="1980292" cy="381679"/>
          </a:xfrm>
        </p:grpSpPr>
        <p:sp>
          <p:nvSpPr>
            <p:cNvPr id="37912" name="Line 24"/>
            <p:cNvSpPr>
              <a:spLocks noChangeShapeType="1"/>
            </p:cNvSpPr>
            <p:nvPr/>
          </p:nvSpPr>
          <p:spPr bwMode="auto">
            <a:xfrm>
              <a:off x="8338457" y="4463143"/>
              <a:ext cx="1066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37917" name="Object 29"/>
            <p:cNvGraphicFramePr>
              <a:graphicFrameLocks noChangeAspect="1"/>
            </p:cNvGraphicFramePr>
            <p:nvPr/>
          </p:nvGraphicFramePr>
          <p:xfrm>
            <a:off x="9428843" y="4092576"/>
            <a:ext cx="533400" cy="346075"/>
          </p:xfrm>
          <a:graphic>
            <a:graphicData uri="http://schemas.openxmlformats.org/presentationml/2006/ole">
              <p:oleObj spid="_x0000_s245803" name="Equation" r:id="rId9" imgW="190440" imgH="164880" progId="Equation.DSMT4">
                <p:embed/>
              </p:oleObj>
            </a:graphicData>
          </a:graphic>
        </p:graphicFrame>
        <p:graphicFrame>
          <p:nvGraphicFramePr>
            <p:cNvPr id="37918" name="Object 30"/>
            <p:cNvGraphicFramePr>
              <a:graphicFrameLocks noChangeAspect="1"/>
            </p:cNvGraphicFramePr>
            <p:nvPr/>
          </p:nvGraphicFramePr>
          <p:xfrm>
            <a:off x="7981951" y="4081464"/>
            <a:ext cx="533400" cy="346075"/>
          </p:xfrm>
          <a:graphic>
            <a:graphicData uri="http://schemas.openxmlformats.org/presentationml/2006/ole">
              <p:oleObj spid="_x0000_s245804" name="Equation" r:id="rId10" imgW="190440" imgH="164880" progId="Equation.DSMT4">
                <p:embed/>
              </p:oleObj>
            </a:graphicData>
          </a:graphic>
        </p:graphicFrame>
      </p:grpSp>
      <p:grpSp>
        <p:nvGrpSpPr>
          <p:cNvPr id="4" name="组合 39"/>
          <p:cNvGrpSpPr/>
          <p:nvPr/>
        </p:nvGrpSpPr>
        <p:grpSpPr>
          <a:xfrm>
            <a:off x="8007351" y="4038601"/>
            <a:ext cx="1305983" cy="1370013"/>
            <a:chOff x="8007351" y="4038601"/>
            <a:chExt cx="1305983" cy="1370013"/>
          </a:xfrm>
        </p:grpSpPr>
        <p:sp>
          <p:nvSpPr>
            <p:cNvPr id="37910" name="Line 22"/>
            <p:cNvSpPr>
              <a:spLocks noChangeShapeType="1"/>
            </p:cNvSpPr>
            <p:nvPr/>
          </p:nvSpPr>
          <p:spPr bwMode="auto">
            <a:xfrm flipV="1">
              <a:off x="8155516" y="4463142"/>
              <a:ext cx="705455" cy="6200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37919" name="Object 31"/>
            <p:cNvGraphicFramePr>
              <a:graphicFrameLocks noChangeAspect="1"/>
            </p:cNvGraphicFramePr>
            <p:nvPr/>
          </p:nvGraphicFramePr>
          <p:xfrm>
            <a:off x="8746067" y="4038601"/>
            <a:ext cx="567267" cy="290513"/>
          </p:xfrm>
          <a:graphic>
            <a:graphicData uri="http://schemas.openxmlformats.org/presentationml/2006/ole">
              <p:oleObj spid="_x0000_s245805" name="Equation" r:id="rId11" imgW="241200" imgH="164880" progId="Equation.DSMT4">
                <p:embed/>
              </p:oleObj>
            </a:graphicData>
          </a:graphic>
        </p:graphicFrame>
        <p:graphicFrame>
          <p:nvGraphicFramePr>
            <p:cNvPr id="37920" name="Object 32"/>
            <p:cNvGraphicFramePr>
              <a:graphicFrameLocks noChangeAspect="1"/>
            </p:cNvGraphicFramePr>
            <p:nvPr/>
          </p:nvGraphicFramePr>
          <p:xfrm>
            <a:off x="8007351" y="5075239"/>
            <a:ext cx="508000" cy="333375"/>
          </p:xfrm>
          <a:graphic>
            <a:graphicData uri="http://schemas.openxmlformats.org/presentationml/2006/ole">
              <p:oleObj spid="_x0000_s245806" name="Equation" r:id="rId12" imgW="203040" imgH="177480" progId="Equation.DSMT4">
                <p:embed/>
              </p:oleObj>
            </a:graphicData>
          </a:graphic>
        </p:graphicFrame>
      </p:grpSp>
      <p:grpSp>
        <p:nvGrpSpPr>
          <p:cNvPr id="7" name="组合 40"/>
          <p:cNvGrpSpPr/>
          <p:nvPr/>
        </p:nvGrpSpPr>
        <p:grpSpPr>
          <a:xfrm>
            <a:off x="7285567" y="5022850"/>
            <a:ext cx="1960336" cy="355600"/>
            <a:chOff x="7285567" y="5022850"/>
            <a:chExt cx="1960336" cy="355600"/>
          </a:xfrm>
        </p:grpSpPr>
        <p:graphicFrame>
          <p:nvGraphicFramePr>
            <p:cNvPr id="37914" name="Object 26"/>
            <p:cNvGraphicFramePr>
              <a:graphicFrameLocks noChangeAspect="1"/>
            </p:cNvGraphicFramePr>
            <p:nvPr/>
          </p:nvGraphicFramePr>
          <p:xfrm>
            <a:off x="7285567" y="5026933"/>
            <a:ext cx="406400" cy="282575"/>
          </p:xfrm>
          <a:graphic>
            <a:graphicData uri="http://schemas.openxmlformats.org/presentationml/2006/ole">
              <p:oleObj spid="_x0000_s245807" name="Equation" r:id="rId13" imgW="177480" imgH="164880" progId="Equation.DSMT4">
                <p:embed/>
              </p:oleObj>
            </a:graphicData>
          </a:graphic>
        </p:graphicFrame>
        <p:graphicFrame>
          <p:nvGraphicFramePr>
            <p:cNvPr id="37915" name="Object 27"/>
            <p:cNvGraphicFramePr>
              <a:graphicFrameLocks noChangeAspect="1"/>
            </p:cNvGraphicFramePr>
            <p:nvPr/>
          </p:nvGraphicFramePr>
          <p:xfrm>
            <a:off x="8737903" y="5022850"/>
            <a:ext cx="508000" cy="355600"/>
          </p:xfrm>
          <a:graphic>
            <a:graphicData uri="http://schemas.openxmlformats.org/presentationml/2006/ole">
              <p:oleObj spid="_x0000_s245808" name="Equation" r:id="rId14" imgW="190440" imgH="177480" progId="Equation.DSMT4">
                <p:embed/>
              </p:oleObj>
            </a:graphicData>
          </a:graphic>
        </p:graphicFrame>
        <p:sp>
          <p:nvSpPr>
            <p:cNvPr id="38" name="Line 24"/>
            <p:cNvSpPr>
              <a:spLocks noChangeShapeType="1"/>
            </p:cNvSpPr>
            <p:nvPr/>
          </p:nvSpPr>
          <p:spPr bwMode="auto">
            <a:xfrm>
              <a:off x="7641771" y="5072743"/>
              <a:ext cx="1066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aphicFrame>
        <p:nvGraphicFramePr>
          <p:cNvPr id="245785" name="Object 25"/>
          <p:cNvGraphicFramePr>
            <a:graphicFrameLocks noChangeAspect="1"/>
          </p:cNvGraphicFramePr>
          <p:nvPr/>
        </p:nvGraphicFramePr>
        <p:xfrm>
          <a:off x="1958265" y="1631907"/>
          <a:ext cx="6369050" cy="1787525"/>
        </p:xfrm>
        <a:graphic>
          <a:graphicData uri="http://schemas.openxmlformats.org/presentationml/2006/ole">
            <p:oleObj spid="_x0000_s245809" name="文档" r:id="rId15" imgW="6369053" imgH="1787454" progId="Word.Document.12">
              <p:embed/>
            </p:oleObj>
          </a:graphicData>
        </a:graphic>
      </p:graphicFrame>
      <p:sp>
        <p:nvSpPr>
          <p:cNvPr id="41" name="Line 28"/>
          <p:cNvSpPr>
            <a:spLocks noChangeShapeType="1"/>
          </p:cNvSpPr>
          <p:nvPr/>
        </p:nvSpPr>
        <p:spPr bwMode="auto">
          <a:xfrm flipV="1">
            <a:off x="7455581" y="4441371"/>
            <a:ext cx="904648" cy="33699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2" name="Line 28"/>
          <p:cNvSpPr>
            <a:spLocks noChangeShapeType="1"/>
          </p:cNvSpPr>
          <p:nvPr/>
        </p:nvSpPr>
        <p:spPr bwMode="auto">
          <a:xfrm flipH="1" flipV="1">
            <a:off x="7467599" y="4767943"/>
            <a:ext cx="205695" cy="29346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3" name="Line 28"/>
          <p:cNvSpPr>
            <a:spLocks noChangeShapeType="1"/>
          </p:cNvSpPr>
          <p:nvPr/>
        </p:nvSpPr>
        <p:spPr bwMode="auto">
          <a:xfrm flipH="1" flipV="1">
            <a:off x="9361714" y="4463142"/>
            <a:ext cx="292781" cy="29345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4" name="Line 28"/>
          <p:cNvSpPr>
            <a:spLocks noChangeShapeType="1"/>
          </p:cNvSpPr>
          <p:nvPr/>
        </p:nvSpPr>
        <p:spPr bwMode="auto">
          <a:xfrm flipV="1">
            <a:off x="8674779" y="4767943"/>
            <a:ext cx="969963" cy="31523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7179" y="1294293"/>
            <a:ext cx="5774482" cy="191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6786" name="Object 2"/>
          <p:cNvGraphicFramePr>
            <a:graphicFrameLocks noChangeAspect="1"/>
          </p:cNvGraphicFramePr>
          <p:nvPr/>
        </p:nvGraphicFramePr>
        <p:xfrm>
          <a:off x="2507436" y="3725973"/>
          <a:ext cx="7686301" cy="718436"/>
        </p:xfrm>
        <a:graphic>
          <a:graphicData uri="http://schemas.openxmlformats.org/presentationml/2006/ole">
            <p:oleObj spid="_x0000_s246792" name="文档" r:id="rId4" imgW="6369053" imgH="595818" progId="Word.Document.12">
              <p:embed/>
            </p:oleObj>
          </a:graphicData>
        </a:graphic>
      </p:graphicFrame>
      <p:graphicFrame>
        <p:nvGraphicFramePr>
          <p:cNvPr id="246787" name="Object 3"/>
          <p:cNvGraphicFramePr>
            <a:graphicFrameLocks noChangeAspect="1"/>
          </p:cNvGraphicFramePr>
          <p:nvPr/>
        </p:nvGraphicFramePr>
        <p:xfrm>
          <a:off x="2528703" y="4555313"/>
          <a:ext cx="7721084" cy="721687"/>
        </p:xfrm>
        <a:graphic>
          <a:graphicData uri="http://schemas.openxmlformats.org/presentationml/2006/ole">
            <p:oleObj spid="_x0000_s246793" name="文档" r:id="rId5" imgW="6369053" imgH="595818" progId="Word.Document.12">
              <p:embed/>
            </p:oleObj>
          </a:graphicData>
        </a:graphic>
      </p:graphicFrame>
      <p:graphicFrame>
        <p:nvGraphicFramePr>
          <p:cNvPr id="246788" name="Object 4"/>
          <p:cNvGraphicFramePr>
            <a:graphicFrameLocks noChangeAspect="1"/>
          </p:cNvGraphicFramePr>
          <p:nvPr/>
        </p:nvGraphicFramePr>
        <p:xfrm>
          <a:off x="3336777" y="5342124"/>
          <a:ext cx="8141304" cy="760965"/>
        </p:xfrm>
        <a:graphic>
          <a:graphicData uri="http://schemas.openxmlformats.org/presentationml/2006/ole">
            <p:oleObj spid="_x0000_s246794" name="文档" r:id="rId6" imgW="6369053" imgH="595818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1428" name="Object 4"/>
          <p:cNvGraphicFramePr>
            <a:graphicFrameLocks noChangeAspect="1"/>
          </p:cNvGraphicFramePr>
          <p:nvPr/>
        </p:nvGraphicFramePr>
        <p:xfrm>
          <a:off x="1384963" y="917942"/>
          <a:ext cx="6369050" cy="2382837"/>
        </p:xfrm>
        <a:graphic>
          <a:graphicData uri="http://schemas.openxmlformats.org/presentationml/2006/ole">
            <p:oleObj spid="_x0000_s231440" name="文档" r:id="rId3" imgW="6369053" imgH="2383273" progId="Word.Document.12">
              <p:embed/>
            </p:oleObj>
          </a:graphicData>
        </a:graphic>
      </p:graphicFrame>
      <p:graphicFrame>
        <p:nvGraphicFramePr>
          <p:cNvPr id="231429" name="Object 5"/>
          <p:cNvGraphicFramePr>
            <a:graphicFrameLocks noChangeAspect="1"/>
          </p:cNvGraphicFramePr>
          <p:nvPr/>
        </p:nvGraphicFramePr>
        <p:xfrm>
          <a:off x="1428506" y="3346292"/>
          <a:ext cx="6369050" cy="2382837"/>
        </p:xfrm>
        <a:graphic>
          <a:graphicData uri="http://schemas.openxmlformats.org/presentationml/2006/ole">
            <p:oleObj spid="_x0000_s231441" name="文档" r:id="rId4" imgW="6369053" imgH="2383273" progId="Word.Document.12">
              <p:embed/>
            </p:oleObj>
          </a:graphicData>
        </a:graphic>
      </p:graphicFrame>
      <p:graphicFrame>
        <p:nvGraphicFramePr>
          <p:cNvPr id="231430" name="Object 6"/>
          <p:cNvGraphicFramePr>
            <a:graphicFrameLocks noChangeAspect="1"/>
          </p:cNvGraphicFramePr>
          <p:nvPr/>
        </p:nvGraphicFramePr>
        <p:xfrm>
          <a:off x="7255161" y="3948041"/>
          <a:ext cx="6163944" cy="582361"/>
        </p:xfrm>
        <a:graphic>
          <a:graphicData uri="http://schemas.openxmlformats.org/presentationml/2006/ole">
            <p:oleObj spid="_x0000_s231442" name="文档" r:id="rId5" imgW="6369053" imgH="596901" progId="Word.Document.12">
              <p:embed/>
            </p:oleObj>
          </a:graphicData>
        </a:graphic>
      </p:graphicFrame>
      <p:graphicFrame>
        <p:nvGraphicFramePr>
          <p:cNvPr id="231431" name="Object 7"/>
          <p:cNvGraphicFramePr>
            <a:graphicFrameLocks noChangeAspect="1"/>
          </p:cNvGraphicFramePr>
          <p:nvPr/>
        </p:nvGraphicFramePr>
        <p:xfrm>
          <a:off x="7270524" y="4529207"/>
          <a:ext cx="6164262" cy="582612"/>
        </p:xfrm>
        <a:graphic>
          <a:graphicData uri="http://schemas.openxmlformats.org/presentationml/2006/ole">
            <p:oleObj spid="_x0000_s231443" name="文档" r:id="rId6" imgW="6369053" imgH="596901" progId="Word.Document.12">
              <p:embed/>
            </p:oleObj>
          </a:graphicData>
        </a:graphic>
      </p:graphicFrame>
      <p:graphicFrame>
        <p:nvGraphicFramePr>
          <p:cNvPr id="231432" name="Object 8"/>
          <p:cNvGraphicFramePr>
            <a:graphicFrameLocks noChangeAspect="1"/>
          </p:cNvGraphicFramePr>
          <p:nvPr/>
        </p:nvGraphicFramePr>
        <p:xfrm>
          <a:off x="7233105" y="5110913"/>
          <a:ext cx="6369050" cy="595313"/>
        </p:xfrm>
        <a:graphic>
          <a:graphicData uri="http://schemas.openxmlformats.org/presentationml/2006/ole">
            <p:oleObj spid="_x0000_s231444" name="文档" r:id="rId7" imgW="6369053" imgH="595818" progId="Word.Document.12">
              <p:embed/>
            </p:oleObj>
          </a:graphicData>
        </a:graphic>
      </p:graphicFrame>
      <p:graphicFrame>
        <p:nvGraphicFramePr>
          <p:cNvPr id="231433" name="Object 9"/>
          <p:cNvGraphicFramePr>
            <a:graphicFrameLocks noChangeAspect="1"/>
          </p:cNvGraphicFramePr>
          <p:nvPr/>
        </p:nvGraphicFramePr>
        <p:xfrm>
          <a:off x="7253514" y="3359464"/>
          <a:ext cx="6369050" cy="595313"/>
        </p:xfrm>
        <a:graphic>
          <a:graphicData uri="http://schemas.openxmlformats.org/presentationml/2006/ole">
            <p:oleObj spid="_x0000_s231445" name="文档" r:id="rId8" imgW="6369053" imgH="595818" progId="Word.Document.12">
              <p:embed/>
            </p:oleObj>
          </a:graphicData>
        </a:graphic>
      </p:graphicFrame>
      <p:grpSp>
        <p:nvGrpSpPr>
          <p:cNvPr id="10" name="组合 9"/>
          <p:cNvGrpSpPr/>
          <p:nvPr/>
        </p:nvGrpSpPr>
        <p:grpSpPr>
          <a:xfrm>
            <a:off x="8277422" y="5261291"/>
            <a:ext cx="3217829" cy="1227433"/>
            <a:chOff x="8277422" y="5261291"/>
            <a:chExt cx="3217829" cy="1227433"/>
          </a:xfrm>
        </p:grpSpPr>
        <p:pic>
          <p:nvPicPr>
            <p:cNvPr id="8" name="Picture 2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277422" y="5261291"/>
              <a:ext cx="1358947" cy="1225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9630263" y="5688584"/>
              <a:ext cx="1864988" cy="800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1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1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1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1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1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0271" y="3203994"/>
            <a:ext cx="5207182" cy="233911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47811" name="Object 3"/>
          <p:cNvGraphicFramePr>
            <a:graphicFrameLocks noChangeAspect="1"/>
          </p:cNvGraphicFramePr>
          <p:nvPr/>
        </p:nvGraphicFramePr>
        <p:xfrm>
          <a:off x="2337317" y="1726315"/>
          <a:ext cx="6369050" cy="1192213"/>
        </p:xfrm>
        <a:graphic>
          <a:graphicData uri="http://schemas.openxmlformats.org/presentationml/2006/ole">
            <p:oleObj spid="_x0000_s247813" name="文档" r:id="rId4" imgW="6369053" imgH="1191636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309249" name="Object 1"/>
          <p:cNvGraphicFramePr>
            <a:graphicFrameLocks noChangeAspect="1"/>
          </p:cNvGraphicFramePr>
          <p:nvPr/>
        </p:nvGraphicFramePr>
        <p:xfrm>
          <a:off x="1426634" y="2311400"/>
          <a:ext cx="6362700" cy="990600"/>
        </p:xfrm>
        <a:graphic>
          <a:graphicData uri="http://schemas.openxmlformats.org/presentationml/2006/ole">
            <p:oleObj spid="_x0000_s309249" name="文档" r:id="rId3" imgW="6369053" imgH="993151" progId="Word.Document.12">
              <p:embed/>
            </p:oleObj>
          </a:graphicData>
        </a:graphic>
      </p:graphicFrame>
      <p:graphicFrame>
        <p:nvGraphicFramePr>
          <p:cNvPr id="309250" name="Object 2"/>
          <p:cNvGraphicFramePr>
            <a:graphicFrameLocks noChangeAspect="1"/>
          </p:cNvGraphicFramePr>
          <p:nvPr/>
        </p:nvGraphicFramePr>
        <p:xfrm>
          <a:off x="5265208" y="2127250"/>
          <a:ext cx="6369050" cy="1787525"/>
        </p:xfrm>
        <a:graphic>
          <a:graphicData uri="http://schemas.openxmlformats.org/presentationml/2006/ole">
            <p:oleObj spid="_x0000_s309250" name="文档" r:id="rId4" imgW="6369053" imgH="1787454" progId="Word.Document.12">
              <p:embed/>
            </p:oleObj>
          </a:graphicData>
        </a:graphic>
      </p:graphicFrame>
      <p:graphicFrame>
        <p:nvGraphicFramePr>
          <p:cNvPr id="309251" name="Object 3"/>
          <p:cNvGraphicFramePr>
            <a:graphicFrameLocks noChangeAspect="1"/>
          </p:cNvGraphicFramePr>
          <p:nvPr/>
        </p:nvGraphicFramePr>
        <p:xfrm>
          <a:off x="1898122" y="4215341"/>
          <a:ext cx="8656637" cy="1965325"/>
        </p:xfrm>
        <a:graphic>
          <a:graphicData uri="http://schemas.openxmlformats.org/presentationml/2006/ole">
            <p:oleObj spid="_x0000_s309251" name="文档" r:id="rId5" imgW="8667411" imgH="1970852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254978" name="Object 2"/>
          <p:cNvGraphicFramePr>
            <a:graphicFrameLocks noChangeAspect="1"/>
          </p:cNvGraphicFramePr>
          <p:nvPr/>
        </p:nvGraphicFramePr>
        <p:xfrm>
          <a:off x="1417855" y="1452125"/>
          <a:ext cx="6369050" cy="595313"/>
        </p:xfrm>
        <a:graphic>
          <a:graphicData uri="http://schemas.openxmlformats.org/presentationml/2006/ole">
            <p:oleObj spid="_x0000_s254984" name="文档" r:id="rId4" imgW="6369053" imgH="596901" progId="Word.Document.12">
              <p:embed/>
            </p:oleObj>
          </a:graphicData>
        </a:graphic>
      </p:graphicFrame>
      <p:pic>
        <p:nvPicPr>
          <p:cNvPr id="25498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5215" y="2608078"/>
            <a:ext cx="382905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4981" name="Object 5"/>
          <p:cNvGraphicFramePr>
            <a:graphicFrameLocks noChangeAspect="1"/>
          </p:cNvGraphicFramePr>
          <p:nvPr/>
        </p:nvGraphicFramePr>
        <p:xfrm>
          <a:off x="1465447" y="3364467"/>
          <a:ext cx="8368822" cy="782231"/>
        </p:xfrm>
        <a:graphic>
          <a:graphicData uri="http://schemas.openxmlformats.org/presentationml/2006/ole">
            <p:oleObj spid="_x0000_s254985" name="文档" r:id="rId6" imgW="6369053" imgH="595818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2472491" y="1308776"/>
            <a:ext cx="3287795" cy="540000"/>
            <a:chOff x="1635964" y="1686127"/>
            <a:chExt cx="3662867" cy="601602"/>
          </a:xfrm>
        </p:grpSpPr>
        <p:sp>
          <p:nvSpPr>
            <p:cNvPr id="14" name="圆角矩形 13"/>
            <p:cNvSpPr/>
            <p:nvPr/>
          </p:nvSpPr>
          <p:spPr>
            <a:xfrm>
              <a:off x="1852333" y="1729911"/>
              <a:ext cx="3446498" cy="528105"/>
            </a:xfrm>
            <a:prstGeom prst="roundRect">
              <a:avLst/>
            </a:prstGeom>
            <a:solidFill>
              <a:srgbClr val="7FCDF9"/>
            </a:solidFill>
            <a:ln w="38100">
              <a:solidFill>
                <a:srgbClr val="3FAD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dirty="0">
                  <a:solidFill>
                    <a:prstClr val="white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学习目标</a:t>
              </a:r>
            </a:p>
          </p:txBody>
        </p:sp>
        <p:sp>
          <p:nvSpPr>
            <p:cNvPr id="15" name="矩形 14"/>
            <p:cNvSpPr/>
            <p:nvPr/>
          </p:nvSpPr>
          <p:spPr>
            <a:xfrm rot="18614181">
              <a:off x="1635965" y="1686126"/>
              <a:ext cx="601602" cy="601603"/>
            </a:xfrm>
            <a:prstGeom prst="rect">
              <a:avLst/>
            </a:prstGeom>
            <a:solidFill>
              <a:srgbClr val="3FADEC"/>
            </a:solidFill>
            <a:ln w="38100">
              <a:solidFill>
                <a:srgbClr val="7FCD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982296" y="1424256"/>
            <a:ext cx="4715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</a:t>
            </a:r>
            <a:endParaRPr lang="zh-CN" altLang="en-US" sz="2400" dirty="0">
              <a:solidFill>
                <a:prstClr val="white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060655" y="3136998"/>
            <a:ext cx="4715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 </a:t>
            </a:r>
            <a:r>
              <a:rPr lang="zh-CN" altLang="en-US" sz="2800" dirty="0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教重点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950053" y="4878710"/>
            <a:ext cx="4715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  </a:t>
            </a:r>
            <a:r>
              <a:rPr lang="zh-CN" altLang="en-US" sz="2800" dirty="0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教难点</a:t>
            </a:r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2322513" y="2371725"/>
          <a:ext cx="5981700" cy="2794000"/>
        </p:xfrm>
        <a:graphic>
          <a:graphicData uri="http://schemas.openxmlformats.org/presentationml/2006/ole">
            <p:oleObj spid="_x0000_s1031" name="文档" r:id="rId4" imgW="6369053" imgH="299497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graphicFrame>
        <p:nvGraphicFramePr>
          <p:cNvPr id="256003" name="Object 3"/>
          <p:cNvGraphicFramePr>
            <a:graphicFrameLocks noChangeAspect="1"/>
          </p:cNvGraphicFramePr>
          <p:nvPr/>
        </p:nvGraphicFramePr>
        <p:xfrm>
          <a:off x="2362632" y="2115548"/>
          <a:ext cx="6369050" cy="2979737"/>
        </p:xfrm>
        <a:graphic>
          <a:graphicData uri="http://schemas.openxmlformats.org/presentationml/2006/ole">
            <p:oleObj spid="_x0000_s256007" name="文档" r:id="rId3" imgW="6369053" imgH="2979091" progId="Word.Document.12">
              <p:embed/>
            </p:oleObj>
          </a:graphicData>
        </a:graphic>
      </p:graphicFrame>
      <p:graphicFrame>
        <p:nvGraphicFramePr>
          <p:cNvPr id="256004" name="Object 4"/>
          <p:cNvGraphicFramePr>
            <a:graphicFrameLocks noChangeAspect="1"/>
          </p:cNvGraphicFramePr>
          <p:nvPr/>
        </p:nvGraphicFramePr>
        <p:xfrm>
          <a:off x="1678098" y="1011201"/>
          <a:ext cx="9586557" cy="881395"/>
        </p:xfrm>
        <a:graphic>
          <a:graphicData uri="http://schemas.openxmlformats.org/presentationml/2006/ole">
            <p:oleObj spid="_x0000_s256008" name="文档" r:id="rId4" imgW="6369053" imgH="599788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257026" name="Object 2"/>
          <p:cNvGraphicFramePr>
            <a:graphicFrameLocks noChangeAspect="1"/>
          </p:cNvGraphicFramePr>
          <p:nvPr/>
        </p:nvGraphicFramePr>
        <p:xfrm>
          <a:off x="2497817" y="3382737"/>
          <a:ext cx="6369050" cy="1787525"/>
        </p:xfrm>
        <a:graphic>
          <a:graphicData uri="http://schemas.openxmlformats.org/presentationml/2006/ole">
            <p:oleObj spid="_x0000_s257030" name="文档" r:id="rId3" imgW="6369053" imgH="1787454" progId="Word.Document.12">
              <p:embed/>
            </p:oleObj>
          </a:graphicData>
        </a:graphic>
      </p:graphicFrame>
      <p:graphicFrame>
        <p:nvGraphicFramePr>
          <p:cNvPr id="257027" name="Object 3"/>
          <p:cNvGraphicFramePr>
            <a:graphicFrameLocks noChangeAspect="1"/>
          </p:cNvGraphicFramePr>
          <p:nvPr/>
        </p:nvGraphicFramePr>
        <p:xfrm>
          <a:off x="2388962" y="1357993"/>
          <a:ext cx="6369050" cy="1787525"/>
        </p:xfrm>
        <a:graphic>
          <a:graphicData uri="http://schemas.openxmlformats.org/presentationml/2006/ole">
            <p:oleObj spid="_x0000_s257031" name="文档" r:id="rId4" imgW="6369053" imgH="1787454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graphicFrame>
        <p:nvGraphicFramePr>
          <p:cNvPr id="259077" name="Object 5"/>
          <p:cNvGraphicFramePr>
            <a:graphicFrameLocks noChangeAspect="1"/>
          </p:cNvGraphicFramePr>
          <p:nvPr/>
        </p:nvGraphicFramePr>
        <p:xfrm>
          <a:off x="769775" y="3757871"/>
          <a:ext cx="6369050" cy="595313"/>
        </p:xfrm>
        <a:graphic>
          <a:graphicData uri="http://schemas.openxmlformats.org/presentationml/2006/ole">
            <p:oleObj spid="_x0000_s259111" name="文档" r:id="rId4" imgW="6369053" imgH="595818" progId="Word.Document.12">
              <p:embed/>
            </p:oleObj>
          </a:graphicData>
        </a:graphic>
      </p:graphicFrame>
      <p:graphicFrame>
        <p:nvGraphicFramePr>
          <p:cNvPr id="259078" name="Object 6"/>
          <p:cNvGraphicFramePr>
            <a:graphicFrameLocks noChangeAspect="1"/>
          </p:cNvGraphicFramePr>
          <p:nvPr/>
        </p:nvGraphicFramePr>
        <p:xfrm>
          <a:off x="719320" y="4459619"/>
          <a:ext cx="6369050" cy="595313"/>
        </p:xfrm>
        <a:graphic>
          <a:graphicData uri="http://schemas.openxmlformats.org/presentationml/2006/ole">
            <p:oleObj spid="_x0000_s259112" name="文档" r:id="rId5" imgW="6369053" imgH="595818" progId="Word.Document.12">
              <p:embed/>
            </p:oleObj>
          </a:graphicData>
        </a:graphic>
      </p:graphicFrame>
      <p:grpSp>
        <p:nvGrpSpPr>
          <p:cNvPr id="17" name="组合 16"/>
          <p:cNvGrpSpPr/>
          <p:nvPr/>
        </p:nvGrpSpPr>
        <p:grpSpPr>
          <a:xfrm>
            <a:off x="6900352" y="5613990"/>
            <a:ext cx="4129709" cy="521845"/>
            <a:chOff x="6900352" y="5613990"/>
            <a:chExt cx="4129709" cy="521845"/>
          </a:xfrm>
        </p:grpSpPr>
        <p:sp>
          <p:nvSpPr>
            <p:cNvPr id="10" name="Line 3"/>
            <p:cNvSpPr>
              <a:spLocks noChangeShapeType="1"/>
            </p:cNvSpPr>
            <p:nvPr/>
          </p:nvSpPr>
          <p:spPr bwMode="auto">
            <a:xfrm flipV="1">
              <a:off x="6900352" y="5613990"/>
              <a:ext cx="3987388" cy="22683"/>
            </a:xfrm>
            <a:prstGeom prst="line">
              <a:avLst/>
            </a:prstGeom>
            <a:noFill/>
            <a:ln w="41275" cmpd="sng">
              <a:solidFill>
                <a:srgbClr val="FF66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259079" name="Object 7"/>
            <p:cNvGraphicFramePr>
              <a:graphicFrameLocks noChangeAspect="1"/>
            </p:cNvGraphicFramePr>
            <p:nvPr/>
          </p:nvGraphicFramePr>
          <p:xfrm>
            <a:off x="10617311" y="5678635"/>
            <a:ext cx="412750" cy="457200"/>
          </p:xfrm>
          <a:graphic>
            <a:graphicData uri="http://schemas.openxmlformats.org/presentationml/2006/ole">
              <p:oleObj spid="_x0000_s259113" name="Equation" r:id="rId6" imgW="126720" imgH="139680" progId="Equation.DSMT4">
                <p:embed/>
              </p:oleObj>
            </a:graphicData>
          </a:graphic>
        </p:graphicFrame>
      </p:grpSp>
      <p:grpSp>
        <p:nvGrpSpPr>
          <p:cNvPr id="18" name="组合 17"/>
          <p:cNvGrpSpPr/>
          <p:nvPr/>
        </p:nvGrpSpPr>
        <p:grpSpPr>
          <a:xfrm>
            <a:off x="6875544" y="4002968"/>
            <a:ext cx="1311526" cy="1630162"/>
            <a:chOff x="6918074" y="3960438"/>
            <a:chExt cx="1311526" cy="1630162"/>
          </a:xfrm>
        </p:grpSpPr>
        <p:sp>
          <p:nvSpPr>
            <p:cNvPr id="9" name="Line 3"/>
            <p:cNvSpPr>
              <a:spLocks noChangeShapeType="1"/>
            </p:cNvSpPr>
            <p:nvPr/>
          </p:nvSpPr>
          <p:spPr bwMode="auto">
            <a:xfrm flipV="1">
              <a:off x="6918074" y="4274288"/>
              <a:ext cx="1311526" cy="1316312"/>
            </a:xfrm>
            <a:prstGeom prst="line">
              <a:avLst/>
            </a:prstGeom>
            <a:noFill/>
            <a:ln w="41275" cmpd="sng">
              <a:solidFill>
                <a:srgbClr val="FF66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14" name="Object 4"/>
            <p:cNvGraphicFramePr>
              <a:graphicFrameLocks noChangeAspect="1"/>
            </p:cNvGraphicFramePr>
            <p:nvPr/>
          </p:nvGraphicFramePr>
          <p:xfrm>
            <a:off x="7827963" y="3960438"/>
            <a:ext cx="387350" cy="463550"/>
          </p:xfrm>
          <a:graphic>
            <a:graphicData uri="http://schemas.openxmlformats.org/presentationml/2006/ole">
              <p:oleObj spid="_x0000_s259114" name="Equation" r:id="rId7" imgW="139680" imgH="164880" progId="Equation.DSMT4">
                <p:embed/>
              </p:oleObj>
            </a:graphicData>
          </a:graphic>
        </p:graphicFrame>
      </p:grpSp>
      <p:grpSp>
        <p:nvGrpSpPr>
          <p:cNvPr id="49" name="组合 48"/>
          <p:cNvGrpSpPr/>
          <p:nvPr/>
        </p:nvGrpSpPr>
        <p:grpSpPr>
          <a:xfrm>
            <a:off x="6527779" y="2202896"/>
            <a:ext cx="8422188" cy="3881379"/>
            <a:chOff x="6527779" y="2202896"/>
            <a:chExt cx="8422188" cy="3881379"/>
          </a:xfrm>
        </p:grpSpPr>
        <p:grpSp>
          <p:nvGrpSpPr>
            <p:cNvPr id="19" name="组合 18"/>
            <p:cNvGrpSpPr/>
            <p:nvPr/>
          </p:nvGrpSpPr>
          <p:grpSpPr>
            <a:xfrm>
              <a:off x="6542567" y="2202896"/>
              <a:ext cx="8407400" cy="3437321"/>
              <a:chOff x="6542567" y="2202896"/>
              <a:chExt cx="8407400" cy="3437321"/>
            </a:xfrm>
          </p:grpSpPr>
          <p:sp>
            <p:nvSpPr>
              <p:cNvPr id="11" name="Line 3"/>
              <p:cNvSpPr>
                <a:spLocks noChangeShapeType="1"/>
              </p:cNvSpPr>
              <p:nvPr/>
            </p:nvSpPr>
            <p:spPr bwMode="auto">
              <a:xfrm flipV="1">
                <a:off x="6882632" y="2381692"/>
                <a:ext cx="7266" cy="3258525"/>
              </a:xfrm>
              <a:prstGeom prst="line">
                <a:avLst/>
              </a:prstGeom>
              <a:noFill/>
              <a:ln w="41275" cmpd="sng">
                <a:solidFill>
                  <a:srgbClr val="FF66FF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graphicFrame>
            <p:nvGraphicFramePr>
              <p:cNvPr id="259080" name="Object 8"/>
              <p:cNvGraphicFramePr>
                <a:graphicFrameLocks noChangeAspect="1"/>
              </p:cNvGraphicFramePr>
              <p:nvPr/>
            </p:nvGraphicFramePr>
            <p:xfrm>
              <a:off x="6542567" y="2202896"/>
              <a:ext cx="8407400" cy="774700"/>
            </p:xfrm>
            <a:graphic>
              <a:graphicData uri="http://schemas.openxmlformats.org/presentationml/2006/ole">
                <p:oleObj spid="_x0000_s259115" name="文档" r:id="rId8" imgW="6369053" imgH="596901" progId="Word.Document.12">
                  <p:embed/>
                </p:oleObj>
              </a:graphicData>
            </a:graphic>
          </p:graphicFrame>
        </p:grpSp>
        <p:graphicFrame>
          <p:nvGraphicFramePr>
            <p:cNvPr id="15" name="Object 5"/>
            <p:cNvGraphicFramePr>
              <a:graphicFrameLocks noChangeAspect="1"/>
            </p:cNvGraphicFramePr>
            <p:nvPr/>
          </p:nvGraphicFramePr>
          <p:xfrm>
            <a:off x="6527779" y="5703275"/>
            <a:ext cx="323850" cy="381000"/>
          </p:xfrm>
          <a:graphic>
            <a:graphicData uri="http://schemas.openxmlformats.org/presentationml/2006/ole">
              <p:oleObj spid="_x0000_s259116" name="Equation" r:id="rId9" imgW="152280" imgH="177480" progId="Equation.DSMT4">
                <p:embed/>
              </p:oleObj>
            </a:graphicData>
          </a:graphic>
        </p:graphicFrame>
      </p:grpSp>
      <p:graphicFrame>
        <p:nvGraphicFramePr>
          <p:cNvPr id="259083" name="Object 11"/>
          <p:cNvGraphicFramePr>
            <a:graphicFrameLocks noChangeAspect="1"/>
          </p:cNvGraphicFramePr>
          <p:nvPr/>
        </p:nvGraphicFramePr>
        <p:xfrm>
          <a:off x="-320675" y="2446338"/>
          <a:ext cx="6178550" cy="1136650"/>
        </p:xfrm>
        <a:graphic>
          <a:graphicData uri="http://schemas.openxmlformats.org/presentationml/2006/ole">
            <p:oleObj spid="_x0000_s259117" name="文档" r:id="rId10" imgW="6369053" imgH="1198493" progId="Word.Document.12">
              <p:embed/>
            </p:oleObj>
          </a:graphicData>
        </a:graphic>
      </p:graphicFrame>
      <p:sp>
        <p:nvSpPr>
          <p:cNvPr id="23" name="Line 28"/>
          <p:cNvSpPr>
            <a:spLocks noChangeShapeType="1"/>
          </p:cNvSpPr>
          <p:nvPr/>
        </p:nvSpPr>
        <p:spPr bwMode="auto">
          <a:xfrm flipV="1">
            <a:off x="9780565" y="4933506"/>
            <a:ext cx="639342" cy="681285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6750714" y="5607707"/>
            <a:ext cx="3259931" cy="538379"/>
            <a:chOff x="6750714" y="5607707"/>
            <a:chExt cx="3259931" cy="538379"/>
          </a:xfrm>
        </p:grpSpPr>
        <p:sp>
          <p:nvSpPr>
            <p:cNvPr id="20" name="Line 28"/>
            <p:cNvSpPr>
              <a:spLocks noChangeShapeType="1"/>
            </p:cNvSpPr>
            <p:nvPr/>
          </p:nvSpPr>
          <p:spPr bwMode="auto">
            <a:xfrm>
              <a:off x="6881422" y="5607707"/>
              <a:ext cx="2879266" cy="6284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29" name="Object 8"/>
            <p:cNvGraphicFramePr>
              <a:graphicFrameLocks noChangeAspect="1"/>
            </p:cNvGraphicFramePr>
            <p:nvPr/>
          </p:nvGraphicFramePr>
          <p:xfrm>
            <a:off x="6750714" y="5704810"/>
            <a:ext cx="543221" cy="441276"/>
          </p:xfrm>
          <a:graphic>
            <a:graphicData uri="http://schemas.openxmlformats.org/presentationml/2006/ole">
              <p:oleObj spid="_x0000_s259118" name="Equation" r:id="rId11" imgW="253800" imgH="203040" progId="Equation.DSMT4">
                <p:embed/>
              </p:oleObj>
            </a:graphicData>
          </a:graphic>
        </p:graphicFrame>
        <p:graphicFrame>
          <p:nvGraphicFramePr>
            <p:cNvPr id="30" name="Object 9"/>
            <p:cNvGraphicFramePr>
              <a:graphicFrameLocks noChangeAspect="1"/>
            </p:cNvGraphicFramePr>
            <p:nvPr/>
          </p:nvGraphicFramePr>
          <p:xfrm>
            <a:off x="9658221" y="5632934"/>
            <a:ext cx="352424" cy="386461"/>
          </p:xfrm>
          <a:graphic>
            <a:graphicData uri="http://schemas.openxmlformats.org/presentationml/2006/ole">
              <p:oleObj spid="_x0000_s259119" name="Equation" r:id="rId12" imgW="152280" imgH="164880" progId="Equation.DSMT4">
                <p:embed/>
              </p:oleObj>
            </a:graphicData>
          </a:graphic>
        </p:graphicFrame>
      </p:grpSp>
      <p:grpSp>
        <p:nvGrpSpPr>
          <p:cNvPr id="33" name="组合 32"/>
          <p:cNvGrpSpPr/>
          <p:nvPr/>
        </p:nvGrpSpPr>
        <p:grpSpPr>
          <a:xfrm>
            <a:off x="6913319" y="4635795"/>
            <a:ext cx="679181" cy="982539"/>
            <a:chOff x="6828258" y="4699590"/>
            <a:chExt cx="679181" cy="982539"/>
          </a:xfrm>
        </p:grpSpPr>
        <p:sp>
          <p:nvSpPr>
            <p:cNvPr id="24" name="Line 28"/>
            <p:cNvSpPr>
              <a:spLocks noChangeShapeType="1"/>
            </p:cNvSpPr>
            <p:nvPr/>
          </p:nvSpPr>
          <p:spPr bwMode="auto">
            <a:xfrm flipV="1">
              <a:off x="6828258" y="4976036"/>
              <a:ext cx="657062" cy="706093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32" name="Object 11"/>
            <p:cNvGraphicFramePr>
              <a:graphicFrameLocks noChangeAspect="1"/>
            </p:cNvGraphicFramePr>
            <p:nvPr/>
          </p:nvGraphicFramePr>
          <p:xfrm>
            <a:off x="7124852" y="4699590"/>
            <a:ext cx="382587" cy="380631"/>
          </p:xfrm>
          <a:graphic>
            <a:graphicData uri="http://schemas.openxmlformats.org/presentationml/2006/ole">
              <p:oleObj spid="_x0000_s259120" name="Equation" r:id="rId13" imgW="164880" imgH="164880" progId="Equation.DSMT4">
                <p:embed/>
              </p:oleObj>
            </a:graphicData>
          </a:graphic>
        </p:graphicFrame>
      </p:grpSp>
      <p:grpSp>
        <p:nvGrpSpPr>
          <p:cNvPr id="35" name="组合 34"/>
          <p:cNvGrpSpPr/>
          <p:nvPr/>
        </p:nvGrpSpPr>
        <p:grpSpPr>
          <a:xfrm>
            <a:off x="7565450" y="4626640"/>
            <a:ext cx="3276921" cy="381000"/>
            <a:chOff x="7565450" y="4626640"/>
            <a:chExt cx="3276921" cy="381000"/>
          </a:xfrm>
        </p:grpSpPr>
        <p:sp>
          <p:nvSpPr>
            <p:cNvPr id="21" name="Line 28"/>
            <p:cNvSpPr>
              <a:spLocks noChangeShapeType="1"/>
            </p:cNvSpPr>
            <p:nvPr/>
          </p:nvSpPr>
          <p:spPr bwMode="auto">
            <a:xfrm>
              <a:off x="7565450" y="4909502"/>
              <a:ext cx="2879266" cy="6284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34" name="Object 10"/>
            <p:cNvGraphicFramePr>
              <a:graphicFrameLocks noChangeAspect="1"/>
            </p:cNvGraphicFramePr>
            <p:nvPr/>
          </p:nvGraphicFramePr>
          <p:xfrm>
            <a:off x="10518521" y="4626640"/>
            <a:ext cx="323850" cy="381000"/>
          </p:xfrm>
          <a:graphic>
            <a:graphicData uri="http://schemas.openxmlformats.org/presentationml/2006/ole">
              <p:oleObj spid="_x0000_s259121" name="Equation" r:id="rId14" imgW="152280" imgH="177480" progId="Equation.DSMT4">
                <p:embed/>
              </p:oleObj>
            </a:graphicData>
          </a:graphic>
        </p:graphicFrame>
      </p:grpSp>
      <p:grpSp>
        <p:nvGrpSpPr>
          <p:cNvPr id="42" name="组合 41"/>
          <p:cNvGrpSpPr/>
          <p:nvPr/>
        </p:nvGrpSpPr>
        <p:grpSpPr>
          <a:xfrm>
            <a:off x="6396139" y="4002236"/>
            <a:ext cx="542477" cy="1633016"/>
            <a:chOff x="6396139" y="4002236"/>
            <a:chExt cx="542477" cy="1633016"/>
          </a:xfrm>
        </p:grpSpPr>
        <p:sp>
          <p:nvSpPr>
            <p:cNvPr id="38" name="Line 28"/>
            <p:cNvSpPr>
              <a:spLocks noChangeShapeType="1"/>
            </p:cNvSpPr>
            <p:nvPr/>
          </p:nvSpPr>
          <p:spPr bwMode="auto">
            <a:xfrm flipV="1">
              <a:off x="6889895" y="4125432"/>
              <a:ext cx="3" cy="1509820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41" name="Object 25"/>
            <p:cNvGraphicFramePr>
              <a:graphicFrameLocks noChangeAspect="1"/>
            </p:cNvGraphicFramePr>
            <p:nvPr/>
          </p:nvGraphicFramePr>
          <p:xfrm>
            <a:off x="6396139" y="4002236"/>
            <a:ext cx="542477" cy="378378"/>
          </p:xfrm>
          <a:graphic>
            <a:graphicData uri="http://schemas.openxmlformats.org/presentationml/2006/ole">
              <p:oleObj spid="_x0000_s259122" name="Equation" r:id="rId15" imgW="177480" imgH="164880" progId="Equation.DSMT4">
                <p:embed/>
              </p:oleObj>
            </a:graphicData>
          </a:graphic>
        </p:graphicFrame>
      </p:grpSp>
      <p:grpSp>
        <p:nvGrpSpPr>
          <p:cNvPr id="44" name="组合 43"/>
          <p:cNvGrpSpPr/>
          <p:nvPr/>
        </p:nvGrpSpPr>
        <p:grpSpPr>
          <a:xfrm>
            <a:off x="9497139" y="3793556"/>
            <a:ext cx="507890" cy="1824780"/>
            <a:chOff x="9497139" y="3793556"/>
            <a:chExt cx="507890" cy="1824780"/>
          </a:xfrm>
        </p:grpSpPr>
        <p:sp>
          <p:nvSpPr>
            <p:cNvPr id="36" name="Line 28"/>
            <p:cNvSpPr>
              <a:spLocks noChangeShapeType="1"/>
            </p:cNvSpPr>
            <p:nvPr/>
          </p:nvSpPr>
          <p:spPr bwMode="auto">
            <a:xfrm flipV="1">
              <a:off x="9784109" y="4146698"/>
              <a:ext cx="19110" cy="1471638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43" name="Object 26"/>
            <p:cNvGraphicFramePr>
              <a:graphicFrameLocks noChangeAspect="1"/>
            </p:cNvGraphicFramePr>
            <p:nvPr/>
          </p:nvGraphicFramePr>
          <p:xfrm>
            <a:off x="9497139" y="3793556"/>
            <a:ext cx="507890" cy="353142"/>
          </p:xfrm>
          <a:graphic>
            <a:graphicData uri="http://schemas.openxmlformats.org/presentationml/2006/ole">
              <p:oleObj spid="_x0000_s259123" name="Equation" r:id="rId16" imgW="177480" imgH="164880" progId="Equation.DSMT4">
                <p:embed/>
              </p:oleObj>
            </a:graphicData>
          </a:graphic>
        </p:graphicFrame>
      </p:grpSp>
      <p:grpSp>
        <p:nvGrpSpPr>
          <p:cNvPr id="46" name="组合 45"/>
          <p:cNvGrpSpPr/>
          <p:nvPr/>
        </p:nvGrpSpPr>
        <p:grpSpPr>
          <a:xfrm>
            <a:off x="10396583" y="3087724"/>
            <a:ext cx="508000" cy="1832408"/>
            <a:chOff x="10396583" y="3087724"/>
            <a:chExt cx="508000" cy="1832408"/>
          </a:xfrm>
        </p:grpSpPr>
        <p:sp>
          <p:nvSpPr>
            <p:cNvPr id="39" name="Line 28"/>
            <p:cNvSpPr>
              <a:spLocks noChangeShapeType="1"/>
            </p:cNvSpPr>
            <p:nvPr/>
          </p:nvSpPr>
          <p:spPr bwMode="auto">
            <a:xfrm flipV="1">
              <a:off x="10425607" y="3448494"/>
              <a:ext cx="19110" cy="1471638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45" name="Object 27"/>
            <p:cNvGraphicFramePr>
              <a:graphicFrameLocks noChangeAspect="1"/>
            </p:cNvGraphicFramePr>
            <p:nvPr/>
          </p:nvGraphicFramePr>
          <p:xfrm>
            <a:off x="10396583" y="3087724"/>
            <a:ext cx="508000" cy="399754"/>
          </p:xfrm>
          <a:graphic>
            <a:graphicData uri="http://schemas.openxmlformats.org/presentationml/2006/ole">
              <p:oleObj spid="_x0000_s259124" name="Equation" r:id="rId17" imgW="190440" imgH="177480" progId="Equation.DSMT4">
                <p:embed/>
              </p:oleObj>
            </a:graphicData>
          </a:graphic>
        </p:graphicFrame>
      </p:grpSp>
      <p:grpSp>
        <p:nvGrpSpPr>
          <p:cNvPr id="48" name="组合 47"/>
          <p:cNvGrpSpPr/>
          <p:nvPr/>
        </p:nvGrpSpPr>
        <p:grpSpPr>
          <a:xfrm>
            <a:off x="7273438" y="3127244"/>
            <a:ext cx="609600" cy="1792887"/>
            <a:chOff x="7273438" y="3127244"/>
            <a:chExt cx="609600" cy="1792887"/>
          </a:xfrm>
        </p:grpSpPr>
        <p:sp>
          <p:nvSpPr>
            <p:cNvPr id="40" name="Line 28"/>
            <p:cNvSpPr>
              <a:spLocks noChangeShapeType="1"/>
            </p:cNvSpPr>
            <p:nvPr/>
          </p:nvSpPr>
          <p:spPr bwMode="auto">
            <a:xfrm flipV="1">
              <a:off x="7533551" y="3448493"/>
              <a:ext cx="19110" cy="1471638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47" name="Object 28"/>
            <p:cNvGraphicFramePr>
              <a:graphicFrameLocks noChangeAspect="1"/>
            </p:cNvGraphicFramePr>
            <p:nvPr/>
          </p:nvGraphicFramePr>
          <p:xfrm>
            <a:off x="7273438" y="3127244"/>
            <a:ext cx="609600" cy="371475"/>
          </p:xfrm>
          <a:graphic>
            <a:graphicData uri="http://schemas.openxmlformats.org/presentationml/2006/ole">
              <p:oleObj spid="_x0000_s259125" name="Equation" r:id="rId18" imgW="203040" imgH="164880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9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9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grpSp>
        <p:nvGrpSpPr>
          <p:cNvPr id="3" name="组合 16"/>
          <p:cNvGrpSpPr/>
          <p:nvPr/>
        </p:nvGrpSpPr>
        <p:grpSpPr>
          <a:xfrm>
            <a:off x="6900352" y="5613990"/>
            <a:ext cx="4129709" cy="521845"/>
            <a:chOff x="6900352" y="5613990"/>
            <a:chExt cx="4129709" cy="521845"/>
          </a:xfrm>
        </p:grpSpPr>
        <p:sp>
          <p:nvSpPr>
            <p:cNvPr id="10" name="Line 3"/>
            <p:cNvSpPr>
              <a:spLocks noChangeShapeType="1"/>
            </p:cNvSpPr>
            <p:nvPr/>
          </p:nvSpPr>
          <p:spPr bwMode="auto">
            <a:xfrm flipV="1">
              <a:off x="6900352" y="5613990"/>
              <a:ext cx="3987388" cy="22683"/>
            </a:xfrm>
            <a:prstGeom prst="line">
              <a:avLst/>
            </a:prstGeom>
            <a:noFill/>
            <a:ln w="41275" cmpd="sng">
              <a:solidFill>
                <a:srgbClr val="FF66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259079" name="Object 7"/>
            <p:cNvGraphicFramePr>
              <a:graphicFrameLocks noChangeAspect="1"/>
            </p:cNvGraphicFramePr>
            <p:nvPr/>
          </p:nvGraphicFramePr>
          <p:xfrm>
            <a:off x="10617311" y="5678635"/>
            <a:ext cx="412750" cy="457200"/>
          </p:xfrm>
          <a:graphic>
            <a:graphicData uri="http://schemas.openxmlformats.org/presentationml/2006/ole">
              <p:oleObj spid="_x0000_s267295" name="Equation" r:id="rId4" imgW="126720" imgH="139680" progId="Equation.DSMT4">
                <p:embed/>
              </p:oleObj>
            </a:graphicData>
          </a:graphic>
        </p:graphicFrame>
      </p:grpSp>
      <p:grpSp>
        <p:nvGrpSpPr>
          <p:cNvPr id="4" name="组合 17"/>
          <p:cNvGrpSpPr/>
          <p:nvPr/>
        </p:nvGrpSpPr>
        <p:grpSpPr>
          <a:xfrm>
            <a:off x="6875544" y="4002968"/>
            <a:ext cx="1311526" cy="1630162"/>
            <a:chOff x="6918074" y="3960438"/>
            <a:chExt cx="1311526" cy="1630162"/>
          </a:xfrm>
        </p:grpSpPr>
        <p:sp>
          <p:nvSpPr>
            <p:cNvPr id="9" name="Line 3"/>
            <p:cNvSpPr>
              <a:spLocks noChangeShapeType="1"/>
            </p:cNvSpPr>
            <p:nvPr/>
          </p:nvSpPr>
          <p:spPr bwMode="auto">
            <a:xfrm flipV="1">
              <a:off x="6918074" y="4274288"/>
              <a:ext cx="1311526" cy="1316312"/>
            </a:xfrm>
            <a:prstGeom prst="line">
              <a:avLst/>
            </a:prstGeom>
            <a:noFill/>
            <a:ln w="41275" cmpd="sng">
              <a:solidFill>
                <a:srgbClr val="FF66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14" name="Object 4"/>
            <p:cNvGraphicFramePr>
              <a:graphicFrameLocks noChangeAspect="1"/>
            </p:cNvGraphicFramePr>
            <p:nvPr/>
          </p:nvGraphicFramePr>
          <p:xfrm>
            <a:off x="7827963" y="3960438"/>
            <a:ext cx="387350" cy="463550"/>
          </p:xfrm>
          <a:graphic>
            <a:graphicData uri="http://schemas.openxmlformats.org/presentationml/2006/ole">
              <p:oleObj spid="_x0000_s267296" name="Equation" r:id="rId5" imgW="139680" imgH="164880" progId="Equation.DSMT4">
                <p:embed/>
              </p:oleObj>
            </a:graphicData>
          </a:graphic>
        </p:graphicFrame>
      </p:grpSp>
      <p:grpSp>
        <p:nvGrpSpPr>
          <p:cNvPr id="5" name="组合 48"/>
          <p:cNvGrpSpPr/>
          <p:nvPr/>
        </p:nvGrpSpPr>
        <p:grpSpPr>
          <a:xfrm>
            <a:off x="6527779" y="2202896"/>
            <a:ext cx="8422188" cy="3881379"/>
            <a:chOff x="6527779" y="2202896"/>
            <a:chExt cx="8422188" cy="3881379"/>
          </a:xfrm>
        </p:grpSpPr>
        <p:grpSp>
          <p:nvGrpSpPr>
            <p:cNvPr id="6" name="组合 18"/>
            <p:cNvGrpSpPr/>
            <p:nvPr/>
          </p:nvGrpSpPr>
          <p:grpSpPr>
            <a:xfrm>
              <a:off x="6542567" y="2202896"/>
              <a:ext cx="8407400" cy="3437321"/>
              <a:chOff x="6542567" y="2202896"/>
              <a:chExt cx="8407400" cy="3437321"/>
            </a:xfrm>
          </p:grpSpPr>
          <p:sp>
            <p:nvSpPr>
              <p:cNvPr id="11" name="Line 3"/>
              <p:cNvSpPr>
                <a:spLocks noChangeShapeType="1"/>
              </p:cNvSpPr>
              <p:nvPr/>
            </p:nvSpPr>
            <p:spPr bwMode="auto">
              <a:xfrm flipV="1">
                <a:off x="6882632" y="2381692"/>
                <a:ext cx="7266" cy="3258525"/>
              </a:xfrm>
              <a:prstGeom prst="line">
                <a:avLst/>
              </a:prstGeom>
              <a:noFill/>
              <a:ln w="41275" cmpd="sng">
                <a:solidFill>
                  <a:srgbClr val="FF66FF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graphicFrame>
            <p:nvGraphicFramePr>
              <p:cNvPr id="259080" name="Object 8"/>
              <p:cNvGraphicFramePr>
                <a:graphicFrameLocks noChangeAspect="1"/>
              </p:cNvGraphicFramePr>
              <p:nvPr/>
            </p:nvGraphicFramePr>
            <p:xfrm>
              <a:off x="6542567" y="2202896"/>
              <a:ext cx="8407400" cy="774700"/>
            </p:xfrm>
            <a:graphic>
              <a:graphicData uri="http://schemas.openxmlformats.org/presentationml/2006/ole">
                <p:oleObj spid="_x0000_s267297" name="文档" r:id="rId6" imgW="6369053" imgH="596901" progId="Word.Document.12">
                  <p:embed/>
                </p:oleObj>
              </a:graphicData>
            </a:graphic>
          </p:graphicFrame>
        </p:grpSp>
        <p:graphicFrame>
          <p:nvGraphicFramePr>
            <p:cNvPr id="15" name="Object 5"/>
            <p:cNvGraphicFramePr>
              <a:graphicFrameLocks noChangeAspect="1"/>
            </p:cNvGraphicFramePr>
            <p:nvPr/>
          </p:nvGraphicFramePr>
          <p:xfrm>
            <a:off x="6527779" y="5703275"/>
            <a:ext cx="323850" cy="381000"/>
          </p:xfrm>
          <a:graphic>
            <a:graphicData uri="http://schemas.openxmlformats.org/presentationml/2006/ole">
              <p:oleObj spid="_x0000_s267298" name="Equation" r:id="rId7" imgW="152280" imgH="177480" progId="Equation.DSMT4">
                <p:embed/>
              </p:oleObj>
            </a:graphicData>
          </a:graphic>
        </p:graphicFrame>
      </p:grpSp>
      <p:sp>
        <p:nvSpPr>
          <p:cNvPr id="23" name="Line 28"/>
          <p:cNvSpPr>
            <a:spLocks noChangeShapeType="1"/>
          </p:cNvSpPr>
          <p:nvPr/>
        </p:nvSpPr>
        <p:spPr bwMode="auto">
          <a:xfrm flipV="1">
            <a:off x="9780565" y="4933506"/>
            <a:ext cx="639342" cy="681285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0" name="Line 28"/>
          <p:cNvSpPr>
            <a:spLocks noChangeShapeType="1"/>
          </p:cNvSpPr>
          <p:nvPr/>
        </p:nvSpPr>
        <p:spPr bwMode="auto">
          <a:xfrm>
            <a:off x="6881422" y="5607707"/>
            <a:ext cx="2879266" cy="6284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29" name="Object 8"/>
          <p:cNvGraphicFramePr>
            <a:graphicFrameLocks noChangeAspect="1"/>
          </p:cNvGraphicFramePr>
          <p:nvPr/>
        </p:nvGraphicFramePr>
        <p:xfrm>
          <a:off x="6750714" y="5704810"/>
          <a:ext cx="543221" cy="441276"/>
        </p:xfrm>
        <a:graphic>
          <a:graphicData uri="http://schemas.openxmlformats.org/presentationml/2006/ole">
            <p:oleObj spid="_x0000_s267299" name="Equation" r:id="rId8" imgW="253800" imgH="203040" progId="Equation.DSMT4">
              <p:embed/>
            </p:oleObj>
          </a:graphicData>
        </a:graphic>
      </p:graphicFrame>
      <p:graphicFrame>
        <p:nvGraphicFramePr>
          <p:cNvPr id="30" name="Object 9"/>
          <p:cNvGraphicFramePr>
            <a:graphicFrameLocks noChangeAspect="1"/>
          </p:cNvGraphicFramePr>
          <p:nvPr/>
        </p:nvGraphicFramePr>
        <p:xfrm>
          <a:off x="9658221" y="5632934"/>
          <a:ext cx="352424" cy="386461"/>
        </p:xfrm>
        <a:graphic>
          <a:graphicData uri="http://schemas.openxmlformats.org/presentationml/2006/ole">
            <p:oleObj spid="_x0000_s267300" name="Equation" r:id="rId9" imgW="152280" imgH="164880" progId="Equation.DSMT4">
              <p:embed/>
            </p:oleObj>
          </a:graphicData>
        </a:graphic>
      </p:graphicFrame>
      <p:grpSp>
        <p:nvGrpSpPr>
          <p:cNvPr id="8" name="组合 32"/>
          <p:cNvGrpSpPr/>
          <p:nvPr/>
        </p:nvGrpSpPr>
        <p:grpSpPr>
          <a:xfrm>
            <a:off x="6913319" y="4635795"/>
            <a:ext cx="679181" cy="982540"/>
            <a:chOff x="6828258" y="4699590"/>
            <a:chExt cx="679181" cy="982540"/>
          </a:xfrm>
        </p:grpSpPr>
        <p:sp>
          <p:nvSpPr>
            <p:cNvPr id="24" name="Line 28"/>
            <p:cNvSpPr>
              <a:spLocks noChangeShapeType="1"/>
            </p:cNvSpPr>
            <p:nvPr/>
          </p:nvSpPr>
          <p:spPr bwMode="auto">
            <a:xfrm flipV="1">
              <a:off x="6828258" y="5012663"/>
              <a:ext cx="639342" cy="669467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32" name="Object 11"/>
            <p:cNvGraphicFramePr>
              <a:graphicFrameLocks noChangeAspect="1"/>
            </p:cNvGraphicFramePr>
            <p:nvPr/>
          </p:nvGraphicFramePr>
          <p:xfrm>
            <a:off x="7124852" y="4699590"/>
            <a:ext cx="382587" cy="380631"/>
          </p:xfrm>
          <a:graphic>
            <a:graphicData uri="http://schemas.openxmlformats.org/presentationml/2006/ole">
              <p:oleObj spid="_x0000_s267301" name="Equation" r:id="rId10" imgW="164880" imgH="164880" progId="Equation.DSMT4">
                <p:embed/>
              </p:oleObj>
            </a:graphicData>
          </a:graphic>
        </p:graphicFrame>
      </p:grpSp>
      <p:grpSp>
        <p:nvGrpSpPr>
          <p:cNvPr id="12" name="组合 34"/>
          <p:cNvGrpSpPr/>
          <p:nvPr/>
        </p:nvGrpSpPr>
        <p:grpSpPr>
          <a:xfrm>
            <a:off x="7565450" y="4626640"/>
            <a:ext cx="3276921" cy="381000"/>
            <a:chOff x="7565450" y="4626640"/>
            <a:chExt cx="3276921" cy="381000"/>
          </a:xfrm>
        </p:grpSpPr>
        <p:sp>
          <p:nvSpPr>
            <p:cNvPr id="21" name="Line 28"/>
            <p:cNvSpPr>
              <a:spLocks noChangeShapeType="1"/>
            </p:cNvSpPr>
            <p:nvPr/>
          </p:nvSpPr>
          <p:spPr bwMode="auto">
            <a:xfrm>
              <a:off x="7565450" y="4909502"/>
              <a:ext cx="2879266" cy="6284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34" name="Object 10"/>
            <p:cNvGraphicFramePr>
              <a:graphicFrameLocks noChangeAspect="1"/>
            </p:cNvGraphicFramePr>
            <p:nvPr/>
          </p:nvGraphicFramePr>
          <p:xfrm>
            <a:off x="10518521" y="4626640"/>
            <a:ext cx="323850" cy="381000"/>
          </p:xfrm>
          <a:graphic>
            <a:graphicData uri="http://schemas.openxmlformats.org/presentationml/2006/ole">
              <p:oleObj spid="_x0000_s267302" name="Equation" r:id="rId11" imgW="152280" imgH="177480" progId="Equation.DSMT4">
                <p:embed/>
              </p:oleObj>
            </a:graphicData>
          </a:graphic>
        </p:graphicFrame>
      </p:grpSp>
      <p:grpSp>
        <p:nvGrpSpPr>
          <p:cNvPr id="13" name="组合 41"/>
          <p:cNvGrpSpPr/>
          <p:nvPr/>
        </p:nvGrpSpPr>
        <p:grpSpPr>
          <a:xfrm>
            <a:off x="6396139" y="4002236"/>
            <a:ext cx="542477" cy="1633016"/>
            <a:chOff x="6396139" y="4002236"/>
            <a:chExt cx="542477" cy="1633016"/>
          </a:xfrm>
        </p:grpSpPr>
        <p:sp>
          <p:nvSpPr>
            <p:cNvPr id="38" name="Line 28"/>
            <p:cNvSpPr>
              <a:spLocks noChangeShapeType="1"/>
            </p:cNvSpPr>
            <p:nvPr/>
          </p:nvSpPr>
          <p:spPr bwMode="auto">
            <a:xfrm flipV="1">
              <a:off x="6889895" y="4125432"/>
              <a:ext cx="3" cy="1509820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41" name="Object 25"/>
            <p:cNvGraphicFramePr>
              <a:graphicFrameLocks noChangeAspect="1"/>
            </p:cNvGraphicFramePr>
            <p:nvPr/>
          </p:nvGraphicFramePr>
          <p:xfrm>
            <a:off x="6396139" y="4002236"/>
            <a:ext cx="542477" cy="378378"/>
          </p:xfrm>
          <a:graphic>
            <a:graphicData uri="http://schemas.openxmlformats.org/presentationml/2006/ole">
              <p:oleObj spid="_x0000_s267303" name="Equation" r:id="rId12" imgW="177480" imgH="164880" progId="Equation.DSMT4">
                <p:embed/>
              </p:oleObj>
            </a:graphicData>
          </a:graphic>
        </p:graphicFrame>
      </p:grpSp>
      <p:grpSp>
        <p:nvGrpSpPr>
          <p:cNvPr id="16" name="组合 43"/>
          <p:cNvGrpSpPr/>
          <p:nvPr/>
        </p:nvGrpSpPr>
        <p:grpSpPr>
          <a:xfrm>
            <a:off x="9497139" y="3793556"/>
            <a:ext cx="507890" cy="1824780"/>
            <a:chOff x="9497139" y="3793556"/>
            <a:chExt cx="507890" cy="1824780"/>
          </a:xfrm>
        </p:grpSpPr>
        <p:sp>
          <p:nvSpPr>
            <p:cNvPr id="36" name="Line 28"/>
            <p:cNvSpPr>
              <a:spLocks noChangeShapeType="1"/>
            </p:cNvSpPr>
            <p:nvPr/>
          </p:nvSpPr>
          <p:spPr bwMode="auto">
            <a:xfrm flipV="1">
              <a:off x="9784109" y="4146698"/>
              <a:ext cx="19110" cy="1471638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43" name="Object 26"/>
            <p:cNvGraphicFramePr>
              <a:graphicFrameLocks noChangeAspect="1"/>
            </p:cNvGraphicFramePr>
            <p:nvPr/>
          </p:nvGraphicFramePr>
          <p:xfrm>
            <a:off x="9497139" y="3793556"/>
            <a:ext cx="507890" cy="353142"/>
          </p:xfrm>
          <a:graphic>
            <a:graphicData uri="http://schemas.openxmlformats.org/presentationml/2006/ole">
              <p:oleObj spid="_x0000_s267304" name="Equation" r:id="rId13" imgW="177480" imgH="164880" progId="Equation.DSMT4">
                <p:embed/>
              </p:oleObj>
            </a:graphicData>
          </a:graphic>
        </p:graphicFrame>
      </p:grpSp>
      <p:grpSp>
        <p:nvGrpSpPr>
          <p:cNvPr id="17" name="组合 45"/>
          <p:cNvGrpSpPr/>
          <p:nvPr/>
        </p:nvGrpSpPr>
        <p:grpSpPr>
          <a:xfrm>
            <a:off x="10396583" y="3087724"/>
            <a:ext cx="508000" cy="1832408"/>
            <a:chOff x="10396583" y="3087724"/>
            <a:chExt cx="508000" cy="1832408"/>
          </a:xfrm>
        </p:grpSpPr>
        <p:sp>
          <p:nvSpPr>
            <p:cNvPr id="39" name="Line 28"/>
            <p:cNvSpPr>
              <a:spLocks noChangeShapeType="1"/>
            </p:cNvSpPr>
            <p:nvPr/>
          </p:nvSpPr>
          <p:spPr bwMode="auto">
            <a:xfrm flipV="1">
              <a:off x="10425607" y="3448494"/>
              <a:ext cx="19110" cy="1471638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45" name="Object 27"/>
            <p:cNvGraphicFramePr>
              <a:graphicFrameLocks noChangeAspect="1"/>
            </p:cNvGraphicFramePr>
            <p:nvPr/>
          </p:nvGraphicFramePr>
          <p:xfrm>
            <a:off x="10396583" y="3087724"/>
            <a:ext cx="508000" cy="399754"/>
          </p:xfrm>
          <a:graphic>
            <a:graphicData uri="http://schemas.openxmlformats.org/presentationml/2006/ole">
              <p:oleObj spid="_x0000_s267305" name="Equation" r:id="rId14" imgW="190440" imgH="177480" progId="Equation.DSMT4">
                <p:embed/>
              </p:oleObj>
            </a:graphicData>
          </a:graphic>
        </p:graphicFrame>
      </p:grpSp>
      <p:grpSp>
        <p:nvGrpSpPr>
          <p:cNvPr id="18" name="组合 47"/>
          <p:cNvGrpSpPr/>
          <p:nvPr/>
        </p:nvGrpSpPr>
        <p:grpSpPr>
          <a:xfrm>
            <a:off x="7294704" y="3148509"/>
            <a:ext cx="609600" cy="1792887"/>
            <a:chOff x="7273438" y="3127244"/>
            <a:chExt cx="609600" cy="1792887"/>
          </a:xfrm>
        </p:grpSpPr>
        <p:sp>
          <p:nvSpPr>
            <p:cNvPr id="40" name="Line 28"/>
            <p:cNvSpPr>
              <a:spLocks noChangeShapeType="1"/>
            </p:cNvSpPr>
            <p:nvPr/>
          </p:nvSpPr>
          <p:spPr bwMode="auto">
            <a:xfrm flipV="1">
              <a:off x="7533551" y="3448493"/>
              <a:ext cx="19110" cy="1471638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47" name="Object 28"/>
            <p:cNvGraphicFramePr>
              <a:graphicFrameLocks noChangeAspect="1"/>
            </p:cNvGraphicFramePr>
            <p:nvPr/>
          </p:nvGraphicFramePr>
          <p:xfrm>
            <a:off x="7273438" y="3127244"/>
            <a:ext cx="609600" cy="371475"/>
          </p:xfrm>
          <a:graphic>
            <a:graphicData uri="http://schemas.openxmlformats.org/presentationml/2006/ole">
              <p:oleObj spid="_x0000_s267306" name="Equation" r:id="rId15" imgW="203040" imgH="164880" progId="Equation.DSMT4">
                <p:embed/>
              </p:oleObj>
            </a:graphicData>
          </a:graphic>
        </p:graphicFrame>
      </p:grpSp>
      <p:graphicFrame>
        <p:nvGraphicFramePr>
          <p:cNvPr id="267281" name="Object 17"/>
          <p:cNvGraphicFramePr>
            <a:graphicFrameLocks noChangeAspect="1"/>
          </p:cNvGraphicFramePr>
          <p:nvPr/>
        </p:nvGraphicFramePr>
        <p:xfrm>
          <a:off x="704702" y="1533709"/>
          <a:ext cx="6178550" cy="1730375"/>
        </p:xfrm>
        <a:graphic>
          <a:graphicData uri="http://schemas.openxmlformats.org/presentationml/2006/ole">
            <p:oleObj spid="_x0000_s267307" name="文档" r:id="rId16" imgW="6369053" imgH="1791785" progId="Word.Document.12">
              <p:embed/>
            </p:oleObj>
          </a:graphicData>
        </a:graphic>
      </p:graphicFrame>
      <p:pic>
        <p:nvPicPr>
          <p:cNvPr id="42" name="Picture 5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229565" y="3328131"/>
            <a:ext cx="4384241" cy="2507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261122" name="Object 2"/>
          <p:cNvGraphicFramePr>
            <a:graphicFrameLocks noChangeAspect="1"/>
          </p:cNvGraphicFramePr>
          <p:nvPr/>
        </p:nvGraphicFramePr>
        <p:xfrm>
          <a:off x="908502" y="1242786"/>
          <a:ext cx="6369050" cy="1192213"/>
        </p:xfrm>
        <a:graphic>
          <a:graphicData uri="http://schemas.openxmlformats.org/presentationml/2006/ole">
            <p:oleObj spid="_x0000_s261149" name="文档" r:id="rId4" imgW="6369053" imgH="1198493" progId="Word.Document.12">
              <p:embed/>
            </p:oleObj>
          </a:graphicData>
        </a:graphic>
      </p:graphicFrame>
      <p:graphicFrame>
        <p:nvGraphicFramePr>
          <p:cNvPr id="261123" name="Object 3"/>
          <p:cNvGraphicFramePr>
            <a:graphicFrameLocks noChangeAspect="1"/>
          </p:cNvGraphicFramePr>
          <p:nvPr/>
        </p:nvGraphicFramePr>
        <p:xfrm>
          <a:off x="916123" y="2780936"/>
          <a:ext cx="6369050" cy="1192213"/>
        </p:xfrm>
        <a:graphic>
          <a:graphicData uri="http://schemas.openxmlformats.org/presentationml/2006/ole">
            <p:oleObj spid="_x0000_s261150" name="文档" r:id="rId5" imgW="6369053" imgH="1191636" progId="Word.Document.12">
              <p:embed/>
            </p:oleObj>
          </a:graphicData>
        </a:graphic>
      </p:graphicFrame>
      <p:grpSp>
        <p:nvGrpSpPr>
          <p:cNvPr id="12" name="组合 11"/>
          <p:cNvGrpSpPr/>
          <p:nvPr/>
        </p:nvGrpSpPr>
        <p:grpSpPr>
          <a:xfrm>
            <a:off x="7772400" y="5195750"/>
            <a:ext cx="3427593" cy="556806"/>
            <a:chOff x="7772400" y="5195750"/>
            <a:chExt cx="3427593" cy="556806"/>
          </a:xfrm>
        </p:grpSpPr>
        <p:sp>
          <p:nvSpPr>
            <p:cNvPr id="6" name="Line 3"/>
            <p:cNvSpPr>
              <a:spLocks noChangeShapeType="1"/>
            </p:cNvSpPr>
            <p:nvPr/>
          </p:nvSpPr>
          <p:spPr bwMode="auto">
            <a:xfrm flipV="1">
              <a:off x="7772400" y="5195750"/>
              <a:ext cx="3373481" cy="16330"/>
            </a:xfrm>
            <a:prstGeom prst="line">
              <a:avLst/>
            </a:prstGeom>
            <a:noFill/>
            <a:ln w="41275" cmpd="sng">
              <a:solidFill>
                <a:srgbClr val="00B0F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8" name="Object 3"/>
            <p:cNvGraphicFramePr>
              <a:graphicFrameLocks noChangeAspect="1"/>
            </p:cNvGraphicFramePr>
            <p:nvPr/>
          </p:nvGraphicFramePr>
          <p:xfrm>
            <a:off x="10787243" y="5295356"/>
            <a:ext cx="412750" cy="457200"/>
          </p:xfrm>
          <a:graphic>
            <a:graphicData uri="http://schemas.openxmlformats.org/presentationml/2006/ole">
              <p:oleObj spid="_x0000_s261151" name="Equation" r:id="rId6" imgW="126720" imgH="139680" progId="Equation.DSMT4">
                <p:embed/>
              </p:oleObj>
            </a:graphicData>
          </a:graphic>
        </p:graphicFrame>
      </p:grpSp>
      <p:grpSp>
        <p:nvGrpSpPr>
          <p:cNvPr id="13" name="组合 12"/>
          <p:cNvGrpSpPr/>
          <p:nvPr/>
        </p:nvGrpSpPr>
        <p:grpSpPr>
          <a:xfrm>
            <a:off x="8836375" y="1410334"/>
            <a:ext cx="8407383" cy="4487546"/>
            <a:chOff x="8836375" y="1410334"/>
            <a:chExt cx="8407383" cy="4487546"/>
          </a:xfrm>
        </p:grpSpPr>
        <p:sp>
          <p:nvSpPr>
            <p:cNvPr id="7" name="Line 3"/>
            <p:cNvSpPr>
              <a:spLocks noChangeShapeType="1"/>
            </p:cNvSpPr>
            <p:nvPr/>
          </p:nvSpPr>
          <p:spPr bwMode="auto">
            <a:xfrm flipH="1" flipV="1">
              <a:off x="9258300" y="1703614"/>
              <a:ext cx="45720" cy="4194266"/>
            </a:xfrm>
            <a:prstGeom prst="line">
              <a:avLst/>
            </a:prstGeom>
            <a:noFill/>
            <a:ln w="41275" cmpd="sng">
              <a:solidFill>
                <a:srgbClr val="FF66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9" name="Object 11"/>
            <p:cNvGraphicFramePr>
              <a:graphicFrameLocks noChangeAspect="1"/>
            </p:cNvGraphicFramePr>
            <p:nvPr/>
          </p:nvGraphicFramePr>
          <p:xfrm>
            <a:off x="8836375" y="1410334"/>
            <a:ext cx="8407383" cy="773341"/>
          </p:xfrm>
          <a:graphic>
            <a:graphicData uri="http://schemas.openxmlformats.org/presentationml/2006/ole">
              <p:oleObj spid="_x0000_s261152" name="文档" r:id="rId7" imgW="6369053" imgH="596901" progId="Word.Document.12">
                <p:embed/>
              </p:oleObj>
            </a:graphicData>
          </a:graphic>
        </p:graphicFrame>
      </p:grpSp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8965293" y="5182280"/>
          <a:ext cx="323850" cy="381000"/>
        </p:xfrm>
        <a:graphic>
          <a:graphicData uri="http://schemas.openxmlformats.org/presentationml/2006/ole">
            <p:oleObj spid="_x0000_s261153" name="Equation" r:id="rId8" imgW="152280" imgH="177480" progId="Equation.DSMT4">
              <p:embed/>
            </p:oleObj>
          </a:graphicData>
        </a:graphic>
      </p:graphicFrame>
      <p:graphicFrame>
        <p:nvGraphicFramePr>
          <p:cNvPr id="261127" name="Object 7"/>
          <p:cNvGraphicFramePr>
            <a:graphicFrameLocks noChangeAspect="1"/>
          </p:cNvGraphicFramePr>
          <p:nvPr/>
        </p:nvGraphicFramePr>
        <p:xfrm>
          <a:off x="2385695" y="4090670"/>
          <a:ext cx="6369050" cy="595313"/>
        </p:xfrm>
        <a:graphic>
          <a:graphicData uri="http://schemas.openxmlformats.org/presentationml/2006/ole">
            <p:oleObj spid="_x0000_s261154" name="文档" r:id="rId9" imgW="6369053" imgH="595818" progId="Word.Document.12">
              <p:embed/>
            </p:oleObj>
          </a:graphicData>
        </a:graphic>
      </p:graphicFrame>
      <p:sp>
        <p:nvSpPr>
          <p:cNvPr id="14" name="椭圆 13"/>
          <p:cNvSpPr/>
          <p:nvPr/>
        </p:nvSpPr>
        <p:spPr>
          <a:xfrm>
            <a:off x="8412480" y="4914900"/>
            <a:ext cx="1623060" cy="59436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61128" name="Object 8"/>
          <p:cNvGraphicFramePr>
            <a:graphicFrameLocks noChangeAspect="1"/>
          </p:cNvGraphicFramePr>
          <p:nvPr/>
        </p:nvGraphicFramePr>
        <p:xfrm>
          <a:off x="8183880" y="5238433"/>
          <a:ext cx="353033" cy="385127"/>
        </p:xfrm>
        <a:graphic>
          <a:graphicData uri="http://schemas.openxmlformats.org/presentationml/2006/ole">
            <p:oleObj spid="_x0000_s261155" name="Equation" r:id="rId10" imgW="152280" imgH="164880" progId="Equation.DSMT4">
              <p:embed/>
            </p:oleObj>
          </a:graphicData>
        </a:graphic>
      </p:graphicFrame>
      <p:graphicFrame>
        <p:nvGraphicFramePr>
          <p:cNvPr id="261129" name="Object 9"/>
          <p:cNvGraphicFramePr>
            <a:graphicFrameLocks noChangeAspect="1"/>
          </p:cNvGraphicFramePr>
          <p:nvPr/>
        </p:nvGraphicFramePr>
        <p:xfrm>
          <a:off x="9959023" y="5207953"/>
          <a:ext cx="349250" cy="381000"/>
        </p:xfrm>
        <a:graphic>
          <a:graphicData uri="http://schemas.openxmlformats.org/presentationml/2006/ole">
            <p:oleObj spid="_x0000_s261156" name="Equation" r:id="rId11" imgW="152280" imgH="164880" progId="Equation.DSMT4">
              <p:embed/>
            </p:oleObj>
          </a:graphicData>
        </a:graphic>
      </p:graphicFrame>
      <p:grpSp>
        <p:nvGrpSpPr>
          <p:cNvPr id="21" name="组合 20"/>
          <p:cNvGrpSpPr/>
          <p:nvPr/>
        </p:nvGrpSpPr>
        <p:grpSpPr>
          <a:xfrm>
            <a:off x="7696200" y="2696390"/>
            <a:ext cx="3509963" cy="619898"/>
            <a:chOff x="7772400" y="5195750"/>
            <a:chExt cx="3509963" cy="619898"/>
          </a:xfrm>
        </p:grpSpPr>
        <p:sp>
          <p:nvSpPr>
            <p:cNvPr id="22" name="Line 3"/>
            <p:cNvSpPr>
              <a:spLocks noChangeShapeType="1"/>
            </p:cNvSpPr>
            <p:nvPr/>
          </p:nvSpPr>
          <p:spPr bwMode="auto">
            <a:xfrm flipV="1">
              <a:off x="7772400" y="5195750"/>
              <a:ext cx="3373481" cy="16330"/>
            </a:xfrm>
            <a:prstGeom prst="line">
              <a:avLst/>
            </a:prstGeom>
            <a:noFill/>
            <a:ln w="41275" cmpd="sng">
              <a:solidFill>
                <a:srgbClr val="00B0F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23" name="Object 3"/>
            <p:cNvGraphicFramePr>
              <a:graphicFrameLocks noChangeAspect="1"/>
            </p:cNvGraphicFramePr>
            <p:nvPr/>
          </p:nvGraphicFramePr>
          <p:xfrm>
            <a:off x="10704513" y="5233035"/>
            <a:ext cx="577850" cy="582613"/>
          </p:xfrm>
          <a:graphic>
            <a:graphicData uri="http://schemas.openxmlformats.org/presentationml/2006/ole">
              <p:oleObj spid="_x0000_s261157" name="Equation" r:id="rId12" imgW="177480" imgH="177480" progId="Equation.DSMT4">
                <p:embed/>
              </p:oleObj>
            </a:graphicData>
          </a:graphic>
        </p:graphicFrame>
      </p:grpSp>
      <p:sp>
        <p:nvSpPr>
          <p:cNvPr id="24" name="椭圆 23"/>
          <p:cNvSpPr/>
          <p:nvPr/>
        </p:nvSpPr>
        <p:spPr>
          <a:xfrm>
            <a:off x="8427720" y="2415540"/>
            <a:ext cx="1623060" cy="59436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61132" name="Object 12"/>
          <p:cNvGraphicFramePr>
            <a:graphicFrameLocks noChangeAspect="1"/>
          </p:cNvGraphicFramePr>
          <p:nvPr/>
        </p:nvGraphicFramePr>
        <p:xfrm>
          <a:off x="8012113" y="2779713"/>
          <a:ext cx="442912" cy="384175"/>
        </p:xfrm>
        <a:graphic>
          <a:graphicData uri="http://schemas.openxmlformats.org/presentationml/2006/ole">
            <p:oleObj spid="_x0000_s261158" name="Equation" r:id="rId13" imgW="190440" imgH="164880" progId="Equation.DSMT4">
              <p:embed/>
            </p:oleObj>
          </a:graphicData>
        </a:graphic>
      </p:graphicFrame>
      <p:graphicFrame>
        <p:nvGraphicFramePr>
          <p:cNvPr id="261133" name="Object 13"/>
          <p:cNvGraphicFramePr>
            <a:graphicFrameLocks noChangeAspect="1"/>
          </p:cNvGraphicFramePr>
          <p:nvPr/>
        </p:nvGraphicFramePr>
        <p:xfrm>
          <a:off x="10028873" y="2772410"/>
          <a:ext cx="542925" cy="381000"/>
        </p:xfrm>
        <a:graphic>
          <a:graphicData uri="http://schemas.openxmlformats.org/presentationml/2006/ole">
            <p:oleObj spid="_x0000_s261159" name="Equation" r:id="rId14" imgW="190440" imgH="164880" progId="Equation.DSMT4">
              <p:embed/>
            </p:oleObj>
          </a:graphicData>
        </a:graphic>
      </p:graphicFrame>
      <p:graphicFrame>
        <p:nvGraphicFramePr>
          <p:cNvPr id="261134" name="Object 14"/>
          <p:cNvGraphicFramePr>
            <a:graphicFrameLocks noChangeAspect="1"/>
          </p:cNvGraphicFramePr>
          <p:nvPr/>
        </p:nvGraphicFramePr>
        <p:xfrm>
          <a:off x="2408555" y="4936490"/>
          <a:ext cx="6369050" cy="595313"/>
        </p:xfrm>
        <a:graphic>
          <a:graphicData uri="http://schemas.openxmlformats.org/presentationml/2006/ole">
            <p:oleObj spid="_x0000_s261160" name="文档" r:id="rId15" imgW="6369053" imgH="595818" progId="Word.Document.12">
              <p:embed/>
            </p:oleObj>
          </a:graphicData>
        </a:graphic>
      </p:graphicFrame>
      <p:graphicFrame>
        <p:nvGraphicFramePr>
          <p:cNvPr id="261135" name="Object 15"/>
          <p:cNvGraphicFramePr>
            <a:graphicFrameLocks noChangeAspect="1"/>
          </p:cNvGraphicFramePr>
          <p:nvPr/>
        </p:nvGraphicFramePr>
        <p:xfrm>
          <a:off x="8851900" y="2630805"/>
          <a:ext cx="431800" cy="381000"/>
        </p:xfrm>
        <a:graphic>
          <a:graphicData uri="http://schemas.openxmlformats.org/presentationml/2006/ole">
            <p:oleObj spid="_x0000_s261161" name="Equation" r:id="rId16" imgW="203040" imgH="177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1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61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6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61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6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6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261122" name="Object 2"/>
          <p:cNvGraphicFramePr>
            <a:graphicFrameLocks noChangeAspect="1"/>
          </p:cNvGraphicFramePr>
          <p:nvPr/>
        </p:nvGraphicFramePr>
        <p:xfrm>
          <a:off x="908502" y="1242786"/>
          <a:ext cx="6369050" cy="1192213"/>
        </p:xfrm>
        <a:graphic>
          <a:graphicData uri="http://schemas.openxmlformats.org/presentationml/2006/ole">
            <p:oleObj spid="_x0000_s263195" name="文档" r:id="rId4" imgW="6369053" imgH="1195245" progId="Word.Document.12">
              <p:embed/>
            </p:oleObj>
          </a:graphicData>
        </a:graphic>
      </p:graphicFrame>
      <p:grpSp>
        <p:nvGrpSpPr>
          <p:cNvPr id="28" name="组合 27"/>
          <p:cNvGrpSpPr/>
          <p:nvPr/>
        </p:nvGrpSpPr>
        <p:grpSpPr>
          <a:xfrm>
            <a:off x="7374831" y="1483166"/>
            <a:ext cx="9634338" cy="4551873"/>
            <a:chOff x="7696200" y="1410334"/>
            <a:chExt cx="9547558" cy="4487546"/>
          </a:xfrm>
        </p:grpSpPr>
        <p:sp>
          <p:nvSpPr>
            <p:cNvPr id="24" name="椭圆 23"/>
            <p:cNvSpPr/>
            <p:nvPr/>
          </p:nvSpPr>
          <p:spPr>
            <a:xfrm>
              <a:off x="8427720" y="2415540"/>
              <a:ext cx="1623060" cy="59436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7696200" y="1410334"/>
              <a:ext cx="9547558" cy="4487546"/>
              <a:chOff x="7696200" y="1410334"/>
              <a:chExt cx="9547558" cy="4487546"/>
            </a:xfrm>
          </p:grpSpPr>
          <p:grpSp>
            <p:nvGrpSpPr>
              <p:cNvPr id="3" name="组合 11"/>
              <p:cNvGrpSpPr/>
              <p:nvPr/>
            </p:nvGrpSpPr>
            <p:grpSpPr>
              <a:xfrm>
                <a:off x="7772400" y="5195750"/>
                <a:ext cx="3427593" cy="556806"/>
                <a:chOff x="7772400" y="5195750"/>
                <a:chExt cx="3427593" cy="556806"/>
              </a:xfrm>
            </p:grpSpPr>
            <p:sp>
              <p:nvSpPr>
                <p:cNvPr id="6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7772400" y="5195750"/>
                  <a:ext cx="3373481" cy="16330"/>
                </a:xfrm>
                <a:prstGeom prst="line">
                  <a:avLst/>
                </a:prstGeom>
                <a:noFill/>
                <a:ln w="41275" cmpd="sng">
                  <a:solidFill>
                    <a:srgbClr val="00B0F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aphicFrame>
              <p:nvGraphicFramePr>
                <p:cNvPr id="8" name="Object 3"/>
                <p:cNvGraphicFramePr>
                  <a:graphicFrameLocks noChangeAspect="1"/>
                </p:cNvGraphicFramePr>
                <p:nvPr/>
              </p:nvGraphicFramePr>
              <p:xfrm>
                <a:off x="10787243" y="5295356"/>
                <a:ext cx="412750" cy="457200"/>
              </p:xfrm>
              <a:graphic>
                <a:graphicData uri="http://schemas.openxmlformats.org/presentationml/2006/ole">
                  <p:oleObj spid="_x0000_s263196" name="Equation" r:id="rId5" imgW="126720" imgH="139680" progId="Equation.DSMT4">
                    <p:embed/>
                  </p:oleObj>
                </a:graphicData>
              </a:graphic>
            </p:graphicFrame>
          </p:grpSp>
          <p:grpSp>
            <p:nvGrpSpPr>
              <p:cNvPr id="4" name="组合 12"/>
              <p:cNvGrpSpPr/>
              <p:nvPr/>
            </p:nvGrpSpPr>
            <p:grpSpPr>
              <a:xfrm>
                <a:off x="8836375" y="1410334"/>
                <a:ext cx="8407383" cy="4487546"/>
                <a:chOff x="8836375" y="1410334"/>
                <a:chExt cx="8407383" cy="4487546"/>
              </a:xfrm>
            </p:grpSpPr>
            <p:sp>
              <p:nvSpPr>
                <p:cNvPr id="7" name="Line 3"/>
                <p:cNvSpPr>
                  <a:spLocks noChangeShapeType="1"/>
                </p:cNvSpPr>
                <p:nvPr/>
              </p:nvSpPr>
              <p:spPr bwMode="auto">
                <a:xfrm flipH="1" flipV="1">
                  <a:off x="9258300" y="1703614"/>
                  <a:ext cx="45720" cy="4194266"/>
                </a:xfrm>
                <a:prstGeom prst="line">
                  <a:avLst/>
                </a:prstGeom>
                <a:noFill/>
                <a:ln w="41275" cmpd="sng">
                  <a:solidFill>
                    <a:srgbClr val="FF66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aphicFrame>
              <p:nvGraphicFramePr>
                <p:cNvPr id="9" name="Object 11"/>
                <p:cNvGraphicFramePr>
                  <a:graphicFrameLocks noChangeAspect="1"/>
                </p:cNvGraphicFramePr>
                <p:nvPr/>
              </p:nvGraphicFramePr>
              <p:xfrm>
                <a:off x="8836375" y="1410334"/>
                <a:ext cx="8407383" cy="773341"/>
              </p:xfrm>
              <a:graphic>
                <a:graphicData uri="http://schemas.openxmlformats.org/presentationml/2006/ole">
                  <p:oleObj spid="_x0000_s263197" name="文档" r:id="rId6" imgW="6369053" imgH="596901" progId="Word.Document.12">
                    <p:embed/>
                  </p:oleObj>
                </a:graphicData>
              </a:graphic>
            </p:graphicFrame>
          </p:grpSp>
          <p:graphicFrame>
            <p:nvGraphicFramePr>
              <p:cNvPr id="10" name="Object 5"/>
              <p:cNvGraphicFramePr>
                <a:graphicFrameLocks noChangeAspect="1"/>
              </p:cNvGraphicFramePr>
              <p:nvPr/>
            </p:nvGraphicFramePr>
            <p:xfrm>
              <a:off x="8942432" y="5205140"/>
              <a:ext cx="498446" cy="397710"/>
            </p:xfrm>
            <a:graphic>
              <a:graphicData uri="http://schemas.openxmlformats.org/presentationml/2006/ole">
                <p:oleObj spid="_x0000_s263198" name="Equation" r:id="rId7" imgW="152280" imgH="177480" progId="Equation.DSMT4">
                  <p:embed/>
                </p:oleObj>
              </a:graphicData>
            </a:graphic>
          </p:graphicFrame>
          <p:sp>
            <p:nvSpPr>
              <p:cNvPr id="14" name="椭圆 13"/>
              <p:cNvSpPr/>
              <p:nvPr/>
            </p:nvSpPr>
            <p:spPr>
              <a:xfrm>
                <a:off x="8412480" y="4914900"/>
                <a:ext cx="1623060" cy="59436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aphicFrame>
            <p:nvGraphicFramePr>
              <p:cNvPr id="261128" name="Object 8"/>
              <p:cNvGraphicFramePr>
                <a:graphicFrameLocks noChangeAspect="1"/>
              </p:cNvGraphicFramePr>
              <p:nvPr/>
            </p:nvGraphicFramePr>
            <p:xfrm>
              <a:off x="8183880" y="5238433"/>
              <a:ext cx="353033" cy="385127"/>
            </p:xfrm>
            <a:graphic>
              <a:graphicData uri="http://schemas.openxmlformats.org/presentationml/2006/ole">
                <p:oleObj spid="_x0000_s263199" name="Equation" r:id="rId8" imgW="152280" imgH="164880" progId="Equation.DSMT4">
                  <p:embed/>
                </p:oleObj>
              </a:graphicData>
            </a:graphic>
          </p:graphicFrame>
          <p:graphicFrame>
            <p:nvGraphicFramePr>
              <p:cNvPr id="261129" name="Object 9"/>
              <p:cNvGraphicFramePr>
                <a:graphicFrameLocks noChangeAspect="1"/>
              </p:cNvGraphicFramePr>
              <p:nvPr/>
            </p:nvGraphicFramePr>
            <p:xfrm>
              <a:off x="9959023" y="5207953"/>
              <a:ext cx="349250" cy="381000"/>
            </p:xfrm>
            <a:graphic>
              <a:graphicData uri="http://schemas.openxmlformats.org/presentationml/2006/ole">
                <p:oleObj spid="_x0000_s263200" name="Equation" r:id="rId9" imgW="152280" imgH="164880" progId="Equation.DSMT4">
                  <p:embed/>
                </p:oleObj>
              </a:graphicData>
            </a:graphic>
          </p:graphicFrame>
          <p:grpSp>
            <p:nvGrpSpPr>
              <p:cNvPr id="5" name="组合 20"/>
              <p:cNvGrpSpPr/>
              <p:nvPr/>
            </p:nvGrpSpPr>
            <p:grpSpPr>
              <a:xfrm>
                <a:off x="7696200" y="2696390"/>
                <a:ext cx="3509963" cy="619898"/>
                <a:chOff x="7772400" y="5195750"/>
                <a:chExt cx="3509963" cy="619898"/>
              </a:xfrm>
            </p:grpSpPr>
            <p:sp>
              <p:nvSpPr>
                <p:cNvPr id="22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7772400" y="5195750"/>
                  <a:ext cx="3373481" cy="16330"/>
                </a:xfrm>
                <a:prstGeom prst="line">
                  <a:avLst/>
                </a:prstGeom>
                <a:noFill/>
                <a:ln w="41275" cmpd="sng">
                  <a:solidFill>
                    <a:srgbClr val="00B0F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aphicFrame>
              <p:nvGraphicFramePr>
                <p:cNvPr id="23" name="Object 3"/>
                <p:cNvGraphicFramePr>
                  <a:graphicFrameLocks noChangeAspect="1"/>
                </p:cNvGraphicFramePr>
                <p:nvPr/>
              </p:nvGraphicFramePr>
              <p:xfrm>
                <a:off x="10704513" y="5233035"/>
                <a:ext cx="577850" cy="582613"/>
              </p:xfrm>
              <a:graphic>
                <a:graphicData uri="http://schemas.openxmlformats.org/presentationml/2006/ole">
                  <p:oleObj spid="_x0000_s263201" name="Equation" r:id="rId10" imgW="177480" imgH="177480" progId="Equation.DSMT4">
                    <p:embed/>
                  </p:oleObj>
                </a:graphicData>
              </a:graphic>
            </p:graphicFrame>
          </p:grpSp>
          <p:graphicFrame>
            <p:nvGraphicFramePr>
              <p:cNvPr id="261132" name="Object 12"/>
              <p:cNvGraphicFramePr>
                <a:graphicFrameLocks noChangeAspect="1"/>
              </p:cNvGraphicFramePr>
              <p:nvPr/>
            </p:nvGraphicFramePr>
            <p:xfrm>
              <a:off x="8012113" y="2779713"/>
              <a:ext cx="442912" cy="384175"/>
            </p:xfrm>
            <a:graphic>
              <a:graphicData uri="http://schemas.openxmlformats.org/presentationml/2006/ole">
                <p:oleObj spid="_x0000_s263202" name="Equation" r:id="rId11" imgW="190440" imgH="164880" progId="Equation.DSMT4">
                  <p:embed/>
                </p:oleObj>
              </a:graphicData>
            </a:graphic>
          </p:graphicFrame>
          <p:graphicFrame>
            <p:nvGraphicFramePr>
              <p:cNvPr id="261133" name="Object 13"/>
              <p:cNvGraphicFramePr>
                <a:graphicFrameLocks noChangeAspect="1"/>
              </p:cNvGraphicFramePr>
              <p:nvPr/>
            </p:nvGraphicFramePr>
            <p:xfrm>
              <a:off x="10028873" y="2772410"/>
              <a:ext cx="542925" cy="381000"/>
            </p:xfrm>
            <a:graphic>
              <a:graphicData uri="http://schemas.openxmlformats.org/presentationml/2006/ole">
                <p:oleObj spid="_x0000_s263203" name="Equation" r:id="rId12" imgW="190440" imgH="164880" progId="Equation.DSMT4">
                  <p:embed/>
                </p:oleObj>
              </a:graphicData>
            </a:graphic>
          </p:graphicFrame>
          <p:graphicFrame>
            <p:nvGraphicFramePr>
              <p:cNvPr id="261135" name="Object 15"/>
              <p:cNvGraphicFramePr>
                <a:graphicFrameLocks noChangeAspect="1"/>
              </p:cNvGraphicFramePr>
              <p:nvPr/>
            </p:nvGraphicFramePr>
            <p:xfrm>
              <a:off x="8851900" y="2699385"/>
              <a:ext cx="431800" cy="381000"/>
            </p:xfrm>
            <a:graphic>
              <a:graphicData uri="http://schemas.openxmlformats.org/presentationml/2006/ole">
                <p:oleObj spid="_x0000_s263204" name="Equation" r:id="rId13" imgW="203040" imgH="177480" progId="Equation.DSMT4">
                  <p:embed/>
                </p:oleObj>
              </a:graphicData>
            </a:graphic>
          </p:graphicFrame>
        </p:grpSp>
      </p:grpSp>
      <p:sp>
        <p:nvSpPr>
          <p:cNvPr id="29" name="Line 28"/>
          <p:cNvSpPr>
            <a:spLocks noChangeShapeType="1"/>
          </p:cNvSpPr>
          <p:nvPr/>
        </p:nvSpPr>
        <p:spPr bwMode="auto">
          <a:xfrm flipV="1">
            <a:off x="8113078" y="2834640"/>
            <a:ext cx="2222" cy="242379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263183" name="Object 15"/>
          <p:cNvGraphicFramePr>
            <a:graphicFrameLocks noChangeAspect="1"/>
          </p:cNvGraphicFramePr>
          <p:nvPr/>
        </p:nvGraphicFramePr>
        <p:xfrm>
          <a:off x="592138" y="2453005"/>
          <a:ext cx="6369050" cy="595313"/>
        </p:xfrm>
        <a:graphic>
          <a:graphicData uri="http://schemas.openxmlformats.org/presentationml/2006/ole">
            <p:oleObj spid="_x0000_s263205" name="文档" r:id="rId14" imgW="6369053" imgH="595818" progId="Word.Document.12">
              <p:embed/>
            </p:oleObj>
          </a:graphicData>
        </a:graphic>
      </p:graphicFrame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9761220" y="2804160"/>
            <a:ext cx="15240" cy="256794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285036" y="2388053"/>
            <a:ext cx="3070044" cy="3878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262148" name="Object 4"/>
          <p:cNvGraphicFramePr>
            <a:graphicFrameLocks noChangeAspect="1"/>
          </p:cNvGraphicFramePr>
          <p:nvPr/>
        </p:nvGraphicFramePr>
        <p:xfrm>
          <a:off x="806229" y="812653"/>
          <a:ext cx="10188888" cy="952352"/>
        </p:xfrm>
        <a:graphic>
          <a:graphicData uri="http://schemas.openxmlformats.org/presentationml/2006/ole">
            <p:oleObj spid="_x0000_s262158" name="文档" r:id="rId4" imgW="6369053" imgH="595818" progId="Word.Document.12">
              <p:embed/>
            </p:oleObj>
          </a:graphicData>
        </a:graphic>
      </p:graphicFrame>
      <p:pic>
        <p:nvPicPr>
          <p:cNvPr id="2621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0476" y="2248675"/>
            <a:ext cx="3936706" cy="3565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3"/>
          <p:cNvSpPr>
            <a:spLocks noChangeShapeType="1"/>
          </p:cNvSpPr>
          <p:nvPr/>
        </p:nvSpPr>
        <p:spPr bwMode="auto">
          <a:xfrm flipV="1">
            <a:off x="871871" y="5068159"/>
            <a:ext cx="3958271" cy="14203"/>
          </a:xfrm>
          <a:prstGeom prst="line">
            <a:avLst/>
          </a:prstGeom>
          <a:noFill/>
          <a:ln w="41275" cmpd="sng">
            <a:solidFill>
              <a:srgbClr val="00B0F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15" name="Object 3"/>
          <p:cNvGraphicFramePr>
            <a:graphicFrameLocks noChangeAspect="1"/>
          </p:cNvGraphicFramePr>
          <p:nvPr/>
        </p:nvGraphicFramePr>
        <p:xfrm>
          <a:off x="4535298" y="5189031"/>
          <a:ext cx="412750" cy="457200"/>
        </p:xfrm>
        <a:graphic>
          <a:graphicData uri="http://schemas.openxmlformats.org/presentationml/2006/ole">
            <p:oleObj spid="_x0000_s262159" name="Equation" r:id="rId6" imgW="126720" imgH="139680" progId="Equation.DSMT4">
              <p:embed/>
            </p:oleObj>
          </a:graphicData>
        </a:graphic>
      </p:graphicFrame>
      <p:graphicFrame>
        <p:nvGraphicFramePr>
          <p:cNvPr id="17" name="Object 11"/>
          <p:cNvGraphicFramePr>
            <a:graphicFrameLocks noChangeAspect="1"/>
          </p:cNvGraphicFramePr>
          <p:nvPr/>
        </p:nvGraphicFramePr>
        <p:xfrm>
          <a:off x="2438233" y="1523039"/>
          <a:ext cx="8407383" cy="773341"/>
        </p:xfrm>
        <a:graphic>
          <a:graphicData uri="http://schemas.openxmlformats.org/presentationml/2006/ole">
            <p:oleObj spid="_x0000_s262160" name="文档" r:id="rId7" imgW="6369053" imgH="596901" progId="Word.Document.12">
              <p:embed/>
            </p:oleObj>
          </a:graphicData>
        </a:graphic>
      </p:graphicFrame>
      <p:sp>
        <p:nvSpPr>
          <p:cNvPr id="18" name="Line 3"/>
          <p:cNvSpPr>
            <a:spLocks noChangeShapeType="1"/>
          </p:cNvSpPr>
          <p:nvPr/>
        </p:nvSpPr>
        <p:spPr bwMode="auto">
          <a:xfrm flipH="1" flipV="1">
            <a:off x="2831982" y="1842901"/>
            <a:ext cx="45720" cy="4194266"/>
          </a:xfrm>
          <a:prstGeom prst="line">
            <a:avLst/>
          </a:prstGeom>
          <a:noFill/>
          <a:ln w="41275" cmpd="sng">
            <a:solidFill>
              <a:srgbClr val="FF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pic>
        <p:nvPicPr>
          <p:cNvPr id="262155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28229" y="2471625"/>
            <a:ext cx="6297464" cy="2846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264194" name="Object 2"/>
          <p:cNvGraphicFramePr>
            <a:graphicFrameLocks noChangeAspect="1"/>
          </p:cNvGraphicFramePr>
          <p:nvPr/>
        </p:nvGraphicFramePr>
        <p:xfrm>
          <a:off x="2592497" y="833290"/>
          <a:ext cx="6369050" cy="2382837"/>
        </p:xfrm>
        <a:graphic>
          <a:graphicData uri="http://schemas.openxmlformats.org/presentationml/2006/ole">
            <p:oleObj spid="_x0000_s264198" name="文档" r:id="rId3" imgW="6369053" imgH="2383273" progId="Word.Document.12">
              <p:embed/>
            </p:oleObj>
          </a:graphicData>
        </a:graphic>
      </p:graphicFrame>
      <p:graphicFrame>
        <p:nvGraphicFramePr>
          <p:cNvPr id="264195" name="Object 3"/>
          <p:cNvGraphicFramePr>
            <a:graphicFrameLocks noChangeAspect="1"/>
          </p:cNvGraphicFramePr>
          <p:nvPr/>
        </p:nvGraphicFramePr>
        <p:xfrm>
          <a:off x="2741352" y="3282950"/>
          <a:ext cx="6369050" cy="3575050"/>
        </p:xfrm>
        <a:graphic>
          <a:graphicData uri="http://schemas.openxmlformats.org/presentationml/2006/ole">
            <p:oleObj spid="_x0000_s264199" name="文档" r:id="rId4" imgW="6369053" imgH="3574909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4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265218" name="Object 2"/>
          <p:cNvGraphicFramePr>
            <a:graphicFrameLocks noChangeAspect="1"/>
          </p:cNvGraphicFramePr>
          <p:nvPr/>
        </p:nvGraphicFramePr>
        <p:xfrm>
          <a:off x="2890212" y="871870"/>
          <a:ext cx="6369050" cy="2382837"/>
        </p:xfrm>
        <a:graphic>
          <a:graphicData uri="http://schemas.openxmlformats.org/presentationml/2006/ole">
            <p:oleObj spid="_x0000_s265220" name="文档" r:id="rId4" imgW="6369053" imgH="2383273" progId="Word.Document.12">
              <p:embed/>
            </p:oleObj>
          </a:graphicData>
        </a:graphic>
      </p:graphicFrame>
      <p:pic>
        <p:nvPicPr>
          <p:cNvPr id="2652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90100" y="3343718"/>
            <a:ext cx="296227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522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21403" y="3632681"/>
            <a:ext cx="2384940" cy="2683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5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5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953" name="Object 2" descr="image49"/>
          <p:cNvGraphicFramePr>
            <a:graphicFrameLocks noChangeAspect="1"/>
          </p:cNvGraphicFramePr>
          <p:nvPr/>
        </p:nvGraphicFramePr>
        <p:xfrm>
          <a:off x="0" y="842963"/>
          <a:ext cx="6178550" cy="765175"/>
        </p:xfrm>
        <a:graphic>
          <a:graphicData uri="http://schemas.openxmlformats.org/presentationml/2006/ole">
            <p:oleObj spid="_x0000_s139268" name="文档" r:id="rId4" imgW="6369053" imgH="795747" progId="Word.Document.12">
              <p:embed/>
            </p:oleObj>
          </a:graphicData>
        </a:graphic>
      </p:graphicFrame>
      <p:grpSp>
        <p:nvGrpSpPr>
          <p:cNvPr id="139284" name="组合 273"/>
          <p:cNvGrpSpPr>
            <a:grpSpLocks/>
          </p:cNvGrpSpPr>
          <p:nvPr/>
        </p:nvGrpSpPr>
        <p:grpSpPr bwMode="auto">
          <a:xfrm>
            <a:off x="2993693" y="1556893"/>
            <a:ext cx="6511814" cy="4482399"/>
            <a:chOff x="3306" y="2574"/>
            <a:chExt cx="4734" cy="4048"/>
          </a:xfrm>
        </p:grpSpPr>
        <p:sp>
          <p:nvSpPr>
            <p:cNvPr id="274" name="Text Box 904"/>
            <p:cNvSpPr txBox="1">
              <a:spLocks noChangeArrowheads="1"/>
            </p:cNvSpPr>
            <p:nvPr/>
          </p:nvSpPr>
          <p:spPr bwMode="auto">
            <a:xfrm>
              <a:off x="3306" y="2574"/>
              <a:ext cx="4700" cy="50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华文楷体" pitchFamily="2" charset="-122"/>
                  <a:ea typeface="华文楷体" pitchFamily="2" charset="-122"/>
                  <a:cs typeface="宋体" pitchFamily="2" charset="-122"/>
                </a:rPr>
                <a:t>平行投影（初中）</a:t>
              </a:r>
              <a:endParaRPr kumimoji="0" 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华文楷体" pitchFamily="2" charset="-122"/>
                <a:ea typeface="华文楷体" pitchFamily="2" charset="-122"/>
                <a:cs typeface="宋体" pitchFamily="2" charset="-122"/>
              </a:endParaRPr>
            </a:p>
          </p:txBody>
        </p:sp>
        <p:sp>
          <p:nvSpPr>
            <p:cNvPr id="275" name="Text Box 905"/>
            <p:cNvSpPr txBox="1">
              <a:spLocks noChangeArrowheads="1"/>
            </p:cNvSpPr>
            <p:nvPr/>
          </p:nvSpPr>
          <p:spPr bwMode="auto">
            <a:xfrm>
              <a:off x="3306" y="5085"/>
              <a:ext cx="2300" cy="77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华文楷体" pitchFamily="2" charset="-122"/>
                  <a:ea typeface="华文楷体" pitchFamily="2" charset="-122"/>
                  <a:cs typeface="宋体" pitchFamily="2" charset="-122"/>
                </a:rPr>
                <a:t>棱柱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华文楷体" pitchFamily="2" charset="-122"/>
                  <a:ea typeface="华文楷体" pitchFamily="2" charset="-122"/>
                  <a:cs typeface="宋体" pitchFamily="2" charset="-122"/>
                </a:rPr>
                <a:t>的直观图</a:t>
              </a:r>
              <a:endParaRPr kumimoji="0" 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华文楷体" pitchFamily="2" charset="-122"/>
                <a:ea typeface="华文楷体" pitchFamily="2" charset="-122"/>
                <a:cs typeface="宋体" pitchFamily="2" charset="-122"/>
              </a:endParaRPr>
            </a:p>
          </p:txBody>
        </p:sp>
        <p:sp>
          <p:nvSpPr>
            <p:cNvPr id="276" name="Text Box 906"/>
            <p:cNvSpPr txBox="1">
              <a:spLocks noChangeArrowheads="1"/>
            </p:cNvSpPr>
            <p:nvPr/>
          </p:nvSpPr>
          <p:spPr bwMode="auto">
            <a:xfrm>
              <a:off x="3306" y="3336"/>
              <a:ext cx="2294" cy="46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华文楷体" pitchFamily="2" charset="-122"/>
                  <a:ea typeface="华文楷体" pitchFamily="2" charset="-122"/>
                  <a:cs typeface="宋体" pitchFamily="2" charset="-122"/>
                </a:rPr>
                <a:t>    </a:t>
              </a:r>
              <a:r>
                <a:rPr kumimoji="0" lang="zh-CN" altLang="en-US" sz="32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华文楷体" pitchFamily="2" charset="-122"/>
                  <a:ea typeface="华文楷体" pitchFamily="2" charset="-122"/>
                  <a:cs typeface="宋体" pitchFamily="2" charset="-122"/>
                </a:rPr>
                <a:t>斜二测画法</a:t>
              </a:r>
              <a:endParaRPr kumimoji="0" lang="zh-CN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华文楷体" pitchFamily="2" charset="-122"/>
                <a:ea typeface="华文楷体" pitchFamily="2" charset="-122"/>
                <a:cs typeface="宋体" pitchFamily="2" charset="-122"/>
              </a:endParaRPr>
            </a:p>
          </p:txBody>
        </p:sp>
        <p:sp>
          <p:nvSpPr>
            <p:cNvPr id="277" name="Text Box 907"/>
            <p:cNvSpPr txBox="1">
              <a:spLocks noChangeArrowheads="1"/>
            </p:cNvSpPr>
            <p:nvPr/>
          </p:nvSpPr>
          <p:spPr bwMode="auto">
            <a:xfrm>
              <a:off x="5796" y="5085"/>
              <a:ext cx="2224" cy="7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华文楷体" pitchFamily="2" charset="-122"/>
                  <a:ea typeface="华文楷体" pitchFamily="2" charset="-122"/>
                  <a:cs typeface="宋体" pitchFamily="2" charset="-122"/>
                </a:rPr>
                <a:t>圆柱、圆锥、球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华文楷体" pitchFamily="2" charset="-122"/>
                  <a:ea typeface="华文楷体" pitchFamily="2" charset="-122"/>
                  <a:cs typeface="宋体" pitchFamily="2" charset="-122"/>
                </a:rPr>
                <a:t>的直观图</a:t>
              </a:r>
              <a:endParaRPr kumimoji="0" 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华文楷体" pitchFamily="2" charset="-122"/>
                <a:ea typeface="华文楷体" pitchFamily="2" charset="-122"/>
                <a:cs typeface="宋体" pitchFamily="2" charset="-122"/>
              </a:endParaRPr>
            </a:p>
          </p:txBody>
        </p:sp>
        <p:sp>
          <p:nvSpPr>
            <p:cNvPr id="278" name="Text Box 908"/>
            <p:cNvSpPr txBox="1">
              <a:spLocks noChangeArrowheads="1"/>
            </p:cNvSpPr>
            <p:nvPr/>
          </p:nvSpPr>
          <p:spPr bwMode="auto">
            <a:xfrm>
              <a:off x="5796" y="3336"/>
              <a:ext cx="2224" cy="46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华文楷体" pitchFamily="2" charset="-122"/>
                  <a:ea typeface="华文楷体" pitchFamily="2" charset="-122"/>
                  <a:cs typeface="宋体" pitchFamily="2" charset="-122"/>
                </a:rPr>
                <a:t>   </a:t>
              </a:r>
              <a:r>
                <a:rPr kumimoji="0" lang="zh-CN" alt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华文楷体" pitchFamily="2" charset="-122"/>
                  <a:ea typeface="华文楷体" pitchFamily="2" charset="-122"/>
                  <a:cs typeface="宋体" pitchFamily="2" charset="-122"/>
                </a:rPr>
                <a:t>正等测画法</a:t>
              </a:r>
              <a:endParaRPr kumimoji="0" 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华文楷体" pitchFamily="2" charset="-122"/>
                <a:ea typeface="华文楷体" pitchFamily="2" charset="-122"/>
                <a:cs typeface="宋体" pitchFamily="2" charset="-122"/>
              </a:endParaRPr>
            </a:p>
          </p:txBody>
        </p:sp>
        <p:sp>
          <p:nvSpPr>
            <p:cNvPr id="280" name="Text Box 909"/>
            <p:cNvSpPr txBox="1">
              <a:spLocks noChangeArrowheads="1"/>
            </p:cNvSpPr>
            <p:nvPr/>
          </p:nvSpPr>
          <p:spPr bwMode="auto">
            <a:xfrm>
              <a:off x="3306" y="4068"/>
              <a:ext cx="2294" cy="75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华文楷体" pitchFamily="2" charset="-122"/>
                  <a:ea typeface="华文楷体" pitchFamily="2" charset="-122"/>
                  <a:cs typeface="宋体" pitchFamily="2" charset="-122"/>
                </a:rPr>
                <a:t>水平放置的平面多边形的直观图</a:t>
              </a:r>
              <a:endParaRPr kumimoji="0" 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华文楷体" pitchFamily="2" charset="-122"/>
                <a:ea typeface="华文楷体" pitchFamily="2" charset="-122"/>
                <a:cs typeface="宋体" pitchFamily="2" charset="-122"/>
              </a:endParaRPr>
            </a:p>
          </p:txBody>
        </p:sp>
        <p:sp>
          <p:nvSpPr>
            <p:cNvPr id="281" name="Text Box 910"/>
            <p:cNvSpPr txBox="1">
              <a:spLocks noChangeArrowheads="1"/>
            </p:cNvSpPr>
            <p:nvPr/>
          </p:nvSpPr>
          <p:spPr bwMode="auto">
            <a:xfrm>
              <a:off x="5786" y="4068"/>
              <a:ext cx="2244" cy="75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华文楷体" pitchFamily="2" charset="-122"/>
                  <a:ea typeface="华文楷体" pitchFamily="2" charset="-122"/>
                  <a:cs typeface="宋体" pitchFamily="2" charset="-122"/>
                </a:rPr>
                <a:t>水平放置的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华文楷体" pitchFamily="2" charset="-122"/>
                  <a:ea typeface="华文楷体" pitchFamily="2" charset="-122"/>
                  <a:cs typeface="宋体" pitchFamily="2" charset="-122"/>
                </a:rPr>
                <a:t>圆的直观图</a:t>
              </a:r>
              <a:endParaRPr kumimoji="0" 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华文楷体" pitchFamily="2" charset="-122"/>
                <a:ea typeface="华文楷体" pitchFamily="2" charset="-122"/>
                <a:cs typeface="宋体" pitchFamily="2" charset="-122"/>
              </a:endParaRPr>
            </a:p>
          </p:txBody>
        </p:sp>
        <p:sp>
          <p:nvSpPr>
            <p:cNvPr id="339" name="Text Box 911"/>
            <p:cNvSpPr txBox="1">
              <a:spLocks noChangeArrowheads="1"/>
            </p:cNvSpPr>
            <p:nvPr/>
          </p:nvSpPr>
          <p:spPr bwMode="auto">
            <a:xfrm>
              <a:off x="3306" y="6157"/>
              <a:ext cx="4734" cy="46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华文楷体" pitchFamily="2" charset="-122"/>
                  <a:ea typeface="华文楷体" pitchFamily="2" charset="-122"/>
                  <a:cs typeface="宋体" pitchFamily="2" charset="-122"/>
                </a:rPr>
                <a:t>组合体的直观图</a:t>
              </a:r>
              <a:endParaRPr kumimoji="0" 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华文楷体" pitchFamily="2" charset="-122"/>
                <a:ea typeface="华文楷体" pitchFamily="2" charset="-122"/>
                <a:cs typeface="宋体" pitchFamily="2" charset="-122"/>
              </a:endParaRPr>
            </a:p>
          </p:txBody>
        </p:sp>
        <p:sp>
          <p:nvSpPr>
            <p:cNvPr id="340" name="Line 912"/>
            <p:cNvSpPr>
              <a:spLocks noChangeShapeType="1"/>
            </p:cNvSpPr>
            <p:nvPr/>
          </p:nvSpPr>
          <p:spPr bwMode="auto">
            <a:xfrm>
              <a:off x="4460" y="3081"/>
              <a:ext cx="0" cy="2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1" name="Line 913"/>
            <p:cNvSpPr>
              <a:spLocks noChangeShapeType="1"/>
            </p:cNvSpPr>
            <p:nvPr/>
          </p:nvSpPr>
          <p:spPr bwMode="auto">
            <a:xfrm>
              <a:off x="4460" y="3801"/>
              <a:ext cx="0" cy="2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3" name="Line 914"/>
            <p:cNvSpPr>
              <a:spLocks noChangeShapeType="1"/>
            </p:cNvSpPr>
            <p:nvPr/>
          </p:nvSpPr>
          <p:spPr bwMode="auto">
            <a:xfrm>
              <a:off x="4460" y="4830"/>
              <a:ext cx="0" cy="2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4" name="Line 915"/>
            <p:cNvSpPr>
              <a:spLocks noChangeShapeType="1"/>
            </p:cNvSpPr>
            <p:nvPr/>
          </p:nvSpPr>
          <p:spPr bwMode="auto">
            <a:xfrm>
              <a:off x="4460" y="5872"/>
              <a:ext cx="0" cy="2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5" name="Line 916"/>
            <p:cNvSpPr>
              <a:spLocks noChangeShapeType="1"/>
            </p:cNvSpPr>
            <p:nvPr/>
          </p:nvSpPr>
          <p:spPr bwMode="auto">
            <a:xfrm>
              <a:off x="6910" y="3081"/>
              <a:ext cx="0" cy="2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6" name="Line 917"/>
            <p:cNvSpPr>
              <a:spLocks noChangeShapeType="1"/>
            </p:cNvSpPr>
            <p:nvPr/>
          </p:nvSpPr>
          <p:spPr bwMode="auto">
            <a:xfrm>
              <a:off x="6910" y="3801"/>
              <a:ext cx="0" cy="2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7" name="Line 918"/>
            <p:cNvSpPr>
              <a:spLocks noChangeShapeType="1"/>
            </p:cNvSpPr>
            <p:nvPr/>
          </p:nvSpPr>
          <p:spPr bwMode="auto">
            <a:xfrm>
              <a:off x="6910" y="4830"/>
              <a:ext cx="0" cy="2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8" name="Line 919"/>
            <p:cNvSpPr>
              <a:spLocks noChangeShapeType="1"/>
            </p:cNvSpPr>
            <p:nvPr/>
          </p:nvSpPr>
          <p:spPr bwMode="auto">
            <a:xfrm>
              <a:off x="6910" y="5872"/>
              <a:ext cx="0" cy="2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2"/>
          <p:cNvGrpSpPr/>
          <p:nvPr/>
        </p:nvGrpSpPr>
        <p:grpSpPr>
          <a:xfrm>
            <a:off x="1405691" y="1221689"/>
            <a:ext cx="3527281" cy="540000"/>
            <a:chOff x="1369158" y="1710379"/>
            <a:chExt cx="3929673" cy="601602"/>
          </a:xfrm>
        </p:grpSpPr>
        <p:sp>
          <p:nvSpPr>
            <p:cNvPr id="14" name="圆角矩形 13"/>
            <p:cNvSpPr/>
            <p:nvPr/>
          </p:nvSpPr>
          <p:spPr>
            <a:xfrm>
              <a:off x="1852333" y="1729911"/>
              <a:ext cx="3446498" cy="528105"/>
            </a:xfrm>
            <a:prstGeom prst="roundRect">
              <a:avLst/>
            </a:prstGeom>
            <a:solidFill>
              <a:srgbClr val="7FCDF9"/>
            </a:solidFill>
            <a:ln w="38100">
              <a:solidFill>
                <a:srgbClr val="3FAD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dirty="0">
                  <a:solidFill>
                    <a:prstClr val="white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学习重点、难点</a:t>
              </a:r>
            </a:p>
          </p:txBody>
        </p:sp>
        <p:sp>
          <p:nvSpPr>
            <p:cNvPr id="15" name="矩形 14"/>
            <p:cNvSpPr/>
            <p:nvPr/>
          </p:nvSpPr>
          <p:spPr>
            <a:xfrm rot="18614181">
              <a:off x="1369159" y="1710378"/>
              <a:ext cx="601602" cy="601603"/>
            </a:xfrm>
            <a:prstGeom prst="rect">
              <a:avLst/>
            </a:prstGeom>
            <a:solidFill>
              <a:srgbClr val="3FADEC"/>
            </a:solidFill>
            <a:ln w="38100">
              <a:solidFill>
                <a:srgbClr val="7FCD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1678982" y="1402484"/>
            <a:ext cx="4715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</a:t>
            </a:r>
            <a:endParaRPr lang="zh-CN" altLang="en-US" sz="2400" dirty="0">
              <a:solidFill>
                <a:prstClr val="white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060655" y="3136998"/>
            <a:ext cx="4715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 </a:t>
            </a:r>
            <a:r>
              <a:rPr lang="zh-CN" altLang="en-US" sz="2800" dirty="0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教重点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950053" y="4878710"/>
            <a:ext cx="4715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  </a:t>
            </a:r>
            <a:r>
              <a:rPr lang="zh-CN" altLang="en-US" sz="2800" dirty="0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教难点</a:t>
            </a:r>
          </a:p>
        </p:txBody>
      </p:sp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2188460" y="2258052"/>
          <a:ext cx="6369050" cy="2382837"/>
        </p:xfrm>
        <a:graphic>
          <a:graphicData uri="http://schemas.openxmlformats.org/presentationml/2006/ole">
            <p:oleObj spid="_x0000_s23557" name="文档" r:id="rId4" imgW="6369053" imgH="2383273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graphicFrame>
        <p:nvGraphicFramePr>
          <p:cNvPr id="158722" name="Object 2"/>
          <p:cNvGraphicFramePr>
            <a:graphicFrameLocks noChangeAspect="1"/>
          </p:cNvGraphicFramePr>
          <p:nvPr/>
        </p:nvGraphicFramePr>
        <p:xfrm>
          <a:off x="1282020" y="1386569"/>
          <a:ext cx="6178550" cy="765175"/>
        </p:xfrm>
        <a:graphic>
          <a:graphicData uri="http://schemas.openxmlformats.org/presentationml/2006/ole">
            <p:oleObj spid="_x0000_s142343" name="文档" r:id="rId4" imgW="6369053" imgH="797191" progId="Word.Document.12">
              <p:embed/>
            </p:oleObj>
          </a:graphicData>
        </a:graphic>
      </p:graphicFrame>
      <p:graphicFrame>
        <p:nvGraphicFramePr>
          <p:cNvPr id="142340" name="Object 4"/>
          <p:cNvGraphicFramePr>
            <a:graphicFrameLocks noChangeAspect="1"/>
          </p:cNvGraphicFramePr>
          <p:nvPr/>
        </p:nvGraphicFramePr>
        <p:xfrm>
          <a:off x="2520950" y="1531938"/>
          <a:ext cx="5783263" cy="2719387"/>
        </p:xfrm>
        <a:graphic>
          <a:graphicData uri="http://schemas.openxmlformats.org/presentationml/2006/ole">
            <p:oleObj spid="_x0000_s142344" name="文档" r:id="rId5" imgW="6369053" imgH="3018788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3040" y="1058444"/>
            <a:ext cx="1645920" cy="163068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169074" y="3147060"/>
            <a:ext cx="6211993" cy="122936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r"/>
            <a:r>
              <a:rPr lang="zh-CN" altLang="en-US" sz="7200" b="1" spc="4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3510280" y="4676987"/>
            <a:ext cx="5607216" cy="53860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30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299010" name="Object 2"/>
          <p:cNvGraphicFramePr>
            <a:graphicFrameLocks noChangeAspect="1"/>
          </p:cNvGraphicFramePr>
          <p:nvPr/>
        </p:nvGraphicFramePr>
        <p:xfrm>
          <a:off x="2217208" y="1813455"/>
          <a:ext cx="7690102" cy="2877079"/>
        </p:xfrm>
        <a:graphic>
          <a:graphicData uri="http://schemas.openxmlformats.org/presentationml/2006/ole">
            <p:oleObj spid="_x0000_s299010" name="文档" r:id="rId3" imgW="6369053" imgH="2383273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275458" name="Object 2"/>
          <p:cNvGraphicFramePr>
            <a:graphicFrameLocks noChangeAspect="1"/>
          </p:cNvGraphicFramePr>
          <p:nvPr/>
        </p:nvGraphicFramePr>
        <p:xfrm>
          <a:off x="1884363" y="1054629"/>
          <a:ext cx="7392987" cy="1595437"/>
        </p:xfrm>
        <a:graphic>
          <a:graphicData uri="http://schemas.openxmlformats.org/presentationml/2006/ole">
            <p:oleObj spid="_x0000_s275467" name="文档" r:id="rId4" imgW="7401822" imgH="1600575" progId="Word.Document.12">
              <p:embed/>
            </p:oleObj>
          </a:graphicData>
        </a:graphic>
      </p:graphicFrame>
      <p:graphicFrame>
        <p:nvGraphicFramePr>
          <p:cNvPr id="275460" name="Object 4"/>
          <p:cNvGraphicFramePr>
            <a:graphicFrameLocks noChangeAspect="1"/>
          </p:cNvGraphicFramePr>
          <p:nvPr/>
        </p:nvGraphicFramePr>
        <p:xfrm>
          <a:off x="2932741" y="2279207"/>
          <a:ext cx="6369050" cy="1192213"/>
        </p:xfrm>
        <a:graphic>
          <a:graphicData uri="http://schemas.openxmlformats.org/presentationml/2006/ole">
            <p:oleObj spid="_x0000_s275468" name="文档" r:id="rId5" imgW="6369053" imgH="1191636" progId="Word.Document.12">
              <p:embed/>
            </p:oleObj>
          </a:graphicData>
        </a:graphic>
      </p:graphicFrame>
      <p:grpSp>
        <p:nvGrpSpPr>
          <p:cNvPr id="11" name="组合 10"/>
          <p:cNvGrpSpPr/>
          <p:nvPr/>
        </p:nvGrpSpPr>
        <p:grpSpPr>
          <a:xfrm>
            <a:off x="1164267" y="3613075"/>
            <a:ext cx="9513370" cy="1885950"/>
            <a:chOff x="1164267" y="3613075"/>
            <a:chExt cx="9513370" cy="1885950"/>
          </a:xfrm>
        </p:grpSpPr>
        <p:pic>
          <p:nvPicPr>
            <p:cNvPr id="275461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64267" y="3663249"/>
              <a:ext cx="2590800" cy="174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5462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34012" y="3613075"/>
              <a:ext cx="6143625" cy="188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275463" name="Object 7"/>
          <p:cNvGraphicFramePr>
            <a:graphicFrameLocks noChangeAspect="1"/>
          </p:cNvGraphicFramePr>
          <p:nvPr/>
        </p:nvGraphicFramePr>
        <p:xfrm>
          <a:off x="2432974" y="5721350"/>
          <a:ext cx="7116762" cy="1136650"/>
        </p:xfrm>
        <a:graphic>
          <a:graphicData uri="http://schemas.openxmlformats.org/presentationml/2006/ole">
            <p:oleObj spid="_x0000_s275469" name="文档" r:id="rId8" imgW="7323984" imgH="1166966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5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5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278530" name="Object 2"/>
          <p:cNvGraphicFramePr>
            <a:graphicFrameLocks noChangeAspect="1"/>
          </p:cNvGraphicFramePr>
          <p:nvPr/>
        </p:nvGraphicFramePr>
        <p:xfrm>
          <a:off x="893925" y="2271935"/>
          <a:ext cx="12226489" cy="1124636"/>
        </p:xfrm>
        <a:graphic>
          <a:graphicData uri="http://schemas.openxmlformats.org/presentationml/2006/ole">
            <p:oleObj spid="_x0000_s278534" name="文档" r:id="rId3" imgW="6369053" imgH="596901" progId="Word.Document.12">
              <p:embed/>
            </p:oleObj>
          </a:graphicData>
        </a:graphic>
      </p:graphicFrame>
      <p:graphicFrame>
        <p:nvGraphicFramePr>
          <p:cNvPr id="278531" name="Object 3"/>
          <p:cNvGraphicFramePr>
            <a:graphicFrameLocks noChangeAspect="1"/>
          </p:cNvGraphicFramePr>
          <p:nvPr/>
        </p:nvGraphicFramePr>
        <p:xfrm>
          <a:off x="1082919" y="3647337"/>
          <a:ext cx="12310915" cy="1132402"/>
        </p:xfrm>
        <a:graphic>
          <a:graphicData uri="http://schemas.openxmlformats.org/presentationml/2006/ole">
            <p:oleObj spid="_x0000_s278535" name="文档" r:id="rId4" imgW="6369053" imgH="598344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8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8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279554" name="Object 2"/>
          <p:cNvGraphicFramePr>
            <a:graphicFrameLocks noChangeAspect="1"/>
          </p:cNvGraphicFramePr>
          <p:nvPr/>
        </p:nvGraphicFramePr>
        <p:xfrm>
          <a:off x="7938" y="621674"/>
          <a:ext cx="12184062" cy="1136650"/>
        </p:xfrm>
        <a:graphic>
          <a:graphicData uri="http://schemas.openxmlformats.org/presentationml/2006/ole">
            <p:oleObj spid="_x0000_s279556" name="文档" r:id="rId3" imgW="6369053" imgH="601592" progId="Word.Document.12">
              <p:embed/>
            </p:oleObj>
          </a:graphicData>
        </a:graphic>
      </p:graphicFrame>
      <p:pic>
        <p:nvPicPr>
          <p:cNvPr id="4" name="图片 3" descr="投影.jpg"/>
          <p:cNvPicPr>
            <a:picLocks noChangeAspect="1"/>
          </p:cNvPicPr>
          <p:nvPr/>
        </p:nvPicPr>
        <p:blipFill>
          <a:blip r:embed="rId4" cstate="print"/>
          <a:srcRect l="2360" t="50271" r="68132" b="27642"/>
          <a:stretch>
            <a:fillRect/>
          </a:stretch>
        </p:blipFill>
        <p:spPr>
          <a:xfrm>
            <a:off x="1552353" y="2381692"/>
            <a:ext cx="2892057" cy="2977117"/>
          </a:xfrm>
          <a:prstGeom prst="rect">
            <a:avLst/>
          </a:prstGeom>
        </p:spPr>
      </p:pic>
      <p:pic>
        <p:nvPicPr>
          <p:cNvPr id="5" name="图片 4" descr="投影.jpg"/>
          <p:cNvPicPr>
            <a:picLocks noChangeAspect="1"/>
          </p:cNvPicPr>
          <p:nvPr/>
        </p:nvPicPr>
        <p:blipFill>
          <a:blip r:embed="rId5" cstate="print"/>
          <a:srcRect l="47676" t="56789" r="7007" b="27280"/>
          <a:stretch>
            <a:fillRect/>
          </a:stretch>
        </p:blipFill>
        <p:spPr>
          <a:xfrm>
            <a:off x="5550195" y="2849525"/>
            <a:ext cx="4593265" cy="2220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280579" name="Object 3"/>
          <p:cNvGraphicFramePr>
            <a:graphicFrameLocks noChangeAspect="1"/>
          </p:cNvGraphicFramePr>
          <p:nvPr/>
        </p:nvGraphicFramePr>
        <p:xfrm>
          <a:off x="6930581" y="2598923"/>
          <a:ext cx="6369050" cy="760966"/>
        </p:xfrm>
        <a:graphic>
          <a:graphicData uri="http://schemas.openxmlformats.org/presentationml/2006/ole">
            <p:oleObj spid="_x0000_s280583" name="文档" r:id="rId4" imgW="6369053" imgH="794304" progId="Word.Document.12">
              <p:embed/>
            </p:oleObj>
          </a:graphicData>
        </a:graphic>
      </p:graphicFrame>
      <p:graphicFrame>
        <p:nvGraphicFramePr>
          <p:cNvPr id="280580" name="Object 4"/>
          <p:cNvGraphicFramePr>
            <a:graphicFrameLocks noChangeAspect="1"/>
          </p:cNvGraphicFramePr>
          <p:nvPr/>
        </p:nvGraphicFramePr>
        <p:xfrm>
          <a:off x="6652289" y="3887455"/>
          <a:ext cx="6369050" cy="993775"/>
        </p:xfrm>
        <a:graphic>
          <a:graphicData uri="http://schemas.openxmlformats.org/presentationml/2006/ole">
            <p:oleObj spid="_x0000_s280584" name="文档" r:id="rId5" imgW="6369053" imgH="993151" progId="Word.Document.12">
              <p:embed/>
            </p:oleObj>
          </a:graphicData>
        </a:graphic>
      </p:graphicFrame>
      <p:pic>
        <p:nvPicPr>
          <p:cNvPr id="28058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59614" y="2218661"/>
            <a:ext cx="4439198" cy="303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0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0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9194800" y="1642535"/>
            <a:ext cx="1964266" cy="199813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29384" name="Object 8"/>
          <p:cNvGraphicFramePr>
            <a:graphicFrameLocks noChangeAspect="1"/>
          </p:cNvGraphicFramePr>
          <p:nvPr/>
        </p:nvGraphicFramePr>
        <p:xfrm>
          <a:off x="423235" y="2450473"/>
          <a:ext cx="6796088" cy="3187700"/>
        </p:xfrm>
        <a:graphic>
          <a:graphicData uri="http://schemas.openxmlformats.org/presentationml/2006/ole">
            <p:oleObj spid="_x0000_s229413" name="文档" r:id="rId4" imgW="6369053" imgH="2994970" progId="Word.Document.12">
              <p:embed/>
            </p:oleObj>
          </a:graphicData>
        </a:graphic>
      </p:graphicFrame>
      <p:graphicFrame>
        <p:nvGraphicFramePr>
          <p:cNvPr id="229387" name="Object 11"/>
          <p:cNvGraphicFramePr>
            <a:graphicFrameLocks noChangeAspect="1"/>
          </p:cNvGraphicFramePr>
          <p:nvPr/>
        </p:nvGraphicFramePr>
        <p:xfrm>
          <a:off x="8219859" y="6086180"/>
          <a:ext cx="381000" cy="355600"/>
        </p:xfrm>
        <a:graphic>
          <a:graphicData uri="http://schemas.openxmlformats.org/presentationml/2006/ole">
            <p:oleObj spid="_x0000_s229414" name="Equation" r:id="rId5" imgW="190440" imgH="177480" progId="Equation.DSMT4">
              <p:embed/>
            </p:oleObj>
          </a:graphicData>
        </a:graphic>
      </p:graphicFrame>
      <p:grpSp>
        <p:nvGrpSpPr>
          <p:cNvPr id="34" name="组合 33"/>
          <p:cNvGrpSpPr/>
          <p:nvPr/>
        </p:nvGrpSpPr>
        <p:grpSpPr>
          <a:xfrm>
            <a:off x="8240485" y="6066292"/>
            <a:ext cx="3656467" cy="480785"/>
            <a:chOff x="8240485" y="6066292"/>
            <a:chExt cx="3656467" cy="480785"/>
          </a:xfrm>
        </p:grpSpPr>
        <p:sp>
          <p:nvSpPr>
            <p:cNvPr id="28" name="Line 16"/>
            <p:cNvSpPr>
              <a:spLocks noChangeShapeType="1"/>
            </p:cNvSpPr>
            <p:nvPr/>
          </p:nvSpPr>
          <p:spPr bwMode="auto">
            <a:xfrm>
              <a:off x="8240485" y="6066292"/>
              <a:ext cx="3581400" cy="0"/>
            </a:xfrm>
            <a:prstGeom prst="line">
              <a:avLst/>
            </a:prstGeom>
            <a:noFill/>
            <a:ln w="41275">
              <a:solidFill>
                <a:srgbClr val="FF66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229388" name="Object 12"/>
            <p:cNvGraphicFramePr>
              <a:graphicFrameLocks noChangeAspect="1"/>
            </p:cNvGraphicFramePr>
            <p:nvPr/>
          </p:nvGraphicFramePr>
          <p:xfrm>
            <a:off x="11460389" y="6077177"/>
            <a:ext cx="436563" cy="469900"/>
          </p:xfrm>
          <a:graphic>
            <a:graphicData uri="http://schemas.openxmlformats.org/presentationml/2006/ole">
              <p:oleObj spid="_x0000_s229415" name="Equation" r:id="rId6" imgW="164880" imgH="177480" progId="Equation.DSMT4">
                <p:embed/>
              </p:oleObj>
            </a:graphicData>
          </a:graphic>
        </p:graphicFrame>
      </p:grpSp>
      <p:grpSp>
        <p:nvGrpSpPr>
          <p:cNvPr id="35" name="组合 34"/>
          <p:cNvGrpSpPr/>
          <p:nvPr/>
        </p:nvGrpSpPr>
        <p:grpSpPr>
          <a:xfrm>
            <a:off x="8360230" y="4193949"/>
            <a:ext cx="1937656" cy="2293937"/>
            <a:chOff x="8360230" y="4193949"/>
            <a:chExt cx="1937656" cy="2293937"/>
          </a:xfrm>
        </p:grpSpPr>
        <p:sp>
          <p:nvSpPr>
            <p:cNvPr id="29" name="Line 17"/>
            <p:cNvSpPr>
              <a:spLocks noChangeShapeType="1"/>
            </p:cNvSpPr>
            <p:nvPr/>
          </p:nvSpPr>
          <p:spPr bwMode="auto">
            <a:xfrm flipV="1">
              <a:off x="8360230" y="4419600"/>
              <a:ext cx="1937656" cy="2068286"/>
            </a:xfrm>
            <a:prstGeom prst="line">
              <a:avLst/>
            </a:prstGeom>
            <a:noFill/>
            <a:ln w="41275">
              <a:solidFill>
                <a:srgbClr val="FF66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229389" name="Object 13"/>
            <p:cNvGraphicFramePr>
              <a:graphicFrameLocks noChangeAspect="1"/>
            </p:cNvGraphicFramePr>
            <p:nvPr/>
          </p:nvGraphicFramePr>
          <p:xfrm>
            <a:off x="9860189" y="4193949"/>
            <a:ext cx="330200" cy="406400"/>
          </p:xfrm>
          <a:graphic>
            <a:graphicData uri="http://schemas.openxmlformats.org/presentationml/2006/ole">
              <p:oleObj spid="_x0000_s229416" name="Equation" r:id="rId7" imgW="164880" imgH="203040" progId="Equation.DSMT4">
                <p:embed/>
              </p:oleObj>
            </a:graphicData>
          </a:graphic>
        </p:graphicFrame>
      </p:grpSp>
      <p:grpSp>
        <p:nvGrpSpPr>
          <p:cNvPr id="16" name="组合 15"/>
          <p:cNvGrpSpPr/>
          <p:nvPr/>
        </p:nvGrpSpPr>
        <p:grpSpPr>
          <a:xfrm>
            <a:off x="8662028" y="618776"/>
            <a:ext cx="526749" cy="3281135"/>
            <a:chOff x="8589963" y="661307"/>
            <a:chExt cx="526749" cy="3281135"/>
          </a:xfrm>
        </p:grpSpPr>
        <p:sp>
          <p:nvSpPr>
            <p:cNvPr id="26" name="Line 4"/>
            <p:cNvSpPr>
              <a:spLocks noChangeShapeType="1"/>
            </p:cNvSpPr>
            <p:nvPr/>
          </p:nvSpPr>
          <p:spPr bwMode="auto">
            <a:xfrm flipH="1" flipV="1">
              <a:off x="9100837" y="818242"/>
              <a:ext cx="15875" cy="3124200"/>
            </a:xfrm>
            <a:prstGeom prst="line">
              <a:avLst/>
            </a:prstGeom>
            <a:noFill/>
            <a:ln w="41275">
              <a:solidFill>
                <a:srgbClr val="FF66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229391" name="Object 15"/>
            <p:cNvGraphicFramePr>
              <a:graphicFrameLocks noChangeAspect="1"/>
            </p:cNvGraphicFramePr>
            <p:nvPr/>
          </p:nvGraphicFramePr>
          <p:xfrm>
            <a:off x="8589963" y="661307"/>
            <a:ext cx="387350" cy="463550"/>
          </p:xfrm>
          <a:graphic>
            <a:graphicData uri="http://schemas.openxmlformats.org/presentationml/2006/ole">
              <p:oleObj spid="_x0000_s229418" name="Equation" r:id="rId8" imgW="139680" imgH="164880" progId="Equation.DSMT4">
                <p:embed/>
              </p:oleObj>
            </a:graphicData>
          </a:graphic>
        </p:graphicFrame>
      </p:grpSp>
      <p:graphicFrame>
        <p:nvGraphicFramePr>
          <p:cNvPr id="229392" name="Object 16"/>
          <p:cNvGraphicFramePr>
            <a:graphicFrameLocks noChangeAspect="1"/>
          </p:cNvGraphicFramePr>
          <p:nvPr/>
        </p:nvGraphicFramePr>
        <p:xfrm>
          <a:off x="444721" y="982036"/>
          <a:ext cx="7477264" cy="1399658"/>
        </p:xfrm>
        <a:graphic>
          <a:graphicData uri="http://schemas.openxmlformats.org/presentationml/2006/ole">
            <p:oleObj spid="_x0000_s229419" name="文档" r:id="rId9" imgW="6369053" imgH="1198493" progId="Word.Document.12">
              <p:embed/>
            </p:oleObj>
          </a:graphicData>
        </a:graphic>
      </p:graphicFrame>
      <p:grpSp>
        <p:nvGrpSpPr>
          <p:cNvPr id="22" name="组合 21"/>
          <p:cNvGrpSpPr/>
          <p:nvPr/>
        </p:nvGrpSpPr>
        <p:grpSpPr>
          <a:xfrm>
            <a:off x="6163191" y="1743740"/>
            <a:ext cx="6369050" cy="727481"/>
            <a:chOff x="5376382" y="956930"/>
            <a:chExt cx="6369050" cy="727481"/>
          </a:xfrm>
        </p:grpSpPr>
        <p:sp>
          <p:nvSpPr>
            <p:cNvPr id="20" name="圆角矩形标注 19"/>
            <p:cNvSpPr/>
            <p:nvPr/>
          </p:nvSpPr>
          <p:spPr>
            <a:xfrm>
              <a:off x="5530602" y="956930"/>
              <a:ext cx="2635204" cy="700419"/>
            </a:xfrm>
            <a:prstGeom prst="wedgeRoundRectCallout">
              <a:avLst>
                <a:gd name="adj1" fmla="val -41635"/>
                <a:gd name="adj2" fmla="val 75401"/>
                <a:gd name="adj3" fmla="val 16667"/>
              </a:avLst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aphicFrame>
          <p:nvGraphicFramePr>
            <p:cNvPr id="229393" name="Object 17"/>
            <p:cNvGraphicFramePr>
              <a:graphicFrameLocks noChangeAspect="1"/>
            </p:cNvGraphicFramePr>
            <p:nvPr/>
          </p:nvGraphicFramePr>
          <p:xfrm>
            <a:off x="5376382" y="1089098"/>
            <a:ext cx="6369050" cy="595313"/>
          </p:xfrm>
          <a:graphic>
            <a:graphicData uri="http://schemas.openxmlformats.org/presentationml/2006/ole">
              <p:oleObj spid="_x0000_s229420" name="文档" r:id="rId10" imgW="6369053" imgH="596901" progId="Word.Document.12">
                <p:embed/>
              </p:oleObj>
            </a:graphicData>
          </a:graphic>
        </p:graphicFrame>
      </p:grpSp>
      <p:grpSp>
        <p:nvGrpSpPr>
          <p:cNvPr id="33" name="组合 32"/>
          <p:cNvGrpSpPr/>
          <p:nvPr/>
        </p:nvGrpSpPr>
        <p:grpSpPr>
          <a:xfrm>
            <a:off x="3235215" y="5362355"/>
            <a:ext cx="6178550" cy="783264"/>
            <a:chOff x="3065094" y="5277294"/>
            <a:chExt cx="6178550" cy="783264"/>
          </a:xfrm>
        </p:grpSpPr>
        <p:sp>
          <p:nvSpPr>
            <p:cNvPr id="31" name="圆角矩形标注 30"/>
            <p:cNvSpPr/>
            <p:nvPr/>
          </p:nvSpPr>
          <p:spPr>
            <a:xfrm>
              <a:off x="3358016" y="5277294"/>
              <a:ext cx="2893928" cy="783264"/>
            </a:xfrm>
            <a:prstGeom prst="wedgeRoundRectCallout">
              <a:avLst>
                <a:gd name="adj1" fmla="val -65844"/>
                <a:gd name="adj2" fmla="val -112835"/>
                <a:gd name="adj3" fmla="val 16667"/>
              </a:avLst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aphicFrame>
          <p:nvGraphicFramePr>
            <p:cNvPr id="229396" name="Object 20"/>
            <p:cNvGraphicFramePr>
              <a:graphicFrameLocks noChangeAspect="1"/>
            </p:cNvGraphicFramePr>
            <p:nvPr/>
          </p:nvGraphicFramePr>
          <p:xfrm>
            <a:off x="3065094" y="5458453"/>
            <a:ext cx="6178550" cy="568325"/>
          </p:xfrm>
          <a:graphic>
            <a:graphicData uri="http://schemas.openxmlformats.org/presentationml/2006/ole">
              <p:oleObj spid="_x0000_s229421" name="文档" r:id="rId11" imgW="6369053" imgH="596901" progId="Word.Document.12">
                <p:embed/>
              </p:oleObj>
            </a:graphicData>
          </a:graphic>
        </p:graphicFrame>
      </p:grpSp>
      <p:grpSp>
        <p:nvGrpSpPr>
          <p:cNvPr id="27" name="组合 26"/>
          <p:cNvGrpSpPr/>
          <p:nvPr/>
        </p:nvGrpSpPr>
        <p:grpSpPr>
          <a:xfrm>
            <a:off x="8422856" y="3634015"/>
            <a:ext cx="3486116" cy="597807"/>
            <a:chOff x="8422856" y="3634015"/>
            <a:chExt cx="3486116" cy="597807"/>
          </a:xfrm>
        </p:grpSpPr>
        <p:grpSp>
          <p:nvGrpSpPr>
            <p:cNvPr id="15" name="组合 14"/>
            <p:cNvGrpSpPr/>
            <p:nvPr/>
          </p:nvGrpSpPr>
          <p:grpSpPr>
            <a:xfrm>
              <a:off x="8587922" y="3634015"/>
              <a:ext cx="3321050" cy="597807"/>
              <a:chOff x="8587922" y="3634015"/>
              <a:chExt cx="3321050" cy="597807"/>
            </a:xfrm>
          </p:grpSpPr>
          <p:sp>
            <p:nvSpPr>
              <p:cNvPr id="25" name="Line 3"/>
              <p:cNvSpPr>
                <a:spLocks noChangeShapeType="1"/>
              </p:cNvSpPr>
              <p:nvPr/>
            </p:nvSpPr>
            <p:spPr bwMode="auto">
              <a:xfrm>
                <a:off x="8587922" y="3634015"/>
                <a:ext cx="3321050" cy="0"/>
              </a:xfrm>
              <a:prstGeom prst="line">
                <a:avLst/>
              </a:prstGeom>
              <a:noFill/>
              <a:ln w="41275" cmpd="sng">
                <a:solidFill>
                  <a:srgbClr val="FF66FF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graphicFrame>
            <p:nvGraphicFramePr>
              <p:cNvPr id="229390" name="Object 14"/>
              <p:cNvGraphicFramePr>
                <a:graphicFrameLocks noChangeAspect="1"/>
              </p:cNvGraphicFramePr>
              <p:nvPr/>
            </p:nvGraphicFramePr>
            <p:xfrm>
              <a:off x="11477398" y="3774622"/>
              <a:ext cx="412750" cy="457200"/>
            </p:xfrm>
            <a:graphic>
              <a:graphicData uri="http://schemas.openxmlformats.org/presentationml/2006/ole">
                <p:oleObj spid="_x0000_s229417" name="Equation" r:id="rId12" imgW="126720" imgH="139680" progId="Equation.DSMT4">
                  <p:embed/>
                </p:oleObj>
              </a:graphicData>
            </a:graphic>
          </p:graphicFrame>
        </p:grpSp>
        <p:graphicFrame>
          <p:nvGraphicFramePr>
            <p:cNvPr id="229402" name="Object 26"/>
            <p:cNvGraphicFramePr>
              <a:graphicFrameLocks noChangeAspect="1"/>
            </p:cNvGraphicFramePr>
            <p:nvPr/>
          </p:nvGraphicFramePr>
          <p:xfrm>
            <a:off x="8422856" y="3713814"/>
            <a:ext cx="300159" cy="350186"/>
          </p:xfrm>
          <a:graphic>
            <a:graphicData uri="http://schemas.openxmlformats.org/presentationml/2006/ole">
              <p:oleObj spid="_x0000_s229422" name="Equation" r:id="rId13" imgW="152280" imgH="177480" progId="Equation.DSMT4">
                <p:embed/>
              </p:oleObj>
            </a:graphicData>
          </a:graphic>
        </p:graphicFrame>
        <p:graphicFrame>
          <p:nvGraphicFramePr>
            <p:cNvPr id="229423" name="Object 47"/>
            <p:cNvGraphicFramePr>
              <a:graphicFrameLocks noChangeAspect="1"/>
            </p:cNvGraphicFramePr>
            <p:nvPr/>
          </p:nvGraphicFramePr>
          <p:xfrm>
            <a:off x="8659284" y="3680884"/>
            <a:ext cx="473391" cy="450849"/>
          </p:xfrm>
          <a:graphic>
            <a:graphicData uri="http://schemas.openxmlformats.org/presentationml/2006/ole">
              <p:oleObj spid="_x0000_s229423" name="Equation" r:id="rId14" imgW="266400" imgH="253800" progId="Equation.DSMT4">
                <p:embed/>
              </p:oleObj>
            </a:graphicData>
          </a:graphic>
        </p:graphicFrame>
      </p:grpSp>
      <p:graphicFrame>
        <p:nvGraphicFramePr>
          <p:cNvPr id="229427" name="Object 51"/>
          <p:cNvGraphicFramePr>
            <a:graphicFrameLocks noChangeAspect="1"/>
          </p:cNvGraphicFramePr>
          <p:nvPr/>
        </p:nvGraphicFramePr>
        <p:xfrm>
          <a:off x="11099800" y="3670300"/>
          <a:ext cx="296334" cy="325967"/>
        </p:xfrm>
        <a:graphic>
          <a:graphicData uri="http://schemas.openxmlformats.org/presentationml/2006/ole">
            <p:oleObj spid="_x0000_s229427" name="Equation" r:id="rId15" imgW="152280" imgH="164880" progId="Equation.DSMT4">
              <p:embed/>
            </p:oleObj>
          </a:graphicData>
        </a:graphic>
      </p:graphicFrame>
      <p:graphicFrame>
        <p:nvGraphicFramePr>
          <p:cNvPr id="229428" name="Object 52"/>
          <p:cNvGraphicFramePr>
            <a:graphicFrameLocks noChangeAspect="1"/>
          </p:cNvGraphicFramePr>
          <p:nvPr/>
        </p:nvGraphicFramePr>
        <p:xfrm>
          <a:off x="11225741" y="1331914"/>
          <a:ext cx="320037" cy="378354"/>
        </p:xfrm>
        <a:graphic>
          <a:graphicData uri="http://schemas.openxmlformats.org/presentationml/2006/ole">
            <p:oleObj spid="_x0000_s229428" name="Equation" r:id="rId16" imgW="152280" imgH="177480" progId="Equation.DSMT4">
              <p:embed/>
            </p:oleObj>
          </a:graphicData>
        </a:graphic>
      </p:graphicFrame>
      <p:graphicFrame>
        <p:nvGraphicFramePr>
          <p:cNvPr id="229429" name="Object 53"/>
          <p:cNvGraphicFramePr>
            <a:graphicFrameLocks noChangeAspect="1"/>
          </p:cNvGraphicFramePr>
          <p:nvPr/>
        </p:nvGraphicFramePr>
        <p:xfrm>
          <a:off x="8771467" y="1308100"/>
          <a:ext cx="355600" cy="355600"/>
        </p:xfrm>
        <a:graphic>
          <a:graphicData uri="http://schemas.openxmlformats.org/presentationml/2006/ole">
            <p:oleObj spid="_x0000_s229429" name="Equation" r:id="rId17" imgW="164880" imgH="1648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9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6193</TotalTime>
  <Words>199</Words>
  <Application>Microsoft Office PowerPoint</Application>
  <PresentationFormat>自定义</PresentationFormat>
  <Paragraphs>53</Paragraphs>
  <Slides>31</Slides>
  <Notes>19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34" baseType="lpstr">
      <vt:lpstr>Office 主题</vt:lpstr>
      <vt:lpstr>文档</vt:lpstr>
      <vt:lpstr>Equation</vt:lpstr>
      <vt:lpstr>8.2  立体图形的直观图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陈伟玲</dc:creator>
  <cp:lastModifiedBy>bluerockie</cp:lastModifiedBy>
  <cp:revision>770</cp:revision>
  <dcterms:created xsi:type="dcterms:W3CDTF">2020-02-05T11:17:00Z</dcterms:created>
  <dcterms:modified xsi:type="dcterms:W3CDTF">2020-05-22T07:29:31Z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2052-11.1.0.9440</vt:lpwstr>
  </property>
</Properties>
</file>