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heme/theme9.xml" ContentType="application/vnd.openxmlformats-officedocument.theme+xml"/>
  <Override PartName="/ppt/tags/tag158.xml" ContentType="application/vnd.openxmlformats-officedocument.presentationml.tags+xml"/>
  <Override PartName="/ppt/notesSlides/notesSlide1.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3948" r:id="rId3"/>
    <p:sldMasterId id="2147483960" r:id="rId4"/>
    <p:sldMasterId id="2147483972" r:id="rId5"/>
    <p:sldMasterId id="2147483984" r:id="rId6"/>
    <p:sldMasterId id="2147483996" r:id="rId7"/>
    <p:sldMasterId id="2147484021" r:id="rId8"/>
  </p:sldMasterIdLst>
  <p:notesMasterIdLst>
    <p:notesMasterId r:id="rId34"/>
  </p:notesMasterIdLst>
  <p:sldIdLst>
    <p:sldId id="321" r:id="rId9"/>
    <p:sldId id="322" r:id="rId10"/>
    <p:sldId id="329" r:id="rId11"/>
    <p:sldId id="293" r:id="rId12"/>
    <p:sldId id="297" r:id="rId13"/>
    <p:sldId id="294" r:id="rId14"/>
    <p:sldId id="311" r:id="rId15"/>
    <p:sldId id="295" r:id="rId16"/>
    <p:sldId id="296" r:id="rId17"/>
    <p:sldId id="312" r:id="rId18"/>
    <p:sldId id="326" r:id="rId19"/>
    <p:sldId id="327" r:id="rId20"/>
    <p:sldId id="288" r:id="rId21"/>
    <p:sldId id="317" r:id="rId22"/>
    <p:sldId id="319" r:id="rId23"/>
    <p:sldId id="318" r:id="rId24"/>
    <p:sldId id="285" r:id="rId25"/>
    <p:sldId id="320" r:id="rId26"/>
    <p:sldId id="286" r:id="rId27"/>
    <p:sldId id="298" r:id="rId28"/>
    <p:sldId id="300" r:id="rId29"/>
    <p:sldId id="299" r:id="rId30"/>
    <p:sldId id="278" r:id="rId31"/>
    <p:sldId id="325" r:id="rId32"/>
    <p:sldId id="324" r:id="rId33"/>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8" autoAdjust="0"/>
  </p:normalViewPr>
  <p:slideViewPr>
    <p:cSldViewPr>
      <p:cViewPr varScale="1">
        <p:scale>
          <a:sx n="60" d="100"/>
          <a:sy n="60" d="100"/>
        </p:scale>
        <p:origin x="-792" y="-72"/>
      </p:cViewPr>
      <p:guideLst>
        <p:guide orient="horz" pos="1620"/>
        <p:guide pos="2880"/>
      </p:guideLst>
    </p:cSldViewPr>
  </p:slideViewPr>
  <p:outlineViewPr>
    <p:cViewPr>
      <p:scale>
        <a:sx n="33" d="100"/>
        <a:sy n="33" d="100"/>
      </p:scale>
      <p:origin x="0" y="1158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D7ADA-61ED-49F8-9BED-DB22CA82FD4D}" type="datetimeFigureOut">
              <a:rPr lang="zh-CN" altLang="en-US" smtClean="0"/>
              <a:t>2020/5/10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5CB4E-83EA-4DCA-BD14-B4E42333C4AB}" type="slidenum">
              <a:rPr lang="zh-CN" altLang="en-US" smtClean="0"/>
              <a:t>‹#›</a:t>
            </a:fld>
            <a:endParaRPr lang="zh-CN" altLang="en-US"/>
          </a:p>
        </p:txBody>
      </p:sp>
    </p:spTree>
    <p:extLst>
      <p:ext uri="{BB962C8B-B14F-4D97-AF65-F5344CB8AC3E}">
        <p14:creationId xmlns:p14="http://schemas.microsoft.com/office/powerpoint/2010/main" val="351507977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9E6FDB6-6D2B-46C1-9FA1-D82906A37C3A}" type="slidenum">
              <a:rPr lang="zh-CN" altLang="en-US" smtClean="0"/>
              <a:pPr/>
              <a:t>1</a:t>
            </a:fld>
            <a:endParaRPr lang="zh-CN" altLang="en-US"/>
          </a:p>
        </p:txBody>
      </p:sp>
    </p:spTree>
    <p:extLst>
      <p:ext uri="{BB962C8B-B14F-4D97-AF65-F5344CB8AC3E}">
        <p14:creationId xmlns:p14="http://schemas.microsoft.com/office/powerpoint/2010/main" val="201882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bwMode="auto">
          <a:xfrm>
            <a:off x="3886200" y="8686800"/>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0000"/>
              </a:lnSpc>
              <a:spcBef>
                <a:spcPct val="50000"/>
              </a:spcBef>
            </a:pPr>
            <a:fld id="{92FD65B0-CFA7-4065-A0AF-0170032B8341}" type="slidenum">
              <a:rPr lang="zh-CN" altLang="en-US">
                <a:solidFill>
                  <a:srgbClr val="0000CC"/>
                </a:solidFill>
                <a:latin typeface="宋体" pitchFamily="2" charset="-122"/>
              </a:rPr>
              <a:pPr eaLnBrk="1" hangingPunct="1">
                <a:lnSpc>
                  <a:spcPct val="120000"/>
                </a:lnSpc>
                <a:spcBef>
                  <a:spcPct val="50000"/>
                </a:spcBef>
              </a:pPr>
              <a:t>8</a:t>
            </a:fld>
            <a:endParaRPr lang="zh-CN" altLang="en-US">
              <a:solidFill>
                <a:srgbClr val="0000CC"/>
              </a:solidFill>
              <a:latin typeface="宋体" pitchFamily="2" charset="-122"/>
            </a:endParaRPr>
          </a:p>
        </p:txBody>
      </p:sp>
      <p:sp>
        <p:nvSpPr>
          <p:cNvPr id="31747" name="Rectangle 2"/>
          <p:cNvSpPr>
            <a:spLocks noGrp="1" noRot="1" noChangeAspect="1" noChangeArrowheads="1" noTextEdit="1"/>
          </p:cNvSpPr>
          <p:nvPr>
            <p:ph type="sldImg" idx="4294967295"/>
          </p:nvPr>
        </p:nvSpPr>
        <p:spPr>
          <a:xfrm>
            <a:off x="381000" y="685800"/>
            <a:ext cx="6096000" cy="3429000"/>
          </a:xfrm>
          <a:ln>
            <a:miter lim="800000"/>
          </a:ln>
        </p:spPr>
      </p:sp>
      <p:sp>
        <p:nvSpPr>
          <p:cNvPr id="31748" name="Rectangle 3"/>
          <p:cNvSpPr>
            <a:spLocks noGrp="1" noChangeArrowheads="1"/>
          </p:cNvSpPr>
          <p:nvPr>
            <p:ph type="body" idx="4294967295"/>
          </p:nvPr>
        </p:nvSpPr>
        <p:spPr/>
        <p:txBody>
          <a:bodyPr/>
          <a:lstStyle/>
          <a:p>
            <a:pPr eaLnBrk="1" hangingPunct="1"/>
            <a:endParaRPr lang="zh-CN" altLang="en-US" smtClean="0"/>
          </a:p>
        </p:txBody>
      </p:sp>
    </p:spTree>
    <p:extLst>
      <p:ext uri="{BB962C8B-B14F-4D97-AF65-F5344CB8AC3E}">
        <p14:creationId xmlns:p14="http://schemas.microsoft.com/office/powerpoint/2010/main" val="237885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F5CB4E-83EA-4DCA-BD14-B4E42333C4AB}" type="slidenum">
              <a:rPr lang="zh-CN" altLang="en-US" smtClean="0"/>
              <a:t>12</a:t>
            </a:fld>
            <a:endParaRPr lang="zh-CN" altLang="en-US"/>
          </a:p>
        </p:txBody>
      </p:sp>
    </p:spTree>
    <p:extLst>
      <p:ext uri="{BB962C8B-B14F-4D97-AF65-F5344CB8AC3E}">
        <p14:creationId xmlns:p14="http://schemas.microsoft.com/office/powerpoint/2010/main" val="358926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5.xml"/><Relationship Id="rId10" Type="http://schemas.openxmlformats.org/officeDocument/2006/relationships/image" Target="../media/image2.png"/><Relationship Id="rId4" Type="http://schemas.openxmlformats.org/officeDocument/2006/relationships/tags" Target="../tags/tag24.xml"/><Relationship Id="rId9"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8.xml"/><Relationship Id="rId5" Type="http://schemas.openxmlformats.org/officeDocument/2006/relationships/tags" Target="../tags/tag33.xml"/><Relationship Id="rId4" Type="http://schemas.openxmlformats.org/officeDocument/2006/relationships/tags" Target="../tags/tag32.xml"/></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2.png"/><Relationship Id="rId5" Type="http://schemas.openxmlformats.org/officeDocument/2006/relationships/tags" Target="../tags/tag38.xml"/><Relationship Id="rId10" Type="http://schemas.openxmlformats.org/officeDocument/2006/relationships/slideMaster" Target="../slideMasters/slideMaster8.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file:///C:\Users\1V994W2\PycharmProjects\PPT_Background_Generation/pic_temp/1_pic_quater_right_up.png" TargetMode="External"/></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image" Target="../media/image2.png"/><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slideMaster" Target="../slideMasters/slideMaster8.xml"/><Relationship Id="rId2" Type="http://schemas.openxmlformats.org/officeDocument/2006/relationships/tags" Target="../tags/tag44.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image" Target="../media/image3.png"/><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file:///C:\Users\1V994W2\PycharmProjects\PPT_Background_Generation/pic_temp/0_pic_quater_left_up.png" TargetMode="Externa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6.xml"/><Relationship Id="rId7" Type="http://schemas.openxmlformats.org/officeDocument/2006/relationships/slideMaster" Target="../slideMasters/slideMaster8.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8.xml"/><Relationship Id="rId10" Type="http://schemas.openxmlformats.org/officeDocument/2006/relationships/image" Target="../media/image3.png"/><Relationship Id="rId4" Type="http://schemas.openxmlformats.org/officeDocument/2006/relationships/tags" Target="../tags/tag57.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3.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2.png"/><Relationship Id="rId5" Type="http://schemas.openxmlformats.org/officeDocument/2006/relationships/tags" Target="../tags/tag67.xml"/><Relationship Id="rId10" Type="http://schemas.openxmlformats.org/officeDocument/2006/relationships/slideMaster" Target="../slideMasters/slideMaster8.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file:///C:\Users\1V994W2\PycharmProjects\PPT_Background_Generation/pic_temp/1_pic_quater_right_up.png" TargetMode="External"/></Relationships>
</file>

<file path=ppt/slideLayouts/_rels/slideLayout87.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3.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76.xml"/><Relationship Id="rId10" Type="http://schemas.openxmlformats.org/officeDocument/2006/relationships/image" Target="../media/image2.png"/><Relationship Id="rId4" Type="http://schemas.openxmlformats.org/officeDocument/2006/relationships/tags" Target="../tags/tag75.xml"/><Relationship Id="rId9"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3.png"/><Relationship Id="rId5" Type="http://schemas.openxmlformats.org/officeDocument/2006/relationships/tags" Target="../tags/tag84.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3.xml"/><Relationship Id="rId9"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9.xml"/><Relationship Id="rId7" Type="http://schemas.openxmlformats.org/officeDocument/2006/relationships/slideMaster" Target="../slideMasters/slideMaster8.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9" Type="http://schemas.openxmlformats.org/officeDocument/2006/relationships/image" Target="file:///C:\Users\1V994W2\PycharmProjects\PPT_Background_Generation/pic_temp/pic_sup.png"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slideMaster" Target="../slideMasters/slideMaster8.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3.png"/><Relationship Id="rId5" Type="http://schemas.openxmlformats.org/officeDocument/2006/relationships/tags" Target="../tags/tag9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6.xml"/><Relationship Id="rId9" Type="http://schemas.openxmlformats.org/officeDocument/2006/relationships/image" Target="../media/image2.png"/></Relationships>
</file>

<file path=ppt/slideLayouts/_rels/slideLayout91.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3.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2.png"/><Relationship Id="rId5" Type="http://schemas.openxmlformats.org/officeDocument/2006/relationships/tags" Target="../tags/tag104.xml"/><Relationship Id="rId10" Type="http://schemas.openxmlformats.org/officeDocument/2006/relationships/slideMaster" Target="../slideMasters/slideMaster8.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file:///C:\Users\1V994W2\PycharmProjects\PPT_Background_Generation/pic_temp/1_pic_quater_right_up.png" TargetMode="External"/></Relationships>
</file>

<file path=ppt/slideLayouts/_rels/slideLayout92.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13.xml"/><Relationship Id="rId10" Type="http://schemas.openxmlformats.org/officeDocument/2006/relationships/image" Target="../media/image2.png"/><Relationship Id="rId4" Type="http://schemas.openxmlformats.org/officeDocument/2006/relationships/tags" Target="../tags/tag112.xml"/><Relationship Id="rId9"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2.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8.xml"/><Relationship Id="rId5" Type="http://schemas.openxmlformats.org/officeDocument/2006/relationships/tags" Target="../tags/tag121.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2.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8.xml"/><Relationship Id="rId5" Type="http://schemas.openxmlformats.org/officeDocument/2006/relationships/tags" Target="../tags/tag131.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slideMaster" Target="../slideMasters/slideMaster8.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8.xml"/><Relationship Id="rId16" Type="http://schemas.openxmlformats.org/officeDocument/2006/relationships/image" Target="../media/image3.pn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image" Target="../media/image7.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2.png"/><Relationship Id="rId5" Type="http://schemas.openxmlformats.org/officeDocument/2006/relationships/tags" Target="../tags/tag153.xml"/><Relationship Id="rId10" Type="http://schemas.openxmlformats.org/officeDocument/2006/relationships/slideMaster" Target="../slideMasters/slideMaster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image" Target="file:///C:\Users\1V994W2\PycharmProjects\PPT_Background_Generation/pic_temp/1_pic_quater_left_down.png" TargetMode="Externa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49517D37-A537-47D6-8F02-2C8733E71E6C}"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305208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32262678-CD43-456A-BBF7-7F57470261B8}"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5928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endParaRPr lang="zh-CN" alt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zh-CN" alt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D5500960-CEFC-411D-85B5-AA2D896E9295}" type="slidenum">
              <a:rPr lang="zh-CN" altLang="en-US" smtClean="0">
                <a:solidFill>
                  <a:srgbClr val="000000"/>
                </a:solidFill>
              </a:rPr>
              <a:pPr fontAlgn="base">
                <a:spcBef>
                  <a:spcPct val="0"/>
                </a:spcBef>
                <a:spcAft>
                  <a:spcPct val="0"/>
                </a:spcAft>
              </a:pPr>
              <a:t>‹#›</a:t>
            </a:fld>
            <a:endParaRPr lang="zh-CN" altLang="en-US" smtClean="0">
              <a:solidFill>
                <a:srgbClr val="000000"/>
              </a:solidFill>
            </a:endParaRPr>
          </a:p>
        </p:txBody>
      </p:sp>
    </p:spTree>
    <p:extLst>
      <p:ext uri="{BB962C8B-B14F-4D97-AF65-F5344CB8AC3E}">
        <p14:creationId xmlns:p14="http://schemas.microsoft.com/office/powerpoint/2010/main" val="164705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9"/>
            <a:ext cx="2025000" cy="237629"/>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solidFill>
                  <a:prstClr val="black"/>
                </a:solidFill>
              </a:rPr>
              <a:pPr/>
              <a:t>2020/5/10</a:t>
            </a:fld>
            <a:endParaRPr lang="zh-CN" altLang="en-US">
              <a:solidFill>
                <a:prstClr val="black"/>
              </a:solidFill>
            </a:endParaRPr>
          </a:p>
        </p:txBody>
      </p:sp>
      <p:sp>
        <p:nvSpPr>
          <p:cNvPr id="17" name="页脚占位符 16"/>
          <p:cNvSpPr>
            <a:spLocks noGrp="1"/>
          </p:cNvSpPr>
          <p:nvPr>
            <p:ph type="ftr" sz="quarter" idx="11"/>
            <p:custDataLst>
              <p:tags r:id="rId2"/>
            </p:custDataLst>
          </p:nvPr>
        </p:nvSpPr>
        <p:spPr>
          <a:xfrm>
            <a:off x="3087000" y="4762969"/>
            <a:ext cx="2970000" cy="237629"/>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solidFill>
                <a:prstClr val="black"/>
              </a:solidFill>
            </a:endParaRPr>
          </a:p>
        </p:txBody>
      </p:sp>
      <p:sp>
        <p:nvSpPr>
          <p:cNvPr id="18" name="灯片编号占位符 17"/>
          <p:cNvSpPr>
            <a:spLocks noGrp="1"/>
          </p:cNvSpPr>
          <p:nvPr>
            <p:ph type="sldNum" sz="quarter" idx="12"/>
            <p:custDataLst>
              <p:tags r:id="rId3"/>
            </p:custDataLst>
          </p:nvPr>
        </p:nvSpPr>
        <p:spPr>
          <a:xfrm>
            <a:off x="6457950" y="4762969"/>
            <a:ext cx="2025000" cy="237629"/>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solidFill>
                  <a:prstClr val="black"/>
                </a:solidFill>
              </a:rPr>
              <a:pPr/>
              <a:t>‹#›</a:t>
            </a:fld>
            <a:endParaRPr lang="zh-CN" altLang="en-US" dirty="0">
              <a:solidFill>
                <a:prstClr val="black"/>
              </a:solidFill>
            </a:endParaRPr>
          </a:p>
        </p:txBody>
      </p:sp>
      <p:sp>
        <p:nvSpPr>
          <p:cNvPr id="6" name="文本占位符 5"/>
          <p:cNvSpPr>
            <a:spLocks noGrp="1"/>
          </p:cNvSpPr>
          <p:nvPr>
            <p:ph type="body" sz="quarter" idx="16" hasCustomPrompt="1"/>
            <p:custDataLst>
              <p:tags r:id="rId4"/>
            </p:custDataLst>
          </p:nvPr>
        </p:nvSpPr>
        <p:spPr>
          <a:xfrm>
            <a:off x="4824418" y="3497941"/>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1"/>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1"/>
              </a:spcAft>
              <a:buClr>
                <a:schemeClr val="tx1">
                  <a:lumMod val="100000"/>
                </a:schemeClr>
              </a:buClr>
              <a:buSzPts val="1600"/>
              <a:buFont typeface="Arial" panose="020B0604020202020204" pitchFamily="34" charset="0"/>
              <a:buNone/>
            </a:pPr>
            <a:r>
              <a:rPr lang="zh-CN" altLang="en-US" dirty="0"/>
              <a:t>编辑文本</a:t>
            </a:r>
          </a:p>
        </p:txBody>
      </p:sp>
      <p:sp>
        <p:nvSpPr>
          <p:cNvPr id="4" name="文本占位符 3"/>
          <p:cNvSpPr>
            <a:spLocks noGrp="1"/>
          </p:cNvSpPr>
          <p:nvPr>
            <p:ph type="body" sz="quarter" idx="15" hasCustomPrompt="1"/>
            <p:custDataLst>
              <p:tags r:id="rId5"/>
            </p:custDataLst>
          </p:nvPr>
        </p:nvSpPr>
        <p:spPr>
          <a:xfrm>
            <a:off x="4824418" y="3854221"/>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1"/>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1001"/>
              </a:spcAft>
              <a:buClr>
                <a:schemeClr val="tx1">
                  <a:lumMod val="100000"/>
                </a:schemeClr>
              </a:buClr>
              <a:buSzPts val="1600"/>
              <a:buFont typeface="Arial" panose="020B0604020202020204" pitchFamily="34" charset="0"/>
              <a:buNone/>
            </a:pPr>
            <a:r>
              <a:rPr lang="zh-CN" altLang="en-US" dirty="0"/>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pitchFamily="3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20" y="1509825"/>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121460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167CEE25-00AE-4A9E-BCD6-0E4EBD22DBC0}"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69451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1E288D7A-3033-44F7-8484-4C05968DECA2}"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49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D4EB960A-E127-4DD6-A4A4-DD2CC2744A97}"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434655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93291845-7042-44B3-B12F-6737A1ADC23A}"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63508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solidFill>
                <a:srgbClr val="0000FF"/>
              </a:solidFill>
            </a:endParaRPr>
          </a:p>
        </p:txBody>
      </p:sp>
      <p:sp>
        <p:nvSpPr>
          <p:cNvPr id="8" name="Footer Placeholder 7"/>
          <p:cNvSpPr>
            <a:spLocks noGrp="1"/>
          </p:cNvSpPr>
          <p:nvPr>
            <p:ph type="ftr" sz="quarter" idx="11"/>
          </p:nvPr>
        </p:nvSpPr>
        <p:spPr/>
        <p:txBody>
          <a:bodyPr/>
          <a:lstStyle/>
          <a:p>
            <a:pPr>
              <a:defRPr/>
            </a:pPr>
            <a:endParaRPr lang="en-US" altLang="zh-CN">
              <a:solidFill>
                <a:srgbClr val="0000FF"/>
              </a:solidFill>
            </a:endParaRPr>
          </a:p>
        </p:txBody>
      </p:sp>
      <p:sp>
        <p:nvSpPr>
          <p:cNvPr id="9" name="Slide Number Placeholder 8"/>
          <p:cNvSpPr>
            <a:spLocks noGrp="1"/>
          </p:cNvSpPr>
          <p:nvPr>
            <p:ph type="sldNum" sz="quarter" idx="12"/>
          </p:nvPr>
        </p:nvSpPr>
        <p:spPr/>
        <p:txBody>
          <a:bodyPr/>
          <a:lstStyle/>
          <a:p>
            <a:pPr>
              <a:defRPr/>
            </a:pPr>
            <a:fld id="{90CF48DC-B47A-43FA-A175-85E91AD0749A}"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082036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solidFill>
                <a:srgbClr val="0000FF"/>
              </a:solidFill>
            </a:endParaRPr>
          </a:p>
        </p:txBody>
      </p:sp>
      <p:sp>
        <p:nvSpPr>
          <p:cNvPr id="4" name="Footer Placeholder 3"/>
          <p:cNvSpPr>
            <a:spLocks noGrp="1"/>
          </p:cNvSpPr>
          <p:nvPr>
            <p:ph type="ftr" sz="quarter" idx="11"/>
          </p:nvPr>
        </p:nvSpPr>
        <p:spPr/>
        <p:txBody>
          <a:bodyPr/>
          <a:lstStyle/>
          <a:p>
            <a:pPr>
              <a:defRPr/>
            </a:pPr>
            <a:endParaRPr lang="en-US" altLang="zh-CN">
              <a:solidFill>
                <a:srgbClr val="0000FF"/>
              </a:solidFill>
            </a:endParaRPr>
          </a:p>
        </p:txBody>
      </p:sp>
      <p:sp>
        <p:nvSpPr>
          <p:cNvPr id="5" name="Slide Number Placeholder 4"/>
          <p:cNvSpPr>
            <a:spLocks noGrp="1"/>
          </p:cNvSpPr>
          <p:nvPr>
            <p:ph type="sldNum" sz="quarter" idx="12"/>
          </p:nvPr>
        </p:nvSpPr>
        <p:spPr/>
        <p:txBody>
          <a:bodyPr/>
          <a:lstStyle/>
          <a:p>
            <a:pPr>
              <a:defRPr/>
            </a:pPr>
            <a:fld id="{6B6E72D7-682E-40F5-B97D-DCB9637B08E5}"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649464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solidFill>
                <a:srgbClr val="0000FF"/>
              </a:solidFill>
            </a:endParaRPr>
          </a:p>
        </p:txBody>
      </p:sp>
      <p:sp>
        <p:nvSpPr>
          <p:cNvPr id="3" name="Footer Placeholder 2"/>
          <p:cNvSpPr>
            <a:spLocks noGrp="1"/>
          </p:cNvSpPr>
          <p:nvPr>
            <p:ph type="ftr" sz="quarter" idx="11"/>
          </p:nvPr>
        </p:nvSpPr>
        <p:spPr/>
        <p:txBody>
          <a:bodyPr/>
          <a:lstStyle/>
          <a:p>
            <a:pPr>
              <a:defRPr/>
            </a:pPr>
            <a:endParaRPr lang="en-US" altLang="zh-CN">
              <a:solidFill>
                <a:srgbClr val="0000FF"/>
              </a:solidFill>
            </a:endParaRPr>
          </a:p>
        </p:txBody>
      </p:sp>
      <p:sp>
        <p:nvSpPr>
          <p:cNvPr id="4" name="Slide Number Placeholder 3"/>
          <p:cNvSpPr>
            <a:spLocks noGrp="1"/>
          </p:cNvSpPr>
          <p:nvPr>
            <p:ph type="sldNum" sz="quarter" idx="12"/>
          </p:nvPr>
        </p:nvSpPr>
        <p:spPr/>
        <p:txBody>
          <a:bodyPr/>
          <a:lstStyle/>
          <a:p>
            <a:pPr>
              <a:defRPr/>
            </a:pPr>
            <a:fld id="{70491B37-7926-4A73-822F-9F1F64EE358D}"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33967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CF7CC945-6504-4F9C-971A-22B813373328}"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239192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84FF3CC1-A5F8-4573-9C31-E7CC40D7BCE1}"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530138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E8006B91-8AC3-4F74-A8E1-11FDC10A4ABC}"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44799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4596381B-E37F-4591-8220-294B29A191C9}"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982848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23C1F340-9C50-415D-91B2-E5BCE0F40BD5}"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3756596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927680-5CAB-4A3C-A307-5F9FEC1B24DE}" type="slidenum">
              <a:rPr lang="zh-CN" altLang="en-US" smtClean="0"/>
              <a:pPr/>
              <a:t>‹#›</a:t>
            </a:fld>
            <a:endParaRPr lang="zh-CN" altLang="en-US"/>
          </a:p>
        </p:txBody>
      </p:sp>
    </p:spTree>
    <p:extLst>
      <p:ext uri="{BB962C8B-B14F-4D97-AF65-F5344CB8AC3E}">
        <p14:creationId xmlns:p14="http://schemas.microsoft.com/office/powerpoint/2010/main" val="887756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407067-92EA-43FC-A448-8B7DBA9A0067}" type="slidenum">
              <a:rPr lang="zh-CN" altLang="en-US" smtClean="0"/>
              <a:pPr/>
              <a:t>‹#›</a:t>
            </a:fld>
            <a:endParaRPr lang="zh-CN" altLang="en-US"/>
          </a:p>
        </p:txBody>
      </p:sp>
    </p:spTree>
    <p:extLst>
      <p:ext uri="{BB962C8B-B14F-4D97-AF65-F5344CB8AC3E}">
        <p14:creationId xmlns:p14="http://schemas.microsoft.com/office/powerpoint/2010/main" val="1882263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F3EB33-A60B-495D-A303-ED443040FDB2}" type="slidenum">
              <a:rPr lang="zh-CN" altLang="en-US" smtClean="0"/>
              <a:pPr/>
              <a:t>‹#›</a:t>
            </a:fld>
            <a:endParaRPr lang="zh-CN" altLang="en-US"/>
          </a:p>
        </p:txBody>
      </p:sp>
    </p:spTree>
    <p:extLst>
      <p:ext uri="{BB962C8B-B14F-4D97-AF65-F5344CB8AC3E}">
        <p14:creationId xmlns:p14="http://schemas.microsoft.com/office/powerpoint/2010/main" val="330029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4A07EB-2014-425D-8FD6-BDBDFBF8E82C}" type="slidenum">
              <a:rPr lang="zh-CN" altLang="en-US" smtClean="0"/>
              <a:pPr/>
              <a:t>‹#›</a:t>
            </a:fld>
            <a:endParaRPr lang="zh-CN" altLang="en-US"/>
          </a:p>
        </p:txBody>
      </p:sp>
    </p:spTree>
    <p:extLst>
      <p:ext uri="{BB962C8B-B14F-4D97-AF65-F5344CB8AC3E}">
        <p14:creationId xmlns:p14="http://schemas.microsoft.com/office/powerpoint/2010/main" val="848680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A9F0FC6-A759-4F2C-96E8-1705C82EBC71}" type="slidenum">
              <a:rPr lang="zh-CN" altLang="en-US" smtClean="0"/>
              <a:pPr/>
              <a:t>‹#›</a:t>
            </a:fld>
            <a:endParaRPr lang="zh-CN" altLang="en-US"/>
          </a:p>
        </p:txBody>
      </p:sp>
    </p:spTree>
    <p:extLst>
      <p:ext uri="{BB962C8B-B14F-4D97-AF65-F5344CB8AC3E}">
        <p14:creationId xmlns:p14="http://schemas.microsoft.com/office/powerpoint/2010/main" val="2768813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90E3E30-4818-478D-A250-930E91610EE1}" type="slidenum">
              <a:rPr lang="zh-CN" altLang="en-US" smtClean="0"/>
              <a:pPr/>
              <a:t>‹#›</a:t>
            </a:fld>
            <a:endParaRPr lang="zh-CN" altLang="en-US"/>
          </a:p>
        </p:txBody>
      </p:sp>
    </p:spTree>
    <p:extLst>
      <p:ext uri="{BB962C8B-B14F-4D97-AF65-F5344CB8AC3E}">
        <p14:creationId xmlns:p14="http://schemas.microsoft.com/office/powerpoint/2010/main" val="265782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endParaRPr lang="zh-CN" altLang="en-US">
              <a:solidFill>
                <a:srgbClr val="000000"/>
              </a:solidFill>
            </a:endParaRPr>
          </a:p>
        </p:txBody>
      </p:sp>
      <p:sp>
        <p:nvSpPr>
          <p:cNvPr id="5" name="Footer Placeholder 4"/>
          <p:cNvSpPr>
            <a:spLocks noGrp="1"/>
          </p:cNvSpPr>
          <p:nvPr>
            <p:ph type="ftr" sz="quarter" idx="11"/>
          </p:nvPr>
        </p:nvSpPr>
        <p:spPr/>
        <p:txBody>
          <a:bodyPr/>
          <a:lstStyle/>
          <a:p>
            <a:endParaRPr lang="zh-CN" altLang="en-US">
              <a:solidFill>
                <a:srgbClr val="000000"/>
              </a:solidFill>
            </a:endParaRPr>
          </a:p>
        </p:txBody>
      </p:sp>
      <p:sp>
        <p:nvSpPr>
          <p:cNvPr id="6" name="Slide Number Placeholder 5"/>
          <p:cNvSpPr>
            <a:spLocks noGrp="1"/>
          </p:cNvSpPr>
          <p:nvPr>
            <p:ph type="sldNum" sz="quarter" idx="12"/>
          </p:nvPr>
        </p:nvSpPr>
        <p:spPr/>
        <p:txBody>
          <a:bodyPr/>
          <a:lstStyle/>
          <a:p>
            <a:fld id="{BA0A8ED1-07CC-4DDA-9092-D4633CF44D8C}"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31859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B86E0A-3302-4CF8-A699-8AD83DAFFB86}" type="slidenum">
              <a:rPr lang="zh-CN" altLang="en-US" smtClean="0"/>
              <a:pPr/>
              <a:t>‹#›</a:t>
            </a:fld>
            <a:endParaRPr lang="zh-CN" altLang="en-US"/>
          </a:p>
        </p:txBody>
      </p:sp>
    </p:spTree>
    <p:extLst>
      <p:ext uri="{BB962C8B-B14F-4D97-AF65-F5344CB8AC3E}">
        <p14:creationId xmlns:p14="http://schemas.microsoft.com/office/powerpoint/2010/main" val="1043702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936ACF-5702-4B5B-8F12-22490845B6F1}" type="slidenum">
              <a:rPr lang="zh-CN" altLang="en-US" smtClean="0"/>
              <a:pPr/>
              <a:t>‹#›</a:t>
            </a:fld>
            <a:endParaRPr lang="zh-CN" altLang="en-US"/>
          </a:p>
        </p:txBody>
      </p:sp>
    </p:spTree>
    <p:extLst>
      <p:ext uri="{BB962C8B-B14F-4D97-AF65-F5344CB8AC3E}">
        <p14:creationId xmlns:p14="http://schemas.microsoft.com/office/powerpoint/2010/main" val="2448987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21918C-7301-4E43-9509-54A07ED83923}" type="slidenum">
              <a:rPr lang="zh-CN" altLang="en-US" smtClean="0"/>
              <a:pPr/>
              <a:t>‹#›</a:t>
            </a:fld>
            <a:endParaRPr lang="zh-CN" altLang="en-US"/>
          </a:p>
        </p:txBody>
      </p:sp>
    </p:spTree>
    <p:extLst>
      <p:ext uri="{BB962C8B-B14F-4D97-AF65-F5344CB8AC3E}">
        <p14:creationId xmlns:p14="http://schemas.microsoft.com/office/powerpoint/2010/main" val="410082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E34B32-7704-4B4D-AD7F-0D614BD2F3DF}" type="slidenum">
              <a:rPr lang="zh-CN" altLang="en-US" smtClean="0"/>
              <a:pPr/>
              <a:t>‹#›</a:t>
            </a:fld>
            <a:endParaRPr lang="zh-CN" altLang="en-US"/>
          </a:p>
        </p:txBody>
      </p:sp>
    </p:spTree>
    <p:extLst>
      <p:ext uri="{BB962C8B-B14F-4D97-AF65-F5344CB8AC3E}">
        <p14:creationId xmlns:p14="http://schemas.microsoft.com/office/powerpoint/2010/main" val="1169076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92730DB3-9B3A-4C34-BFDB-57B31516070B}" type="datetimeFigureOut">
              <a:rPr lang="zh-CN" altLang="en-US" smtClean="0">
                <a:solidFill>
                  <a:prstClr val="black">
                    <a:tint val="75000"/>
                  </a:prstClr>
                </a:solidFill>
              </a:rPr>
              <a:pPr>
                <a:defRPr/>
              </a:pPr>
              <a:t>2020/5/10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2764ED8C-4105-4DF0-8968-CD35EBBB7AA3}" type="slidenum">
              <a:rPr lang="zh-CN" altLang="en-US" smtClean="0"/>
              <a:pPr fontAlgn="base">
                <a:spcBef>
                  <a:spcPct val="0"/>
                </a:spcBef>
                <a:spcAft>
                  <a:spcPct val="0"/>
                </a:spcAft>
              </a:pPr>
              <a:t>‹#›</a:t>
            </a:fld>
            <a:endParaRPr lang="zh-CN" altLang="en-US" smtClean="0"/>
          </a:p>
        </p:txBody>
      </p:sp>
    </p:spTree>
    <p:extLst>
      <p:ext uri="{BB962C8B-B14F-4D97-AF65-F5344CB8AC3E}">
        <p14:creationId xmlns:p14="http://schemas.microsoft.com/office/powerpoint/2010/main" val="3911668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D52DA8E8-A798-4E4D-888B-72EF398D3D9F}"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385223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5E097975-4629-4AA5-B9B9-A7605DEC7E2E}"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398558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56808D9D-67A6-48D9-8007-7A2DAF573886}"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850487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BB568DD0-9EA1-4E55-BCD6-6373871F8012}"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114071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solidFill>
                <a:srgbClr val="0000FF"/>
              </a:solidFill>
            </a:endParaRPr>
          </a:p>
        </p:txBody>
      </p:sp>
      <p:sp>
        <p:nvSpPr>
          <p:cNvPr id="8" name="Footer Placeholder 7"/>
          <p:cNvSpPr>
            <a:spLocks noGrp="1"/>
          </p:cNvSpPr>
          <p:nvPr>
            <p:ph type="ftr" sz="quarter" idx="11"/>
          </p:nvPr>
        </p:nvSpPr>
        <p:spPr/>
        <p:txBody>
          <a:bodyPr/>
          <a:lstStyle/>
          <a:p>
            <a:pPr>
              <a:defRPr/>
            </a:pPr>
            <a:endParaRPr lang="en-US" altLang="zh-CN">
              <a:solidFill>
                <a:srgbClr val="0000FF"/>
              </a:solidFill>
            </a:endParaRPr>
          </a:p>
        </p:txBody>
      </p:sp>
      <p:sp>
        <p:nvSpPr>
          <p:cNvPr id="9" name="Slide Number Placeholder 8"/>
          <p:cNvSpPr>
            <a:spLocks noGrp="1"/>
          </p:cNvSpPr>
          <p:nvPr>
            <p:ph type="sldNum" sz="quarter" idx="12"/>
          </p:nvPr>
        </p:nvSpPr>
        <p:spPr/>
        <p:txBody>
          <a:bodyPr/>
          <a:lstStyle/>
          <a:p>
            <a:pPr>
              <a:defRPr/>
            </a:pPr>
            <a:fld id="{990788F6-697A-4BF0-8340-E2D83163E853}"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83531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62397855-77A5-414A-BCF0-8BD60AAF3D6D}"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40416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solidFill>
                <a:srgbClr val="0000FF"/>
              </a:solidFill>
            </a:endParaRPr>
          </a:p>
        </p:txBody>
      </p:sp>
      <p:sp>
        <p:nvSpPr>
          <p:cNvPr id="4" name="Footer Placeholder 3"/>
          <p:cNvSpPr>
            <a:spLocks noGrp="1"/>
          </p:cNvSpPr>
          <p:nvPr>
            <p:ph type="ftr" sz="quarter" idx="11"/>
          </p:nvPr>
        </p:nvSpPr>
        <p:spPr/>
        <p:txBody>
          <a:bodyPr/>
          <a:lstStyle/>
          <a:p>
            <a:pPr>
              <a:defRPr/>
            </a:pPr>
            <a:endParaRPr lang="en-US" altLang="zh-CN">
              <a:solidFill>
                <a:srgbClr val="0000FF"/>
              </a:solidFill>
            </a:endParaRPr>
          </a:p>
        </p:txBody>
      </p:sp>
      <p:sp>
        <p:nvSpPr>
          <p:cNvPr id="5" name="Slide Number Placeholder 4"/>
          <p:cNvSpPr>
            <a:spLocks noGrp="1"/>
          </p:cNvSpPr>
          <p:nvPr>
            <p:ph type="sldNum" sz="quarter" idx="12"/>
          </p:nvPr>
        </p:nvSpPr>
        <p:spPr/>
        <p:txBody>
          <a:bodyPr/>
          <a:lstStyle/>
          <a:p>
            <a:pPr>
              <a:defRPr/>
            </a:pPr>
            <a:fld id="{9C822064-6E08-4C5C-9F19-846445F5B20C}"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22698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solidFill>
                <a:srgbClr val="0000FF"/>
              </a:solidFill>
            </a:endParaRPr>
          </a:p>
        </p:txBody>
      </p:sp>
      <p:sp>
        <p:nvSpPr>
          <p:cNvPr id="3" name="Footer Placeholder 2"/>
          <p:cNvSpPr>
            <a:spLocks noGrp="1"/>
          </p:cNvSpPr>
          <p:nvPr>
            <p:ph type="ftr" sz="quarter" idx="11"/>
          </p:nvPr>
        </p:nvSpPr>
        <p:spPr/>
        <p:txBody>
          <a:bodyPr/>
          <a:lstStyle/>
          <a:p>
            <a:pPr>
              <a:defRPr/>
            </a:pPr>
            <a:endParaRPr lang="en-US" altLang="zh-CN">
              <a:solidFill>
                <a:srgbClr val="0000FF"/>
              </a:solidFill>
            </a:endParaRPr>
          </a:p>
        </p:txBody>
      </p:sp>
      <p:sp>
        <p:nvSpPr>
          <p:cNvPr id="4" name="Slide Number Placeholder 3"/>
          <p:cNvSpPr>
            <a:spLocks noGrp="1"/>
          </p:cNvSpPr>
          <p:nvPr>
            <p:ph type="sldNum" sz="quarter" idx="12"/>
          </p:nvPr>
        </p:nvSpPr>
        <p:spPr/>
        <p:txBody>
          <a:bodyPr/>
          <a:lstStyle/>
          <a:p>
            <a:pPr>
              <a:defRPr/>
            </a:pPr>
            <a:fld id="{1EAB5B93-0A08-4E74-B015-B88E7D191B06}"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135322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E7A94047-E829-4B03-B2FC-E8C3A2063D6F}"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064062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C733ED25-B892-45F7-AF19-10BD539D9D1C}"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748328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A7F36FD7-127F-49A2-9627-CF6A194BF4D3}"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853257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C978B34-E76E-4F4C-8B9B-FBE9A108093D}"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30191612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C0ABBE52-3FD5-46CB-B8AA-85B4279345B4}"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031909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0752C32A-80FB-426F-862B-89E1B8CD18CC}"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9809747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C72B01B5-3CF6-49B8-9ED7-D5D9467C7817}"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847021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CF357D5E-D9E1-4234-B0D2-7F7974A81A4B}"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429467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zh-CN" altLang="en-US">
              <a:solidFill>
                <a:srgbClr val="000000"/>
              </a:solidFill>
            </a:endParaRPr>
          </a:p>
        </p:txBody>
      </p:sp>
      <p:sp>
        <p:nvSpPr>
          <p:cNvPr id="8" name="Footer Placeholder 7"/>
          <p:cNvSpPr>
            <a:spLocks noGrp="1"/>
          </p:cNvSpPr>
          <p:nvPr>
            <p:ph type="ftr" sz="quarter" idx="11"/>
          </p:nvPr>
        </p:nvSpPr>
        <p:spPr/>
        <p:txBody>
          <a:bodyPr/>
          <a:lstStyle/>
          <a:p>
            <a:endParaRPr lang="zh-CN" altLang="en-US">
              <a:solidFill>
                <a:srgbClr val="000000"/>
              </a:solidFill>
            </a:endParaRPr>
          </a:p>
        </p:txBody>
      </p:sp>
      <p:sp>
        <p:nvSpPr>
          <p:cNvPr id="9" name="Slide Number Placeholder 8"/>
          <p:cNvSpPr>
            <a:spLocks noGrp="1"/>
          </p:cNvSpPr>
          <p:nvPr>
            <p:ph type="sldNum" sz="quarter" idx="12"/>
          </p:nvPr>
        </p:nvSpPr>
        <p:spPr/>
        <p:txBody>
          <a:bodyPr/>
          <a:lstStyle/>
          <a:p>
            <a:fld id="{240054EA-164D-4250-98EC-18334DCAD146}"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84864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solidFill>
                <a:srgbClr val="0000FF"/>
              </a:solidFill>
            </a:endParaRPr>
          </a:p>
        </p:txBody>
      </p:sp>
      <p:sp>
        <p:nvSpPr>
          <p:cNvPr id="8" name="Footer Placeholder 7"/>
          <p:cNvSpPr>
            <a:spLocks noGrp="1"/>
          </p:cNvSpPr>
          <p:nvPr>
            <p:ph type="ftr" sz="quarter" idx="11"/>
          </p:nvPr>
        </p:nvSpPr>
        <p:spPr/>
        <p:txBody>
          <a:bodyPr/>
          <a:lstStyle/>
          <a:p>
            <a:pPr>
              <a:defRPr/>
            </a:pPr>
            <a:endParaRPr lang="en-US" altLang="zh-CN">
              <a:solidFill>
                <a:srgbClr val="0000FF"/>
              </a:solidFill>
            </a:endParaRPr>
          </a:p>
        </p:txBody>
      </p:sp>
      <p:sp>
        <p:nvSpPr>
          <p:cNvPr id="9" name="Slide Number Placeholder 8"/>
          <p:cNvSpPr>
            <a:spLocks noGrp="1"/>
          </p:cNvSpPr>
          <p:nvPr>
            <p:ph type="sldNum" sz="quarter" idx="12"/>
          </p:nvPr>
        </p:nvSpPr>
        <p:spPr/>
        <p:txBody>
          <a:bodyPr/>
          <a:lstStyle/>
          <a:p>
            <a:pPr>
              <a:defRPr/>
            </a:pPr>
            <a:fld id="{865116B7-4FC2-473F-989B-5BB287FC27FD}"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517943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solidFill>
                <a:srgbClr val="0000FF"/>
              </a:solidFill>
            </a:endParaRPr>
          </a:p>
        </p:txBody>
      </p:sp>
      <p:sp>
        <p:nvSpPr>
          <p:cNvPr id="4" name="Footer Placeholder 3"/>
          <p:cNvSpPr>
            <a:spLocks noGrp="1"/>
          </p:cNvSpPr>
          <p:nvPr>
            <p:ph type="ftr" sz="quarter" idx="11"/>
          </p:nvPr>
        </p:nvSpPr>
        <p:spPr/>
        <p:txBody>
          <a:bodyPr/>
          <a:lstStyle/>
          <a:p>
            <a:pPr>
              <a:defRPr/>
            </a:pPr>
            <a:endParaRPr lang="en-US" altLang="zh-CN">
              <a:solidFill>
                <a:srgbClr val="0000FF"/>
              </a:solidFill>
            </a:endParaRPr>
          </a:p>
        </p:txBody>
      </p:sp>
      <p:sp>
        <p:nvSpPr>
          <p:cNvPr id="5" name="Slide Number Placeholder 4"/>
          <p:cNvSpPr>
            <a:spLocks noGrp="1"/>
          </p:cNvSpPr>
          <p:nvPr>
            <p:ph type="sldNum" sz="quarter" idx="12"/>
          </p:nvPr>
        </p:nvSpPr>
        <p:spPr/>
        <p:txBody>
          <a:bodyPr/>
          <a:lstStyle/>
          <a:p>
            <a:pPr>
              <a:defRPr/>
            </a:pPr>
            <a:fld id="{813A7DD6-3034-4630-B510-6BEBD6A8FC5E}"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263239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solidFill>
                <a:srgbClr val="0000FF"/>
              </a:solidFill>
            </a:endParaRPr>
          </a:p>
        </p:txBody>
      </p:sp>
      <p:sp>
        <p:nvSpPr>
          <p:cNvPr id="3" name="Footer Placeholder 2"/>
          <p:cNvSpPr>
            <a:spLocks noGrp="1"/>
          </p:cNvSpPr>
          <p:nvPr>
            <p:ph type="ftr" sz="quarter" idx="11"/>
          </p:nvPr>
        </p:nvSpPr>
        <p:spPr/>
        <p:txBody>
          <a:bodyPr/>
          <a:lstStyle/>
          <a:p>
            <a:pPr>
              <a:defRPr/>
            </a:pPr>
            <a:endParaRPr lang="en-US" altLang="zh-CN">
              <a:solidFill>
                <a:srgbClr val="0000FF"/>
              </a:solidFill>
            </a:endParaRPr>
          </a:p>
        </p:txBody>
      </p:sp>
      <p:sp>
        <p:nvSpPr>
          <p:cNvPr id="4" name="Slide Number Placeholder 3"/>
          <p:cNvSpPr>
            <a:spLocks noGrp="1"/>
          </p:cNvSpPr>
          <p:nvPr>
            <p:ph type="sldNum" sz="quarter" idx="12"/>
          </p:nvPr>
        </p:nvSpPr>
        <p:spPr/>
        <p:txBody>
          <a:bodyPr/>
          <a:lstStyle/>
          <a:p>
            <a:pPr>
              <a:defRPr/>
            </a:pPr>
            <a:fld id="{24A4EF62-B296-4E8B-B2AE-286905A459AE}"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912004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C0D8BEA3-B642-423B-9FCC-EC974D282C62}"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4023887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A7569587-B204-4536-86FB-3FEE338C8C46}"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408670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8624FF25-3E6D-4AAA-8F2B-A202F0613ADD}"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224739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4BFC02A-980F-48D9-9FC7-99BF946F816B}"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4275454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C0ABBE52-3FD5-46CB-B8AA-85B4279345B4}"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959793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0752C32A-80FB-426F-862B-89E1B8CD18CC}"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760675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C72B01B5-3CF6-49B8-9ED7-D5D9467C7817}"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01570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zh-CN" altLang="en-US">
              <a:solidFill>
                <a:srgbClr val="000000"/>
              </a:solidFill>
            </a:endParaRPr>
          </a:p>
        </p:txBody>
      </p:sp>
      <p:sp>
        <p:nvSpPr>
          <p:cNvPr id="4" name="Footer Placeholder 3"/>
          <p:cNvSpPr>
            <a:spLocks noGrp="1"/>
          </p:cNvSpPr>
          <p:nvPr>
            <p:ph type="ftr" sz="quarter" idx="11"/>
          </p:nvPr>
        </p:nvSpPr>
        <p:spPr/>
        <p:txBody>
          <a:bodyPr/>
          <a:lstStyle/>
          <a:p>
            <a:endParaRPr lang="zh-CN" altLang="en-US">
              <a:solidFill>
                <a:srgbClr val="000000"/>
              </a:solidFill>
            </a:endParaRPr>
          </a:p>
        </p:txBody>
      </p:sp>
      <p:sp>
        <p:nvSpPr>
          <p:cNvPr id="5" name="Slide Number Placeholder 4"/>
          <p:cNvSpPr>
            <a:spLocks noGrp="1"/>
          </p:cNvSpPr>
          <p:nvPr>
            <p:ph type="sldNum" sz="quarter" idx="12"/>
          </p:nvPr>
        </p:nvSpPr>
        <p:spPr/>
        <p:txBody>
          <a:bodyPr/>
          <a:lstStyle/>
          <a:p>
            <a:fld id="{BE18752B-6E68-4849-A7FD-C185757864E1}"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01978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CF357D5E-D9E1-4234-B0D2-7F7974A81A4B}"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87902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solidFill>
                <a:srgbClr val="0000FF"/>
              </a:solidFill>
            </a:endParaRPr>
          </a:p>
        </p:txBody>
      </p:sp>
      <p:sp>
        <p:nvSpPr>
          <p:cNvPr id="8" name="Footer Placeholder 7"/>
          <p:cNvSpPr>
            <a:spLocks noGrp="1"/>
          </p:cNvSpPr>
          <p:nvPr>
            <p:ph type="ftr" sz="quarter" idx="11"/>
          </p:nvPr>
        </p:nvSpPr>
        <p:spPr/>
        <p:txBody>
          <a:bodyPr/>
          <a:lstStyle/>
          <a:p>
            <a:pPr>
              <a:defRPr/>
            </a:pPr>
            <a:endParaRPr lang="en-US" altLang="zh-CN">
              <a:solidFill>
                <a:srgbClr val="0000FF"/>
              </a:solidFill>
            </a:endParaRPr>
          </a:p>
        </p:txBody>
      </p:sp>
      <p:sp>
        <p:nvSpPr>
          <p:cNvPr id="9" name="Slide Number Placeholder 8"/>
          <p:cNvSpPr>
            <a:spLocks noGrp="1"/>
          </p:cNvSpPr>
          <p:nvPr>
            <p:ph type="sldNum" sz="quarter" idx="12"/>
          </p:nvPr>
        </p:nvSpPr>
        <p:spPr/>
        <p:txBody>
          <a:bodyPr/>
          <a:lstStyle/>
          <a:p>
            <a:pPr>
              <a:defRPr/>
            </a:pPr>
            <a:fld id="{865116B7-4FC2-473F-989B-5BB287FC27FD}"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4631417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solidFill>
                <a:srgbClr val="0000FF"/>
              </a:solidFill>
            </a:endParaRPr>
          </a:p>
        </p:txBody>
      </p:sp>
      <p:sp>
        <p:nvSpPr>
          <p:cNvPr id="4" name="Footer Placeholder 3"/>
          <p:cNvSpPr>
            <a:spLocks noGrp="1"/>
          </p:cNvSpPr>
          <p:nvPr>
            <p:ph type="ftr" sz="quarter" idx="11"/>
          </p:nvPr>
        </p:nvSpPr>
        <p:spPr/>
        <p:txBody>
          <a:bodyPr/>
          <a:lstStyle/>
          <a:p>
            <a:pPr>
              <a:defRPr/>
            </a:pPr>
            <a:endParaRPr lang="en-US" altLang="zh-CN">
              <a:solidFill>
                <a:srgbClr val="0000FF"/>
              </a:solidFill>
            </a:endParaRPr>
          </a:p>
        </p:txBody>
      </p:sp>
      <p:sp>
        <p:nvSpPr>
          <p:cNvPr id="5" name="Slide Number Placeholder 4"/>
          <p:cNvSpPr>
            <a:spLocks noGrp="1"/>
          </p:cNvSpPr>
          <p:nvPr>
            <p:ph type="sldNum" sz="quarter" idx="12"/>
          </p:nvPr>
        </p:nvSpPr>
        <p:spPr/>
        <p:txBody>
          <a:bodyPr/>
          <a:lstStyle/>
          <a:p>
            <a:pPr>
              <a:defRPr/>
            </a:pPr>
            <a:fld id="{813A7DD6-3034-4630-B510-6BEBD6A8FC5E}"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780478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solidFill>
                <a:srgbClr val="0000FF"/>
              </a:solidFill>
            </a:endParaRPr>
          </a:p>
        </p:txBody>
      </p:sp>
      <p:sp>
        <p:nvSpPr>
          <p:cNvPr id="3" name="Footer Placeholder 2"/>
          <p:cNvSpPr>
            <a:spLocks noGrp="1"/>
          </p:cNvSpPr>
          <p:nvPr>
            <p:ph type="ftr" sz="quarter" idx="11"/>
          </p:nvPr>
        </p:nvSpPr>
        <p:spPr/>
        <p:txBody>
          <a:bodyPr/>
          <a:lstStyle/>
          <a:p>
            <a:pPr>
              <a:defRPr/>
            </a:pPr>
            <a:endParaRPr lang="en-US" altLang="zh-CN">
              <a:solidFill>
                <a:srgbClr val="0000FF"/>
              </a:solidFill>
            </a:endParaRPr>
          </a:p>
        </p:txBody>
      </p:sp>
      <p:sp>
        <p:nvSpPr>
          <p:cNvPr id="4" name="Slide Number Placeholder 3"/>
          <p:cNvSpPr>
            <a:spLocks noGrp="1"/>
          </p:cNvSpPr>
          <p:nvPr>
            <p:ph type="sldNum" sz="quarter" idx="12"/>
          </p:nvPr>
        </p:nvSpPr>
        <p:spPr/>
        <p:txBody>
          <a:bodyPr/>
          <a:lstStyle/>
          <a:p>
            <a:pPr>
              <a:defRPr/>
            </a:pPr>
            <a:fld id="{24A4EF62-B296-4E8B-B2AE-286905A459AE}"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823335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C0D8BEA3-B642-423B-9FCC-EC974D282C62}"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553511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A7569587-B204-4536-86FB-3FEE338C8C46}"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771079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8624FF25-3E6D-4AAA-8F2B-A202F0613ADD}"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6669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4BFC02A-980F-48D9-9FC7-99BF946F816B}"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3457553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FD4B3467-5266-4D50-B4DF-ED0923F85D57}"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143686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A79D55F4-0420-4B10-B779-D77739CA4A53}"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38403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solidFill>
                <a:srgbClr val="000000"/>
              </a:solidFill>
            </a:endParaRPr>
          </a:p>
        </p:txBody>
      </p:sp>
      <p:sp>
        <p:nvSpPr>
          <p:cNvPr id="3" name="Footer Placeholder 2"/>
          <p:cNvSpPr>
            <a:spLocks noGrp="1"/>
          </p:cNvSpPr>
          <p:nvPr>
            <p:ph type="ftr" sz="quarter" idx="11"/>
          </p:nvPr>
        </p:nvSpPr>
        <p:spPr/>
        <p:txBody>
          <a:bodyPr/>
          <a:lstStyle/>
          <a:p>
            <a:endParaRPr lang="zh-CN" altLang="en-US">
              <a:solidFill>
                <a:srgbClr val="000000"/>
              </a:solidFill>
            </a:endParaRPr>
          </a:p>
        </p:txBody>
      </p:sp>
      <p:sp>
        <p:nvSpPr>
          <p:cNvPr id="4" name="Slide Number Placeholder 3"/>
          <p:cNvSpPr>
            <a:spLocks noGrp="1"/>
          </p:cNvSpPr>
          <p:nvPr>
            <p:ph type="sldNum" sz="quarter" idx="12"/>
          </p:nvPr>
        </p:nvSpPr>
        <p:spPr/>
        <p:txBody>
          <a:bodyPr/>
          <a:lstStyle/>
          <a:p>
            <a:fld id="{F7848078-EFF0-4BA5-B9EE-65B27E4BFD5C}"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6504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28328217-850E-41BC-BFD6-F24751CB0E31}"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438643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E4970935-3387-452E-A9B9-D82D70FFC322}"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2061199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solidFill>
                <a:srgbClr val="0000FF"/>
              </a:solidFill>
            </a:endParaRPr>
          </a:p>
        </p:txBody>
      </p:sp>
      <p:sp>
        <p:nvSpPr>
          <p:cNvPr id="8" name="Footer Placeholder 7"/>
          <p:cNvSpPr>
            <a:spLocks noGrp="1"/>
          </p:cNvSpPr>
          <p:nvPr>
            <p:ph type="ftr" sz="quarter" idx="11"/>
          </p:nvPr>
        </p:nvSpPr>
        <p:spPr/>
        <p:txBody>
          <a:bodyPr/>
          <a:lstStyle/>
          <a:p>
            <a:pPr>
              <a:defRPr/>
            </a:pPr>
            <a:endParaRPr lang="en-US" altLang="zh-CN">
              <a:solidFill>
                <a:srgbClr val="0000FF"/>
              </a:solidFill>
            </a:endParaRPr>
          </a:p>
        </p:txBody>
      </p:sp>
      <p:sp>
        <p:nvSpPr>
          <p:cNvPr id="9" name="Slide Number Placeholder 8"/>
          <p:cNvSpPr>
            <a:spLocks noGrp="1"/>
          </p:cNvSpPr>
          <p:nvPr>
            <p:ph type="sldNum" sz="quarter" idx="12"/>
          </p:nvPr>
        </p:nvSpPr>
        <p:spPr/>
        <p:txBody>
          <a:bodyPr/>
          <a:lstStyle/>
          <a:p>
            <a:pPr>
              <a:defRPr/>
            </a:pPr>
            <a:fld id="{6E592BC1-2C17-4FF2-ABC6-14F03FE2D977}"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39203453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solidFill>
                <a:srgbClr val="0000FF"/>
              </a:solidFill>
            </a:endParaRPr>
          </a:p>
        </p:txBody>
      </p:sp>
      <p:sp>
        <p:nvSpPr>
          <p:cNvPr id="4" name="Footer Placeholder 3"/>
          <p:cNvSpPr>
            <a:spLocks noGrp="1"/>
          </p:cNvSpPr>
          <p:nvPr>
            <p:ph type="ftr" sz="quarter" idx="11"/>
          </p:nvPr>
        </p:nvSpPr>
        <p:spPr/>
        <p:txBody>
          <a:bodyPr/>
          <a:lstStyle/>
          <a:p>
            <a:pPr>
              <a:defRPr/>
            </a:pPr>
            <a:endParaRPr lang="en-US" altLang="zh-CN">
              <a:solidFill>
                <a:srgbClr val="0000FF"/>
              </a:solidFill>
            </a:endParaRPr>
          </a:p>
        </p:txBody>
      </p:sp>
      <p:sp>
        <p:nvSpPr>
          <p:cNvPr id="5" name="Slide Number Placeholder 4"/>
          <p:cNvSpPr>
            <a:spLocks noGrp="1"/>
          </p:cNvSpPr>
          <p:nvPr>
            <p:ph type="sldNum" sz="quarter" idx="12"/>
          </p:nvPr>
        </p:nvSpPr>
        <p:spPr/>
        <p:txBody>
          <a:bodyPr/>
          <a:lstStyle/>
          <a:p>
            <a:pPr>
              <a:defRPr/>
            </a:pPr>
            <a:fld id="{7B79E548-5B05-4A88-BFA7-8DDF08187134}"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1297015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solidFill>
                <a:srgbClr val="0000FF"/>
              </a:solidFill>
            </a:endParaRPr>
          </a:p>
        </p:txBody>
      </p:sp>
      <p:sp>
        <p:nvSpPr>
          <p:cNvPr id="3" name="Footer Placeholder 2"/>
          <p:cNvSpPr>
            <a:spLocks noGrp="1"/>
          </p:cNvSpPr>
          <p:nvPr>
            <p:ph type="ftr" sz="quarter" idx="11"/>
          </p:nvPr>
        </p:nvSpPr>
        <p:spPr/>
        <p:txBody>
          <a:bodyPr/>
          <a:lstStyle/>
          <a:p>
            <a:pPr>
              <a:defRPr/>
            </a:pPr>
            <a:endParaRPr lang="en-US" altLang="zh-CN">
              <a:solidFill>
                <a:srgbClr val="0000FF"/>
              </a:solidFill>
            </a:endParaRPr>
          </a:p>
        </p:txBody>
      </p:sp>
      <p:sp>
        <p:nvSpPr>
          <p:cNvPr id="4" name="Slide Number Placeholder 3"/>
          <p:cNvSpPr>
            <a:spLocks noGrp="1"/>
          </p:cNvSpPr>
          <p:nvPr>
            <p:ph type="sldNum" sz="quarter" idx="12"/>
          </p:nvPr>
        </p:nvSpPr>
        <p:spPr/>
        <p:txBody>
          <a:bodyPr/>
          <a:lstStyle/>
          <a:p>
            <a:pPr>
              <a:defRPr/>
            </a:pPr>
            <a:fld id="{CE572D6C-1B8C-414D-A2CE-C215DD5A6CD0}"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503404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5A1409AC-F743-447E-B0D7-6B968F15882C}"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5980735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endParaRPr lang="en-US" altLang="zh-CN">
              <a:solidFill>
                <a:srgbClr val="0000FF"/>
              </a:solidFill>
            </a:endParaRPr>
          </a:p>
        </p:txBody>
      </p:sp>
      <p:sp>
        <p:nvSpPr>
          <p:cNvPr id="6" name="Footer Placeholder 5"/>
          <p:cNvSpPr>
            <a:spLocks noGrp="1"/>
          </p:cNvSpPr>
          <p:nvPr>
            <p:ph type="ftr" sz="quarter" idx="11"/>
          </p:nvPr>
        </p:nvSpPr>
        <p:spPr/>
        <p:txBody>
          <a:bodyPr/>
          <a:lstStyle/>
          <a:p>
            <a:pPr>
              <a:defRPr/>
            </a:pPr>
            <a:endParaRPr lang="en-US" altLang="zh-CN">
              <a:solidFill>
                <a:srgbClr val="0000FF"/>
              </a:solidFill>
            </a:endParaRPr>
          </a:p>
        </p:txBody>
      </p:sp>
      <p:sp>
        <p:nvSpPr>
          <p:cNvPr id="7" name="Slide Number Placeholder 6"/>
          <p:cNvSpPr>
            <a:spLocks noGrp="1"/>
          </p:cNvSpPr>
          <p:nvPr>
            <p:ph type="sldNum" sz="quarter" idx="12"/>
          </p:nvPr>
        </p:nvSpPr>
        <p:spPr/>
        <p:txBody>
          <a:bodyPr/>
          <a:lstStyle/>
          <a:p>
            <a:pPr>
              <a:defRPr/>
            </a:pPr>
            <a:fld id="{4E4B53CA-2497-4E31-9420-25E1182A316E}"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131461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a:defRPr/>
            </a:pPr>
            <a:fld id="{05EB6765-A282-423A-A30C-5862759A375D}" type="slidenum">
              <a:rPr lang="zh-CN" altLang="en-US" smtClean="0">
                <a:solidFill>
                  <a:srgbClr val="0000FF"/>
                </a:solidFill>
              </a:rPr>
              <a:pPr>
                <a:defRPr/>
              </a:pPr>
              <a:t>‹#›</a:t>
            </a:fld>
            <a:endParaRPr lang="zh-CN" altLang="en-US">
              <a:solidFill>
                <a:srgbClr val="0000FF"/>
              </a:solidFill>
            </a:endParaRPr>
          </a:p>
        </p:txBody>
      </p:sp>
    </p:spTree>
    <p:extLst>
      <p:ext uri="{BB962C8B-B14F-4D97-AF65-F5344CB8AC3E}">
        <p14:creationId xmlns:p14="http://schemas.microsoft.com/office/powerpoint/2010/main" val="2887474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4EF116D-0F89-457D-B803-1D955FA462FC}"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889800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4824418" y="3497936"/>
            <a:ext cx="1433036" cy="306743"/>
          </a:xfrm>
          <a:prstGeom prst="rect">
            <a:avLst/>
          </a:prstGeom>
        </p:spPr>
        <p:txBody>
          <a:bodyPr vert="horz" wrap="square" lIns="0" tIns="0" rIns="0" bIns="0" anchor="t" anchorCtr="0">
            <a:normAutofit/>
          </a:bodyPr>
          <a:lstStyle>
            <a:lvl1pPr marL="257168" marR="0" indent="-257168"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378"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5"/>
            <a:ext cx="1433036" cy="306743"/>
          </a:xfrm>
          <a:prstGeom prst="rect">
            <a:avLst/>
          </a:prstGeom>
        </p:spPr>
        <p:txBody>
          <a:bodyPr vert="horz" wrap="square" lIns="0" tIns="0" rIns="0" bIns="0" anchor="t" anchorCtr="0">
            <a:normAutofit/>
          </a:bodyPr>
          <a:lstStyle>
            <a:lvl1pPr marL="257168" marR="0" indent="-257168"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378"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378"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9" y="1509823"/>
            <a:ext cx="3619024" cy="728276"/>
          </a:xfrm>
        </p:spPr>
        <p:txBody>
          <a:bodyPr vert="horz" wrap="square" lIns="0" tIns="0" rIns="0" bIns="0" anchor="ctr" anchorCtr="0">
            <a:normAutofit/>
          </a:bodyPr>
          <a:lstStyle>
            <a:lvl1pPr marL="0" marR="0" indent="0" algn="l" defTabSz="914378"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411470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F670C95D-72C3-46BD-BF84-2EE868E37D6F}"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10959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67628" tIns="35243" rIns="67628" bIns="35243" rtlCol="0" anchor="ctr" anchorCtr="0">
            <a:normAutofit/>
          </a:bodyPr>
          <a:lstStyle>
            <a:lvl1pPr marL="0" marR="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3" y="714470"/>
            <a:ext cx="8139178" cy="4042179"/>
          </a:xfrm>
        </p:spPr>
        <p:txBody>
          <a:bodyPr vert="horz" wrap="square" lIns="67628" tIns="35243" rIns="67628" bIns="35243"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050566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2"/>
            <a:ext cx="3048000" cy="856594"/>
          </a:xfrm>
          <a:prstGeom prst="rect">
            <a:avLst/>
          </a:prstGeom>
        </p:spPr>
      </p:pic>
      <p:sp>
        <p:nvSpPr>
          <p:cNvPr id="4" name="日期占位符 3"/>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3569971" y="2185543"/>
            <a:ext cx="3660458" cy="811154"/>
          </a:xfrm>
        </p:spPr>
        <p:txBody>
          <a:bodyPr vert="horz" wrap="square" lIns="0" tIns="0" rIns="0" bIns="0" anchor="ctr" anchorCtr="0">
            <a:normAutofit/>
          </a:bodyPr>
          <a:lstStyle>
            <a:lvl1pPr marL="0" marR="0" indent="0" algn="l" defTabSz="914378"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0357529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67628" tIns="35243" rIns="67628" bIns="35243"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70"/>
            <a:ext cx="3962432" cy="4042179"/>
          </a:xfrm>
        </p:spPr>
        <p:txBody>
          <a:bodyPr vert="horz" wrap="square" lIns="67628" tIns="35243" rIns="67628" bIns="35243"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70"/>
            <a:ext cx="3962432" cy="4042179"/>
          </a:xfrm>
        </p:spPr>
        <p:txBody>
          <a:bodyPr wrap="square" lIns="67628" tIns="35243" rIns="67628" bIns="35243">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28463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7"/>
            <a:ext cx="8139178" cy="331514"/>
          </a:xfrm>
        </p:spPr>
        <p:txBody>
          <a:bodyPr vert="horz" wrap="square" lIns="67628" tIns="35243" rIns="67628" bIns="35243"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67628" tIns="35243" rIns="67628" bIns="35243"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5"/>
            <a:ext cx="3962400" cy="3701521"/>
          </a:xfrm>
        </p:spPr>
        <p:txBody>
          <a:bodyPr vert="horz" wrap="square" lIns="67628" tIns="35243" rIns="67628" bIns="35243"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4" y="714469"/>
            <a:ext cx="3962432" cy="285788"/>
          </a:xfrm>
        </p:spPr>
        <p:txBody>
          <a:bodyPr vert="horz" wrap="square" lIns="67628" tIns="35243" rIns="67628" bIns="35243" rtlCol="0" anchor="ctr" anchorCtr="0">
            <a:normAutofit/>
          </a:bodyPr>
          <a:lstStyle>
            <a:lvl1pPr marL="0" marR="0" lvl="0" indent="0" algn="l" defTabSz="914378"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4" y="1055025"/>
            <a:ext cx="3962432" cy="3701521"/>
          </a:xfrm>
        </p:spPr>
        <p:txBody>
          <a:bodyPr vert="horz" wrap="square" lIns="67628" tIns="35243" rIns="67628" bIns="35243"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362590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4"/>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1" y="4702505"/>
            <a:ext cx="540068" cy="441630"/>
          </a:xfrm>
          <a:prstGeom prst="rect">
            <a:avLst/>
          </a:prstGeom>
        </p:spPr>
      </p:pic>
      <p:sp>
        <p:nvSpPr>
          <p:cNvPr id="2" name="标题 1"/>
          <p:cNvSpPr>
            <a:spLocks noGrp="1"/>
          </p:cNvSpPr>
          <p:nvPr>
            <p:ph type="title"/>
            <p:custDataLst>
              <p:tags r:id="rId3"/>
            </p:custDataLst>
          </p:nvPr>
        </p:nvSpPr>
        <p:spPr>
          <a:xfrm>
            <a:off x="502413" y="332464"/>
            <a:ext cx="8139178" cy="331514"/>
          </a:xfrm>
        </p:spPr>
        <p:txBody>
          <a:bodyPr vert="horz" wrap="square" lIns="67628" tIns="35243" rIns="67628" bIns="35243"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8029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72660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9" y="332467"/>
            <a:ext cx="8139178" cy="331514"/>
          </a:xfrm>
        </p:spPr>
        <p:txBody>
          <a:bodyPr vert="horz" wrap="square" lIns="67628" tIns="35243" rIns="67628" bIns="35243" rtlCol="0" anchor="ctr" anchorCtr="0">
            <a:normAutofit/>
          </a:bodyPr>
          <a:lstStyle>
            <a:lvl1pPr marL="0" marR="0" lvl="0" algn="l" defTabSz="914378"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70"/>
            <a:ext cx="3962432" cy="4042179"/>
          </a:xfrm>
        </p:spPr>
        <p:txBody>
          <a:bodyPr vert="horz" lIns="67628" tIns="35243" rIns="67628" bIns="35243" rtlCol="0">
            <a:normAutofit/>
          </a:bodyPr>
          <a:lstStyle>
            <a:lvl1pPr marL="0" marR="0" lvl="0" indent="0" algn="l" defTabSz="914378"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37" marR="0" lvl="1" indent="-171446" algn="l" defTabSz="914378" rtl="0" eaLnBrk="1" fontAlgn="auto" latinLnBrk="0" hangingPunct="1">
              <a:lnSpc>
                <a:spcPct val="130000"/>
              </a:lnSpc>
              <a:spcBef>
                <a:spcPts val="0"/>
              </a:spcBef>
              <a:spcAft>
                <a:spcPts val="1000"/>
              </a:spcAft>
              <a:buFont typeface="Arial" panose="020B0604020202020204" pitchFamily="34" charset="0"/>
              <a:buChar char="•"/>
              <a:tabLst>
                <a:tab pos="160968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28" marR="0" lvl="2"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20" marR="0" lvl="3"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12" marR="0" lvl="4"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70"/>
            <a:ext cx="3962432" cy="4042179"/>
          </a:xfrm>
        </p:spPr>
        <p:txBody>
          <a:bodyPr vert="horz" wrap="square" lIns="67628" tIns="35243" rIns="67628" bIns="35243" rtlCol="0">
            <a:normAutofit/>
          </a:bodyPr>
          <a:lstStyle>
            <a:lvl1pPr marL="171446" marR="0" lvl="0" indent="-171446" algn="l" defTabSz="914378"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2020/5/10</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66976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70"/>
            <a:ext cx="713238" cy="4042179"/>
          </a:xfrm>
        </p:spPr>
        <p:txBody>
          <a:bodyPr vert="eaVert" wrap="square" lIns="67628" tIns="35243" rIns="67628" bIns="35243" rtlCol="0" anchor="ctr" anchorCtr="0">
            <a:normAutofit/>
          </a:bodyPr>
          <a:lstStyle>
            <a:lvl1pPr marL="0" marR="0" lvl="0" algn="l" defTabSz="914378"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5" y="714464"/>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267889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9" y="714470"/>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923411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1"/>
            <a:ext cx="9144000" cy="5144135"/>
          </a:xfrm>
          <a:prstGeom prst="rect">
            <a:avLst/>
          </a:prstGeom>
        </p:spPr>
      </p:pic>
      <p:sp>
        <p:nvSpPr>
          <p:cNvPr id="3" name="日期占位符 2"/>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4953000" y="2739015"/>
            <a:ext cx="3619500" cy="833540"/>
          </a:xfrm>
        </p:spPr>
        <p:txBody>
          <a:bodyPr vert="horz" wrap="square" lIns="0" tIns="0" rIns="0" bIns="0" anchor="t" anchorCtr="0">
            <a:normAutofit/>
          </a:bodyPr>
          <a:lstStyle>
            <a:lvl1pPr marL="257168" marR="0" indent="-257168"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378"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2"/>
            <a:ext cx="3619024" cy="1014061"/>
          </a:xfrm>
        </p:spPr>
        <p:txBody>
          <a:bodyPr vert="horz" wrap="square" lIns="0" tIns="0" rIns="0" bIns="0" anchor="ctr" anchorCtr="0">
            <a:normAutofit/>
          </a:bodyPr>
          <a:lstStyle>
            <a:lvl1pPr marL="0" marR="0" indent="0" algn="l" defTabSz="914378"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173071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endParaRPr lang="zh-CN" altLang="en-US">
              <a:solidFill>
                <a:srgbClr val="000000"/>
              </a:solidFill>
            </a:endParaRPr>
          </a:p>
        </p:txBody>
      </p:sp>
      <p:sp>
        <p:nvSpPr>
          <p:cNvPr id="6" name="Footer Placeholder 5"/>
          <p:cNvSpPr>
            <a:spLocks noGrp="1"/>
          </p:cNvSpPr>
          <p:nvPr>
            <p:ph type="ftr" sz="quarter" idx="11"/>
          </p:nvPr>
        </p:nvSpPr>
        <p:spPr/>
        <p:txBody>
          <a:bodyPr/>
          <a:lstStyle/>
          <a:p>
            <a:endParaRPr lang="zh-CN" altLang="en-US">
              <a:solidFill>
                <a:srgbClr val="000000"/>
              </a:solidFill>
            </a:endParaRPr>
          </a:p>
        </p:txBody>
      </p:sp>
      <p:sp>
        <p:nvSpPr>
          <p:cNvPr id="7" name="Slide Number Placeholder 6"/>
          <p:cNvSpPr>
            <a:spLocks noGrp="1"/>
          </p:cNvSpPr>
          <p:nvPr>
            <p:ph type="sldNum" sz="quarter" idx="12"/>
          </p:nvPr>
        </p:nvSpPr>
        <p:spPr/>
        <p:txBody>
          <a:bodyPr/>
          <a:lstStyle/>
          <a:p>
            <a:fld id="{748BB8E9-6089-46AA-98D5-1DAC2627AA30}"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1663976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3"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7485384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7" y="227886"/>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7"/>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1"/>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8937326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1" y="1"/>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p>
            <a:pPr algn="ctr" hangingPunct="0"/>
            <a:endParaRPr lang="zh-CN" altLang="en-US"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8603934" y="0"/>
            <a:ext cx="540068" cy="441630"/>
          </a:xfrm>
          <a:prstGeom prst="rect">
            <a:avLst/>
          </a:prstGeom>
        </p:spPr>
      </p:pic>
      <p:sp>
        <p:nvSpPr>
          <p:cNvPr id="2" name="标题 1"/>
          <p:cNvSpPr>
            <a:spLocks noGrp="1"/>
          </p:cNvSpPr>
          <p:nvPr>
            <p:ph type="title" hasCustomPrompt="1"/>
            <p:custDataLst>
              <p:tags r:id="rId3"/>
            </p:custDataLst>
          </p:nvPr>
        </p:nvSpPr>
        <p:spPr>
          <a:xfrm>
            <a:off x="437400" y="577872"/>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40100" y="1323164"/>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6"/>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30878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59000" y="1244855"/>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82044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5"/>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3"/>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53628" y="1261057"/>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0713796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1"/>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34700" y="1247555"/>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5"/>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0964796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8"/>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rmAutofit/>
          </a:bodyPr>
          <a:lstStyle/>
          <a:p>
            <a:pPr algn="ctr" hangingPunct="0"/>
            <a:endParaRPr lang="zh-CN" altLang="en-US" kern="0">
              <a:solidFill>
                <a:srgbClr val="FFFFFF"/>
              </a:solidFill>
              <a:sym typeface="Calibri" panose="020F0502020204030204"/>
            </a:endParaRPr>
          </a:p>
        </p:txBody>
      </p:sp>
      <p:grpSp>
        <p:nvGrpSpPr>
          <p:cNvPr id="6" name="组合 5"/>
          <p:cNvGrpSpPr/>
          <p:nvPr>
            <p:custDataLst>
              <p:tags r:id="rId2"/>
            </p:custDataLst>
          </p:nvPr>
        </p:nvGrpSpPr>
        <p:grpSpPr>
          <a:xfrm>
            <a:off x="1"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5"/>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2897459"/>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32032816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2020/5/10</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96394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tags" Target="../tags/tag13.xml"/><Relationship Id="rId3" Type="http://schemas.openxmlformats.org/officeDocument/2006/relationships/slideLayout" Target="../slideLayouts/slideLayout81.xml"/><Relationship Id="rId21" Type="http://schemas.openxmlformats.org/officeDocument/2006/relationships/tags" Target="../tags/tag8.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tags" Target="../tags/tag12.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theme" Target="../theme/theme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tags" Target="../tags/tag11.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ags" Target="../tags/tag10.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base">
              <a:spcBef>
                <a:spcPct val="0"/>
              </a:spcBef>
              <a:spcAft>
                <a:spcPct val="0"/>
              </a:spcAft>
            </a:pPr>
            <a:endParaRPr lang="zh-CN"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base">
              <a:spcBef>
                <a:spcPct val="0"/>
              </a:spcBef>
              <a:spcAft>
                <a:spcPct val="0"/>
              </a:spcAft>
            </a:pPr>
            <a:endParaRPr lang="zh-CN"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base">
              <a:spcBef>
                <a:spcPct val="0"/>
              </a:spcBef>
              <a:spcAft>
                <a:spcPct val="0"/>
              </a:spcAft>
            </a:pPr>
            <a:fld id="{D5500960-CEFC-411D-85B5-AA2D896E9295}" type="slidenum">
              <a:rPr lang="zh-CN" altLang="en-US" smtClean="0">
                <a:solidFill>
                  <a:srgbClr val="000000"/>
                </a:solidFill>
              </a:rPr>
              <a:pPr fontAlgn="base">
                <a:spcBef>
                  <a:spcPct val="0"/>
                </a:spcBef>
                <a:spcAft>
                  <a:spcPct val="0"/>
                </a:spcAft>
              </a:pPr>
              <a:t>‹#›</a:t>
            </a:fld>
            <a:endParaRPr lang="zh-CN" altLang="en-US" smtClean="0">
              <a:solidFill>
                <a:srgbClr val="000000"/>
              </a:solidFill>
            </a:endParaRPr>
          </a:p>
        </p:txBody>
      </p:sp>
    </p:spTree>
    <p:extLst>
      <p:ext uri="{BB962C8B-B14F-4D97-AF65-F5344CB8AC3E}">
        <p14:creationId xmlns:p14="http://schemas.microsoft.com/office/powerpoint/2010/main" val="371320596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402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base">
              <a:spcBef>
                <a:spcPct val="0"/>
              </a:spcBef>
              <a:spcAft>
                <a:spcPct val="0"/>
              </a:spcAft>
              <a:defRPr/>
            </a:pPr>
            <a:fld id="{04BFC02A-980F-48D9-9FC7-99BF946F816B}"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27886405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base">
              <a:spcBef>
                <a:spcPct val="0"/>
              </a:spcBef>
              <a:spcAft>
                <a:spcPct val="0"/>
              </a:spcAft>
              <a:defRPr/>
            </a:pPr>
            <a:fld id="{04BFC02A-980F-48D9-9FC7-99BF946F816B}"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301266175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base">
              <a:spcBef>
                <a:spcPct val="0"/>
              </a:spcBef>
              <a:spcAft>
                <a:spcPct val="0"/>
              </a:spcAft>
              <a:defRPr/>
            </a:pPr>
            <a:fld id="{04BFC02A-980F-48D9-9FC7-99BF946F816B}"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295066777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base">
              <a:spcBef>
                <a:spcPct val="0"/>
              </a:spcBef>
              <a:spcAft>
                <a:spcPct val="0"/>
              </a:spcAft>
              <a:defRPr/>
            </a:pPr>
            <a:fld id="{04BFC02A-980F-48D9-9FC7-99BF946F816B}"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20409806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base">
              <a:spcBef>
                <a:spcPct val="0"/>
              </a:spcBef>
              <a:spcAft>
                <a:spcPct val="0"/>
              </a:spcAft>
              <a:defRPr/>
            </a:pPr>
            <a:fld id="{04BFC02A-980F-48D9-9FC7-99BF946F816B}"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67253920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fontAlgn="base">
              <a:spcBef>
                <a:spcPct val="0"/>
              </a:spcBef>
              <a:spcAft>
                <a:spcPct val="0"/>
              </a:spcAft>
              <a:defRPr/>
            </a:pPr>
            <a:endParaRPr lang="en-US" altLang="zh-CN">
              <a:solidFill>
                <a:srgbClr val="0000FF"/>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fontAlgn="base">
              <a:spcBef>
                <a:spcPct val="0"/>
              </a:spcBef>
              <a:spcAft>
                <a:spcPct val="0"/>
              </a:spcAft>
              <a:defRPr/>
            </a:pPr>
            <a:fld id="{64EF116D-0F89-457D-B803-1D955FA462FC}" type="slidenum">
              <a:rPr lang="zh-CN" altLang="en-US" smtClean="0">
                <a:solidFill>
                  <a:srgbClr val="0000FF"/>
                </a:solidFill>
              </a:rPr>
              <a:pPr fontAlgn="base">
                <a:spcBef>
                  <a:spcPct val="0"/>
                </a:spcBef>
                <a:spcAft>
                  <a:spcPct val="0"/>
                </a:spcAft>
                <a:defRPr/>
              </a:pPr>
              <a:t>‹#›</a:t>
            </a:fld>
            <a:endParaRPr lang="zh-CN" altLang="en-US">
              <a:solidFill>
                <a:srgbClr val="0000FF"/>
              </a:solidFill>
            </a:endParaRPr>
          </a:p>
        </p:txBody>
      </p:sp>
    </p:spTree>
    <p:extLst>
      <p:ext uri="{BB962C8B-B14F-4D97-AF65-F5344CB8AC3E}">
        <p14:creationId xmlns:p14="http://schemas.microsoft.com/office/powerpoint/2010/main" val="192519897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3" y="332464"/>
            <a:ext cx="8139178" cy="331514"/>
          </a:xfrm>
          <a:prstGeom prst="rect">
            <a:avLst/>
          </a:prstGeom>
        </p:spPr>
        <p:txBody>
          <a:bodyPr vert="horz" wrap="square" lIns="67628" tIns="35243" rIns="67628" bIns="35243"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3" y="721139"/>
            <a:ext cx="8139178" cy="4042179"/>
          </a:xfrm>
          <a:prstGeom prst="rect">
            <a:avLst/>
          </a:prstGeom>
        </p:spPr>
        <p:txBody>
          <a:bodyPr vert="horz" wrap="square" lIns="67628" tIns="35243" rIns="67628" bIns="35243"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4"/>
            <a:ext cx="2025000" cy="237629"/>
          </a:xfrm>
          <a:prstGeom prst="rect">
            <a:avLst/>
          </a:prstGeom>
        </p:spPr>
        <p:txBody>
          <a:bodyPr vert="horz" wrap="square" lIns="68580" tIns="34290" rIns="68580" bIns="3429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sym typeface="Calibri" panose="020F0502020204030204"/>
              </a:rPr>
              <a:pPr hangingPunct="0"/>
              <a:t>2020/5/10</a:t>
            </a:fld>
            <a:endParaRPr lang="zh-CN" altLang="en-US" kern="0">
              <a:solidFill>
                <a:srgbClr val="000000">
                  <a:tint val="75000"/>
                </a:srgbClr>
              </a:solidFill>
              <a:sym typeface="Calibri" panose="020F0502020204030204"/>
            </a:endParaRPr>
          </a:p>
        </p:txBody>
      </p:sp>
      <p:sp>
        <p:nvSpPr>
          <p:cNvPr id="5" name="页脚占位符 4"/>
          <p:cNvSpPr>
            <a:spLocks noGrp="1"/>
          </p:cNvSpPr>
          <p:nvPr>
            <p:ph type="ftr" sz="quarter" idx="3"/>
            <p:custDataLst>
              <p:tags r:id="rId24"/>
            </p:custDataLst>
          </p:nvPr>
        </p:nvSpPr>
        <p:spPr>
          <a:xfrm>
            <a:off x="3087000" y="4762964"/>
            <a:ext cx="2970000" cy="237629"/>
          </a:xfrm>
          <a:prstGeom prst="rect">
            <a:avLst/>
          </a:prstGeom>
        </p:spPr>
        <p:txBody>
          <a:bodyPr vert="horz" wrap="square" lIns="68580" tIns="34290" rIns="68580" bIns="3429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sym typeface="Calibri" panose="020F0502020204030204"/>
            </a:endParaRPr>
          </a:p>
        </p:txBody>
      </p:sp>
      <p:sp>
        <p:nvSpPr>
          <p:cNvPr id="6" name="灯片编号占位符 5"/>
          <p:cNvSpPr>
            <a:spLocks noGrp="1"/>
          </p:cNvSpPr>
          <p:nvPr>
            <p:ph type="sldNum" sz="quarter" idx="4"/>
            <p:custDataLst>
              <p:tags r:id="rId25"/>
            </p:custDataLst>
          </p:nvPr>
        </p:nvSpPr>
        <p:spPr>
          <a:xfrm>
            <a:off x="6457950" y="4762964"/>
            <a:ext cx="2025000" cy="237629"/>
          </a:xfrm>
          <a:prstGeom prst="rect">
            <a:avLst/>
          </a:prstGeom>
        </p:spPr>
        <p:txBody>
          <a:bodyPr vert="horz" wrap="square" lIns="68580" tIns="34290" rIns="68580" bIns="3429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sym typeface="Calibri" panose="020F0502020204030204"/>
              </a:rPr>
              <a:pPr hangingPunct="0"/>
              <a:t>‹#›</a:t>
            </a:fld>
            <a:endParaRPr lang="zh-CN" altLang="en-US" kern="0" dirty="0">
              <a:solidFill>
                <a:srgbClr val="000000">
                  <a:tint val="75000"/>
                </a:srgbClr>
              </a:solidFill>
              <a:sym typeface="Calibri" panose="020F05020202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hangingPunct="0"/>
            <a:endParaRPr lang="zh-CN" altLang="en-US" kern="0">
              <a:solidFill>
                <a:srgbClr val="FFFFFF"/>
              </a:solidFill>
              <a:sym typeface="Calibri" panose="020F0502020204030204"/>
            </a:endParaRPr>
          </a:p>
        </p:txBody>
      </p:sp>
    </p:spTree>
    <p:extLst>
      <p:ext uri="{BB962C8B-B14F-4D97-AF65-F5344CB8AC3E}">
        <p14:creationId xmlns:p14="http://schemas.microsoft.com/office/powerpoint/2010/main" val="1450742740"/>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 id="2147484039" r:id="rId18"/>
    <p:sldLayoutId id="2147484040" r:id="rId19"/>
  </p:sldLayoutIdLst>
  <p:txStyles>
    <p:titleStyle>
      <a:lvl1pPr algn="l" defTabSz="685783"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46"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37" indent="-171446" algn="l" defTabSz="685783" rtl="0" eaLnBrk="1" fontAlgn="auto" latinLnBrk="0" hangingPunct="1">
        <a:lnSpc>
          <a:spcPct val="130000"/>
        </a:lnSpc>
        <a:spcBef>
          <a:spcPts val="0"/>
        </a:spcBef>
        <a:spcAft>
          <a:spcPts val="1000"/>
        </a:spcAft>
        <a:buFont typeface="Arial" panose="020B0604020202020204" pitchFamily="34" charset="0"/>
        <a:buChar char="•"/>
        <a:tabLst>
          <a:tab pos="120710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28"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20"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12" indent="-171446" algn="l" defTabSz="685783"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5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160.xml"/><Relationship Id="rId1" Type="http://schemas.openxmlformats.org/officeDocument/2006/relationships/tags" Target="../tags/tag1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2802467" y="2223785"/>
            <a:ext cx="6206067" cy="728345"/>
          </a:xfrm>
        </p:spPr>
        <p:txBody>
          <a:bodyPr>
            <a:noAutofit/>
          </a:bodyPr>
          <a:lstStyle/>
          <a:p>
            <a:pPr algn="ctr"/>
            <a:r>
              <a:rPr lang="zh-CN" altLang="en-US" sz="3300" b="1" dirty="0">
                <a:solidFill>
                  <a:srgbClr val="FF0000"/>
                </a:solidFill>
                <a:latin typeface="黑体" panose="02010609060101010101" pitchFamily="49" charset="-122"/>
                <a:ea typeface="黑体" panose="02010609060101010101" pitchFamily="49" charset="-122"/>
              </a:rPr>
              <a:t>《谏逐客书</a:t>
            </a:r>
            <a:r>
              <a:rPr lang="zh-CN" altLang="en-US" sz="3300" b="1" dirty="0">
                <a:solidFill>
                  <a:srgbClr val="FF0000"/>
                </a:solidFill>
                <a:latin typeface="黑体" panose="02010609060101010101" pitchFamily="49" charset="-122"/>
                <a:ea typeface="黑体" panose="02010609060101010101" pitchFamily="49" charset="-122"/>
                <a:sym typeface="+mn-ea"/>
              </a:rPr>
              <a:t>》</a:t>
            </a:r>
            <a:r>
              <a:rPr lang="zh-CN" altLang="en-US" sz="3300" b="1" dirty="0">
                <a:solidFill>
                  <a:srgbClr val="FF0000"/>
                </a:solidFill>
                <a:latin typeface="黑体" panose="02010609060101010101" pitchFamily="49" charset="-122"/>
                <a:ea typeface="黑体" panose="02010609060101010101" pitchFamily="49" charset="-122"/>
              </a:rPr>
              <a:t>（二）</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0" name="矩形 9"/>
          <p:cNvSpPr/>
          <p:nvPr/>
        </p:nvSpPr>
        <p:spPr>
          <a:xfrm>
            <a:off x="4871085" y="3635375"/>
            <a:ext cx="3601720" cy="559766"/>
          </a:xfrm>
          <a:prstGeom prst="rect">
            <a:avLst/>
          </a:prstGeom>
        </p:spPr>
        <p:txBody>
          <a:bodyPr wrap="square" lIns="91438" tIns="45719" rIns="91438" bIns="45719">
            <a:spAutoFit/>
          </a:bodyPr>
          <a:lstStyle/>
          <a:p>
            <a:pPr algn="l">
              <a:lnSpc>
                <a:spcPct val="150000"/>
              </a:lnSpc>
            </a:pPr>
            <a:r>
              <a:rPr lang="en-US" altLang="zh-CN" b="1" spc="226" dirty="0">
                <a:latin typeface="楷体" panose="02010609060101010101" charset="-122"/>
                <a:ea typeface="楷体" panose="02010609060101010101" charset="-122"/>
                <a:cs typeface="楷体" panose="02010609060101010101" charset="-122"/>
              </a:rPr>
              <a:t>  </a:t>
            </a:r>
            <a:r>
              <a:rPr lang="en-US" altLang="zh-CN" sz="2000" spc="226" dirty="0">
                <a:latin typeface="微软雅黑" panose="020B0503020204020204" charset="-122"/>
                <a:ea typeface="微软雅黑" panose="020B0503020204020204" charset="-122"/>
              </a:rPr>
              <a:t> </a:t>
            </a:r>
          </a:p>
        </p:txBody>
      </p:sp>
      <p:sp>
        <p:nvSpPr>
          <p:cNvPr id="12" name="文本框 11"/>
          <p:cNvSpPr txBox="1"/>
          <p:nvPr/>
        </p:nvSpPr>
        <p:spPr>
          <a:xfrm>
            <a:off x="3665264" y="1275425"/>
            <a:ext cx="4603245" cy="392415"/>
          </a:xfrm>
          <a:prstGeom prst="rect">
            <a:avLst/>
          </a:prstGeom>
          <a:noFill/>
        </p:spPr>
        <p:txBody>
          <a:bodyPr wrap="square" lIns="68580" tIns="34290" rIns="68580" bIns="34290" rtlCol="0">
            <a:spAutoFit/>
          </a:bodyPr>
          <a:lstStyle/>
          <a:p>
            <a:pPr algn="ctr"/>
            <a:r>
              <a:rPr lang="zh-CN" altLang="en-US" sz="2100" b="1" spc="170" dirty="0">
                <a:solidFill>
                  <a:srgbClr val="0070C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100" b="1" spc="170" dirty="0">
                <a:solidFill>
                  <a:srgbClr val="0070C0"/>
                </a:solidFill>
                <a:latin typeface="微软雅黑" panose="020B0503020204020204" charset="-122"/>
                <a:ea typeface="微软雅黑" panose="020B0503020204020204" charset="-122"/>
                <a:cs typeface="楷体" panose="02010609060101010101" charset="-122"/>
                <a:sym typeface="+mn-ea"/>
              </a:rPr>
              <a:t>·</a:t>
            </a:r>
            <a:r>
              <a:rPr lang="zh-CN" altLang="en-US" sz="2100" b="1" spc="170">
                <a:solidFill>
                  <a:srgbClr val="0070C0"/>
                </a:solidFill>
                <a:latin typeface="微软雅黑" panose="020B0503020204020204" charset="-122"/>
                <a:ea typeface="微软雅黑" panose="020B0503020204020204" charset="-122"/>
                <a:cs typeface="楷体" panose="02010609060101010101" charset="-122"/>
                <a:sym typeface="+mn-ea"/>
              </a:rPr>
              <a:t>高一年级语文</a:t>
            </a:r>
            <a:endParaRPr lang="zh-CN" altLang="en-US" sz="2400" b="1" spc="170" dirty="0">
              <a:solidFill>
                <a:srgbClr val="0070C0"/>
              </a:solidFill>
              <a:latin typeface="微软雅黑" panose="020B0503020204020204" charset="-122"/>
              <a:ea typeface="微软雅黑" panose="020B0503020204020204" charset="-122"/>
              <a:cs typeface="楷体" panose="02010609060101010101" charset="-122"/>
              <a:sym typeface="+mn-ea"/>
            </a:endParaRPr>
          </a:p>
        </p:txBody>
      </p:sp>
      <p:sp>
        <p:nvSpPr>
          <p:cNvPr id="13" name="文本框 12"/>
          <p:cNvSpPr txBox="1"/>
          <p:nvPr/>
        </p:nvSpPr>
        <p:spPr>
          <a:xfrm>
            <a:off x="3665264" y="3635375"/>
            <a:ext cx="4651620" cy="415498"/>
          </a:xfrm>
          <a:prstGeom prst="rect">
            <a:avLst/>
          </a:prstGeom>
          <a:noFill/>
        </p:spPr>
        <p:txBody>
          <a:bodyPr wrap="square" lIns="68580" tIns="34290" rIns="68580" bIns="34290" rtlCol="0">
            <a:spAutoFit/>
          </a:bodyPr>
          <a:lstStyle/>
          <a:p>
            <a:pPr algn="ctr">
              <a:lnSpc>
                <a:spcPct val="150000"/>
              </a:lnSpc>
              <a:defRPr/>
            </a:pPr>
            <a:r>
              <a:rPr lang="zh-CN" altLang="en-US" sz="1500" b="1" spc="170" dirty="0">
                <a:solidFill>
                  <a:srgbClr val="0070C0"/>
                </a:solidFill>
                <a:latin typeface="微软雅黑" panose="020B0503020204020204" pitchFamily="34" charset="-122"/>
                <a:ea typeface="微软雅黑" panose="020B0503020204020204" pitchFamily="34" charset="-122"/>
              </a:rPr>
              <a:t>北京中学   向新良</a:t>
            </a:r>
          </a:p>
        </p:txBody>
      </p:sp>
    </p:spTree>
    <p:custDataLst>
      <p:tags r:id="rId1"/>
    </p:custDataLst>
    <p:extLst>
      <p:ext uri="{BB962C8B-B14F-4D97-AF65-F5344CB8AC3E}">
        <p14:creationId xmlns:p14="http://schemas.microsoft.com/office/powerpoint/2010/main" val="2347335153"/>
      </p:ext>
    </p:extLst>
  </p:cSld>
  <p:clrMapOvr>
    <a:masterClrMapping/>
  </p:clrMapOvr>
  <mc:AlternateContent xmlns:mc="http://schemas.openxmlformats.org/markup-compatibility/2006" xmlns:p14="http://schemas.microsoft.com/office/powerpoint/2010/main">
    <mc:Choice Requires="p14">
      <p:transition spd="slow" p14:dur="2000" advTm="9817"/>
    </mc:Choice>
    <mc:Fallback xmlns="">
      <p:transition spd="slow" advTm="9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199871" y="2568178"/>
            <a:ext cx="6342459" cy="357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shopimg.kongfz.com.cn/20130816/1025385/1025385wxdSv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42" y="113540"/>
            <a:ext cx="2200554" cy="2454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538" y="2791693"/>
            <a:ext cx="8262918" cy="1546577"/>
          </a:xfrm>
          <a:prstGeom prst="rect">
            <a:avLst/>
          </a:prstGeom>
          <a:noFill/>
        </p:spPr>
        <p:txBody>
          <a:bodyPr wrap="square" lIns="68580" tIns="34290" rIns="68580" bIns="34290" rtlCol="0">
            <a:spAutoFit/>
          </a:bodyPr>
          <a:lstStyle/>
          <a:p>
            <a:r>
              <a:rPr lang="zh-CN" altLang="en-US" sz="2400" dirty="0">
                <a:solidFill>
                  <a:srgbClr val="FF0000"/>
                </a:solidFill>
                <a:latin typeface="方正粗黑宋简体" pitchFamily="2" charset="-122"/>
                <a:ea typeface="方正粗黑宋简体" pitchFamily="2" charset="-122"/>
              </a:rPr>
              <a:t>       </a:t>
            </a:r>
            <a:r>
              <a:rPr lang="zh-CN" altLang="en-US" sz="2400" dirty="0">
                <a:latin typeface="方正粗黑宋简体" pitchFamily="2" charset="-122"/>
                <a:ea typeface="方正粗黑宋简体" pitchFamily="2" charset="-122"/>
              </a:rPr>
              <a:t>看他起便直径起，住便直径住，转便径转</a:t>
            </a: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接便径接。后来文人无数笔法，对此一毫俱用不着，然</a:t>
            </a:r>
            <a:r>
              <a:rPr lang="zh-CN" altLang="en-US" sz="2400" b="1" dirty="0">
                <a:solidFill>
                  <a:srgbClr val="FF0000"/>
                </a:solidFill>
                <a:latin typeface="方正粗黑宋简体" pitchFamily="2" charset="-122"/>
                <a:ea typeface="方正粗黑宋简体" pitchFamily="2" charset="-122"/>
              </a:rPr>
              <a:t>正是后来无数笔法之祖</a:t>
            </a:r>
            <a:r>
              <a:rPr lang="zh-CN" altLang="en-US" sz="2400" dirty="0">
                <a:latin typeface="方正粗黑宋简体" pitchFamily="2" charset="-122"/>
                <a:ea typeface="方正粗黑宋简体" pitchFamily="2" charset="-122"/>
              </a:rPr>
              <a:t>也。</a:t>
            </a:r>
          </a:p>
          <a:p>
            <a:pPr algn="r"/>
            <a:r>
              <a:rPr lang="en-US" altLang="zh-CN" sz="2400" dirty="0">
                <a:latin typeface="方正粗黑宋简体" pitchFamily="2" charset="-122"/>
                <a:ea typeface="方正粗黑宋简体" pitchFamily="2" charset="-122"/>
              </a:rPr>
              <a:t>——</a:t>
            </a:r>
            <a:r>
              <a:rPr lang="en-US" altLang="zh-CN" sz="2400" b="1" dirty="0">
                <a:latin typeface="方正粗黑宋简体" pitchFamily="2" charset="-122"/>
                <a:ea typeface="方正粗黑宋简体" pitchFamily="2" charset="-122"/>
              </a:rPr>
              <a:t>《</a:t>
            </a:r>
            <a:r>
              <a:rPr lang="zh-CN" altLang="en-US" sz="2400" b="1" dirty="0">
                <a:latin typeface="方正粗黑宋简体" pitchFamily="2" charset="-122"/>
                <a:ea typeface="方正粗黑宋简体" pitchFamily="2" charset="-122"/>
              </a:rPr>
              <a:t>天下才子必读书</a:t>
            </a:r>
            <a:r>
              <a:rPr lang="en-US" altLang="zh-CN" sz="2400" b="1" dirty="0">
                <a:latin typeface="方正粗黑宋简体" pitchFamily="2" charset="-122"/>
                <a:ea typeface="方正粗黑宋简体" pitchFamily="2" charset="-122"/>
              </a:rPr>
              <a:t>》</a:t>
            </a:r>
            <a:r>
              <a:rPr lang="zh-CN" altLang="en-US" sz="2400" b="1" dirty="0">
                <a:latin typeface="方正粗黑宋简体" pitchFamily="2" charset="-122"/>
                <a:ea typeface="方正粗黑宋简体" pitchFamily="2" charset="-122"/>
              </a:rPr>
              <a:t>：</a:t>
            </a:r>
            <a:r>
              <a:rPr lang="zh-CN" altLang="en-US" sz="2400" b="1" dirty="0">
                <a:solidFill>
                  <a:srgbClr val="FF0000"/>
                </a:solidFill>
                <a:latin typeface="方正粗黑宋简体" pitchFamily="2" charset="-122"/>
                <a:ea typeface="方正粗黑宋简体" pitchFamily="2" charset="-122"/>
              </a:rPr>
              <a:t>金圣叹</a:t>
            </a:r>
            <a:r>
              <a:rPr lang="zh-CN" altLang="en-US" sz="2400" dirty="0">
                <a:latin typeface="方正粗黑宋简体" pitchFamily="2" charset="-122"/>
                <a:ea typeface="方正粗黑宋简体" pitchFamily="2" charset="-122"/>
              </a:rPr>
              <a:t>评</a:t>
            </a: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谏逐客书</a:t>
            </a:r>
            <a:r>
              <a:rPr lang="en-US" altLang="zh-CN" sz="2400" b="1" dirty="0">
                <a:latin typeface="方正粗黑宋简体" pitchFamily="2" charset="-122"/>
                <a:ea typeface="方正粗黑宋简体" pitchFamily="2" charset="-122"/>
              </a:rPr>
              <a:t>》</a:t>
            </a:r>
          </a:p>
        </p:txBody>
      </p:sp>
    </p:spTree>
    <p:extLst>
      <p:ext uri="{BB962C8B-B14F-4D97-AF65-F5344CB8AC3E}">
        <p14:creationId xmlns:p14="http://schemas.microsoft.com/office/powerpoint/2010/main" val="1145123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矩形 5"/>
          <p:cNvSpPr>
            <a:spLocks noChangeArrowheads="1"/>
          </p:cNvSpPr>
          <p:nvPr/>
        </p:nvSpPr>
        <p:spPr bwMode="auto">
          <a:xfrm>
            <a:off x="449542" y="3327834"/>
            <a:ext cx="6984776"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indent="342900" algn="ctr" fontAlgn="base">
              <a:lnSpc>
                <a:spcPct val="150000"/>
              </a:lnSpc>
              <a:spcBef>
                <a:spcPct val="0"/>
              </a:spcBef>
              <a:spcAft>
                <a:spcPct val="0"/>
              </a:spcAft>
            </a:pPr>
            <a:r>
              <a:rPr lang="zh-CN" altLang="en-US" sz="3000" dirty="0">
                <a:solidFill>
                  <a:srgbClr val="FF0000"/>
                </a:solidFill>
                <a:latin typeface="方正粗黑宋简体" pitchFamily="2" charset="-122"/>
                <a:ea typeface="方正粗黑宋简体" pitchFamily="2" charset="-122"/>
              </a:rPr>
              <a:t>李斯的悲剧：千古一相 世界影响</a:t>
            </a:r>
            <a:endParaRPr lang="en-US" altLang="zh-CN" sz="3000" dirty="0">
              <a:solidFill>
                <a:srgbClr val="FF0000"/>
              </a:solidFill>
              <a:latin typeface="方正粗黑宋简体" pitchFamily="2" charset="-122"/>
              <a:ea typeface="方正粗黑宋简体" pitchFamily="2" charset="-122"/>
            </a:endParaRPr>
          </a:p>
          <a:p>
            <a:pPr indent="342900" algn="ctr" fontAlgn="base">
              <a:lnSpc>
                <a:spcPct val="150000"/>
              </a:lnSpc>
              <a:spcBef>
                <a:spcPct val="0"/>
              </a:spcBef>
              <a:spcAft>
                <a:spcPct val="0"/>
              </a:spcAft>
            </a:pPr>
            <a:r>
              <a:rPr lang="zh-CN" altLang="en-US" sz="3000" dirty="0">
                <a:solidFill>
                  <a:srgbClr val="FF0000"/>
                </a:solidFill>
                <a:latin typeface="方正粗黑宋简体" pitchFamily="2" charset="-122"/>
                <a:ea typeface="方正粗黑宋简体" pitchFamily="2" charset="-122"/>
              </a:rPr>
              <a:t>                      德不胜才 </a:t>
            </a:r>
            <a:r>
              <a:rPr lang="zh-CN" altLang="en-US" sz="3000" dirty="0" smtClean="0">
                <a:solidFill>
                  <a:srgbClr val="FF0000"/>
                </a:solidFill>
                <a:latin typeface="方正粗黑宋简体" pitchFamily="2" charset="-122"/>
                <a:ea typeface="方正粗黑宋简体" pitchFamily="2" charset="-122"/>
              </a:rPr>
              <a:t>身死</a:t>
            </a:r>
            <a:r>
              <a:rPr lang="zh-CN" altLang="en-US" sz="3000" dirty="0">
                <a:solidFill>
                  <a:srgbClr val="FF0000"/>
                </a:solidFill>
                <a:latin typeface="方正粗黑宋简体" pitchFamily="2" charset="-122"/>
                <a:ea typeface="方正粗黑宋简体" pitchFamily="2" charset="-122"/>
              </a:rPr>
              <a:t>国灭</a:t>
            </a:r>
            <a:endParaRPr lang="en-US" altLang="zh-CN" sz="3000" dirty="0">
              <a:solidFill>
                <a:srgbClr val="FF0000"/>
              </a:solidFill>
              <a:latin typeface="方正粗黑宋简体" pitchFamily="2" charset="-122"/>
              <a:ea typeface="方正粗黑宋简体" pitchFamily="2" charset="-122"/>
            </a:endParaRPr>
          </a:p>
        </p:txBody>
      </p:sp>
      <p:sp>
        <p:nvSpPr>
          <p:cNvPr id="3074" name="AutoShape 2" descr="http://img4.imgtn.bdimg.com/it/u=3768899429,651764554&amp;fm=214&amp;gp=0.jpg"/>
          <p:cNvSpPr>
            <a:spLocks noChangeAspect="1" noChangeArrowheads="1"/>
          </p:cNvSpPr>
          <p:nvPr/>
        </p:nvSpPr>
        <p:spPr bwMode="auto">
          <a:xfrm>
            <a:off x="115888" y="561975"/>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p>
            <a:pPr fontAlgn="base">
              <a:spcBef>
                <a:spcPct val="0"/>
              </a:spcBef>
              <a:spcAft>
                <a:spcPct val="0"/>
              </a:spcAft>
            </a:pPr>
            <a:endParaRPr lang="zh-CN" altLang="en-US" sz="10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88" y="357504"/>
            <a:ext cx="53268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57802" y="999799"/>
            <a:ext cx="1569660" cy="1571951"/>
          </a:xfrm>
          <a:prstGeom prst="rect">
            <a:avLst/>
          </a:prstGeom>
          <a:noFill/>
        </p:spPr>
        <p:txBody>
          <a:bodyPr vert="eaVert" wrap="square" lIns="68580" tIns="34290" rIns="68580" bIns="34290" rtlCol="0">
            <a:spAutoFit/>
          </a:bodyPr>
          <a:lstStyle/>
          <a:p>
            <a:r>
              <a:rPr lang="zh-CN" altLang="en-US" sz="3300" dirty="0">
                <a:solidFill>
                  <a:srgbClr val="FF0000"/>
                </a:solidFill>
                <a:latin typeface="方正粗黑宋简体" pitchFamily="2" charset="-122"/>
                <a:ea typeface="方正粗黑宋简体" pitchFamily="2" charset="-122"/>
              </a:rPr>
              <a:t>政治家</a:t>
            </a:r>
            <a:r>
              <a:rPr lang="zh-CN" altLang="en-US" sz="3000" dirty="0">
                <a:latin typeface="方正粗黑宋简体" pitchFamily="2" charset="-122"/>
                <a:ea typeface="方正粗黑宋简体" pitchFamily="2" charset="-122"/>
              </a:rPr>
              <a:t>文学家书法家</a:t>
            </a:r>
          </a:p>
        </p:txBody>
      </p:sp>
    </p:spTree>
    <p:extLst>
      <p:ext uri="{BB962C8B-B14F-4D97-AF65-F5344CB8AC3E}">
        <p14:creationId xmlns:p14="http://schemas.microsoft.com/office/powerpoint/2010/main" val="136846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rrowheads="1"/>
          </p:cNvSpPr>
          <p:nvPr>
            <p:ph type="title" idx="4294967295"/>
          </p:nvPr>
        </p:nvSpPr>
        <p:spPr>
          <a:xfrm>
            <a:off x="1781691" y="87474"/>
            <a:ext cx="6192688" cy="857250"/>
          </a:xfrm>
        </p:spPr>
        <p:txBody>
          <a:bodyPr/>
          <a:lstStyle/>
          <a:p>
            <a:r>
              <a:rPr lang="zh-CN" altLang="en-US" sz="3000" b="1" dirty="0">
                <a:solidFill>
                  <a:srgbClr val="FF3300"/>
                </a:solidFill>
                <a:latin typeface="方正粗黑宋简体" pitchFamily="2" charset="-122"/>
                <a:ea typeface="方正粗黑宋简体" pitchFamily="2" charset="-122"/>
              </a:rPr>
              <a:t>  为什么要远离“仓鼠哲学”？     </a:t>
            </a:r>
          </a:p>
        </p:txBody>
      </p:sp>
      <p:sp>
        <p:nvSpPr>
          <p:cNvPr id="23557" name="文本框 10244"/>
          <p:cNvSpPr txBox="1">
            <a:spLocks noChangeArrowheads="1"/>
          </p:cNvSpPr>
          <p:nvPr/>
        </p:nvSpPr>
        <p:spPr bwMode="auto">
          <a:xfrm>
            <a:off x="2927816" y="798697"/>
            <a:ext cx="3609402"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r>
              <a:rPr lang="en-US" altLang="zh-CN" sz="3000" b="1" dirty="0">
                <a:solidFill>
                  <a:srgbClr val="0000FF"/>
                </a:solidFill>
                <a:latin typeface="Times New Roman" pitchFamily="18" charset="0"/>
                <a:ea typeface="方正舒体" pitchFamily="2" charset="-122"/>
              </a:rPr>
              <a:t>——</a:t>
            </a:r>
            <a:r>
              <a:rPr lang="zh-CN" altLang="en-US" sz="3000" b="1" dirty="0">
                <a:solidFill>
                  <a:srgbClr val="0000FF"/>
                </a:solidFill>
                <a:latin typeface="Times New Roman" pitchFamily="18" charset="0"/>
                <a:ea typeface="方正舒体" pitchFamily="2" charset="-122"/>
              </a:rPr>
              <a:t>李斯的人生警示</a:t>
            </a:r>
          </a:p>
        </p:txBody>
      </p:sp>
      <p:sp>
        <p:nvSpPr>
          <p:cNvPr id="7" name="TextBox 1"/>
          <p:cNvSpPr txBox="1">
            <a:spLocks noChangeArrowheads="1"/>
          </p:cNvSpPr>
          <p:nvPr/>
        </p:nvSpPr>
        <p:spPr bwMode="auto">
          <a:xfrm>
            <a:off x="197824" y="1491631"/>
            <a:ext cx="8640960" cy="205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sz="2700" b="1" dirty="0">
                <a:solidFill>
                  <a:schemeClr val="tx2"/>
                </a:solidFill>
                <a:latin typeface="方正粗黑宋简体" pitchFamily="2" charset="-122"/>
                <a:ea typeface="方正粗黑宋简体" pitchFamily="2" charset="-122"/>
              </a:rPr>
              <a:t>        李斯者，楚上蔡人也。年少时，为郡小吏，</a:t>
            </a:r>
            <a:r>
              <a:rPr lang="zh-CN" altLang="en-US" sz="2700" b="1" dirty="0">
                <a:solidFill>
                  <a:srgbClr val="FF0000"/>
                </a:solidFill>
                <a:latin typeface="方正粗黑宋简体" pitchFamily="2" charset="-122"/>
                <a:ea typeface="方正粗黑宋简体" pitchFamily="2" charset="-122"/>
              </a:rPr>
              <a:t>见吏舍厕中鼠食不絜</a:t>
            </a:r>
            <a:r>
              <a:rPr lang="zh-CN" altLang="en-US" sz="1800" b="1" dirty="0">
                <a:solidFill>
                  <a:srgbClr val="FF0000"/>
                </a:solidFill>
                <a:latin typeface="方正粗黑宋简体" pitchFamily="2" charset="-122"/>
                <a:ea typeface="方正粗黑宋简体" pitchFamily="2" charset="-122"/>
              </a:rPr>
              <a:t>（洁）</a:t>
            </a:r>
            <a:r>
              <a:rPr lang="zh-CN" altLang="en-US" sz="2700" b="1" dirty="0">
                <a:solidFill>
                  <a:srgbClr val="FF0000"/>
                </a:solidFill>
                <a:latin typeface="方正粗黑宋简体" pitchFamily="2" charset="-122"/>
                <a:ea typeface="方正粗黑宋简体" pitchFamily="2" charset="-122"/>
              </a:rPr>
              <a:t>，近人犬，数惊恐之</a:t>
            </a:r>
            <a:r>
              <a:rPr lang="zh-CN" altLang="en-US" sz="2700" b="1" dirty="0">
                <a:solidFill>
                  <a:schemeClr val="tx2"/>
                </a:solidFill>
                <a:latin typeface="方正粗黑宋简体" pitchFamily="2" charset="-122"/>
                <a:ea typeface="方正粗黑宋简体" pitchFamily="2" charset="-122"/>
              </a:rPr>
              <a:t>。斯入仓，</a:t>
            </a:r>
            <a:r>
              <a:rPr lang="zh-CN" altLang="en-US" sz="2700" b="1" dirty="0">
                <a:solidFill>
                  <a:srgbClr val="FF0000"/>
                </a:solidFill>
                <a:latin typeface="方正粗黑宋简体" pitchFamily="2" charset="-122"/>
                <a:ea typeface="方正粗黑宋简体" pitchFamily="2" charset="-122"/>
              </a:rPr>
              <a:t>观仓中鼠，食积粟，居大庑</a:t>
            </a:r>
            <a:r>
              <a:rPr lang="zh-CN" altLang="en-US" sz="1500" b="1" dirty="0">
                <a:solidFill>
                  <a:srgbClr val="FF0000"/>
                </a:solidFill>
                <a:latin typeface="方正粗黑宋简体" pitchFamily="2" charset="-122"/>
                <a:ea typeface="方正粗黑宋简体" pitchFamily="2" charset="-122"/>
              </a:rPr>
              <a:t>（</a:t>
            </a:r>
            <a:r>
              <a:rPr lang="en-US" altLang="zh-CN" sz="1500" b="1" dirty="0" err="1">
                <a:solidFill>
                  <a:srgbClr val="FF0000"/>
                </a:solidFill>
                <a:latin typeface="方正粗黑宋简体" pitchFamily="2" charset="-122"/>
                <a:ea typeface="方正粗黑宋简体" pitchFamily="2" charset="-122"/>
              </a:rPr>
              <a:t>wǔ</a:t>
            </a:r>
            <a:r>
              <a:rPr lang="zh-CN" altLang="en-US" sz="1500" b="1" dirty="0">
                <a:solidFill>
                  <a:srgbClr val="FF0000"/>
                </a:solidFill>
                <a:latin typeface="方正粗黑宋简体" pitchFamily="2" charset="-122"/>
                <a:ea typeface="方正粗黑宋简体" pitchFamily="2" charset="-122"/>
              </a:rPr>
              <a:t>）</a:t>
            </a:r>
            <a:r>
              <a:rPr lang="zh-CN" altLang="en-US" sz="2700" b="1" dirty="0">
                <a:solidFill>
                  <a:srgbClr val="FF0000"/>
                </a:solidFill>
                <a:latin typeface="方正粗黑宋简体" pitchFamily="2" charset="-122"/>
                <a:ea typeface="方正粗黑宋简体" pitchFamily="2" charset="-122"/>
              </a:rPr>
              <a:t>之下，不见人犬之忧</a:t>
            </a:r>
            <a:r>
              <a:rPr lang="zh-CN" altLang="en-US" sz="2700" b="1" dirty="0">
                <a:solidFill>
                  <a:schemeClr val="tx2"/>
                </a:solidFill>
                <a:latin typeface="方正粗黑宋简体" pitchFamily="2" charset="-122"/>
                <a:ea typeface="方正粗黑宋简体" pitchFamily="2" charset="-122"/>
              </a:rPr>
              <a:t>。於是李斯乃叹曰</a:t>
            </a:r>
            <a:r>
              <a:rPr lang="zh-CN" altLang="en-US" sz="1800" b="1" dirty="0">
                <a:solidFill>
                  <a:schemeClr val="tx2"/>
                </a:solidFill>
                <a:latin typeface="方正粗黑宋简体" pitchFamily="2" charset="-122"/>
                <a:ea typeface="方正粗黑宋简体" pitchFamily="2" charset="-122"/>
              </a:rPr>
              <a:t>：“</a:t>
            </a:r>
            <a:r>
              <a:rPr lang="zh-CN" altLang="en-US" sz="2700" b="1" dirty="0">
                <a:solidFill>
                  <a:srgbClr val="FF0000"/>
                </a:solidFill>
                <a:latin typeface="方正粗黑宋简体" pitchFamily="2" charset="-122"/>
                <a:ea typeface="方正粗黑宋简体" pitchFamily="2" charset="-122"/>
              </a:rPr>
              <a:t>人之贤不肖譬如鼠矣，在所自处耳</a:t>
            </a:r>
            <a:r>
              <a:rPr lang="zh-CN" altLang="en-US" sz="1800" b="1" dirty="0">
                <a:solidFill>
                  <a:schemeClr val="tx2"/>
                </a:solidFill>
                <a:latin typeface="方正粗黑宋简体" pitchFamily="2" charset="-122"/>
                <a:ea typeface="方正粗黑宋简体" pitchFamily="2" charset="-122"/>
              </a:rPr>
              <a:t>！”</a:t>
            </a:r>
            <a:endParaRPr lang="en-US" altLang="zh-CN" sz="2700" b="1" dirty="0">
              <a:solidFill>
                <a:schemeClr val="tx2"/>
              </a:solidFill>
              <a:latin typeface="方正粗黑宋简体" pitchFamily="2" charset="-122"/>
              <a:ea typeface="方正粗黑宋简体" pitchFamily="2" charset="-122"/>
            </a:endParaRPr>
          </a:p>
          <a:p>
            <a:pPr algn="r"/>
            <a:r>
              <a:rPr lang="en-US" altLang="zh-CN" sz="2100" b="1" dirty="0">
                <a:solidFill>
                  <a:schemeClr val="tx2"/>
                </a:solidFill>
                <a:latin typeface="方正粗黑宋简体" pitchFamily="2" charset="-122"/>
                <a:ea typeface="方正粗黑宋简体" pitchFamily="2" charset="-122"/>
              </a:rPr>
              <a:t>——《</a:t>
            </a:r>
            <a:r>
              <a:rPr lang="zh-CN" altLang="en-US" sz="2100" b="1" dirty="0">
                <a:solidFill>
                  <a:schemeClr val="tx2"/>
                </a:solidFill>
                <a:latin typeface="方正粗黑宋简体" pitchFamily="2" charset="-122"/>
                <a:ea typeface="方正粗黑宋简体" pitchFamily="2" charset="-122"/>
              </a:rPr>
              <a:t>史记</a:t>
            </a:r>
            <a:r>
              <a:rPr lang="en-US" altLang="zh-CN" sz="2100" b="1" dirty="0">
                <a:solidFill>
                  <a:schemeClr val="tx2"/>
                </a:solidFill>
                <a:latin typeface="方正粗黑宋简体" pitchFamily="2" charset="-122"/>
                <a:ea typeface="方正粗黑宋简体" pitchFamily="2" charset="-122"/>
              </a:rPr>
              <a:t>·</a:t>
            </a:r>
            <a:r>
              <a:rPr lang="zh-CN" altLang="en-US" sz="2100" b="1" dirty="0">
                <a:solidFill>
                  <a:schemeClr val="tx2"/>
                </a:solidFill>
                <a:latin typeface="方正粗黑宋简体" pitchFamily="2" charset="-122"/>
                <a:ea typeface="方正粗黑宋简体" pitchFamily="2" charset="-122"/>
              </a:rPr>
              <a:t> 李斯列传</a:t>
            </a:r>
            <a:r>
              <a:rPr lang="en-US" altLang="zh-CN" sz="2100" b="1" dirty="0">
                <a:solidFill>
                  <a:schemeClr val="tx2"/>
                </a:solidFill>
                <a:latin typeface="方正粗黑宋简体" pitchFamily="2" charset="-122"/>
                <a:ea typeface="方正粗黑宋简体" pitchFamily="2" charset="-122"/>
              </a:rPr>
              <a:t>》</a:t>
            </a:r>
            <a:endParaRPr lang="zh-CN" altLang="en-US" sz="2100" b="1" dirty="0">
              <a:solidFill>
                <a:schemeClr val="tx2"/>
              </a:solidFill>
              <a:latin typeface="方正粗黑宋简体" pitchFamily="2" charset="-122"/>
              <a:ea typeface="方正粗黑宋简体" pitchFamily="2" charset="-122"/>
            </a:endParaRPr>
          </a:p>
        </p:txBody>
      </p:sp>
      <p:sp>
        <p:nvSpPr>
          <p:cNvPr id="4" name="TextBox 3"/>
          <p:cNvSpPr txBox="1"/>
          <p:nvPr/>
        </p:nvSpPr>
        <p:spPr>
          <a:xfrm>
            <a:off x="359532" y="4124422"/>
            <a:ext cx="8424936" cy="715580"/>
          </a:xfrm>
          <a:prstGeom prst="rect">
            <a:avLst/>
          </a:prstGeom>
          <a:noFill/>
        </p:spPr>
        <p:txBody>
          <a:bodyPr wrap="square" lIns="68580" tIns="34290" rIns="68580" bIns="34290" rtlCol="0">
            <a:spAutoFit/>
          </a:bodyPr>
          <a:lstStyle/>
          <a:p>
            <a:r>
              <a:rPr lang="zh-CN" altLang="en-US" sz="2100" dirty="0">
                <a:solidFill>
                  <a:srgbClr val="FF0000"/>
                </a:solidFill>
                <a:latin typeface="方正粗黑宋简体" pitchFamily="2" charset="-122"/>
                <a:ea typeface="方正粗黑宋简体" pitchFamily="2" charset="-122"/>
              </a:rPr>
              <a:t>李斯的教训：</a:t>
            </a:r>
            <a:r>
              <a:rPr lang="zh-CN" altLang="en-US" sz="2100" dirty="0">
                <a:latin typeface="方正粗黑宋简体" pitchFamily="2" charset="-122"/>
                <a:ea typeface="方正粗黑宋简体" pitchFamily="2" charset="-122"/>
              </a:rPr>
              <a:t>他一生做出了惊天动地改天换地的伟业，但他自己的人格却一直没能大起来</a:t>
            </a:r>
            <a:r>
              <a:rPr lang="en-US" altLang="zh-CN" sz="2100" dirty="0">
                <a:latin typeface="方正粗黑宋简体" pitchFamily="2" charset="-122"/>
                <a:ea typeface="方正粗黑宋简体" pitchFamily="2" charset="-122"/>
              </a:rPr>
              <a:t>——</a:t>
            </a:r>
            <a:r>
              <a:rPr lang="zh-CN" altLang="en-US" sz="2100" dirty="0">
                <a:solidFill>
                  <a:srgbClr val="FF0000"/>
                </a:solidFill>
                <a:latin typeface="方正粗黑宋简体" pitchFamily="2" charset="-122"/>
                <a:ea typeface="方正粗黑宋简体" pitchFamily="2" charset="-122"/>
              </a:rPr>
              <a:t>终身也未能超越自己的小气和小器。</a:t>
            </a:r>
          </a:p>
        </p:txBody>
      </p:sp>
      <p:sp>
        <p:nvSpPr>
          <p:cNvPr id="10" name="圆角矩形标注 9"/>
          <p:cNvSpPr/>
          <p:nvPr/>
        </p:nvSpPr>
        <p:spPr bwMode="auto">
          <a:xfrm>
            <a:off x="1601671" y="2733768"/>
            <a:ext cx="3762728" cy="1404156"/>
          </a:xfrm>
          <a:prstGeom prst="wedgeRoundRectCallout">
            <a:avLst>
              <a:gd name="adj1" fmla="val 78599"/>
              <a:gd name="adj2" fmla="val -54936"/>
              <a:gd name="adj3" fmla="val 16667"/>
            </a:avLst>
          </a:prstGeom>
          <a:solidFill>
            <a:srgbClr val="FFFF00"/>
          </a:solid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r>
              <a:rPr lang="zh-CN" altLang="en-US" sz="2400" b="1" dirty="0">
                <a:latin typeface="Arial" panose="020B0604020202020204" pitchFamily="34" charset="0"/>
                <a:ea typeface="黑体" panose="02010609060101010101" pitchFamily="49" charset="-122"/>
              </a:rPr>
              <a:t>仓鼠哲学</a:t>
            </a:r>
            <a:r>
              <a:rPr lang="en-US" altLang="zh-CN" sz="2400" b="1" dirty="0">
                <a:latin typeface="Arial" panose="020B0604020202020204" pitchFamily="34" charset="0"/>
                <a:ea typeface="黑体" panose="02010609060101010101" pitchFamily="49" charset="-122"/>
              </a:rPr>
              <a:t>——</a:t>
            </a:r>
          </a:p>
          <a:p>
            <a:pPr fontAlgn="base">
              <a:spcBef>
                <a:spcPct val="0"/>
              </a:spcBef>
              <a:spcAft>
                <a:spcPct val="0"/>
              </a:spcAft>
            </a:pPr>
            <a:r>
              <a:rPr lang="zh-CN" altLang="en-US" sz="2400" b="1" dirty="0">
                <a:latin typeface="Arial" panose="020B0604020202020204" pitchFamily="34" charset="0"/>
                <a:ea typeface="黑体" panose="02010609060101010101" pitchFamily="49" charset="-122"/>
              </a:rPr>
              <a:t>攫取粮食保护粮食</a:t>
            </a:r>
            <a:endParaRPr lang="en-US" altLang="zh-CN" sz="2400" b="1" dirty="0">
              <a:latin typeface="Arial" panose="020B0604020202020204" pitchFamily="34" charset="0"/>
              <a:ea typeface="黑体" panose="02010609060101010101" pitchFamily="49" charset="-122"/>
            </a:endParaRPr>
          </a:p>
          <a:p>
            <a:pPr fontAlgn="base">
              <a:spcBef>
                <a:spcPct val="0"/>
              </a:spcBef>
              <a:spcAft>
                <a:spcPct val="0"/>
              </a:spcAft>
            </a:pPr>
            <a:r>
              <a:rPr lang="zh-CN" altLang="en-US" sz="2400" b="1" dirty="0">
                <a:latin typeface="Arial" panose="020B0604020202020204" pitchFamily="34" charset="0"/>
                <a:ea typeface="黑体" panose="02010609060101010101" pitchFamily="49" charset="-122"/>
              </a:rPr>
              <a:t>攫取富贵保护富贵</a:t>
            </a:r>
            <a:endParaRPr lang="en-US" altLang="zh-CN" sz="2400" b="1" dirty="0">
              <a:latin typeface="Arial" panose="020B0604020202020204" pitchFamily="34" charset="0"/>
              <a:ea typeface="黑体" panose="02010609060101010101" pitchFamily="49" charset="-122"/>
            </a:endParaRPr>
          </a:p>
          <a:p>
            <a:pPr fontAlgn="base">
              <a:spcBef>
                <a:spcPct val="0"/>
              </a:spcBef>
              <a:spcAft>
                <a:spcPct val="0"/>
              </a:spcAft>
            </a:pPr>
            <a:r>
              <a:rPr lang="en-US" altLang="zh-CN" sz="2400" b="1" dirty="0">
                <a:latin typeface="Arial" panose="020B0604020202020204" pitchFamily="34" charset="0"/>
                <a:ea typeface="黑体" panose="02010609060101010101" pitchFamily="49" charset="-122"/>
              </a:rPr>
              <a:t>——</a:t>
            </a:r>
            <a:r>
              <a:rPr lang="zh-CN" altLang="en-US" sz="2400" b="1" dirty="0">
                <a:latin typeface="Arial" panose="020B0604020202020204" pitchFamily="34" charset="0"/>
                <a:ea typeface="黑体" panose="02010609060101010101" pitchFamily="49" charset="-122"/>
              </a:rPr>
              <a:t>终生未能超越</a:t>
            </a:r>
            <a:endParaRPr lang="en-US" altLang="zh-CN" sz="2400" b="1" dirty="0">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1875458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3538" y="621868"/>
            <a:ext cx="8262918" cy="3624069"/>
          </a:xfrm>
          <a:prstGeom prst="rect">
            <a:avLst/>
          </a:prstGeom>
        </p:spPr>
        <p:txBody>
          <a:bodyPr wrap="square" lIns="68580" tIns="34290" rIns="68580" bIns="34290">
            <a:spAutoFit/>
          </a:bodyPr>
          <a:lstStyle/>
          <a:p>
            <a:pPr algn="just"/>
            <a:r>
              <a:rPr lang="en-US" altLang="zh-CN" sz="2100" kern="100" dirty="0">
                <a:latin typeface="方正粗黑宋简体" pitchFamily="2" charset="-122"/>
                <a:ea typeface="方正粗黑宋简体" pitchFamily="2" charset="-122"/>
                <a:cs typeface="Times New Roman"/>
              </a:rPr>
              <a:t>       </a:t>
            </a:r>
            <a:r>
              <a:rPr lang="zh-CN" altLang="zh-CN" sz="2100" b="1" kern="100" dirty="0">
                <a:solidFill>
                  <a:srgbClr val="FF0000"/>
                </a:solidFill>
                <a:latin typeface="方正粗黑宋简体" pitchFamily="2" charset="-122"/>
                <a:ea typeface="方正粗黑宋简体" pitchFamily="2" charset="-122"/>
                <a:cs typeface="Times New Roman"/>
              </a:rPr>
              <a:t>饭疏食饮水，曲肱而枕之，乐亦在其中矣。不义而富且贵，于我如浮云</a:t>
            </a:r>
            <a:endParaRPr lang="en-US" altLang="zh-CN" sz="2100" b="1" kern="100" dirty="0">
              <a:solidFill>
                <a:srgbClr val="FF0000"/>
              </a:solidFill>
              <a:latin typeface="方正粗黑宋简体" pitchFamily="2" charset="-122"/>
              <a:ea typeface="方正粗黑宋简体" pitchFamily="2" charset="-122"/>
              <a:cs typeface="Times New Roman"/>
            </a:endParaRPr>
          </a:p>
          <a:p>
            <a:pPr algn="just"/>
            <a:r>
              <a:rPr lang="en-US" altLang="zh-CN" sz="2100" b="1" kern="100" dirty="0">
                <a:solidFill>
                  <a:srgbClr val="FF0000"/>
                </a:solidFill>
                <a:latin typeface="方正粗黑宋简体" pitchFamily="2" charset="-122"/>
                <a:ea typeface="方正粗黑宋简体" pitchFamily="2" charset="-122"/>
                <a:cs typeface="Times New Roman"/>
              </a:rPr>
              <a:t>       </a:t>
            </a:r>
            <a:r>
              <a:rPr lang="zh-CN" altLang="zh-CN" sz="2100" b="1" kern="100" dirty="0">
                <a:solidFill>
                  <a:srgbClr val="FF0000"/>
                </a:solidFill>
                <a:latin typeface="方正粗黑宋简体" pitchFamily="2" charset="-122"/>
                <a:ea typeface="方正粗黑宋简体" pitchFamily="2" charset="-122"/>
                <a:cs typeface="Times New Roman"/>
              </a:rPr>
              <a:t>富与贵，是人之所欲也；不以其道，得之不处也。贫与贱，是人之所恶也；不以其道，得之不去也</a:t>
            </a:r>
            <a:endParaRPr lang="en-US" altLang="zh-CN" sz="2100" b="1" kern="100" dirty="0">
              <a:solidFill>
                <a:srgbClr val="FF0000"/>
              </a:solidFill>
              <a:latin typeface="方正粗黑宋简体" pitchFamily="2" charset="-122"/>
              <a:ea typeface="方正粗黑宋简体" pitchFamily="2" charset="-122"/>
              <a:cs typeface="Times New Roman"/>
            </a:endParaRPr>
          </a:p>
          <a:p>
            <a:pPr algn="just"/>
            <a:r>
              <a:rPr lang="en-US" altLang="zh-CN" sz="2100" b="1" kern="100" dirty="0">
                <a:solidFill>
                  <a:srgbClr val="FF0000"/>
                </a:solidFill>
                <a:latin typeface="方正粗黑宋简体" pitchFamily="2" charset="-122"/>
                <a:ea typeface="方正粗黑宋简体" pitchFamily="2" charset="-122"/>
                <a:cs typeface="Times New Roman"/>
              </a:rPr>
              <a:t>       </a:t>
            </a:r>
            <a:r>
              <a:rPr lang="zh-CN" altLang="en-US" sz="2100" b="1" kern="100" dirty="0">
                <a:solidFill>
                  <a:srgbClr val="FF0000"/>
                </a:solidFill>
                <a:latin typeface="方正粗黑宋简体" pitchFamily="2" charset="-122"/>
                <a:ea typeface="方正粗黑宋简体" pitchFamily="2" charset="-122"/>
                <a:cs typeface="Times New Roman"/>
              </a:rPr>
              <a:t>君子忧道不忧贫。</a:t>
            </a:r>
            <a:endParaRPr lang="en-US" altLang="zh-CN" sz="2100" b="1" kern="100" dirty="0">
              <a:solidFill>
                <a:srgbClr val="FF0000"/>
              </a:solidFill>
              <a:latin typeface="方正粗黑宋简体" pitchFamily="2" charset="-122"/>
              <a:ea typeface="方正粗黑宋简体" pitchFamily="2" charset="-122"/>
              <a:cs typeface="Times New Roman"/>
            </a:endParaRPr>
          </a:p>
          <a:p>
            <a:pPr algn="just"/>
            <a:r>
              <a:rPr lang="en-US" altLang="zh-CN" sz="2100" b="1" kern="100" dirty="0">
                <a:solidFill>
                  <a:srgbClr val="FF0000"/>
                </a:solidFill>
                <a:latin typeface="方正粗黑宋简体" pitchFamily="2" charset="-122"/>
                <a:ea typeface="方正粗黑宋简体" pitchFamily="2" charset="-122"/>
                <a:cs typeface="Times New Roman"/>
              </a:rPr>
              <a:t>       </a:t>
            </a:r>
            <a:r>
              <a:rPr lang="zh-CN" altLang="en-US" sz="2100" kern="100" dirty="0">
                <a:latin typeface="方正粗黑宋简体" pitchFamily="2" charset="-122"/>
                <a:ea typeface="方正粗黑宋简体" pitchFamily="2" charset="-122"/>
                <a:cs typeface="Times New Roman"/>
              </a:rPr>
              <a:t>作为大儒 荀子的学生，如果他真正被儒家的上述“所欲”有甚于生者和富贵的君子品格所洗礼，而不是被</a:t>
            </a:r>
            <a:r>
              <a:rPr lang="zh-CN" altLang="zh-CN" sz="2100" kern="100" dirty="0">
                <a:latin typeface="方正粗黑宋简体" pitchFamily="2" charset="-122"/>
                <a:ea typeface="方正粗黑宋简体" pitchFamily="2" charset="-122"/>
                <a:cs typeface="Times New Roman"/>
              </a:rPr>
              <a:t>“仓鼠</a:t>
            </a:r>
            <a:r>
              <a:rPr lang="zh-CN" altLang="en-US" sz="2100" kern="100" dirty="0">
                <a:latin typeface="方正粗黑宋简体" pitchFamily="2" charset="-122"/>
                <a:ea typeface="方正粗黑宋简体" pitchFamily="2" charset="-122"/>
                <a:cs typeface="Times New Roman"/>
              </a:rPr>
              <a:t>”</a:t>
            </a:r>
            <a:r>
              <a:rPr lang="zh-CN" altLang="zh-CN" sz="2100" kern="100" dirty="0">
                <a:latin typeface="方正粗黑宋简体" pitchFamily="2" charset="-122"/>
                <a:ea typeface="方正粗黑宋简体" pitchFamily="2" charset="-122"/>
                <a:cs typeface="Times New Roman"/>
              </a:rPr>
              <a:t>哲学所</a:t>
            </a:r>
            <a:r>
              <a:rPr lang="zh-CN" altLang="en-US" sz="2100" kern="100" dirty="0">
                <a:latin typeface="方正粗黑宋简体" pitchFamily="2" charset="-122"/>
                <a:ea typeface="方正粗黑宋简体" pitchFamily="2" charset="-122"/>
                <a:cs typeface="Times New Roman"/>
              </a:rPr>
              <a:t>笼罩，也许</a:t>
            </a:r>
            <a:r>
              <a:rPr lang="zh-CN" altLang="zh-CN" sz="2100" kern="100" dirty="0">
                <a:latin typeface="方正粗黑宋简体" pitchFamily="2" charset="-122"/>
                <a:ea typeface="方正粗黑宋简体" pitchFamily="2" charset="-122"/>
                <a:cs typeface="Times New Roman"/>
              </a:rPr>
              <a:t>他的历史</a:t>
            </a:r>
            <a:r>
              <a:rPr lang="zh-CN" altLang="en-US" sz="2100" kern="100" dirty="0">
                <a:latin typeface="方正粗黑宋简体" pitchFamily="2" charset="-122"/>
                <a:ea typeface="方正粗黑宋简体" pitchFamily="2" charset="-122"/>
                <a:cs typeface="Times New Roman"/>
              </a:rPr>
              <a:t>甚至整个秦朝乃至中华历史，都可能改写</a:t>
            </a:r>
            <a:r>
              <a:rPr lang="zh-CN" altLang="zh-CN" sz="2100" kern="100" dirty="0">
                <a:latin typeface="方正粗黑宋简体" pitchFamily="2" charset="-122"/>
                <a:ea typeface="方正粗黑宋简体" pitchFamily="2" charset="-122"/>
                <a:cs typeface="Times New Roman"/>
              </a:rPr>
              <a:t>。</a:t>
            </a:r>
            <a:r>
              <a:rPr lang="zh-CN" altLang="en-US" sz="2100" kern="100" dirty="0">
                <a:solidFill>
                  <a:srgbClr val="FF0000"/>
                </a:solidFill>
                <a:latin typeface="方正粗黑宋简体" pitchFamily="2" charset="-122"/>
                <a:ea typeface="方正粗黑宋简体" pitchFamily="2" charset="-122"/>
                <a:cs typeface="Times New Roman"/>
              </a:rPr>
              <a:t>在“仓鼠”说的覆压之下</a:t>
            </a:r>
            <a:r>
              <a:rPr lang="zh-CN" altLang="en-US" sz="2100" kern="100" dirty="0">
                <a:latin typeface="方正粗黑宋简体" pitchFamily="2" charset="-122"/>
                <a:ea typeface="方正粗黑宋简体" pitchFamily="2" charset="-122"/>
                <a:cs typeface="Times New Roman"/>
              </a:rPr>
              <a:t>，始终</a:t>
            </a:r>
            <a:r>
              <a:rPr lang="zh-CN" altLang="zh-CN" sz="2100" kern="100" dirty="0">
                <a:latin typeface="方正粗黑宋简体" pitchFamily="2" charset="-122"/>
                <a:ea typeface="方正粗黑宋简体" pitchFamily="2" charset="-122"/>
                <a:cs typeface="Times New Roman"/>
              </a:rPr>
              <a:t>把权位富贵看得</a:t>
            </a:r>
            <a:r>
              <a:rPr lang="zh-CN" altLang="en-US" sz="2100" kern="100" dirty="0">
                <a:latin typeface="方正粗黑宋简体" pitchFamily="2" charset="-122"/>
                <a:ea typeface="方正粗黑宋简体" pitchFamily="2" charset="-122"/>
                <a:cs typeface="Times New Roman"/>
              </a:rPr>
              <a:t>高于一切</a:t>
            </a:r>
            <a:r>
              <a:rPr lang="zh-CN" altLang="zh-CN" sz="2100" kern="100" dirty="0">
                <a:latin typeface="方正粗黑宋简体" pitchFamily="2" charset="-122"/>
                <a:ea typeface="方正粗黑宋简体" pitchFamily="2" charset="-122"/>
                <a:cs typeface="Times New Roman"/>
              </a:rPr>
              <a:t>，</a:t>
            </a:r>
            <a:r>
              <a:rPr lang="zh-CN" altLang="en-US" sz="2100" kern="100" dirty="0">
                <a:latin typeface="方正粗黑宋简体" pitchFamily="2" charset="-122"/>
                <a:ea typeface="方正粗黑宋简体" pitchFamily="2" charset="-122"/>
                <a:cs typeface="Times New Roman"/>
              </a:rPr>
              <a:t>那么他只能走向</a:t>
            </a:r>
            <a:r>
              <a:rPr lang="zh-CN" altLang="zh-CN" sz="2100" kern="100" dirty="0">
                <a:solidFill>
                  <a:srgbClr val="FF0000"/>
                </a:solidFill>
                <a:latin typeface="方正粗黑宋简体" pitchFamily="2" charset="-122"/>
                <a:ea typeface="方正粗黑宋简体" pitchFamily="2" charset="-122"/>
                <a:cs typeface="Times New Roman"/>
              </a:rPr>
              <a:t>利令智昏</a:t>
            </a:r>
            <a:r>
              <a:rPr lang="zh-CN" altLang="zh-CN" sz="2100" kern="100" dirty="0">
                <a:latin typeface="方正粗黑宋简体" pitchFamily="2" charset="-122"/>
                <a:ea typeface="方正粗黑宋简体" pitchFamily="2" charset="-122"/>
                <a:cs typeface="Times New Roman"/>
              </a:rPr>
              <a:t>，</a:t>
            </a:r>
            <a:r>
              <a:rPr lang="zh-CN" altLang="zh-CN" sz="2100" kern="100" dirty="0">
                <a:solidFill>
                  <a:srgbClr val="FF0000"/>
                </a:solidFill>
                <a:latin typeface="方正粗黑宋简体" pitchFamily="2" charset="-122"/>
                <a:ea typeface="方正粗黑宋简体" pitchFamily="2" charset="-122"/>
                <a:cs typeface="Times New Roman"/>
              </a:rPr>
              <a:t>走向与道义抗衡的反面</a:t>
            </a:r>
            <a:r>
              <a:rPr lang="zh-CN" altLang="zh-CN" sz="2100" kern="100" dirty="0">
                <a:latin typeface="方正粗黑宋简体" pitchFamily="2" charset="-122"/>
                <a:ea typeface="方正粗黑宋简体" pitchFamily="2" charset="-122"/>
                <a:cs typeface="Times New Roman"/>
              </a:rPr>
              <a:t>。</a:t>
            </a:r>
            <a:endParaRPr lang="en-US" altLang="zh-CN" sz="2100" kern="100" dirty="0">
              <a:latin typeface="方正粗黑宋简体" pitchFamily="2" charset="-122"/>
              <a:ea typeface="方正粗黑宋简体" pitchFamily="2" charset="-122"/>
              <a:cs typeface="Times New Roman"/>
            </a:endParaRPr>
          </a:p>
          <a:p>
            <a:pPr algn="r"/>
            <a:r>
              <a:rPr lang="en-US" altLang="zh-CN" sz="2100" kern="100" dirty="0">
                <a:latin typeface="方正粗黑宋简体" pitchFamily="2" charset="-122"/>
                <a:ea typeface="方正粗黑宋简体" pitchFamily="2" charset="-122"/>
                <a:cs typeface="Times New Roman"/>
              </a:rPr>
              <a:t>——</a:t>
            </a:r>
            <a:r>
              <a:rPr lang="zh-CN" altLang="en-US" sz="2100" kern="100" dirty="0">
                <a:latin typeface="方正粗黑宋简体" pitchFamily="2" charset="-122"/>
                <a:ea typeface="方正粗黑宋简体" pitchFamily="2" charset="-122"/>
                <a:cs typeface="Times New Roman"/>
              </a:rPr>
              <a:t>郭军平</a:t>
            </a:r>
            <a:r>
              <a:rPr lang="en-US" altLang="zh-CN" sz="2100" kern="100" dirty="0">
                <a:latin typeface="方正粗黑宋简体" pitchFamily="2" charset="-122"/>
                <a:ea typeface="方正粗黑宋简体" pitchFamily="2" charset="-122"/>
                <a:cs typeface="Times New Roman"/>
              </a:rPr>
              <a:t>《</a:t>
            </a:r>
            <a:r>
              <a:rPr lang="zh-CN" altLang="en-US" sz="2100" kern="100" dirty="0">
                <a:latin typeface="方正粗黑宋简体" pitchFamily="2" charset="-122"/>
                <a:ea typeface="方正粗黑宋简体" pitchFamily="2" charset="-122"/>
                <a:cs typeface="Times New Roman"/>
              </a:rPr>
              <a:t>李斯墓前的沉思</a:t>
            </a:r>
            <a:r>
              <a:rPr lang="en-US" altLang="zh-CN" sz="2100" kern="100" dirty="0">
                <a:latin typeface="方正粗黑宋简体" pitchFamily="2" charset="-122"/>
                <a:ea typeface="方正粗黑宋简体" pitchFamily="2" charset="-122"/>
                <a:cs typeface="Times New Roman"/>
              </a:rPr>
              <a:t>》</a:t>
            </a:r>
            <a:endParaRPr lang="zh-CN" altLang="zh-CN" sz="2100" kern="100" dirty="0">
              <a:latin typeface="方正粗黑宋简体" pitchFamily="2" charset="-122"/>
              <a:ea typeface="方正粗黑宋简体" pitchFamily="2" charset="-122"/>
              <a:cs typeface="Times New Roman"/>
            </a:endParaRPr>
          </a:p>
        </p:txBody>
      </p:sp>
    </p:spTree>
    <p:extLst>
      <p:ext uri="{BB962C8B-B14F-4D97-AF65-F5344CB8AC3E}">
        <p14:creationId xmlns:p14="http://schemas.microsoft.com/office/powerpoint/2010/main" val="3956148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7604" y="465516"/>
            <a:ext cx="7344816" cy="4842864"/>
          </a:xfrm>
          <a:prstGeom prst="rect">
            <a:avLst/>
          </a:prstGeom>
        </p:spPr>
        <p:txBody>
          <a:bodyPr wrap="square" lIns="68580" tIns="34290" rIns="68580" bIns="34290">
            <a:spAutoFit/>
          </a:bodyPr>
          <a:lstStyle/>
          <a:p>
            <a:pPr marL="1429" indent="-258604" algn="ctr" eaLnBrk="0" fontAlgn="base" hangingPunct="0">
              <a:spcBef>
                <a:spcPct val="20000"/>
              </a:spcBef>
              <a:spcAft>
                <a:spcPct val="0"/>
              </a:spcAft>
              <a:buClr>
                <a:srgbClr val="00716E"/>
              </a:buClr>
              <a:defRPr/>
            </a:pPr>
            <a:r>
              <a:rPr lang="zh-CN" altLang="en-US" sz="3300" b="1" kern="0" noProof="1">
                <a:solidFill>
                  <a:srgbClr val="FF0000"/>
                </a:solidFill>
                <a:latin typeface="方正粗黑宋简体" pitchFamily="2" charset="-122"/>
                <a:ea typeface="方正粗黑宋简体" pitchFamily="2" charset="-122"/>
              </a:rPr>
              <a:t>一、贪恋权势 妒杀韩非</a:t>
            </a:r>
            <a:endParaRPr lang="en-US" altLang="zh-CN" sz="3300" b="1" kern="0" noProof="1">
              <a:solidFill>
                <a:srgbClr val="FF0000"/>
              </a:solidFill>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endParaRPr lang="en-US" altLang="zh-CN" sz="2100" b="1" kern="0" noProof="1">
              <a:solidFill>
                <a:srgbClr val="000000"/>
              </a:solidFill>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r>
              <a:rPr lang="zh-CN" altLang="en-US" sz="2700" b="1" kern="0" noProof="1">
                <a:latin typeface="方正粗黑宋简体" pitchFamily="2" charset="-122"/>
                <a:ea typeface="方正粗黑宋简体" pitchFamily="2" charset="-122"/>
              </a:rPr>
              <a:t>原因只在于韩非的思想才华胜于己</a:t>
            </a:r>
            <a:endParaRPr lang="en-US" altLang="zh-CN" sz="2700" b="1" kern="0" noProof="1">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r>
              <a:rPr lang="zh-CN" altLang="en-US" sz="2700" b="1" kern="0" noProof="1">
                <a:latin typeface="方正粗黑宋简体" pitchFamily="2" charset="-122"/>
                <a:ea typeface="方正粗黑宋简体" pitchFamily="2" charset="-122"/>
              </a:rPr>
              <a:t>正如庞涓之于孙膑</a:t>
            </a:r>
            <a:endParaRPr lang="en-US" altLang="zh-CN" sz="2700" b="1" kern="0" noProof="1">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endParaRPr lang="en-US" altLang="zh-CN" sz="2700" b="1" kern="0" noProof="1">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r>
              <a:rPr lang="zh-CN" altLang="en-US" sz="2700" b="1" kern="0" noProof="1">
                <a:latin typeface="方正粗黑宋简体" pitchFamily="2" charset="-122"/>
                <a:ea typeface="方正粗黑宋简体" pitchFamily="2" charset="-122"/>
              </a:rPr>
              <a:t>对比管鲍之交中</a:t>
            </a:r>
            <a:endParaRPr lang="en-US" altLang="zh-CN" sz="2700" b="1" kern="0" noProof="1">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r>
              <a:rPr lang="zh-CN" altLang="en-US" sz="2700" b="1" kern="0" noProof="1">
                <a:latin typeface="方正粗黑宋简体" pitchFamily="2" charset="-122"/>
                <a:ea typeface="方正粗黑宋简体" pitchFamily="2" charset="-122"/>
              </a:rPr>
              <a:t>鲍叔牙“自进管仲，自处管下”的度量和格局</a:t>
            </a:r>
            <a:endParaRPr lang="en-US" altLang="zh-CN" sz="2700" b="1" kern="0" noProof="1">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r>
              <a:rPr lang="zh-CN" altLang="en-US" sz="2700" b="1" kern="0" noProof="1">
                <a:latin typeface="方正粗黑宋简体" pitchFamily="2" charset="-122"/>
                <a:ea typeface="方正粗黑宋简体" pitchFamily="2" charset="-122"/>
              </a:rPr>
              <a:t>李斯的人格显得多么卑鄙渺小！</a:t>
            </a:r>
            <a:endParaRPr lang="en-US" altLang="zh-CN" sz="2700" b="1" kern="0" noProof="1">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r>
              <a:rPr lang="zh-CN" altLang="en-US" sz="2700" b="1" kern="0" noProof="1">
                <a:latin typeface="方正粗黑宋简体" pitchFamily="2" charset="-122"/>
                <a:ea typeface="方正粗黑宋简体" pitchFamily="2" charset="-122"/>
              </a:rPr>
              <a:t>但这还只是其次</a:t>
            </a:r>
            <a:endParaRPr lang="en-US" altLang="zh-CN" sz="2700" b="1" kern="0" noProof="1">
              <a:latin typeface="方正粗黑宋简体" pitchFamily="2" charset="-122"/>
              <a:ea typeface="方正粗黑宋简体" pitchFamily="2" charset="-122"/>
            </a:endParaRPr>
          </a:p>
          <a:p>
            <a:pPr marL="1429" indent="-258604" eaLnBrk="0" fontAlgn="base" hangingPunct="0">
              <a:spcBef>
                <a:spcPct val="20000"/>
              </a:spcBef>
              <a:spcAft>
                <a:spcPct val="0"/>
              </a:spcAft>
              <a:buClr>
                <a:srgbClr val="00716E"/>
              </a:buClr>
              <a:defRPr/>
            </a:pPr>
            <a:endParaRPr lang="en-US" altLang="zh-CN" sz="2100" b="1" kern="0" noProof="1">
              <a:solidFill>
                <a:srgbClr val="000000"/>
              </a:solidFill>
              <a:latin typeface="方正粗黑宋简体" pitchFamily="2" charset="-122"/>
              <a:ea typeface="方正粗黑宋简体" pitchFamily="2" charset="-122"/>
            </a:endParaRPr>
          </a:p>
        </p:txBody>
      </p:sp>
    </p:spTree>
    <p:extLst>
      <p:ext uri="{BB962C8B-B14F-4D97-AF65-F5344CB8AC3E}">
        <p14:creationId xmlns:p14="http://schemas.microsoft.com/office/powerpoint/2010/main" val="265925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9532" y="897564"/>
            <a:ext cx="8532948" cy="3254738"/>
          </a:xfrm>
          <a:prstGeom prst="rect">
            <a:avLst/>
          </a:prstGeom>
        </p:spPr>
        <p:txBody>
          <a:bodyPr wrap="square" lIns="68580" tIns="34290" rIns="68580" bIns="34290">
            <a:spAutoFit/>
          </a:bodyPr>
          <a:lstStyle/>
          <a:p>
            <a:pPr algn="ctr"/>
            <a:r>
              <a:rPr lang="zh-CN" altLang="en-US" sz="3300" dirty="0">
                <a:solidFill>
                  <a:srgbClr val="FF0000"/>
                </a:solidFill>
                <a:latin typeface="方正粗黑宋简体" pitchFamily="2" charset="-122"/>
                <a:ea typeface="方正粗黑宋简体" pitchFamily="2" charset="-122"/>
              </a:rPr>
              <a:t>二、沙丘之谋 沆瀣赵高</a:t>
            </a:r>
            <a:endParaRPr lang="en-US" altLang="zh-CN" sz="3300" dirty="0">
              <a:solidFill>
                <a:srgbClr val="FF0000"/>
              </a:solidFill>
              <a:latin typeface="方正粗黑宋简体" pitchFamily="2" charset="-122"/>
              <a:ea typeface="方正粗黑宋简体" pitchFamily="2" charset="-122"/>
            </a:endParaRPr>
          </a:p>
          <a:p>
            <a:pPr algn="ctr"/>
            <a:endParaRPr lang="en-US" altLang="zh-CN" sz="2100" dirty="0">
              <a:solidFill>
                <a:srgbClr val="0F0F0F"/>
              </a:solidFill>
              <a:latin typeface="方正粗黑宋简体" pitchFamily="2" charset="-122"/>
              <a:ea typeface="方正粗黑宋简体" pitchFamily="2" charset="-122"/>
            </a:endParaRPr>
          </a:p>
          <a:p>
            <a:r>
              <a:rPr lang="zh-CN" altLang="en-US" sz="2100" dirty="0">
                <a:solidFill>
                  <a:srgbClr val="0F0F0F"/>
                </a:solidFill>
                <a:latin typeface="方正粗黑宋简体" pitchFamily="2" charset="-122"/>
                <a:ea typeface="方正粗黑宋简体" pitchFamily="2" charset="-122"/>
              </a:rPr>
              <a:t>秦始皇驾崩沙丘，斯违背道义</a:t>
            </a:r>
            <a:r>
              <a:rPr lang="zh-CN" altLang="en-US" sz="2100" dirty="0">
                <a:solidFill>
                  <a:srgbClr val="FF0000"/>
                </a:solidFill>
                <a:latin typeface="方正粗黑宋简体" pitchFamily="2" charset="-122"/>
                <a:ea typeface="方正粗黑宋简体" pitchFamily="2" charset="-122"/>
              </a:rPr>
              <a:t>加入</a:t>
            </a:r>
            <a:r>
              <a:rPr lang="zh-CN" altLang="en-US" sz="2100" dirty="0" smtClean="0">
                <a:solidFill>
                  <a:srgbClr val="FF0000"/>
                </a:solidFill>
                <a:latin typeface="方正粗黑宋简体" pitchFamily="2" charset="-122"/>
                <a:ea typeface="方正粗黑宋简体" pitchFamily="2" charset="-122"/>
              </a:rPr>
              <a:t>宦者赵高</a:t>
            </a:r>
            <a:r>
              <a:rPr lang="zh-CN" altLang="en-US" sz="2100" dirty="0">
                <a:solidFill>
                  <a:srgbClr val="FF0000"/>
                </a:solidFill>
                <a:latin typeface="方正粗黑宋简体" pitchFamily="2" charset="-122"/>
                <a:ea typeface="方正粗黑宋简体" pitchFamily="2" charset="-122"/>
              </a:rPr>
              <a:t>篡权集团，配合伪造遗诏</a:t>
            </a:r>
            <a:r>
              <a:rPr lang="zh-CN" altLang="en-US" sz="2100" dirty="0">
                <a:solidFill>
                  <a:srgbClr val="0F0F0F"/>
                </a:solidFill>
                <a:latin typeface="方正粗黑宋简体" pitchFamily="2" charset="-122"/>
                <a:ea typeface="方正粗黑宋简体" pitchFamily="2" charset="-122"/>
              </a:rPr>
              <a:t>，迫众望所归的皇长子扶苏自杀，</a:t>
            </a:r>
            <a:r>
              <a:rPr lang="zh-CN" altLang="en-US" sz="2100" dirty="0">
                <a:solidFill>
                  <a:srgbClr val="FF0000"/>
                </a:solidFill>
                <a:latin typeface="方正粗黑宋简体" pitchFamily="2" charset="-122"/>
                <a:ea typeface="方正粗黑宋简体" pitchFamily="2" charset="-122"/>
              </a:rPr>
              <a:t>改立昏庸无能的少子胡亥为二世皇帝</a:t>
            </a:r>
            <a:r>
              <a:rPr lang="zh-CN" altLang="en-US" sz="2100" dirty="0">
                <a:solidFill>
                  <a:srgbClr val="0F0F0F"/>
                </a:solidFill>
                <a:latin typeface="方正粗黑宋简体" pitchFamily="2" charset="-122"/>
                <a:ea typeface="方正粗黑宋简体" pitchFamily="2" charset="-122"/>
              </a:rPr>
              <a:t>。</a:t>
            </a:r>
          </a:p>
          <a:p>
            <a:endParaRPr lang="en-US" altLang="zh-CN" sz="2400" dirty="0">
              <a:solidFill>
                <a:srgbClr val="0F0F0F"/>
              </a:solidFill>
              <a:latin typeface="方正粗黑宋简体" pitchFamily="2" charset="-122"/>
              <a:ea typeface="方正粗黑宋简体" pitchFamily="2" charset="-122"/>
            </a:endParaRPr>
          </a:p>
          <a:p>
            <a:r>
              <a:rPr lang="zh-CN" altLang="en-US" sz="2100" dirty="0">
                <a:solidFill>
                  <a:srgbClr val="0F0F0F"/>
                </a:solidFill>
                <a:latin typeface="方正粗黑宋简体" pitchFamily="2" charset="-122"/>
                <a:ea typeface="方正粗黑宋简体" pitchFamily="2" charset="-122"/>
              </a:rPr>
              <a:t>高乃谓丞相斯曰：“上崩，赐长子书，与丧会咸阳而立为嗣。书未行，今上崩，未有知者也。所赐长子书及符玺皆在胡亥所，定太子在君侯与高之口耳。事将何如？”</a:t>
            </a:r>
            <a:endParaRPr lang="en-US" altLang="zh-CN" sz="2100" dirty="0">
              <a:solidFill>
                <a:srgbClr val="0F0F0F"/>
              </a:solidFill>
              <a:latin typeface="方正粗黑宋简体" pitchFamily="2" charset="-122"/>
              <a:ea typeface="方正粗黑宋简体" pitchFamily="2" charset="-122"/>
            </a:endParaRPr>
          </a:p>
          <a:p>
            <a:r>
              <a:rPr lang="zh-CN" altLang="en-US" sz="2400" dirty="0">
                <a:solidFill>
                  <a:srgbClr val="FF0000"/>
                </a:solidFill>
                <a:latin typeface="方正粗黑宋简体" pitchFamily="2" charset="-122"/>
                <a:ea typeface="方正粗黑宋简体" pitchFamily="2" charset="-122"/>
              </a:rPr>
              <a:t>斯曰：“安得亡国之言！此非人臣所当议也！”</a:t>
            </a:r>
          </a:p>
        </p:txBody>
      </p:sp>
    </p:spTree>
    <p:extLst>
      <p:ext uri="{BB962C8B-B14F-4D97-AF65-F5344CB8AC3E}">
        <p14:creationId xmlns:p14="http://schemas.microsoft.com/office/powerpoint/2010/main" val="994044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91910"/>
            <a:ext cx="8316924" cy="3023905"/>
          </a:xfrm>
          <a:prstGeom prst="rect">
            <a:avLst/>
          </a:prstGeom>
        </p:spPr>
        <p:txBody>
          <a:bodyPr wrap="square" lIns="68580" tIns="34290" rIns="68580" bIns="34290">
            <a:spAutoFit/>
          </a:bodyPr>
          <a:lstStyle/>
          <a:p>
            <a:r>
              <a:rPr lang="zh-CN" altLang="en-US" sz="2400" dirty="0">
                <a:latin typeface="方正粗黑宋简体" pitchFamily="2" charset="-122"/>
                <a:ea typeface="方正粗黑宋简体" pitchFamily="2" charset="-122"/>
              </a:rPr>
              <a:t>高曰：“</a:t>
            </a:r>
            <a:r>
              <a:rPr lang="zh-CN" altLang="en-US" sz="2400" dirty="0">
                <a:solidFill>
                  <a:srgbClr val="FF0000"/>
                </a:solidFill>
                <a:latin typeface="方正粗黑宋简体" pitchFamily="2" charset="-122"/>
                <a:ea typeface="方正粗黑宋简体" pitchFamily="2" charset="-122"/>
              </a:rPr>
              <a:t>君侯自料能孰与蒙恬？功高孰与蒙恬？谋远不失孰与蒙恬？无怨於天下孰与蒙恬？长子旧而信之孰与蒙恬？</a:t>
            </a:r>
            <a:r>
              <a:rPr lang="zh-CN" altLang="en-US" sz="2400" dirty="0">
                <a:latin typeface="方正粗黑宋简体" pitchFamily="2" charset="-122"/>
                <a:ea typeface="方正粗黑宋简体" pitchFamily="2" charset="-122"/>
              </a:rPr>
              <a:t>”斯曰：“此五者皆不及蒙恬，而君责之何深也？”高曰：“</a:t>
            </a: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长子</a:t>
            </a: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即位必用蒙恬为丞相，</a:t>
            </a:r>
            <a:r>
              <a:rPr lang="zh-CN" altLang="en-US" sz="2400" b="1" dirty="0">
                <a:solidFill>
                  <a:srgbClr val="FF0000"/>
                </a:solidFill>
                <a:latin typeface="方正粗黑宋简体" pitchFamily="2" charset="-122"/>
                <a:ea typeface="方正粗黑宋简体" pitchFamily="2" charset="-122"/>
              </a:rPr>
              <a:t>君侯终不怀通侯之印归於乡里，明矣</a:t>
            </a:r>
            <a:r>
              <a:rPr lang="zh-CN" altLang="en-US" sz="2400" dirty="0">
                <a:latin typeface="方正粗黑宋简体" pitchFamily="2" charset="-122"/>
                <a:ea typeface="方正粗黑宋简体" pitchFamily="2" charset="-122"/>
              </a:rPr>
              <a:t>。</a:t>
            </a: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君听臣之计，即长有封侯，世世称孤，必有乔松之寿，孔、墨之智。</a:t>
            </a:r>
            <a:r>
              <a:rPr lang="zh-CN" altLang="en-US" sz="2400" b="1" dirty="0">
                <a:solidFill>
                  <a:srgbClr val="FF0000"/>
                </a:solidFill>
                <a:latin typeface="方正粗黑宋简体" pitchFamily="2" charset="-122"/>
                <a:ea typeface="方正粗黑宋简体" pitchFamily="2" charset="-122"/>
              </a:rPr>
              <a:t>今释此而不从，祸及子孙</a:t>
            </a: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君何处焉？”</a:t>
            </a:r>
            <a:r>
              <a:rPr lang="zh-CN" altLang="en-US" sz="2400" b="1" dirty="0">
                <a:solidFill>
                  <a:srgbClr val="FF0000"/>
                </a:solidFill>
                <a:latin typeface="方正粗黑宋简体" pitchFamily="2" charset="-122"/>
                <a:ea typeface="方正粗黑宋简体" pitchFamily="2" charset="-122"/>
              </a:rPr>
              <a:t>斯乃仰天而叹</a:t>
            </a:r>
            <a:r>
              <a:rPr lang="en-US" altLang="zh-CN" sz="2400" b="1" dirty="0">
                <a:solidFill>
                  <a:srgbClr val="FF0000"/>
                </a:solidFill>
                <a:latin typeface="方正粗黑宋简体" pitchFamily="2" charset="-122"/>
                <a:ea typeface="方正粗黑宋简体" pitchFamily="2" charset="-122"/>
              </a:rPr>
              <a:t>……</a:t>
            </a:r>
            <a:r>
              <a:rPr lang="zh-CN" altLang="en-US" sz="2400" b="1" dirty="0">
                <a:solidFill>
                  <a:srgbClr val="FF0000"/>
                </a:solidFill>
                <a:latin typeface="方正粗黑宋简体" pitchFamily="2" charset="-122"/>
                <a:ea typeface="方正粗黑宋简体" pitchFamily="2" charset="-122"/>
              </a:rPr>
              <a:t>於是斯乃听高。</a:t>
            </a:r>
            <a:endParaRPr lang="en-US" altLang="zh-CN" sz="2400" b="1" dirty="0">
              <a:solidFill>
                <a:srgbClr val="FF0000"/>
              </a:solidFill>
              <a:latin typeface="方正粗黑宋简体" pitchFamily="2" charset="-122"/>
              <a:ea typeface="方正粗黑宋简体" pitchFamily="2" charset="-122"/>
            </a:endParaRPr>
          </a:p>
          <a:p>
            <a:pPr algn="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史记</a:t>
            </a:r>
            <a:r>
              <a:rPr lang="en-US" altLang="zh-CN" sz="2400" dirty="0">
                <a:latin typeface="方正粗黑宋简体" pitchFamily="2" charset="-122"/>
                <a:ea typeface="方正粗黑宋简体" pitchFamily="2" charset="-122"/>
              </a:rPr>
              <a:t>· </a:t>
            </a:r>
            <a:r>
              <a:rPr lang="zh-CN" altLang="en-US" sz="2400" dirty="0">
                <a:latin typeface="方正粗黑宋简体" pitchFamily="2" charset="-122"/>
                <a:ea typeface="方正粗黑宋简体" pitchFamily="2" charset="-122"/>
              </a:rPr>
              <a:t>李斯列传</a:t>
            </a:r>
            <a:r>
              <a:rPr lang="en-US" altLang="zh-CN" sz="2400" dirty="0">
                <a:latin typeface="方正粗黑宋简体" pitchFamily="2" charset="-122"/>
                <a:ea typeface="方正粗黑宋简体" pitchFamily="2" charset="-122"/>
              </a:rPr>
              <a:t>》</a:t>
            </a:r>
          </a:p>
        </p:txBody>
      </p:sp>
      <p:sp>
        <p:nvSpPr>
          <p:cNvPr id="3" name="圆角矩形标注 2"/>
          <p:cNvSpPr/>
          <p:nvPr/>
        </p:nvSpPr>
        <p:spPr bwMode="auto">
          <a:xfrm>
            <a:off x="3829356" y="3003798"/>
            <a:ext cx="4847100" cy="1998222"/>
          </a:xfrm>
          <a:prstGeom prst="wedgeRoundRectCallout">
            <a:avLst>
              <a:gd name="adj1" fmla="val -93272"/>
              <a:gd name="adj2" fmla="val -48578"/>
              <a:gd name="adj3" fmla="val 16667"/>
            </a:avLst>
          </a:prstGeom>
          <a:solidFill>
            <a:srgbClr val="FFFF00"/>
          </a:solid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r>
              <a:rPr lang="zh-CN" altLang="en-US" sz="2400" b="1" dirty="0">
                <a:latin typeface="Arial" panose="020B0604020202020204" pitchFamily="34" charset="0"/>
                <a:ea typeface="黑体" panose="02010609060101010101" pitchFamily="49" charset="-122"/>
              </a:rPr>
              <a:t>与蒙恬比较</a:t>
            </a:r>
            <a:endParaRPr lang="en-US" altLang="zh-CN" sz="2400" b="1" dirty="0">
              <a:latin typeface="Arial" panose="020B0604020202020204" pitchFamily="34" charset="0"/>
              <a:ea typeface="黑体" panose="02010609060101010101" pitchFamily="49" charset="-122"/>
            </a:endParaRPr>
          </a:p>
          <a:p>
            <a:pPr fontAlgn="base">
              <a:spcBef>
                <a:spcPct val="0"/>
              </a:spcBef>
              <a:spcAft>
                <a:spcPct val="0"/>
              </a:spcAft>
            </a:pPr>
            <a:r>
              <a:rPr lang="en-US" altLang="zh-CN" sz="2400" b="1" dirty="0">
                <a:latin typeface="Arial" panose="020B0604020202020204" pitchFamily="34" charset="0"/>
                <a:ea typeface="黑体" panose="02010609060101010101" pitchFamily="49" charset="-122"/>
              </a:rPr>
              <a:t>——</a:t>
            </a:r>
            <a:r>
              <a:rPr lang="zh-CN" altLang="en-US" sz="2400" b="1" dirty="0">
                <a:latin typeface="Arial" panose="020B0604020202020204" pitchFamily="34" charset="0"/>
                <a:ea typeface="黑体" panose="02010609060101010101" pitchFamily="49" charset="-122"/>
              </a:rPr>
              <a:t>危及仓鼠</a:t>
            </a:r>
            <a:endParaRPr lang="en-US" altLang="zh-CN" sz="2400" b="1" dirty="0">
              <a:latin typeface="Arial" panose="020B0604020202020204" pitchFamily="34" charset="0"/>
              <a:ea typeface="黑体" panose="02010609060101010101" pitchFamily="49" charset="-122"/>
            </a:endParaRPr>
          </a:p>
          <a:p>
            <a:pPr fontAlgn="base">
              <a:spcBef>
                <a:spcPct val="0"/>
              </a:spcBef>
              <a:spcAft>
                <a:spcPct val="0"/>
              </a:spcAft>
            </a:pPr>
            <a:r>
              <a:rPr lang="zh-CN" altLang="en-US" sz="2400" b="1" dirty="0">
                <a:solidFill>
                  <a:srgbClr val="FF3300"/>
                </a:solidFill>
                <a:latin typeface="Arial" panose="020B0604020202020204" pitchFamily="34" charset="0"/>
                <a:ea typeface="黑体" panose="02010609060101010101" pitchFamily="49" charset="-122"/>
              </a:rPr>
              <a:t>拿爵位威胁</a:t>
            </a:r>
            <a:endParaRPr lang="en-US" altLang="zh-CN" sz="2400" b="1" dirty="0">
              <a:solidFill>
                <a:srgbClr val="FF3300"/>
              </a:solidFill>
              <a:latin typeface="Arial" panose="020B0604020202020204" pitchFamily="34" charset="0"/>
              <a:ea typeface="黑体" panose="02010609060101010101" pitchFamily="49" charset="-122"/>
            </a:endParaRPr>
          </a:p>
          <a:p>
            <a:pPr fontAlgn="base">
              <a:spcBef>
                <a:spcPct val="0"/>
              </a:spcBef>
              <a:spcAft>
                <a:spcPct val="0"/>
              </a:spcAft>
            </a:pPr>
            <a:r>
              <a:rPr lang="en-US" altLang="zh-CN" sz="2400" b="1" dirty="0">
                <a:solidFill>
                  <a:srgbClr val="FF3300"/>
                </a:solidFill>
                <a:latin typeface="Arial" panose="020B0604020202020204" pitchFamily="34" charset="0"/>
                <a:ea typeface="黑体" panose="02010609060101010101" pitchFamily="49" charset="-122"/>
              </a:rPr>
              <a:t>——</a:t>
            </a:r>
            <a:r>
              <a:rPr lang="zh-CN" altLang="en-US" sz="2400" b="1" dirty="0">
                <a:solidFill>
                  <a:srgbClr val="FF3300"/>
                </a:solidFill>
                <a:latin typeface="Arial" panose="020B0604020202020204" pitchFamily="34" charset="0"/>
                <a:ea typeface="黑体" panose="02010609060101010101" pitchFamily="49" charset="-122"/>
              </a:rPr>
              <a:t>危及厕鼠祸及子孙</a:t>
            </a:r>
            <a:endParaRPr lang="en-US" altLang="zh-CN" sz="2400" b="1" dirty="0">
              <a:solidFill>
                <a:srgbClr val="FF3300"/>
              </a:solidFill>
              <a:latin typeface="Arial" panose="020B0604020202020204" pitchFamily="34" charset="0"/>
              <a:ea typeface="黑体" panose="02010609060101010101" pitchFamily="49" charset="-122"/>
            </a:endParaRPr>
          </a:p>
          <a:p>
            <a:pPr fontAlgn="base">
              <a:spcBef>
                <a:spcPct val="0"/>
              </a:spcBef>
              <a:spcAft>
                <a:spcPct val="0"/>
              </a:spcAft>
            </a:pPr>
            <a:r>
              <a:rPr lang="zh-CN" altLang="en-US" sz="2400" b="1" dirty="0">
                <a:solidFill>
                  <a:srgbClr val="FF3300"/>
                </a:solidFill>
                <a:latin typeface="Arial" panose="020B0604020202020204" pitchFamily="34" charset="0"/>
                <a:ea typeface="黑体" panose="02010609060101010101" pitchFamily="49" charset="-122"/>
              </a:rPr>
              <a:t>竟然就此丧失了大是大非的原则！</a:t>
            </a:r>
          </a:p>
        </p:txBody>
      </p:sp>
    </p:spTree>
    <p:extLst>
      <p:ext uri="{BB962C8B-B14F-4D97-AF65-F5344CB8AC3E}">
        <p14:creationId xmlns:p14="http://schemas.microsoft.com/office/powerpoint/2010/main" val="38921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7514" y="357505"/>
            <a:ext cx="8802978" cy="4501232"/>
          </a:xfrm>
          <a:prstGeom prst="rect">
            <a:avLst/>
          </a:prstGeom>
        </p:spPr>
        <p:txBody>
          <a:bodyPr wrap="square" lIns="68580" tIns="34290" rIns="68580" bIns="34290">
            <a:spAutoFit/>
          </a:bodyPr>
          <a:lstStyle/>
          <a:p>
            <a:pPr algn="just"/>
            <a:r>
              <a:rPr lang="zh-CN" altLang="en-US" sz="2400" b="1" kern="100" dirty="0">
                <a:solidFill>
                  <a:schemeClr val="tx2"/>
                </a:solidFill>
                <a:latin typeface="方正粗黑宋简体" pitchFamily="2" charset="-122"/>
                <a:ea typeface="方正粗黑宋简体" pitchFamily="2" charset="-122"/>
                <a:cs typeface="Times New Roman"/>
              </a:rPr>
              <a:t>       太史公曰：李斯以闾阎历诸侯，入事秦，因瑕衅以辅始皇，卒成帝业，斯为三公，可谓尊用矣。斯知六艺之归，不务明政以补主上之缺，</a:t>
            </a:r>
            <a:r>
              <a:rPr lang="zh-CN" altLang="en-US" sz="2400" b="1" kern="100" dirty="0">
                <a:solidFill>
                  <a:srgbClr val="FF0000"/>
                </a:solidFill>
                <a:latin typeface="方正粗黑宋简体" pitchFamily="2" charset="-122"/>
                <a:ea typeface="方正粗黑宋简体" pitchFamily="2" charset="-122"/>
                <a:cs typeface="Times New Roman"/>
              </a:rPr>
              <a:t>持爵禄之重，阿顺苟合，严威酷刑，听高邪说，废適</a:t>
            </a:r>
            <a:r>
              <a:rPr lang="zh-CN" altLang="en-US" sz="2100" b="1" kern="100" dirty="0">
                <a:solidFill>
                  <a:srgbClr val="FF0000"/>
                </a:solidFill>
                <a:latin typeface="方正粗黑宋简体" pitchFamily="2" charset="-122"/>
                <a:ea typeface="方正粗黑宋简体" pitchFamily="2" charset="-122"/>
                <a:cs typeface="Times New Roman"/>
              </a:rPr>
              <a:t>（嫡）</a:t>
            </a:r>
            <a:r>
              <a:rPr lang="zh-CN" altLang="en-US" sz="2400" b="1" kern="100" dirty="0">
                <a:solidFill>
                  <a:srgbClr val="FF0000"/>
                </a:solidFill>
                <a:latin typeface="方正粗黑宋简体" pitchFamily="2" charset="-122"/>
                <a:ea typeface="方正粗黑宋简体" pitchFamily="2" charset="-122"/>
                <a:cs typeface="Times New Roman"/>
              </a:rPr>
              <a:t>立庶</a:t>
            </a:r>
            <a:r>
              <a:rPr lang="zh-CN" altLang="en-US" sz="2400" b="1" kern="100" dirty="0">
                <a:solidFill>
                  <a:schemeClr val="tx2"/>
                </a:solidFill>
                <a:latin typeface="方正粗黑宋简体" pitchFamily="2" charset="-122"/>
                <a:ea typeface="方正粗黑宋简体" pitchFamily="2" charset="-122"/>
                <a:cs typeface="Times New Roman"/>
              </a:rPr>
              <a:t>。诸侯已畔，斯乃欲谏争，不亦末乎！人皆以斯极忠而被五刑死，察其本，乃与俗议之异。</a:t>
            </a:r>
            <a:r>
              <a:rPr lang="zh-CN" altLang="en-US" sz="2400" b="1" kern="100" dirty="0">
                <a:solidFill>
                  <a:srgbClr val="FF0000"/>
                </a:solidFill>
                <a:latin typeface="方正粗黑宋简体" pitchFamily="2" charset="-122"/>
                <a:ea typeface="方正粗黑宋简体" pitchFamily="2" charset="-122"/>
                <a:cs typeface="Times New Roman"/>
              </a:rPr>
              <a:t>不然，斯之功且与周、召列矣。</a:t>
            </a:r>
            <a:endParaRPr lang="en-US" altLang="zh-CN" sz="2400" b="1" kern="100" dirty="0">
              <a:solidFill>
                <a:srgbClr val="FF0000"/>
              </a:solidFill>
              <a:latin typeface="方正粗黑宋简体" pitchFamily="2" charset="-122"/>
              <a:ea typeface="方正粗黑宋简体" pitchFamily="2" charset="-122"/>
              <a:cs typeface="Times New Roman"/>
            </a:endParaRPr>
          </a:p>
          <a:p>
            <a:pPr algn="r"/>
            <a:r>
              <a:rPr lang="en-US" altLang="zh-CN" sz="2400" b="1" kern="100" dirty="0">
                <a:solidFill>
                  <a:schemeClr val="tx2"/>
                </a:solidFill>
                <a:latin typeface="方正粗黑宋简体" pitchFamily="2" charset="-122"/>
                <a:ea typeface="方正粗黑宋简体" pitchFamily="2" charset="-122"/>
                <a:cs typeface="Times New Roman"/>
              </a:rPr>
              <a:t>——《</a:t>
            </a:r>
            <a:r>
              <a:rPr lang="zh-CN" altLang="en-US" sz="2400" b="1" kern="100" dirty="0">
                <a:solidFill>
                  <a:schemeClr val="tx2"/>
                </a:solidFill>
                <a:latin typeface="方正粗黑宋简体" pitchFamily="2" charset="-122"/>
                <a:ea typeface="方正粗黑宋简体" pitchFamily="2" charset="-122"/>
                <a:cs typeface="Times New Roman"/>
              </a:rPr>
              <a:t>史记</a:t>
            </a:r>
            <a:r>
              <a:rPr lang="en-US" altLang="zh-CN" sz="2400" b="1" kern="100" dirty="0">
                <a:solidFill>
                  <a:schemeClr val="tx2"/>
                </a:solidFill>
                <a:latin typeface="方正粗黑宋简体" pitchFamily="2" charset="-122"/>
                <a:ea typeface="方正粗黑宋简体" pitchFamily="2" charset="-122"/>
                <a:cs typeface="Times New Roman"/>
              </a:rPr>
              <a:t>· </a:t>
            </a:r>
            <a:r>
              <a:rPr lang="zh-CN" altLang="en-US" sz="2400" b="1" kern="100" dirty="0">
                <a:solidFill>
                  <a:schemeClr val="tx2"/>
                </a:solidFill>
                <a:latin typeface="方正粗黑宋简体" pitchFamily="2" charset="-122"/>
                <a:ea typeface="方正粗黑宋简体" pitchFamily="2" charset="-122"/>
                <a:cs typeface="Times New Roman"/>
              </a:rPr>
              <a:t>李斯列传</a:t>
            </a:r>
            <a:r>
              <a:rPr lang="en-US" altLang="zh-CN" sz="2400" b="1" kern="100" dirty="0">
                <a:solidFill>
                  <a:schemeClr val="tx2"/>
                </a:solidFill>
                <a:latin typeface="方正粗黑宋简体" pitchFamily="2" charset="-122"/>
                <a:ea typeface="方正粗黑宋简体" pitchFamily="2" charset="-122"/>
                <a:cs typeface="Times New Roman"/>
              </a:rPr>
              <a:t>》</a:t>
            </a:r>
          </a:p>
          <a:p>
            <a:endParaRPr lang="en-US" altLang="zh-CN" sz="2400" b="1" kern="100" dirty="0">
              <a:solidFill>
                <a:schemeClr val="tx2"/>
              </a:solidFill>
              <a:latin typeface="楷体" pitchFamily="49" charset="-122"/>
              <a:ea typeface="楷体" pitchFamily="49" charset="-122"/>
              <a:cs typeface="Times New Roman"/>
            </a:endParaRPr>
          </a:p>
          <a:p>
            <a:r>
              <a:rPr lang="zh-CN" altLang="en-US" sz="2400" b="1" kern="100" dirty="0">
                <a:solidFill>
                  <a:schemeClr val="tx2"/>
                </a:solidFill>
                <a:latin typeface="楷体" pitchFamily="49" charset="-122"/>
                <a:ea typeface="楷体" pitchFamily="49" charset="-122"/>
                <a:cs typeface="Times New Roman"/>
              </a:rPr>
              <a:t>司马迁：如果不是沙丘之变中他以堂堂丞相而被宦者赵高挟持并背弃大德的历史污点，李斯一生的崇高地位，就将与儒家元圣周公姬旦和召公姬奭</a:t>
            </a:r>
            <a:r>
              <a:rPr lang="zh-CN" altLang="en-US" sz="1100" b="1" kern="100" dirty="0">
                <a:solidFill>
                  <a:schemeClr val="tx2"/>
                </a:solidFill>
                <a:latin typeface="楷体" pitchFamily="49" charset="-122"/>
                <a:ea typeface="楷体" pitchFamily="49" charset="-122"/>
                <a:cs typeface="Times New Roman"/>
              </a:rPr>
              <a:t>（</a:t>
            </a:r>
            <a:r>
              <a:rPr lang="en-US" altLang="zh-CN" sz="1100" b="1" kern="100" dirty="0" err="1">
                <a:solidFill>
                  <a:schemeClr val="tx2"/>
                </a:solidFill>
                <a:latin typeface="楷体" pitchFamily="49" charset="-122"/>
                <a:ea typeface="楷体" pitchFamily="49" charset="-122"/>
                <a:cs typeface="Times New Roman"/>
              </a:rPr>
              <a:t>shì</a:t>
            </a:r>
            <a:r>
              <a:rPr lang="zh-CN" altLang="en-US" sz="1100" b="1" kern="100" dirty="0">
                <a:solidFill>
                  <a:schemeClr val="tx2"/>
                </a:solidFill>
                <a:latin typeface="楷体" pitchFamily="49" charset="-122"/>
                <a:ea typeface="楷体" pitchFamily="49" charset="-122"/>
                <a:cs typeface="Times New Roman"/>
              </a:rPr>
              <a:t>）</a:t>
            </a:r>
            <a:r>
              <a:rPr lang="zh-CN" altLang="en-US" sz="2400" b="1" kern="100" dirty="0">
                <a:solidFill>
                  <a:schemeClr val="tx2"/>
                </a:solidFill>
                <a:latin typeface="楷体" pitchFamily="49" charset="-122"/>
                <a:ea typeface="楷体" pitchFamily="49" charset="-122"/>
                <a:cs typeface="Times New Roman"/>
              </a:rPr>
              <a:t>并列。可惜，历史没有如果。</a:t>
            </a:r>
            <a:endParaRPr lang="en-US" altLang="zh-CN" sz="2400" b="1" kern="100" dirty="0">
              <a:solidFill>
                <a:schemeClr val="tx2"/>
              </a:solidFill>
              <a:latin typeface="楷体" pitchFamily="49" charset="-122"/>
              <a:ea typeface="楷体" pitchFamily="49" charset="-122"/>
              <a:cs typeface="Times New Roman"/>
            </a:endParaRPr>
          </a:p>
          <a:p>
            <a:pPr algn="just"/>
            <a:endParaRPr lang="en-US" altLang="zh-CN" sz="2400" b="1" kern="100" dirty="0">
              <a:solidFill>
                <a:schemeClr val="tx2"/>
              </a:solidFill>
              <a:latin typeface="方正粗黑宋简体" pitchFamily="2" charset="-122"/>
              <a:ea typeface="方正粗黑宋简体" pitchFamily="2" charset="-122"/>
              <a:cs typeface="Times New Roman"/>
            </a:endParaRPr>
          </a:p>
        </p:txBody>
      </p:sp>
    </p:spTree>
    <p:extLst>
      <p:ext uri="{BB962C8B-B14F-4D97-AF65-F5344CB8AC3E}">
        <p14:creationId xmlns:p14="http://schemas.microsoft.com/office/powerpoint/2010/main" val="41706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7514" y="465516"/>
            <a:ext cx="8802978" cy="4593566"/>
          </a:xfrm>
          <a:prstGeom prst="rect">
            <a:avLst/>
          </a:prstGeom>
        </p:spPr>
        <p:txBody>
          <a:bodyPr wrap="square" lIns="68580" tIns="34290" rIns="68580" bIns="34290">
            <a:spAutoFit/>
          </a:bodyPr>
          <a:lstStyle/>
          <a:p>
            <a:r>
              <a:rPr lang="zh-CN" altLang="en-US" sz="2400" dirty="0">
                <a:latin typeface="方正粗黑宋简体" pitchFamily="2" charset="-122"/>
                <a:ea typeface="方正粗黑宋简体" pitchFamily="2" charset="-122"/>
              </a:rPr>
              <a:t>    赵高使其客十馀辈诈为御史、谒者、侍中，更往覆讯斯。</a:t>
            </a: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使者来，会丞相下吏，赵高皆妄为反辞。二世二年七月，</a:t>
            </a:r>
            <a:r>
              <a:rPr lang="zh-CN" altLang="en-US" sz="2400" dirty="0">
                <a:solidFill>
                  <a:srgbClr val="FF0000"/>
                </a:solidFill>
                <a:latin typeface="方正粗黑宋简体" pitchFamily="2" charset="-122"/>
                <a:ea typeface="方正粗黑宋简体" pitchFamily="2" charset="-122"/>
              </a:rPr>
              <a:t>具斯五刑，论腰斩咸阳市</a:t>
            </a:r>
            <a:r>
              <a:rPr lang="zh-CN" altLang="en-US" sz="2400" dirty="0">
                <a:latin typeface="方正粗黑宋简体" pitchFamily="2" charset="-122"/>
                <a:ea typeface="方正粗黑宋简体" pitchFamily="2" charset="-122"/>
              </a:rPr>
              <a:t>。斯出狱，与其中子俱执，</a:t>
            </a:r>
            <a:r>
              <a:rPr lang="zh-CN" altLang="en-US" sz="2400" dirty="0">
                <a:solidFill>
                  <a:srgbClr val="FF0000"/>
                </a:solidFill>
                <a:latin typeface="方正粗黑宋简体" pitchFamily="2" charset="-122"/>
                <a:ea typeface="方正粗黑宋简体" pitchFamily="2" charset="-122"/>
              </a:rPr>
              <a:t>顾谓其中子</a:t>
            </a:r>
            <a:r>
              <a:rPr lang="zh-CN" altLang="en-US" sz="2400" dirty="0">
                <a:latin typeface="方正粗黑宋简体" pitchFamily="2" charset="-122"/>
                <a:ea typeface="方正粗黑宋简体" pitchFamily="2" charset="-122"/>
              </a:rPr>
              <a:t>曰：“</a:t>
            </a:r>
            <a:r>
              <a:rPr lang="zh-CN" altLang="en-US" sz="2400" dirty="0">
                <a:solidFill>
                  <a:srgbClr val="FF0000"/>
                </a:solidFill>
                <a:latin typeface="方正粗黑宋简体" pitchFamily="2" charset="-122"/>
                <a:ea typeface="方正粗黑宋简体" pitchFamily="2" charset="-122"/>
              </a:rPr>
              <a:t>吾欲与若复牵黄犬俱出上蔡东门逐狡兔，岂可得乎！</a:t>
            </a:r>
            <a:r>
              <a:rPr lang="zh-CN" altLang="en-US" sz="2400" dirty="0">
                <a:latin typeface="方正粗黑宋简体" pitchFamily="2" charset="-122"/>
                <a:ea typeface="方正粗黑宋简体" pitchFamily="2" charset="-122"/>
              </a:rPr>
              <a:t>”遂父子相哭，而夷三族。</a:t>
            </a:r>
            <a:endParaRPr lang="en-US" altLang="zh-CN" sz="2400" dirty="0">
              <a:latin typeface="方正粗黑宋简体" pitchFamily="2" charset="-122"/>
              <a:ea typeface="方正粗黑宋简体" pitchFamily="2" charset="-122"/>
            </a:endParaRPr>
          </a:p>
          <a:p>
            <a:pPr algn="r"/>
            <a:r>
              <a:rPr lang="en-US" altLang="zh-CN" sz="2400" dirty="0">
                <a:latin typeface="方正粗黑宋简体" pitchFamily="2" charset="-122"/>
                <a:ea typeface="方正粗黑宋简体" pitchFamily="2" charset="-122"/>
              </a:rPr>
              <a:t>——《</a:t>
            </a:r>
            <a:r>
              <a:rPr lang="zh-CN" altLang="en-US" sz="2400" dirty="0">
                <a:latin typeface="方正粗黑宋简体" pitchFamily="2" charset="-122"/>
                <a:ea typeface="方正粗黑宋简体" pitchFamily="2" charset="-122"/>
              </a:rPr>
              <a:t>史记</a:t>
            </a:r>
            <a:r>
              <a:rPr lang="en-US" altLang="zh-CN" sz="2400" dirty="0">
                <a:latin typeface="方正粗黑宋简体" pitchFamily="2" charset="-122"/>
                <a:ea typeface="方正粗黑宋简体" pitchFamily="2" charset="-122"/>
              </a:rPr>
              <a:t>· </a:t>
            </a:r>
            <a:r>
              <a:rPr lang="zh-CN" altLang="en-US" sz="2400" dirty="0">
                <a:latin typeface="方正粗黑宋简体" pitchFamily="2" charset="-122"/>
                <a:ea typeface="方正粗黑宋简体" pitchFamily="2" charset="-122"/>
              </a:rPr>
              <a:t>李斯列传</a:t>
            </a:r>
            <a:r>
              <a:rPr lang="en-US" altLang="zh-CN" sz="2400" dirty="0">
                <a:latin typeface="方正粗黑宋简体" pitchFamily="2" charset="-122"/>
                <a:ea typeface="方正粗黑宋简体" pitchFamily="2" charset="-122"/>
              </a:rPr>
              <a:t>》</a:t>
            </a:r>
          </a:p>
          <a:p>
            <a:r>
              <a:rPr lang="zh-CN" altLang="en-US" sz="2100" dirty="0">
                <a:latin typeface="方正粗黑宋简体" pitchFamily="2" charset="-122"/>
                <a:ea typeface="方正粗黑宋简体" pitchFamily="2" charset="-122"/>
              </a:rPr>
              <a:t>分析：</a:t>
            </a:r>
            <a:endParaRPr lang="en-US" altLang="zh-CN" sz="2100" dirty="0">
              <a:latin typeface="方正粗黑宋简体" pitchFamily="2" charset="-122"/>
              <a:ea typeface="方正粗黑宋简体" pitchFamily="2" charset="-122"/>
            </a:endParaRPr>
          </a:p>
          <a:p>
            <a:r>
              <a:rPr lang="zh-CN" altLang="en-US" sz="2100" dirty="0">
                <a:latin typeface="方正粗黑宋简体" pitchFamily="2" charset="-122"/>
                <a:ea typeface="方正粗黑宋简体" pitchFamily="2" charset="-122"/>
              </a:rPr>
              <a:t>临刑之际，斯后悔慨叹的竟然是，自己不仅未能守住富贵爵位和权势，而且连在上蔡老家与儿子“东门逐狡兔”的既有小幸福，也都成空了！这正如“仓鼠”梦已破，“厕鼠”梦也不可复得了！堂堂大秦国相，其患得患失竟至如此境界！</a:t>
            </a:r>
            <a:endParaRPr lang="en-US" altLang="zh-CN" sz="2100" dirty="0">
              <a:latin typeface="方正粗黑宋简体" pitchFamily="2" charset="-122"/>
              <a:ea typeface="方正粗黑宋简体" pitchFamily="2" charset="-122"/>
            </a:endParaRPr>
          </a:p>
          <a:p>
            <a:r>
              <a:rPr lang="zh-CN" altLang="en-US" sz="2100" dirty="0">
                <a:solidFill>
                  <a:srgbClr val="FF0000"/>
                </a:solidFill>
                <a:latin typeface="方正粗黑宋简体" pitchFamily="2" charset="-122"/>
                <a:ea typeface="方正粗黑宋简体" pitchFamily="2" charset="-122"/>
              </a:rPr>
              <a:t>对比屈原“忧道不忧贫”的格局与操守，难怪人有“厕鼠与鸾凤”之叹 ？</a:t>
            </a:r>
            <a:endParaRPr lang="en-US" altLang="zh-CN" sz="2100" dirty="0">
              <a:solidFill>
                <a:srgbClr val="FF0000"/>
              </a:solidFill>
              <a:latin typeface="方正粗黑宋简体" pitchFamily="2" charset="-122"/>
              <a:ea typeface="方正粗黑宋简体" pitchFamily="2" charset="-122"/>
            </a:endParaRPr>
          </a:p>
          <a:p>
            <a:endParaRPr lang="zh-CN" altLang="en-US" sz="2400" dirty="0">
              <a:latin typeface="方正粗黑宋简体" pitchFamily="2" charset="-122"/>
              <a:ea typeface="方正粗黑宋简体" pitchFamily="2" charset="-122"/>
            </a:endParaRPr>
          </a:p>
        </p:txBody>
      </p:sp>
    </p:spTree>
    <p:extLst>
      <p:ext uri="{BB962C8B-B14F-4D97-AF65-F5344CB8AC3E}">
        <p14:creationId xmlns:p14="http://schemas.microsoft.com/office/powerpoint/2010/main" val="3374025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556" y="681540"/>
            <a:ext cx="8100900" cy="2239075"/>
          </a:xfrm>
          <a:prstGeom prst="rect">
            <a:avLst/>
          </a:prstGeom>
        </p:spPr>
        <p:txBody>
          <a:bodyPr wrap="square" lIns="68580" tIns="34290" rIns="68580" bIns="34290">
            <a:spAutoFit/>
          </a:bodyPr>
          <a:lstStyle/>
          <a:p>
            <a:r>
              <a:rPr lang="zh-CN" altLang="en-US" sz="2400" dirty="0">
                <a:latin typeface="方正粗黑宋简体" pitchFamily="2" charset="-122"/>
                <a:ea typeface="方正粗黑宋简体" pitchFamily="2" charset="-122"/>
                <a:cs typeface="Times New Roman"/>
              </a:rPr>
              <a:t>    如果</a:t>
            </a:r>
            <a:r>
              <a:rPr lang="zh-CN" altLang="en-US" sz="2400" dirty="0">
                <a:solidFill>
                  <a:srgbClr val="FF0000"/>
                </a:solidFill>
                <a:latin typeface="方正粗黑宋简体" pitchFamily="2" charset="-122"/>
                <a:ea typeface="方正粗黑宋简体" pitchFamily="2" charset="-122"/>
                <a:cs typeface="Times New Roman"/>
              </a:rPr>
              <a:t>李斯是</a:t>
            </a:r>
            <a:r>
              <a:rPr lang="zh-CN" altLang="zh-CN" sz="2400" dirty="0">
                <a:solidFill>
                  <a:srgbClr val="FF0000"/>
                </a:solidFill>
                <a:latin typeface="方正粗黑宋简体" pitchFamily="2" charset="-122"/>
                <a:ea typeface="方正粗黑宋简体" pitchFamily="2" charset="-122"/>
                <a:cs typeface="Times New Roman"/>
              </a:rPr>
              <a:t>大庑下的老鼠，</a:t>
            </a:r>
            <a:r>
              <a:rPr lang="zh-CN" altLang="en-US" sz="2400" dirty="0">
                <a:latin typeface="方正粗黑宋简体" pitchFamily="2" charset="-122"/>
                <a:ea typeface="方正粗黑宋简体" pitchFamily="2" charset="-122"/>
                <a:cs typeface="Times New Roman"/>
              </a:rPr>
              <a:t>那么</a:t>
            </a:r>
            <a:r>
              <a:rPr lang="zh-CN" altLang="zh-CN" sz="2400" dirty="0">
                <a:solidFill>
                  <a:srgbClr val="FF0000"/>
                </a:solidFill>
                <a:latin typeface="方正粗黑宋简体" pitchFamily="2" charset="-122"/>
                <a:ea typeface="方正粗黑宋简体" pitchFamily="2" charset="-122"/>
                <a:cs typeface="Times New Roman"/>
              </a:rPr>
              <a:t>屈原</a:t>
            </a:r>
            <a:r>
              <a:rPr lang="zh-CN" altLang="en-US" sz="2400" dirty="0">
                <a:solidFill>
                  <a:srgbClr val="FF0000"/>
                </a:solidFill>
                <a:latin typeface="方正粗黑宋简体" pitchFamily="2" charset="-122"/>
                <a:ea typeface="方正粗黑宋简体" pitchFamily="2" charset="-122"/>
                <a:cs typeface="Times New Roman"/>
              </a:rPr>
              <a:t>正</a:t>
            </a:r>
            <a:r>
              <a:rPr lang="zh-CN" altLang="zh-CN" sz="2400" dirty="0">
                <a:solidFill>
                  <a:srgbClr val="FF0000"/>
                </a:solidFill>
                <a:latin typeface="方正粗黑宋简体" pitchFamily="2" charset="-122"/>
                <a:ea typeface="方正粗黑宋简体" pitchFamily="2" charset="-122"/>
                <a:cs typeface="Times New Roman"/>
              </a:rPr>
              <a:t>是汨罗江边的鸾凤。</a:t>
            </a:r>
            <a:r>
              <a:rPr lang="zh-CN" altLang="en-US" sz="2400" dirty="0">
                <a:latin typeface="方正粗黑宋简体" pitchFamily="2" charset="-122"/>
                <a:ea typeface="方正粗黑宋简体" pitchFamily="2" charset="-122"/>
                <a:cs typeface="Times New Roman"/>
              </a:rPr>
              <a:t>同样是处在最被动的时刻，主动选择流放的屈原，让</a:t>
            </a:r>
            <a:r>
              <a:rPr lang="zh-CN" altLang="zh-CN" sz="2400" dirty="0">
                <a:latin typeface="方正粗黑宋简体" pitchFamily="2" charset="-122"/>
                <a:ea typeface="方正粗黑宋简体" pitchFamily="2" charset="-122"/>
                <a:cs typeface="Times New Roman"/>
              </a:rPr>
              <a:t>我们看到了一个</a:t>
            </a:r>
            <a:r>
              <a:rPr lang="zh-CN" altLang="en-US" sz="2400" dirty="0">
                <a:latin typeface="方正粗黑宋简体" pitchFamily="2" charset="-122"/>
                <a:ea typeface="方正粗黑宋简体" pitchFamily="2" charset="-122"/>
                <a:cs typeface="Times New Roman"/>
              </a:rPr>
              <a:t>有坚守的大德君子</a:t>
            </a:r>
            <a:r>
              <a:rPr lang="zh-CN" altLang="zh-CN" sz="2400" dirty="0">
                <a:latin typeface="方正粗黑宋简体" pitchFamily="2" charset="-122"/>
                <a:ea typeface="方正粗黑宋简体" pitchFamily="2" charset="-122"/>
                <a:cs typeface="Times New Roman"/>
              </a:rPr>
              <a:t> “伏清白以死直兮，固前圣而固然”的</a:t>
            </a:r>
            <a:r>
              <a:rPr lang="zh-CN" altLang="en-US" sz="2400" dirty="0">
                <a:latin typeface="方正粗黑宋简体" pitchFamily="2" charset="-122"/>
                <a:ea typeface="方正粗黑宋简体" pitchFamily="2" charset="-122"/>
                <a:cs typeface="Times New Roman"/>
              </a:rPr>
              <a:t>无比</a:t>
            </a:r>
            <a:r>
              <a:rPr lang="zh-CN" altLang="zh-CN" sz="2400" dirty="0">
                <a:latin typeface="方正粗黑宋简体" pitchFamily="2" charset="-122"/>
                <a:ea typeface="方正粗黑宋简体" pitchFamily="2" charset="-122"/>
                <a:cs typeface="Times New Roman"/>
              </a:rPr>
              <a:t>高尚，这与蝇营狗苟，趋炎附势之徒</a:t>
            </a:r>
            <a:r>
              <a:rPr lang="zh-CN" altLang="en-US" sz="2400" dirty="0">
                <a:latin typeface="方正粗黑宋简体" pitchFamily="2" charset="-122"/>
                <a:ea typeface="方正粗黑宋简体" pitchFamily="2" charset="-122"/>
                <a:cs typeface="Times New Roman"/>
              </a:rPr>
              <a:t>立刻区分开来</a:t>
            </a:r>
            <a:r>
              <a:rPr lang="zh-CN" altLang="zh-CN" sz="2400" dirty="0">
                <a:latin typeface="方正粗黑宋简体" pitchFamily="2" charset="-122"/>
                <a:ea typeface="方正粗黑宋简体" pitchFamily="2" charset="-122"/>
                <a:cs typeface="Times New Roman"/>
              </a:rPr>
              <a:t>。</a:t>
            </a:r>
            <a:endParaRPr lang="en-US" altLang="zh-CN" sz="2400" dirty="0">
              <a:latin typeface="方正粗黑宋简体" pitchFamily="2" charset="-122"/>
              <a:ea typeface="方正粗黑宋简体" pitchFamily="2" charset="-122"/>
              <a:cs typeface="Times New Roman"/>
            </a:endParaRPr>
          </a:p>
          <a:p>
            <a:pPr algn="r"/>
            <a:r>
              <a:rPr lang="en-US" altLang="zh-CN" sz="2100" dirty="0">
                <a:latin typeface="方正粗黑宋简体" pitchFamily="2" charset="-122"/>
                <a:ea typeface="方正粗黑宋简体" pitchFamily="2" charset="-122"/>
                <a:cs typeface="Times New Roman"/>
              </a:rPr>
              <a:t>——</a:t>
            </a:r>
            <a:r>
              <a:rPr lang="zh-CN" altLang="en-US" sz="2100" dirty="0">
                <a:latin typeface="方正粗黑宋简体" pitchFamily="2" charset="-122"/>
                <a:ea typeface="方正粗黑宋简体" pitchFamily="2" charset="-122"/>
                <a:cs typeface="Times New Roman"/>
              </a:rPr>
              <a:t>郭军平</a:t>
            </a:r>
            <a:r>
              <a:rPr lang="en-US" altLang="zh-CN" sz="2100" dirty="0">
                <a:latin typeface="方正粗黑宋简体" pitchFamily="2" charset="-122"/>
                <a:ea typeface="方正粗黑宋简体" pitchFamily="2" charset="-122"/>
                <a:cs typeface="Times New Roman"/>
              </a:rPr>
              <a:t>《</a:t>
            </a:r>
            <a:r>
              <a:rPr lang="zh-CN" altLang="en-US" sz="2100" dirty="0">
                <a:latin typeface="方正粗黑宋简体" pitchFamily="2" charset="-122"/>
                <a:ea typeface="方正粗黑宋简体" pitchFamily="2" charset="-122"/>
                <a:cs typeface="Times New Roman"/>
              </a:rPr>
              <a:t>大庑下的老鼠与汨罗江边的鸾凤</a:t>
            </a:r>
            <a:r>
              <a:rPr lang="en-US" altLang="zh-CN" sz="2100" dirty="0">
                <a:latin typeface="方正粗黑宋简体" pitchFamily="2" charset="-122"/>
                <a:ea typeface="方正粗黑宋简体" pitchFamily="2" charset="-122"/>
                <a:cs typeface="Times New Roman"/>
              </a:rPr>
              <a:t>》</a:t>
            </a:r>
          </a:p>
        </p:txBody>
      </p:sp>
    </p:spTree>
    <p:extLst>
      <p:ext uri="{BB962C8B-B14F-4D97-AF65-F5344CB8AC3E}">
        <p14:creationId xmlns:p14="http://schemas.microsoft.com/office/powerpoint/2010/main" val="398835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4"/>
          <p:cNvSpPr txBox="1">
            <a:spLocks/>
          </p:cNvSpPr>
          <p:nvPr/>
        </p:nvSpPr>
        <p:spPr>
          <a:xfrm>
            <a:off x="629562" y="1983262"/>
            <a:ext cx="8046894" cy="1452584"/>
          </a:xfrm>
          <a:prstGeom prst="rect">
            <a:avLst/>
          </a:prstGeom>
        </p:spPr>
        <p:txBody>
          <a:bodyPr vert="horz" wrap="square" lIns="0" tIns="0" rIns="0" bIns="0" rtlCol="0" anchor="ctr" anchorCtr="0">
            <a:noAutofit/>
          </a:bodyPr>
          <a:lstStyle>
            <a:lvl1pPr marL="0" marR="0" indent="0" algn="l" defTabSz="1219200" rtl="0" eaLnBrk="1" fontAlgn="auto" latinLnBrk="0" hangingPunct="1">
              <a:lnSpc>
                <a:spcPct val="100000"/>
              </a:lnSpc>
              <a:spcBef>
                <a:spcPct val="0"/>
              </a:spcBef>
              <a:spcAft>
                <a:spcPts val="0"/>
              </a:spcAft>
              <a:buClrTx/>
              <a:buSzPts val="5400"/>
              <a:buFont typeface="Arial" panose="020B0604020202020204" pitchFamily="34" charset="0"/>
              <a:buNone/>
              <a:defRPr sz="5400" b="0" kern="1200" spc="800">
                <a:solidFill>
                  <a:schemeClr val="tx1"/>
                </a:solidFill>
                <a:latin typeface="Arial" panose="020B0604020202020204" pitchFamily="34" charset="0"/>
                <a:ea typeface="汉仪旗黑-85S" panose="00020600040101010101" pitchFamily="18" charset="-122"/>
                <a:cs typeface="+mj-cs"/>
              </a:defRPr>
            </a:lvl1pPr>
          </a:lstStyle>
          <a:p>
            <a:pPr algn="ctr"/>
            <a:r>
              <a:rPr lang="en-US" altLang="zh-CN" sz="2400" b="1" dirty="0">
                <a:solidFill>
                  <a:srgbClr val="FF0000"/>
                </a:solidFill>
                <a:latin typeface="方正粗黑宋简体" pitchFamily="2" charset="-122"/>
                <a:ea typeface="方正粗黑宋简体" pitchFamily="2" charset="-122"/>
              </a:rPr>
              <a:t/>
            </a:r>
            <a:br>
              <a:rPr lang="en-US" altLang="zh-CN" sz="2400" b="1" dirty="0">
                <a:solidFill>
                  <a:srgbClr val="FF0000"/>
                </a:solidFill>
                <a:latin typeface="方正粗黑宋简体" pitchFamily="2" charset="-122"/>
                <a:ea typeface="方正粗黑宋简体" pitchFamily="2" charset="-122"/>
              </a:rPr>
            </a:br>
            <a:r>
              <a:rPr lang="en-US" altLang="zh-CN" sz="2400" b="1" dirty="0">
                <a:solidFill>
                  <a:srgbClr val="FF0000"/>
                </a:solidFill>
                <a:latin typeface="方正粗黑宋简体" pitchFamily="2" charset="-122"/>
                <a:ea typeface="方正粗黑宋简体" pitchFamily="2" charset="-122"/>
              </a:rPr>
              <a:t> </a:t>
            </a:r>
            <a:r>
              <a:rPr lang="zh-CN" altLang="en-US" sz="4000" b="1" dirty="0">
                <a:solidFill>
                  <a:srgbClr val="FF0000"/>
                </a:solidFill>
                <a:latin typeface="方正粗黑宋简体" pitchFamily="2" charset="-122"/>
                <a:ea typeface="方正粗黑宋简体" pitchFamily="2" charset="-122"/>
              </a:rPr>
              <a:t>“</a:t>
            </a:r>
            <a:r>
              <a:rPr lang="zh-CN" altLang="en-US" sz="4000" b="1" dirty="0" smtClean="0">
                <a:solidFill>
                  <a:srgbClr val="FF0000"/>
                </a:solidFill>
                <a:latin typeface="方正粗黑宋简体" pitchFamily="2" charset="-122"/>
                <a:ea typeface="方正粗黑宋简体" pitchFamily="2" charset="-122"/>
              </a:rPr>
              <a:t>千古一相</a:t>
            </a:r>
            <a:r>
              <a:rPr lang="zh-CN" altLang="en-US" sz="3600" b="1" dirty="0">
                <a:solidFill>
                  <a:srgbClr val="FF0000"/>
                </a:solidFill>
                <a:latin typeface="方正粗黑宋简体" pitchFamily="2" charset="-122"/>
                <a:ea typeface="方正粗黑宋简体" pitchFamily="2" charset="-122"/>
              </a:rPr>
              <a:t>”</a:t>
            </a:r>
            <a:r>
              <a:rPr lang="zh-CN" altLang="en-US" sz="3600" b="1" dirty="0">
                <a:solidFill>
                  <a:srgbClr val="0070C0"/>
                </a:solidFill>
                <a:latin typeface="方正舒体" pitchFamily="2" charset="-122"/>
                <a:ea typeface="方正舒体" pitchFamily="2" charset="-122"/>
              </a:rPr>
              <a:t>与</a:t>
            </a:r>
            <a:r>
              <a:rPr lang="zh-CN" altLang="en-US" sz="4000" b="1" dirty="0">
                <a:solidFill>
                  <a:srgbClr val="FF0000"/>
                </a:solidFill>
                <a:latin typeface="方正粗黑宋简体" pitchFamily="2" charset="-122"/>
                <a:ea typeface="方正粗黑宋简体" pitchFamily="2" charset="-122"/>
              </a:rPr>
              <a:t>“</a:t>
            </a:r>
            <a:r>
              <a:rPr lang="zh-CN" altLang="en-US" sz="4000" b="1" dirty="0" smtClean="0">
                <a:solidFill>
                  <a:srgbClr val="FF0000"/>
                </a:solidFill>
                <a:latin typeface="方正粗黑宋简体" pitchFamily="2" charset="-122"/>
                <a:ea typeface="方正粗黑宋简体" pitchFamily="2" charset="-122"/>
              </a:rPr>
              <a:t>仓鼠一叹”</a:t>
            </a:r>
            <a:r>
              <a:rPr lang="en-US" altLang="zh-CN" sz="1600" b="1" dirty="0">
                <a:solidFill>
                  <a:srgbClr val="FF0000"/>
                </a:solidFill>
                <a:latin typeface="方正粗黑宋简体" pitchFamily="2" charset="-122"/>
                <a:ea typeface="方正粗黑宋简体" pitchFamily="2" charset="-122"/>
              </a:rPr>
              <a:t/>
            </a:r>
            <a:br>
              <a:rPr lang="en-US" altLang="zh-CN" sz="1600" b="1" dirty="0">
                <a:solidFill>
                  <a:srgbClr val="FF0000"/>
                </a:solidFill>
                <a:latin typeface="方正粗黑宋简体" pitchFamily="2" charset="-122"/>
                <a:ea typeface="方正粗黑宋简体" pitchFamily="2" charset="-122"/>
              </a:rPr>
            </a:br>
            <a:r>
              <a:rPr lang="en-US" altLang="zh-CN" sz="2400" b="1" dirty="0">
                <a:solidFill>
                  <a:srgbClr val="FF0000"/>
                </a:solidFill>
                <a:latin typeface="方正粗黑宋简体" pitchFamily="2" charset="-122"/>
                <a:ea typeface="方正粗黑宋简体" pitchFamily="2" charset="-122"/>
              </a:rPr>
              <a:t/>
            </a:r>
            <a:br>
              <a:rPr lang="en-US" altLang="zh-CN" sz="2400" b="1" dirty="0">
                <a:solidFill>
                  <a:srgbClr val="FF0000"/>
                </a:solidFill>
                <a:latin typeface="方正粗黑宋简体" pitchFamily="2" charset="-122"/>
                <a:ea typeface="方正粗黑宋简体" pitchFamily="2" charset="-122"/>
              </a:rPr>
            </a:br>
            <a:r>
              <a:rPr lang="en-US" altLang="zh-CN" sz="2400" b="1" dirty="0">
                <a:solidFill>
                  <a:srgbClr val="FF0000"/>
                </a:solidFill>
                <a:latin typeface="方正粗黑宋简体" pitchFamily="2" charset="-122"/>
                <a:ea typeface="方正粗黑宋简体" pitchFamily="2" charset="-122"/>
              </a:rPr>
              <a:t>    </a:t>
            </a:r>
            <a:r>
              <a:rPr lang="en-US" altLang="zh-CN" sz="2700" b="1" dirty="0">
                <a:solidFill>
                  <a:srgbClr val="0070C0"/>
                </a:solidFill>
                <a:latin typeface="黑体" pitchFamily="49" charset="-122"/>
                <a:ea typeface="黑体" pitchFamily="49" charset="-122"/>
              </a:rPr>
              <a:t>——</a:t>
            </a:r>
            <a:r>
              <a:rPr lang="zh-CN" altLang="en-US" sz="2700" b="1" dirty="0">
                <a:solidFill>
                  <a:srgbClr val="0070C0"/>
                </a:solidFill>
                <a:latin typeface="黑体" pitchFamily="49" charset="-122"/>
                <a:ea typeface="黑体" pitchFamily="49" charset="-122"/>
              </a:rPr>
              <a:t>李斯的励志能量与人生警示</a:t>
            </a:r>
            <a:endParaRPr lang="en-US" altLang="zh-CN" sz="2700" b="1" dirty="0">
              <a:solidFill>
                <a:srgbClr val="0070C0"/>
              </a:solidFill>
              <a:latin typeface="黑体" pitchFamily="49" charset="-122"/>
              <a:ea typeface="黑体" pitchFamily="49" charset="-122"/>
            </a:endParaRPr>
          </a:p>
          <a:p>
            <a:pPr algn="ctr"/>
            <a:endParaRPr lang="en-US" altLang="zh-CN" sz="2700" b="1" dirty="0">
              <a:solidFill>
                <a:srgbClr val="0070C0"/>
              </a:solidFill>
              <a:latin typeface="黑体" pitchFamily="49" charset="-122"/>
              <a:ea typeface="黑体" pitchFamily="49" charset="-122"/>
            </a:endParaRPr>
          </a:p>
          <a:p>
            <a:r>
              <a:rPr lang="zh-CN" altLang="en-US" sz="1500" b="1" dirty="0">
                <a:solidFill>
                  <a:srgbClr val="0070C0"/>
                </a:solidFill>
                <a:latin typeface="黑体" pitchFamily="49" charset="-122"/>
                <a:ea typeface="黑体" pitchFamily="49" charset="-122"/>
              </a:rPr>
              <a:t>    </a:t>
            </a:r>
            <a:endParaRPr lang="en-US" altLang="zh-CN" sz="1500" b="1" dirty="0">
              <a:solidFill>
                <a:srgbClr val="0070C0"/>
              </a:solidFill>
              <a:latin typeface="黑体" pitchFamily="49" charset="-122"/>
              <a:ea typeface="黑体" pitchFamily="49" charset="-122"/>
            </a:endParaRPr>
          </a:p>
          <a:p>
            <a:r>
              <a:rPr lang="zh-CN" altLang="en-US" sz="1500" b="1" dirty="0">
                <a:solidFill>
                  <a:srgbClr val="0070C0"/>
                </a:solidFill>
                <a:latin typeface="黑体" pitchFamily="49" charset="-122"/>
                <a:ea typeface="黑体" pitchFamily="49" charset="-122"/>
              </a:rPr>
              <a:t>聚焦问题：</a:t>
            </a:r>
            <a:endParaRPr lang="en-US" altLang="zh-CN" sz="1500" b="1" dirty="0">
              <a:solidFill>
                <a:srgbClr val="0070C0"/>
              </a:solidFill>
              <a:latin typeface="黑体" pitchFamily="49" charset="-122"/>
              <a:ea typeface="黑体" pitchFamily="49" charset="-122"/>
            </a:endParaRPr>
          </a:p>
          <a:p>
            <a:r>
              <a:rPr lang="en-US" altLang="zh-CN" sz="1500" b="1" dirty="0">
                <a:solidFill>
                  <a:srgbClr val="0070C0"/>
                </a:solidFill>
                <a:latin typeface="黑体" pitchFamily="49" charset="-122"/>
                <a:ea typeface="黑体" pitchFamily="49" charset="-122"/>
              </a:rPr>
              <a:t>   </a:t>
            </a:r>
            <a:r>
              <a:rPr lang="zh-CN" altLang="en-US" sz="1500" b="1" dirty="0" smtClean="0">
                <a:latin typeface="黑体" pitchFamily="49" charset="-122"/>
                <a:ea typeface="黑体" pitchFamily="49" charset="-122"/>
              </a:rPr>
              <a:t>为什么一个如此</a:t>
            </a:r>
            <a:r>
              <a:rPr lang="zh-CN" altLang="en-US" sz="1500" b="1" dirty="0">
                <a:latin typeface="黑体" pitchFamily="49" charset="-122"/>
                <a:ea typeface="黑体" pitchFamily="49" charset="-122"/>
              </a:rPr>
              <a:t>才华卓绝并能精准</a:t>
            </a:r>
            <a:r>
              <a:rPr lang="zh-CN" altLang="en-US" sz="1500" b="1" dirty="0" smtClean="0">
                <a:latin typeface="黑体" pitchFamily="49" charset="-122"/>
                <a:ea typeface="黑体" pitchFamily="49" charset="-122"/>
              </a:rPr>
              <a:t>把握社会大势</a:t>
            </a:r>
            <a:r>
              <a:rPr lang="zh-CN" altLang="en-US" sz="1500" b="1" dirty="0">
                <a:latin typeface="黑体" pitchFamily="49" charset="-122"/>
                <a:ea typeface="黑体" pitchFamily="49" charset="-122"/>
              </a:rPr>
              <a:t>且一举奠定中国此后</a:t>
            </a:r>
            <a:r>
              <a:rPr lang="en-US" altLang="zh-CN" sz="1500" b="1" dirty="0">
                <a:latin typeface="黑体" pitchFamily="49" charset="-122"/>
                <a:ea typeface="黑体" pitchFamily="49" charset="-122"/>
              </a:rPr>
              <a:t>2000</a:t>
            </a:r>
            <a:r>
              <a:rPr lang="zh-CN" altLang="en-US" sz="1500" b="1" dirty="0">
                <a:latin typeface="黑体" pitchFamily="49" charset="-122"/>
                <a:ea typeface="黑体" pitchFamily="49" charset="-122"/>
              </a:rPr>
              <a:t>年专制格局的“千古一相”</a:t>
            </a:r>
            <a:r>
              <a:rPr lang="zh-CN" altLang="en-US" sz="1500" b="1" dirty="0" smtClean="0">
                <a:latin typeface="黑体" pitchFamily="49" charset="-122"/>
                <a:ea typeface="黑体" pitchFamily="49" charset="-122"/>
              </a:rPr>
              <a:t>，却仅仅</a:t>
            </a:r>
            <a:r>
              <a:rPr lang="zh-CN" altLang="en-US" sz="1500" b="1" dirty="0">
                <a:latin typeface="黑体" pitchFamily="49" charset="-122"/>
                <a:ea typeface="黑体" pitchFamily="49" charset="-122"/>
              </a:rPr>
              <a:t>为一己</a:t>
            </a:r>
            <a:r>
              <a:rPr lang="zh-CN" altLang="en-US" sz="1500" b="1" dirty="0" smtClean="0">
                <a:latin typeface="黑体" pitchFamily="49" charset="-122"/>
                <a:ea typeface="黑体" pitchFamily="49" charset="-122"/>
              </a:rPr>
              <a:t>的私利考虑，就断然走向了丧失道义底线的</a:t>
            </a:r>
            <a:r>
              <a:rPr lang="zh-CN" altLang="en-US" sz="1500" b="1" dirty="0">
                <a:latin typeface="黑体" pitchFamily="49" charset="-122"/>
                <a:ea typeface="黑体" pitchFamily="49" charset="-122"/>
              </a:rPr>
              <a:t>助纣为虐，并</a:t>
            </a:r>
            <a:r>
              <a:rPr lang="zh-CN" altLang="en-US" sz="1500" b="1" dirty="0" smtClean="0">
                <a:latin typeface="黑体" pitchFamily="49" charset="-122"/>
                <a:ea typeface="黑体" pitchFamily="49" charset="-122"/>
              </a:rPr>
              <a:t>最终落得身</a:t>
            </a:r>
            <a:r>
              <a:rPr lang="zh-CN" altLang="en-US" sz="1500" b="1" dirty="0">
                <a:latin typeface="黑体" pitchFamily="49" charset="-122"/>
                <a:ea typeface="黑体" pitchFamily="49" charset="-122"/>
              </a:rPr>
              <a:t>死国灭的可悲</a:t>
            </a:r>
            <a:r>
              <a:rPr lang="zh-CN" altLang="en-US" sz="1500" b="1" dirty="0" smtClean="0">
                <a:latin typeface="黑体" pitchFamily="49" charset="-122"/>
                <a:ea typeface="黑体" pitchFamily="49" charset="-122"/>
              </a:rPr>
              <a:t>下场呢？</a:t>
            </a:r>
            <a:r>
              <a:rPr lang="en-US" altLang="zh-CN" sz="1800" b="1" dirty="0">
                <a:latin typeface="方正粗黑宋简体" pitchFamily="2" charset="-122"/>
                <a:ea typeface="方正粗黑宋简体" pitchFamily="2" charset="-122"/>
              </a:rPr>
              <a:t/>
            </a:r>
            <a:br>
              <a:rPr lang="en-US" altLang="zh-CN" sz="1800" b="1" dirty="0">
                <a:latin typeface="方正粗黑宋简体" pitchFamily="2" charset="-122"/>
                <a:ea typeface="方正粗黑宋简体" pitchFamily="2" charset="-122"/>
              </a:rPr>
            </a:br>
            <a:endParaRPr lang="zh-CN" altLang="en-US" sz="1800" b="1" dirty="0">
              <a:latin typeface="方正粗黑宋简体" pitchFamily="2" charset="-122"/>
              <a:ea typeface="方正粗黑宋简体" pitchFamily="2" charset="-122"/>
            </a:endParaRPr>
          </a:p>
        </p:txBody>
      </p:sp>
    </p:spTree>
    <p:extLst>
      <p:ext uri="{BB962C8B-B14F-4D97-AF65-F5344CB8AC3E}">
        <p14:creationId xmlns:p14="http://schemas.microsoft.com/office/powerpoint/2010/main" val="1796378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9532" y="1059582"/>
            <a:ext cx="8478942" cy="3531736"/>
          </a:xfrm>
          <a:prstGeom prst="rect">
            <a:avLst/>
          </a:prstGeom>
        </p:spPr>
        <p:txBody>
          <a:bodyPr wrap="square" lIns="68580" tIns="34290" rIns="68580" bIns="34290">
            <a:spAutoFit/>
          </a:bodyPr>
          <a:lstStyle/>
          <a:p>
            <a:r>
              <a:rPr lang="zh-CN" altLang="en-US" sz="2700" dirty="0">
                <a:latin typeface="方正粗黑宋简体" pitchFamily="2" charset="-122"/>
                <a:ea typeface="方正粗黑宋简体" pitchFamily="2" charset="-122"/>
              </a:rPr>
              <a:t>       文王举太公望、召公奭</a:t>
            </a:r>
            <a:r>
              <a:rPr lang="zh-CN" altLang="en-US" sz="1800" dirty="0">
                <a:latin typeface="方正粗黑宋简体" pitchFamily="2" charset="-122"/>
                <a:ea typeface="方正粗黑宋简体" pitchFamily="2" charset="-122"/>
              </a:rPr>
              <a:t>（</a:t>
            </a:r>
            <a:r>
              <a:rPr lang="en-US" altLang="zh-CN" sz="1800" dirty="0" err="1">
                <a:latin typeface="方正粗黑宋简体" pitchFamily="2" charset="-122"/>
                <a:ea typeface="方正粗黑宋简体" pitchFamily="2" charset="-122"/>
              </a:rPr>
              <a:t>shì</a:t>
            </a:r>
            <a:r>
              <a:rPr lang="zh-CN" altLang="en-US" sz="1800" dirty="0">
                <a:latin typeface="方正粗黑宋简体" pitchFamily="2" charset="-122"/>
                <a:ea typeface="方正粗黑宋简体" pitchFamily="2" charset="-122"/>
              </a:rPr>
              <a:t>）</a:t>
            </a:r>
            <a:r>
              <a:rPr lang="zh-CN" altLang="en-US" sz="2700" dirty="0">
                <a:latin typeface="方正粗黑宋简体" pitchFamily="2" charset="-122"/>
                <a:ea typeface="方正粗黑宋简体" pitchFamily="2" charset="-122"/>
              </a:rPr>
              <a:t>而王，桓公任管仲、隰</a:t>
            </a:r>
            <a:r>
              <a:rPr lang="zh-CN" altLang="en-US" sz="1800" dirty="0">
                <a:latin typeface="方正粗黑宋简体" pitchFamily="2" charset="-122"/>
                <a:ea typeface="方正粗黑宋简体" pitchFamily="2" charset="-122"/>
              </a:rPr>
              <a:t>（</a:t>
            </a:r>
            <a:r>
              <a:rPr lang="en-US" altLang="zh-CN" sz="1800" dirty="0" err="1">
                <a:latin typeface="方正粗黑宋简体" pitchFamily="2" charset="-122"/>
                <a:ea typeface="方正粗黑宋简体" pitchFamily="2" charset="-122"/>
              </a:rPr>
              <a:t>xí</a:t>
            </a:r>
            <a:r>
              <a:rPr lang="zh-CN" altLang="en-US" sz="1800" dirty="0">
                <a:latin typeface="方正粗黑宋简体" pitchFamily="2" charset="-122"/>
                <a:ea typeface="方正粗黑宋简体" pitchFamily="2" charset="-122"/>
              </a:rPr>
              <a:t>）</a:t>
            </a:r>
            <a:r>
              <a:rPr lang="zh-CN" altLang="en-US" sz="2700" dirty="0">
                <a:latin typeface="方正粗黑宋简体" pitchFamily="2" charset="-122"/>
                <a:ea typeface="方正粗黑宋简体" pitchFamily="2" charset="-122"/>
              </a:rPr>
              <a:t>朋而霸，此举贤以立功也；</a:t>
            </a:r>
            <a:r>
              <a:rPr lang="zh-CN" altLang="en-US" sz="2700" dirty="0">
                <a:solidFill>
                  <a:srgbClr val="FF0000"/>
                </a:solidFill>
                <a:latin typeface="方正粗黑宋简体" pitchFamily="2" charset="-122"/>
                <a:ea typeface="方正粗黑宋简体" pitchFamily="2" charset="-122"/>
              </a:rPr>
              <a:t>夫差用太宰嚭</a:t>
            </a:r>
            <a:r>
              <a:rPr lang="zh-CN" altLang="en-US" sz="1500" dirty="0">
                <a:solidFill>
                  <a:srgbClr val="FF0000"/>
                </a:solidFill>
                <a:latin typeface="方正粗黑宋简体" pitchFamily="2" charset="-122"/>
                <a:ea typeface="方正粗黑宋简体" pitchFamily="2" charset="-122"/>
              </a:rPr>
              <a:t>（</a:t>
            </a:r>
            <a:r>
              <a:rPr lang="en-US" altLang="zh-CN" sz="1500" dirty="0" err="1">
                <a:solidFill>
                  <a:srgbClr val="FF0000"/>
                </a:solidFill>
                <a:latin typeface="方正粗黑宋简体" pitchFamily="2" charset="-122"/>
                <a:ea typeface="方正粗黑宋简体" pitchFamily="2" charset="-122"/>
              </a:rPr>
              <a:t>pǐ</a:t>
            </a:r>
            <a:r>
              <a:rPr lang="zh-CN" altLang="en-US" sz="1500" dirty="0">
                <a:solidFill>
                  <a:srgbClr val="FF0000"/>
                </a:solidFill>
                <a:latin typeface="方正粗黑宋简体" pitchFamily="2" charset="-122"/>
                <a:ea typeface="方正粗黑宋简体" pitchFamily="2" charset="-122"/>
              </a:rPr>
              <a:t>）</a:t>
            </a:r>
            <a:r>
              <a:rPr lang="zh-CN" altLang="en-US" sz="2700" dirty="0">
                <a:solidFill>
                  <a:srgbClr val="FF0000"/>
                </a:solidFill>
                <a:latin typeface="方正粗黑宋简体" pitchFamily="2" charset="-122"/>
                <a:ea typeface="方正粗黑宋简体" pitchFamily="2" charset="-122"/>
              </a:rPr>
              <a:t>而灭，秦任李斯、赵高而亡</a:t>
            </a:r>
            <a:r>
              <a:rPr lang="zh-CN" altLang="en-US" sz="2700" dirty="0">
                <a:latin typeface="方正粗黑宋简体" pitchFamily="2" charset="-122"/>
                <a:ea typeface="方正粗黑宋简体" pitchFamily="2" charset="-122"/>
              </a:rPr>
              <a:t>，此举所与同。</a:t>
            </a:r>
            <a:r>
              <a:rPr lang="zh-CN" altLang="en-US" sz="2700" dirty="0">
                <a:solidFill>
                  <a:srgbClr val="FF0000"/>
                </a:solidFill>
                <a:latin typeface="方正粗黑宋简体" pitchFamily="2" charset="-122"/>
                <a:ea typeface="方正粗黑宋简体" pitchFamily="2" charset="-122"/>
              </a:rPr>
              <a:t>故观其所举，而治乱可见也</a:t>
            </a:r>
            <a:r>
              <a:rPr lang="en-US" altLang="zh-CN" sz="2700" dirty="0">
                <a:latin typeface="方正粗黑宋简体" pitchFamily="2" charset="-122"/>
                <a:ea typeface="方正粗黑宋简体" pitchFamily="2" charset="-122"/>
              </a:rPr>
              <a:t>;</a:t>
            </a:r>
            <a:r>
              <a:rPr lang="zh-CN" altLang="en-US" sz="2700" dirty="0">
                <a:solidFill>
                  <a:srgbClr val="FF0000"/>
                </a:solidFill>
                <a:latin typeface="方正粗黑宋简体" pitchFamily="2" charset="-122"/>
                <a:ea typeface="方正粗黑宋简体" pitchFamily="2" charset="-122"/>
              </a:rPr>
              <a:t>察其党与，而贤不肖</a:t>
            </a:r>
            <a:r>
              <a:rPr lang="zh-CN" altLang="en-US" sz="1500" dirty="0">
                <a:solidFill>
                  <a:srgbClr val="FF0000"/>
                </a:solidFill>
                <a:latin typeface="方正粗黑宋简体" pitchFamily="2" charset="-122"/>
                <a:ea typeface="方正粗黑宋简体" pitchFamily="2" charset="-122"/>
              </a:rPr>
              <a:t>（</a:t>
            </a:r>
            <a:r>
              <a:rPr lang="en-US" altLang="zh-CN" sz="1500" dirty="0" err="1">
                <a:solidFill>
                  <a:srgbClr val="FF0000"/>
                </a:solidFill>
                <a:latin typeface="方正粗黑宋简体" pitchFamily="2" charset="-122"/>
                <a:ea typeface="方正粗黑宋简体" pitchFamily="2" charset="-122"/>
              </a:rPr>
              <a:t>xiào</a:t>
            </a:r>
            <a:r>
              <a:rPr lang="zh-CN" altLang="en-US" sz="1500" dirty="0">
                <a:solidFill>
                  <a:srgbClr val="FF0000"/>
                </a:solidFill>
                <a:latin typeface="方正粗黑宋简体" pitchFamily="2" charset="-122"/>
                <a:ea typeface="方正粗黑宋简体" pitchFamily="2" charset="-122"/>
              </a:rPr>
              <a:t>）</a:t>
            </a:r>
            <a:r>
              <a:rPr lang="zh-CN" altLang="en-US" sz="2700" dirty="0">
                <a:solidFill>
                  <a:srgbClr val="FF0000"/>
                </a:solidFill>
                <a:latin typeface="方正粗黑宋简体" pitchFamily="2" charset="-122"/>
                <a:ea typeface="方正粗黑宋简体" pitchFamily="2" charset="-122"/>
              </a:rPr>
              <a:t>可论也。</a:t>
            </a:r>
            <a:endParaRPr lang="en-US" altLang="zh-CN" sz="2700" dirty="0">
              <a:solidFill>
                <a:srgbClr val="FF0000"/>
              </a:solidFill>
              <a:latin typeface="方正粗黑宋简体" pitchFamily="2" charset="-122"/>
              <a:ea typeface="方正粗黑宋简体" pitchFamily="2" charset="-122"/>
            </a:endParaRPr>
          </a:p>
          <a:p>
            <a:pPr algn="r"/>
            <a:r>
              <a:rPr lang="en-US" altLang="zh-CN" sz="2700" dirty="0">
                <a:latin typeface="方正粗黑宋简体" pitchFamily="2" charset="-122"/>
                <a:ea typeface="方正粗黑宋简体" pitchFamily="2" charset="-122"/>
              </a:rPr>
              <a:t>——《</a:t>
            </a:r>
            <a:r>
              <a:rPr lang="zh-CN" altLang="en-US" sz="2700" dirty="0">
                <a:latin typeface="方正粗黑宋简体" pitchFamily="2" charset="-122"/>
                <a:ea typeface="方正粗黑宋简体" pitchFamily="2" charset="-122"/>
              </a:rPr>
              <a:t>淮南子</a:t>
            </a:r>
            <a:r>
              <a:rPr lang="en-US" altLang="zh-CN" sz="2700" dirty="0">
                <a:latin typeface="方正粗黑宋简体" pitchFamily="2" charset="-122"/>
                <a:ea typeface="方正粗黑宋简体" pitchFamily="2" charset="-122"/>
              </a:rPr>
              <a:t>·</a:t>
            </a:r>
            <a:r>
              <a:rPr lang="zh-CN" altLang="en-US" sz="2700" dirty="0">
                <a:latin typeface="方正粗黑宋简体" pitchFamily="2" charset="-122"/>
                <a:ea typeface="方正粗黑宋简体" pitchFamily="2" charset="-122"/>
              </a:rPr>
              <a:t>泰族训</a:t>
            </a:r>
            <a:r>
              <a:rPr lang="en-US" altLang="zh-CN" sz="2700" dirty="0">
                <a:latin typeface="方正粗黑宋简体" pitchFamily="2" charset="-122"/>
                <a:ea typeface="方正粗黑宋简体" pitchFamily="2" charset="-122"/>
              </a:rPr>
              <a:t>》</a:t>
            </a:r>
          </a:p>
          <a:p>
            <a:r>
              <a:rPr lang="zh-CN" altLang="en-US" sz="2400" dirty="0">
                <a:latin typeface="楷体" pitchFamily="49" charset="-122"/>
                <a:ea typeface="楷体" pitchFamily="49" charset="-122"/>
              </a:rPr>
              <a:t>此举</a:t>
            </a:r>
            <a:r>
              <a:rPr lang="zh-CN" altLang="en-US" sz="2400" dirty="0">
                <a:solidFill>
                  <a:srgbClr val="FF0000"/>
                </a:solidFill>
                <a:latin typeface="楷体" pitchFamily="49" charset="-122"/>
                <a:ea typeface="楷体" pitchFamily="49" charset="-122"/>
              </a:rPr>
              <a:t>所与同</a:t>
            </a:r>
            <a:r>
              <a:rPr lang="zh-CN" altLang="en-US" sz="2400" dirty="0">
                <a:latin typeface="楷体" pitchFamily="49" charset="-122"/>
                <a:ea typeface="楷体" pitchFamily="49" charset="-122"/>
              </a:rPr>
              <a:t>：这是举用</a:t>
            </a:r>
            <a:r>
              <a:rPr lang="zh-CN" altLang="en-US" sz="2400" dirty="0">
                <a:solidFill>
                  <a:srgbClr val="FF0000"/>
                </a:solidFill>
                <a:latin typeface="楷体" pitchFamily="49" charset="-122"/>
                <a:ea typeface="楷体" pitchFamily="49" charset="-122"/>
              </a:rPr>
              <a:t>亲附赞同自己的人</a:t>
            </a:r>
            <a:r>
              <a:rPr lang="en-US" altLang="zh-CN" sz="2400" dirty="0">
                <a:latin typeface="楷体" pitchFamily="49" charset="-122"/>
                <a:ea typeface="楷体" pitchFamily="49" charset="-122"/>
              </a:rPr>
              <a:t>(</a:t>
            </a:r>
            <a:r>
              <a:rPr lang="zh-CN" altLang="en-US" sz="2400" dirty="0">
                <a:latin typeface="楷体" pitchFamily="49" charset="-122"/>
                <a:ea typeface="楷体" pitchFamily="49" charset="-122"/>
              </a:rPr>
              <a:t>而必然造成的后果</a:t>
            </a:r>
            <a:r>
              <a:rPr lang="en-US" altLang="zh-CN" sz="2400" dirty="0">
                <a:latin typeface="楷体" pitchFamily="49" charset="-122"/>
                <a:ea typeface="楷体" pitchFamily="49" charset="-122"/>
              </a:rPr>
              <a:t>)</a:t>
            </a:r>
          </a:p>
          <a:p>
            <a:endParaRPr lang="en-US" altLang="zh-CN" sz="2400" dirty="0">
              <a:latin typeface="楷体" pitchFamily="49" charset="-122"/>
              <a:ea typeface="楷体" pitchFamily="49" charset="-122"/>
            </a:endParaRPr>
          </a:p>
          <a:p>
            <a:r>
              <a:rPr lang="zh-CN" altLang="en-US" sz="2100" b="1" dirty="0">
                <a:solidFill>
                  <a:srgbClr val="FF0000"/>
                </a:solidFill>
                <a:latin typeface="黑体" pitchFamily="49" charset="-122"/>
                <a:ea typeface="黑体" pitchFamily="49" charset="-122"/>
              </a:rPr>
              <a:t>感悟：</a:t>
            </a:r>
            <a:r>
              <a:rPr lang="en-US" altLang="zh-CN" sz="2100" b="1" dirty="0">
                <a:solidFill>
                  <a:srgbClr val="FF0000"/>
                </a:solidFill>
                <a:latin typeface="黑体" pitchFamily="49" charset="-122"/>
                <a:ea typeface="黑体" pitchFamily="49" charset="-122"/>
              </a:rPr>
              <a:t>《</a:t>
            </a:r>
            <a:r>
              <a:rPr lang="zh-CN" altLang="en-US" sz="2100" b="1" dirty="0">
                <a:solidFill>
                  <a:srgbClr val="FF0000"/>
                </a:solidFill>
                <a:latin typeface="黑体" pitchFamily="49" charset="-122"/>
                <a:ea typeface="黑体" pitchFamily="49" charset="-122"/>
              </a:rPr>
              <a:t>淮南子</a:t>
            </a:r>
            <a:r>
              <a:rPr lang="en-US" altLang="zh-CN" sz="2100" b="1" dirty="0">
                <a:solidFill>
                  <a:srgbClr val="FF0000"/>
                </a:solidFill>
                <a:latin typeface="黑体" pitchFamily="49" charset="-122"/>
                <a:ea typeface="黑体" pitchFamily="49" charset="-122"/>
              </a:rPr>
              <a:t>》</a:t>
            </a:r>
            <a:r>
              <a:rPr lang="zh-CN" altLang="en-US" sz="2100" b="1" dirty="0">
                <a:solidFill>
                  <a:srgbClr val="FF0000"/>
                </a:solidFill>
                <a:latin typeface="黑体" pitchFamily="49" charset="-122"/>
                <a:ea typeface="黑体" pitchFamily="49" charset="-122"/>
              </a:rPr>
              <a:t>直接将李斯与臭名昭著的伯嚭并列，并断言大秦朝“成也李斯，败也李斯”，所谓“秦任李斯、赵高而亡”！</a:t>
            </a:r>
          </a:p>
        </p:txBody>
      </p:sp>
      <p:sp>
        <p:nvSpPr>
          <p:cNvPr id="3" name="TextBox 2"/>
          <p:cNvSpPr txBox="1"/>
          <p:nvPr/>
        </p:nvSpPr>
        <p:spPr>
          <a:xfrm>
            <a:off x="2411760" y="357505"/>
            <a:ext cx="4266474" cy="577081"/>
          </a:xfrm>
          <a:prstGeom prst="rect">
            <a:avLst/>
          </a:prstGeom>
          <a:noFill/>
        </p:spPr>
        <p:txBody>
          <a:bodyPr wrap="square" lIns="68580" tIns="34290" rIns="68580" bIns="34290" rtlCol="0">
            <a:spAutoFit/>
          </a:bodyPr>
          <a:lstStyle/>
          <a:p>
            <a:pPr algn="ctr"/>
            <a:r>
              <a:rPr lang="zh-CN" altLang="en-US" sz="3300" dirty="0">
                <a:latin typeface="方正粗黑宋简体" pitchFamily="2" charset="-122"/>
                <a:ea typeface="方正粗黑宋简体" pitchFamily="2" charset="-122"/>
              </a:rPr>
              <a:t>历史的道德审判</a:t>
            </a:r>
          </a:p>
        </p:txBody>
      </p:sp>
    </p:spTree>
    <p:extLst>
      <p:ext uri="{BB962C8B-B14F-4D97-AF65-F5344CB8AC3E}">
        <p14:creationId xmlns:p14="http://schemas.microsoft.com/office/powerpoint/2010/main" val="3874146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556" y="519522"/>
            <a:ext cx="8262918" cy="2654573"/>
          </a:xfrm>
          <a:prstGeom prst="rect">
            <a:avLst/>
          </a:prstGeom>
        </p:spPr>
        <p:txBody>
          <a:bodyPr wrap="square" lIns="68580" tIns="34290" rIns="68580" bIns="34290">
            <a:spAutoFit/>
          </a:bodyPr>
          <a:lstStyle/>
          <a:p>
            <a:r>
              <a:rPr lang="zh-CN" altLang="en-US" sz="2100" dirty="0">
                <a:latin typeface="方正粗黑宋简体" pitchFamily="2" charset="-122"/>
                <a:ea typeface="方正粗黑宋简体" pitchFamily="2" charset="-122"/>
              </a:rPr>
              <a:t>     其画策为秦并天下，</a:t>
            </a:r>
            <a:r>
              <a:rPr lang="zh-CN" altLang="en-US" sz="2100" dirty="0">
                <a:solidFill>
                  <a:srgbClr val="FF0000"/>
                </a:solidFill>
                <a:latin typeface="方正粗黑宋简体" pitchFamily="2" charset="-122"/>
                <a:ea typeface="方正粗黑宋简体" pitchFamily="2" charset="-122"/>
              </a:rPr>
              <a:t>即其专心为已取富贵</a:t>
            </a:r>
            <a:r>
              <a:rPr lang="zh-CN" altLang="en-US" dirty="0">
                <a:latin typeface="方正粗黑宋简体" pitchFamily="2" charset="-122"/>
                <a:ea typeface="方正粗黑宋简体" pitchFamily="2" charset="-122"/>
              </a:rPr>
              <a:t>。</a:t>
            </a:r>
            <a:r>
              <a:rPr lang="zh-CN" altLang="en-US" sz="2100" dirty="0">
                <a:latin typeface="方正粗黑宋简体" pitchFamily="2" charset="-122"/>
                <a:ea typeface="方正粗黑宋简体" pitchFamily="2" charset="-122"/>
              </a:rPr>
              <a:t>及富贵极矣，身为相，子为守，</a:t>
            </a:r>
            <a:r>
              <a:rPr lang="zh-CN" altLang="en-US" sz="2100" dirty="0">
                <a:solidFill>
                  <a:srgbClr val="FF0000"/>
                </a:solidFill>
                <a:latin typeface="方正粗黑宋简体" pitchFamily="2" charset="-122"/>
                <a:ea typeface="方正粗黑宋简体" pitchFamily="2" charset="-122"/>
              </a:rPr>
              <a:t>又虑把持富贵不牢</a:t>
            </a:r>
            <a:r>
              <a:rPr lang="zh-CN" altLang="en-US" sz="2100" dirty="0">
                <a:latin typeface="方正粗黑宋简体" pitchFamily="2" charset="-122"/>
                <a:ea typeface="方正粗黑宋简体" pitchFamily="2" charset="-122"/>
              </a:rPr>
              <a:t>，阴若有人呃其吭</a:t>
            </a:r>
            <a:r>
              <a:rPr lang="zh-CN" altLang="en-US" sz="1200" dirty="0">
                <a:latin typeface="方正粗黑宋简体" pitchFamily="2" charset="-122"/>
                <a:ea typeface="方正粗黑宋简体" pitchFamily="2" charset="-122"/>
              </a:rPr>
              <a:t>（</a:t>
            </a:r>
            <a:r>
              <a:rPr lang="en-US" altLang="zh-CN" sz="1200" dirty="0" err="1">
                <a:latin typeface="方正粗黑宋简体" pitchFamily="2" charset="-122"/>
                <a:ea typeface="方正粗黑宋简体" pitchFamily="2" charset="-122"/>
              </a:rPr>
              <a:t>háng</a:t>
            </a:r>
            <a:r>
              <a:rPr lang="zh-CN" altLang="en-US" sz="1200" dirty="0">
                <a:latin typeface="方正粗黑宋简体" pitchFamily="2" charset="-122"/>
                <a:ea typeface="方正粗黑宋简体" pitchFamily="2" charset="-122"/>
              </a:rPr>
              <a:t>）</a:t>
            </a:r>
            <a:r>
              <a:rPr lang="zh-CN" altLang="en-US" sz="2100" dirty="0">
                <a:latin typeface="方正粗黑宋简体" pitchFamily="2" charset="-122"/>
                <a:ea typeface="方正粗黑宋简体" pitchFamily="2" charset="-122"/>
              </a:rPr>
              <a:t>而攫夺之者，正写其无时无处而不兢兢于此也。惟小人能知小人，早被赵高冷眼看透，</a:t>
            </a:r>
            <a:r>
              <a:rPr lang="zh-CN" altLang="en-US" sz="2100" dirty="0">
                <a:solidFill>
                  <a:srgbClr val="FF0000"/>
                </a:solidFill>
                <a:latin typeface="方正粗黑宋简体" pitchFamily="2" charset="-122"/>
                <a:ea typeface="方正粗黑宋简体" pitchFamily="2" charset="-122"/>
              </a:rPr>
              <a:t>即以富贵动之，又以失富贵劫之</a:t>
            </a:r>
            <a:r>
              <a:rPr lang="zh-CN" altLang="en-US" sz="2100" dirty="0">
                <a:latin typeface="方正粗黑宋简体" pitchFamily="2" charset="-122"/>
                <a:ea typeface="方正粗黑宋简体" pitchFamily="2" charset="-122"/>
              </a:rPr>
              <a:t>，曰“不得怀通侯之印</a:t>
            </a:r>
            <a:r>
              <a:rPr lang="en-US" altLang="zh-CN" sz="2100" dirty="0">
                <a:latin typeface="方正粗黑宋简体" pitchFamily="2" charset="-122"/>
                <a:ea typeface="方正粗黑宋简体" pitchFamily="2" charset="-122"/>
              </a:rPr>
              <a:t>”</a:t>
            </a:r>
            <a:r>
              <a:rPr lang="zh-CN" altLang="en-US" sz="2100" dirty="0">
                <a:latin typeface="方正粗黑宋简体" pitchFamily="2" charset="-122"/>
                <a:ea typeface="方正粗黑宋简体" pitchFamily="2" charset="-122"/>
              </a:rPr>
              <a:t>，</a:t>
            </a:r>
            <a:r>
              <a:rPr lang="zh-CN" altLang="en-US" sz="2100" dirty="0">
                <a:solidFill>
                  <a:srgbClr val="0000FF"/>
                </a:solidFill>
                <a:latin typeface="方正粗黑宋简体" pitchFamily="2" charset="-122"/>
                <a:ea typeface="方正粗黑宋简体" pitchFamily="2" charset="-122"/>
              </a:rPr>
              <a:t>曰</a:t>
            </a:r>
            <a:r>
              <a:rPr lang="zh-CN" altLang="en-US" sz="2100" dirty="0">
                <a:latin typeface="方正粗黑宋简体" pitchFamily="2" charset="-122"/>
                <a:ea typeface="方正粗黑宋简体" pitchFamily="2" charset="-122"/>
              </a:rPr>
              <a:t>“长有封候</a:t>
            </a:r>
            <a:r>
              <a:rPr lang="en-US" altLang="zh-CN" sz="2100" dirty="0">
                <a:latin typeface="方正粗黑宋简体" pitchFamily="2" charset="-122"/>
                <a:ea typeface="方正粗黑宋简体" pitchFamily="2" charset="-122"/>
              </a:rPr>
              <a:t>”</a:t>
            </a:r>
            <a:r>
              <a:rPr lang="zh-CN" altLang="en-US" sz="2100" dirty="0">
                <a:latin typeface="方正粗黑宋简体" pitchFamily="2" charset="-122"/>
                <a:ea typeface="方正粗黑宋简体" pitchFamily="2" charset="-122"/>
              </a:rPr>
              <a:t>，</a:t>
            </a:r>
            <a:r>
              <a:rPr lang="zh-CN" altLang="en-US" sz="2100" dirty="0">
                <a:solidFill>
                  <a:srgbClr val="0000FF"/>
                </a:solidFill>
                <a:latin typeface="方正粗黑宋简体" pitchFamily="2" charset="-122"/>
                <a:ea typeface="方正粗黑宋简体" pitchFamily="2" charset="-122"/>
              </a:rPr>
              <a:t>曰</a:t>
            </a:r>
            <a:r>
              <a:rPr lang="zh-CN" altLang="en-US" sz="2100" dirty="0">
                <a:latin typeface="方正粗黑宋简体" pitchFamily="2" charset="-122"/>
                <a:ea typeface="方正粗黑宋简体" pitchFamily="2" charset="-122"/>
              </a:rPr>
              <a:t>“祸及子孙”。重富贵者，乌能不听？太史一笔结出</a:t>
            </a:r>
            <a:r>
              <a:rPr lang="zh-CN" altLang="en-US" sz="2100" dirty="0">
                <a:solidFill>
                  <a:srgbClr val="0000FF"/>
                </a:solidFill>
                <a:latin typeface="方正粗黑宋简体" pitchFamily="2" charset="-122"/>
                <a:ea typeface="方正粗黑宋简体" pitchFamily="2" charset="-122"/>
              </a:rPr>
              <a:t>曰，</a:t>
            </a:r>
            <a:r>
              <a:rPr lang="en-US" altLang="zh-CN" sz="2100" dirty="0">
                <a:latin typeface="方正粗黑宋简体" pitchFamily="2" charset="-122"/>
                <a:ea typeface="方正粗黑宋简体" pitchFamily="2" charset="-122"/>
              </a:rPr>
              <a:t>“</a:t>
            </a:r>
            <a:r>
              <a:rPr lang="zh-CN" altLang="en-US" sz="2100" dirty="0">
                <a:latin typeface="方正粗黑宋简体" pitchFamily="2" charset="-122"/>
                <a:ea typeface="方正粗黑宋简体" pitchFamily="2" charset="-122"/>
              </a:rPr>
              <a:t>于是斯乃听高”，仰天一叹，而秦亡矣。</a:t>
            </a:r>
            <a:r>
              <a:rPr lang="zh-CN" altLang="en-US" sz="2100" b="1" dirty="0">
                <a:solidFill>
                  <a:srgbClr val="FF0000"/>
                </a:solidFill>
                <a:latin typeface="方正粗黑宋简体" pitchFamily="2" charset="-122"/>
                <a:ea typeface="方正粗黑宋简体" pitchFamily="2" charset="-122"/>
              </a:rPr>
              <a:t>究其所以为己保富贵者</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即其所以亡人之天下者也。</a:t>
            </a:r>
          </a:p>
          <a:p>
            <a:pPr algn="r"/>
            <a:r>
              <a:rPr lang="en-US" altLang="zh-CN" sz="2100" dirty="0">
                <a:latin typeface="方正粗黑宋简体" pitchFamily="2" charset="-122"/>
                <a:ea typeface="方正粗黑宋简体" pitchFamily="2" charset="-122"/>
              </a:rPr>
              <a:t>——</a:t>
            </a:r>
            <a:r>
              <a:rPr lang="zh-CN" altLang="en-US" sz="2100" dirty="0">
                <a:latin typeface="方正粗黑宋简体" pitchFamily="2" charset="-122"/>
                <a:ea typeface="方正粗黑宋简体" pitchFamily="2" charset="-122"/>
              </a:rPr>
              <a:t>李晚芳</a:t>
            </a:r>
            <a:r>
              <a:rPr lang="en-US" altLang="zh-CN" sz="2100" dirty="0">
                <a:latin typeface="方正粗黑宋简体" pitchFamily="2" charset="-122"/>
                <a:ea typeface="方正粗黑宋简体" pitchFamily="2" charset="-122"/>
              </a:rPr>
              <a:t>《</a:t>
            </a:r>
            <a:r>
              <a:rPr lang="zh-CN" altLang="en-US" sz="2100" dirty="0">
                <a:latin typeface="方正粗黑宋简体" pitchFamily="2" charset="-122"/>
                <a:ea typeface="方正粗黑宋简体" pitchFamily="2" charset="-122"/>
              </a:rPr>
              <a:t>读史管见</a:t>
            </a:r>
            <a:r>
              <a:rPr lang="en-US" altLang="zh-CN" sz="2100" dirty="0">
                <a:latin typeface="方正粗黑宋简体" pitchFamily="2" charset="-122"/>
                <a:ea typeface="方正粗黑宋简体" pitchFamily="2" charset="-122"/>
              </a:rPr>
              <a:t>》</a:t>
            </a:r>
          </a:p>
        </p:txBody>
      </p:sp>
      <p:sp>
        <p:nvSpPr>
          <p:cNvPr id="3" name="TextBox 2"/>
          <p:cNvSpPr txBox="1"/>
          <p:nvPr/>
        </p:nvSpPr>
        <p:spPr>
          <a:xfrm>
            <a:off x="629562" y="3219822"/>
            <a:ext cx="7992888" cy="1685077"/>
          </a:xfrm>
          <a:prstGeom prst="rect">
            <a:avLst/>
          </a:prstGeom>
          <a:noFill/>
        </p:spPr>
        <p:txBody>
          <a:bodyPr wrap="square" lIns="68580" tIns="34290" rIns="68580" bIns="34290" rtlCol="0">
            <a:spAutoFit/>
          </a:bodyPr>
          <a:lstStyle/>
          <a:p>
            <a:r>
              <a:rPr lang="zh-CN" altLang="en-US" sz="2100" dirty="0">
                <a:latin typeface="黑体" pitchFamily="49" charset="-122"/>
                <a:ea typeface="黑体" pitchFamily="49" charset="-122"/>
              </a:rPr>
              <a:t>李晚芳：李斯最大的教训，</a:t>
            </a:r>
            <a:r>
              <a:rPr lang="zh-CN" altLang="en-US" sz="2100" dirty="0">
                <a:solidFill>
                  <a:srgbClr val="FF0000"/>
                </a:solidFill>
                <a:latin typeface="黑体" pitchFamily="49" charset="-122"/>
                <a:ea typeface="黑体" pitchFamily="49" charset="-122"/>
              </a:rPr>
              <a:t>就是一生都未能逃脱为富贵所死死囚禁的牢笼</a:t>
            </a:r>
            <a:r>
              <a:rPr lang="zh-CN" altLang="en-US" sz="2100" dirty="0">
                <a:latin typeface="黑体" pitchFamily="49" charset="-122"/>
                <a:ea typeface="黑体" pitchFamily="49" charset="-122"/>
              </a:rPr>
              <a:t>，当赵高“即以富贵动之，又以失富贵劫之”，李斯立刻就自降格局，丧失底线，仰天一叹，“乃听高”。“李斯亡秦，兆端厕鼠”</a:t>
            </a:r>
            <a:r>
              <a:rPr lang="en-US" altLang="zh-CN" sz="2100" dirty="0">
                <a:latin typeface="黑体" pitchFamily="49" charset="-122"/>
                <a:ea typeface="黑体" pitchFamily="49" charset="-122"/>
              </a:rPr>
              <a:t>——</a:t>
            </a:r>
            <a:r>
              <a:rPr lang="zh-CN" altLang="en-US" sz="2100" dirty="0">
                <a:solidFill>
                  <a:srgbClr val="FF0000"/>
                </a:solidFill>
                <a:latin typeface="黑体" pitchFamily="49" charset="-122"/>
                <a:ea typeface="黑体" pitchFamily="49" charset="-122"/>
              </a:rPr>
              <a:t>源其身死国亡之兆端，乃在其终身困在“仓鼠”和“厕鼠”</a:t>
            </a:r>
            <a:r>
              <a:rPr lang="zh-CN" altLang="en-US" sz="2100" dirty="0" smtClean="0">
                <a:solidFill>
                  <a:srgbClr val="FF0000"/>
                </a:solidFill>
                <a:latin typeface="黑体" pitchFamily="49" charset="-122"/>
                <a:ea typeface="黑体" pitchFamily="49" charset="-122"/>
              </a:rPr>
              <a:t>之境界的</a:t>
            </a:r>
            <a:r>
              <a:rPr lang="zh-CN" altLang="en-US" sz="2100" dirty="0">
                <a:solidFill>
                  <a:srgbClr val="FF0000"/>
                </a:solidFill>
                <a:latin typeface="黑体" pitchFamily="49" charset="-122"/>
                <a:ea typeface="黑体" pitchFamily="49" charset="-122"/>
              </a:rPr>
              <a:t>千年一叹</a:t>
            </a:r>
            <a:r>
              <a:rPr lang="zh-CN" altLang="en-US" sz="2100" dirty="0">
                <a:latin typeface="黑体" pitchFamily="49" charset="-122"/>
                <a:ea typeface="黑体" pitchFamily="49" charset="-122"/>
              </a:rPr>
              <a:t>。</a:t>
            </a:r>
          </a:p>
        </p:txBody>
      </p:sp>
    </p:spTree>
    <p:extLst>
      <p:ext uri="{BB962C8B-B14F-4D97-AF65-F5344CB8AC3E}">
        <p14:creationId xmlns:p14="http://schemas.microsoft.com/office/powerpoint/2010/main" val="3224864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556" y="519523"/>
            <a:ext cx="8208912" cy="3993401"/>
          </a:xfrm>
          <a:prstGeom prst="rect">
            <a:avLst/>
          </a:prstGeom>
        </p:spPr>
        <p:txBody>
          <a:bodyPr wrap="square" lIns="68580" tIns="34290" rIns="68580" bIns="34290">
            <a:spAutoFit/>
          </a:bodyPr>
          <a:lstStyle/>
          <a:p>
            <a:r>
              <a:rPr lang="zh-CN" altLang="en-US" sz="2700" b="1" dirty="0">
                <a:latin typeface="方正粗黑宋简体" pitchFamily="2" charset="-122"/>
                <a:ea typeface="方正粗黑宋简体" pitchFamily="2" charset="-122"/>
              </a:rPr>
              <a:t>    </a:t>
            </a:r>
            <a:r>
              <a:rPr lang="zh-CN" altLang="en-US" sz="2700" b="1" dirty="0">
                <a:solidFill>
                  <a:srgbClr val="FF0000"/>
                </a:solidFill>
                <a:latin typeface="方正粗黑宋简体" pitchFamily="2" charset="-122"/>
                <a:ea typeface="方正粗黑宋简体" pitchFamily="2" charset="-122"/>
              </a:rPr>
              <a:t>李斯古今第一热衷富贵人也</a:t>
            </a:r>
            <a:r>
              <a:rPr lang="zh-CN" altLang="en-US" sz="2700" b="1" dirty="0">
                <a:latin typeface="方正粗黑宋简体" pitchFamily="2" charset="-122"/>
                <a:ea typeface="方正粗黑宋简体" pitchFamily="2" charset="-122"/>
              </a:rPr>
              <a:t>，其学问功业佐秦兼天下者皆其取富贵之资，而其种种罪过，能使秦亡天下者，即其守富之道。究竟斯之富贵仅足以致族灭，</a:t>
            </a:r>
            <a:r>
              <a:rPr lang="zh-CN" altLang="en-US" sz="2700" b="1" dirty="0">
                <a:solidFill>
                  <a:srgbClr val="FF0000"/>
                </a:solidFill>
                <a:latin typeface="方正粗黑宋简体" pitchFamily="2" charset="-122"/>
                <a:ea typeface="方正粗黑宋简体" pitchFamily="2" charset="-122"/>
              </a:rPr>
              <a:t>盖其起念结想，尽于仓鼠一叹。</a:t>
            </a:r>
          </a:p>
          <a:p>
            <a:pPr algn="r"/>
            <a:r>
              <a:rPr lang="en-US" altLang="zh-CN" sz="2700" b="1" dirty="0">
                <a:latin typeface="方正粗黑宋简体" pitchFamily="2" charset="-122"/>
                <a:ea typeface="方正粗黑宋简体" pitchFamily="2" charset="-122"/>
              </a:rPr>
              <a:t>——</a:t>
            </a:r>
            <a:r>
              <a:rPr lang="zh-CN" altLang="en-US" sz="2700" b="1" dirty="0">
                <a:latin typeface="方正粗黑宋简体" pitchFamily="2" charset="-122"/>
                <a:ea typeface="方正粗黑宋简体" pitchFamily="2" charset="-122"/>
              </a:rPr>
              <a:t>锺惺</a:t>
            </a:r>
            <a:r>
              <a:rPr lang="en-US" altLang="zh-CN" sz="2700" b="1" dirty="0">
                <a:latin typeface="方正粗黑宋简体" pitchFamily="2" charset="-122"/>
                <a:ea typeface="方正粗黑宋简体" pitchFamily="2" charset="-122"/>
              </a:rPr>
              <a:t>《</a:t>
            </a:r>
            <a:r>
              <a:rPr lang="zh-CN" altLang="en-US" sz="2700" b="1" dirty="0">
                <a:latin typeface="方正粗黑宋简体" pitchFamily="2" charset="-122"/>
                <a:ea typeface="方正粗黑宋简体" pitchFamily="2" charset="-122"/>
              </a:rPr>
              <a:t>史怀</a:t>
            </a:r>
            <a:r>
              <a:rPr lang="en-US" altLang="zh-CN" sz="2700" b="1" dirty="0">
                <a:latin typeface="方正粗黑宋简体" pitchFamily="2" charset="-122"/>
                <a:ea typeface="方正粗黑宋简体" pitchFamily="2" charset="-122"/>
              </a:rPr>
              <a:t>》</a:t>
            </a:r>
          </a:p>
          <a:p>
            <a:endParaRPr lang="en-US" altLang="zh-CN" sz="2700" b="1" dirty="0">
              <a:latin typeface="方正粗黑宋简体" pitchFamily="2" charset="-122"/>
              <a:ea typeface="方正粗黑宋简体" pitchFamily="2" charset="-122"/>
            </a:endParaRPr>
          </a:p>
          <a:p>
            <a:pPr algn="ctr"/>
            <a:r>
              <a:rPr lang="zh-CN" altLang="en-US" sz="3300" b="1" dirty="0">
                <a:solidFill>
                  <a:srgbClr val="FF0000"/>
                </a:solidFill>
                <a:latin typeface="方正粗黑宋简体" pitchFamily="2" charset="-122"/>
                <a:ea typeface="方正粗黑宋简体" pitchFamily="2" charset="-122"/>
              </a:rPr>
              <a:t>德不配位 何其不幸</a:t>
            </a:r>
            <a:endParaRPr lang="en-US" altLang="zh-CN" sz="3300" b="1" dirty="0">
              <a:solidFill>
                <a:srgbClr val="FF0000"/>
              </a:solidFill>
              <a:latin typeface="方正粗黑宋简体" pitchFamily="2" charset="-122"/>
              <a:ea typeface="方正粗黑宋简体" pitchFamily="2" charset="-122"/>
            </a:endParaRPr>
          </a:p>
          <a:p>
            <a:pPr algn="ctr"/>
            <a:r>
              <a:rPr lang="zh-CN" altLang="en-US" sz="3300" b="1" dirty="0">
                <a:solidFill>
                  <a:srgbClr val="FF0000"/>
                </a:solidFill>
                <a:latin typeface="方正粗黑宋简体" pitchFamily="2" charset="-122"/>
                <a:ea typeface="方正粗黑宋简体" pitchFamily="2" charset="-122"/>
              </a:rPr>
              <a:t>人生格局 何其关键</a:t>
            </a:r>
            <a:endParaRPr lang="en-US" altLang="zh-CN" sz="3300" b="1" dirty="0">
              <a:solidFill>
                <a:srgbClr val="FF0000"/>
              </a:solidFill>
              <a:latin typeface="方正粗黑宋简体" pitchFamily="2" charset="-122"/>
              <a:ea typeface="方正粗黑宋简体" pitchFamily="2" charset="-122"/>
            </a:endParaRPr>
          </a:p>
          <a:p>
            <a:endParaRPr lang="en-US" altLang="zh-CN" sz="2700" b="1" dirty="0">
              <a:latin typeface="方正粗黑宋简体" pitchFamily="2" charset="-122"/>
              <a:ea typeface="方正粗黑宋简体" pitchFamily="2" charset="-122"/>
            </a:endParaRPr>
          </a:p>
        </p:txBody>
      </p:sp>
    </p:spTree>
    <p:extLst>
      <p:ext uri="{BB962C8B-B14F-4D97-AF65-F5344CB8AC3E}">
        <p14:creationId xmlns:p14="http://schemas.microsoft.com/office/powerpoint/2010/main" val="4127875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http://dpic.tiankong.com/m3/9z/QJ6367400203.jpg?x-oss-process=style/shows"/>
          <p:cNvPicPr/>
          <p:nvPr/>
        </p:nvPicPr>
        <p:blipFill>
          <a:blip r:embed="rId2">
            <a:extLst>
              <a:ext uri="{28A0092B-C50C-407E-A947-70E740481C1C}">
                <a14:useLocalDpi xmlns:a14="http://schemas.microsoft.com/office/drawing/2010/main" val="0"/>
              </a:ext>
            </a:extLst>
          </a:blip>
          <a:srcRect/>
          <a:stretch>
            <a:fillRect/>
          </a:stretch>
        </p:blipFill>
        <p:spPr bwMode="auto">
          <a:xfrm>
            <a:off x="3662760" y="19728"/>
            <a:ext cx="5476164" cy="5056026"/>
          </a:xfrm>
          <a:prstGeom prst="rect">
            <a:avLst/>
          </a:prstGeom>
          <a:noFill/>
          <a:ln>
            <a:noFill/>
          </a:ln>
        </p:spPr>
      </p:pic>
      <p:sp>
        <p:nvSpPr>
          <p:cNvPr id="14338" name="Rectangle 2"/>
          <p:cNvSpPr>
            <a:spLocks noGrp="1" noRot="1" noChangeArrowheads="1"/>
          </p:cNvSpPr>
          <p:nvPr>
            <p:ph type="title" idx="4294967295"/>
          </p:nvPr>
        </p:nvSpPr>
        <p:spPr>
          <a:xfrm>
            <a:off x="242658" y="141480"/>
            <a:ext cx="3519252" cy="3942438"/>
          </a:xfrm>
        </p:spPr>
        <p:txBody>
          <a:bodyPr>
            <a:normAutofit/>
          </a:bodyPr>
          <a:lstStyle/>
          <a:p>
            <a:r>
              <a:rPr lang="zh-CN" altLang="en-US" sz="2100" b="1" dirty="0">
                <a:solidFill>
                  <a:srgbClr val="FF3300"/>
                </a:solidFill>
                <a:latin typeface="方正粗黑宋简体" pitchFamily="2" charset="-122"/>
                <a:ea typeface="方正粗黑宋简体" pitchFamily="2" charset="-122"/>
              </a:rPr>
              <a:t>思考：</a:t>
            </a:r>
            <a:r>
              <a:rPr lang="en-US" altLang="zh-CN" sz="2100" b="1" dirty="0">
                <a:solidFill>
                  <a:srgbClr val="FF3300"/>
                </a:solidFill>
                <a:latin typeface="方正粗黑宋简体" pitchFamily="2" charset="-122"/>
                <a:ea typeface="方正粗黑宋简体" pitchFamily="2" charset="-122"/>
              </a:rPr>
              <a:t/>
            </a:r>
            <a:br>
              <a:rPr lang="en-US" altLang="zh-CN" sz="2100" b="1" dirty="0">
                <a:solidFill>
                  <a:srgbClr val="FF3300"/>
                </a:solidFill>
                <a:latin typeface="方正粗黑宋简体" pitchFamily="2" charset="-122"/>
                <a:ea typeface="方正粗黑宋简体" pitchFamily="2" charset="-122"/>
              </a:rPr>
            </a:br>
            <a:r>
              <a:rPr lang="zh-CN" altLang="en-US" sz="2300" b="1" dirty="0">
                <a:latin typeface="方正粗黑宋简体" pitchFamily="2" charset="-122"/>
                <a:ea typeface="方正粗黑宋简体" pitchFamily="2" charset="-122"/>
              </a:rPr>
              <a:t>从李斯的人生选择中我们究竟应该汲取</a:t>
            </a:r>
            <a:r>
              <a:rPr lang="en-US" altLang="zh-CN" sz="2300" b="1" dirty="0">
                <a:latin typeface="方正粗黑宋简体" pitchFamily="2" charset="-122"/>
                <a:ea typeface="方正粗黑宋简体" pitchFamily="2" charset="-122"/>
              </a:rPr>
              <a:t/>
            </a:r>
            <a:br>
              <a:rPr lang="en-US" altLang="zh-CN" sz="2300" b="1" dirty="0">
                <a:latin typeface="方正粗黑宋简体" pitchFamily="2" charset="-122"/>
                <a:ea typeface="方正粗黑宋简体" pitchFamily="2" charset="-122"/>
              </a:rPr>
            </a:br>
            <a:r>
              <a:rPr lang="zh-CN" altLang="en-US" sz="2300" b="1" dirty="0">
                <a:latin typeface="方正粗黑宋简体" pitchFamily="2" charset="-122"/>
                <a:ea typeface="方正粗黑宋简体" pitchFamily="2" charset="-122"/>
              </a:rPr>
              <a:t>哪些</a:t>
            </a:r>
            <a:r>
              <a:rPr lang="zh-CN" altLang="en-US" sz="2300" b="1" dirty="0">
                <a:solidFill>
                  <a:srgbClr val="FF0000"/>
                </a:solidFill>
                <a:latin typeface="方正粗黑宋简体" pitchFamily="2" charset="-122"/>
                <a:ea typeface="方正粗黑宋简体" pitchFamily="2" charset="-122"/>
              </a:rPr>
              <a:t>正向的励志启迪</a:t>
            </a:r>
            <a:r>
              <a:rPr lang="zh-CN" altLang="en-US" sz="2700" b="1" dirty="0">
                <a:latin typeface="方正粗黑宋简体" pitchFamily="2" charset="-122"/>
                <a:ea typeface="方正粗黑宋简体" pitchFamily="2" charset="-122"/>
              </a:rPr>
              <a:t>？</a:t>
            </a:r>
            <a:r>
              <a:rPr lang="en-US" altLang="zh-CN" sz="2300" b="1" dirty="0">
                <a:solidFill>
                  <a:srgbClr val="FF0000"/>
                </a:solidFill>
                <a:latin typeface="方正粗黑宋简体" pitchFamily="2" charset="-122"/>
                <a:ea typeface="方正粗黑宋简体" pitchFamily="2" charset="-122"/>
              </a:rPr>
              <a:t/>
            </a:r>
            <a:br>
              <a:rPr lang="en-US" altLang="zh-CN" sz="2300" b="1" dirty="0">
                <a:solidFill>
                  <a:srgbClr val="FF0000"/>
                </a:solidFill>
                <a:latin typeface="方正粗黑宋简体" pitchFamily="2" charset="-122"/>
                <a:ea typeface="方正粗黑宋简体" pitchFamily="2" charset="-122"/>
              </a:rPr>
            </a:br>
            <a:r>
              <a:rPr lang="zh-CN" altLang="en-US" sz="2300" b="1" dirty="0">
                <a:latin typeface="方正粗黑宋简体" pitchFamily="2" charset="-122"/>
                <a:ea typeface="方正粗黑宋简体" pitchFamily="2" charset="-122"/>
              </a:rPr>
              <a:t>哪些</a:t>
            </a:r>
            <a:r>
              <a:rPr lang="zh-CN" altLang="en-US" sz="2300" b="1" dirty="0">
                <a:solidFill>
                  <a:srgbClr val="FF0000"/>
                </a:solidFill>
                <a:latin typeface="方正粗黑宋简体" pitchFamily="2" charset="-122"/>
                <a:ea typeface="方正粗黑宋简体" pitchFamily="2" charset="-122"/>
              </a:rPr>
              <a:t>反向的人生警示</a:t>
            </a:r>
            <a:r>
              <a:rPr lang="zh-CN" altLang="en-US" sz="2700" b="1" dirty="0">
                <a:latin typeface="方正粗黑宋简体" pitchFamily="2" charset="-122"/>
                <a:ea typeface="方正粗黑宋简体" pitchFamily="2" charset="-122"/>
              </a:rPr>
              <a: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324" y="87474"/>
            <a:ext cx="1500188" cy="213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0136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decel="50000" fill="hold">
                                          <p:stCondLst>
                                            <p:cond delay="0"/>
                                          </p:stCondLst>
                                        </p:cTn>
                                        <p:tgtEl>
                                          <p:spTgt spid="143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3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338"/>
                                        </p:tgtEl>
                                        <p:attrNameLst>
                                          <p:attrName>ppt_w</p:attrName>
                                        </p:attrNameLst>
                                      </p:cBhvr>
                                      <p:tavLst>
                                        <p:tav tm="0">
                                          <p:val>
                                            <p:strVal val="#ppt_w*.05"/>
                                          </p:val>
                                        </p:tav>
                                        <p:tav tm="100000">
                                          <p:val>
                                            <p:strVal val="#ppt_w"/>
                                          </p:val>
                                        </p:tav>
                                      </p:tavLst>
                                    </p:anim>
                                    <p:anim calcmode="lin" valueType="num">
                                      <p:cBhvr>
                                        <p:cTn id="10" dur="1000" fill="hold"/>
                                        <p:tgtEl>
                                          <p:spTgt spid="143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3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3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3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smtClean="0">
                <a:solidFill>
                  <a:srgbClr val="FF0000"/>
                </a:solidFill>
                <a:ea typeface="黑体" pitchFamily="49" charset="-122"/>
              </a:rPr>
              <a:t>拓展阅读篇目：</a:t>
            </a:r>
            <a:r>
              <a:rPr lang="en-US" altLang="zh-CN" dirty="0">
                <a:solidFill>
                  <a:srgbClr val="FF0000"/>
                </a:solidFill>
                <a:ea typeface="黑体" pitchFamily="49" charset="-122"/>
              </a:rPr>
              <a:t/>
            </a:r>
            <a:br>
              <a:rPr lang="en-US" altLang="zh-CN" dirty="0">
                <a:solidFill>
                  <a:srgbClr val="FF0000"/>
                </a:solidFill>
                <a:ea typeface="黑体" pitchFamily="49" charset="-122"/>
              </a:rPr>
            </a:br>
            <a:endParaRPr lang="zh-CN" altLang="en-US" dirty="0"/>
          </a:p>
        </p:txBody>
      </p:sp>
      <p:sp>
        <p:nvSpPr>
          <p:cNvPr id="3" name="内容占位符 2"/>
          <p:cNvSpPr>
            <a:spLocks noGrp="1"/>
          </p:cNvSpPr>
          <p:nvPr>
            <p:ph idx="1"/>
          </p:nvPr>
        </p:nvSpPr>
        <p:spPr>
          <a:xfrm>
            <a:off x="629562" y="1113588"/>
            <a:ext cx="7886700" cy="3263504"/>
          </a:xfrm>
        </p:spPr>
        <p:txBody>
          <a:bodyPr>
            <a:normAutofit lnSpcReduction="10000"/>
          </a:bodyPr>
          <a:lstStyle/>
          <a:p>
            <a:pPr marL="0" indent="0" fontAlgn="base">
              <a:lnSpc>
                <a:spcPct val="100000"/>
              </a:lnSpc>
              <a:spcBef>
                <a:spcPct val="0"/>
              </a:spcBef>
              <a:spcAft>
                <a:spcPct val="0"/>
              </a:spcAft>
              <a:buNone/>
            </a:pPr>
            <a:r>
              <a:rPr lang="zh-CN" altLang="en-US" sz="2700" dirty="0">
                <a:solidFill>
                  <a:srgbClr val="FF0000"/>
                </a:solidFill>
                <a:ea typeface="黑体" pitchFamily="49" charset="-122"/>
              </a:rPr>
              <a:t>司马迁</a:t>
            </a:r>
            <a:r>
              <a:rPr lang="en-US" altLang="zh-CN" sz="2700" dirty="0">
                <a:solidFill>
                  <a:srgbClr val="FF0000"/>
                </a:solidFill>
                <a:ea typeface="黑体" pitchFamily="49" charset="-122"/>
              </a:rPr>
              <a:t>《</a:t>
            </a:r>
            <a:r>
              <a:rPr lang="zh-CN" altLang="en-US" sz="2700" dirty="0">
                <a:solidFill>
                  <a:srgbClr val="FF0000"/>
                </a:solidFill>
                <a:ea typeface="黑体" pitchFamily="49" charset="-122"/>
              </a:rPr>
              <a:t>史记</a:t>
            </a:r>
            <a:r>
              <a:rPr lang="en-US" altLang="zh-CN" sz="2700" dirty="0">
                <a:solidFill>
                  <a:srgbClr val="FF0000"/>
                </a:solidFill>
                <a:ea typeface="黑体" pitchFamily="49" charset="-122"/>
              </a:rPr>
              <a:t>·</a:t>
            </a:r>
            <a:r>
              <a:rPr lang="zh-CN" altLang="en-US" sz="2700" dirty="0">
                <a:solidFill>
                  <a:srgbClr val="FF0000"/>
                </a:solidFill>
                <a:ea typeface="黑体" pitchFamily="49" charset="-122"/>
              </a:rPr>
              <a:t>李斯列传</a:t>
            </a:r>
            <a:r>
              <a:rPr lang="en-US" altLang="zh-CN" sz="2700" dirty="0">
                <a:solidFill>
                  <a:srgbClr val="FF0000"/>
                </a:solidFill>
                <a:ea typeface="黑体" pitchFamily="49" charset="-122"/>
              </a:rPr>
              <a:t>》</a:t>
            </a:r>
          </a:p>
          <a:p>
            <a:pPr marL="0" indent="0" fontAlgn="base">
              <a:lnSpc>
                <a:spcPct val="100000"/>
              </a:lnSpc>
              <a:spcBef>
                <a:spcPct val="0"/>
              </a:spcBef>
              <a:spcAft>
                <a:spcPct val="0"/>
              </a:spcAft>
              <a:buNone/>
            </a:pPr>
            <a:r>
              <a:rPr lang="en-US" altLang="zh-CN" sz="2700" dirty="0">
                <a:solidFill>
                  <a:srgbClr val="FF0000"/>
                </a:solidFill>
                <a:ea typeface="黑体" pitchFamily="49" charset="-122"/>
              </a:rPr>
              <a:t>             《</a:t>
            </a:r>
            <a:r>
              <a:rPr lang="zh-CN" altLang="en-US" sz="2700" dirty="0">
                <a:solidFill>
                  <a:srgbClr val="FF0000"/>
                </a:solidFill>
                <a:ea typeface="黑体" pitchFamily="49" charset="-122"/>
              </a:rPr>
              <a:t>史记</a:t>
            </a:r>
            <a:r>
              <a:rPr lang="en-US" altLang="zh-CN" sz="2700" dirty="0">
                <a:solidFill>
                  <a:srgbClr val="FF0000"/>
                </a:solidFill>
                <a:ea typeface="黑体" pitchFamily="49" charset="-122"/>
              </a:rPr>
              <a:t>·</a:t>
            </a:r>
            <a:r>
              <a:rPr lang="zh-CN" altLang="en-US" sz="2700" dirty="0">
                <a:solidFill>
                  <a:srgbClr val="FF0000"/>
                </a:solidFill>
                <a:ea typeface="黑体" pitchFamily="49" charset="-122"/>
              </a:rPr>
              <a:t>屈原贾生列传</a:t>
            </a:r>
            <a:r>
              <a:rPr lang="en-US" altLang="zh-CN" sz="2700" dirty="0">
                <a:solidFill>
                  <a:srgbClr val="FF0000"/>
                </a:solidFill>
                <a:ea typeface="黑体" pitchFamily="49" charset="-122"/>
              </a:rPr>
              <a:t>》</a:t>
            </a:r>
          </a:p>
          <a:p>
            <a:pPr marL="0" indent="0" fontAlgn="base">
              <a:lnSpc>
                <a:spcPct val="100000"/>
              </a:lnSpc>
              <a:spcBef>
                <a:spcPct val="0"/>
              </a:spcBef>
              <a:spcAft>
                <a:spcPct val="0"/>
              </a:spcAft>
              <a:buNone/>
            </a:pPr>
            <a:endParaRPr lang="en-US" altLang="zh-CN" sz="2700" dirty="0">
              <a:solidFill>
                <a:srgbClr val="FF0000"/>
              </a:solidFill>
              <a:ea typeface="黑体" pitchFamily="49" charset="-122"/>
            </a:endParaRPr>
          </a:p>
          <a:p>
            <a:pPr marL="0" indent="0" fontAlgn="base">
              <a:lnSpc>
                <a:spcPct val="100000"/>
              </a:lnSpc>
              <a:spcBef>
                <a:spcPct val="0"/>
              </a:spcBef>
              <a:spcAft>
                <a:spcPct val="0"/>
              </a:spcAft>
              <a:buNone/>
            </a:pPr>
            <a:r>
              <a:rPr lang="zh-CN" altLang="en-US" sz="2700" dirty="0">
                <a:solidFill>
                  <a:srgbClr val="FF0000"/>
                </a:solidFill>
                <a:ea typeface="黑体" pitchFamily="49" charset="-122"/>
              </a:rPr>
              <a:t>鲍鹏山</a:t>
            </a:r>
            <a:r>
              <a:rPr lang="en-US" altLang="zh-CN" sz="2700" dirty="0">
                <a:solidFill>
                  <a:srgbClr val="FF0000"/>
                </a:solidFill>
                <a:ea typeface="黑体" pitchFamily="49" charset="-122"/>
              </a:rPr>
              <a:t>《</a:t>
            </a:r>
            <a:r>
              <a:rPr lang="zh-CN" altLang="en-US" sz="2700" dirty="0">
                <a:solidFill>
                  <a:srgbClr val="FF0000"/>
                </a:solidFill>
                <a:ea typeface="黑体" pitchFamily="49" charset="-122"/>
              </a:rPr>
              <a:t>李斯：斯人斯鼠</a:t>
            </a:r>
            <a:r>
              <a:rPr lang="en-US" altLang="zh-CN" sz="2700" dirty="0">
                <a:solidFill>
                  <a:srgbClr val="FF0000"/>
                </a:solidFill>
                <a:ea typeface="黑体" pitchFamily="49" charset="-122"/>
              </a:rPr>
              <a:t>》</a:t>
            </a:r>
          </a:p>
          <a:p>
            <a:pPr marL="0" indent="0" fontAlgn="base">
              <a:lnSpc>
                <a:spcPct val="100000"/>
              </a:lnSpc>
              <a:spcBef>
                <a:spcPct val="0"/>
              </a:spcBef>
              <a:spcAft>
                <a:spcPct val="0"/>
              </a:spcAft>
              <a:buNone/>
            </a:pPr>
            <a:r>
              <a:rPr lang="en-US" altLang="zh-CN" sz="2700" dirty="0">
                <a:solidFill>
                  <a:srgbClr val="FF0000"/>
                </a:solidFill>
                <a:ea typeface="黑体" pitchFamily="49" charset="-122"/>
              </a:rPr>
              <a:t>             《</a:t>
            </a:r>
            <a:r>
              <a:rPr lang="zh-CN" altLang="en-US" sz="2700" dirty="0">
                <a:solidFill>
                  <a:srgbClr val="FF0000"/>
                </a:solidFill>
                <a:ea typeface="黑体" pitchFamily="49" charset="-122"/>
              </a:rPr>
              <a:t>屈原（上）：无路可走</a:t>
            </a:r>
            <a:r>
              <a:rPr lang="en-US" altLang="zh-CN" sz="2700" dirty="0">
                <a:solidFill>
                  <a:srgbClr val="FF0000"/>
                </a:solidFill>
                <a:ea typeface="黑体" pitchFamily="49" charset="-122"/>
              </a:rPr>
              <a:t>》</a:t>
            </a:r>
          </a:p>
          <a:p>
            <a:pPr marL="0" indent="0" fontAlgn="base">
              <a:lnSpc>
                <a:spcPct val="100000"/>
              </a:lnSpc>
              <a:spcBef>
                <a:spcPct val="0"/>
              </a:spcBef>
              <a:spcAft>
                <a:spcPct val="0"/>
              </a:spcAft>
              <a:buNone/>
            </a:pPr>
            <a:r>
              <a:rPr lang="en-US" altLang="zh-CN" sz="2700" dirty="0">
                <a:solidFill>
                  <a:srgbClr val="FF0000"/>
                </a:solidFill>
                <a:ea typeface="黑体" pitchFamily="49" charset="-122"/>
              </a:rPr>
              <a:t>             《</a:t>
            </a:r>
            <a:r>
              <a:rPr lang="zh-CN" altLang="en-US" sz="2700" dirty="0">
                <a:solidFill>
                  <a:srgbClr val="FF0000"/>
                </a:solidFill>
                <a:ea typeface="黑体" pitchFamily="49" charset="-122"/>
              </a:rPr>
              <a:t>屈原（下）：面向风雨的歌者</a:t>
            </a:r>
            <a:r>
              <a:rPr lang="en-US" altLang="zh-CN" sz="2700" dirty="0">
                <a:solidFill>
                  <a:srgbClr val="FF0000"/>
                </a:solidFill>
                <a:ea typeface="黑体" pitchFamily="49" charset="-122"/>
              </a:rPr>
              <a:t>》</a:t>
            </a:r>
          </a:p>
          <a:p>
            <a:pPr marL="0" indent="0" fontAlgn="base">
              <a:lnSpc>
                <a:spcPct val="100000"/>
              </a:lnSpc>
              <a:spcBef>
                <a:spcPct val="0"/>
              </a:spcBef>
              <a:spcAft>
                <a:spcPct val="0"/>
              </a:spcAft>
              <a:buNone/>
            </a:pPr>
            <a:endParaRPr lang="en-US" altLang="zh-CN" sz="2700" dirty="0">
              <a:solidFill>
                <a:srgbClr val="FF0000"/>
              </a:solidFill>
              <a:ea typeface="黑体" pitchFamily="49" charset="-122"/>
            </a:endParaRPr>
          </a:p>
          <a:p>
            <a:pPr marL="0" indent="0" fontAlgn="base">
              <a:lnSpc>
                <a:spcPct val="100000"/>
              </a:lnSpc>
              <a:spcBef>
                <a:spcPct val="0"/>
              </a:spcBef>
              <a:spcAft>
                <a:spcPct val="0"/>
              </a:spcAft>
              <a:buNone/>
            </a:pPr>
            <a:r>
              <a:rPr lang="zh-CN" altLang="en-US" sz="2700" dirty="0">
                <a:solidFill>
                  <a:srgbClr val="FF0000"/>
                </a:solidFill>
                <a:ea typeface="黑体" pitchFamily="49" charset="-122"/>
              </a:rPr>
              <a:t>郭军平</a:t>
            </a:r>
            <a:r>
              <a:rPr lang="en-US" altLang="zh-CN" sz="2700" dirty="0">
                <a:solidFill>
                  <a:srgbClr val="FF0000"/>
                </a:solidFill>
                <a:ea typeface="黑体" pitchFamily="49" charset="-122"/>
              </a:rPr>
              <a:t>《</a:t>
            </a:r>
            <a:r>
              <a:rPr lang="zh-CN" altLang="en-US" sz="2700" dirty="0">
                <a:solidFill>
                  <a:srgbClr val="FF0000"/>
                </a:solidFill>
                <a:ea typeface="黑体" pitchFamily="49" charset="-122"/>
              </a:rPr>
              <a:t> 大庑下的老鼠与汨罗江边的鸾凤</a:t>
            </a:r>
            <a:r>
              <a:rPr lang="en-US" altLang="zh-CN" sz="2700" dirty="0">
                <a:solidFill>
                  <a:srgbClr val="FF0000"/>
                </a:solidFill>
                <a:ea typeface="黑体" pitchFamily="49" charset="-122"/>
              </a:rPr>
              <a:t>》</a:t>
            </a:r>
          </a:p>
          <a:p>
            <a:endParaRPr lang="zh-CN" altLang="en-US" sz="2400" dirty="0"/>
          </a:p>
        </p:txBody>
      </p:sp>
    </p:spTree>
    <p:extLst>
      <p:ext uri="{BB962C8B-B14F-4D97-AF65-F5344CB8AC3E}">
        <p14:creationId xmlns:p14="http://schemas.microsoft.com/office/powerpoint/2010/main" val="665269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6" y="2360295"/>
            <a:ext cx="4658995" cy="900247"/>
          </a:xfrm>
          <a:prstGeom prst="rect">
            <a:avLst/>
          </a:prstGeom>
        </p:spPr>
        <p:txBody>
          <a:bodyPr wrap="square" lIns="68580" tIns="34290" rIns="68580" bIns="34290">
            <a:spAutoFit/>
          </a:bodyPr>
          <a:lstStyle/>
          <a:p>
            <a:pPr algn="r" hangingPunct="0"/>
            <a:r>
              <a:rPr lang="zh-CN" altLang="en-US" sz="5400" b="1" kern="0" spc="300" dirty="0">
                <a:solidFill>
                  <a:srgbClr val="002060"/>
                </a:solidFill>
                <a:latin typeface="微软雅黑" panose="020B0503020204020204" charset="-122"/>
                <a:sym typeface="Calibri" panose="020F0502020204030204"/>
              </a:rPr>
              <a:t>谢谢您的观看</a:t>
            </a:r>
          </a:p>
        </p:txBody>
      </p:sp>
      <p:sp>
        <p:nvSpPr>
          <p:cNvPr id="7" name="矩形 6"/>
          <p:cNvSpPr/>
          <p:nvPr/>
        </p:nvSpPr>
        <p:spPr>
          <a:xfrm>
            <a:off x="2632710" y="3507741"/>
            <a:ext cx="4205412" cy="484748"/>
          </a:xfrm>
          <a:prstGeom prst="rect">
            <a:avLst/>
          </a:prstGeom>
        </p:spPr>
        <p:txBody>
          <a:bodyPr wrap="square" lIns="68580" tIns="34290" rIns="68580" bIns="34290">
            <a:spAutoFit/>
          </a:bodyPr>
          <a:lstStyle/>
          <a:p>
            <a:pPr hangingPunct="0">
              <a:lnSpc>
                <a:spcPct val="150000"/>
              </a:lnSpc>
            </a:pPr>
            <a:r>
              <a:rPr lang="zh-CN" altLang="en-US" sz="1800" kern="0" spc="226" dirty="0">
                <a:solidFill>
                  <a:srgbClr val="002060"/>
                </a:solidFill>
                <a:latin typeface="楷体" panose="02010609060101010101" charset="-122"/>
                <a:ea typeface="楷体" panose="02010609060101010101" charset="-122"/>
                <a:sym typeface="Calibri" panose="020F0502020204030204"/>
              </a:rPr>
              <a:t>北京市朝阳区教育研究中心  制作</a:t>
            </a:r>
          </a:p>
        </p:txBody>
      </p:sp>
    </p:spTree>
    <p:custDataLst>
      <p:tags r:id="rId1"/>
    </p:custDataLst>
    <p:extLst>
      <p:ext uri="{BB962C8B-B14F-4D97-AF65-F5344CB8AC3E}">
        <p14:creationId xmlns:p14="http://schemas.microsoft.com/office/powerpoint/2010/main" val="35327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007604" y="3705877"/>
            <a:ext cx="6342459" cy="3572"/>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shopimg.kongfz.com.cn/20130816/1025385/1025385wxdSv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610" y="1134609"/>
            <a:ext cx="1714500" cy="221532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416730" y="1653648"/>
            <a:ext cx="3996444" cy="1177245"/>
          </a:xfrm>
          <a:prstGeom prst="rect">
            <a:avLst/>
          </a:prstGeom>
        </p:spPr>
        <p:txBody>
          <a:bodyPr wrap="square" lIns="68580" tIns="34290" rIns="68580" bIns="34290">
            <a:spAutoFit/>
          </a:bodyPr>
          <a:lstStyle/>
          <a:p>
            <a:r>
              <a:rPr lang="zh-CN" altLang="en-US" sz="2400" dirty="0">
                <a:solidFill>
                  <a:srgbClr val="FF0000"/>
                </a:solidFill>
                <a:latin typeface="方正粗黑宋简体" pitchFamily="2" charset="-122"/>
                <a:ea typeface="方正粗黑宋简体" pitchFamily="2" charset="-122"/>
              </a:rPr>
              <a:t>秦之文章，李斯一人而已</a:t>
            </a:r>
            <a:r>
              <a:rPr lang="zh-CN" altLang="en-US" sz="2400" dirty="0">
                <a:solidFill>
                  <a:srgbClr val="000000"/>
                </a:solidFill>
                <a:latin typeface="方正粗黑宋简体" pitchFamily="2" charset="-122"/>
                <a:ea typeface="方正粗黑宋简体" pitchFamily="2" charset="-122"/>
              </a:rPr>
              <a:t>。</a:t>
            </a:r>
            <a:endParaRPr lang="en-US" altLang="zh-CN" sz="2400" dirty="0">
              <a:solidFill>
                <a:srgbClr val="000000"/>
              </a:solidFill>
              <a:latin typeface="方正粗黑宋简体" pitchFamily="2" charset="-122"/>
              <a:ea typeface="方正粗黑宋简体" pitchFamily="2" charset="-122"/>
            </a:endParaRPr>
          </a:p>
          <a:p>
            <a:endParaRPr lang="en-US" altLang="zh-CN" sz="2400" dirty="0">
              <a:solidFill>
                <a:srgbClr val="000000"/>
              </a:solidFill>
              <a:latin typeface="方正粗黑宋简体" pitchFamily="2" charset="-122"/>
              <a:ea typeface="方正粗黑宋简体" pitchFamily="2" charset="-122"/>
            </a:endParaRPr>
          </a:p>
          <a:p>
            <a:pPr algn="ctr"/>
            <a:r>
              <a:rPr lang="en-US" altLang="zh-CN" sz="2400" dirty="0">
                <a:solidFill>
                  <a:srgbClr val="000000"/>
                </a:solidFill>
                <a:latin typeface="方正粗黑宋简体" pitchFamily="2" charset="-122"/>
                <a:ea typeface="方正粗黑宋简体" pitchFamily="2" charset="-122"/>
              </a:rPr>
              <a:t>                 ——</a:t>
            </a:r>
            <a:r>
              <a:rPr lang="zh-CN" altLang="en-US" sz="2400" dirty="0">
                <a:solidFill>
                  <a:srgbClr val="FF0000"/>
                </a:solidFill>
                <a:latin typeface="方正粗黑宋简体" pitchFamily="2" charset="-122"/>
                <a:ea typeface="方正粗黑宋简体" pitchFamily="2" charset="-122"/>
              </a:rPr>
              <a:t>鲁迅</a:t>
            </a:r>
          </a:p>
        </p:txBody>
      </p:sp>
    </p:spTree>
    <p:extLst>
      <p:ext uri="{BB962C8B-B14F-4D97-AF65-F5344CB8AC3E}">
        <p14:creationId xmlns:p14="http://schemas.microsoft.com/office/powerpoint/2010/main" val="167468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Rot="1" noChangeArrowheads="1"/>
          </p:cNvSpPr>
          <p:nvPr>
            <p:ph type="title"/>
          </p:nvPr>
        </p:nvSpPr>
        <p:spPr>
          <a:xfrm>
            <a:off x="1382557" y="411510"/>
            <a:ext cx="6405563" cy="514350"/>
          </a:xfrm>
        </p:spPr>
        <p:txBody>
          <a:bodyPr/>
          <a:lstStyle/>
          <a:p>
            <a:pPr algn="l" eaLnBrk="1" hangingPunct="1"/>
            <a:r>
              <a:rPr lang="zh-CN" altLang="en-US" sz="2400" b="1" dirty="0">
                <a:solidFill>
                  <a:srgbClr val="000099"/>
                </a:solidFill>
                <a:latin typeface="方正粗黑宋简体" pitchFamily="2" charset="-122"/>
                <a:ea typeface="方正粗黑宋简体" pitchFamily="2" charset="-122"/>
              </a:rPr>
              <a:t>一（</a:t>
            </a:r>
            <a:r>
              <a:rPr lang="en-US" altLang="zh-CN" sz="2400" b="1" dirty="0">
                <a:solidFill>
                  <a:srgbClr val="000099"/>
                </a:solidFill>
                <a:latin typeface="方正粗黑宋简体" pitchFamily="2" charset="-122"/>
                <a:ea typeface="方正粗黑宋简体" pitchFamily="2" charset="-122"/>
              </a:rPr>
              <a:t>1</a:t>
            </a:r>
            <a:r>
              <a:rPr lang="zh-CN" altLang="en-US" sz="2400" b="1" dirty="0">
                <a:solidFill>
                  <a:srgbClr val="000099"/>
                </a:solidFill>
                <a:latin typeface="方正粗黑宋简体" pitchFamily="2" charset="-122"/>
                <a:ea typeface="方正粗黑宋简体" pitchFamily="2" charset="-122"/>
              </a:rPr>
              <a:t>）开门见山表明观点：逐客是错误的</a:t>
            </a:r>
          </a:p>
        </p:txBody>
      </p:sp>
      <p:sp>
        <p:nvSpPr>
          <p:cNvPr id="31747" name="Rectangle 11"/>
          <p:cNvSpPr>
            <a:spLocks noGrp="1" noRot="1" noChangeArrowheads="1"/>
          </p:cNvSpPr>
          <p:nvPr>
            <p:ph idx="1"/>
          </p:nvPr>
        </p:nvSpPr>
        <p:spPr>
          <a:xfrm>
            <a:off x="1979713" y="1167594"/>
            <a:ext cx="3789293" cy="589080"/>
          </a:xfrm>
          <a:ln w="12700">
            <a:solidFill>
              <a:schemeClr val="bg1"/>
            </a:solidFill>
            <a:miter lim="800000"/>
            <a:headEnd/>
            <a:tailEnd/>
          </a:ln>
        </p:spPr>
        <p:txBody>
          <a:bodyPr/>
          <a:lstStyle/>
          <a:p>
            <a:pPr marL="0" indent="0">
              <a:buNone/>
            </a:pPr>
            <a:r>
              <a:rPr lang="zh-CN" altLang="en-US" b="1" dirty="0" smtClean="0">
                <a:solidFill>
                  <a:srgbClr val="FF0000"/>
                </a:solidFill>
                <a:latin typeface="方正粗黑宋简体" pitchFamily="2" charset="-122"/>
                <a:ea typeface="方正粗黑宋简体" pitchFamily="2" charset="-122"/>
              </a:rPr>
              <a:t>臣</a:t>
            </a:r>
            <a:r>
              <a:rPr lang="zh-CN" altLang="en-US" b="1" dirty="0">
                <a:solidFill>
                  <a:srgbClr val="FF0000"/>
                </a:solidFill>
                <a:latin typeface="方正粗黑宋简体" pitchFamily="2" charset="-122"/>
                <a:ea typeface="方正粗黑宋简体" pitchFamily="2" charset="-122"/>
              </a:rPr>
              <a:t>闻</a:t>
            </a:r>
            <a:r>
              <a:rPr lang="zh-CN" altLang="en-US" sz="2700" b="1" dirty="0">
                <a:solidFill>
                  <a:srgbClr val="002060"/>
                </a:solidFill>
                <a:latin typeface="方正粗黑宋简体" pitchFamily="2" charset="-122"/>
                <a:ea typeface="方正粗黑宋简体" pitchFamily="2" charset="-122"/>
              </a:rPr>
              <a:t>吏</a:t>
            </a:r>
            <a:r>
              <a:rPr lang="zh-CN" altLang="en-US" b="1" dirty="0">
                <a:solidFill>
                  <a:srgbClr val="FF0000"/>
                </a:solidFill>
                <a:latin typeface="方正粗黑宋简体" pitchFamily="2" charset="-122"/>
                <a:ea typeface="方正粗黑宋简体" pitchFamily="2" charset="-122"/>
              </a:rPr>
              <a:t>议逐客，窃以为过矣。</a:t>
            </a:r>
          </a:p>
        </p:txBody>
      </p:sp>
      <p:sp>
        <p:nvSpPr>
          <p:cNvPr id="32770" name="Rectangle 7"/>
          <p:cNvSpPr>
            <a:spLocks noGrp="1" noRot="1" noChangeArrowheads="1"/>
          </p:cNvSpPr>
          <p:nvPr/>
        </p:nvSpPr>
        <p:spPr bwMode="auto">
          <a:xfrm>
            <a:off x="1426083" y="1839049"/>
            <a:ext cx="64055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fontAlgn="base">
              <a:spcBef>
                <a:spcPct val="0"/>
              </a:spcBef>
              <a:spcAft>
                <a:spcPct val="0"/>
              </a:spcAft>
            </a:pPr>
            <a:r>
              <a:rPr lang="zh-CN" altLang="en-US" sz="2400" b="1" dirty="0">
                <a:solidFill>
                  <a:srgbClr val="000099"/>
                </a:solidFill>
                <a:latin typeface="方正粗黑宋简体" pitchFamily="2" charset="-122"/>
                <a:ea typeface="方正粗黑宋简体" pitchFamily="2" charset="-122"/>
                <a:cs typeface="+mj-cs"/>
              </a:rPr>
              <a:t>一（</a:t>
            </a:r>
            <a:r>
              <a:rPr lang="en-US" altLang="zh-CN" sz="2400" b="1" dirty="0">
                <a:solidFill>
                  <a:srgbClr val="000099"/>
                </a:solidFill>
                <a:latin typeface="方正粗黑宋简体" pitchFamily="2" charset="-122"/>
                <a:ea typeface="方正粗黑宋简体" pitchFamily="2" charset="-122"/>
                <a:cs typeface="+mj-cs"/>
              </a:rPr>
              <a:t>2</a:t>
            </a:r>
            <a:r>
              <a:rPr lang="zh-CN" altLang="en-US" sz="2400" b="1" dirty="0">
                <a:solidFill>
                  <a:srgbClr val="000099"/>
                </a:solidFill>
                <a:latin typeface="方正粗黑宋简体" pitchFamily="2" charset="-122"/>
                <a:ea typeface="方正粗黑宋简体" pitchFamily="2" charset="-122"/>
                <a:cs typeface="+mj-cs"/>
              </a:rPr>
              <a:t>）史实论证：</a:t>
            </a:r>
            <a:r>
              <a:rPr lang="zh-CN" altLang="en-US" sz="2400" b="1" dirty="0">
                <a:solidFill>
                  <a:srgbClr val="FF0000"/>
                </a:solidFill>
                <a:latin typeface="方正粗黑宋简体" pitchFamily="2" charset="-122"/>
                <a:ea typeface="方正粗黑宋简体" pitchFamily="2" charset="-122"/>
                <a:cs typeface="+mj-cs"/>
              </a:rPr>
              <a:t>客卿于秦有功</a:t>
            </a:r>
          </a:p>
        </p:txBody>
      </p:sp>
      <p:sp>
        <p:nvSpPr>
          <p:cNvPr id="32771" name="Rectangle 8"/>
          <p:cNvSpPr>
            <a:spLocks noGrp="1" noRot="1" noChangeArrowheads="1"/>
          </p:cNvSpPr>
          <p:nvPr/>
        </p:nvSpPr>
        <p:spPr bwMode="auto">
          <a:xfrm>
            <a:off x="1862827" y="2679762"/>
            <a:ext cx="5341348" cy="21512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257175" indent="-257175" fontAlgn="base">
              <a:lnSpc>
                <a:spcPct val="120000"/>
              </a:lnSpc>
              <a:spcBef>
                <a:spcPct val="0"/>
              </a:spcBef>
              <a:spcAft>
                <a:spcPct val="0"/>
              </a:spcAft>
              <a:buFontTx/>
              <a:buChar char="•"/>
            </a:pPr>
            <a:r>
              <a:rPr lang="zh-CN" altLang="en-US" sz="2400" b="1" dirty="0">
                <a:solidFill>
                  <a:srgbClr val="FF0000"/>
                </a:solidFill>
                <a:latin typeface="方正粗黑宋简体" pitchFamily="2" charset="-122"/>
                <a:ea typeface="方正粗黑宋简体" pitchFamily="2" charset="-122"/>
                <a:cs typeface="+mj-cs"/>
              </a:rPr>
              <a:t>历史事实</a:t>
            </a:r>
            <a:r>
              <a:rPr lang="en-US" altLang="zh-CN" sz="2400" b="1" dirty="0">
                <a:solidFill>
                  <a:srgbClr val="FF0000"/>
                </a:solidFill>
                <a:latin typeface="方正粗黑宋简体" pitchFamily="2" charset="-122"/>
                <a:ea typeface="方正粗黑宋简体" pitchFamily="2" charset="-122"/>
                <a:cs typeface="+mj-cs"/>
              </a:rPr>
              <a:t>+</a:t>
            </a:r>
            <a:r>
              <a:rPr lang="zh-CN" altLang="en-US" sz="2400" b="1" dirty="0">
                <a:solidFill>
                  <a:srgbClr val="FF0000"/>
                </a:solidFill>
                <a:latin typeface="方正粗黑宋简体" pitchFamily="2" charset="-122"/>
                <a:ea typeface="方正粗黑宋简体" pitchFamily="2" charset="-122"/>
                <a:cs typeface="+mj-cs"/>
              </a:rPr>
              <a:t>正面铺排：</a:t>
            </a:r>
            <a:endParaRPr lang="en-US" altLang="zh-CN" sz="2400" b="1" dirty="0">
              <a:solidFill>
                <a:srgbClr val="FF0000"/>
              </a:solidFill>
              <a:latin typeface="方正粗黑宋简体" pitchFamily="2" charset="-122"/>
              <a:ea typeface="方正粗黑宋简体" pitchFamily="2" charset="-122"/>
              <a:cs typeface="+mj-cs"/>
            </a:endParaRPr>
          </a:p>
          <a:p>
            <a:pPr marL="257175" indent="-257175" fontAlgn="base">
              <a:lnSpc>
                <a:spcPct val="120000"/>
              </a:lnSpc>
              <a:spcBef>
                <a:spcPct val="0"/>
              </a:spcBef>
              <a:spcAft>
                <a:spcPct val="0"/>
              </a:spcAft>
              <a:buFontTx/>
              <a:buChar char="•"/>
            </a:pPr>
            <a:r>
              <a:rPr lang="zh-CN" altLang="en-US" sz="2100" b="1" dirty="0">
                <a:solidFill>
                  <a:srgbClr val="000099"/>
                </a:solidFill>
                <a:latin typeface="方正粗黑宋简体" pitchFamily="2" charset="-122"/>
                <a:ea typeface="方正粗黑宋简体" pitchFamily="2" charset="-122"/>
                <a:cs typeface="+mj-cs"/>
              </a:rPr>
              <a:t>穆公迎五子——并国二十———遂霸西戎 </a:t>
            </a:r>
          </a:p>
          <a:p>
            <a:pPr marL="257175" indent="-257175" fontAlgn="base">
              <a:lnSpc>
                <a:spcPct val="120000"/>
              </a:lnSpc>
              <a:spcBef>
                <a:spcPct val="0"/>
              </a:spcBef>
              <a:spcAft>
                <a:spcPct val="0"/>
              </a:spcAft>
              <a:buFontTx/>
              <a:buChar char="•"/>
            </a:pPr>
            <a:r>
              <a:rPr lang="zh-CN" altLang="en-US" sz="2100" b="1" dirty="0">
                <a:solidFill>
                  <a:srgbClr val="000099"/>
                </a:solidFill>
                <a:latin typeface="方正粗黑宋简体" pitchFamily="2" charset="-122"/>
                <a:ea typeface="方正粗黑宋简体" pitchFamily="2" charset="-122"/>
                <a:cs typeface="+mj-cs"/>
              </a:rPr>
              <a:t>孝公用商鞅——变法强国———举地千里 </a:t>
            </a:r>
          </a:p>
          <a:p>
            <a:pPr marL="257175" indent="-257175" fontAlgn="base">
              <a:lnSpc>
                <a:spcPct val="120000"/>
              </a:lnSpc>
              <a:spcBef>
                <a:spcPct val="0"/>
              </a:spcBef>
              <a:spcAft>
                <a:spcPct val="0"/>
              </a:spcAft>
              <a:buFontTx/>
              <a:buChar char="•"/>
            </a:pPr>
            <a:r>
              <a:rPr lang="zh-CN" altLang="en-US" sz="2100" b="1" dirty="0">
                <a:solidFill>
                  <a:srgbClr val="000099"/>
                </a:solidFill>
                <a:latin typeface="方正粗黑宋简体" pitchFamily="2" charset="-122"/>
                <a:ea typeface="方正粗黑宋简体" pitchFamily="2" charset="-122"/>
                <a:cs typeface="+mj-cs"/>
              </a:rPr>
              <a:t>惠王用张仪——四面扩张———以横散纵 </a:t>
            </a:r>
          </a:p>
          <a:p>
            <a:pPr marL="257175" indent="-257175" fontAlgn="base">
              <a:lnSpc>
                <a:spcPct val="120000"/>
              </a:lnSpc>
              <a:spcBef>
                <a:spcPct val="0"/>
              </a:spcBef>
              <a:spcAft>
                <a:spcPct val="0"/>
              </a:spcAft>
              <a:buFontTx/>
              <a:buChar char="•"/>
            </a:pPr>
            <a:r>
              <a:rPr lang="zh-CN" altLang="en-US" sz="2100" b="1" dirty="0">
                <a:solidFill>
                  <a:srgbClr val="000099"/>
                </a:solidFill>
                <a:latin typeface="方正粗黑宋简体" pitchFamily="2" charset="-122"/>
                <a:ea typeface="方正粗黑宋简体" pitchFamily="2" charset="-122"/>
                <a:cs typeface="+mj-cs"/>
              </a:rPr>
              <a:t>昭王得范雎——打击豪门———强化集权</a:t>
            </a:r>
          </a:p>
          <a:p>
            <a:pPr fontAlgn="base">
              <a:lnSpc>
                <a:spcPct val="120000"/>
              </a:lnSpc>
              <a:spcBef>
                <a:spcPct val="0"/>
              </a:spcBef>
              <a:spcAft>
                <a:spcPct val="0"/>
              </a:spcAft>
            </a:pPr>
            <a:endParaRPr lang="zh-CN" altLang="en-US" sz="1800" dirty="0">
              <a:solidFill>
                <a:srgbClr val="0000FF"/>
              </a:solidFill>
              <a:latin typeface="汉仪细秀体简 L" charset="-122"/>
              <a:ea typeface="汉仪细秀体简 L" charset="-122"/>
            </a:endParaRPr>
          </a:p>
        </p:txBody>
      </p:sp>
    </p:spTree>
    <p:extLst>
      <p:ext uri="{BB962C8B-B14F-4D97-AF65-F5344CB8AC3E}">
        <p14:creationId xmlns:p14="http://schemas.microsoft.com/office/powerpoint/2010/main" val="15797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7"/>
          <p:cNvSpPr>
            <a:spLocks noGrp="1" noRot="1" noChangeArrowheads="1"/>
          </p:cNvSpPr>
          <p:nvPr>
            <p:ph type="title"/>
          </p:nvPr>
        </p:nvSpPr>
        <p:spPr>
          <a:xfrm>
            <a:off x="953598" y="321383"/>
            <a:ext cx="5828408" cy="628650"/>
          </a:xfrm>
        </p:spPr>
        <p:txBody>
          <a:bodyPr/>
          <a:lstStyle/>
          <a:p>
            <a:pPr algn="l" eaLnBrk="1" hangingPunct="1"/>
            <a:r>
              <a:rPr lang="zh-CN" altLang="en-US" sz="2700" b="1" dirty="0">
                <a:solidFill>
                  <a:srgbClr val="FF0000"/>
                </a:solidFill>
                <a:latin typeface="方正粗黑宋简体" pitchFamily="2" charset="-122"/>
                <a:ea typeface="方正粗黑宋简体" pitchFamily="2" charset="-122"/>
              </a:rPr>
              <a:t>一（</a:t>
            </a:r>
            <a:r>
              <a:rPr lang="en-US" altLang="zh-CN" sz="2700" b="1" dirty="0">
                <a:solidFill>
                  <a:srgbClr val="FF0000"/>
                </a:solidFill>
                <a:latin typeface="方正粗黑宋简体" pitchFamily="2" charset="-122"/>
                <a:ea typeface="方正粗黑宋简体" pitchFamily="2" charset="-122"/>
              </a:rPr>
              <a:t>3</a:t>
            </a:r>
            <a:r>
              <a:rPr lang="zh-CN" altLang="en-US" sz="2700" b="1" dirty="0">
                <a:solidFill>
                  <a:srgbClr val="FF0000"/>
                </a:solidFill>
                <a:latin typeface="方正粗黑宋简体" pitchFamily="2" charset="-122"/>
                <a:ea typeface="方正粗黑宋简体" pitchFamily="2" charset="-122"/>
              </a:rPr>
              <a:t>）反问小结与反面假设</a:t>
            </a:r>
          </a:p>
        </p:txBody>
      </p:sp>
      <p:sp>
        <p:nvSpPr>
          <p:cNvPr id="3" name="标题 1"/>
          <p:cNvSpPr>
            <a:spLocks noGrp="1"/>
          </p:cNvSpPr>
          <p:nvPr>
            <p:custDataLst>
              <p:tags r:id="rId2"/>
            </p:custDataLst>
          </p:nvPr>
        </p:nvSpPr>
        <p:spPr>
          <a:xfrm>
            <a:off x="13257015" y="158354"/>
            <a:ext cx="7020521" cy="1484709"/>
          </a:xfrm>
          <a:prstGeom prst="rect">
            <a:avLst/>
          </a:prstGeom>
        </p:spPr>
        <p:txBody>
          <a:bodyPr lIns="76200" tIns="28575" rIns="57150" bIns="28575" anchor="ctr"/>
          <a:lstStyle>
            <a:lvl1pPr algn="l" defTabSz="914400" rtl="0" eaLnBrk="1" fontAlgn="auto" latinLnBrk="0" hangingPunct="1">
              <a:lnSpc>
                <a:spcPct val="100000"/>
              </a:lnSpc>
              <a:spcBef>
                <a:spcPct val="0"/>
              </a:spcBef>
              <a:buNone/>
              <a:defRPr sz="2400" b="1" u="none" strike="noStrike" kern="1200" cap="none" spc="200" normalizeH="0">
                <a:solidFill>
                  <a:sysClr val="windowText" lastClr="000000"/>
                </a:solidFill>
                <a:uFillTx/>
                <a:latin typeface="微软雅黑" panose="020B0503020204020204" pitchFamily="34" charset="-122"/>
                <a:ea typeface="微软雅黑" panose="020B0503020204020204" pitchFamily="34" charset="-122"/>
                <a:cs typeface="+mn-ea"/>
              </a:defRPr>
            </a:lvl1pPr>
          </a:lstStyle>
          <a:p>
            <a:pPr>
              <a:lnSpc>
                <a:spcPct val="120000"/>
              </a:lnSpc>
              <a:defRPr/>
            </a:pPr>
            <a:endParaRPr lang="zh-CN" altLang="en-US" spc="225" noProof="1">
              <a:solidFill>
                <a:srgbClr val="C00000"/>
              </a:solidFill>
              <a:latin typeface="楷体" panose="02010609060101010101" charset="-122"/>
              <a:ea typeface="楷体" panose="02010609060101010101" charset="-122"/>
              <a:sym typeface="Arial" panose="020B0604020202020204" pitchFamily="34" charset="0"/>
            </a:endParaRPr>
          </a:p>
        </p:txBody>
      </p:sp>
      <p:sp>
        <p:nvSpPr>
          <p:cNvPr id="21507" name="Rectangle 8"/>
          <p:cNvSpPr>
            <a:spLocks noGrp="1" noRot="1"/>
          </p:cNvSpPr>
          <p:nvPr/>
        </p:nvSpPr>
        <p:spPr>
          <a:xfrm>
            <a:off x="791580" y="1131590"/>
            <a:ext cx="7938882" cy="2943373"/>
          </a:xfrm>
          <a:prstGeom prst="rect">
            <a:avLst/>
          </a:prstGeom>
          <a:noFill/>
          <a:ln w="9525">
            <a:noFill/>
          </a:ln>
        </p:spPr>
        <p:txBody>
          <a:bodyPr lIns="68580" tIns="34290" rIns="68580" bIns="34290"/>
          <a:lstStyle>
            <a:lvl1pPr marL="342900" indent="-342900" algn="l" rtl="0" fontAlgn="base">
              <a:spcBef>
                <a:spcPct val="20000"/>
              </a:spcBef>
              <a:spcAft>
                <a:spcPct val="0"/>
              </a:spcAft>
              <a:buClr>
                <a:srgbClr val="00716E"/>
              </a:buClr>
              <a:buFont typeface="Wingdings" panose="05000000000000000000" pitchFamily="2" charset="2"/>
              <a:buChar char="§"/>
              <a:defRPr sz="3200">
                <a:solidFill>
                  <a:srgbClr val="0000FF"/>
                </a:solidFill>
                <a:latin typeface="Arial" panose="020B0604020202020204" pitchFamily="34" charset="0"/>
                <a:ea typeface="宋体" panose="02010600030101010101" pitchFamily="2" charset="-122"/>
                <a:cs typeface="+mn-ea"/>
              </a:defRPr>
            </a:lvl1pPr>
            <a:lvl2pPr marL="742950" indent="-285750" algn="l" rtl="0" fontAlgn="base">
              <a:spcBef>
                <a:spcPct val="20000"/>
              </a:spcBef>
              <a:spcAft>
                <a:spcPct val="0"/>
              </a:spcAft>
              <a:buClr>
                <a:srgbClr val="9C4070"/>
              </a:buClr>
              <a:buChar char="•"/>
              <a:defRPr sz="2800">
                <a:solidFill>
                  <a:srgbClr val="0000FF"/>
                </a:solidFill>
                <a:latin typeface="Arial" panose="020B0604020202020204" pitchFamily="34" charset="0"/>
                <a:ea typeface="宋体" panose="02010600030101010101" pitchFamily="2" charset="-122"/>
              </a:defRPr>
            </a:lvl2pPr>
            <a:lvl3pPr marL="1143000" indent="-228600" algn="l" rtl="0" fontAlgn="base">
              <a:spcBef>
                <a:spcPct val="20000"/>
              </a:spcBef>
              <a:spcAft>
                <a:spcPct val="0"/>
              </a:spcAft>
              <a:buClr>
                <a:srgbClr val="00716E"/>
              </a:buClr>
              <a:buFont typeface="Wingdings" panose="05000000000000000000" pitchFamily="2" charset="2"/>
              <a:buChar char="§"/>
              <a:defRPr sz="2400">
                <a:solidFill>
                  <a:srgbClr val="0000FF"/>
                </a:solidFill>
                <a:latin typeface="Arial" panose="020B0604020202020204" pitchFamily="34" charset="0"/>
                <a:ea typeface="宋体" panose="02010600030101010101" pitchFamily="2" charset="-122"/>
              </a:defRPr>
            </a:lvl3pPr>
            <a:lvl4pPr marL="1600200" indent="-228600" algn="l" rtl="0" fontAlgn="base">
              <a:spcBef>
                <a:spcPct val="20000"/>
              </a:spcBef>
              <a:spcAft>
                <a:spcPct val="0"/>
              </a:spcAft>
              <a:buClr>
                <a:srgbClr val="9C4070"/>
              </a:buClr>
              <a:buSzPct val="115000"/>
              <a:buChar char="•"/>
              <a:defRPr sz="2000">
                <a:solidFill>
                  <a:srgbClr val="0000FF"/>
                </a:solidFill>
                <a:latin typeface="Arial" panose="020B0604020202020204" pitchFamily="34" charset="0"/>
                <a:ea typeface="宋体" panose="02010600030101010101" pitchFamily="2" charset="-122"/>
              </a:defRPr>
            </a:lvl4pPr>
            <a:lvl5pPr marL="2057400" indent="-228600" algn="l" rtl="0" fontAlgn="base">
              <a:spcBef>
                <a:spcPct val="20000"/>
              </a:spcBef>
              <a:spcAft>
                <a:spcPct val="0"/>
              </a:spcAft>
              <a:buClr>
                <a:srgbClr val="00716E"/>
              </a:buClr>
              <a:buFont typeface="Wingdings" panose="05000000000000000000" pitchFamily="2" charset="2"/>
              <a:buChar char="§"/>
              <a:defRPr sz="2000">
                <a:solidFill>
                  <a:srgbClr val="0000FF"/>
                </a:solidFill>
                <a:latin typeface="Arial" panose="020B0604020202020204" pitchFamily="34" charset="0"/>
                <a:ea typeface="宋体" panose="02010600030101010101" pitchFamily="2" charset="-122"/>
              </a:defRPr>
            </a:lvl5pPr>
            <a:lvl6pPr marL="2514600" indent="-228600" algn="l" rtl="0" fontAlgn="base">
              <a:spcBef>
                <a:spcPct val="20000"/>
              </a:spcBef>
              <a:spcAft>
                <a:spcPct val="0"/>
              </a:spcAft>
              <a:buClr>
                <a:srgbClr val="00716E"/>
              </a:buClr>
              <a:buFont typeface="Wingdings" panose="05000000000000000000" pitchFamily="2" charset="2"/>
              <a:buChar char="§"/>
              <a:defRPr sz="2000">
                <a:solidFill>
                  <a:srgbClr val="0000FF"/>
                </a:solidFill>
                <a:latin typeface="Arial" panose="020B0604020202020204" pitchFamily="34" charset="0"/>
                <a:ea typeface="宋体" panose="02010600030101010101" pitchFamily="2" charset="-122"/>
              </a:defRPr>
            </a:lvl6pPr>
            <a:lvl7pPr marL="2971800" indent="-228600" algn="l" rtl="0" fontAlgn="base">
              <a:spcBef>
                <a:spcPct val="20000"/>
              </a:spcBef>
              <a:spcAft>
                <a:spcPct val="0"/>
              </a:spcAft>
              <a:buClr>
                <a:srgbClr val="00716E"/>
              </a:buClr>
              <a:buFont typeface="Wingdings" panose="05000000000000000000" pitchFamily="2" charset="2"/>
              <a:buChar char="§"/>
              <a:defRPr sz="2000">
                <a:solidFill>
                  <a:srgbClr val="0000FF"/>
                </a:solidFill>
                <a:latin typeface="Arial" panose="020B0604020202020204" pitchFamily="34" charset="0"/>
                <a:ea typeface="宋体" panose="02010600030101010101" pitchFamily="2" charset="-122"/>
              </a:defRPr>
            </a:lvl7pPr>
            <a:lvl8pPr marL="3429000" indent="-228600" algn="l" rtl="0" fontAlgn="base">
              <a:spcBef>
                <a:spcPct val="20000"/>
              </a:spcBef>
              <a:spcAft>
                <a:spcPct val="0"/>
              </a:spcAft>
              <a:buClr>
                <a:srgbClr val="00716E"/>
              </a:buClr>
              <a:buFont typeface="Wingdings" panose="05000000000000000000" pitchFamily="2" charset="2"/>
              <a:buChar char="§"/>
              <a:defRPr sz="2000">
                <a:solidFill>
                  <a:srgbClr val="0000FF"/>
                </a:solidFill>
                <a:latin typeface="Arial" panose="020B0604020202020204" pitchFamily="34" charset="0"/>
                <a:ea typeface="宋体" panose="02010600030101010101" pitchFamily="2" charset="-122"/>
              </a:defRPr>
            </a:lvl8pPr>
            <a:lvl9pPr marL="3886200" indent="-228600" algn="l" rtl="0" fontAlgn="base">
              <a:spcBef>
                <a:spcPct val="20000"/>
              </a:spcBef>
              <a:spcAft>
                <a:spcPct val="0"/>
              </a:spcAft>
              <a:buClr>
                <a:srgbClr val="00716E"/>
              </a:buClr>
              <a:buFont typeface="Wingdings" panose="05000000000000000000" pitchFamily="2" charset="2"/>
              <a:buChar char="§"/>
              <a:defRPr sz="2000">
                <a:solidFill>
                  <a:srgbClr val="0000FF"/>
                </a:solidFill>
                <a:latin typeface="Arial" panose="020B0604020202020204" pitchFamily="34" charset="0"/>
                <a:ea typeface="宋体" panose="02010600030101010101" pitchFamily="2" charset="-122"/>
              </a:defRPr>
            </a:lvl9pPr>
          </a:lstStyle>
          <a:p>
            <a:pPr>
              <a:lnSpc>
                <a:spcPct val="110000"/>
              </a:lnSpc>
            </a:pPr>
            <a:r>
              <a:rPr lang="zh-CN" altLang="en-US" b="1" noProof="1">
                <a:solidFill>
                  <a:prstClr val="black"/>
                </a:solidFill>
                <a:ea typeface="黑体" panose="02010609060101010101" pitchFamily="2" charset="-122"/>
              </a:rPr>
              <a:t>此四君者，皆以客之功。由此观之，客何负於秦哉！ </a:t>
            </a:r>
          </a:p>
          <a:p>
            <a:pPr>
              <a:lnSpc>
                <a:spcPct val="110000"/>
              </a:lnSpc>
            </a:pPr>
            <a:r>
              <a:rPr lang="zh-CN" altLang="en-US" b="1" noProof="1">
                <a:solidFill>
                  <a:schemeClr val="tx1"/>
                </a:solidFill>
                <a:ea typeface="黑体" panose="02010609060101010101" pitchFamily="2" charset="-122"/>
              </a:rPr>
              <a:t>向使</a:t>
            </a:r>
            <a:r>
              <a:rPr lang="en-US" altLang="zh-CN" sz="1400" b="1" noProof="1">
                <a:solidFill>
                  <a:srgbClr val="FF0000"/>
                </a:solidFill>
                <a:ea typeface="黑体" panose="02010609060101010101" pitchFamily="2" charset="-122"/>
              </a:rPr>
              <a:t>【</a:t>
            </a:r>
            <a:r>
              <a:rPr lang="zh-CN" altLang="en-US" sz="1400" b="1" noProof="1">
                <a:solidFill>
                  <a:srgbClr val="FF0000"/>
                </a:solidFill>
                <a:ea typeface="黑体" panose="02010609060101010101" pitchFamily="2" charset="-122"/>
              </a:rPr>
              <a:t>假使当初</a:t>
            </a:r>
            <a:r>
              <a:rPr lang="en-US" altLang="zh-CN" sz="1400" b="1" noProof="1">
                <a:solidFill>
                  <a:srgbClr val="FF0000"/>
                </a:solidFill>
                <a:ea typeface="黑体" panose="02010609060101010101" pitchFamily="2" charset="-122"/>
              </a:rPr>
              <a:t>】</a:t>
            </a:r>
            <a:r>
              <a:rPr lang="zh-CN" altLang="en-US" b="1" noProof="1">
                <a:solidFill>
                  <a:schemeClr val="tx1"/>
                </a:solidFill>
                <a:ea typeface="黑体" panose="02010609060101010101" pitchFamily="2" charset="-122"/>
              </a:rPr>
              <a:t>四君却客而不内</a:t>
            </a:r>
            <a:r>
              <a:rPr lang="zh-CN" altLang="en-US" sz="1500" b="1" noProof="1">
                <a:solidFill>
                  <a:schemeClr val="tx1"/>
                </a:solidFill>
                <a:ea typeface="黑体" panose="02010609060101010101" pitchFamily="2" charset="-122"/>
              </a:rPr>
              <a:t>（纳）</a:t>
            </a:r>
            <a:r>
              <a:rPr lang="zh-CN" altLang="en-US" b="1" noProof="1">
                <a:solidFill>
                  <a:schemeClr val="tx1"/>
                </a:solidFill>
                <a:ea typeface="黑体" panose="02010609060101010101" pitchFamily="2" charset="-122"/>
              </a:rPr>
              <a:t>，疏士而不用，是使国无富利之实而秦无强大之名也。</a:t>
            </a:r>
            <a:endParaRPr lang="en-US" altLang="zh-CN" b="1" noProof="1">
              <a:solidFill>
                <a:schemeClr val="tx1"/>
              </a:solidFill>
              <a:ea typeface="黑体" panose="02010609060101010101" pitchFamily="2" charset="-122"/>
            </a:endParaRPr>
          </a:p>
          <a:p>
            <a:pPr>
              <a:lnSpc>
                <a:spcPct val="110000"/>
              </a:lnSpc>
            </a:pPr>
            <a:endParaRPr lang="zh-CN" altLang="en-US" b="1" noProof="1">
              <a:solidFill>
                <a:schemeClr val="tx1"/>
              </a:solidFill>
              <a:ea typeface="黑体" panose="02010609060101010101" pitchFamily="2" charset="-122"/>
            </a:endParaRPr>
          </a:p>
          <a:p>
            <a:pPr>
              <a:lnSpc>
                <a:spcPct val="110000"/>
              </a:lnSpc>
            </a:pPr>
            <a:r>
              <a:rPr lang="zh-CN" altLang="en-US" b="1" noProof="1">
                <a:solidFill>
                  <a:srgbClr val="FF0000"/>
                </a:solidFill>
                <a:effectLst>
                  <a:outerShdw blurRad="38100" dist="25400" dir="5400000" algn="ctr" rotWithShape="0">
                    <a:srgbClr val="6E747A">
                      <a:alpha val="43000"/>
                    </a:srgbClr>
                  </a:outerShdw>
                </a:effectLst>
                <a:ea typeface="黑体" panose="02010609060101010101" pitchFamily="2" charset="-122"/>
              </a:rPr>
              <a:t>举例论证</a:t>
            </a:r>
            <a:r>
              <a:rPr lang="en-US" altLang="zh-CN" b="1" noProof="1">
                <a:solidFill>
                  <a:srgbClr val="FF0000"/>
                </a:solidFill>
                <a:effectLst>
                  <a:outerShdw blurRad="38100" dist="25400" dir="5400000" algn="ctr" rotWithShape="0">
                    <a:srgbClr val="6E747A">
                      <a:alpha val="43000"/>
                    </a:srgbClr>
                  </a:outerShdw>
                </a:effectLst>
                <a:ea typeface="黑体" panose="02010609060101010101" pitchFamily="2" charset="-122"/>
              </a:rPr>
              <a:t>+</a:t>
            </a:r>
            <a:r>
              <a:rPr lang="zh-CN" altLang="en-US" b="1" noProof="1">
                <a:solidFill>
                  <a:srgbClr val="FF0000"/>
                </a:solidFill>
                <a:effectLst>
                  <a:outerShdw blurRad="38100" dist="25400" dir="5400000" algn="ctr" rotWithShape="0">
                    <a:srgbClr val="6E747A">
                      <a:alpha val="43000"/>
                    </a:srgbClr>
                  </a:outerShdw>
                </a:effectLst>
                <a:ea typeface="黑体" panose="02010609060101010101" pitchFamily="2" charset="-122"/>
              </a:rPr>
              <a:t>正反论证</a:t>
            </a:r>
            <a:r>
              <a:rPr lang="en-US" altLang="zh-CN" b="1" noProof="1">
                <a:solidFill>
                  <a:srgbClr val="FF0000"/>
                </a:solidFill>
                <a:effectLst>
                  <a:outerShdw blurRad="38100" dist="25400" dir="5400000" algn="ctr" rotWithShape="0">
                    <a:srgbClr val="6E747A">
                      <a:alpha val="43000"/>
                    </a:srgbClr>
                  </a:outerShdw>
                </a:effectLst>
                <a:ea typeface="黑体" panose="02010609060101010101" pitchFamily="2" charset="-122"/>
              </a:rPr>
              <a:t>+</a:t>
            </a:r>
            <a:r>
              <a:rPr lang="zh-CN" altLang="en-US" b="1" noProof="1">
                <a:solidFill>
                  <a:srgbClr val="FF0000"/>
                </a:solidFill>
                <a:effectLst>
                  <a:outerShdw blurRad="38100" dist="25400" dir="5400000" algn="ctr" rotWithShape="0">
                    <a:srgbClr val="6E747A">
                      <a:alpha val="43000"/>
                    </a:srgbClr>
                  </a:outerShdw>
                </a:effectLst>
                <a:ea typeface="黑体" panose="02010609060101010101" pitchFamily="2" charset="-122"/>
              </a:rPr>
              <a:t>假设论证</a:t>
            </a:r>
          </a:p>
        </p:txBody>
      </p:sp>
    </p:spTree>
    <p:custDataLst>
      <p:tags r:id="rId1"/>
    </p:custDataLst>
    <p:extLst>
      <p:ext uri="{BB962C8B-B14F-4D97-AF65-F5344CB8AC3E}">
        <p14:creationId xmlns:p14="http://schemas.microsoft.com/office/powerpoint/2010/main" val="215640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Rot="1" noChangeArrowheads="1"/>
          </p:cNvSpPr>
          <p:nvPr>
            <p:ph type="title"/>
          </p:nvPr>
        </p:nvSpPr>
        <p:spPr>
          <a:xfrm>
            <a:off x="1223628" y="359179"/>
            <a:ext cx="6119813" cy="857250"/>
          </a:xfrm>
        </p:spPr>
        <p:txBody>
          <a:bodyPr/>
          <a:lstStyle/>
          <a:p>
            <a:pPr algn="l" eaLnBrk="1" hangingPunct="1"/>
            <a:r>
              <a:rPr lang="zh-CN" altLang="en-US" sz="2700" b="1" dirty="0">
                <a:solidFill>
                  <a:srgbClr val="FF0000"/>
                </a:solidFill>
                <a:latin typeface="方正粗黑宋简体" pitchFamily="2" charset="-122"/>
                <a:ea typeface="方正粗黑宋简体" pitchFamily="2" charset="-122"/>
              </a:rPr>
              <a:t>二、类比论证：用物 取人</a:t>
            </a:r>
            <a:r>
              <a:rPr lang="en-US" altLang="zh-CN" sz="2700" b="1" dirty="0">
                <a:solidFill>
                  <a:srgbClr val="FF0000"/>
                </a:solidFill>
                <a:latin typeface="方正粗黑宋简体" pitchFamily="2" charset="-122"/>
                <a:ea typeface="方正粗黑宋简体" pitchFamily="2" charset="-122"/>
              </a:rPr>
              <a:t>-</a:t>
            </a:r>
            <a:r>
              <a:rPr lang="zh-CN" altLang="en-US" sz="2700" b="1" dirty="0">
                <a:solidFill>
                  <a:srgbClr val="FF0000"/>
                </a:solidFill>
                <a:latin typeface="方正粗黑宋简体" pitchFamily="2" charset="-122"/>
                <a:ea typeface="方正粗黑宋简体" pitchFamily="2" charset="-122"/>
              </a:rPr>
              <a:t>重物 轻人</a:t>
            </a:r>
          </a:p>
        </p:txBody>
      </p:sp>
      <p:sp>
        <p:nvSpPr>
          <p:cNvPr id="37891" name="Rectangle 8"/>
          <p:cNvSpPr>
            <a:spLocks noGrp="1" noRot="1" noChangeArrowheads="1"/>
          </p:cNvSpPr>
          <p:nvPr>
            <p:ph idx="1"/>
          </p:nvPr>
        </p:nvSpPr>
        <p:spPr>
          <a:xfrm>
            <a:off x="1099561" y="1275606"/>
            <a:ext cx="6766805" cy="3402378"/>
          </a:xfrm>
          <a:ln>
            <a:solidFill>
              <a:schemeClr val="bg1"/>
            </a:solidFill>
            <a:miter lim="800000"/>
            <a:headEnd/>
            <a:tailEnd/>
          </a:ln>
        </p:spPr>
        <p:txBody>
          <a:bodyPr>
            <a:normAutofit/>
          </a:bodyPr>
          <a:lstStyle/>
          <a:p>
            <a:pPr eaLnBrk="1" hangingPunct="1"/>
            <a:r>
              <a:rPr lang="zh-CN" altLang="en-US" b="1" dirty="0">
                <a:solidFill>
                  <a:srgbClr val="FF0000"/>
                </a:solidFill>
                <a:latin typeface="方正粗黑宋简体" pitchFamily="2" charset="-122"/>
                <a:ea typeface="方正粗黑宋简体" pitchFamily="2" charset="-122"/>
              </a:rPr>
              <a:t>用物 取人 （社会事实</a:t>
            </a:r>
            <a:r>
              <a:rPr lang="en-US" altLang="zh-CN" b="1" dirty="0">
                <a:solidFill>
                  <a:srgbClr val="FF0000"/>
                </a:solidFill>
                <a:latin typeface="方正粗黑宋简体" pitchFamily="2" charset="-122"/>
                <a:ea typeface="方正粗黑宋简体" pitchFamily="2" charset="-122"/>
              </a:rPr>
              <a:t>+</a:t>
            </a:r>
            <a:r>
              <a:rPr lang="zh-CN" altLang="en-US" b="1" dirty="0">
                <a:solidFill>
                  <a:srgbClr val="FF0000"/>
                </a:solidFill>
                <a:latin typeface="方正粗黑宋简体" pitchFamily="2" charset="-122"/>
                <a:ea typeface="方正粗黑宋简体" pitchFamily="2" charset="-122"/>
              </a:rPr>
              <a:t>正反对比假设）</a:t>
            </a:r>
          </a:p>
          <a:p>
            <a:pPr eaLnBrk="1" hangingPunct="1"/>
            <a:r>
              <a:rPr lang="zh-CN" altLang="en-US" b="1" dirty="0">
                <a:latin typeface="方正粗黑宋简体" pitchFamily="2" charset="-122"/>
                <a:ea typeface="方正粗黑宋简体" pitchFamily="2" charset="-122"/>
              </a:rPr>
              <a:t>用物原则：（色乐珠玉）快意当前，适观而已（正确）</a:t>
            </a:r>
            <a:endParaRPr lang="en-US" altLang="zh-CN" b="1" dirty="0">
              <a:latin typeface="方正粗黑宋简体" pitchFamily="2" charset="-122"/>
              <a:ea typeface="方正粗黑宋简体" pitchFamily="2" charset="-122"/>
            </a:endParaRPr>
          </a:p>
          <a:p>
            <a:pPr eaLnBrk="1" hangingPunct="1"/>
            <a:r>
              <a:rPr lang="en-US" altLang="zh-CN" b="1" dirty="0">
                <a:latin typeface="方正粗黑宋简体" pitchFamily="2" charset="-122"/>
                <a:ea typeface="方正粗黑宋简体" pitchFamily="2" charset="-122"/>
              </a:rPr>
              <a:t>            </a:t>
            </a:r>
            <a:r>
              <a:rPr lang="zh-CN" altLang="en-US" b="1" dirty="0">
                <a:solidFill>
                  <a:srgbClr val="FF0000"/>
                </a:solidFill>
                <a:latin typeface="方正粗黑宋简体" pitchFamily="2" charset="-122"/>
                <a:ea typeface="方正粗黑宋简体" pitchFamily="2" charset="-122"/>
              </a:rPr>
              <a:t>正反对比假设：</a:t>
            </a:r>
            <a:r>
              <a:rPr lang="en-US" altLang="zh-CN" b="1" dirty="0">
                <a:solidFill>
                  <a:srgbClr val="FF0000"/>
                </a:solidFill>
                <a:latin typeface="方正粗黑宋简体" pitchFamily="2" charset="-122"/>
                <a:ea typeface="方正粗黑宋简体" pitchFamily="2" charset="-122"/>
              </a:rPr>
              <a:t>  </a:t>
            </a:r>
            <a:r>
              <a:rPr lang="zh-CN" altLang="en-US" b="1" dirty="0">
                <a:solidFill>
                  <a:srgbClr val="FF0000"/>
                </a:solidFill>
                <a:latin typeface="方正粗黑宋简体" pitchFamily="2" charset="-122"/>
                <a:ea typeface="方正粗黑宋简体" pitchFamily="2" charset="-122"/>
              </a:rPr>
              <a:t>非秦者去，若是者何</a:t>
            </a:r>
          </a:p>
          <a:p>
            <a:pPr eaLnBrk="1" hangingPunct="1"/>
            <a:r>
              <a:rPr lang="zh-CN" altLang="en-US" b="1" dirty="0">
                <a:latin typeface="方正粗黑宋简体" pitchFamily="2" charset="-122"/>
                <a:ea typeface="方正粗黑宋简体" pitchFamily="2" charset="-122"/>
              </a:rPr>
              <a:t>取人原则：（士人民众）非秦者去，为客者逐（错误）</a:t>
            </a:r>
            <a:endParaRPr lang="en-US" altLang="zh-CN" b="1" dirty="0">
              <a:latin typeface="方正粗黑宋简体" pitchFamily="2" charset="-122"/>
              <a:ea typeface="方正粗黑宋简体" pitchFamily="2" charset="-122"/>
            </a:endParaRPr>
          </a:p>
          <a:p>
            <a:pPr eaLnBrk="1" hangingPunct="1"/>
            <a:r>
              <a:rPr lang="zh-CN" altLang="en-US" b="1" dirty="0">
                <a:solidFill>
                  <a:srgbClr val="FF0000"/>
                </a:solidFill>
                <a:latin typeface="方正粗黑宋简体" pitchFamily="2" charset="-122"/>
                <a:ea typeface="方正粗黑宋简体" pitchFamily="2" charset="-122"/>
              </a:rPr>
              <a:t>                                       跨海内？    制诸侯？</a:t>
            </a:r>
            <a:r>
              <a:rPr lang="en-US" altLang="zh-CN" b="1" dirty="0">
                <a:solidFill>
                  <a:srgbClr val="FF0000"/>
                </a:solidFill>
                <a:latin typeface="方正粗黑宋简体" pitchFamily="2" charset="-122"/>
                <a:ea typeface="方正粗黑宋简体" pitchFamily="2" charset="-122"/>
              </a:rPr>
              <a:t>                                    </a:t>
            </a:r>
            <a:endParaRPr lang="zh-CN" altLang="en-US" b="1" dirty="0">
              <a:solidFill>
                <a:srgbClr val="FF0000"/>
              </a:solidFill>
              <a:latin typeface="方正粗黑宋简体" pitchFamily="2" charset="-122"/>
              <a:ea typeface="方正粗黑宋简体" pitchFamily="2" charset="-122"/>
            </a:endParaRPr>
          </a:p>
          <a:p>
            <a:pPr eaLnBrk="1" hangingPunct="1"/>
            <a:r>
              <a:rPr lang="zh-CN" altLang="en-US" b="1" dirty="0">
                <a:latin typeface="方正粗黑宋简体" pitchFamily="2" charset="-122"/>
                <a:ea typeface="方正粗黑宋简体" pitchFamily="2" charset="-122"/>
              </a:rPr>
              <a:t>结论：此非所以跨海内、制诸侯之术</a:t>
            </a:r>
          </a:p>
          <a:p>
            <a:pPr eaLnBrk="1" hangingPunct="1"/>
            <a:endParaRPr lang="zh-CN" altLang="en-US" b="1" dirty="0">
              <a:latin typeface="方正粗黑宋简体" pitchFamily="2" charset="-122"/>
              <a:ea typeface="方正粗黑宋简体" pitchFamily="2" charset="-122"/>
            </a:endParaRPr>
          </a:p>
        </p:txBody>
      </p:sp>
      <p:sp>
        <p:nvSpPr>
          <p:cNvPr id="40963" name="Rectangle 8"/>
          <p:cNvSpPr>
            <a:spLocks noGrp="1" noRot="1" noChangeArrowheads="1"/>
          </p:cNvSpPr>
          <p:nvPr/>
        </p:nvSpPr>
        <p:spPr bwMode="auto">
          <a:xfrm>
            <a:off x="1462852" y="3399235"/>
            <a:ext cx="61198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fontAlgn="base">
              <a:spcBef>
                <a:spcPct val="0"/>
              </a:spcBef>
              <a:spcAft>
                <a:spcPct val="0"/>
              </a:spcAft>
            </a:pPr>
            <a:endParaRPr lang="zh-CN" altLang="en-US" sz="2400" dirty="0">
              <a:solidFill>
                <a:srgbClr val="000099"/>
              </a:solidFill>
              <a:latin typeface="华文隶书" pitchFamily="2" charset="-122"/>
              <a:ea typeface="华文隶书" pitchFamily="2" charset="-122"/>
            </a:endParaRPr>
          </a:p>
        </p:txBody>
      </p:sp>
      <p:sp>
        <p:nvSpPr>
          <p:cNvPr id="5" name="圆角矩形标注 4"/>
          <p:cNvSpPr/>
          <p:nvPr/>
        </p:nvSpPr>
        <p:spPr bwMode="auto">
          <a:xfrm>
            <a:off x="3275856" y="3759882"/>
            <a:ext cx="3510390" cy="1047690"/>
          </a:xfrm>
          <a:prstGeom prst="wedgeRoundRectCallout">
            <a:avLst>
              <a:gd name="adj1" fmla="val 59992"/>
              <a:gd name="adj2" fmla="val -205381"/>
              <a:gd name="adj3" fmla="val 16667"/>
            </a:avLst>
          </a:prstGeom>
          <a:solidFill>
            <a:srgbClr val="FFFF00"/>
          </a:solid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r>
              <a:rPr lang="zh-CN" altLang="en-US" sz="3300" b="1" dirty="0">
                <a:solidFill>
                  <a:srgbClr val="FF3300"/>
                </a:solidFill>
                <a:latin typeface="方正粗黑宋简体" pitchFamily="2" charset="-122"/>
                <a:ea typeface="方正粗黑宋简体" pitchFamily="2" charset="-122"/>
              </a:rPr>
              <a:t>岂非舍本而逐末？</a:t>
            </a:r>
          </a:p>
        </p:txBody>
      </p:sp>
    </p:spTree>
    <p:extLst>
      <p:ext uri="{BB962C8B-B14F-4D97-AF65-F5344CB8AC3E}">
        <p14:creationId xmlns:p14="http://schemas.microsoft.com/office/powerpoint/2010/main" val="6935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000" dirty="0">
                <a:solidFill>
                  <a:srgbClr val="FF0000"/>
                </a:solidFill>
                <a:latin typeface="方正粗黑宋简体" pitchFamily="2" charset="-122"/>
                <a:ea typeface="方正粗黑宋简体" pitchFamily="2" charset="-122"/>
              </a:rPr>
              <a:t/>
            </a:r>
            <a:br>
              <a:rPr lang="en-US" altLang="zh-CN" sz="3000" dirty="0">
                <a:solidFill>
                  <a:srgbClr val="FF0000"/>
                </a:solidFill>
                <a:latin typeface="方正粗黑宋简体" pitchFamily="2" charset="-122"/>
                <a:ea typeface="方正粗黑宋简体" pitchFamily="2" charset="-122"/>
              </a:rPr>
            </a:br>
            <a:r>
              <a:rPr lang="zh-CN" altLang="en-US" sz="3000" dirty="0">
                <a:solidFill>
                  <a:srgbClr val="FF0000"/>
                </a:solidFill>
                <a:latin typeface="方正粗黑宋简体" pitchFamily="2" charset="-122"/>
                <a:ea typeface="方正粗黑宋简体" pitchFamily="2" charset="-122"/>
              </a:rPr>
              <a:t>三、理论层面：正反对比</a:t>
            </a:r>
            <a:r>
              <a:rPr lang="en-US" altLang="zh-CN" sz="3000" dirty="0">
                <a:solidFill>
                  <a:srgbClr val="FF0000"/>
                </a:solidFill>
                <a:latin typeface="方正粗黑宋简体" pitchFamily="2" charset="-122"/>
                <a:ea typeface="方正粗黑宋简体" pitchFamily="2" charset="-122"/>
              </a:rPr>
              <a:t>-</a:t>
            </a:r>
            <a:r>
              <a:rPr lang="zh-CN" altLang="en-US" sz="3000" dirty="0">
                <a:solidFill>
                  <a:srgbClr val="FF0000"/>
                </a:solidFill>
                <a:latin typeface="方正粗黑宋简体" pitchFamily="2" charset="-122"/>
                <a:ea typeface="方正粗黑宋简体" pitchFamily="2" charset="-122"/>
              </a:rPr>
              <a:t>纳客之利与逐客之害</a:t>
            </a:r>
            <a:r>
              <a:rPr lang="en-US" altLang="zh-CN" dirty="0">
                <a:solidFill>
                  <a:srgbClr val="FF0000"/>
                </a:solidFill>
                <a:latin typeface="方正粗黑宋简体" pitchFamily="2" charset="-122"/>
                <a:ea typeface="方正粗黑宋简体" pitchFamily="2" charset="-122"/>
              </a:rPr>
              <a:t/>
            </a:r>
            <a:br>
              <a:rPr lang="en-US" altLang="zh-CN" dirty="0">
                <a:solidFill>
                  <a:srgbClr val="FF0000"/>
                </a:solidFill>
                <a:latin typeface="方正粗黑宋简体" pitchFamily="2" charset="-122"/>
                <a:ea typeface="方正粗黑宋简体" pitchFamily="2" charset="-122"/>
              </a:rPr>
            </a:br>
            <a:endParaRPr lang="zh-CN" altLang="en-US" dirty="0"/>
          </a:p>
        </p:txBody>
      </p:sp>
      <p:sp>
        <p:nvSpPr>
          <p:cNvPr id="3" name="内容占位符 2"/>
          <p:cNvSpPr>
            <a:spLocks noGrp="1"/>
          </p:cNvSpPr>
          <p:nvPr>
            <p:ph idx="1"/>
          </p:nvPr>
        </p:nvSpPr>
        <p:spPr>
          <a:xfrm>
            <a:off x="682657" y="1314459"/>
            <a:ext cx="7669763" cy="3202781"/>
          </a:xfrm>
        </p:spPr>
        <p:txBody>
          <a:bodyPr/>
          <a:lstStyle/>
          <a:p>
            <a:endParaRPr lang="en-US" altLang="zh-CN" sz="1400" dirty="0">
              <a:solidFill>
                <a:srgbClr val="FF0000"/>
              </a:solidFill>
              <a:latin typeface="方正粗黑宋简体" pitchFamily="2" charset="-122"/>
              <a:ea typeface="方正粗黑宋简体" pitchFamily="2" charset="-122"/>
            </a:endParaRPr>
          </a:p>
          <a:p>
            <a:r>
              <a:rPr lang="zh-CN" altLang="en-US" dirty="0">
                <a:solidFill>
                  <a:srgbClr val="FF0000"/>
                </a:solidFill>
                <a:latin typeface="方正粗黑宋简体" pitchFamily="2" charset="-122"/>
                <a:ea typeface="方正粗黑宋简体" pitchFamily="2" charset="-122"/>
              </a:rPr>
              <a:t>正面：天道圣王的正确做法</a:t>
            </a:r>
            <a:r>
              <a:rPr lang="en-US" altLang="zh-CN" dirty="0">
                <a:solidFill>
                  <a:srgbClr val="FF0000"/>
                </a:solidFill>
                <a:latin typeface="方正粗黑宋简体" pitchFamily="2" charset="-122"/>
                <a:ea typeface="方正粗黑宋简体" pitchFamily="2" charset="-122"/>
              </a:rPr>
              <a:t>——</a:t>
            </a:r>
            <a:r>
              <a:rPr lang="zh-CN" altLang="en-US" dirty="0">
                <a:solidFill>
                  <a:srgbClr val="FF0000"/>
                </a:solidFill>
                <a:latin typeface="方正粗黑宋简体" pitchFamily="2" charset="-122"/>
                <a:ea typeface="方正粗黑宋简体" pitchFamily="2" charset="-122"/>
              </a:rPr>
              <a:t>不释细流不却众庶</a:t>
            </a:r>
            <a:endParaRPr lang="en-US" altLang="zh-CN" dirty="0">
              <a:solidFill>
                <a:srgbClr val="FF0000"/>
              </a:solidFill>
              <a:latin typeface="方正粗黑宋简体" pitchFamily="2" charset="-122"/>
              <a:ea typeface="方正粗黑宋简体" pitchFamily="2" charset="-122"/>
            </a:endParaRPr>
          </a:p>
          <a:p>
            <a:r>
              <a:rPr lang="zh-CN" altLang="en-US" dirty="0">
                <a:solidFill>
                  <a:srgbClr val="002060"/>
                </a:solidFill>
                <a:latin typeface="方正粗黑宋简体" pitchFamily="2" charset="-122"/>
                <a:ea typeface="方正粗黑宋简体" pitchFamily="2" charset="-122"/>
              </a:rPr>
              <a:t>后果：成其大就其深   明其德强无敌</a:t>
            </a:r>
            <a:r>
              <a:rPr lang="en-US" altLang="zh-CN" dirty="0">
                <a:solidFill>
                  <a:srgbClr val="002060"/>
                </a:solidFill>
                <a:latin typeface="方正粗黑宋简体" pitchFamily="2" charset="-122"/>
                <a:ea typeface="方正粗黑宋简体" pitchFamily="2" charset="-122"/>
              </a:rPr>
              <a:t>      </a:t>
            </a:r>
          </a:p>
          <a:p>
            <a:endParaRPr lang="zh-CN" altLang="en-US" sz="1500" dirty="0">
              <a:solidFill>
                <a:srgbClr val="FF0000"/>
              </a:solidFill>
              <a:latin typeface="方正粗黑宋简体" pitchFamily="2" charset="-122"/>
              <a:ea typeface="方正粗黑宋简体" pitchFamily="2" charset="-122"/>
            </a:endParaRPr>
          </a:p>
          <a:p>
            <a:r>
              <a:rPr lang="zh-CN" altLang="en-US" dirty="0">
                <a:solidFill>
                  <a:srgbClr val="FF0000"/>
                </a:solidFill>
                <a:latin typeface="方正粗黑宋简体" pitchFamily="2" charset="-122"/>
                <a:ea typeface="方正粗黑宋简体" pitchFamily="2" charset="-122"/>
              </a:rPr>
              <a:t>反面：秦国目前的错误做法</a:t>
            </a:r>
            <a:r>
              <a:rPr lang="en-US" altLang="zh-CN" dirty="0">
                <a:solidFill>
                  <a:srgbClr val="FF0000"/>
                </a:solidFill>
                <a:latin typeface="方正粗黑宋简体" pitchFamily="2" charset="-122"/>
                <a:ea typeface="方正粗黑宋简体" pitchFamily="2" charset="-122"/>
              </a:rPr>
              <a:t> ——</a:t>
            </a:r>
            <a:r>
              <a:rPr lang="zh-CN" altLang="en-US" dirty="0">
                <a:solidFill>
                  <a:srgbClr val="FF0000"/>
                </a:solidFill>
                <a:latin typeface="方正粗黑宋简体" pitchFamily="2" charset="-122"/>
                <a:ea typeface="方正粗黑宋简体" pitchFamily="2" charset="-122"/>
              </a:rPr>
              <a:t>捐弃黔首却退宾客</a:t>
            </a:r>
            <a:endParaRPr lang="en-US" altLang="zh-CN" dirty="0">
              <a:solidFill>
                <a:srgbClr val="FF0000"/>
              </a:solidFill>
              <a:latin typeface="方正粗黑宋简体" pitchFamily="2" charset="-122"/>
              <a:ea typeface="方正粗黑宋简体" pitchFamily="2" charset="-122"/>
            </a:endParaRPr>
          </a:p>
          <a:p>
            <a:r>
              <a:rPr lang="zh-CN" altLang="en-US" dirty="0">
                <a:solidFill>
                  <a:srgbClr val="002060"/>
                </a:solidFill>
                <a:latin typeface="方正粗黑宋简体" pitchFamily="2" charset="-122"/>
                <a:ea typeface="方正粗黑宋简体" pitchFamily="2" charset="-122"/>
              </a:rPr>
              <a:t>后果：资敌国业诸侯   藉寇兵赍盗粮</a:t>
            </a:r>
          </a:p>
          <a:p>
            <a:endParaRPr lang="zh-CN" altLang="en-US" dirty="0">
              <a:solidFill>
                <a:srgbClr val="FF0000"/>
              </a:solidFill>
              <a:latin typeface="方正粗黑宋简体" pitchFamily="2" charset="-122"/>
              <a:ea typeface="方正粗黑宋简体" pitchFamily="2" charset="-122"/>
            </a:endParaRPr>
          </a:p>
        </p:txBody>
      </p:sp>
    </p:spTree>
    <p:extLst>
      <p:ext uri="{BB962C8B-B14F-4D97-AF65-F5344CB8AC3E}">
        <p14:creationId xmlns:p14="http://schemas.microsoft.com/office/powerpoint/2010/main" val="283253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8"/>
          <p:cNvSpPr>
            <a:spLocks noGrp="1" noRot="1" noChangeArrowheads="1"/>
          </p:cNvSpPr>
          <p:nvPr>
            <p:ph type="title"/>
          </p:nvPr>
        </p:nvSpPr>
        <p:spPr>
          <a:xfrm>
            <a:off x="953598" y="519522"/>
            <a:ext cx="6405563" cy="857250"/>
          </a:xfrm>
        </p:spPr>
        <p:txBody>
          <a:bodyPr/>
          <a:lstStyle/>
          <a:p>
            <a:pPr algn="l" eaLnBrk="1" hangingPunct="1"/>
            <a:r>
              <a:rPr lang="zh-CN" altLang="en-US" sz="2400" b="1" dirty="0">
                <a:solidFill>
                  <a:srgbClr val="000099"/>
                </a:solidFill>
                <a:latin typeface="方正粗黑宋简体" pitchFamily="2" charset="-122"/>
                <a:ea typeface="方正粗黑宋简体" pitchFamily="2" charset="-122"/>
              </a:rPr>
              <a:t>四、总结：逐客必将造成秦国的危亡。</a:t>
            </a:r>
          </a:p>
        </p:txBody>
      </p:sp>
      <p:sp>
        <p:nvSpPr>
          <p:cNvPr id="43012" name="Rectangle 9"/>
          <p:cNvSpPr>
            <a:spLocks noGrp="1" noRot="1"/>
          </p:cNvSpPr>
          <p:nvPr>
            <p:ph idx="1"/>
          </p:nvPr>
        </p:nvSpPr>
        <p:spPr>
          <a:xfrm>
            <a:off x="845586" y="1376772"/>
            <a:ext cx="7884876" cy="3517236"/>
          </a:xfrm>
          <a:ln>
            <a:solidFill>
              <a:schemeClr val="bg1"/>
            </a:solidFill>
            <a:miter/>
          </a:ln>
        </p:spPr>
        <p:txBody>
          <a:bodyPr>
            <a:noAutofit/>
          </a:bodyPr>
          <a:lstStyle/>
          <a:p>
            <a:pPr eaLnBrk="1" hangingPunct="1">
              <a:lnSpc>
                <a:spcPct val="110000"/>
              </a:lnSpc>
              <a:defRPr/>
            </a:pPr>
            <a:r>
              <a:rPr lang="zh-CN" altLang="en-US" b="1" noProof="1">
                <a:latin typeface="方正粗黑宋简体" pitchFamily="2" charset="-122"/>
                <a:ea typeface="方正粗黑宋简体" pitchFamily="2" charset="-122"/>
              </a:rPr>
              <a:t>夫物不产于秦，可宝者多；士不产于秦，而愿忠者众。</a:t>
            </a:r>
            <a:endParaRPr lang="en-US" altLang="zh-CN" b="1" noProof="1">
              <a:latin typeface="方正粗黑宋简体" pitchFamily="2" charset="-122"/>
              <a:ea typeface="方正粗黑宋简体" pitchFamily="2" charset="-122"/>
            </a:endParaRPr>
          </a:p>
          <a:p>
            <a:pPr eaLnBrk="1" hangingPunct="1">
              <a:lnSpc>
                <a:spcPct val="110000"/>
              </a:lnSpc>
              <a:defRPr/>
            </a:pPr>
            <a:r>
              <a:rPr lang="zh-CN" altLang="en-US" b="1" noProof="1">
                <a:solidFill>
                  <a:srgbClr val="FF0000"/>
                </a:solidFill>
                <a:latin typeface="方正粗黑宋简体" pitchFamily="2" charset="-122"/>
                <a:ea typeface="方正粗黑宋简体" pitchFamily="2" charset="-122"/>
              </a:rPr>
              <a:t>正面</a:t>
            </a:r>
            <a:r>
              <a:rPr lang="en-US" altLang="zh-CN" b="1" noProof="1">
                <a:solidFill>
                  <a:srgbClr val="FF0000"/>
                </a:solidFill>
                <a:latin typeface="方正粗黑宋简体" pitchFamily="2" charset="-122"/>
                <a:ea typeface="方正粗黑宋简体" pitchFamily="2" charset="-122"/>
              </a:rPr>
              <a:t>+</a:t>
            </a:r>
            <a:r>
              <a:rPr lang="zh-CN" altLang="en-US" b="1" noProof="1">
                <a:solidFill>
                  <a:srgbClr val="FF0000"/>
                </a:solidFill>
                <a:latin typeface="方正粗黑宋简体" pitchFamily="2" charset="-122"/>
                <a:ea typeface="方正粗黑宋简体" pitchFamily="2" charset="-122"/>
              </a:rPr>
              <a:t>类比：士愿忠秦者众</a:t>
            </a:r>
            <a:endParaRPr lang="en-US" altLang="zh-CN" b="1" noProof="1">
              <a:solidFill>
                <a:srgbClr val="FF0000"/>
              </a:solidFill>
              <a:latin typeface="方正粗黑宋简体" pitchFamily="2" charset="-122"/>
              <a:ea typeface="方正粗黑宋简体" pitchFamily="2" charset="-122"/>
            </a:endParaRPr>
          </a:p>
          <a:p>
            <a:pPr eaLnBrk="1" hangingPunct="1">
              <a:lnSpc>
                <a:spcPct val="110000"/>
              </a:lnSpc>
              <a:defRPr/>
            </a:pPr>
            <a:endParaRPr lang="en-US" altLang="zh-CN" b="1" noProof="1">
              <a:solidFill>
                <a:srgbClr val="FF0000"/>
              </a:solidFill>
              <a:latin typeface="方正粗黑宋简体" pitchFamily="2" charset="-122"/>
              <a:ea typeface="方正粗黑宋简体" pitchFamily="2" charset="-122"/>
            </a:endParaRPr>
          </a:p>
          <a:p>
            <a:pPr eaLnBrk="1" hangingPunct="1">
              <a:lnSpc>
                <a:spcPct val="110000"/>
              </a:lnSpc>
              <a:defRPr/>
            </a:pPr>
            <a:r>
              <a:rPr lang="zh-CN" altLang="en-US" b="1" noProof="1">
                <a:latin typeface="方正粗黑宋简体" pitchFamily="2" charset="-122"/>
                <a:ea typeface="方正粗黑宋简体" pitchFamily="2" charset="-122"/>
              </a:rPr>
              <a:t>逐客以资敌国，损民以益仇，内自虚而外树怨于诸侯，求国无危，不可得也。</a:t>
            </a:r>
            <a:endParaRPr lang="zh-CN" altLang="en-US" sz="2700" b="1" noProof="1">
              <a:latin typeface="方正粗黑宋简体" pitchFamily="2" charset="-122"/>
              <a:ea typeface="方正粗黑宋简体" pitchFamily="2" charset="-122"/>
            </a:endParaRPr>
          </a:p>
          <a:p>
            <a:pPr eaLnBrk="1" hangingPunct="1">
              <a:lnSpc>
                <a:spcPct val="110000"/>
              </a:lnSpc>
              <a:defRPr/>
            </a:pPr>
            <a:r>
              <a:rPr lang="zh-CN" altLang="en-US" b="1" noProof="1">
                <a:solidFill>
                  <a:srgbClr val="FF0000"/>
                </a:solidFill>
                <a:latin typeface="方正粗黑宋简体" pitchFamily="2" charset="-122"/>
                <a:ea typeface="方正粗黑宋简体" pitchFamily="2" charset="-122"/>
              </a:rPr>
              <a:t>反面</a:t>
            </a:r>
            <a:r>
              <a:rPr lang="en-US" altLang="zh-CN" b="1" noProof="1">
                <a:solidFill>
                  <a:srgbClr val="FF0000"/>
                </a:solidFill>
                <a:latin typeface="方正粗黑宋简体" pitchFamily="2" charset="-122"/>
                <a:ea typeface="方正粗黑宋简体" pitchFamily="2" charset="-122"/>
              </a:rPr>
              <a:t>+</a:t>
            </a:r>
            <a:r>
              <a:rPr lang="zh-CN" altLang="en-US" b="1" noProof="1">
                <a:solidFill>
                  <a:srgbClr val="FF0000"/>
                </a:solidFill>
                <a:latin typeface="方正粗黑宋简体" pitchFamily="2" charset="-122"/>
                <a:ea typeface="方正粗黑宋简体" pitchFamily="2" charset="-122"/>
              </a:rPr>
              <a:t>结论：逐客必致人才</a:t>
            </a:r>
            <a:r>
              <a:rPr lang="zh-CN" altLang="en-US" b="1" noProof="1" smtClean="0">
                <a:solidFill>
                  <a:srgbClr val="FF0000"/>
                </a:solidFill>
                <a:latin typeface="方正粗黑宋简体" pitchFamily="2" charset="-122"/>
                <a:ea typeface="方正粗黑宋简体" pitchFamily="2" charset="-122"/>
              </a:rPr>
              <a:t>流失，</a:t>
            </a:r>
            <a:r>
              <a:rPr lang="zh-CN" altLang="en-US" b="1" noProof="1">
                <a:solidFill>
                  <a:srgbClr val="FF0000"/>
                </a:solidFill>
                <a:latin typeface="方正粗黑宋简体" pitchFamily="2" charset="-122"/>
                <a:ea typeface="方正粗黑宋简体" pitchFamily="2" charset="-122"/>
              </a:rPr>
              <a:t>大大增强敌国实力，</a:t>
            </a:r>
            <a:r>
              <a:rPr lang="zh-CN" altLang="en-US" b="1" noProof="1" smtClean="0">
                <a:solidFill>
                  <a:srgbClr val="FF0000"/>
                </a:solidFill>
                <a:latin typeface="方正粗黑宋简体" pitchFamily="2" charset="-122"/>
                <a:ea typeface="方正粗黑宋简体" pitchFamily="2" charset="-122"/>
              </a:rPr>
              <a:t>到时候不要讲“</a:t>
            </a:r>
            <a:r>
              <a:rPr lang="zh-CN" altLang="en-US" b="1" noProof="1">
                <a:solidFill>
                  <a:srgbClr val="FF0000"/>
                </a:solidFill>
                <a:latin typeface="方正粗黑宋简体" pitchFamily="2" charset="-122"/>
                <a:ea typeface="方正粗黑宋简体" pitchFamily="2" charset="-122"/>
              </a:rPr>
              <a:t>跨海内、制诸侯”之一统天下的雄心抱负，</a:t>
            </a:r>
            <a:r>
              <a:rPr lang="zh-CN" altLang="en-US" b="1" noProof="1" smtClean="0">
                <a:solidFill>
                  <a:srgbClr val="FF0000"/>
                </a:solidFill>
                <a:latin typeface="方正粗黑宋简体" pitchFamily="2" charset="-122"/>
                <a:ea typeface="方正粗黑宋简体" pitchFamily="2" charset="-122"/>
              </a:rPr>
              <a:t>即便想求本国</a:t>
            </a:r>
            <a:r>
              <a:rPr lang="zh-CN" altLang="en-US" b="1" noProof="1">
                <a:solidFill>
                  <a:srgbClr val="FF0000"/>
                </a:solidFill>
                <a:latin typeface="方正粗黑宋简体" pitchFamily="2" charset="-122"/>
                <a:ea typeface="方正粗黑宋简体" pitchFamily="2" charset="-122"/>
              </a:rPr>
              <a:t>无危，都将“不可得也”！</a:t>
            </a:r>
          </a:p>
          <a:p>
            <a:pPr marL="0" indent="0">
              <a:lnSpc>
                <a:spcPct val="110000"/>
              </a:lnSpc>
              <a:buNone/>
              <a:defRPr/>
            </a:pPr>
            <a:endParaRPr lang="zh-CN" altLang="en-US" sz="2400" b="1" noProof="1">
              <a:latin typeface="方正粗黑宋简体" pitchFamily="2" charset="-122"/>
              <a:ea typeface="方正粗黑宋简体" pitchFamily="2" charset="-122"/>
            </a:endParaRPr>
          </a:p>
          <a:p>
            <a:pPr eaLnBrk="1" hangingPunct="1">
              <a:lnSpc>
                <a:spcPct val="110000"/>
              </a:lnSpc>
              <a:defRPr/>
            </a:pPr>
            <a:endParaRPr lang="zh-CN" altLang="en-US" sz="2400" b="1" noProof="1">
              <a:latin typeface="方正粗黑宋简体" pitchFamily="2" charset="-122"/>
              <a:ea typeface="方正粗黑宋简体" pitchFamily="2" charset="-122"/>
            </a:endParaRPr>
          </a:p>
        </p:txBody>
      </p:sp>
    </p:spTree>
    <p:extLst>
      <p:ext uri="{BB962C8B-B14F-4D97-AF65-F5344CB8AC3E}">
        <p14:creationId xmlns:p14="http://schemas.microsoft.com/office/powerpoint/2010/main" val="6181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17409"/>
          <p:cNvSpPr txBox="1">
            <a:spLocks noChangeArrowheads="1"/>
          </p:cNvSpPr>
          <p:nvPr/>
        </p:nvSpPr>
        <p:spPr bwMode="auto">
          <a:xfrm>
            <a:off x="3131344" y="249493"/>
            <a:ext cx="30289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50000"/>
              </a:spcBef>
              <a:spcAft>
                <a:spcPct val="0"/>
              </a:spcAft>
            </a:pPr>
            <a:r>
              <a:rPr lang="zh-CN" altLang="en-US" sz="2700" b="1" dirty="0">
                <a:solidFill>
                  <a:srgbClr val="000000"/>
                </a:solidFill>
                <a:latin typeface="Times New Roman" pitchFamily="18" charset="0"/>
                <a:ea typeface="黑体" pitchFamily="49" charset="-122"/>
              </a:rPr>
              <a:t>一、全文结构</a:t>
            </a:r>
          </a:p>
        </p:txBody>
      </p:sp>
      <p:sp>
        <p:nvSpPr>
          <p:cNvPr id="17411" name="文本框 17410"/>
          <p:cNvSpPr txBox="1">
            <a:spLocks noChangeArrowheads="1"/>
          </p:cNvSpPr>
          <p:nvPr/>
        </p:nvSpPr>
        <p:spPr bwMode="auto">
          <a:xfrm>
            <a:off x="386535" y="606549"/>
            <a:ext cx="8559951" cy="407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just" eaLnBrk="1" fontAlgn="base" hangingPunct="1">
              <a:spcBef>
                <a:spcPct val="20000"/>
              </a:spcBef>
              <a:spcAft>
                <a:spcPct val="0"/>
              </a:spcAft>
              <a:buSzPct val="85000"/>
            </a:pPr>
            <a:r>
              <a:rPr lang="en-US" altLang="zh-CN" sz="2100" b="1" dirty="0">
                <a:latin typeface="方正粗黑宋简体" pitchFamily="2" charset="-122"/>
                <a:ea typeface="方正粗黑宋简体" pitchFamily="2" charset="-122"/>
              </a:rPr>
              <a:t>1</a:t>
            </a:r>
            <a:r>
              <a:rPr lang="zh-CN" altLang="en-US" sz="2100" b="1" dirty="0">
                <a:latin typeface="方正粗黑宋简体" pitchFamily="2" charset="-122"/>
                <a:ea typeface="方正粗黑宋简体" pitchFamily="2" charset="-122"/>
              </a:rPr>
              <a:t>、表明观点：开门见山             </a:t>
            </a:r>
            <a:r>
              <a:rPr lang="en-US" altLang="zh-CN" sz="2100" b="1" dirty="0">
                <a:latin typeface="方正粗黑宋简体" pitchFamily="2" charset="-122"/>
                <a:ea typeface="方正粗黑宋简体" pitchFamily="2" charset="-122"/>
              </a:rPr>
              <a:t>——</a:t>
            </a:r>
            <a:r>
              <a:rPr lang="zh-CN" altLang="en-US" sz="2100" b="1" dirty="0">
                <a:latin typeface="方正粗黑宋简体" pitchFamily="2" charset="-122"/>
                <a:ea typeface="方正粗黑宋简体" pitchFamily="2" charset="-122"/>
              </a:rPr>
              <a:t> </a:t>
            </a:r>
            <a:r>
              <a:rPr lang="en-US" altLang="zh-CN" sz="2100" b="1" dirty="0">
                <a:latin typeface="方正粗黑宋简体" pitchFamily="2" charset="-122"/>
                <a:ea typeface="方正粗黑宋简体" pitchFamily="2" charset="-122"/>
              </a:rPr>
              <a:t>(</a:t>
            </a:r>
            <a:r>
              <a:rPr lang="zh-CN" altLang="en-US" sz="2100" b="1" dirty="0">
                <a:latin typeface="方正粗黑宋简体" pitchFamily="2" charset="-122"/>
                <a:ea typeface="方正粗黑宋简体" pitchFamily="2" charset="-122"/>
              </a:rPr>
              <a:t>逐客是错误的</a:t>
            </a:r>
            <a:r>
              <a:rPr lang="en-US" altLang="zh-CN" sz="2100" b="1" dirty="0">
                <a:latin typeface="方正粗黑宋简体" pitchFamily="2" charset="-122"/>
                <a:ea typeface="方正粗黑宋简体" pitchFamily="2" charset="-122"/>
              </a:rPr>
              <a:t>)</a:t>
            </a:r>
          </a:p>
          <a:p>
            <a:pPr algn="just" eaLnBrk="1" fontAlgn="base" hangingPunct="1">
              <a:spcBef>
                <a:spcPct val="20000"/>
              </a:spcBef>
              <a:spcAft>
                <a:spcPct val="0"/>
              </a:spcAft>
              <a:buSzPct val="85000"/>
            </a:pPr>
            <a:r>
              <a:rPr lang="en-US" altLang="zh-CN" sz="2100" b="1" dirty="0">
                <a:latin typeface="方正粗黑宋简体" pitchFamily="2" charset="-122"/>
                <a:ea typeface="方正粗黑宋简体" pitchFamily="2" charset="-122"/>
              </a:rPr>
              <a:t>2</a:t>
            </a:r>
            <a:r>
              <a:rPr lang="zh-CN" altLang="en-US" sz="2100" b="1" dirty="0">
                <a:latin typeface="方正粗黑宋简体" pitchFamily="2" charset="-122"/>
                <a:ea typeface="方正粗黑宋简体" pitchFamily="2" charset="-122"/>
              </a:rPr>
              <a:t>、史实论证：</a:t>
            </a:r>
            <a:r>
              <a:rPr lang="zh-CN" altLang="en-US" sz="1800" b="1" dirty="0">
                <a:latin typeface="方正粗黑宋简体" pitchFamily="2" charset="-122"/>
                <a:ea typeface="方正粗黑宋简体" pitchFamily="2" charset="-122"/>
              </a:rPr>
              <a:t>四公重客</a:t>
            </a:r>
            <a:r>
              <a:rPr lang="en-US" altLang="zh-CN" sz="1800" b="1" dirty="0">
                <a:latin typeface="方正粗黑宋简体" pitchFamily="2" charset="-122"/>
                <a:ea typeface="方正粗黑宋简体" pitchFamily="2" charset="-122"/>
              </a:rPr>
              <a:t>+</a:t>
            </a:r>
            <a:r>
              <a:rPr lang="zh-CN" altLang="en-US" sz="1800" b="1" dirty="0">
                <a:latin typeface="方正粗黑宋简体" pitchFamily="2" charset="-122"/>
                <a:ea typeface="方正粗黑宋简体" pitchFamily="2" charset="-122"/>
              </a:rPr>
              <a:t>反面假设 </a:t>
            </a:r>
            <a:endParaRPr lang="en-US" altLang="zh-CN" sz="1800" b="1" dirty="0">
              <a:latin typeface="方正粗黑宋简体" pitchFamily="2" charset="-122"/>
              <a:ea typeface="方正粗黑宋简体" pitchFamily="2" charset="-122"/>
            </a:endParaRPr>
          </a:p>
          <a:p>
            <a:pPr algn="r" eaLnBrk="1" fontAlgn="base" hangingPunct="1">
              <a:spcBef>
                <a:spcPct val="20000"/>
              </a:spcBef>
              <a:spcAft>
                <a:spcPct val="0"/>
              </a:spcAft>
              <a:buSzPct val="85000"/>
            </a:pPr>
            <a:r>
              <a:rPr lang="zh-CN" altLang="en-US" sz="2100" b="1" dirty="0">
                <a:solidFill>
                  <a:srgbClr val="FF0000"/>
                </a:solidFill>
                <a:latin typeface="方正粗黑宋简体" pitchFamily="2" charset="-122"/>
                <a:ea typeface="方正粗黑宋简体" pitchFamily="2" charset="-122"/>
              </a:rPr>
              <a:t>历史事实</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反面假设 </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（客有大功于秦）</a:t>
            </a:r>
            <a:endParaRPr lang="en-US" altLang="zh-CN" sz="2100" b="1" dirty="0">
              <a:solidFill>
                <a:srgbClr val="FF0000"/>
              </a:solidFill>
              <a:latin typeface="方正粗黑宋简体" pitchFamily="2" charset="-122"/>
              <a:ea typeface="方正粗黑宋简体" pitchFamily="2" charset="-122"/>
            </a:endParaRPr>
          </a:p>
          <a:p>
            <a:pPr fontAlgn="base">
              <a:spcBef>
                <a:spcPct val="50000"/>
              </a:spcBef>
              <a:spcAft>
                <a:spcPct val="0"/>
              </a:spcAft>
              <a:buSzPct val="85000"/>
            </a:pPr>
            <a:r>
              <a:rPr lang="en-US" altLang="zh-CN" sz="2100" b="1" dirty="0">
                <a:latin typeface="方正粗黑宋简体" pitchFamily="2" charset="-122"/>
                <a:ea typeface="方正粗黑宋简体" pitchFamily="2" charset="-122"/>
              </a:rPr>
              <a:t>3</a:t>
            </a:r>
            <a:r>
              <a:rPr lang="zh-CN" altLang="en-US" sz="2100" b="1" dirty="0">
                <a:latin typeface="方正粗黑宋简体" pitchFamily="2" charset="-122"/>
                <a:ea typeface="方正粗黑宋简体" pitchFamily="2" charset="-122"/>
              </a:rPr>
              <a:t>、类比论证：用物</a:t>
            </a:r>
            <a:r>
              <a:rPr lang="en-US" altLang="zh-CN" sz="2100" b="1" dirty="0">
                <a:latin typeface="方正粗黑宋简体" pitchFamily="2" charset="-122"/>
                <a:ea typeface="方正粗黑宋简体" pitchFamily="2" charset="-122"/>
              </a:rPr>
              <a:t>-</a:t>
            </a:r>
            <a:r>
              <a:rPr lang="zh-CN" altLang="en-US" sz="2100" b="1" dirty="0">
                <a:latin typeface="方正粗黑宋简体" pitchFamily="2" charset="-122"/>
                <a:ea typeface="方正粗黑宋简体" pitchFamily="2" charset="-122"/>
              </a:rPr>
              <a:t>爱异国物 </a:t>
            </a:r>
            <a:endParaRPr lang="en-US" altLang="zh-CN" sz="2100" b="1" dirty="0">
              <a:latin typeface="方正粗黑宋简体" pitchFamily="2" charset="-122"/>
              <a:ea typeface="方正粗黑宋简体" pitchFamily="2" charset="-122"/>
            </a:endParaRPr>
          </a:p>
          <a:p>
            <a:pPr fontAlgn="base">
              <a:spcBef>
                <a:spcPct val="50000"/>
              </a:spcBef>
              <a:spcAft>
                <a:spcPct val="0"/>
              </a:spcAft>
              <a:buSzPct val="85000"/>
            </a:pPr>
            <a:r>
              <a:rPr lang="en-US" altLang="zh-CN" sz="2100" b="1" dirty="0">
                <a:solidFill>
                  <a:schemeClr val="accent4">
                    <a:lumMod val="60000"/>
                    <a:lumOff val="40000"/>
                  </a:schemeClr>
                </a:solidFill>
                <a:latin typeface="方正粗黑宋简体" pitchFamily="2" charset="-122"/>
                <a:ea typeface="方正粗黑宋简体" pitchFamily="2" charset="-122"/>
              </a:rPr>
              <a:t>                       </a:t>
            </a:r>
            <a:r>
              <a:rPr lang="zh-CN" altLang="en-US" sz="2100" b="1" dirty="0">
                <a:latin typeface="方正粗黑宋简体" pitchFamily="2" charset="-122"/>
                <a:ea typeface="方正粗黑宋简体" pitchFamily="2" charset="-122"/>
              </a:rPr>
              <a:t>取人</a:t>
            </a:r>
            <a:r>
              <a:rPr lang="en-US" altLang="zh-CN" sz="2100" b="1" dirty="0">
                <a:latin typeface="方正粗黑宋简体" pitchFamily="2" charset="-122"/>
                <a:ea typeface="方正粗黑宋简体" pitchFamily="2" charset="-122"/>
              </a:rPr>
              <a:t>-</a:t>
            </a:r>
            <a:r>
              <a:rPr lang="zh-CN" altLang="en-US" sz="2100" b="1" dirty="0">
                <a:latin typeface="方正粗黑宋简体" pitchFamily="2" charset="-122"/>
                <a:ea typeface="方正粗黑宋简体" pitchFamily="2" charset="-122"/>
              </a:rPr>
              <a:t>逐外国人  非跨海内、制诸侯之术</a:t>
            </a:r>
          </a:p>
          <a:p>
            <a:pPr algn="r" eaLnBrk="1" fontAlgn="base" hangingPunct="1">
              <a:spcBef>
                <a:spcPct val="20000"/>
              </a:spcBef>
              <a:spcAft>
                <a:spcPct val="0"/>
              </a:spcAft>
              <a:buSzPct val="85000"/>
            </a:pPr>
            <a:r>
              <a:rPr lang="zh-CN" altLang="en-US" sz="2100" b="1" dirty="0">
                <a:solidFill>
                  <a:schemeClr val="accent4">
                    <a:lumMod val="60000"/>
                    <a:lumOff val="40000"/>
                  </a:schemeClr>
                </a:solidFill>
                <a:latin typeface="方正粗黑宋简体" pitchFamily="2" charset="-122"/>
                <a:ea typeface="方正粗黑宋简体" pitchFamily="2" charset="-122"/>
              </a:rPr>
              <a:t>               </a:t>
            </a:r>
            <a:r>
              <a:rPr lang="zh-CN" altLang="en-US" sz="2100" b="1" dirty="0">
                <a:solidFill>
                  <a:srgbClr val="FF0000"/>
                </a:solidFill>
                <a:latin typeface="方正粗黑宋简体" pitchFamily="2" charset="-122"/>
                <a:ea typeface="方正粗黑宋简体" pitchFamily="2" charset="-122"/>
              </a:rPr>
              <a:t>器用事实</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正反对照 </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（逐客危及统一）</a:t>
            </a:r>
            <a:endParaRPr lang="en-US" altLang="zh-CN" sz="2100" b="1" dirty="0">
              <a:solidFill>
                <a:srgbClr val="FF0000"/>
              </a:solidFill>
              <a:latin typeface="方正粗黑宋简体" pitchFamily="2" charset="-122"/>
              <a:ea typeface="方正粗黑宋简体" pitchFamily="2" charset="-122"/>
            </a:endParaRPr>
          </a:p>
          <a:p>
            <a:pPr algn="just" eaLnBrk="1" fontAlgn="base" hangingPunct="1">
              <a:spcBef>
                <a:spcPct val="20000"/>
              </a:spcBef>
              <a:spcAft>
                <a:spcPct val="0"/>
              </a:spcAft>
              <a:buSzPct val="85000"/>
            </a:pPr>
            <a:r>
              <a:rPr lang="en-US" altLang="zh-CN" sz="2100" b="1" dirty="0">
                <a:latin typeface="方正粗黑宋简体" pitchFamily="2" charset="-122"/>
                <a:ea typeface="方正粗黑宋简体" pitchFamily="2" charset="-122"/>
              </a:rPr>
              <a:t>4</a:t>
            </a:r>
            <a:r>
              <a:rPr lang="zh-CN" altLang="en-US" sz="2100" b="1" dirty="0">
                <a:latin typeface="方正粗黑宋简体" pitchFamily="2" charset="-122"/>
                <a:ea typeface="方正粗黑宋简体" pitchFamily="2" charset="-122"/>
              </a:rPr>
              <a:t>、道理论证：求国无危，不可得也   </a:t>
            </a:r>
            <a:endParaRPr lang="en-US" altLang="zh-CN" sz="2100" b="1" dirty="0">
              <a:latin typeface="方正粗黑宋简体" pitchFamily="2" charset="-122"/>
              <a:ea typeface="方正粗黑宋简体" pitchFamily="2" charset="-122"/>
            </a:endParaRPr>
          </a:p>
          <a:p>
            <a:pPr algn="r" eaLnBrk="1" fontAlgn="base" hangingPunct="1">
              <a:spcBef>
                <a:spcPct val="20000"/>
              </a:spcBef>
              <a:spcAft>
                <a:spcPct val="0"/>
              </a:spcAft>
              <a:buSzPct val="85000"/>
            </a:pPr>
            <a:r>
              <a:rPr lang="zh-CN" altLang="en-US" sz="2100" b="1" dirty="0">
                <a:solidFill>
                  <a:srgbClr val="FF0000"/>
                </a:solidFill>
                <a:latin typeface="方正粗黑宋简体" pitchFamily="2" charset="-122"/>
                <a:ea typeface="方正粗黑宋简体" pitchFamily="2" charset="-122"/>
              </a:rPr>
              <a:t>道理比喻</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正反对照 </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（逐客危及统一）</a:t>
            </a:r>
          </a:p>
          <a:p>
            <a:pPr algn="just" eaLnBrk="1" fontAlgn="base" hangingPunct="1">
              <a:spcBef>
                <a:spcPct val="20000"/>
              </a:spcBef>
              <a:spcAft>
                <a:spcPct val="0"/>
              </a:spcAft>
              <a:buSzPct val="85000"/>
            </a:pPr>
            <a:r>
              <a:rPr lang="en-US" altLang="zh-CN" sz="2100" b="1" dirty="0">
                <a:latin typeface="方正粗黑宋简体" pitchFamily="2" charset="-122"/>
                <a:ea typeface="方正粗黑宋简体" pitchFamily="2" charset="-122"/>
              </a:rPr>
              <a:t>5</a:t>
            </a:r>
            <a:r>
              <a:rPr lang="zh-CN" altLang="en-US" sz="2100" b="1" dirty="0">
                <a:latin typeface="方正粗黑宋简体" pitchFamily="2" charset="-122"/>
                <a:ea typeface="方正粗黑宋简体" pitchFamily="2" charset="-122"/>
              </a:rPr>
              <a:t>、得出结论：逐客必将造成秦国的危亡。</a:t>
            </a:r>
            <a:endParaRPr lang="en-US" altLang="zh-CN" sz="2100" b="1" dirty="0">
              <a:latin typeface="方正粗黑宋简体" pitchFamily="2" charset="-122"/>
              <a:ea typeface="方正粗黑宋简体" pitchFamily="2" charset="-122"/>
            </a:endParaRPr>
          </a:p>
          <a:p>
            <a:pPr algn="r" eaLnBrk="1" fontAlgn="base" hangingPunct="1">
              <a:spcBef>
                <a:spcPct val="20000"/>
              </a:spcBef>
              <a:spcAft>
                <a:spcPct val="0"/>
              </a:spcAft>
              <a:buSzPct val="85000"/>
            </a:pPr>
            <a:r>
              <a:rPr lang="zh-CN" altLang="en-US" sz="2100" b="1" dirty="0">
                <a:solidFill>
                  <a:srgbClr val="FF0000"/>
                </a:solidFill>
                <a:latin typeface="方正粗黑宋简体" pitchFamily="2" charset="-122"/>
                <a:ea typeface="方正粗黑宋简体" pitchFamily="2" charset="-122"/>
              </a:rPr>
              <a:t>正面类比</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反面结论 </a:t>
            </a:r>
            <a:r>
              <a:rPr lang="en-US" altLang="zh-CN" sz="2100" b="1" dirty="0">
                <a:solidFill>
                  <a:srgbClr val="FF0000"/>
                </a:solidFill>
                <a:latin typeface="方正粗黑宋简体" pitchFamily="2" charset="-122"/>
                <a:ea typeface="方正粗黑宋简体" pitchFamily="2" charset="-122"/>
              </a:rPr>
              <a:t>——</a:t>
            </a:r>
            <a:r>
              <a:rPr lang="zh-CN" altLang="en-US" sz="2100" b="1" dirty="0">
                <a:solidFill>
                  <a:srgbClr val="FF0000"/>
                </a:solidFill>
                <a:latin typeface="方正粗黑宋简体" pitchFamily="2" charset="-122"/>
                <a:ea typeface="方正粗黑宋简体" pitchFamily="2" charset="-122"/>
              </a:rPr>
              <a:t>（逐客危及秦国）</a:t>
            </a:r>
            <a:endParaRPr lang="en-US" altLang="zh-CN" sz="2100" b="1" dirty="0">
              <a:solidFill>
                <a:srgbClr val="FF3300"/>
              </a:solidFill>
              <a:ea typeface="仿宋_GB2312" pitchFamily="1" charset="-122"/>
            </a:endParaRPr>
          </a:p>
        </p:txBody>
      </p:sp>
      <p:sp>
        <p:nvSpPr>
          <p:cNvPr id="2" name="矩形标注 1"/>
          <p:cNvSpPr/>
          <p:nvPr/>
        </p:nvSpPr>
        <p:spPr bwMode="auto">
          <a:xfrm>
            <a:off x="1925706" y="627534"/>
            <a:ext cx="972108" cy="1620180"/>
          </a:xfrm>
          <a:prstGeom prst="wedgeRectCallout">
            <a:avLst/>
          </a:prstGeom>
          <a:no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endParaRPr lang="zh-CN" altLang="en-US" sz="2400" b="1">
              <a:solidFill>
                <a:srgbClr val="FF3300"/>
              </a:solidFill>
              <a:latin typeface="Arial" panose="020B0604020202020204" pitchFamily="34" charset="0"/>
              <a:ea typeface="黑体" panose="02010609060101010101" pitchFamily="49" charset="-122"/>
            </a:endParaRPr>
          </a:p>
        </p:txBody>
      </p:sp>
      <p:sp>
        <p:nvSpPr>
          <p:cNvPr id="4" name="圆角矩形标注 3"/>
          <p:cNvSpPr/>
          <p:nvPr/>
        </p:nvSpPr>
        <p:spPr bwMode="auto">
          <a:xfrm>
            <a:off x="1601670" y="573528"/>
            <a:ext cx="1080120" cy="1458162"/>
          </a:xfrm>
          <a:prstGeom prst="wedgeRoundRectCallout">
            <a:avLst/>
          </a:prstGeom>
          <a:no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endParaRPr lang="zh-CN" altLang="en-US" sz="2400" b="1">
              <a:solidFill>
                <a:srgbClr val="FF3300"/>
              </a:solidFill>
              <a:latin typeface="Arial" panose="020B0604020202020204" pitchFamily="34" charset="0"/>
              <a:ea typeface="黑体" panose="02010609060101010101" pitchFamily="49" charset="-122"/>
            </a:endParaRPr>
          </a:p>
        </p:txBody>
      </p:sp>
      <p:sp>
        <p:nvSpPr>
          <p:cNvPr id="5" name="圆角矩形标注 4"/>
          <p:cNvSpPr/>
          <p:nvPr/>
        </p:nvSpPr>
        <p:spPr bwMode="auto">
          <a:xfrm>
            <a:off x="6354198" y="465516"/>
            <a:ext cx="378042" cy="918102"/>
          </a:xfrm>
          <a:prstGeom prst="wedgeRoundRectCallout">
            <a:avLst/>
          </a:prstGeom>
          <a:no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endParaRPr lang="zh-CN" altLang="en-US" sz="2400" b="1">
              <a:solidFill>
                <a:srgbClr val="FF3300"/>
              </a:solidFill>
              <a:latin typeface="Arial" panose="020B0604020202020204" pitchFamily="34" charset="0"/>
              <a:ea typeface="黑体" panose="02010609060101010101" pitchFamily="49" charset="-122"/>
            </a:endParaRPr>
          </a:p>
        </p:txBody>
      </p:sp>
      <p:sp>
        <p:nvSpPr>
          <p:cNvPr id="6" name="矩形标注 5"/>
          <p:cNvSpPr/>
          <p:nvPr/>
        </p:nvSpPr>
        <p:spPr bwMode="auto">
          <a:xfrm>
            <a:off x="4301970" y="491867"/>
            <a:ext cx="1620180" cy="1755848"/>
          </a:xfrm>
          <a:prstGeom prst="wedgeRectCallout">
            <a:avLst/>
          </a:prstGeom>
          <a:no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endParaRPr lang="zh-CN" altLang="en-US" sz="2400" b="1">
              <a:solidFill>
                <a:srgbClr val="FF3300"/>
              </a:solidFill>
              <a:latin typeface="Arial" panose="020B0604020202020204" pitchFamily="34" charset="0"/>
              <a:ea typeface="黑体" panose="02010609060101010101" pitchFamily="49" charset="-122"/>
            </a:endParaRPr>
          </a:p>
        </p:txBody>
      </p:sp>
      <p:sp>
        <p:nvSpPr>
          <p:cNvPr id="8" name="圆角矩形标注 7"/>
          <p:cNvSpPr/>
          <p:nvPr/>
        </p:nvSpPr>
        <p:spPr bwMode="auto">
          <a:xfrm>
            <a:off x="737574" y="1599642"/>
            <a:ext cx="2700300" cy="3083408"/>
          </a:xfrm>
          <a:prstGeom prst="wedgeRoundRectCallout">
            <a:avLst>
              <a:gd name="adj1" fmla="val 133331"/>
              <a:gd name="adj2" fmla="val -47627"/>
              <a:gd name="adj3" fmla="val 16667"/>
            </a:avLst>
          </a:prstGeom>
          <a:solidFill>
            <a:srgbClr val="FFFF00"/>
          </a:solidFill>
          <a:ln w="9525" cap="flat" cmpd="sng" algn="ctr">
            <a:noFill/>
            <a:prstDash val="solid"/>
            <a:round/>
            <a:headEnd type="none" w="med" len="med"/>
            <a:tailEnd type="none" w="med" len="med"/>
          </a:ln>
        </p:spPr>
        <p:txBody>
          <a:bodyPr vert="horz" wrap="square" lIns="68580" tIns="34290" rIns="68580" bIns="34290" numCol="1" rtlCol="0" anchor="ctr" anchorCtr="0" compatLnSpc="1"/>
          <a:lstStyle/>
          <a:p>
            <a:pPr fontAlgn="base">
              <a:spcBef>
                <a:spcPct val="0"/>
              </a:spcBef>
              <a:spcAft>
                <a:spcPct val="0"/>
              </a:spcAft>
            </a:pPr>
            <a:endParaRPr lang="en-US" altLang="zh-CN" sz="2400" b="1" dirty="0">
              <a:latin typeface="Arial" panose="020B0604020202020204" pitchFamily="34" charset="0"/>
              <a:ea typeface="黑体" panose="02010609060101010101" pitchFamily="49" charset="-122"/>
            </a:endParaRPr>
          </a:p>
          <a:p>
            <a:pPr fontAlgn="base">
              <a:spcBef>
                <a:spcPct val="0"/>
              </a:spcBef>
              <a:spcAft>
                <a:spcPct val="0"/>
              </a:spcAft>
            </a:pPr>
            <a:r>
              <a:rPr lang="zh-CN" altLang="en-US" sz="2400" b="1" dirty="0">
                <a:latin typeface="Arial" panose="020B0604020202020204" pitchFamily="34" charset="0"/>
                <a:ea typeface="黑体" panose="02010609060101010101" pitchFamily="49" charset="-122"/>
              </a:rPr>
              <a:t>论证上</a:t>
            </a:r>
            <a:r>
              <a:rPr lang="en-US" altLang="zh-CN" sz="2400" b="1" dirty="0">
                <a:latin typeface="Arial" panose="020B0604020202020204" pitchFamily="34" charset="0"/>
                <a:ea typeface="黑体" panose="02010609060101010101" pitchFamily="49" charset="-122"/>
              </a:rPr>
              <a:t>——</a:t>
            </a:r>
          </a:p>
          <a:p>
            <a:pPr fontAlgn="base">
              <a:spcBef>
                <a:spcPct val="0"/>
              </a:spcBef>
              <a:spcAft>
                <a:spcPct val="0"/>
              </a:spcAft>
            </a:pPr>
            <a:r>
              <a:rPr lang="zh-CN" altLang="en-US" sz="3300" b="1" dirty="0">
                <a:solidFill>
                  <a:srgbClr val="FF3300"/>
                </a:solidFill>
                <a:latin typeface="方正粗黑宋简体" pitchFamily="2" charset="-122"/>
                <a:ea typeface="方正粗黑宋简体" pitchFamily="2" charset="-122"/>
              </a:rPr>
              <a:t>对比假设</a:t>
            </a:r>
            <a:endParaRPr lang="en-US" altLang="zh-CN" sz="3300" b="1" dirty="0">
              <a:solidFill>
                <a:srgbClr val="FF3300"/>
              </a:solidFill>
              <a:latin typeface="方正粗黑宋简体" pitchFamily="2" charset="-122"/>
              <a:ea typeface="方正粗黑宋简体" pitchFamily="2" charset="-122"/>
            </a:endParaRPr>
          </a:p>
          <a:p>
            <a:pPr fontAlgn="base">
              <a:spcBef>
                <a:spcPct val="0"/>
              </a:spcBef>
              <a:spcAft>
                <a:spcPct val="0"/>
              </a:spcAft>
            </a:pPr>
            <a:r>
              <a:rPr lang="zh-CN" altLang="en-US" sz="3300" b="1" dirty="0">
                <a:solidFill>
                  <a:srgbClr val="FF3300"/>
                </a:solidFill>
                <a:latin typeface="方正粗黑宋简体" pitchFamily="2" charset="-122"/>
                <a:ea typeface="方正粗黑宋简体" pitchFamily="2" charset="-122"/>
              </a:rPr>
              <a:t>类比比喻</a:t>
            </a:r>
            <a:endParaRPr lang="en-US" altLang="zh-CN" sz="3300" b="1" dirty="0">
              <a:solidFill>
                <a:srgbClr val="FF3300"/>
              </a:solidFill>
              <a:latin typeface="方正粗黑宋简体" pitchFamily="2" charset="-122"/>
              <a:ea typeface="方正粗黑宋简体" pitchFamily="2" charset="-122"/>
            </a:endParaRPr>
          </a:p>
          <a:p>
            <a:pPr fontAlgn="base">
              <a:spcBef>
                <a:spcPct val="0"/>
              </a:spcBef>
              <a:spcAft>
                <a:spcPct val="0"/>
              </a:spcAft>
            </a:pPr>
            <a:r>
              <a:rPr lang="zh-CN" altLang="en-US" sz="2400" b="1" dirty="0">
                <a:latin typeface="Arial" panose="020B0604020202020204" pitchFamily="34" charset="0"/>
                <a:ea typeface="黑体" panose="02010609060101010101" pitchFamily="49" charset="-122"/>
              </a:rPr>
              <a:t>修辞上</a:t>
            </a:r>
            <a:r>
              <a:rPr lang="en-US" altLang="zh-CN" sz="2400" b="1" dirty="0">
                <a:latin typeface="Arial" panose="020B0604020202020204" pitchFamily="34" charset="0"/>
                <a:ea typeface="黑体" panose="02010609060101010101" pitchFamily="49" charset="-122"/>
              </a:rPr>
              <a:t>——</a:t>
            </a:r>
          </a:p>
          <a:p>
            <a:pPr fontAlgn="base">
              <a:spcBef>
                <a:spcPct val="0"/>
              </a:spcBef>
              <a:spcAft>
                <a:spcPct val="0"/>
              </a:spcAft>
            </a:pPr>
            <a:r>
              <a:rPr lang="zh-CN" altLang="en-US" sz="3300" b="1" dirty="0">
                <a:solidFill>
                  <a:srgbClr val="FF3300"/>
                </a:solidFill>
                <a:latin typeface="方正粗黑宋简体" pitchFamily="2" charset="-122"/>
                <a:ea typeface="方正粗黑宋简体" pitchFamily="2" charset="-122"/>
              </a:rPr>
              <a:t>铺陈排比</a:t>
            </a:r>
            <a:endParaRPr lang="en-US" altLang="zh-CN" sz="3300" b="1" dirty="0">
              <a:solidFill>
                <a:srgbClr val="FF3300"/>
              </a:solidFill>
              <a:latin typeface="方正粗黑宋简体" pitchFamily="2" charset="-122"/>
              <a:ea typeface="方正粗黑宋简体" pitchFamily="2" charset="-122"/>
            </a:endParaRPr>
          </a:p>
          <a:p>
            <a:pPr fontAlgn="base">
              <a:spcBef>
                <a:spcPct val="0"/>
              </a:spcBef>
              <a:spcAft>
                <a:spcPct val="0"/>
              </a:spcAft>
            </a:pPr>
            <a:r>
              <a:rPr lang="zh-CN" altLang="en-US" sz="3300" b="1" dirty="0">
                <a:solidFill>
                  <a:srgbClr val="FF3300"/>
                </a:solidFill>
                <a:latin typeface="方正粗黑宋简体" pitchFamily="2" charset="-122"/>
                <a:ea typeface="方正粗黑宋简体" pitchFamily="2" charset="-122"/>
              </a:rPr>
              <a:t>用语推敲</a:t>
            </a:r>
            <a:endParaRPr lang="zh-CN" altLang="en-US" sz="2400" b="1" dirty="0">
              <a:solidFill>
                <a:srgbClr val="FF3300"/>
              </a:solidFill>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2933717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vertic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9.xml><?xml version="1.0" encoding="utf-8"?>
<p:tagLst xmlns:a="http://schemas.openxmlformats.org/drawingml/2006/main" xmlns:r="http://schemas.openxmlformats.org/officeDocument/2006/relationships" xmlns:p="http://schemas.openxmlformats.org/presentationml/2006/main">
  <p:tag name="KSO_WM_SLIDE_ID" val="diagram20200533_1"/>
  <p:tag name="KSO_WM_TEMPLATE_SUBCATEGORY" val="10"/>
  <p:tag name="KSO_WM_SLIDE_TYPE" val="text"/>
  <p:tag name="KSO_WM_SLIDE_SUBTYPE" val="picTxt"/>
  <p:tag name="KSO_WM_SLIDE_ITEM_CNT" val="5"/>
  <p:tag name="KSO_WM_SLIDE_INDEX" val="1"/>
  <p:tag name="KSO_WM_SLIDE_SIZE" val="1336.47*338.55"/>
  <p:tag name="KSO_WM_SLIDE_POSITION" val="-188.237*179.475"/>
  <p:tag name="KSO_WM_DIAGRAM_GROUP_CODE" val="ζ1-1"/>
  <p:tag name="KSO_WM_SLIDE_DIAGTYPE" val="ζ"/>
  <p:tag name="KSO_WM_TAG_VERSION" val="1.0"/>
  <p:tag name="KSO_WM_BEAUTIFY_FLAG" val="#wm#"/>
  <p:tag name="KSO_WM_TEMPLATE_CATEGORY" val="diagram"/>
  <p:tag name="KSO_WM_TEMPLATE_INDEX" val="20200533"/>
  <p:tag name="KSO_WM_SLIDE_LAYOUT" val="a_f_ζ"/>
  <p:tag name="KSO_WM_SLIDE_LAYOUT_CNT" val="1_1_1"/>
  <p:tag name="KSO_WM_UNIT_FLASH_PICTURE_TYPE" val="1"/>
</p:tagLst>
</file>

<file path=ppt/tags/tag1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diagram20203677_1*a*1"/>
  <p:tag name="KSO_WM_TEMPLATE_CATEGORY" val="diagram"/>
  <p:tag name="KSO_WM_TEMPLATE_INDEX" val="20203677"/>
  <p:tag name="KSO_WM_UNIT_LAYERLEVEL" val="1"/>
  <p:tag name="KSO_WM_TAG_VERSION" val="1.0"/>
  <p:tag name="KSO_WM_BEAUTIFY_FLAG" val="#wm#"/>
  <p:tag name="KSO_WM_UNIT_PRESET_TEXT" val="单击此处添加大标题内容"/>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6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heme/theme1.xml><?xml version="1.0" encoding="utf-8"?>
<a:theme xmlns:a="http://schemas.openxmlformats.org/drawingml/2006/main" name="5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蓝长城，上下有砖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蓝长城，上下有砖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蓝长城，上下有砖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蓝长城，上下有砖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蓝长城，上下有砖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2755</TotalTime>
  <Words>2450</Words>
  <Application>Microsoft Office PowerPoint</Application>
  <PresentationFormat>全屏显示(16:9)</PresentationFormat>
  <Paragraphs>145</Paragraphs>
  <Slides>25</Slides>
  <Notes>3</Notes>
  <HiddenSlides>0</HiddenSlides>
  <MMClips>0</MMClips>
  <ScaleCrop>false</ScaleCrop>
  <HeadingPairs>
    <vt:vector size="4" baseType="variant">
      <vt:variant>
        <vt:lpstr>主题</vt:lpstr>
      </vt:variant>
      <vt:variant>
        <vt:i4>8</vt:i4>
      </vt:variant>
      <vt:variant>
        <vt:lpstr>幻灯片标题</vt:lpstr>
      </vt:variant>
      <vt:variant>
        <vt:i4>25</vt:i4>
      </vt:variant>
    </vt:vector>
  </HeadingPairs>
  <TitlesOfParts>
    <vt:vector size="33" baseType="lpstr">
      <vt:lpstr>5_默认设计模板</vt:lpstr>
      <vt:lpstr>3_蓝长城，上下有砖形</vt:lpstr>
      <vt:lpstr>4_Office 主题</vt:lpstr>
      <vt:lpstr>4_蓝长城，上下有砖形</vt:lpstr>
      <vt:lpstr>蓝长城，上下有砖形</vt:lpstr>
      <vt:lpstr>1_蓝长城，上下有砖形</vt:lpstr>
      <vt:lpstr>2_蓝长城，上下有砖形</vt:lpstr>
      <vt:lpstr>1_Office 主题​​</vt:lpstr>
      <vt:lpstr>《谏逐客书》（二）</vt:lpstr>
      <vt:lpstr>PowerPoint 演示文稿</vt:lpstr>
      <vt:lpstr>PowerPoint 演示文稿</vt:lpstr>
      <vt:lpstr>一（1）开门见山表明观点：逐客是错误的</vt:lpstr>
      <vt:lpstr>一（3）反问小结与反面假设</vt:lpstr>
      <vt:lpstr>二、类比论证：用物 取人-重物 轻人</vt:lpstr>
      <vt:lpstr> 三、理论层面：正反对比-纳客之利与逐客之害 </vt:lpstr>
      <vt:lpstr>四、总结：逐客必将造成秦国的危亡。</vt:lpstr>
      <vt:lpstr>PowerPoint 演示文稿</vt:lpstr>
      <vt:lpstr>PowerPoint 演示文稿</vt:lpstr>
      <vt:lpstr>PowerPoint 演示文稿</vt:lpstr>
      <vt:lpstr>  为什么要远离“仓鼠哲学”？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 从李斯的人生选择中我们究竟应该汲取 哪些正向的励志启迪？ 哪些反向的人生警示？</vt:lpstr>
      <vt:lpstr>拓展阅读篇目：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149</cp:revision>
  <dcterms:created xsi:type="dcterms:W3CDTF">2020-05-07T07:51:22Z</dcterms:created>
  <dcterms:modified xsi:type="dcterms:W3CDTF">2020-05-10T13:56:01Z</dcterms:modified>
</cp:coreProperties>
</file>