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2"/>
  </p:notesMasterIdLst>
  <p:sldIdLst>
    <p:sldId id="311" r:id="rId2"/>
    <p:sldId id="334" r:id="rId3"/>
    <p:sldId id="343" r:id="rId4"/>
    <p:sldId id="344" r:id="rId5"/>
    <p:sldId id="335" r:id="rId6"/>
    <p:sldId id="339" r:id="rId7"/>
    <p:sldId id="340" r:id="rId8"/>
    <p:sldId id="341" r:id="rId9"/>
    <p:sldId id="342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7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2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2020/5/18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18053" y="2829330"/>
            <a:ext cx="5819775" cy="728345"/>
          </a:xfrm>
        </p:spPr>
        <p:txBody>
          <a:bodyPr>
            <a:noAutofit/>
          </a:bodyPr>
          <a:lstStyle/>
          <a:p>
            <a:pPr algn="ctr">
              <a:lnSpc>
                <a:spcPts val="5300"/>
              </a:lnSpc>
            </a:pP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9.2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用样本估计总体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9.2.4 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总体离散程度的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估计（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60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 数学</a:t>
            </a:r>
            <a:endParaRPr lang="zh-CN" altLang="en-US" sz="28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4882" y="3596525"/>
            <a:ext cx="5246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北京汇文中学朝阳垂杨柳分校    逯瑶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" y="60165"/>
            <a:ext cx="8709845" cy="14048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" y="1544490"/>
            <a:ext cx="1800161" cy="401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4" y="1568813"/>
            <a:ext cx="3890207" cy="376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0" y="2572819"/>
            <a:ext cx="4563112" cy="4382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4" y="4133629"/>
            <a:ext cx="3200847" cy="466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65" y="1874051"/>
            <a:ext cx="1422255" cy="7796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96" y="3011161"/>
            <a:ext cx="1805855" cy="10121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22" y="3326733"/>
            <a:ext cx="342948" cy="3810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56831" y="1940528"/>
            <a:ext cx="343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想一下，为什么用“平均距离”来刻画离散程度？用“</a:t>
            </a:r>
            <a:r>
              <a:rPr lang="zh-CN" altLang="en-US" b="1" dirty="0">
                <a:solidFill>
                  <a:srgbClr val="FF0000"/>
                </a:solidFill>
              </a:rPr>
              <a:t>总距离</a:t>
            </a:r>
            <a:r>
              <a:rPr lang="zh-CN" altLang="en-US" b="1" dirty="0" smtClean="0">
                <a:solidFill>
                  <a:srgbClr val="FF0000"/>
                </a:solidFill>
              </a:rPr>
              <a:t>” 行吗？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7" y="466923"/>
            <a:ext cx="8502671" cy="22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11"/>
            <a:ext cx="9069640" cy="30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542"/>
            <a:ext cx="8782160" cy="13195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4" y="1040571"/>
            <a:ext cx="3200847" cy="466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87" y="85082"/>
            <a:ext cx="1651764" cy="92583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0" y="357470"/>
            <a:ext cx="342948" cy="3810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" y="1427847"/>
            <a:ext cx="6394249" cy="6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" y="494261"/>
            <a:ext cx="9024223" cy="13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" y="163761"/>
            <a:ext cx="6836091" cy="1649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97" y="2005655"/>
            <a:ext cx="7330407" cy="22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6" y="336873"/>
            <a:ext cx="8156576" cy="37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" y="566929"/>
            <a:ext cx="8945592" cy="28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6633</TotalTime>
  <Words>48</Words>
  <Application>Microsoft Office PowerPoint</Application>
  <PresentationFormat>全屏显示(16:9)</PresentationFormat>
  <Paragraphs>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汉仪旗黑-85S</vt:lpstr>
      <vt:lpstr>楷体</vt:lpstr>
      <vt:lpstr>微软雅黑</vt:lpstr>
      <vt:lpstr>Arial</vt:lpstr>
      <vt:lpstr>Calibri</vt:lpstr>
      <vt:lpstr>1_Office 主题​​</vt:lpstr>
      <vt:lpstr>9.2 用样本估计总体 9.2.4  总体离散程度的估计（2）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Windows 用户</cp:lastModifiedBy>
  <cp:revision>437</cp:revision>
  <dcterms:created xsi:type="dcterms:W3CDTF">2020-02-01T11:21:51Z</dcterms:created>
  <dcterms:modified xsi:type="dcterms:W3CDTF">2020-05-18T14:05:03Z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