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5" r:id="rId2"/>
    <p:sldId id="316" r:id="rId3"/>
    <p:sldId id="317" r:id="rId4"/>
    <p:sldId id="318" r:id="rId5"/>
    <p:sldId id="272" r:id="rId6"/>
    <p:sldId id="319" r:id="rId7"/>
    <p:sldId id="320" r:id="rId8"/>
    <p:sldId id="321" r:id="rId9"/>
    <p:sldId id="315" r:id="rId10"/>
    <p:sldId id="322" r:id="rId11"/>
    <p:sldId id="308" r:id="rId12"/>
    <p:sldId id="311" r:id="rId13"/>
    <p:sldId id="323" r:id="rId14"/>
    <p:sldId id="307" r:id="rId15"/>
    <p:sldId id="324" r:id="rId16"/>
    <p:sldId id="306" r:id="rId17"/>
    <p:sldId id="310" r:id="rId18"/>
    <p:sldId id="328" r:id="rId19"/>
    <p:sldId id="325" r:id="rId20"/>
    <p:sldId id="326" r:id="rId21"/>
    <p:sldId id="329" r:id="rId22"/>
    <p:sldId id="327" r:id="rId23"/>
    <p:sldId id="297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Tan Xue" initials="TX" lastIdx="1" clrIdx="2">
    <p:extLst>
      <p:ext uri="{19B8F6BF-5375-455C-9EA6-DF929625EA0E}">
        <p15:presenceInfo xmlns:p15="http://schemas.microsoft.com/office/powerpoint/2012/main" userId="64daddb7f672a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5-18T12:28:47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11774 10306 0,'0'13'31,"13"-13"-15,0 0-16,-13 13 16,14-13-16,-1 0 0,0 0 0,0 0 0,1 0 0,-1 0 0,0 0 0,0 0 0,14 13 0,-14-13 0,13 0 15,1 0-15,-14 0 0,0 0 0,1 0 0,-1 13 0,0-13 0,0 0 16,0 0-16,1 0 0,-1 0 0,0 0 0,0 0 0,14 0 0,-1 0 0,1 0 0,-14 0 0,66 0 16,-65 0-16,-1 0 0,0 0 0,0 0 15,0 0-15,1 0 0,-1 0 0,0 0 0,0 0 0,1 0 0,-1 0 0,0 0 0,0 0 16,1 0-16,-1 0 0,0 0 0,0-13 0,0 13 15,1-13-15,-1 13 16,-13-13-16,13 13 0,-13-13 0,13 13 0,-13-14 0,14 1 0,-1 13 0,-13-13 0,13 13 0,-13-13 16,13-1-16,1 1 15,-14 0-15,0 0 0,13-1 0,0 14 0,-13-13 16,0 0-16,13 13 16,-13-13-16,0 0 0,0-1 15,0 1-15,0 0 0,0 0 16,0-1-16,0 1 15,0 0-15,0 0 0,0-1 0,0 1 0,-13 13 0,0-13 16,13 0-16,0 0 0,0-1 16,-13 14-16,13-13 0,-14 13 0,14-13 0,-13 13 0,13-13 0,-13 13 0,13-14 15,-13 14-15,-1-13 0,1 13 16,13-13-16,-13 0 0,0 13 0,-1 0 0,1-14 16,0 14-16,13-13 0,-13 13 0,0 0 0,-1 0 15,1 0-15,0 0 0,13-13 0,-13 13 16,-1-13-16,1 13 0,0 0 15,13-13-15,-13 13 0,-1 0 0,1 0 16,0 0-16,0 0 0,0 0 0,-1 0 16,1-14-16,0 14 0,0 0 0,-1 0 0,1 0 15,0 0-15,0 0 0,0 0 0,-1 0 0,1 0 0,13-13 16,-13 13-16,0 0 0,-1 0 0,1 0 0,0 0 16,0 0-16,-1 0 0,-12 0 15,13 0-15,0 0 0,-1 0 0,1 0 0,0 0 16,0 0-16,-1 0 0,1 0 0,0 0 0,0 0 15,-1 13-15,1-13 0,0 0 0,0 0 0,0 0 0,-1 0 16,1 14-16,0-14 0,0 0 0,13 13 0,-14-13 0,1 0 0,0 0 0,13 13 0,-13-13 16,-1 0-16,1 0 0,0 13 0,0-13 0,13 13 0,-53 1 15,40-14-15,13 13 0,-14-13 16,1 0-16,13 13 0,-13-13 0,0 0 0,0 13 16,13 1-16,-14-14 0,1 0 0,0 13 15,13 0-15,-13-13 0,-1 0 0,14 13 16,-13-13-16,13 14 0,0-1 15,-13-13-15,13 13 16,-13-13-16,13 13 0,-14-13 0,14 13 16,-13-13-16,13 14 15,0-1-15,-13-13 16,13 13-16,-13-13 0,13 13 0,0 1 16,0-1-16,0 0 15,0 0 1,0 1-16,0-1 0,0 0 15,13 0-15,-13 0 0,13 1 0,0-14 0,1 13 0,-14 0 16,13 0-16,0-13 16,-13 14-16,13-14 0,1 0 0,-14 13 0,13-13 0,0 0 15,-13 13-15,13-13 0,1 0 16,-14 13-16,13-13 0,0 0 0,-13 14 0,13-14 0,0 0 16,1 0-16,-14 13 0,13-13 0,0 0 0,-13 13 15,13-13-15,1 0 0,-1 0 16,0 0-16,0 0 0,-13 13 0,13-13 0,1 0 0,-1 0 15,-13 13 1,13-13-16,0 0 0,-13 14 0,14-14 0,-1 0 16,0 0-16,0 0 15,1 0-15,-1 0 0,0 13 16,0-13 0,0 0-1</inkml:trace>
  <inkml:trace contextRef="#ctx0" brushRef="#br0" timeOffset="1760.43">18508 4524 0,'13'0'63,"-13"14"-63,13-14 0,0 0 0,1 0 15,-1 0-15,0 0 0,0 0 0,0 13 0,1-13 0,-1 0 16,0 0-16,0 0 0,1 0 0,-1 0 0,0 0 0,13 0 0,-12 0 0,52 0 16,-53 0-16,0 0 0,1 0 0,-1 0 0,13 0 15,-13 0-15,1 0 0,-1 0 0,0 0 0,0 0 0,1 0 0,-1 0 0,0 0 0,0 0 16,1 0-16,-1 0 0,0 0 0,0 0 0,0 0 0,1 0 0,-1 0 0,0 0 15,0 0-15,1 0 0,-1 0 0,0 0 16,0 0-16,1 0 0</inkml:trace>
  <inkml:trace contextRef="#ctx0" brushRef="#br0" timeOffset="3229.81">18468 4842 0,'13'0'31,"0"0"-15,1 0-16,-1 0 0,0 0 15,0-13-15,1 13 0,-1 0 0,0 0 0,0 0 0,0 0 0,1 0 0,-1 0 16,0 0-16,0 0 0,1 0 0,-1 0 0,13-14 0,-13 14 0,1 0 0,12 0 0,1 0 0,-14 0 0,13 0 15,-12 0-15,-1 0 0,0 0 0,0 0 0,0 0 0,14 0 16,-14 0-16,0 0 0,1 0 0,-1 0 0,0 0 0,0 0 0,1 0 0,-1 0 0,13 0 16,-13 0-16,1 0 15,-1 0 1,0 0 0,0 0-1,1 0-15,-14-13 250,13 13-250,0 0 0,-13-13 16,13 13-16,1 0 0,-1 0 0,-13-13 0,13 13 0,0 0 0,-13-14 0,13 14 15,1 0-15,-1-13 0,-13 0 0,13 13 0,14-13 0,-14 0 0,0 13 0,-13-14 0,13 14 0,0 0 0,1-13 0,-14 0 16,0 0-16,26 13 0,-13-14 0,1 1 0,-1 0 0,13-13 0,-12 26 0,52-93 16,-53 66-16,0 14 0,-13 0 0,0 0 15,13 0-15,-13-1 0,0 1 0,14 0 0,-14 0 0,0-1 0,0 1 0,0 0 0,0 0 16,0-1-16,0 1 0,0 0 0,0 0 0,0 0 0,0-1 0,0 1 16,0 0-16,0 0 0,0-1 0,0 1 0,-14 13 0,14-13 0,0 0 0,0-1 0,0 1 15,-13 0-15,0 0 0,13 0 0,0-1 0,-13 14 0,13-13 0,-14 0 0,1 13 16,13-13-16,0-1 0,-13 14 0,0-13 0,13 0 0,-13 0 15,-1 13-15,-12-27 0,13 27 0,13-13 0,0 0 0,-14 13 16,1-13-16,0 13 0,0-14 0,-1 14 0,14-13 0,-13 13 0,0 0 0,13-13 16,-13 13-16,0-13 0,-1 13 0,14-14 0,-13 14 0,0 0 0,0 0 0,-1 0 0,1-13 15,0 13-15,0 0 0,13-13 0,-13 13 0,-1 0 0,1 0 0,0 0 0,0 0 16,-1 0-16,1 0 0,13-13 0,-13 13 0,0 0 0,-1 0 0,1 0 0,0 0 0,0 0 16,0 0-16,-1 0 0,-12 0 0,-27 0 15,40 0-15,-1 0 0,1 0 0,0 0 0,0 0 0,0 0 16,-1 0-16,1 13 0,0-13 0,0 13 0,-1-13 15,1 0-15,13 13 0,-13-13 0,0 0 0,13 14 0,0-1 16,-14-13-16,1 0 0,13 13 0,-13 0 0,0-13 0,0 14 16,13-1-16,0 0 0,-14-13 0,1 0 0,13 13 0,0 1 0,-13-14 0,0 13 0,-1 0 15,14 0-15,-13 0 0,13 1 0,-13-14 16,13 13-16,0 0 0,-13-13 0,13 13 0,-13 1 0,13-1 0,-27 26 16,27-25-16,0-1 0,-13 0 0,13 0 0,0 1 15,0-1-15,0 0 0,0 0 0,0 1 0,0-1 0,0 0 0,0 0 16,0 0-16,0 1 0,0-1 0,0 0 0,0 0 0,0 1 0,0-1 0,13-13 15,-13 13-15,13 0 0,-13 1 0,14-14 16,-14 13-16,13 0 0,0-13 0,-13 13 0,13 0 0,-13 1 16,13-14-16,1 0 0,-14 13 0,13-13 0,-13 13 0,13-13 0,0 0 0,-13 13 15,40 14-15,-14-14 0,-12 0 16,-1-13-16,0 0 0,-13 14 0,13-1 0,1-13 0,-1 0 16,0 0-16,-13 13 0,13-13 0,-13 13 0,14-13 0,-14 13 0,13-13 0,0 0 0,0 0 0,0 14 0,1-1 15,-1-13-15,0 0 0,0 0 0,1 0 0,-14 13 0,13-13 0,0 0 0,-13 13 0,13-13 0,1 0 0,-14 14 16,13-14-16,0 0 0,0 0 0,0 0 15,1 0-15,-1 0 0,0 0 0,0 0 0,1 0 16,-1 0-16,0 0 0,0 0 16,1 0-16,-1 0 0,-13-14 0,13 14 0,-13-13 15,13 13-15,0-13 0,-13 0 0,14 13 16,-1-14-16,-13 1 0,13 13 0,-13-13 0,13 13 0,-13-13 0,14 13 0,-14-13 0,13 13 16,-13-14-16,13 1 0,0 13 15,-13-13-15,0 0 0,0-1 0,13 14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5-18T12:21:26.5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13533 6509 0,'0'-13'62,"14"13"-15,-1 0-47,-13-14 0,13 14 0,0 0 16,1 0-16,-1 0 16,0 0-16,-13-13 0,13 13 0,0 0 0,1-13 0,-1 13 15,-13-13-15,13 13 0,0 0 0,1 0 0,-1 0 16,-13-14-16,13 14 0,0 0 0,-13-13 0,14 13 15,-1 0-15,0 0 0,-13-13 0,13 13 0,0 0 16,-13-13-16,14 13 0,-1 0 0,0 0 16,-13-14-16,13 14 0,-13-13 0,14 13 0,-14-13 15,13 13-15,0 0 0,0 0 0,-13-13 16,14 13-16,-1 0 0,-13-13 0,13 13 16,0 0-16,-13-14 0,13 14 0,-13-13 15,14 13-15,-14-13 0,13 13 0,0 0 16,-13-13-16,13 13 0,1-14 15,-1 14-15,-13-13 0,13 13 16,-13-13-16,13 0 0,1 13 0,-1 0 16,-13-14-16,13 1 0,0 13 15,-13-13-15,13 0 0,1 0 0,-1 13 16,-13-14-16,13 14 0,-13-13 0,13 13 16,-13-13-16,14 13 0,-14-13 0,13 13 0,-13-14 0,0 1 15,13 13-15,-13-13 0,13 13 0,0 0 16,-13-13-16,0-1 0,14 14 0,-14-13 0,13 13 15,-13-13-15,0 0 0,13 13 0,0 0 0,-13-13 16,14 13-16,-14-14 0,13 14 0,-13-13 0,13 0 0,-13 0 16,13 13-16,-13-14 0,14 14 0,-14-13 0,13 13 0,0-13 15,-13 0-15,13 0 16,-13-1-16,13 14 0,-13-13 0,14 13 0,-1 0 16,-13-13-16,0 0 0,0-1 15,13 14-15,0 0 0,-13-13 0,0 0 0,14 13 0,-1-13 16,-13-1-16,13 14 0,-13-13 15,13 0-15,-13 0 0,14 13 0,-14-13 0,0-1 0,13 14 16,-13-13-16,13 13 0,-13-13 0,26 0 0,-26-14 16,14 27-16,-14-13 0,0 0 15,13 13-15,-13-14 0,13 14 0,-13-13 0,13 13 0,-13-13 0,14 13 16,-14-13-16,0 0 0,13 13 0,-13-14 16,13 1-16,-13 0 0,13 13 0,-13-13 15,0-1-15,14 14 0,-14-13 0,13 13 16,-13-13-16,13 0 0,-13-1 0,13 1 0,-13 0 0,13 13 0,14-40 15,-27 27-15,13 0 16,-13 0-16,0-1 0,13 14 0,1-13 0,-14 0 0,0 0 16,13 13-16,-13-13 0,0-1 0,13 14 0,-13-13 0,13 13 0,-13-13 15,0 0-15,13-1 16,-13 1-16,14 13 0,-14-13 0,0 0 16,13 13-16,-13-14 0,0 1 0,13 13 0,-13-13 0,13 13 15,-13-13-15,0 0 0,14-14 16,-1 27-16,-13-13 0,0 0 15,13 13-15,-13-14 0,13 14 0,-13-13 0,0 0 0,0 0 16,14 13-16,-14-14 0,13 1 0,0 0 0,-13 0 16,0 0-16,13 13 0,-13-14 0,0 1 0,13 13 0,-13-13 15,0 0-15,0-1 0,14 14 0,-1-13 0,-13 0 16,13 13-16,-13-13 0,0-1 0,0 1 0,13 13 0,1-26 16,-14 13-16,0-1 0,13 14 15,-13-13-15,0 0 0,13 13 0,-13-13 0,13-1 0,-13 1 16,0 0-16,0 0 0,14 13 0,-14-13 0,13 13 15,-13-14-15,0 1 0,0 0 0,13 13 0,-13-13 16,0-1-16,13 14 0,0-13 0,-13 0 0,0 0 16,14-1-16,-14 1 0,13 0 0,-13 0 15,0 0-15,13-1 0,-13 1 0,13 13 0,-13-13 0,0 0 16,14 13-16,-14-14 0,0 1 0,0 0 0,13 13 0,-13-13 16,0-1-16,13 14 0,-13-13 0,0 0 0,0 0 0,13 13 15,-13-13-15,0-1 0,14 14 0,-14-13 0,13 0 0,-13 0 16,0-1-16,0 1 0,13 0 0,0 0 0,-13-1 15,0-12-15,13 26 0,1-13 0,-1-40 16,0 53-16,-13-27 0,13 27 0,-13-13 0,0 0 16,0 0-16,14 13 0,-14-13 0,0-1 0,13 14 0,-13-13 0,0 0 15,0 0-15,13 13 0,-13-14 0,13 14 0,-13-13 0,13 13 0,-13-13 0,0 0 16,14-1-16,-14 1 0,13 13 0,-13-13 0,0 0 0,0 0 16,13 13-16,0-14 0,-13 1 0,14 0 0,-14 0 0,0-1 15,13 1-15,0-13 0,0 12 16,-13 1-16,14 13 0,-14-13 0,13 13 0,-13-13 0,0 0 0,0-1 15,13 14-15,-13-13 0,13 13 0,-13-13 0,0 0 0,0-1 16,13 14-16,-13-13 0,0 0 0,14 13 0,-1 0 16,-13-13-16,0-1 0,0 1 0,13 13 0,-13-13 15,13 0-15,-13 0 0,14-1 16,-1 14-16,-13-13 0,13-13 0,0 12 16,-13 1-16,14 13 0,-14-13 0,0 0 0,13 13 0,-13-13 0,13 13 15,-13-14-15,0 1 0,13 13 0,0-13 0,-13 0 0,14 13 0,-14-14 16,13 1-16,-13 0 0,13 13 0,-13-13 0,0-1 15,13 14-15,-13-13 0,14 13 0,-1-13 0,-13 0 16,13 13-16,0-13 0,-13-1 0,0 1 16,14 13-16,-1 0 0,0-13 0,-13 0 15,13 13-15,-13-14 0,0 1 0,13 13 16,-13-13-16,14 13 16,-1-13-16,0 13 15,-13-14-15,13 14 16,-13-13-16,14 13 0,-14-13 0,13 13 15,0 0-15,0 0 0,-13-13 16,13 13-16,1 0 0,-14-13 0,0-1 16,13 14-16,0 0 0,0 0 0,1 0 31,-1 0-31,-13-13 0,13 13 0,0 0 16,1 0-1,-1-13-15,0 13 0,0 0 0,0 0 16,1 0-16,-1 0 15,0 0-15,0 0 0,1 0 0,-1 0 16,0 0-16,0 0 0,1 0 0,-1 0 16,-13-13-1,13 13-15,0 0 0,0 0 0,1 0 0,-1 0 16,0 0 0,0 0-16,1 0 0,-1 0 0,0 0 15,0 0-15,1 0 16,-1 0-16,0 0 15,0 0-15,0 0 0,1 13 0,-1-13 16,-13 13-16,13-13 16,0 0-16,1 0 15,-14 13-15,13-13 0,-13 14 0,13-14 0,-13 13 16,13-13-16,0 0 0,-13 13 16,14-13-16,-1 13 0,0-13 15,-13 13-15,13-13 0,1 14 16,-1-14-16,-13 13 0,13-13 15,-13 13-15,0 0 0,13-13 0,1 0 16,-14 14-16,13-14 0,-13 13 0,13-13 16,-13 13-16,13 0 0,-13 1 15,13-14-15,1 0 0,-14 13 0,13-13 0,-13 13 0,13-13 16,-13 13-16,0 0 0,13-13 0,-13 14 16,14-14-16,-1 13 0,0 0 0,-13 0 15,13-13-15,1 14 0,-14-1 0,13-13 16,-13 13-16,13 0 0,0 1 15,0-14-15,-13 13 0,14 0 0,-14 0 16,13-13-16,0 13 0,-13 1 0,13-14 0,1 13 16,-14 0-16,13-13 0,-13 13 0,13 1 15,0-14-15,-13 13 0,0 0 0,14-13 0,-14 13 16,13-13-16,0 27 16,-13-14-16,13 0 0,0-13 0,-13 13 0,0 1 0,0-1 15,14-13-15,-14 13 0,13 0 0,0 1 0,-13-1 16,0 0-16,13-13 0,-13 13 0,14 0 0,-14 1 15,0-1-15,13-13 0,-13 13 0,13-13 0,-13 13 0,13 1 0,-13-1 16,0 0-16,13-13 0,-13 13 0,14-13 0,-14 14 0,0-1 0,13-13 0,-13 13 16,13 0-16,0 0 0,-13 14 0,14-27 0,-1 26 15,-13-12-15,13 12 0,0-26 16,-13 13-16,0 1 0,14-1 0,-14 0 0,13 0 0,0 0 0,-13 1 16,13-1-16,-13 0 0,13-13 0,-13 13 0,0 1 15,14-1-15,-1-13 0,-13 13 0,13 0 0,-13 0 0,0 1 16,13-1-16,1 0 0,-14 0 0,0 1 15,13-1-15,-13 0 0,13-13 0,0 13 16,-13 1-16,0-1 0,14-13 0,-14 13 0,0 0 0,13-13 16,-13 13-16,0 1 0,13-14 0,-13 13 0,13 0 15,-13 0-15,13-13 0,-13 14 0,0-1 0,14-13 0,-14 13 0,13 0 16,-13 1-16,0-1 0,13-13 0,-13 13 0,13-13 0,-13 13 16,14 0-16,-14 1 0,0-1 0,13-13 0,-13 13 0,13 14 15,-13-14-15,13-13 0,1 26 16,-1-26-16,-13 14 0,0-1 0,13 0 0,-13 0 0,13-13 0,-13 13 15,0 1-15,13-1 0,-13 0 0,14-13 0,-14 13 16,0 1-16,13-14 0,-13 13 0,13-13 0,-13 13 0,13-13 0,-13 13 16,0 0-16,14 1 0,-1-1 0,-13 0 15,13-13-15,-13 13 0,13 14 0,0-14 0,-13 0 16,14-13-16,-1 14 0,-13-1 16,0 0-16,13-13 0,0 13 0,-13 0 15,14-13-15,-14 14 0,0-1 0,13-13 16,-13 13-16,13-13 0,-13 13 0,0 1 0,13-14 0,-13 13 0,14 0 15,-14 0-15,13-13 0,-13 14 0,0-1 0,13-13 0,0 13 0,-13 0 16,0 0-16,13 1 0,1-1 16,-1-13-16,-13 13 0,0 0 0,13-13 0,-13 14 0,13-1 15,-13 0-15,14 0 16,-14 1-16,13-14 0,0 13 0,-13 0 0,0 0 16,13-13-16,-13 13 15,14-13-15,-14 14 0,0-1 0,0 0 0,13-13 0,0 13 16,-13 1-16,0-1 15,13-13-15,0 0 0,-13 13 0,14 13 16,-1-12-16,-13-1 0,13-13 0,-13 13 0,0 0 0,13-13 16,-13 14-16,14-14 0,-14 13 15,13-13-15,-13 13 0,13 0 0,-13 1 16,13-14-16,-13 13 0,14-13 16,-14 13-16,13 0 0,0-13 0,-13 13 15,0 1-15,13-14 0,0 0 16,-13 13-16,0 0 0,14 0 0,-1 1 0,0-1 15,0 0-15,-13 0 0,14-13 0,-14 14 0,13-14 16,-13 13-16,13-13 0,-13 13 0,13-13 0,-13 13 16,0 0-16,13-13 0,-13 14 0,14-14 0,-14 13 0,13-13 0,-13 13 15,13-13-15,0 0 0,-13 13 16,0 1-16,14-14 0,-14 13 0,13-13 0,-13 13 16,13 0-16,0-13 0,-13 14 15,14-14-15,-14 13 0,13-13 0,-13 13 16,13-13-16,-13 13 0,13-13 15,0 0-15,-13 13 0,14-13 0,-14 14 16,13-14-16,-13 13 0,13-13 0,-13 13 0,13-13 16,1 0-16,-14 13 15,13 1-15,0-14 0,0 0 0,-13 13 0,14-13 16,-14 13-16,13-13 0,0 0 0,-13 13 16,13-13-16,-13 13 0,13-13 0,-13 14 0,14-14 0,-1 0 15,-13 13-15,13-13 0,0 13 0,1-13 16,-1 13-16,0-13 0,-13 14 0,13-14 15,-13 13-15,14-13 0,-1 0 0,-13 13 0,13-13 0,-13 13 16,13-13-16,0 0 0,1 0 16,-14 14-16,13-14 0,-13 13 0,13-13 0,0 0 0,-13 13 15,14-13-15,-1 0 0,0 0 16,0 0-16,0 0 0,-13 13 0,14 0 16,-1-13-16,0 0 0,0 0 15,1 14-15,-1-14 0,-13 13 0,13-13 0,0 0 16,1 13-16,-1-13 0,0 0 0,0 0 15,-13 13-15,13-13 0,1 0 0,-1 14 0,0-14 16,0 0-16,1 0 0,-1 13 0,0-13 16,0 0-16,-13 13 0,14-13 0,-14 13 15,13-13-15,0 0 0,0 0 16,0 0-16,1 14 0,-1-14 0,0 13 16,0-13-16,1 0 0,-1 0 0,0 0 15,-13 13-15,13-13 0,1 13 16,-1-13-16,0 0 0,-13 13 0,13-13 15,0 0-15,1 0 0,-1 0 16,0 0-16,-13 14 0,13-14 16,1 0-16,-14 13 0,13-13 15,0 0-15,0 0 0,0 0 16,1 0 0,-14 13-1,13-13-15,0 0 0</inkml:trace>
  <inkml:trace contextRef="#ctx0" brushRef="#br1" timeOffset="7744.9">13983 6257 0,'0'-13'46,"0"0"-46,0 0 16,0-1-16,13 14 16,-13-13-16,0 0 0,0 0 0,0 0 15,0-1-15,14 14 0,-14-13 16,13-27-16,0 27 16,-13 0-16,0 0 0,0-1 0,13 14 15,-13-13-15,0 0 0,0 0 0,14 13 0,-14-13 0,0-1 0,0 1 16,0 0-16,0 0 0,13 13 0,-13-27 0,13 27 15,-13-13-15,13-40 0,-13 40 0,0 0 16,0-1-16,14 1 0,-14 0 0,0 0 0,0-1 0,13 14 0,-13-13 16,0 0-16,0 0 0,0 0 0,0-1 0,13 14 15,-13-13-15,0 0 0,0 0 0,13 13 0,-13-14 0,0 1 0,13 13 16,-13-13-16,0 0 0,0-1 0,0 1 16,0 0-16,14 13 0,-14-26 15,0 12-15,13 1 0,-13 0 0,0 0 16,0-1-16,0 1 0,0 0 0,13 13 0,-13-13 0,0-1 15,13 14-15,-13-13 0,0 0 0,0 0 0,14 13 0,-14-13 0,0-1 0,0 1 16,0 0-16,0 0 0,13 13 0,-13-14 0,0 1 0,13 0 0,-13 0 16,0 0-16,0-1 0,0 1 0,13 13 0,-13-13 0,13 0 15,-13-1-15,0 1 0,14 0 0,-14 0 0,0-1 0,13-38 16,0 38-16,-13 1 0,0 0 0,0 0 0,0-1 0,13 1 16,-13 0-16,14 0 0,-14-1 15,0 1-15,0 0 0,13 13 0,-13-13 0,0 0 0,0-1 0,0 1 0,0 0 0,13 0 16,-13-1-16,0 1 0,13 13 0,-13-13 15,0 0-15,0-1 0,0 1 0,0 0 0,14 13 0,-14-13 0,0 0 0,0-1 16,13 14-16,-13-26 0,0 13 0,0-1 0,0 1 16,13 13-16,-13-13 0,0 0 0,0 0 15,0-1-15,13 1 0,-13 0 0,0 0 0,13 13 16,-13-14-16,0 1 0,0 0 16,0 0-16,0-1 0,0 1 0,0 0 0,14 13 15,-14-13-15,0 0 0,0-1 0,0 1 16,0 0-16,13 13 0,-13-13 0,0-1 0,0-25 15,0 25-15,13 1 0,-13 0 0,0 0 0,0 0 0,13 13 0,-13-14 16,0 1-16,0 0 0,14 13 0,-14-13 16,0-1-16,0 1 0,0 0 0,0 0 0,13-1 0,-13 1 0,0 0 15,0 0-15,13 13 0,-13-13 0,0-1 16,0 1-16,0 0 0,0 0 0,13-1 16,-13 1-16,0 0 0,0 0 0,0 0 0,14 13 0,-14-14 0,0 1 15,13-27-15,-13 27 0,0 0 0,0 0 16,13-1-16,-13 1 0,0 0 0,0 0 0,0 0 0,13 13 15,-13-14-15,0 1 0,0 0 0,0 0 0,0-1 0,0 1 0,13 13 16,-13-13-16,0 0 0,14-1 0,-14 1 0,0 0 0,0 0 0,13 13 16,-13-13-16,0-1 0,0 1 0,0 0 0,0 0 0,0-1 0,13 1 15,-13 0-15,0 0 0,13-27 16,-13 14-16,0 12 0,0 1 0,14 0 16,-14 0-16,0-1 0,0 1 0,13 13 0,-13-13 0,0 0 0,13 13 15,-13-13-15,0-1 0,0 1 0,0 0 16,0 0-16,13 13 0,-13-14 0,0 1 15,14 13-15,-14-13 0,0 0 0,0-1 0,0 1 16,0 0-16,13 13 0,-13-13 0,0 0 0,13-1 16,-13 1-16,13 0 0,-13 0 15,0-1-15,0 1 0,13 0 0,-13 0 16,14 13-16,-14-14 0,0 1 0,0 0 16,0 0-16,13 13 0,-13-13 0,13 13 15,-13-14-15,0 1 0,0 0 0,13 0 16,-13-1-16,14 14 0,-14-13 0,13 0 15,-13 0-15,0-1 0,0 1 16,13 13-16,-13-13 0,13 13 0,-13-13 0,0 0 16,13 13-16,-13-14 0,0 1 0,14 13 0,-14-13 15,13 13-15,-13-13 0,0-1 0,13 14 16,-13-13-16,13 13 0,-13-13 0,0 0 16,14 13-16,-14-13 0,13 13 0,-13-14 15,13 14-15,-13-13 0,0 0 0,13 13 16,1 0-16,-14-13 15,0-1-15,13 14 16,-13-13-16,13 13 0,0 0 16,-13-13-16,0 0 0,13 13 15,-13-14 1,14 14-16,-14-13 16,13 13-1,0 0-15,0 0 16,-13-13-16,14 13 0,-14-13 15,13 13-15,-13-13 16,13 13 0,0 0-1,1 0-15,-1 0 16,0 0-16,-13-14 0,13 14 16,0 0-1,1 0-15,-14-13 16,13 13-16,0 0 0,0 0 15,1 0 1,-1 0 0,0 0-16,0 0 15,1 0-15,-1 0 16,0 0 0,-13 13-16,13-13 15,0 0-15,-13 14 16,14-14-16,-14 13 15,13-13-15,-13 13 0,13-13 16,0 0-16,-13 13 0,14-13 0,-14 13 0,0 1 16,13-14-1,-13 13-15,13-13 0,-13 13 0,0 0 0,0 1 16,26-1-16,-26 0 16,14 0-16,-14 1 0,0-1 0,13-13 0,-13 13 15,13-13-15,-13 13 0,0 0 16,13 1-16,-13-1 0,14-13 0,-14 13 15,0 0-15,13-13 0,-13 14 0,0-1 0,0 0 0,13-13 16,0 13-16,-13 0 0,0 1 16,14-1-16,-14 0 0,13-13 0,-13 13 15,0 1-15,0-1 16,13-13-16,-13 13 0,0 0 0,13-13 0,-13 14 16,13-14-16,-13 13 0,0 0 15,0 0-15,14 0 0,-14 1 16,13-14-16,-13 13 0,0 0 0,0 0 15,0 1-15,13-14 0,-13 13 0,0 0 0,13-13 16,-13 13-16,14 14 0,-14-14 16,0 0-16,13-13 0,-13 13 0,0 1 0,0-1 0,13-13 0,-13 13 15,0 0-15,0 1 0,0-1 0,13 0 16,-13 0-16,0 1 0,14-14 0,-14 13 0,0 0 0,13-13 16,-13 13-16,0 0 0,0 1 0,0-1 0,0 0 0,0 0 15,13 1-15,-13 12 0,13-13 0,-13 14 16,0-14-16,0 0 0,0 0 0,13-13 0,-13 14 15,0-1-15,14-13 0,-14 13 0,0 0 0,0 1 0,13-14 0,-13 13 16,0 0-16,0 0 0,0 0 0,0 1 0,13-14 0,-13 13 16,0 0-16,13-13 0,-13 13 0,0 1 0,0-1 0,0 0 15,0 0-15,0 1 0,14-14 0,-14 26 0,0-13 16,13-13-16,-13 13 0,13 1 0,-13-1 0,0 0 0,0 0 16,0 1-16,0-1 0,13-13 0,-13 13 0,0 0 0,14 1 15,-14-1-15,0 0 0,0 0 0,0 0 0,13-13 0,-13 14 16,0-1-16,13-13 0,-13 13 0,0 0 0,0 1 0,13-14 15,-13 13-15,0 0 0,0 0 0,13-13 16,-13 13-16,14-13 0,-14 14 0,0-1 0,0 0 0,0 0 16,0 1-16,13-14 0,-13 13 0,0 0 15,13 0-15,-13 1 0,0-1 0,0 0 16,13 0-16,-13 0 0,14-13 0,-14 14 0,0-1 16,0 0-16,13 0 0,-13 1 0,0-1 15,0 0-15,0 0 0,13-13 0,-13 14 0,0-1 0,0 0 16,13 0-16,-13 0 0,0 1 0,0-1 15,0 0-15,13-13 0,-13 27 16,14-14-16,-14 0 0,0 0 16,13-13-16,-13 14 0,0-1 0,0 0 15,0 0-15,13-13 0,-13 13 0,0 1 16,13-14-16,-13 13 0,0 0 16,0 0-16,0 1 0,0-1 15,14-13-15,-14 13 0,0 0 0,13-13 16,-13 13-16,13 1 0,-13-1 0,0 0 15,0 0-15,13-13 0,-13 14 0,0-1 16,14-13-16,-14 13 0,0 0 0,0 1 16,13-14-16,-13 13 0,0 0 15,13 0-15,0-13 0,-13 13 16,0 1-16,0-1 0,13-13 16,-13 13-16,14-13 0,-14 13 15,0 1-15,0-1 0,13-13 16,-13 13-16,13 0 0,0-13 15,-13 14-15,0-1 0,0 0 16,14-13-16,-14 13 0,13-13 16,-13 13-16,0 1 15,13-14-15,-13 13 16,13-13-16,-13 13 0,14-13 0,-14 13 16,0 1-16,13-14 15,0 0-15,-13 13 0,0 0 0,0 0 16,13-13-16,0 0 15,-13 14-15,14-14 0,-14 13 0,13-13 16,-13 13-16,13-13 0,-13 13 0,0 0 16,13-13-1,1 0-15,-14 14 0,0-1 16,13-13-16,0 0 16,-13 13-16,13-13 0,-13 13 0,0 1 15,14-14-15,-1 0 16,-13 13-16,13-13 0,-13 13 0,13-13 15,0 0-15,-13 13 0,0 0 16,14-13-16,-1 0 16,-13 14-16,0-1 0,13-13 0,0 0 15,-13 13-15,14-13 16,-14 13-16,13-13 16,-13 14-16,13-14 0,-13 13 15,13-13-15,-13 13 0,13-13 16,1 0-16,-14 13 0,13-13 15,0 0-15,-13 14 0,0-1 16,13-13-16,1 0 0,-1 13 16,-13 0-16,13-13 15,-13 13-15,13-13 0,1 14 16,-1-14-16,-13 13 0,13-13 0,0 0 16,-13 13-16,13-13 0,1 0 15,-14 13-15,13-13 0,-13 14 0,13-14 16,0 0-16,1 13 0,-14 0 15,13-13-15,0 0 0,0 0 16,-13 13-16,14-13 0,-1 14 0,-13-1 16,13-13-16,0 0 0,0 0 15,-13 13-15,14-13 0,-1 13 0,0-13 16,0 0-16,-13 13 16,14-13-16,-14 14 0,13-14 0,0 0 15,-13 13-15,13-13 0,1 0 0,-1 0 16,-13 13-16,13-13 15,0 0-15,-13 13 0,13-13 0,1 0 16,-14 14-16,13-14 0,0 0 0,-13 13 16,13-13-16,1 0 0,-1 0 15,-13 13-15,13-13 0,0 0 0,-13 13 16,13-13-16,1 0 0,-1 14 16,0-14-16,0 0 0,-13 13 15,14-13-15,-1 13 0,0-13 16,0 0-16,1 0 0,-14 13 0,13-13 15,0 0-15,0 0 0,-13 13 0,13 1 16,1-14-16,-1 0 0,0 0 0,0 0 16,-13 13-16,14-13 0,-1 0 0,0 0 15,-13 13-15,13-13 0,1 0 0,-1 0 16,0 0-16,0 0 16,-13 13-16,13-13 0,1 0 0,-1 0 15,0 14-15,0-14 0,1 13 0,-1-13 16,0 0-16,0 0 0,1 0 15,-14 13-15,13-13 0,0 0 0,-13 13 0,13-13 16,0 0-16,1 0 0,-1 0 0,0 0 16,0 13-16,1-13 0,-1 0 15,0 0-15,-13 14 0,13-14 0,-13 13 16,13-13-16,1 0 0,-1 0 0,0 0 16,-13 13-16,13-13 0,1 0 15,-1 0-15,-13 13 0,13-13 16,0 0-16,1 0 15,-1 0-15,-13 14 0,13-14 0,0 0 16,-13 13-16,13-13 0,-13 13 16,14-13-16,-1 0 0,0 0 15,0 13-15,1-13 0,-14 14 16,13-14-16,0 0 0,0 0 0,1 0 16,-14 13-16,13-13 0,-13 13 15,13-13-15,0 0 0,-13 13 0,13-13 0,1 0 0,-1 0 16,0 0-16,0 13 15,-13 1-15,14-14 0,-1 0 0,0 0 0,0 0 16,1 0-16,-14 13 0,13-13 0,0 0 0,0 13 16,0-13-16,1 0 15,-1 0-15,-13 13 0,13-13 0,0 0 0,-13 14 0,14-14 0,-1 0 0,0 0 16,-13 13-16,13-13 0,0 0 16,1 0-16,-1 0 0,0 0 0,-13 13 15,13-13-15,1 0 16,-14 13-16,13-13 0,0 0 0,0 0 0,1 0 15,-14 14-15,13-14 0,13 0 0,-26 13 0,13-13 16,1 0-16,-14 13 16,13-13-16,0 0 0,0 0 0,1 0 15,-1 0 1,-13 13-16,13-13 0,0 0 16,-13 13-16,14-13 0,-1 0 0,0 0 15,0 0-15,14 0 16,-27 14-16,13-14 0,0 0 0,0 13 15,1-13-15,-1 0 0,0 0 16,0 0-16,-13 13 0,14-13 16,-1 0-16,0 0 15,0 0-15,0 0 0,-13 13 16,14-13-16,-1 0 0,0 0 16,0 0-16,1 0 0,-14 14 15,13-14-15,0 0 0,0 0 16,0 0-16,1 0 15,-14 13-15,13-13 0,0 0 16,-13 13-16,13-13 0,1 0 16,-1 0-16,0 13 0,0-13 15,1 0-15,-1 0 0,0 0 16,0 0-16,-13 14 16,13-14-16,1 0 0,-14 13 15,13-13-15,0 0 0,0 0 16,1 0-16,-1 0 47,0 0-32</inkml:trace>
  <inkml:trace contextRef="#ctx0" brushRef="#br1" timeOffset="18355.75">5477 5226 0,'0'-14'16,"0"1"-16,0 0 15,0 0-15,0-1 0,0 1 16,0 0-16,0 0 0,0-1 0,0 1 0,0 0 0,0 0 0,13 0 16,-13-1-16,0 1 0,0 0 0,0 0 0,13 13 0,-13-14 0,0 1 0,0 0 15,0 0-15,0-1 0,0 1 0,0 0 0,14 0 0,-14-14 0,0 14 16,13 0-16,-13 0 0,0-1 0,0 1 0,0 0 0,0 0 0,0-1 0,26-52 16,-13 66-16,-13-13 0,0-27 0,0 27 0,0 0 15,14 0-15,-14 0 0,0-1 0,13 14 0,-13-13 0,0 0 0,0 0 0,0-1 0,0 1 0,13 13 16,-13-13-16,0 0 0,13-1 0,-13 1 0,0 0 0,14 0 0,-14 0 0,13-1 0,-13 1 0,0 0 15,13 13-15,-13-13 0,0-1 0,0 1 0,13 13 0,-13-13 0,14 13 0,-14-13 0,0-1 0,0 1 16,13 0-16,-13 0 0,13 13 0,-13-13 0,13-1 0,-13 1 0,13 0 0,-13 0 0,0-1 0,14-12 16,12-14-16,1-13 0,-14 40 15,0-13-15,-13 12 0,13 1 0,1 0 0,-14 0 0,0 0 0,13-1 0,-13 1 0,13 13 0,-13-13 16,0 0-16,13-1 0,-13 1 0,13 13 0,-13-13 0,0 0 0,14 13 0,-14-14 0,0 1 0,13 13 16,-13-13-16,0 0 0,13 13 0,-13-13 0,0-1 0,0 1 0,13 13 0,-13-13 0,14 0 0,-1-1 0,-13 1 0,0 0 15,13 0-15,-13-1 0,13 14 0,-13-13 0,0 0 0,0 0 0,13 13 0,-13-13 0,14-1 0,-14 1 0,13 0 0,0-14 16,0 14-16,-13 0 0,0 0 0,14-1 0,-1 1 0,-13 0 0,0 0 15,26-14-15,-12 14 0,-14 0 16,0 0-16,13 13 0,-13-14 0,13 1 0,-13 0 0,0 0 0,13 13 0,-13-13 16,13 13-16,-13-14 0,14 14 0,-14-13 0,0 0 15,13 0-15,0 13 0,-13-14 0,0 1 0,13 0 0,-13 0 0,14 13 0,-14-14 0,13 14 0,-13-13 16,0 0-16,13 13 0,0-13 0,-13 0 16,0-1-16,14 14 0,-1-13 0,-13 0 0,13 13 0,-13-13 0,0-1 0,13 1 15,0 13-15,-13-13 0,14 13 0,-14-13 0,13-1 0,27-25 16,-40 26-16,13 13 0,0-14 0,-13 1 0,13 13 15,1-13-15,-14 0 0,13 13 0,-13-14 0,13 14 0,-13-13 0,13 13 0,-13-13 0,13 13 16,1-13-16,-1 13 0,-13-14 16,0 1-16,13 13 0,0 0 0,-13-13 0,14 13 0,-14-13 0,13 13 0,0 0 15,-13-13-15,0-1 16,13 14-16,0-13 0,1 13 16,-14-13-16,13 13 0,0 0 15,-13-13-15,13 13 16,1 0-16,-1 0 15,0 0-15,0 0 16,1 0-16,-1 0 0,0 0 16,0 0-16,0 0 0,1 0 0,25 13 15,-25-13-15,-1 0 0,0 13 0,0 0 0,1-13 16,-14 14-16,13-14 0,0 0 0,0 13 16,-13 0-16,13-13 0,1 0 15,-14 13-15,13 0 0,-13 1 0,13-14 0,0 0 16,-13 13-16,0 0 0,14-13 0,-1 0 0,-13 13 15,0 1-15,13-14 0,-13 13 0,13-13 0,1 0 0,-14 13 0,26 14 16,-26-14-16,13-13 0,0 13 16,1 0-16,-14 0 0,13-13 0,0 14 0,-13-1 15,13-13-15,-13 13 0,14-13 0,-14 13 0,13-13 16,-13 14-16,13-1 0,-13 0 0,13-13 16,-13 13-16,13-13 0,-13 14 0,0-1 0,14-13 0,-14 13 15,0 0-15,13-13 0,0 13 0,0 14 16,-13-14-16,14 0 0,-1-13 0,-13 14 0,0-1 0,0 0 15,13-13-15,-13 13 0,0 1 0,13-14 0,-13 13 0,14-13 0,-14 13 0,0 0 16,13 0-16,-13 1 0,13-14 0,-13 13 0,0 0 16,13 0-16,-13 1 0,13-1 0,1 0 0,-14 0 0,0 0 15,0 1-15,13-1 0,-13 0 0,13-13 0,-13 13 16,0 1-16,0-1 0,13 0 0,1 14 16,-1-27-16,-13 13 0,0 0 0,0 0 0,13 0 15,-13 1-15,0-1 0,13-13 0,-13 13 0,0 0 0,0 1 16,14-1-16,-1 0 0,-13 0 0,0 1 0,13-14 15,-13 13-15,0 0 0,0 0 0,13-13 0,-13 13 0,13 1 16,-13-1-16,0 0 0,0 0 0,0 1 0,27-1 16,-27 0-16,13 0 0,-13 1 0,0-1 15,13 13-15,-13-13 0,14-13 0,-14 14 0,0-1 0,0 0 0,13 0 16,-13 1-16,13-1 0,-13 0 0,0 0 0,0 0 16,13-13-16,-13 14 0,0-1 0,14-13 0,-14 13 0,0 0 0,13-13 15,-13 14-15,0-1 0,0 0 0,0 0 0,13-13 16,-13 14-16,0-1 0,13-13 0,-13 13 0,0 13 15,0-12-15,13-1 0,-13 0 16,14-13-16,-14 13 0,13 1 0,-13-1 0,0 0 0,0 0 16,0 1-16,0-1 0,13 0 0,-13 0 0,0 0 15,13 1-15,-13-1 0,0 0 0,0 0 16,0 1-16,14-1 0,-14 0 0,0 0 0,13 1 16,-13-1-16,13-13 0,-13 13 0,0 0 0,13 14 15,0-14-15,-13 0 0,0 0 16,0 1-16,14-14 0,-14 13 0,13-13 0,-13 13 0,0 0 0,13-13 15,-13 13-15,0 1 0,13-1 0,1-13 0,-14 13 16,0 0-16,0 1 0,13-14 0,-13 13 0,0 0 0,13-13 0,0 13 16,-13 1-16,0-1 0,14-13 0,-14 13 0,13 0 0,-13 0 15,13 1-15,0-1 0,0 0 0,-13 0 0,14 1 16,-1-1-16,-13 0 0,13 0 16,-13 1-16,13-14 0,-13 13 0,14 0 0,-1-13 15,-13 13-15,13 0 0,-13 1 0,13-14 0,-13 13 0,14-13 0,-14 13 0,0 0 16,13-13-16,-13 14 0,13-14 0,0 0 0,-13 13 15,0 0-15,13-13 0,-13 13 0,14-13 0,-14 14 0,13-1 0,0-13 0,0 26 16,1-13-16,-1-13 0,-13 14 0,13-1 0,0-13 16,-13 13-16,14-13 0,-14 13 0,13 1 15,0-14-15,-13 13 0,0 0 0,13-13 0,0 0 16,-13 13-16,14-13 0,-14 13 16,0 1-16,13-14 0,0 0 0,-13 13 0,13-13 15,-13 13-15,14-13 0,-1 0 16,-13 13-16,13 1 0,0-1 0,0-13 15,1 13-15,-14 0 0,13-13 0,0 14 0,0-1 0,1-13 16,-1 13-16,-13 0 16,13-13-16,-13 13 0,13-13 0,1 0 0,-14 14 0,13-14 0,-13 13 0,13-13 0,0 0 0,-13 13 15,13-13-15,-13 13 0,14-13 0,-14 14 0,13-14 16,0 0-16,-13 13 0,13-13 0,1 13 16,-1-13-16,-13 13 0,13-13 0,0 0 15,-13 14-15,14-1 0,-1-13 16,0 0-16,-13 13 0,13-13 0,0 13 15,1-13-15,-1 0 0,-13 13 16,13-13-16,0 14 0,1-14 0,-14 13 16,13-13-16,0 0 0,-13 13 15,13-13-15,1 0 0,-14 13 0,13-13 0,0 0 16,0 0-16,-13 14 0,13-1 16,1-13-16,-1 0 0,-13 13 0,13-13 0,0 0 15,-13 13-15,14-13 0,-1 0 0,0 0 0,-13 14 16,13-14-16,0 0 0,1 13 0,-1-13 15,0 0-15,-13 13 0,13-13 0,1 0 0,-14 13 16,13-13-16,0 0 0,0 0 0,-13 13 16,14-13-16,-1 14 0,0-14 0,0 0 15,0 0-15,-13 13 0,14-13 0,-1 0 0,-13 13 0,13-13 16,0 0-16,1 0 0,-14 13 0,13-13 0,0 0 0,-13 14 16,13-14-16,1 0 0,-14 13 0,13-13 0,0 0 0,0 0 0,0 0 15,-13 13-15,14-13 0,-1 0 0,-13 13 0,13-13 0,0 0 16,1 0-16,12 0 0,-26 13 0,13-13 15,1 14-15,-1-14 0,0 0 0,0 13 16,0-13-16,1 0 0,-1 0 0,0 0 0,0 0 16,1 13-16,-1-13 0,-13 13 0,13-13 0,0 0 0,0 0 15,1 0-15,-1 0 0,0 0 0,-13 14 0,13-14 0,1 0 16,-14 13-16,13-13 0,0 0 0,0 0 0,1 13 0,-1-13 16,0 0-16,0 0 0,0 0 0,1 13 0,25 1 15,-25-14-15,-1 0 0,0 0 16,0 0-16,-13 13 0,14-13 0,-1 0 0,0 0 0,0 0 15,-13 13-15,13-13 0,1 0 0,-1 13 0,0-13 16,0 0-16,1 0 0,-1 0 0,0 0 0,0 0 16,1 0-16,-1 0 0,0 13 0,13-13 15,-12 14-15,-1-14 0,0 0 16,0 0-16,1 0 0,-1 0 16,0 0-16,0 0 0,-13 13 15,13-13-15,1 0 0,-14 13 0,13-13 0,0 0 16,0 0-16,1 0 0,-14 13 15,13-13-15,0 0 0,0 0 16,1 0-16,-1 14 16,0-14-16,-13 13 0,13-13 15,0 0-15,1 0 16,-1 0-16,0 0 16,0 0-1,-13 13-15,14-13 0,-1 0 16,0 0-16,-13 13 15,13-13-15,1 0 16,-1 0-16,0 0 16,-13 14-1,13-14 1,0 0 15,1 0-15,-1 0-1</inkml:trace>
  <inkml:trace contextRef="#ctx0" brushRef="#br1" timeOffset="20697.13">11126 5940 0,'0'0'0,"0"-13"0,-27 13 0,27-14 0,-39-12 16,25 13-16,1 13 0,0 0 0,13-13 0,-13 13 0,-1 0 0,14-14 16,-13 1-16,0 13 0,0 0 0,13-13 0,-13 13 0,-1 0 0,14-13 0,-13 13 15,0 0-15,13-14 0,-13 14 0,-1-13 0,1 13 0,13-13 0,-13 13 16,0 0-16,-1-13 0,1 13 0,0 0 0,13-14 0,-13 14 16,0 0-16,-1 0 0,1-13 0,-27 0 15,27 13-15,0 0 0,0 0 0,13-13 0,-14 13 0,1 0 0,0 0 16,0 0-16,13-13 0,-13 13 0,-1 0 0,1 0 0,0 0 0,0 0 0,13-14 15,-14 14-15,1 0 0,0 0 0,0 0 0,-1 0 0,1 0 0,0 0 0,0 0 0,0 0 16,-1 0-16,1 0 0,0 0 0,13-13 0,-13 13 0,-1 0 0,1 0 0,0 0 16,0-13-16,0 13 0,-1 0 0,1 0 0,0 0 0,-14 0 0,-12 0 15,12 0-15,-12 0 0,25 0 0,1 0 0,-13 0 0,12-13 16,-12 13-16,13 0 0,-1 0 0,-12 0 0,13 0 0,-14 0 0,14 0 0,0 0 0,0 0 0,-1 0 0,-12 0 0,13 0 0,-14 0 16,1 0-16,-1 0 0,14 0 0,-13 0 15,12 0-15,1 0 0,0 0 0,0 0 0,0 0 0,-1 0 0,1 0 0,0 0 0,0 0 0,-1 0 0,1 0 0,0 0 16,0 0-16,-1 0 0,1 0 0,0 0 15,0 0-15,0 0 0,-1 0 0,1 0 0,13 13 16,-13-13-16,0 13 0,-1-13 0,1 0 0,0 13 16,0-13-16,13 14 15,-14-14-15,14 13 0,-13-13 0,0 0 0,0 13 16,13 0-16,-13-13 0,13 13 0,-14-13 16,14 14-16,-13-14 0,13 13 0,-13-13 0,13 13 0,0 0 0,0 1 0,-13-1 0,13 0 0,-14 14 15,14-1-15,-13-13 0,13 0 16,-13 1-16,13-1 0,0 0 0,0 14 0,-13-14 0,-14 53 0,27-53 15,0 0-15,-13 27 0,13-27 0,0 1 0,-13 12 0,13 0 0,-13-12 0,13-1 0,0 0 0,0 0 0,0 1 16,0-1-16,0 13 0,0-12 0,0 12 0,0-13 0,0 0 16,0 14-16,0-14 0,0 14 0,0-14 0,0 0 0,0 14 0,0-14 0,0 13 0,0-13 0,0 1 15,0-1-15,0 0 0,0 0 0,0 14 0,0-14 0,0 13 16,0-12-16,0-1 0,13-13 0,-13 13 0,0 14 0,0-14 0,0 13 0,13-26 0,-13 14 0,13-1 0,-13 13 16,53 80-16,-26-79 15,-14-14-15,0 13 0,0-13 0,1 1 0,-1-14 0,0 13 0,0-13 0,-13 13 16,13 0-16,1-13 0,-1 0 0,-13 14 0,13-14 0,0 13 0,1-13 0,-1 0 0,0 13 0,0-13 0,1 13 15,-1-13-15,0 14 0,0-14 0,0 0 0,1 0 0,-1 0 0,0 13 0,0-13 0,1 0 0,-1 0 16,0 13-16,0-13 0,1 0 0,-1 0 0,0 13 0,0-13 0,0 0 0,1 0 0,-1 0 0,13 0 0,-12 0 0,-1 0 16,0 0-16,27 0 0,-27 0 0,0 0 0,14 0 0,-1 0 0,-13 0 0,14 0 0,26 0 15,-14 0-15,1 0 0,79 0 16,-106-13-16,27 13 0,-13-13 0,12 0 0,-26 13 0,1 0 0,12 0 0,1 0 0,-14-14 16,13 14-16,-13-13 0,14 13 0,-1-13 0,-12 13 0,-1 0 0,13-13 0,-12 13 0,-1-14 0,0 14 0,0 0 15,0-13-15,1 13 0,-1-13 0,0 13 0,14-13 0,-1 13 0,-13-14 0,1 1 0,-1 0 0,0 13 16,0 0-16,0 0 0,1-13 0,-1 0 0,13 13 0,-26-14 0,14 14 0,-1-13 0,0 13 0,0-13 15,1 13-15,-14-13 0,13-1 0,0 14 0,13-26 16,-26 13-16,14 13 0,-14-14 0,0 1 16,0 0-16,13 0 0,0 13 0,-13-13 0,0-1 0,0 1 0,13 13 15,-13-13-15,0 0 0,0-1 0,0 1 0,14 0 0,-14 0 0,13 13 0,-13-14 16,0 1-16,0 0 0,0 0 0,0 0 0,13-14 0,-13 14 0,0 0 0,0-1 0,13 1 16,-13 0-16,0 0 0,0 0 0,0-1 0,0 1 0,0 0 0,0 0 0,0-1 0,0-12 15,0 13-15,0-1 0,0 1 0,0 0 0,0-13 0,0-1 16,0 14-16,0 0 0,0-1 0,0-39 0,-13 27 0,13 13 0,0-40 15,0 40-15,-13 13 0,13-27 0,-13 14 0,13 0 0,0-1 0,0 1 16,0 0-16,-14 13 0,14-13 0,0 0 0,0-1 0,-13 14 0,13-13 0,0 0 0,-13 13 0,13-27 0,0 14 0,-13 13 16,13-13-16,-14-13 0,14 12 0,0 1 0,-13 0 0,13 0 0,-13 13 0,13-14 0,-13 1 15,13 0-15,0 0 0,-13 13 0,13-14 0,-14 1 16,14 0-16</inkml:trace>
  <inkml:trace contextRef="#ctx0" brushRef="#br1" timeOffset="21884.67">19751 6257 0,'0'0'0,"-13"-13"15,0 13-15,-1 0 16,14-13-16,-13 13 0,0 0 0,0 0 0,0-13 15,-1 13-15,1-14 0,0 14 0,-40-13 0,40 13 0,-1-13 0,-12 13 16,0-13-16,12 0 0,1 13 0,0 0 0,0 0 0,-1 0 0,1 0 16,0-14-16,0 14 0,-1-13 0,1 13 0,-13 0 0,13 0 0,-1-13 0,-12 13 0,13-13 0,-14 13 0,14 0 0,0 0 0,0 0 0,-1 0 0,1-14 15,-27 1-15,27 13 0,0-13 0,0 13 0,-14 0 16,14 0-16,-13 0 0,26-13 0,-14 13 0,1 0 0,0 0 0,0-14 0,-1 14 0,-12-13 0,13 13 0,-1 0 16,1 0-16,0 0 0,0 0 0,-14-13 0,14 13 0,0 0 0,13-13 0,-13 13 0,-14-13 0,1 13 15,12 0-15,-12 0 0,0-14 0,-1 14 0,14-13 0,0 13 0,-14 0 0,1-13 16,-40 13-16,52 0 0,1 0 0,-13 0 15,12 0-15,1 0 0,0 0 0,0 0 0,0 0 0,-1 0 0,1 0 0,0 0 16,0 0-16,-1 0 0,1 0 0,0 0 0,0 0 0,-1 0 0,1 0 0,0 0 16,0 0-16,0 13 0,-1-13 0,14 13 0,-13-13 0,0 0 0,0 0 0,13 14 15,-14-14-15,14 13 0,-13-13 0,0 0 0,13 13 0,-27-13 0,27 13 0,-13-13 0,13 13 0,-13-13 16,-13 27-16,-1-14 0,1 27 16,12-27-16,-12 14 0,13-14 0,0 0 0,13 0 0,-14 0 15,14 1-15,-13-14 0,13 13 0,-13 0 0,13 0 0,-13-13 0,13 14 0,-14-1 0,14 0 0,0 0 16,-13 1-16,0 12 0,13-13 0,-13-13 0,13 13 0,0 1 0,0-1 0,0 0 0,0 0 15,-14-13-15,14 14 0,0-1 0,-13 0 0,13 0 0,0 1 0,0-1 0,0 0 0,0 0 16,0 0-16,0 1 0,0-1 0,0 0 0,0 0 0,0 1 0,0-1 0,0 0 16,0 0-16,0 0 0,0 1 0,0-1 0,13-13 0,-13 13 0,40 27 15,-40-27-15,0 0 0,27 1 0,-27-1 0,13 0 16,0-13-16,0 0 0,-13 13 0,0 0 0,14-13 0,-14 14 0,13-14 0,0 0 0,0 13 0,0 0 0,-13 0 16,14-13-16,-1 0 0,0 0 0,-13 14 0,13-14 0,-13 13 0,14-13 0,-1 0 0,0 0 0,0 13 0,0 0 15,1-13-15,-1 0 0,13 14 0,-12-14 0,-1 13 0,13 0 0,-12-13 0,12 0 0,-13 0 0,0 13 0,1-13 0,-1 0 16,13 13-16,-12-13 0,12 14 0,14-14 0,-14 13 0,14-13 0,39 13 0,-13-13 15,133 27-15,-146-27 0,106 0 16,-107 0-16,-25 0 0,13 0 0,-14 0 0,-13 0 0,40 0 0,-40 0 0,14 0 16,-14 0-16,40 0 0,-27-14 0,1 14 0,-1 0 0,-12 0 0,12-13 0,14 13 0,-1-13 0,-25 13 0,25-13 0,-25 13 15,39 0-15,-27-27 0,0 27 0,-12 0 0,-1-13 0,13 13 0,-26-13 0,27 0 0,-14 13 16,14-14-16,-14 1 0,0 13 0,0-13 0,0 0 0,1-1 0,-1 1 16,-13 0-16,13 0 0,-13-14 0,13 1 0,1-14 15,-14 27-15,0 0 0,0-14 0,0 14 0,0 0 0,0-14 16,0 1-16,0 13 0,0-1 0,0 1 0,0 0 0,0 0 0,-14-1 0,14 1 0,0 0 15,0 0-15,0 0 0,0-1 0,-13 14 0,13-13 0,0 0 0,-13 0 0,13-1 0,0 1 0,0 0 16,0 0-16,-13 13 0,13-14 0,0 1 0,-14 0 0,14 0 0,0 0 0,-13 13 0,13-14 16,-13 1-16,13 0 0,-13 13 0,13-13 0,-13-1 0,-1 14 0,14-13 15,-13 0-15,0 0 0,0 13 0,-1 0 0,14-14 0,-26 1 16,13 13-16,-1 0 0,1 0 16,0 0-16,13-13 0,-13 13 0,0 0 0,-1 0 15,1 0-15,0 0 0,0 0 16,-1 0-16,1 0 0,0 0 15,0 0 1,-1 0 0,1 0-1</inkml:trace>
  <inkml:trace contextRef="#ctx0" brushRef="#br1" timeOffset="27275.38">6787 12065 0</inkml:trace>
  <inkml:trace contextRef="#ctx0" brushRef="#br1" timeOffset="43583.24">7170 2712 0,'-13'0'16,"0"0"15,13 13-31,-13 0 0,-1-13 15,14 14-15,-13-1 0,13 0 0,-13-13 0,13 13 0,-13 1 0,13-1 16,-14 0-16,14 0 0,-13-13 16,13 13-16,-13-13 0,13 14 0,0-1 0,0 0 0,-13-13 0,13 13 0,-14-13 0,14 14 15,0-1-15,0 0 0,0 0 16,0 1-16,0-1 0,0 0 16,0 0-16,0 0 0,0 1 15,0-1-15,0 0 0,14-13 16,-14 13-16,13-13 15,0 14-15,0-14 0,1 0 16,-1 0-16,0 0 16,0 0-16,1 0 0,-1 0 15,0-14-15,0 14 0,0 0 0,1 0 0,-14-13 0,13 0 16,0 0-16,0 13 0,-13-14 0,14 14 0,-1-13 0,-13 0 16,13 0-16,0 13 0,-13-13 0,0-1 0,0 1 0,13 13 0,-13-13 15,14 0-15,-14-1 0,0 1 0,0 0 0,13 13 0,-13-13 0,0-1 16,0 1-16,0 0 0,0 0 0,0 0 0,0-1 15,-13 14-15,13-13 0,-14 13 0,14-13 0,0 0 0,-13 13 0,13-14 16,-13 1-16,0 13 0,0-13 16,-1 13-16,14-13 0,-13 13 0,0 0 15,0 0 1,-1 0-16,1 0 16,0 0-1,0 0-15,0 0 16,-1 13-16,1-13 0</inkml:trace>
  <inkml:trace contextRef="#ctx0" brushRef="#br1" timeOffset="44805.6">19222 6006 0,'-13'0'0,"26"0"0,-39 0 16,12 0-16,1 0 0,0 0 16,13 13-16,-13-13 0,-1 0 0,1 0 0,13 13 0,-13 1 15,13-1-15,-13-13 0,13 13 0,-14-13 0,14 13 0,-13-13 16,0 0-16,13 14 0,-13-1 0,13 0 0,-13-13 0,13 13 0,-14 1 0,1-14 16,0 13-16,13 0 0,-13 0 0,-1 0 0,14 1 0,-13-1 0,13 0 0,-13-13 15,13 13-15,0 1 0,-13-1 0,-1 0 0,14 0 0,-13-13 0,13 14 0,0-1 0,0 0 16,-13-13-16,13 13 0,0 0 0,-13 1 0,13 12 0,0-13 0,0 40 15,0-39-15,0-1 16,13-13 0,0 0-16,0 0 0,1 0 0,-1 0 15,0 0-15,0 0 0,1 0 0,-1 0 0,0 0 0,0 0 16,1 0-16,-1 0 0,0 0 0,0 0 0,0 0 0,14-13 0,-14 13 16,14-14-16,-1 1 0,-13 0 0,1 13 0,-1 0 0,0-13 0,0 13 0,0-14 15,54-25-15,-54 39 0,0-14 0,-13 1 0,26 0 16,-26 0-16,14 0 0,-1 13 0,-13-14 0,0 1 0,13 13 0,-13-13 15,0 0-15,13 13 0,-13-14 0,0 1 0,14 13 0,-14-13 0,0 0 16,0-1-16,0 1 0,0 0 0,0 0 0,-14 13 16,1-13-16,13-1 0,-13 1 0,13 0 0,-13 0 15,-14-1-15,27 1 0,-39 0 16,39 0-16,-27-1 0,14 14 0,0 0 0,-1 0 0,14-13 16,-13 13-16,0 0 0,13-13 0,-13 13 0,0 0 0,-1 0 0,1 0 0,0 0 0,13-13 0,-13 13 15,-1 0-15,1 0 0,0 0 0,0-13 0,-1 13 0,1 0 0,0 0 0,0 0 16,0 0-16,13-14 0,-27 14 0,14 0 0,0 0 15,-1 0-15,1 0 0,0 0 0,0 0 16,-1 0-16,1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5-18T12:27:54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3863 3347 0,'13'0'16,"0"0"0,1 0-16,12 0 0,-13 0 0,1 0 0,12 0 15,-13 0-15,0 0 0,1 0 0,-1 0 0,0 0 0,0 0 0,14 13 0,-14-13 0,0 0 16,14 0-16,-1 0 0,1 13 0,-14-13 0,13 0 0,-12 0 0,12 0 0,-13 0 0,14 0 16,-14 14-16,0-14 0,14 0 0,-14 0 0,0 0 0,0 0 0,1 0 0,-1 0 0,0 0 0,0 0 0,0 0 0,1 0 0,12 0 0,-13 0 15,1 0-15,-1 0 0,0 0 0,14 0 0,-14 0 0,0 0 0,0 0 0,0 0 0,1 0 0,-1 0 0,0 0 0,14 0 16,-14 0-16,13 0 0,-13 0 0,1 0 0,-1 0 0,0 0 0,0 0 15,1 0-15</inkml:trace>
  <inkml:trace contextRef="#ctx0" brushRef="#br0" timeOffset="613.3">5913 3347 0,'14'0'16,"-1"0"-16,0 0 16,0 0-16,1 0 0,-1 0 0,0 0 0,0 0 0,14 0 0,-14 0 0,0 0 15,0 0-15,1 0 0,-1 0 0,0 0 0,0 0 0,1 0 0,-1 0 0,13 0 16,-13 0-16,14 0 0,-1 0 0,-12 0 0,-1 0 0,13 0 0,-12 0 0,-1 0 0,0 0 0,0 0 0,0 0 0,1 0 0,-1 0 0,13 0 0,1 0 0,-14 0 16,0 0-16,1 0 0,-1 0 0,0 0 0,13 0 0,1 0 0,-14 0 0,14 0 15,-1 0-15,-13 0 0,14 0 0,-14 0 0,13 0 0,1 0 0,-14 0 0,0 0 0,1 0 0,-1 0 0,0 0 0,13 0 0,-12 0 0,12 0 16,54 0-16,-54 0 0,-13 0 15,0 0-15,1 0 0,-1 0 0,0 0 16</inkml:trace>
  <inkml:trace contextRef="#ctx0" brushRef="#br0" timeOffset="3000.57">3757 4127 0,'13'0'0,"1"0"15,-1 0-15,0 0 0,0 0 16,0 0-16,1 0 0,-14-13 0,13 13 0,0 0 0,0 0 15,1 0-15,-1 0 0,0 0 0,0 0 16,40 0-16,-40 0 0,1 0 0,-1 0 0,0 0 16,0 0-16,1 0 0,-1 0 0,0 0 0,0 0 0,0 0 0,1 0 0,-1 0 0,0 0 0,0 0 15,1 0-15,-1 0 0,0 0 0,14-13 0,-14 13 0,0 0 0,0 0 0,14 0 0,-14 0 0,0 0 0,0 0 16,1 0-16,12 0 0,-13 0 0,1 0 0,-1 0 0,0 0 0,0 0 0,0 0 0,1 0 0,-1-13 0,0 13 16,0 0-16,14 0 0,-14 0 0,0 0 0,1 0 0,-1 0 0,0 0 0,0 0 0,0 0 15,1 0-15,-1 0 0,0 0 0,0 0 16</inkml:trace>
  <inkml:trace contextRef="#ctx0" brushRef="#br0" timeOffset="3775.38">6257 4154 0,'14'0'47,"-1"0"-47,0 0 0,0 0 0,1 0 0,-1 0 0,0 0 0,0 0 0,0 0 0,14 0 16,-1 0-16,67 0 16,-80 0-16,14 0 0,12 0 0,-12 0 0,-14 0 0,0 0 0,14 0 0,-14 0 0,13 0 0,-12 0 0,12 0 15,-13 0-15,1 0 0,12 0 0,-13 0 0,14 0 0,-14 0 0,0 0 0,0 0 0,1 0 0,-1 0 0,0 0 0,14 0 0,-14 0 0,0 0 16,0 0-16,0 0 0,1 0 0,-1 0 0,0 0 0,0 0 0,1 0 15,-1 0-15,0 0 0,0 0 0,1 0 0,-1 0 16,0 0 47</inkml:trace>
  <inkml:trace contextRef="#ctx0" brushRef="#br0" timeOffset="4816.42">5437 4114 0,'13'13'63,"1"1"-63,-1-1 0,-13 0 0,13-13 0,-13 13 0,13-13 0,-13 14 15,14-14-15,-14 13 0,13-13 0,-13 13 0,0 0 16,13-13-16,-13 14 0,13-14 0,0 13 0,-13 0 0,0 0 16,14 0-16,-14 1 0,0-1 0,0 0 15,0 0-15,0 14 0,0-14 16,0 0-16,0 1 0,0-1 0,-14 0 0,1-13 0,13 13 15,-13 0-15,13 1 0,-13-1 0,0-13 0,13 13 0,0 0 0,-14-13 0,1 14 0,0-14 16,13 13-16,-13 0 0,-1-13 0,14 13 0,-13 1 0,0-1 0,0-13 0,13 13 16,-27 0-16,14 0 0,0-13 0,13 14 0,-13-14 0,13 13 0,-14-13 0,1 13 15,13 0-15,-13-13 0,0 0 0,-1 14 0,14-1 0,-26 0 16,13-13-16,0 13 0</inkml:trace>
  <inkml:trace contextRef="#ctx0" brushRef="#br0" timeOffset="5240.2">5239 4498 0,'-13'0'16,"13"13"0,-14 0-16,14 1 0,-26 12 0,26-13 15,0 1-15,-13-1 0,13 0 0,-14 0 0,14 0 0,0 1 0,0-1 16,-13-13-16,13 13 0,0 0 0,0 1 15,0-1-15,-13-13 0,13 13 0,0 0 0,0 0 0,0 1 0,0-1 16,0 0-16,0 0 16,0 1-16,13-14 0,-13 13 0,0 0 15,13-13-15,1 0 0,-14 13 0,13-13 16,0 0-16,0 0 0,1 0 16,-1 0-16,0 0 0,0 0 15,0 0-15,1 0 0,-1 0 0,0 0 0,0 0 0,1 0 0,-1 0 0,0 0 0,0 0 16,0 0-16,1 0 0,-1 0 0,0 0 0,0 0 0,1 0 0,-1 0 0,0 0 0,0 0 0,1 0 15,-1 0-15,0 0 16</inkml:trace>
  <inkml:trace contextRef="#ctx0" brushRef="#br0" timeOffset="6010.34">7422 4035 0,'13'0'47,"0"0"-47,0 0 0,0 0 0,-13 13 16,14-13-16,-1 13 0,0-13 0,0 0 0,1 0 0,-1 0 0,0 0 0,-13 14 0,13-14 0,1 13 0,-1-13 16,0 0-16,0 13 0,0-13 0,1 0 0,-1 0 0,0 0 0,0 13 0,1-13 0,-1 13 0,0-13 0,14 0 0,-14 0 0,-13 14 0,13-14 15,13 0-15,-26 13 0,14-13 0,-1 0 0,0 13 0,0-13 0,1 0 0,-1 13 0,13-13 0,-13 14 0,1-14 0,-1 13 16,0-13-16,14 0 0,-1 13 0,-13 0 0,1-13 0,52 40 15,-53-40-15,-13 13 0,13 0 16,-13 1-16,0-1 16,0 0-16,0 0 0,0 1 0,0-1 15,-13 0-15,13 0 0,0 1 0,0-1 0,-13-13 0,13 13 0,0 0 0,-14 0 0,14 1 16,0-1-16,-13-13 0,13 13 0,0 0 0,-13-13 0,13 14 0,-13-14 0,13 13 0,0 0 16,-13-13-16,13 13 0,-14 1 0,1-1 0,0 0 0,0 0 0,-14 14 15,14-14-15,0-13 0,13 13 16,-14-13-16,14 13 0,-13-13 0,0 0 0,13 14 0,-13-14 0,13 13 15,-13-13-15,-1 0 0</inkml:trace>
  <inkml:trace contextRef="#ctx0" brushRef="#br0" timeOffset="6550.28">7871 4551 0,'-13'0'31,"0"0"-31,13 13 16,-13-13 0,13 13-16,-14-13 0,14 14 0,-13-14 0,13 13 0,0 0 0,-13-13 0,13 13 0,-13-13 0,13 13 15,-13 1-15,-1-1 0,14 0 0,0 0 0,-13-13 0,13 14 0,-13-1 0,0-13 0,-1 39 16,14-25-16,-13-14 15,13 13-15,0 0 0,0 0 0,-13 1 0,13-1 16,0 0-16,13-13 47,0 0-47,1 0 0,-1 0 16,0 0-16,0 0 15,1 0-15,-1 0 0,0 0 0,0 0 0,0 0 16,1 0-16,-1 0 0,0 0 0,0 0 15,-13-13-15,14 13 0</inkml:trace>
  <inkml:trace contextRef="#ctx0" brushRef="#br0" timeOffset="15649.11">20386 2606 0,'-13'0'0,"26"0"0,-39 0 0,12 0 0,1 0 0,0 0 0,0 0 15,0 0-15,-1 0 16,1 0-16,0 0 0,0 0 0,-1 0 0,1 0 0,0 0 0,0 0 16,-1 0-16,1 0 0,-13 0 0,13 0 15,-1 0-15,1 0 0,-13 0 0,12 0 0,1 0 0,0 0 0,0 0 0,-1 0 0,1 0 16,0 0-16,0 0 0,0 0 0,-1 0 0,1 0 0,0 0 0,0 0 0,-1 0 0,1 0 0,0 0 15,0 0-15,0 0 0,-1 0 0,1 13 0,0-13 0,0 0 16,-1 0-16,-12 0 0,13 0 0,-1 0 0,1 14 0,0-14 0,0 0 0,13 13 0,-27-13 0,1 0 0,13 0 16,-14 13-16,14-13 0,0 13 0,-1-13 0,1 0 0,13 14 15,-13-14-15,0 0 0,0 0 0,-1 13 0,1-13 0,13 13 0,-26-13 0,-14 40 16,13-40-16,27 13 0,-13 0 0,0-13 0,0 13 16,13 1-16,-13-1 0,-1-13 0,14 13 0,-13-13 0,13 13 0,-13-13 0,0 13 0,13 1 0,0-1 0,-14-13 0,1 0 15,13 13-15,0 0 0,-13-13 0,13 14 0,-13-14 0,13 13 0,0 0 0,-13-13 0,13 13 0,0 1 0,-14-14 0,1 13 0,13 0 16,0 0-16,-13 0 0,13 1 0,-13-14 15,13 13-15,0 0 0,0 0 0,0 1 0,0-1 0,-14-13 0,14 13 0,0 0 0,0 1 16,0-1-16,0 0 0,0 0 16,0 0-16,14 14 0,-14-14 0,13-13 0,-13 13 0,0 1 0,13-14 15,0 0-15,-13 13 0,0 0 0,14-13 0,-1 0 0,-13 13 0,13-13 16,0 14-16,0-1 0,1-13 0,-1 0 0,-13 13 0,13-13 0,-13 13 0,13-13 0,1 13 0,-1-13 0,0 0 0,0 14 0,0-1 16,1-13-16,-1 0 0,0 13 0,0-13 0,-13 13 0,27-13 0,-14 14 15,14-1-15,-14-13 0,0 0 0,0 0 0,0 13 0,1-13 0,-1 13 0,0-13 0,0 0 0,1 0 0,-1 0 0,0 0 0,0 13 0,14 1 16,-14-14-16,0 0 0,0 13 0,1-13 0,-1 0 0,0 0 0,0 0 0,1 0 0,-1 0 0,0 13 0,0-13 0,1 0 0,12 0 0,0 0 15,80 13 1,-93-13-16,14 0 0,-1 0 0,-12 0 0,-1 0 0,0 0 0,0 0 0,1 0 0,-14-13 16,13 13-16,0 0 0,0 0 0,0-13 0,1 13 0,-14-13 15,13 13-15,-13-14 0,13 14 0,0-13 0,1 13 0,-14-13 0,13 13 0,0-13 0,-13 0 0,13 13 0,-13-14 0,14 14 16,-1-13-16,0 0 0,0 0 0,-13-1 0,13 14 16,-13-13-16,14 13 0,-14-13 0,13 13 0,0-13 0,0 0 0,1-1 0,-14 1 0,13 0 0,0 13 0,0-13 15,-13-1-15,14 1 0,-1 13 0,-13-13 0,13-27 16,-13 27-16,0 0 15,0 0-15,0-1 0,0 1 0,0 0 0,-13 13 16,0 0-16,13-13 0,-14-1 0,1 14 0,13-13 16,-13 13-16,0-13 0,-1 13 0,14-13 0,-13 13 0,0 0 0,0 0 0,13-14 0,-14 1 0,1 13 0,13-13 0,-13 13 15,0 0-15,0 0 0,13-13 0,-14 13 0,1 0 0,13-13 0,-13 13 16,-14 0-16,14-14 0,0 14 0,13-13 0,-13 13 0,-14 0 0,14-13 0,0 13 16,0 0-16,-14-27 0,-13 27 0,-13-26 15,40 13-15,0 13 0,0 0 0,0-14 0,-1 14 0,1 0 16</inkml:trace>
  <inkml:trace contextRef="#ctx0" brushRef="#br0" timeOffset="23550.19">12978 3479 0,'0'13'0,"0"1"15,13-14-15,0 0 0,0 0 0,14 0 16,-14 0-16,0 0 0,1 0 0,-1 0 0,0 0 0,0 0 0,1 0 15,12 0-15,0 0 0,-12 0 0,-1 0 0,0 0 0,0 0 0,1 0 0,-1 0 0,0 0 0,0 0 0,1 0 16,-1 0-16,0 0 0,0 0 0,0 0 0,1 0 0,-1 0 0,0 0 0,0 0 0,1 0 0,12 0 0,-13 0 0,1 0 0,-1 0 0,0 0 16,0 0-16,0-14 0,1 14 0,-1 0 0,0 0 0,0-13 0,1 13 0,-1 0 0,0 0 0,0 0 0,0 0 0,14 0 0,-14 0 0,0 0 15,14-13-15,-14 13 0,0 0 0,14-13 0,-14 13 0,0 0 0,0 0 0,1-13 0,-1 13 0,0 0 0,0 0 16,1 0-16,-1 0 0,0 0 0,0-14 0,1 14 0,-1-13 0,0 13 0,0 0 0,-13-13 0,53 0 16,-53-1-16,13 14 0,1 0 0,-14-13 15,13 13-15,-13-13 0,13 13 0,-13-13 0,13 13 0,-13-13 16,0-1-16,14 1 0,-14 0 15,0 0-15,0-1 0,0 1 16,0 0-16,0 0 0,-14 13 16,1-14-16,13 1 0,-13 0 0,0 13 15,13-13-15,-14 13 0,14-13 0,-13 13 0,0-14 0,0 14 0,13-13 0,-14 13 16,14-13-16,-13 13 0,0 0 0,13-13 0,-13 13 0,0 0 0,13-14 0,-14 14 0,1 0 16,0 0-16,0-13 0,-1 13 0,14-13 0,-13 13 0,0 0 0,13-13 0,-13 13 0,-1 0 15,1 0-15,0 0 0,0 0 0,13-14 0,-13 14 0,-1 0 0,1 0 0,13-13 0,-26 13 0,12 0 0,1 0 0,0 0 0,0 0 0,-1-13 0,1 13 0,0 0 0,0 0 0,-27-13 16,27 13-16,0 0 0,13-13 0,-27 13 0,1 0 15,-14 0-15,27 0 0,0 0 0,-54-27 0,54 27 0,0 0 0,0 0 16,-14 0-16,14 0 0,0-13 0,0 13 0,-1 0 0,1 0 16,0 0-16,0-13 0,-1 13 0,1 0 0,0 0 0,13-14 0,-13 14 0,0 0 0,-1 0 0,1 0 0,0 0 15,0 0-15,-1 0 0,1 0 0,0 0 0,0 0 16,-1 0-16,1 0 0,0 0 0,0 0 0,0 0 0,-1 0 0,1 0 0,0 0 0,0 0 16,13 14-16,-14-14 0,1 0 0,13 13 0,-13-13 0,0 0 0,0 0 0,13 13 0,-14-13 0,1 0 15,13 13-15,-13-13 0,0 0 16,13 14-16,-14-1 0,1-13 0,13 13 0,-13-13 15,0 0-15,13 13 0,-14-13 0,1 13 0,0-13 0,0 14 16,13-1-16,-13-13 0,-1 13 0,1-13 0,13 13 0,-13 1 0,0-14 0,13 13 16,-14-13-16,1 13 0,0-13 0,13 13 0,0 1 15,-13-14-15,13 13 0,-14-13 0,14 13 0,-13 0 0,13 0 0,-13-13 0,13 14 16,0-1-16,-13-13 0,13 13 16,0 0-16,0 1 0,0-1 0,0 0 0,0 0 15,13-13-15,-13 14 0,13-14 0,-13 13 0,13-13 0,-13 13 16,14-13-16,-1 13 0,0-13 15,0 0-15,-13 13 0,14-13 0,-1 0 0,-13 14 0,13-14 0,0 0 16,1 0-16,-1 0 16,0 13-16,0-13 0,-13 13 0,13-13 0,1 0 0,-1 0 15,-13 13 1,13-13-16,0 0 16,1 0-16,-14 14 15,13-14-15,0 0 0,0 0 16,-13 13-16</inkml:trace>
  <inkml:trace contextRef="#ctx0" brushRef="#br0" timeOffset="24890.66">12766 4141 0,'13'0'47,"1"0"-47,-1 0 0,0 0 0,0 0 16,1 0-16,-1 0 0,0 0 0,0 0 0,0 0 0,1 0 0,-1 0 0,0 0 0,0 0 0,1 0 0,-1 0 16,0 0-16,0 0 0,0 0 0,1 0 0,12 0 0,1 0 15,-14 0-15,0 0 0,0 0 0,1 0 0,-1 0 0,0 0 0,0 0 0,0 0 0,1 0 0,-1 0 0,0 0 0,0 0 0,14 0 16,-14 0-16,0 0 0,1 0 0,-1 0 0,13 0 0,-13 0 0,1 0 0,39 0 15,-40 0-15,0 0 0,0 0 16,1 0-16,-1 0 0,0 0 0,0 0 0,0 0 0,1 0 0,-1 0 16,0 0-16,0 0 0,1 0 0,-1 0 15,0 0-15,0 0 0,0 0 0,1 0 0,-1 0 0,0 0 0,0 0 16,1 0-16,-1 0 0,0 0 16,0 0-16,1 0 0,-1 0 0,0 0 0,0 0 0,0 0 0,1 0 0,-1 0 15,0 0-15,0 0 0,1 0 0,-1 0 16,-13 13 390</inkml:trace>
  <inkml:trace contextRef="#ctx0" brushRef="#br0" timeOffset="25864.64">12766 4855 0,'13'0'63,"1"0"-63,-1 0 0,0 0 15,-13 13-15,13-13 0,1 0 0,-1 0 0,0 0 0,0 0 0,0 0 0,40 14 16,-39-14-16,-1 0 0,0 0 0,0 0 15,14 0-15,-14 0 0,0 0 0,0 0 0,1 0 0,-1 0 0,0 0 0,0 0 0,1 0 0,-1 0 0,0 0 0,0 0 0,0 0 0,-13 13 16,14-13-16,-1 0 0,0 0 0,14 0 0,-14 0 0,0 0 0,0 0 0,1 0 16,-1 0-16,0 0 0,0 0 0,0 0 0,27 0 0,-27 0 0,1 0 0,-1 0 0,0 0 0,0 0 0,1 0 0,-1 0 15,0 0-15,0 0 0,0 0 0,1 0 0,-1 0 0,0 0 16,0 0-16,1 0 0,-1 0 0,0 0 0,0 0 0,0 0 0,1 0 16,-1 0-16,0 0 0,0 0 0,1 0 0,-1 0 0,13 0 15,-12 0-15,-1 0 0,0 0 0,0 0 16,0 0-1</inkml:trace>
  <inkml:trace contextRef="#ctx0" brushRef="#br0" timeOffset="38520.26">17343 8043 0,'14'0'31,"-1"0"-31,0 0 15,0 0-15,27 14 16,-27-14-16,0 0 0,1 0 0,-1 0 0,0 0 0,14 0 0,-14 13 0,13-13 0,-12 0 16,-1 13-16,0-13 0,0 0 0,0 0 0,14 0 0,-14 0 0,14 13 0,-14-13 0,0 0 0,14 0 0,-14 13 0,13-13 0,1 0 0,-14 0 0,13 0 0,1 14 15,-14-14-15,0 0 0,14 0 0,-1 0 0,-13 0 0,14 0 0,13 0 0,-27 0 0,13 0 0,14 13 0,-27-13 0,133 0 0,-120 0 0,1 13 0,12-13 0,94 0 16,-14 13-16,238 1 16,-278-14-16,54 0 0,-54 0 0,0 0 0,-39 0 0,0 0 0,-1 0 0,1 0 0,0 0 0,13 0 0,-14 0 15,-12 0-15,65 0 0,-65 0 0,26 0 0,-14 0 0,-12 0 0,39 0 0,-26 0 0,-1 0 0,1 0 0,-13 0 0,12 0 0,-12 13 0,12-13 0,-12 0 0,-1 0 0,14 0 0,53 0 0,-40 0 16,-27 0-16,14 0 0,-14 0 0,1 0 0,12 0 0,-12 0 0,-1 0 0,27 0 0,-26 0 15,12 0-15,1 0 0,-27 0 0,14 0 0,12 0 0,14 0 0,-13 0 0,-27 0 0,14 0 0,-1 0 0,1 0 0,-1 0 0,14 0 0,-14 0 0,14 0 0,-27 0 0,13 0 0,-12 0 0,12 0 16,14 0-16,-27 0 0,14 0 0,-14 0 0,13 0 0,1 0 0,-1 0 0,-13 0 0,1 0 0,12 0 16,53 0-16,-52 0 0,-14 0 0,14 0 0,-1 0 0,14 0 0,105 0 15,-105-13-15,-27 13 0,0 0 0,1 0 16,12 0-16,-13 0 0,1 0 0,-1 0 0,0 0 0,0 0 0,0-14 0,1 14 0,-1 0 0,0 0 0,0-13 0,1 13 0,-1 0 16,0 0-16,0 0 0,1 0 0,-1 0 0,0 0 0,0 0 15,0 0-15,1-13 0,-1 13 0,0 0 0,0-13 0,1 13 0,-1 0 0,0 0 0,0 0 0,-13-14 16,14 14-16,-1 0 0,0 0 0,0 0 0,0 0 0,1-13 0,-1 13 0,0 0 0,-13-13 0,13 13 0,1 0 15,-1 0-15,0 0 0,-13-13 0,26 0 16,-12 13-16,-14-14 0,13 1 16,-13 0-16,13 13 0,-13-13 15,13 13-15,-13-14 0,14 14 0,-14-13 0,13 13 0,-13-13 0,0 0 16,13 13-16,0-14 0,-13 1 0,14 13 16,-14-13-16,13 0 0,0 0 0,-13-1 0,13 1 0,0 13 0,-13-13 15,0 0-15,0-1 0,0 1 0,0 0 0,0 0 16,0 0-16,0-1 0,0-12 15,0 13-15,-13 13 0,13-14 0,0 1 0,-13 13 0,13-13 0,-13 13 0,13-13 0,-13 13 0,13-14 0,0 1 16,-14 13-16,1 0 0,13-13 0,0 0 0,-13 0 0,0 13 0,-1-14 16,14 1-16,-13 0 0,0 0 0,13-1 0,-13 14 0,-1-13 0,1 0 0,13 0 0,-13-1 0,0 14 15,13-13-15,-13 13 0,13-13 0,-14 13 0,14-13 0,-13 13 0,-13-27 16,26 14-16,-14 13 0,1 0 0,0-13 0,13 0 0,-13 13 0,0 0 0,13-14 16,-14 1-16,-12 0 0,13 13 0,-1 0 0,14-13 0,-13-1 0,-27 1 15,27 13-15,-53-39 0,40 39 0,-14-14 16,0 1-16,40 0 0,-13 13 0,0 0 0,0 0 0,-1 0 0,1-13 0,0 13 0,0 0 0,-1-14 15,1 14-15,0 0 0,13-13 0,-13 13 0,-1 0 0,1 0 0,0 0 0,0 0 0,0-13 0,-1 13 0,1-13 0,0 13 16,0 0-16,-1 0 0,1 0 0,0 0 0,0 0 0,0 0 0,13-13 0,-14 13 0,1 0 0,-13 0 0,-1-14 0,14 14 16,0 0-16,-14-13 0,14 13 0,0 0 0,-14 0 0,14-13 0,-13 13 0,12 0 0,1 0 0,0 0 0,-27 0 15,27 0-15,-27 0 0,27 0 0,0 0 0,0-13 0,-14 13 0,-13 0 0,27 0 0,-13 0 16,13 0-16,-14 0 0,1-14 0,-14 14 0,27 0 0,-146 0 16,119 0-16,-13 0 0,14 0 0,25 0 0,-52 0 0,53 0 0,-40-13 0,40 13 0,-14 0 15,-12 0-15,-1 0 0,14 0 0,12 0 0,-52 0 0,27 0 0,25 0 0,-12 0 0,-1 0 0,14 0 0,0 0 0,-27 0 16,14 0-16,-14 0 0,27 0 0,-14 0 0,1 0 0,-14 0 0,27 0 0,-13 0 0,-14 0 0,13 0 0,1 0 0,0 0 15,-1 0-15,14 0 0,-14 0 0,-12 0 0,12 0 0,14 0 0,-40 0 0,40 0 0,-27 0 0,27 0 0,-53 13 16,13-13-16,26 0 0,1 0 0,13 0 0,-27 0 0,14 14 0,-41-14 0,54 0 0,-159 13 16,146-13-16,-14 0 0,-13 13 0,27-13 0,-1 0 15,1 0-15,26 13 0,-27-13 0,14 0 0,0 0 0,-14 0 0,14 0 0,0 0 0,-13 0 0,-1 0 0,14 14 0,-14-14 0,1 0 16,13 0-16,-1 13 0,-12-13 0,0 0 0,-1 0 0,27 13 0,-26-13 0,12 0 0,1 0 0,-13 0 0,-1 0 0,14 0 16,-13 0-16,12 0 0,-25 13 0,12-13 0,1 13 0,-1-13 0,14 0 0,-13 0 0,-1 14 0,14-14 0,-14 0 15,1 0-15,0 0 0,12 0 0,-12 0 0,26 13 0,-13-13 0,-14 13 0,-13-13 16,27 0-16,-13 0 0,-120 27 0,120-27 0,-14 13 15,0-13-15,14 0 0,13 13 0,0-13 0,-1 0 0,14 13 0,-26-13 0,13 0 16,-14 13-16,14-13 0,0 0 0,-1 0 0,1 14 0,0-14 0,0 0 0,0 13 0,-1-13 0,1 0 0,0 0 16,0 0-16,-1 13 0,1-13 0,0 0 0,13 13 0,-27-13 0,27 14 0,-13-14 0,0 0 0,0 0 0,0 0 15,-1 13-15,1-13 0,0 13 0,0-13 0,-1 0 0,1 0 0,13 13 0,-13-13 0,0 0 16,0 14-16,-1-14 0,1 13 0,0-13 0,0 0 0,-1 13 0,-12 0 0,13-13 16,-14 0-16,27 13 0,-13 1 0,-40-1 15,53 0-15,-13 0 0,0-13 0,-1 14 0,1-1 0,0 0 16,0-13-16,13 13 0,-14 1 0,14-1 0,-13-13 0,13 13 15,-13-13-15,13 13 0,0 0 0,0 1 0,-13-14 0,13 13 16,0 0-16,0 0 16,0 1-16,0-1 0,0 0 0,0 0 0,13 1 15,-13-1-15,13-13 16,-13 13-16,13 0 0,1 0 0,-14 1 0,13-14 0,0 13 0,0 0 16,1-13-16,-14 13 0,13 1 15,0-14-15,0 13 0,1 0 0,-14 0 0,13-13 0,0 0 0,0 13 0,-13 1 0,13-14 16,1 0-16,-1 0 0,0 13 0,0-13 0,-13 13 0,14-13 0,-1 0 0,-13 13 0,13-13 0,0 0 0,1 0 0,-1 14 0,0-14 15,0 13-15,0-13 0,1 0 0,-1 0 0,0 0 0,0 13 16,14 0-16,-14-13 0,0 0 0,14 0 0,12 14 16,-12-14-16,-14 0 0,0 13 0,53 0 0,-26 0 0,26-13 15,-39 13-15,-14-13 0,0 0 0,0 0 0,1 0 0,-1 0 0,0 0 0,0 14 0,1-14 0,-1 0 16,0 13-16,14-13 0,-14 0 0,0 0 0,0 0 0,0 0 0,1 0 16,-1 0-16,0 0 0,0 0 0,14 13 0,-1-13 0,1 0 0,-14 0 0,0 0 0,14 13 0,-14-13 0,13 0 15,-12 0-15,-1 0 0,0 0 0,13 0 0,-12 0 0,-1 0 0,0 14 0,0-14 0,1 0 0,-1 0 0,0 13 0,0-13 16,14 0-16,-14 0 0,0 0 0,14 0 0,-27 13 15,13-13-15,0 0 0,0 0 0,1 0 0,65 0 0,-53 0 0,-12 0 16,12 13-16,-13-13 0,1 0 0,-1 0 16,0 0-16,0 0 0,-13 14 0,13-14 0,1 0 0,-1 0 0,0 0 0,0 0 0,1 0 15,-1 0-15,0 0 16,0 0-16,1 0 0,-1 0 0,0 0 0,0 0 16,0 0-1,-13 13-15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10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2020/5/18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nnic.net.cn/hlwfzyj/hlwxzb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72000" y="2125725"/>
            <a:ext cx="3335364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统计案例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9443" y="3385563"/>
            <a:ext cx="480613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  谭雪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B6B398-11D5-46B8-9A3F-4036E0CDC03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9" b="3335"/>
          <a:stretch/>
        </p:blipFill>
        <p:spPr bwMode="auto">
          <a:xfrm>
            <a:off x="127591" y="880272"/>
            <a:ext cx="2778643" cy="208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C633B8-E95B-461E-9BF2-E53ABD0B26E3}"/>
              </a:ext>
            </a:extLst>
          </p:cNvPr>
          <p:cNvPicPr/>
          <p:nvPr/>
        </p:nvPicPr>
        <p:blipFill rotWithShape="1">
          <a:blip r:embed="rId3"/>
          <a:srcRect l="8140" t="1" r="8043" b="2253"/>
          <a:stretch/>
        </p:blipFill>
        <p:spPr bwMode="auto">
          <a:xfrm>
            <a:off x="2906234" y="880273"/>
            <a:ext cx="3108383" cy="2031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60E58A-7927-4665-9EB4-8B69A49DDA8B}"/>
              </a:ext>
            </a:extLst>
          </p:cNvPr>
          <p:cNvPicPr/>
          <p:nvPr/>
        </p:nvPicPr>
        <p:blipFill rotWithShape="1">
          <a:blip r:embed="rId4"/>
          <a:srcRect t="2462" r="50902" b="14220"/>
          <a:stretch/>
        </p:blipFill>
        <p:spPr>
          <a:xfrm>
            <a:off x="5992844" y="827715"/>
            <a:ext cx="3151156" cy="20843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8238D96-EA5B-490B-9C4F-FDD23C05C586}"/>
              </a:ext>
            </a:extLst>
          </p:cNvPr>
          <p:cNvSpPr/>
          <p:nvPr/>
        </p:nvSpPr>
        <p:spPr>
          <a:xfrm>
            <a:off x="394138" y="356325"/>
            <a:ext cx="4108817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几种统计图各适用于什么情境？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81C43D-C100-42FE-AA0B-83C584F83852}"/>
              </a:ext>
            </a:extLst>
          </p:cNvPr>
          <p:cNvSpPr/>
          <p:nvPr/>
        </p:nvSpPr>
        <p:spPr>
          <a:xfrm>
            <a:off x="394138" y="3300763"/>
            <a:ext cx="7106093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折线图更能</a:t>
            </a:r>
            <a:r>
              <a:rPr lang="zh-CN" altLang="en-US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反映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BMI</a:t>
            </a:r>
            <a:r>
              <a:rPr lang="zh-CN" altLang="en-US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分布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的趋势；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饼图与频率分布直方图更能体现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BMI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在各个区间的分布情况；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频率分布直方图更方便做两组数据的对比；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76C275-28B6-4176-AA14-19B7FB6B0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" y="708527"/>
            <a:ext cx="8336280" cy="397546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F410E70-A793-4402-88F9-98CEE03B18B2}"/>
              </a:ext>
            </a:extLst>
          </p:cNvPr>
          <p:cNvSpPr/>
          <p:nvPr/>
        </p:nvSpPr>
        <p:spPr>
          <a:xfrm>
            <a:off x="343155" y="289694"/>
            <a:ext cx="4253087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从统计图中你能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获得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哪些信息？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4A44984-6B6B-4783-B350-69F9E7146E98}"/>
              </a:ext>
            </a:extLst>
          </p:cNvPr>
          <p:cNvSpPr/>
          <p:nvPr/>
        </p:nvSpPr>
        <p:spPr>
          <a:xfrm>
            <a:off x="269358" y="2757378"/>
            <a:ext cx="7784982" cy="42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男员工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BMI 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值在区间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(15.85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25.85]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内比较多</a:t>
            </a:r>
            <a:r>
              <a:rPr lang="zh-CN" altLang="en-US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数据较集中，大于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25.85 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的较少；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A9C4C94-A3D4-4F97-8F7C-DC469FEFAB40}"/>
              </a:ext>
            </a:extLst>
          </p:cNvPr>
          <p:cNvPicPr/>
          <p:nvPr/>
        </p:nvPicPr>
        <p:blipFill rotWithShape="1">
          <a:blip r:embed="rId2"/>
          <a:srcRect r="38" b="13872"/>
          <a:stretch/>
        </p:blipFill>
        <p:spPr>
          <a:xfrm>
            <a:off x="1214947" y="247791"/>
            <a:ext cx="6312905" cy="258756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31B568A-E8EF-4009-8E7B-901B0F44BCA9}"/>
              </a:ext>
            </a:extLst>
          </p:cNvPr>
          <p:cNvSpPr txBox="1"/>
          <p:nvPr/>
        </p:nvSpPr>
        <p:spPr>
          <a:xfrm>
            <a:off x="7635240" y="484383"/>
            <a:ext cx="111180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区间分布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E038297-4DFF-479A-B511-0F938E353875}"/>
              </a:ext>
            </a:extLst>
          </p:cNvPr>
          <p:cNvSpPr txBox="1"/>
          <p:nvPr/>
        </p:nvSpPr>
        <p:spPr>
          <a:xfrm>
            <a:off x="7635238" y="1891524"/>
            <a:ext cx="111180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趋势情况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A174ADC-5576-4911-99F6-FFE51FDFF919}"/>
              </a:ext>
            </a:extLst>
          </p:cNvPr>
          <p:cNvSpPr txBox="1"/>
          <p:nvPr/>
        </p:nvSpPr>
        <p:spPr>
          <a:xfrm>
            <a:off x="7635238" y="1051155"/>
            <a:ext cx="1111809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峰值与边界值情况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B39EC28-A9A5-4F57-875D-34BEBEACCA40}"/>
              </a:ext>
            </a:extLst>
          </p:cNvPr>
          <p:cNvSpPr/>
          <p:nvPr/>
        </p:nvSpPr>
        <p:spPr>
          <a:xfrm>
            <a:off x="269358" y="3181790"/>
            <a:ext cx="6497202" cy="42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女员工的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BMI 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值主要集中在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(15.85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20.85]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内，后面呈阶梯式下降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FF9F606-C41D-419D-847E-7BF92C8A816C}"/>
              </a:ext>
            </a:extLst>
          </p:cNvPr>
          <p:cNvSpPr/>
          <p:nvPr/>
        </p:nvSpPr>
        <p:spPr>
          <a:xfrm>
            <a:off x="269358" y="4050972"/>
            <a:ext cx="5613282" cy="42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总的来说男员工的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BMI 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值要比女员工的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BMI 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值大一些；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B18671-BEA7-4F91-83F8-463884697C08}"/>
              </a:ext>
            </a:extLst>
          </p:cNvPr>
          <p:cNvSpPr/>
          <p:nvPr/>
        </p:nvSpPr>
        <p:spPr>
          <a:xfrm>
            <a:off x="269358" y="3615821"/>
            <a:ext cx="6360042" cy="42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男员工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BMI 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值没有在区间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(13.35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15.85]</a:t>
            </a: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内的，即没有偏瘦的；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582714C-E9A1-4443-A1E0-4828B532408D}"/>
              </a:ext>
            </a:extLst>
          </p:cNvPr>
          <p:cNvSpPr/>
          <p:nvPr/>
        </p:nvSpPr>
        <p:spPr>
          <a:xfrm>
            <a:off x="269358" y="4507831"/>
            <a:ext cx="8165982" cy="42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男女员工的频率分布直方图都不对称，峰值都是左偏的，即男、女员工中都有偏胖的</a:t>
            </a:r>
            <a:r>
              <a:rPr lang="en-US" altLang="zh-CN" sz="1600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157E86E2-827A-4815-9A1E-51E750E4B931}"/>
                  </a:ext>
                </a:extLst>
              </p14:cNvPr>
              <p14:cNvContentPartPr/>
              <p14:nvPr/>
            </p14:nvContentPartPr>
            <p14:xfrm>
              <a:off x="1971720" y="895320"/>
              <a:ext cx="5243760" cy="3448440"/>
            </p14:xfrm>
          </p:contentPart>
        </mc:Choice>
        <mc:Fallback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157E86E2-827A-4815-9A1E-51E750E4B9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360" y="885960"/>
                <a:ext cx="5262480" cy="34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1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F298350B-9EF0-4570-B6CC-F908189AA538}"/>
              </a:ext>
            </a:extLst>
          </p:cNvPr>
          <p:cNvSpPr txBox="1"/>
          <p:nvPr/>
        </p:nvSpPr>
        <p:spPr>
          <a:xfrm>
            <a:off x="2971707" y="2835638"/>
            <a:ext cx="1883829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折线图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饼图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频率分布直方图</a:t>
            </a:r>
          </a:p>
        </p:txBody>
      </p:sp>
      <p:sp>
        <p:nvSpPr>
          <p:cNvPr id="2" name="矩形 1"/>
          <p:cNvSpPr/>
          <p:nvPr/>
        </p:nvSpPr>
        <p:spPr>
          <a:xfrm>
            <a:off x="461252" y="262129"/>
            <a:ext cx="670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一、数据的直观性分析</a:t>
            </a:r>
            <a:endParaRPr lang="zh-CN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276719-963A-4119-8C8E-3CD179D410C5}"/>
              </a:ext>
            </a:extLst>
          </p:cNvPr>
          <p:cNvSpPr/>
          <p:nvPr/>
        </p:nvSpPr>
        <p:spPr>
          <a:xfrm>
            <a:off x="461252" y="637445"/>
            <a:ext cx="4567276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如何让数据所反映的信息更加直观？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AB4C87-8C8C-4F4B-AE65-E1741321C60D}"/>
              </a:ext>
            </a:extLst>
          </p:cNvPr>
          <p:cNvSpPr txBox="1"/>
          <p:nvPr/>
        </p:nvSpPr>
        <p:spPr>
          <a:xfrm>
            <a:off x="1996458" y="1179551"/>
            <a:ext cx="115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制作图表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74A050D-A501-4C69-B085-3EE028DFB9E0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571995" y="1548883"/>
            <a:ext cx="1" cy="4092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12A7E5D-D4AA-4A36-A29C-294625570E69}"/>
              </a:ext>
            </a:extLst>
          </p:cNvPr>
          <p:cNvSpPr txBox="1"/>
          <p:nvPr/>
        </p:nvSpPr>
        <p:spPr>
          <a:xfrm>
            <a:off x="998382" y="1958119"/>
            <a:ext cx="31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反映出男、女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BMI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的分布情况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3675DB8-B169-4E22-B0C6-DBB7F265350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140956" y="2327451"/>
            <a:ext cx="1431040" cy="5085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A8258A7-3A4F-439B-AD06-4EF6DC7F660C}"/>
              </a:ext>
            </a:extLst>
          </p:cNvPr>
          <p:cNvSpPr txBox="1"/>
          <p:nvPr/>
        </p:nvSpPr>
        <p:spPr>
          <a:xfrm>
            <a:off x="461252" y="2836507"/>
            <a:ext cx="13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频率分布表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AD19604-902A-4B1F-924B-DDA7984A1055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2571996" y="2327451"/>
            <a:ext cx="1341626" cy="5081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F2F60FE-DDF1-46F0-9008-1BB12A57C85A}"/>
              </a:ext>
            </a:extLst>
          </p:cNvPr>
          <p:cNvCxnSpPr/>
          <p:nvPr/>
        </p:nvCxnSpPr>
        <p:spPr>
          <a:xfrm>
            <a:off x="4855536" y="3076353"/>
            <a:ext cx="7797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14F7D0B-70F4-48E7-B062-72A97AD8250A}"/>
              </a:ext>
            </a:extLst>
          </p:cNvPr>
          <p:cNvCxnSpPr/>
          <p:nvPr/>
        </p:nvCxnSpPr>
        <p:spPr>
          <a:xfrm>
            <a:off x="4855536" y="3491023"/>
            <a:ext cx="7797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08AAC5A-DB6B-4D74-8507-80E48B1B5766}"/>
              </a:ext>
            </a:extLst>
          </p:cNvPr>
          <p:cNvCxnSpPr/>
          <p:nvPr/>
        </p:nvCxnSpPr>
        <p:spPr>
          <a:xfrm>
            <a:off x="4855536" y="3916325"/>
            <a:ext cx="7797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705B34FC-F832-4583-9121-5C2254AEC964}"/>
              </a:ext>
            </a:extLst>
          </p:cNvPr>
          <p:cNvSpPr/>
          <p:nvPr/>
        </p:nvSpPr>
        <p:spPr>
          <a:xfrm>
            <a:off x="5635256" y="2835638"/>
            <a:ext cx="3416320" cy="425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折线图更能</a:t>
            </a:r>
            <a:r>
              <a:rPr lang="zh-CN" altLang="en-US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反映数据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变化的趋势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60D5E4A-1DEF-43ED-951F-45C83F9A810A}"/>
              </a:ext>
            </a:extLst>
          </p:cNvPr>
          <p:cNvSpPr/>
          <p:nvPr/>
        </p:nvSpPr>
        <p:spPr>
          <a:xfrm>
            <a:off x="5635256" y="32957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反映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在各个区间的分布情况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4485B5D-D421-4CAD-97C9-1D10DD99736E}"/>
              </a:ext>
            </a:extLst>
          </p:cNvPr>
          <p:cNvSpPr/>
          <p:nvPr/>
        </p:nvSpPr>
        <p:spPr>
          <a:xfrm>
            <a:off x="5635256" y="3725586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反映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在各个区间的分布情况</a:t>
            </a:r>
            <a:r>
              <a:rPr lang="zh-CN" altLang="en-US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kern="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反映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两组数据</a:t>
            </a:r>
            <a:r>
              <a:rPr lang="zh-CN" altLang="en-US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间的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对比</a:t>
            </a:r>
            <a:endParaRPr lang="zh-CN" altLang="en-US" dirty="0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1F84F7B-5CD7-47B5-AF56-B6D6832F1EFF}"/>
              </a:ext>
            </a:extLst>
          </p:cNvPr>
          <p:cNvSpPr/>
          <p:nvPr/>
        </p:nvSpPr>
        <p:spPr>
          <a:xfrm>
            <a:off x="3065722" y="2939509"/>
            <a:ext cx="1726019" cy="30367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0C0A1804-3F0C-48F0-9FB7-63BBA4728240}"/>
              </a:ext>
            </a:extLst>
          </p:cNvPr>
          <p:cNvSpPr/>
          <p:nvPr/>
        </p:nvSpPr>
        <p:spPr>
          <a:xfrm>
            <a:off x="3065722" y="3361355"/>
            <a:ext cx="1726019" cy="30367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B4C57843-241E-48F6-80EB-00DFB0FE0BAF}"/>
              </a:ext>
            </a:extLst>
          </p:cNvPr>
          <p:cNvSpPr/>
          <p:nvPr/>
        </p:nvSpPr>
        <p:spPr>
          <a:xfrm>
            <a:off x="3065722" y="3783201"/>
            <a:ext cx="1726019" cy="30367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3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/>
      <p:bldP spid="14" grpId="0"/>
      <p:bldP spid="13" grpId="0"/>
      <p:bldP spid="20" grpId="0"/>
      <p:bldP spid="21" grpId="0"/>
      <p:bldP spid="30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2755D7-13F9-4819-942B-048F55BFF352}"/>
              </a:ext>
            </a:extLst>
          </p:cNvPr>
          <p:cNvSpPr/>
          <p:nvPr/>
        </p:nvSpPr>
        <p:spPr>
          <a:xfrm>
            <a:off x="387188" y="257088"/>
            <a:ext cx="2741456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二、数据的数字特征分析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7754CFF-4C9E-4259-8EBB-A4D6CF443261}"/>
              </a:ext>
            </a:extLst>
          </p:cNvPr>
          <p:cNvSpPr/>
          <p:nvPr/>
        </p:nvSpPr>
        <p:spPr>
          <a:xfrm>
            <a:off x="570613" y="675921"/>
            <a:ext cx="6943061" cy="41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数据的哪些信息可以反映男、女员工在肥胖状态上的差异？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990111-5235-4F1E-8F47-395E03F5B963}"/>
              </a:ext>
            </a:extLst>
          </p:cNvPr>
          <p:cNvSpPr txBox="1"/>
          <p:nvPr/>
        </p:nvSpPr>
        <p:spPr>
          <a:xfrm>
            <a:off x="4555425" y="2985008"/>
            <a:ext cx="1883829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饼图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折线图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频率分布直方图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0210A14-DD64-4AB7-BC5D-3E66E9B2DAFB}"/>
              </a:ext>
            </a:extLst>
          </p:cNvPr>
          <p:cNvSpPr txBox="1"/>
          <p:nvPr/>
        </p:nvSpPr>
        <p:spPr>
          <a:xfrm>
            <a:off x="3580176" y="1328921"/>
            <a:ext cx="115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制作图表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24114E1-BA55-41A5-9478-D8513D1CF2D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4155713" y="1698253"/>
            <a:ext cx="1" cy="4092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002CA9A-DA94-4251-9900-F59E36676BC6}"/>
              </a:ext>
            </a:extLst>
          </p:cNvPr>
          <p:cNvSpPr txBox="1"/>
          <p:nvPr/>
        </p:nvSpPr>
        <p:spPr>
          <a:xfrm>
            <a:off x="2582100" y="2107489"/>
            <a:ext cx="31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反映出男、女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BMI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的分布情况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FA0168A-DCE4-4AD4-8CA4-A4A939855E5B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724674" y="2476821"/>
            <a:ext cx="1431040" cy="5085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FDE4E1E-FD70-4DEA-A888-69048BE24A5E}"/>
              </a:ext>
            </a:extLst>
          </p:cNvPr>
          <p:cNvSpPr txBox="1"/>
          <p:nvPr/>
        </p:nvSpPr>
        <p:spPr>
          <a:xfrm>
            <a:off x="2044970" y="2985877"/>
            <a:ext cx="13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频率分布表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0754014-0EF5-443B-B257-FB3ABC4BBE0C}"/>
              </a:ext>
            </a:extLst>
          </p:cNvPr>
          <p:cNvCxnSpPr>
            <a:cxnSpLocks/>
            <a:stCxn id="16" idx="2"/>
            <a:endCxn id="13" idx="0"/>
          </p:cNvCxnSpPr>
          <p:nvPr/>
        </p:nvCxnSpPr>
        <p:spPr>
          <a:xfrm>
            <a:off x="4155714" y="2476821"/>
            <a:ext cx="1341626" cy="5081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E47EF834-BFF7-49E1-B080-5F4F2D9C0907}"/>
              </a:ext>
            </a:extLst>
          </p:cNvPr>
          <p:cNvSpPr txBox="1"/>
          <p:nvPr/>
        </p:nvSpPr>
        <p:spPr>
          <a:xfrm>
            <a:off x="2038088" y="3354688"/>
            <a:ext cx="13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数字特征表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3D5F1BE-DDAA-4EB5-A9C5-351B9BE998FE}"/>
              </a:ext>
            </a:extLst>
          </p:cNvPr>
          <p:cNvSpPr txBox="1"/>
          <p:nvPr/>
        </p:nvSpPr>
        <p:spPr>
          <a:xfrm>
            <a:off x="2038088" y="3724020"/>
            <a:ext cx="13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百分位数表</a:t>
            </a:r>
          </a:p>
        </p:txBody>
      </p:sp>
    </p:spTree>
    <p:extLst>
      <p:ext uri="{BB962C8B-B14F-4D97-AF65-F5344CB8AC3E}">
        <p14:creationId xmlns:p14="http://schemas.microsoft.com/office/powerpoint/2010/main" val="19041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2755D7-13F9-4819-942B-048F55BFF352}"/>
              </a:ext>
            </a:extLst>
          </p:cNvPr>
          <p:cNvSpPr/>
          <p:nvPr/>
        </p:nvSpPr>
        <p:spPr>
          <a:xfrm>
            <a:off x="387188" y="257088"/>
            <a:ext cx="2741456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二、数据的数字特征分析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7754CFF-4C9E-4259-8EBB-A4D6CF443261}"/>
              </a:ext>
            </a:extLst>
          </p:cNvPr>
          <p:cNvSpPr/>
          <p:nvPr/>
        </p:nvSpPr>
        <p:spPr>
          <a:xfrm>
            <a:off x="570613" y="675921"/>
            <a:ext cx="6943061" cy="41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数据的哪些信息可以反映男、女员工在肥胖状态上的差异？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图片 3">
            <a:extLst>
              <a:ext uri="{FF2B5EF4-FFF2-40B4-BE49-F238E27FC236}">
                <a16:creationId xmlns:a16="http://schemas.microsoft.com/office/drawing/2014/main" id="{87955528-F42E-42C1-B35E-DF67EECF8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8" y="1617545"/>
            <a:ext cx="6532260" cy="11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5">
            <a:extLst>
              <a:ext uri="{FF2B5EF4-FFF2-40B4-BE49-F238E27FC236}">
                <a16:creationId xmlns:a16="http://schemas.microsoft.com/office/drawing/2014/main" id="{9BD51E04-B358-4DCE-A6A1-766EA4AEA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8" y="3306631"/>
            <a:ext cx="5931245" cy="13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E69F61-C8E4-4ED5-91A4-89D70D3E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46" y="1134350"/>
            <a:ext cx="4561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任务一、计算男女员工的各个数字特征值；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48CAFC-0E0E-4E56-BBCD-79AA7F897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13" y="36824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79955F-F75C-42BC-8C42-0D6B516AEE89}"/>
              </a:ext>
            </a:extLst>
          </p:cNvPr>
          <p:cNvSpPr/>
          <p:nvPr/>
        </p:nvSpPr>
        <p:spPr>
          <a:xfrm>
            <a:off x="124046" y="2842676"/>
            <a:ext cx="3073659" cy="3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任务二、每组的百分比分布</a:t>
            </a:r>
            <a:endParaRPr lang="zh-CN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FA323D-620B-4848-AC98-D5D5084BF533}"/>
              </a:ext>
            </a:extLst>
          </p:cNvPr>
          <p:cNvSpPr/>
          <p:nvPr/>
        </p:nvSpPr>
        <p:spPr>
          <a:xfrm>
            <a:off x="428845" y="466899"/>
            <a:ext cx="5681331" cy="41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从各个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数字特征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中你能得到哪些有价值的信息？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6F1ED730-23C6-4D0E-B673-AF626C12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5" y="985628"/>
            <a:ext cx="4753325" cy="8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7F2F3621-CDF6-4357-8C73-2368526E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09" y="985628"/>
            <a:ext cx="3791771" cy="8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2FCF9B9-BEB2-450C-9FBB-E84AE6CCA0E6}"/>
              </a:ext>
            </a:extLst>
          </p:cNvPr>
          <p:cNvSpPr/>
          <p:nvPr/>
        </p:nvSpPr>
        <p:spPr>
          <a:xfrm>
            <a:off x="137160" y="2077879"/>
            <a:ext cx="8923020" cy="42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可以看出男员工的中位数和平均数都比女员工的大，但都在正常值范围之内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288C9FB-4A1C-42C1-BE60-AAFCC4084207}"/>
              </a:ext>
            </a:extLst>
          </p:cNvPr>
          <p:cNvSpPr/>
          <p:nvPr/>
        </p:nvSpPr>
        <p:spPr>
          <a:xfrm>
            <a:off x="137162" y="2502291"/>
            <a:ext cx="8869680" cy="78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男员工的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BMI 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值变化范围比女员工的变化范围大，这是由某个极端值引起的，最大值为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35.3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，已经达到了重度肥胖的标准；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FE95E89-32B0-4E59-BFC2-C4F7113508D4}"/>
              </a:ext>
            </a:extLst>
          </p:cNvPr>
          <p:cNvSpPr/>
          <p:nvPr/>
        </p:nvSpPr>
        <p:spPr>
          <a:xfrm>
            <a:off x="137161" y="3286801"/>
            <a:ext cx="8531919" cy="42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男员工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BMI </a:t>
            </a: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的从标准差上看，男员工整体的分散程度比女员工略小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560F5AC-F601-4477-ADB2-1F322739912C}"/>
              </a:ext>
            </a:extLst>
          </p:cNvPr>
          <p:cNvSpPr/>
          <p:nvPr/>
        </p:nvSpPr>
        <p:spPr>
          <a:xfrm>
            <a:off x="137160" y="3798689"/>
            <a:ext cx="8869679" cy="78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Wingdings" panose="05000000000000000000" pitchFamily="2" charset="2"/>
              <a:buChar char="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男、女员工偏胖和肥胖的比例差不多，但女员工偏瘦的比例较大，这可能与女性更追求身材好有关</a:t>
            </a:r>
            <a:r>
              <a:rPr lang="en-US" altLang="zh-CN" kern="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41EA37B9-4B48-4D94-9ADB-5036B8FC12F4}"/>
                  </a:ext>
                </a:extLst>
              </p14:cNvPr>
              <p14:cNvContentPartPr/>
              <p14:nvPr/>
            </p14:nvContentPartPr>
            <p14:xfrm>
              <a:off x="1352520" y="938160"/>
              <a:ext cx="6824880" cy="2029320"/>
            </p14:xfrm>
          </p:contentPart>
        </mc:Choice>
        <mc:Fallback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41EA37B9-4B48-4D94-9ADB-5036B8FC12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160" y="928800"/>
                <a:ext cx="6843600" cy="20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3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ADCE82-6DDD-40EA-917A-69E82AAD4E86}"/>
              </a:ext>
            </a:extLst>
          </p:cNvPr>
          <p:cNvSpPr/>
          <p:nvPr/>
        </p:nvSpPr>
        <p:spPr>
          <a:xfrm>
            <a:off x="479065" y="122054"/>
            <a:ext cx="2044149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三、样本估计总体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81A572F-3D6C-433A-BF46-E1B77AEB8CB7}"/>
              </a:ext>
            </a:extLst>
          </p:cNvPr>
          <p:cNvSpPr/>
          <p:nvPr/>
        </p:nvSpPr>
        <p:spPr>
          <a:xfrm>
            <a:off x="479065" y="540887"/>
            <a:ext cx="4572000" cy="709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分析公司员工胖瘦的整体情况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043697A5-D20C-4F28-A55E-6F7731407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90" y="4115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C25A047-CE1A-4305-BFEB-EBD0ABE9A165}"/>
              </a:ext>
            </a:extLst>
          </p:cNvPr>
          <p:cNvSpPr/>
          <p:nvPr/>
        </p:nvSpPr>
        <p:spPr>
          <a:xfrm>
            <a:off x="792480" y="1028249"/>
            <a:ext cx="7078980" cy="41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由样本数据估计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整体数据？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8" name="图片 6">
            <a:extLst>
              <a:ext uri="{FF2B5EF4-FFF2-40B4-BE49-F238E27FC236}">
                <a16:creationId xmlns:a16="http://schemas.microsoft.com/office/drawing/2014/main" id="{598A3B7A-1D67-423D-970D-D91DCD26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5" y="2004809"/>
            <a:ext cx="7623225" cy="11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47BB653F-6E1B-4D37-9AD3-E457BD92664A}"/>
              </a:ext>
            </a:extLst>
          </p:cNvPr>
          <p:cNvSpPr/>
          <p:nvPr/>
        </p:nvSpPr>
        <p:spPr>
          <a:xfrm>
            <a:off x="1041709" y="1439685"/>
            <a:ext cx="6032485" cy="77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可由几部分数据的均值、方差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估计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整体的均值与方差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均值与方差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一起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可以反映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数据取值的信息；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1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ADCE82-6DDD-40EA-917A-69E82AAD4E86}"/>
              </a:ext>
            </a:extLst>
          </p:cNvPr>
          <p:cNvSpPr/>
          <p:nvPr/>
        </p:nvSpPr>
        <p:spPr>
          <a:xfrm>
            <a:off x="479065" y="122054"/>
            <a:ext cx="2044149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三、样本估计总体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81A572F-3D6C-433A-BF46-E1B77AEB8CB7}"/>
              </a:ext>
            </a:extLst>
          </p:cNvPr>
          <p:cNvSpPr/>
          <p:nvPr/>
        </p:nvSpPr>
        <p:spPr>
          <a:xfrm>
            <a:off x="479065" y="540887"/>
            <a:ext cx="4572000" cy="709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分析公司员工胖瘦的整体情况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81" name="图片 7">
            <a:extLst>
              <a:ext uri="{FF2B5EF4-FFF2-40B4-BE49-F238E27FC236}">
                <a16:creationId xmlns:a16="http://schemas.microsoft.com/office/drawing/2014/main" id="{EE3B5473-97B6-4B2F-81B0-8C66D08A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7" y="914145"/>
            <a:ext cx="4116604" cy="13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图片 8">
            <a:extLst>
              <a:ext uri="{FF2B5EF4-FFF2-40B4-BE49-F238E27FC236}">
                <a16:creationId xmlns:a16="http://schemas.microsoft.com/office/drawing/2014/main" id="{8477D5C8-BB7F-4D29-9CC7-D014BED2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2" b="2805"/>
          <a:stretch>
            <a:fillRect/>
          </a:stretch>
        </p:blipFill>
        <p:spPr bwMode="auto">
          <a:xfrm>
            <a:off x="333477" y="2385894"/>
            <a:ext cx="6676923" cy="8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CBED920-6170-40FC-820E-9928B5D49D94}"/>
                  </a:ext>
                </a:extLst>
              </p:cNvPr>
              <p:cNvSpPr/>
              <p:nvPr/>
            </p:nvSpPr>
            <p:spPr>
              <a:xfrm>
                <a:off x="333477" y="3284216"/>
                <a:ext cx="8139963" cy="773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30000"/>
                  </a:lnSpc>
                  <a:buFont typeface="Wingdings" panose="05000000000000000000" pitchFamily="2" charset="2"/>
                  <a:buChar char="Ø"/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平均数为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= 21.65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，这个值在正常值范围内，可见这个公司员工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BMI 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值的平均水平是正常的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:endPara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CBED920-6170-40FC-820E-9928B5D49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77" y="3284216"/>
                <a:ext cx="8139963" cy="773802"/>
              </a:xfrm>
              <a:prstGeom prst="rect">
                <a:avLst/>
              </a:prstGeom>
              <a:blipFill>
                <a:blip r:embed="rId4"/>
                <a:stretch>
                  <a:fillRect l="-524" t="-787" r="-599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FE4DBFE-4F87-4E06-A91A-6B7A0C87010B}"/>
                  </a:ext>
                </a:extLst>
              </p:cNvPr>
              <p:cNvSpPr/>
              <p:nvPr/>
            </p:nvSpPr>
            <p:spPr>
              <a:xfrm>
                <a:off x="4450081" y="1669594"/>
                <a:ext cx="4572000" cy="7789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方差为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15.59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，得标准差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 = 3.95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2</a:t>
                </a:r>
                <a:r>
                  <a:rPr lang="en-US" altLang="zh-CN" kern="100" dirty="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𝑠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= 13.75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+ 2</a:t>
                </a:r>
                <a:r>
                  <a:rPr lang="en-US" altLang="zh-CN" kern="100" dirty="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𝑠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= 29.55.</a:t>
                </a:r>
                <a:endParaRPr lang="zh-CN" altLang="zh-CN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FE4DBFE-4F87-4E06-A91A-6B7A0C870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81" y="1669594"/>
                <a:ext cx="4572000" cy="778931"/>
              </a:xfrm>
              <a:prstGeom prst="rect">
                <a:avLst/>
              </a:prstGeom>
              <a:blipFill>
                <a:blip r:embed="rId5"/>
                <a:stretch>
                  <a:fillRect l="-1067" t="-781"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9E09CBB8-09FA-4444-A451-3FB27A454AFD}"/>
              </a:ext>
            </a:extLst>
          </p:cNvPr>
          <p:cNvSpPr/>
          <p:nvPr/>
        </p:nvSpPr>
        <p:spPr>
          <a:xfrm>
            <a:off x="333476" y="4058018"/>
            <a:ext cx="8139963" cy="778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绝大部分员工的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BMI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在区间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[13.75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29.55]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内，还有个别员工的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BMI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值属于肥胖但比例很小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0E39E8F-6BEE-4D8E-97F3-44195236556F}"/>
              </a:ext>
            </a:extLst>
          </p:cNvPr>
          <p:cNvSpPr/>
          <p:nvPr/>
        </p:nvSpPr>
        <p:spPr>
          <a:xfrm>
            <a:off x="891540" y="956337"/>
            <a:ext cx="5128260" cy="113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员工应注意保持体重；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个别肥胖的员工可适当加强训练；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偏瘦的女员工可为健康着想，适当增重；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014A64D-AB03-4522-A025-C0EE436C06A2}"/>
              </a:ext>
            </a:extLst>
          </p:cNvPr>
          <p:cNvSpPr/>
          <p:nvPr/>
        </p:nvSpPr>
        <p:spPr>
          <a:xfrm>
            <a:off x="411316" y="266834"/>
            <a:ext cx="3185487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提出控制体重的建议。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2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4259" y="422397"/>
            <a:ext cx="899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在一个统计问题中，如何依据现有的数据挖掘隐含的信息，从而提供切实可行的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建议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168CBA-7D2B-4DBF-8BDE-B36797C8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1" y="987442"/>
            <a:ext cx="6977444" cy="39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0EA9D83-9A0C-4469-AB90-7F84DF0B763B}"/>
              </a:ext>
            </a:extLst>
          </p:cNvPr>
          <p:cNvSpPr/>
          <p:nvPr/>
        </p:nvSpPr>
        <p:spPr>
          <a:xfrm>
            <a:off x="426720" y="195209"/>
            <a:ext cx="6278880" cy="418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四、统计分析报告的撰写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3FA092-E295-47BE-814C-2EB720A45C70}"/>
              </a:ext>
            </a:extLst>
          </p:cNvPr>
          <p:cNvSpPr/>
          <p:nvPr/>
        </p:nvSpPr>
        <p:spPr>
          <a:xfrm>
            <a:off x="662940" y="1542418"/>
            <a:ext cx="5783580" cy="185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主体应当包含哪些部分？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、对数据的直观性分析及其结论；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、对数据的数字特征分析及其结论；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3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、针对实际问题给出的建议；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6849DDB-534A-4AEE-A7BC-D4E19137894D}"/>
              </a:ext>
            </a:extLst>
          </p:cNvPr>
          <p:cNvSpPr/>
          <p:nvPr/>
        </p:nvSpPr>
        <p:spPr>
          <a:xfrm>
            <a:off x="662940" y="691329"/>
            <a:ext cx="4572000" cy="7738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统计分析报告需要有哪些环节？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标题、前言、主体、结尾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80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C708597-D9F2-478E-82B5-60BDB8D48FDD}"/>
              </a:ext>
            </a:extLst>
          </p:cNvPr>
          <p:cNvSpPr/>
          <p:nvPr/>
        </p:nvSpPr>
        <p:spPr>
          <a:xfrm>
            <a:off x="2965862" y="524539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2"/>
              </a:rPr>
              <a:t>http://www.cnnic.net.cn/hlwfzyj/hlwxzbg/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BF0192-3727-4569-92B4-8C8B76B33D1C}"/>
              </a:ext>
            </a:extLst>
          </p:cNvPr>
          <p:cNvSpPr txBox="1"/>
          <p:nvPr/>
        </p:nvSpPr>
        <p:spPr>
          <a:xfrm>
            <a:off x="510362" y="524539"/>
            <a:ext cx="261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中国互联网络信息中心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74C1D0-A821-4E3E-B65C-D1976D350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27" b="362"/>
          <a:stretch/>
        </p:blipFill>
        <p:spPr>
          <a:xfrm>
            <a:off x="808074" y="893871"/>
            <a:ext cx="2868975" cy="37851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F26C60-B2BE-41BE-8F7C-F0928462C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11"/>
          <a:stretch/>
        </p:blipFill>
        <p:spPr>
          <a:xfrm>
            <a:off x="3677049" y="893871"/>
            <a:ext cx="4338158" cy="40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3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DD3A11B-7D16-4F6E-AED8-D163051BB2DA}"/>
              </a:ext>
            </a:extLst>
          </p:cNvPr>
          <p:cNvSpPr txBox="1"/>
          <p:nvPr/>
        </p:nvSpPr>
        <p:spPr>
          <a:xfrm>
            <a:off x="446982" y="205563"/>
            <a:ext cx="1098697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实际问题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71E446-A280-4B3F-A7C1-7C941A70E3B5}"/>
              </a:ext>
            </a:extLst>
          </p:cNvPr>
          <p:cNvSpPr txBox="1"/>
          <p:nvPr/>
        </p:nvSpPr>
        <p:spPr>
          <a:xfrm>
            <a:off x="660934" y="881168"/>
            <a:ext cx="670785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37886C-82E4-4EED-8D87-B224676E915A}"/>
              </a:ext>
            </a:extLst>
          </p:cNvPr>
          <p:cNvSpPr txBox="1"/>
          <p:nvPr/>
        </p:nvSpPr>
        <p:spPr>
          <a:xfrm>
            <a:off x="446979" y="2380368"/>
            <a:ext cx="1098697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总体数据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451ED81-2E23-4F20-B42F-FB55A7B42C7B}"/>
              </a:ext>
            </a:extLst>
          </p:cNvPr>
          <p:cNvSpPr txBox="1"/>
          <p:nvPr/>
        </p:nvSpPr>
        <p:spPr>
          <a:xfrm>
            <a:off x="7812281" y="881168"/>
            <a:ext cx="670785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样本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83E2AC-2EE3-48ED-A549-132B5DD36F15}"/>
              </a:ext>
            </a:extLst>
          </p:cNvPr>
          <p:cNvSpPr txBox="1"/>
          <p:nvPr/>
        </p:nvSpPr>
        <p:spPr>
          <a:xfrm>
            <a:off x="7357504" y="2381839"/>
            <a:ext cx="1580337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样本观测数据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220AA1C-FAE5-4051-96BF-31D56D9085B7}"/>
              </a:ext>
            </a:extLst>
          </p:cNvPr>
          <p:cNvSpPr txBox="1"/>
          <p:nvPr/>
        </p:nvSpPr>
        <p:spPr>
          <a:xfrm>
            <a:off x="5049021" y="1411963"/>
            <a:ext cx="1811829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样本频率分布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7184FE0-7CC9-4DA1-AD35-FF93878995F5}"/>
              </a:ext>
            </a:extLst>
          </p:cNvPr>
          <p:cNvSpPr txBox="1"/>
          <p:nvPr/>
        </p:nvSpPr>
        <p:spPr>
          <a:xfrm>
            <a:off x="5045195" y="1948097"/>
            <a:ext cx="1811829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样本的百分位数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AA9C49-574A-4EAC-ABA1-B1506AAA0C29}"/>
              </a:ext>
            </a:extLst>
          </p:cNvPr>
          <p:cNvSpPr txBox="1"/>
          <p:nvPr/>
        </p:nvSpPr>
        <p:spPr>
          <a:xfrm>
            <a:off x="5045842" y="2520406"/>
            <a:ext cx="1811829" cy="64633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样本的平均数、中位数、众数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461AEB1-7342-4E83-A878-9D1C04E737B0}"/>
              </a:ext>
            </a:extLst>
          </p:cNvPr>
          <p:cNvSpPr txBox="1"/>
          <p:nvPr/>
        </p:nvSpPr>
        <p:spPr>
          <a:xfrm>
            <a:off x="5045195" y="3381806"/>
            <a:ext cx="1811829" cy="64633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样本的标准差、方差、极差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7ACBF7-3F65-4936-A0A8-CBD1BF418B75}"/>
              </a:ext>
            </a:extLst>
          </p:cNvPr>
          <p:cNvSpPr txBox="1"/>
          <p:nvPr/>
        </p:nvSpPr>
        <p:spPr>
          <a:xfrm>
            <a:off x="1960232" y="1408657"/>
            <a:ext cx="1836638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总体的取值规律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B777493-FBC2-451A-B505-B6BCFB9A126E}"/>
              </a:ext>
            </a:extLst>
          </p:cNvPr>
          <p:cNvSpPr txBox="1"/>
          <p:nvPr/>
        </p:nvSpPr>
        <p:spPr>
          <a:xfrm>
            <a:off x="1960228" y="1962089"/>
            <a:ext cx="1811829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总体的百分位数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4847939-4CB7-405F-9699-15DB7463DCBE}"/>
              </a:ext>
            </a:extLst>
          </p:cNvPr>
          <p:cNvSpPr txBox="1"/>
          <p:nvPr/>
        </p:nvSpPr>
        <p:spPr>
          <a:xfrm>
            <a:off x="1960227" y="2531918"/>
            <a:ext cx="1811829" cy="64633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总体的平均数、中位数、众数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03C7DE-A773-40ED-BBB1-D9D2BC409403}"/>
              </a:ext>
            </a:extLst>
          </p:cNvPr>
          <p:cNvSpPr txBox="1"/>
          <p:nvPr/>
        </p:nvSpPr>
        <p:spPr>
          <a:xfrm>
            <a:off x="1960226" y="3393318"/>
            <a:ext cx="1811829" cy="64633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总体的标准差、方差、极差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6542652-5A1B-4CDF-BD23-04827DA0EA37}"/>
              </a:ext>
            </a:extLst>
          </p:cNvPr>
          <p:cNvSpPr txBox="1"/>
          <p:nvPr/>
        </p:nvSpPr>
        <p:spPr>
          <a:xfrm>
            <a:off x="2190509" y="4632295"/>
            <a:ext cx="1351262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决策与建议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236F93D-F4F0-4639-822B-7DA04014CD57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996327" y="574895"/>
            <a:ext cx="4" cy="3062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541F339-0DA7-4B29-845C-EB510B5ED111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1331719" y="1065834"/>
            <a:ext cx="648056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BAE6217-4AB2-45A3-A0F9-689E9ECEABEB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8147673" y="1250500"/>
            <a:ext cx="1" cy="11313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84CCCE1-CE9D-4BE7-8982-94D4F20F6987}"/>
              </a:ext>
            </a:extLst>
          </p:cNvPr>
          <p:cNvCxnSpPr>
            <a:stCxn id="10" idx="1"/>
            <a:endCxn id="11" idx="3"/>
          </p:cNvCxnSpPr>
          <p:nvPr/>
        </p:nvCxnSpPr>
        <p:spPr>
          <a:xfrm flipH="1" flipV="1">
            <a:off x="6860850" y="1596629"/>
            <a:ext cx="496654" cy="9698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504E3A33-0DC4-401C-8543-4644A982DEB8}"/>
              </a:ext>
            </a:extLst>
          </p:cNvPr>
          <p:cNvCxnSpPr>
            <a:stCxn id="10" idx="1"/>
            <a:endCxn id="12" idx="3"/>
          </p:cNvCxnSpPr>
          <p:nvPr/>
        </p:nvCxnSpPr>
        <p:spPr>
          <a:xfrm flipH="1" flipV="1">
            <a:off x="6857024" y="2132763"/>
            <a:ext cx="500480" cy="4337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ABF22DCB-269A-48BF-9EBD-59A3D6101931}"/>
              </a:ext>
            </a:extLst>
          </p:cNvPr>
          <p:cNvCxnSpPr>
            <a:stCxn id="10" idx="1"/>
            <a:endCxn id="13" idx="3"/>
          </p:cNvCxnSpPr>
          <p:nvPr/>
        </p:nvCxnSpPr>
        <p:spPr>
          <a:xfrm flipH="1">
            <a:off x="6857671" y="2566505"/>
            <a:ext cx="499833" cy="2770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34E83E19-184E-4DBD-BDED-49EF5AA4C35E}"/>
              </a:ext>
            </a:extLst>
          </p:cNvPr>
          <p:cNvCxnSpPr>
            <a:stCxn id="10" idx="1"/>
            <a:endCxn id="14" idx="3"/>
          </p:cNvCxnSpPr>
          <p:nvPr/>
        </p:nvCxnSpPr>
        <p:spPr>
          <a:xfrm flipH="1">
            <a:off x="6857024" y="2566505"/>
            <a:ext cx="500480" cy="11384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45DD56D0-C45D-4FB7-BE28-E6EA5B833D96}"/>
              </a:ext>
            </a:extLst>
          </p:cNvPr>
          <p:cNvCxnSpPr>
            <a:stCxn id="8" idx="3"/>
            <a:endCxn id="15" idx="1"/>
          </p:cNvCxnSpPr>
          <p:nvPr/>
        </p:nvCxnSpPr>
        <p:spPr>
          <a:xfrm flipV="1">
            <a:off x="1545676" y="1593323"/>
            <a:ext cx="414556" cy="9717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0B5EE3E3-77EF-417F-8179-EAEBB7600477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1545676" y="2146755"/>
            <a:ext cx="414552" cy="4182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0033D312-B058-4992-BA24-B8F4410C1E94}"/>
              </a:ext>
            </a:extLst>
          </p:cNvPr>
          <p:cNvCxnSpPr>
            <a:stCxn id="8" idx="3"/>
            <a:endCxn id="18" idx="1"/>
          </p:cNvCxnSpPr>
          <p:nvPr/>
        </p:nvCxnSpPr>
        <p:spPr>
          <a:xfrm>
            <a:off x="1545676" y="2565034"/>
            <a:ext cx="414551" cy="2900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8FA5F65-BD61-4E9D-AF82-4354272D2285}"/>
              </a:ext>
            </a:extLst>
          </p:cNvPr>
          <p:cNvCxnSpPr>
            <a:stCxn id="8" idx="3"/>
            <a:endCxn id="19" idx="1"/>
          </p:cNvCxnSpPr>
          <p:nvPr/>
        </p:nvCxnSpPr>
        <p:spPr>
          <a:xfrm>
            <a:off x="1545676" y="2565034"/>
            <a:ext cx="414550" cy="11514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E68A6579-0467-4C73-B542-D8968F2AEB9D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996327" y="1250500"/>
            <a:ext cx="1" cy="11298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EC4A980-AE7C-44E0-A8DB-5C40B49DBCF1}"/>
              </a:ext>
            </a:extLst>
          </p:cNvPr>
          <p:cNvSpPr/>
          <p:nvPr/>
        </p:nvSpPr>
        <p:spPr>
          <a:xfrm>
            <a:off x="1708214" y="1210921"/>
            <a:ext cx="2256221" cy="307755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0A28D61F-64E2-4891-B647-F3118FAA5766}"/>
              </a:ext>
            </a:extLst>
          </p:cNvPr>
          <p:cNvCxnSpPr>
            <a:stCxn id="11" idx="1"/>
            <a:endCxn id="15" idx="3"/>
          </p:cNvCxnSpPr>
          <p:nvPr/>
        </p:nvCxnSpPr>
        <p:spPr>
          <a:xfrm flipH="1" flipV="1">
            <a:off x="3796870" y="1593323"/>
            <a:ext cx="1252151" cy="33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C90A6F7E-3E02-4723-9E18-204842A35F4E}"/>
              </a:ext>
            </a:extLst>
          </p:cNvPr>
          <p:cNvCxnSpPr>
            <a:stCxn id="12" idx="1"/>
            <a:endCxn id="17" idx="3"/>
          </p:cNvCxnSpPr>
          <p:nvPr/>
        </p:nvCxnSpPr>
        <p:spPr>
          <a:xfrm flipH="1">
            <a:off x="3772057" y="2132763"/>
            <a:ext cx="1273138" cy="139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9C7898EE-99BC-4C15-BF97-60A58473E2B9}"/>
              </a:ext>
            </a:extLst>
          </p:cNvPr>
          <p:cNvCxnSpPr>
            <a:stCxn id="13" idx="1"/>
            <a:endCxn id="18" idx="3"/>
          </p:cNvCxnSpPr>
          <p:nvPr/>
        </p:nvCxnSpPr>
        <p:spPr>
          <a:xfrm flipH="1">
            <a:off x="3772056" y="2843572"/>
            <a:ext cx="1273786" cy="11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ED6D868D-A95C-4923-8F43-DA3B574B8280}"/>
              </a:ext>
            </a:extLst>
          </p:cNvPr>
          <p:cNvCxnSpPr>
            <a:stCxn id="14" idx="1"/>
            <a:endCxn id="19" idx="3"/>
          </p:cNvCxnSpPr>
          <p:nvPr/>
        </p:nvCxnSpPr>
        <p:spPr>
          <a:xfrm flipH="1">
            <a:off x="3772055" y="3704972"/>
            <a:ext cx="1273140" cy="11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8D71017E-A896-4D8A-845B-4270A0A1CE4A}"/>
              </a:ext>
            </a:extLst>
          </p:cNvPr>
          <p:cNvSpPr txBox="1"/>
          <p:nvPr/>
        </p:nvSpPr>
        <p:spPr>
          <a:xfrm>
            <a:off x="326065" y="1593323"/>
            <a:ext cx="67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普查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C1603FB6-B21F-4F88-A603-B3C7B3055B3B}"/>
              </a:ext>
            </a:extLst>
          </p:cNvPr>
          <p:cNvSpPr txBox="1"/>
          <p:nvPr/>
        </p:nvSpPr>
        <p:spPr>
          <a:xfrm>
            <a:off x="4086224" y="696417"/>
            <a:ext cx="67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抽样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EDB8D989-2468-41B7-A05D-643B72C8830D}"/>
              </a:ext>
            </a:extLst>
          </p:cNvPr>
          <p:cNvSpPr txBox="1"/>
          <p:nvPr/>
        </p:nvSpPr>
        <p:spPr>
          <a:xfrm>
            <a:off x="4094980" y="1250415"/>
            <a:ext cx="67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估计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AC5CBFE-285C-414B-9986-576BB7D3C1D2}"/>
              </a:ext>
            </a:extLst>
          </p:cNvPr>
          <p:cNvSpPr txBox="1"/>
          <p:nvPr/>
        </p:nvSpPr>
        <p:spPr>
          <a:xfrm>
            <a:off x="4090055" y="1822630"/>
            <a:ext cx="67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估计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8CF39A6-1E2B-4214-A1A8-912DFBE31F43}"/>
              </a:ext>
            </a:extLst>
          </p:cNvPr>
          <p:cNvSpPr txBox="1"/>
          <p:nvPr/>
        </p:nvSpPr>
        <p:spPr>
          <a:xfrm>
            <a:off x="4094980" y="2503615"/>
            <a:ext cx="67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估计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FFC62B5C-03DA-4014-82F9-3EE801928669}"/>
              </a:ext>
            </a:extLst>
          </p:cNvPr>
          <p:cNvSpPr txBox="1"/>
          <p:nvPr/>
        </p:nvSpPr>
        <p:spPr>
          <a:xfrm>
            <a:off x="4099829" y="3352297"/>
            <a:ext cx="67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估计</a:t>
            </a:r>
          </a:p>
        </p:txBody>
      </p: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BF78706D-5BA6-4FDE-A92D-3C8B44D1BE6D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flipH="1">
            <a:off x="2866140" y="4039649"/>
            <a:ext cx="1" cy="5926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47" grpId="0" animBg="1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3E2B5A6-1561-4D5D-9724-47C2600987A2}"/>
                  </a:ext>
                </a:extLst>
              </p:cNvPr>
              <p:cNvSpPr/>
              <p:nvPr/>
            </p:nvSpPr>
            <p:spPr>
              <a:xfrm>
                <a:off x="163032" y="282918"/>
                <a:ext cx="8817935" cy="2014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【案例】近年来，我国肥胖人群的规模急速增长，肥胖人群有很大的心血管安全隐患</a:t>
                </a: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  </a:t>
                </a:r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目前国际上常用身体质量指数</a:t>
                </a: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 Body Mass Index</a:t>
                </a:r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，缩写</a:t>
                </a: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BMI)</a:t>
                </a:r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来衡量人体胖瘦程度以及是否健康，其计算公式是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𝐵𝑀𝐼</m:t>
                    </m:r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zh-CN" sz="140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体重（</m:t>
                        </m:r>
                        <m:r>
                          <a:rPr lang="en-US" altLang="zh-CN" sz="14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𝑘𝑔</m:t>
                        </m:r>
                        <m:r>
                          <a:rPr lang="zh-CN" altLang="zh-CN" sz="140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）</m:t>
                        </m:r>
                      </m:num>
                      <m:den>
                        <m:sSup>
                          <m:sSupPr>
                            <m:ctrlPr>
                              <a:rPr lang="zh-CN" altLang="zh-CN" sz="1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zh-CN" sz="1400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身高</m:t>
                            </m:r>
                          </m:e>
                          <m:sup>
                            <m:r>
                              <a:rPr lang="en-US" altLang="zh-CN" sz="1400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1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400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zh-CN" altLang="en-US" sz="1400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中国成人的</a:t>
                </a: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BMI</a:t>
                </a:r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数值标准为</a:t>
                </a:r>
                <a:r>
                  <a:rPr lang="zh-CN" altLang="en-US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zh-CN" altLang="zh-CN" sz="1400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𝐵𝑀𝐼</m:t>
                    </m:r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&lt;18.5</m:t>
                    </m:r>
                  </m:oMath>
                </a14:m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为偏瘦</a:t>
                </a:r>
                <a:r>
                  <a:rPr lang="zh-CN" altLang="en-US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18.5≤</m:t>
                    </m:r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𝐵𝑀𝐼</m:t>
                    </m:r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&lt;23.9</m:t>
                    </m:r>
                  </m:oMath>
                </a14:m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为正常</a:t>
                </a:r>
                <a:r>
                  <a:rPr lang="zh-CN" altLang="en-US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24≤</m:t>
                    </m:r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𝐵𝑀𝐼</m:t>
                    </m:r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&lt;27.9</m:t>
                    </m:r>
                  </m:oMath>
                </a14:m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为偏胖</a:t>
                </a:r>
                <a:r>
                  <a:rPr lang="zh-CN" altLang="en-US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𝐵𝑀𝐼</m:t>
                    </m:r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≥28</m:t>
                    </m:r>
                  </m:oMath>
                </a14:m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为肥胖</a:t>
                </a: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400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为了解某公司员工的身体肥胖情况，研究人员从公司员工体检数据中，采用比例分配的分层随机抽样方法抽取了</a:t>
                </a: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90</a:t>
                </a:r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名男员工、</a:t>
                </a: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名女员工的身高和体重数据，计算得到他们的</a:t>
                </a: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BMI</a:t>
                </a:r>
                <a:r>
                  <a:rPr lang="zh-CN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值如下</a:t>
                </a:r>
                <a:r>
                  <a:rPr lang="zh-CN" altLang="en-US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zh-CN" altLang="zh-CN" sz="1400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3E2B5A6-1561-4D5D-9724-47C260098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32" y="282918"/>
                <a:ext cx="8817935" cy="2014206"/>
              </a:xfrm>
              <a:prstGeom prst="rect">
                <a:avLst/>
              </a:prstGeom>
              <a:blipFill>
                <a:blip r:embed="rId2"/>
                <a:stretch>
                  <a:fillRect l="-207" r="-207" b="-2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6A19AB4-977E-4010-A857-13F1EFEFE43E}"/>
              </a:ext>
            </a:extLst>
          </p:cNvPr>
          <p:cNvPicPr/>
          <p:nvPr/>
        </p:nvPicPr>
        <p:blipFill rotWithShape="1">
          <a:blip r:embed="rId3"/>
          <a:srcRect l="566" r="-1" b="741"/>
          <a:stretch/>
        </p:blipFill>
        <p:spPr bwMode="auto">
          <a:xfrm>
            <a:off x="558290" y="2297124"/>
            <a:ext cx="7416129" cy="2846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02FB4CCB-EA47-4CEA-BCD8-148DE8606539}"/>
                  </a:ext>
                </a:extLst>
              </p14:cNvPr>
              <p14:cNvContentPartPr/>
              <p14:nvPr/>
            </p14:nvContentPartPr>
            <p14:xfrm>
              <a:off x="4110120" y="1366920"/>
              <a:ext cx="2948400" cy="2372040"/>
            </p14:xfrm>
          </p:contentPart>
        </mc:Choice>
        <mc:Fallback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02FB4CCB-EA47-4CEA-BCD8-148DE86065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0760" y="1357560"/>
                <a:ext cx="2967120" cy="23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35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5DCE4AA-B815-48C5-A144-8593A4D03AD6}"/>
              </a:ext>
            </a:extLst>
          </p:cNvPr>
          <p:cNvSpPr/>
          <p:nvPr/>
        </p:nvSpPr>
        <p:spPr>
          <a:xfrm>
            <a:off x="379228" y="292506"/>
            <a:ext cx="7283302" cy="1859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任务与要求</a:t>
            </a:r>
            <a:endParaRPr lang="zh-CN" altLang="zh-CN" sz="1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根据上面的数据，写一份该公司员工肥胖情况的统计分析报告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要求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1.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比较男、女员工在肥胖状况上的差异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2.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分析公司员工胖瘦程度的整体情况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3.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提出控制体重的建议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1252" y="262129"/>
            <a:ext cx="670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一、数据的直观性分析</a:t>
            </a:r>
            <a:endParaRPr lang="zh-CN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276719-963A-4119-8C8E-3CD179D410C5}"/>
              </a:ext>
            </a:extLst>
          </p:cNvPr>
          <p:cNvSpPr/>
          <p:nvPr/>
        </p:nvSpPr>
        <p:spPr>
          <a:xfrm>
            <a:off x="645550" y="1055975"/>
            <a:ext cx="4567276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如何让数据所反映的信息更加直观？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78C4736-07E4-4341-B280-AFC165D39E45}"/>
              </a:ext>
            </a:extLst>
          </p:cNvPr>
          <p:cNvSpPr/>
          <p:nvPr/>
        </p:nvSpPr>
        <p:spPr>
          <a:xfrm>
            <a:off x="213737" y="661892"/>
            <a:ext cx="4172937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比较男、女员工在肥胖状况上的差异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64259B8-C929-43C4-A57C-FC66B90DF720}"/>
              </a:ext>
            </a:extLst>
          </p:cNvPr>
          <p:cNvSpPr txBox="1"/>
          <p:nvPr/>
        </p:nvSpPr>
        <p:spPr>
          <a:xfrm>
            <a:off x="4034961" y="3370743"/>
            <a:ext cx="1883829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饼图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折线图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频率分布直方图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9A1CFCB-0ED3-4B50-993E-DF4262EE7871}"/>
              </a:ext>
            </a:extLst>
          </p:cNvPr>
          <p:cNvSpPr txBox="1"/>
          <p:nvPr/>
        </p:nvSpPr>
        <p:spPr>
          <a:xfrm>
            <a:off x="3059712" y="1714656"/>
            <a:ext cx="115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制作图表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3956294-07FA-4042-B9DD-21621D24A4AE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3635249" y="2083988"/>
            <a:ext cx="1" cy="4092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EF7546C9-97FE-4380-8BEC-12A7AA3D35EB}"/>
              </a:ext>
            </a:extLst>
          </p:cNvPr>
          <p:cNvSpPr txBox="1"/>
          <p:nvPr/>
        </p:nvSpPr>
        <p:spPr>
          <a:xfrm>
            <a:off x="2061636" y="2493224"/>
            <a:ext cx="314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反映出男、女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BMI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的分布情况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56986B72-25B1-486F-AED8-05E3EEFF3A7E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2204210" y="2862556"/>
            <a:ext cx="1431040" cy="5085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980E336-0741-4F39-A9EA-BD867FF4E1AA}"/>
              </a:ext>
            </a:extLst>
          </p:cNvPr>
          <p:cNvCxnSpPr>
            <a:cxnSpLocks/>
            <a:stCxn id="24" idx="2"/>
            <a:endCxn id="21" idx="0"/>
          </p:cNvCxnSpPr>
          <p:nvPr/>
        </p:nvCxnSpPr>
        <p:spPr>
          <a:xfrm>
            <a:off x="3635250" y="2862556"/>
            <a:ext cx="1341626" cy="5081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343ABB6B-7DDF-4490-BECA-FB642728BB00}"/>
              </a:ext>
            </a:extLst>
          </p:cNvPr>
          <p:cNvSpPr txBox="1"/>
          <p:nvPr/>
        </p:nvSpPr>
        <p:spPr>
          <a:xfrm>
            <a:off x="1534361" y="3371091"/>
            <a:ext cx="13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频率分布表</a:t>
            </a:r>
          </a:p>
        </p:txBody>
      </p:sp>
    </p:spTree>
    <p:extLst>
      <p:ext uri="{BB962C8B-B14F-4D97-AF65-F5344CB8AC3E}">
        <p14:creationId xmlns:p14="http://schemas.microsoft.com/office/powerpoint/2010/main" val="14482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911F726-7FE9-4A75-A0A6-47F6A056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78" y="444620"/>
            <a:ext cx="6631844" cy="38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5EE04BC-0AC9-4C37-AFDF-6D4DBE8727B7}"/>
              </a:ext>
            </a:extLst>
          </p:cNvPr>
          <p:cNvSpPr/>
          <p:nvPr/>
        </p:nvSpPr>
        <p:spPr>
          <a:xfrm>
            <a:off x="589394" y="866688"/>
            <a:ext cx="2492990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任务一、饼图与折线图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9000F2-5B1E-4C3B-BE59-764381047081}"/>
              </a:ext>
            </a:extLst>
          </p:cNvPr>
          <p:cNvSpPr/>
          <p:nvPr/>
        </p:nvSpPr>
        <p:spPr>
          <a:xfrm>
            <a:off x="227335" y="387913"/>
            <a:ext cx="4567276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如何让数据所反映的信息更加直观？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B31C52-CD41-41EF-8059-B719C8C7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11" y="387913"/>
            <a:ext cx="4084741" cy="23438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B38B61A-083E-45C9-8FC1-1E35C8C330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5" y="1617460"/>
            <a:ext cx="8711764" cy="2919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7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5EE04BC-0AC9-4C37-AFDF-6D4DBE8727B7}"/>
              </a:ext>
            </a:extLst>
          </p:cNvPr>
          <p:cNvSpPr/>
          <p:nvPr/>
        </p:nvSpPr>
        <p:spPr>
          <a:xfrm>
            <a:off x="568129" y="873777"/>
            <a:ext cx="2492990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任务一、饼图与折线图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9000F2-5B1E-4C3B-BE59-764381047081}"/>
              </a:ext>
            </a:extLst>
          </p:cNvPr>
          <p:cNvSpPr/>
          <p:nvPr/>
        </p:nvSpPr>
        <p:spPr>
          <a:xfrm>
            <a:off x="227335" y="387913"/>
            <a:ext cx="4567276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如何让数据所反映的信息更加直观？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B31C52-CD41-41EF-8059-B719C8C7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11" y="387913"/>
            <a:ext cx="4084741" cy="23438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9571E2-8A9A-48C6-B743-A9060336AE8F}"/>
              </a:ext>
            </a:extLst>
          </p:cNvPr>
          <p:cNvPicPr/>
          <p:nvPr/>
        </p:nvPicPr>
        <p:blipFill rotWithShape="1">
          <a:blip r:embed="rId3"/>
          <a:srcRect l="8140" t="1" r="8043" b="2253"/>
          <a:stretch/>
        </p:blipFill>
        <p:spPr bwMode="auto">
          <a:xfrm>
            <a:off x="315299" y="1617460"/>
            <a:ext cx="4084741" cy="2919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E1F233-39B9-4E2E-BE47-16255F0CCA24}"/>
              </a:ext>
            </a:extLst>
          </p:cNvPr>
          <p:cNvPicPr/>
          <p:nvPr/>
        </p:nvPicPr>
        <p:blipFill rotWithShape="1">
          <a:blip r:embed="rId4"/>
          <a:srcRect l="9864" t="3061" r="8330" b="2521"/>
          <a:stretch/>
        </p:blipFill>
        <p:spPr bwMode="auto">
          <a:xfrm>
            <a:off x="4349390" y="1617460"/>
            <a:ext cx="4135391" cy="2919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55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61FED10F-D57C-42D8-872F-1026EAF6907B}"/>
              </a:ext>
            </a:extLst>
          </p:cNvPr>
          <p:cNvSpPr/>
          <p:nvPr/>
        </p:nvSpPr>
        <p:spPr>
          <a:xfrm>
            <a:off x="589394" y="866688"/>
            <a:ext cx="2723823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任务二、频率分布直方图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E28842E-F6ED-4CD6-B00D-989B0744E016}"/>
              </a:ext>
            </a:extLst>
          </p:cNvPr>
          <p:cNvSpPr/>
          <p:nvPr/>
        </p:nvSpPr>
        <p:spPr>
          <a:xfrm>
            <a:off x="227335" y="387913"/>
            <a:ext cx="4567276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如何让数据所反映的信息更加直观？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BD88255-7D4F-47A3-B51E-D53287A18A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0530" y="1345463"/>
            <a:ext cx="8088630" cy="35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1152</Words>
  <Application>Microsoft Office PowerPoint</Application>
  <PresentationFormat>全屏显示(16:9)</PresentationFormat>
  <Paragraphs>120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黑体</vt:lpstr>
      <vt:lpstr>楷体</vt:lpstr>
      <vt:lpstr>微软雅黑</vt:lpstr>
      <vt:lpstr>Arial</vt:lpstr>
      <vt:lpstr>Calibri</vt:lpstr>
      <vt:lpstr>Cambria Math</vt:lpstr>
      <vt:lpstr>Times New Roman</vt:lpstr>
      <vt:lpstr>Wingdings</vt:lpstr>
      <vt:lpstr>1_Office 主题​​</vt:lpstr>
      <vt:lpstr>统计案例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Tan Xue</cp:lastModifiedBy>
  <cp:revision>122</cp:revision>
  <dcterms:created xsi:type="dcterms:W3CDTF">2020-02-01T11:21:51Z</dcterms:created>
  <dcterms:modified xsi:type="dcterms:W3CDTF">2020-05-18T12:35:30Z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