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heme/theme2.xml" ContentType="application/vnd.openxmlformats-officedocument.theme+xml"/>
  <Override PartName="/ppt/tags/tag93.xml" ContentType="application/vnd.openxmlformats-officedocument.presentationml.tags+xml"/>
  <Override PartName="/ppt/notesSlides/notesSlide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4.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65" r:id="rId2"/>
    <p:sldId id="276" r:id="rId3"/>
    <p:sldId id="315" r:id="rId4"/>
    <p:sldId id="313" r:id="rId5"/>
    <p:sldId id="286" r:id="rId6"/>
    <p:sldId id="314" r:id="rId7"/>
    <p:sldId id="288" r:id="rId8"/>
    <p:sldId id="289" r:id="rId9"/>
    <p:sldId id="290" r:id="rId10"/>
    <p:sldId id="295" r:id="rId11"/>
    <p:sldId id="319" r:id="rId12"/>
    <p:sldId id="291" r:id="rId13"/>
    <p:sldId id="296" r:id="rId14"/>
    <p:sldId id="293" r:id="rId15"/>
    <p:sldId id="316" r:id="rId16"/>
    <p:sldId id="317" r:id="rId17"/>
    <p:sldId id="281" r:id="rId18"/>
    <p:sldId id="282" r:id="rId19"/>
    <p:sldId id="284" r:id="rId20"/>
    <p:sldId id="318" r:id="rId21"/>
    <p:sldId id="294" r:id="rId22"/>
    <p:sldId id="271" r:id="rId23"/>
  </p:sldIdLst>
  <p:sldSz cx="9144000" cy="5143500" type="screen16x9"/>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5pPr>
    <a:lvl6pPr marL="2286000" lvl="5"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6pPr>
    <a:lvl7pPr marL="2743200" lvl="6"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7pPr>
    <a:lvl8pPr marL="3200400" lvl="7"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8pPr>
    <a:lvl9pPr marL="3657600" lvl="8" indent="0" algn="l" defTabSz="914400" rtl="0" eaLnBrk="0" fontAlgn="base" latinLnBrk="0" hangingPunct="0">
      <a:lnSpc>
        <a:spcPct val="100000"/>
      </a:lnSpc>
      <a:spcBef>
        <a:spcPct val="0"/>
      </a:spcBef>
      <a:spcAft>
        <a:spcPct val="0"/>
      </a:spcAft>
      <a:buNone/>
      <a:defRPr b="0" i="0" u="none" kern="1200" baseline="0">
        <a:solidFill>
          <a:srgbClr val="000000"/>
        </a:solidFill>
        <a:latin typeface="Arial" panose="020B0604020202020204" pitchFamily="34" charset="0"/>
        <a:ea typeface="宋体" panose="02010600030101010101" pitchFamily="2" charset="-122"/>
        <a:cs typeface="+mn-cs"/>
        <a:sym typeface="Calibri" panose="020F0502020204030204" pitchFamily="34" charset="0"/>
      </a:defRPr>
    </a:lvl9pPr>
  </p:defaultTextStyle>
  <p:extLst>
    <p:ext uri="{EFAFB233-063F-42B5-8137-9DF3F51BA10A}">
      <p15:sldGuideLst xmlns:p15="http://schemas.microsoft.com/office/powerpoint/2012/main">
        <p15:guide id="1" orient="horz" pos="1724">
          <p15:clr>
            <a:srgbClr val="A4A3A4"/>
          </p15:clr>
        </p15:guide>
        <p15:guide id="2" pos="284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608"/>
    <a:srgbClr val="E41908"/>
    <a:srgbClr val="0000FF"/>
    <a:srgbClr val="F85208"/>
    <a:srgbClr val="F9680D"/>
    <a:srgbClr val="FCFDFD"/>
    <a:srgbClr val="33CCFF"/>
    <a:srgbClr val="3399FF"/>
    <a:srgbClr val="4D4D4D"/>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8" d="100"/>
          <a:sy n="108" d="100"/>
        </p:scale>
        <p:origin x="730" y="72"/>
      </p:cViewPr>
      <p:guideLst>
        <p:guide orient="horz" pos="1724"/>
        <p:guide pos="28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Shape 109"/>
          <p:cNvSpPr>
            <a:spLocks noGrp="1" noRot="1" noChangeAspect="1"/>
          </p:cNvSpPr>
          <p:nvPr>
            <p:ph type="sldImg"/>
          </p:nvPr>
        </p:nvSpPr>
        <p:spPr>
          <a:xfrm>
            <a:off x="381000" y="685800"/>
            <a:ext cx="6096000" cy="3429000"/>
          </a:xfrm>
          <a:prstGeom prst="rect">
            <a:avLst/>
          </a:prstGeom>
          <a:noFill/>
          <a:ln w="9525">
            <a:noFill/>
          </a:ln>
        </p:spPr>
      </p:sp>
      <p:sp>
        <p:nvSpPr>
          <p:cNvPr id="19459" name="Shape 110"/>
          <p:cNvSpPr>
            <a:spLocks noGrp="1" noChangeArrowheads="1"/>
          </p:cNvSpPr>
          <p:nvPr>
            <p:ph type="body" sz="quarter" idx="1"/>
          </p:nvPr>
        </p:nvSpPr>
        <p:spPr bwMode="auto">
          <a:xfrm>
            <a:off x="914400" y="4343400"/>
            <a:ext cx="5029200" cy="4114800"/>
          </a:xfrm>
          <a:prstGeom prst="rect">
            <a:avLst/>
          </a:prstGeom>
          <a:noFill/>
          <a:ln w="9525">
            <a:noFill/>
            <a:miter lim="800000"/>
          </a:ln>
        </p:spPr>
        <p:txBody>
          <a:bodyPr vert="horz" wrap="square" lIns="91440" tIns="45720" rIns="91440" bIns="45720" numCol="1" anchor="t" anchorCtr="0" compatLnSpc="1"/>
          <a:lstStyle/>
          <a:p>
            <a:pPr lvl="0"/>
            <a:endParaRPr lang="zh-CN" altLang="zh-CN"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1pPr>
    <a:lvl2pPr marL="742950" indent="-28575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2pPr>
    <a:lvl3pPr marL="1143000" indent="-22860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3pPr>
    <a:lvl4pPr marL="1600200" indent="-22860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4pPr>
    <a:lvl5pPr marL="2057400" indent="-228600" algn="l" rtl="0" eaLnBrk="0" fontAlgn="base" hangingPunct="0">
      <a:spcBef>
        <a:spcPct val="30000"/>
      </a:spcBef>
      <a:spcAft>
        <a:spcPct val="0"/>
      </a:spcAft>
      <a:defRPr sz="1200">
        <a:solidFill>
          <a:schemeClr val="tx1"/>
        </a:solidFill>
        <a:latin typeface="+mj-lt"/>
        <a:ea typeface="+mj-ea"/>
        <a:cs typeface="+mj-cs"/>
        <a:sym typeface="Calibri" panose="020F0502020204030204" pitchFamily="34" charset="0"/>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p:sp>
      <p:sp>
        <p:nvSpPr>
          <p:cNvPr id="38915" name="备注占位符 2"/>
          <p:cNvSpPr>
            <a:spLocks noGrp="1"/>
          </p:cNvSpPr>
          <p:nvPr>
            <p:ph type="body" idx="1"/>
          </p:nvPr>
        </p:nvSpPr>
        <p:spPr/>
        <p:txBody>
          <a:bodyPr wrap="square" lIns="91440" tIns="45720" rIns="91440" bIns="45720" anchor="t"/>
          <a:lstStyle/>
          <a:p>
            <a:pPr lvl="0" eaLnBrk="1" hangingPunct="1">
              <a:spcBef>
                <a:spcPct val="0"/>
              </a:spcBef>
            </a:pPr>
            <a:endParaRPr lang="zh-CN" altLang="en-US" dirty="0">
              <a:solidFill>
                <a:srgbClr val="000000"/>
              </a:solidFill>
              <a:ea typeface="宋体" panose="02010600030101010101" pitchFamily="2" charset="-122"/>
            </a:endParaRPr>
          </a:p>
        </p:txBody>
      </p:sp>
      <p:sp>
        <p:nvSpPr>
          <p:cNvPr id="38916" name="灯片编号占位符 3"/>
          <p:cNvSpPr txBox="1">
            <a:spLocks noGrp="1"/>
          </p:cNvSpPr>
          <p:nvPr>
            <p:ph type="sldNum" sz="quarter"/>
          </p:nvPr>
        </p:nvSpPr>
        <p:spPr>
          <a:xfrm>
            <a:off x="0" y="0"/>
            <a:ext cx="0" cy="0"/>
          </a:xfrm>
          <a:prstGeom prst="rect">
            <a:avLst/>
          </a:prstGeom>
          <a:noFill/>
          <a:ln w="9525">
            <a:noFill/>
          </a:ln>
        </p:spPr>
        <p:txBody>
          <a:bodyPr/>
          <a:lstStyle/>
          <a:p>
            <a:pPr lvl="0" eaLnBrk="1">
              <a:buNone/>
            </a:pPr>
            <a:fld id="{9A0DB2DC-4C9A-4742-B13C-FB6460FD3503}" type="slidenum">
              <a:rPr lang="zh-CN" altLang="en-US" dirty="0">
                <a:latin typeface="Calibri" panose="020F0502020204030204" pitchFamily="34" charset="0"/>
                <a:ea typeface="微软雅黑" panose="020B0503020204020204" pitchFamily="34" charset="-122"/>
              </a:rPr>
              <a:pPr lvl="0" eaLnBrk="1">
                <a:buNone/>
              </a:pPr>
              <a:t>1</a:t>
            </a:fld>
            <a:endParaRPr lang="zh-CN" altLang="en-US" dirty="0">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2324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6395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p:sp>
      <p:sp>
        <p:nvSpPr>
          <p:cNvPr id="39939" name="文本占位符 2"/>
          <p:cNvSpPr>
            <a:spLocks noGrp="1"/>
          </p:cNvSpPr>
          <p:nvPr>
            <p:ph type="body"/>
          </p:nvPr>
        </p:nvSpPr>
        <p:spPr/>
        <p:txBody>
          <a:bodyPr wrap="square" lIns="91440" tIns="45720" rIns="91440" bIns="45720" anchor="t"/>
          <a:lstStyle/>
          <a:p>
            <a:pPr lvl="0" eaLnBrk="1" hangingPunct="1">
              <a:spcBef>
                <a:spcPct val="0"/>
              </a:spcBef>
            </a:pPr>
            <a:endParaRPr lang="zh-CN" altLang="en-US" dirty="0">
              <a:solidFill>
                <a:srgbClr val="000000"/>
              </a:solidFill>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46.xml"/><Relationship Id="rId7" Type="http://schemas.openxmlformats.org/officeDocument/2006/relationships/image" Target="../media/image2.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NULL" TargetMode="Externa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6.png"/><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2.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55.xml"/><Relationship Id="rId7" Type="http://schemas.openxmlformats.org/officeDocument/2006/relationships/image" Target="../media/image2.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0.xml"/><Relationship Id="rId7"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3.png"/><Relationship Id="rId4" Type="http://schemas.openxmlformats.org/officeDocument/2006/relationships/tags" Target="../tags/tag61.xml"/><Relationship Id="rId9" Type="http://schemas.openxmlformats.org/officeDocument/2006/relationships/image" Target="NULL"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66.xml"/><Relationship Id="rId7" Type="http://schemas.openxmlformats.org/officeDocument/2006/relationships/image" Target="../media/image2.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1.xml"/><Relationship Id="rId5" Type="http://schemas.openxmlformats.org/officeDocument/2006/relationships/tags" Target="../tags/tag68.xml"/><Relationship Id="rId4" Type="http://schemas.openxmlformats.org/officeDocument/2006/relationships/tags" Target="../tags/tag67.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1.xml"/><Relationship Id="rId7"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10" Type="http://schemas.openxmlformats.org/officeDocument/2006/relationships/image" Target="../media/image3.png"/><Relationship Id="rId4" Type="http://schemas.openxmlformats.org/officeDocument/2006/relationships/tags" Target="../tags/tag72.xml"/><Relationship Id="rId9" Type="http://schemas.openxmlformats.org/officeDocument/2006/relationships/image" Target="NULL"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7.xml"/><Relationship Id="rId7"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10" Type="http://schemas.openxmlformats.org/officeDocument/2006/relationships/image" Target="../media/image3.png"/><Relationship Id="rId4" Type="http://schemas.openxmlformats.org/officeDocument/2006/relationships/tags" Target="../tags/tag78.xml"/><Relationship Id="rId9" Type="http://schemas.openxmlformats.org/officeDocument/2006/relationships/image" Target="NULL"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3.xml"/><Relationship Id="rId7"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10" Type="http://schemas.openxmlformats.org/officeDocument/2006/relationships/image" Target="../media/image3.png"/><Relationship Id="rId4" Type="http://schemas.openxmlformats.org/officeDocument/2006/relationships/tags" Target="../tags/tag84.xml"/><Relationship Id="rId9" Type="http://schemas.openxmlformats.org/officeDocument/2006/relationships/image" Target="NULL"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89.xml"/><Relationship Id="rId7"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10" Type="http://schemas.openxmlformats.org/officeDocument/2006/relationships/image" Target="../media/image8.png"/><Relationship Id="rId4" Type="http://schemas.openxmlformats.org/officeDocument/2006/relationships/tags" Target="../tags/tag90.xml"/><Relationship Id="rId9" Type="http://schemas.openxmlformats.org/officeDocument/2006/relationships/image" Target="NULL"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NULL" TargetMode="Externa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2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26.xml"/><Relationship Id="rId7" Type="http://schemas.openxmlformats.org/officeDocument/2006/relationships/image" Target="../media/image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1.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31.xml"/><Relationship Id="rId7" Type="http://schemas.openxmlformats.org/officeDocument/2006/relationships/image" Target="../media/image5.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1.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36.xml"/><Relationship Id="rId7" Type="http://schemas.openxmlformats.org/officeDocument/2006/relationships/image" Target="../media/image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Master" Target="../slideMasters/slideMaster1.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NULL" TargetMode="External"/><Relationship Id="rId3" Type="http://schemas.openxmlformats.org/officeDocument/2006/relationships/tags" Target="../tags/tag41.xml"/><Relationship Id="rId7" Type="http://schemas.openxmlformats.org/officeDocument/2006/relationships/image" Target="../media/image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Master" Target="../slideMasters/slideMaster1.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5"/>
          <a:stretch>
            <a:fillRect/>
          </a:stretch>
        </a:blipFill>
        <a:effectLst/>
      </p:bgPr>
    </p:bg>
    <p:spTree>
      <p:nvGrpSpPr>
        <p:cNvPr id="1" name=""/>
        <p:cNvGrpSpPr/>
        <p:nvPr/>
      </p:nvGrpSpPr>
      <p:grpSpPr>
        <a:xfrm>
          <a:off x="0" y="0"/>
          <a:ext cx="0" cy="0"/>
          <a:chOff x="0" y="0"/>
          <a:chExt cx="0" cy="0"/>
        </a:xfrm>
      </p:grpSpPr>
      <p:sp>
        <p:nvSpPr>
          <p:cNvPr id="6" name="文本占位符 5"/>
          <p:cNvSpPr>
            <a:spLocks noGrp="1"/>
          </p:cNvSpPr>
          <p:nvPr>
            <p:ph type="body" sz="quarter" idx="16"/>
          </p:nvPr>
        </p:nvSpPr>
        <p:spPr>
          <a:xfrm>
            <a:off x="4824418" y="3497935"/>
            <a:ext cx="1433036" cy="306743"/>
          </a:xfrm>
          <a:prstGeom prst="rect">
            <a:avLst/>
          </a:prstGeom>
        </p:spPr>
        <p:txBody>
          <a:bodyPr lIns="0" tIns="0" rIns="0" bIns="0" anchor="t" anchorCtr="0"/>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
        <p:nvSpPr>
          <p:cNvPr id="4" name="文本占位符 3"/>
          <p:cNvSpPr>
            <a:spLocks noGrp="1"/>
          </p:cNvSpPr>
          <p:nvPr>
            <p:ph type="body" sz="quarter" idx="15"/>
          </p:nvPr>
        </p:nvSpPr>
        <p:spPr>
          <a:xfrm>
            <a:off x="4824418" y="3854214"/>
            <a:ext cx="1433036" cy="306743"/>
          </a:xfrm>
          <a:prstGeom prst="rect">
            <a:avLst/>
          </a:prstGeom>
        </p:spPr>
        <p:txBody>
          <a:bodyPr lIns="0" tIns="0" rIns="0" bIns="0" anchor="t" anchorCtr="0"/>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
        <p:nvSpPr>
          <p:cNvPr id="3" name="副标题 2"/>
          <p:cNvSpPr>
            <a:spLocks noGrp="1"/>
          </p:cNvSpPr>
          <p:nvPr>
            <p:ph type="subTitle" idx="14"/>
          </p:nvPr>
        </p:nvSpPr>
        <p:spPr>
          <a:xfrm>
            <a:off x="4824417" y="2391469"/>
            <a:ext cx="3619500" cy="833540"/>
          </a:xfrm>
        </p:spPr>
        <p:txBody>
          <a:bodyPr lIns="0" tIns="0" rIns="0" bIns="0" anchor="t" anchorCtr="0"/>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pitchFamily="3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单击此处编辑母版副标题样式</a:t>
            </a:r>
          </a:p>
        </p:txBody>
      </p:sp>
      <p:sp>
        <p:nvSpPr>
          <p:cNvPr id="2" name="标题 1"/>
          <p:cNvSpPr>
            <a:spLocks noGrp="1"/>
          </p:cNvSpPr>
          <p:nvPr>
            <p:ph type="ctrTitle" idx="13"/>
          </p:nvPr>
        </p:nvSpPr>
        <p:spPr>
          <a:xfrm>
            <a:off x="4824418" y="1509822"/>
            <a:ext cx="3619024" cy="728276"/>
          </a:xfrm>
        </p:spPr>
        <p:txBody>
          <a:bodyPr lIns="0" tIns="0" rIns="0" bIns="0"/>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charset="-122"/>
              </a:defRPr>
            </a:lvl1pPr>
          </a:lstStyle>
          <a:p>
            <a:r>
              <a:rPr lang="zh-CN" altLang="en-US"/>
              <a:t>单击此处编辑母版标题样式</a:t>
            </a:r>
            <a:endParaRPr lang="zh-CN" altLang="en-US" dirty="0"/>
          </a:p>
        </p:txBody>
      </p:sp>
      <p:sp>
        <p:nvSpPr>
          <p:cNvPr id="8" name="日期占位符 15"/>
          <p:cNvSpPr>
            <a:spLocks noGrp="1" noChangeArrowheads="1"/>
          </p:cNvSpPr>
          <p:nvPr>
            <p:ph type="dt" sz="half" idx="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F4DFE899-874F-44EA-891D-F2E7DEBE39DD}"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9" name="页脚占位符 16"/>
          <p:cNvSpPr>
            <a:spLocks noGrp="1" noChangeArrowheads="1"/>
          </p:cNvSpPr>
          <p:nvPr>
            <p:ph type="ftr" sz="quarter" idx="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0" name="灯片编号占位符 17"/>
          <p:cNvSpPr>
            <a:spLocks noGrp="1"/>
          </p:cNvSpPr>
          <p:nvPr>
            <p:ph type="sldNum" sz="quarter" idx="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0243" name="组合 7"/>
          <p:cNvGrpSpPr/>
          <p:nvPr/>
        </p:nvGrpSpPr>
        <p:grpSpPr>
          <a:xfrm>
            <a:off x="0" y="0"/>
            <a:ext cx="9144000" cy="441325"/>
            <a:chOff x="0" y="0"/>
            <a:chExt cx="12192000" cy="588767"/>
          </a:xfrm>
        </p:grpSpPr>
        <p:pic>
          <p:nvPicPr>
            <p:cNvPr id="10249" name="图片 8" descr="C:\Users\1V994W2\PycharmProjects\PPT_Background_Generation\pic_temp\0_pic_quater_left_up.png"/>
            <p:cNvPicPr>
              <a:picLocks noChangeAspect="1"/>
            </p:cNvPicPr>
            <p:nvPr userDrawn="1">
              <p:custDataLst>
                <p:tags r:id="rId4"/>
              </p:custDataLst>
            </p:nvPr>
          </p:nvPicPr>
          <p:blipFill>
            <a:blip r:embed="rId7" r:link="rId8"/>
            <a:stretch>
              <a:fillRect/>
            </a:stretch>
          </p:blipFill>
          <p:spPr>
            <a:xfrm>
              <a:off x="0" y="0"/>
              <a:ext cx="720090" cy="588767"/>
            </a:xfrm>
            <a:prstGeom prst="rect">
              <a:avLst/>
            </a:prstGeom>
            <a:noFill/>
            <a:ln w="9525">
              <a:noFill/>
            </a:ln>
          </p:spPr>
        </p:pic>
        <p:pic>
          <p:nvPicPr>
            <p:cNvPr id="10250" name="图片 9" descr="C:\Users\1V994W2\PycharmProjects\PPT_Background_Generation\pic_temp\1_pic_quater_right_up.png"/>
            <p:cNvPicPr>
              <a:picLocks noChangeAspect="1"/>
            </p:cNvPicPr>
            <p:nvPr userDrawn="1">
              <p:custDataLst>
                <p:tags r:id="rId5"/>
              </p:custDataLst>
            </p:nvPr>
          </p:nvPicPr>
          <p:blipFill>
            <a:blip r:embed="rId9" r:link="rId8"/>
            <a:stretch>
              <a:fillRect/>
            </a:stretch>
          </p:blipFill>
          <p:spPr>
            <a:xfrm>
              <a:off x="11471910" y="0"/>
              <a:ext cx="720090" cy="588767"/>
            </a:xfrm>
            <a:prstGeom prst="rect">
              <a:avLst/>
            </a:prstGeom>
            <a:noFill/>
            <a:ln w="9525">
              <a:noFill/>
            </a:ln>
          </p:spPr>
        </p:pic>
      </p:grpSp>
      <p:sp>
        <p:nvSpPr>
          <p:cNvPr id="7" name="内容占位符 6"/>
          <p:cNvSpPr>
            <a:spLocks noGrp="1"/>
          </p:cNvSpPr>
          <p:nvPr>
            <p:ph sz="quarter" idx="13"/>
          </p:nvPr>
        </p:nvSpPr>
        <p:spPr>
          <a:xfrm>
            <a:off x="502448" y="714469"/>
            <a:ext cx="8139178" cy="4042179"/>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日期占位符 2"/>
          <p:cNvSpPr>
            <a:spLocks noGrp="1" noChangeArrowheads="1"/>
          </p:cNvSpPr>
          <p:nvPr>
            <p:ph type="dt" sz="half" idx="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046D9298-2A03-47F0-BC1A-5C0C6EF8D808}"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页脚占位符 3"/>
          <p:cNvSpPr>
            <a:spLocks noGrp="1" noChangeArrowheads="1"/>
          </p:cNvSpPr>
          <p:nvPr>
            <p:ph type="ftr" sz="quarter" idx="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灯片编号占位符 4"/>
          <p:cNvSpPr>
            <a:spLocks noGrp="1"/>
          </p:cNvSpPr>
          <p:nvPr>
            <p:ph type="sldNum" sz="quarter" idx="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11267" name="图片 7" descr="C:\Users\1V994W2\PycharmProjects\PPT_Background_Generation\pic_temp\pic_sup.png"/>
          <p:cNvPicPr>
            <a:picLocks noChangeAspect="1"/>
          </p:cNvPicPr>
          <p:nvPr>
            <p:custDataLst>
              <p:tags r:id="rId1"/>
            </p:custDataLst>
          </p:nvPr>
        </p:nvPicPr>
        <p:blipFill>
          <a:blip r:embed="rId6" r:link="rId7"/>
          <a:stretch>
            <a:fillRect/>
          </a:stretch>
        </p:blipFill>
        <p:spPr>
          <a:xfrm>
            <a:off x="0" y="0"/>
            <a:ext cx="9144000" cy="5143500"/>
          </a:xfrm>
          <a:prstGeom prst="rect">
            <a:avLst/>
          </a:prstGeom>
          <a:noFill/>
          <a:ln w="9525">
            <a:noFill/>
          </a:ln>
        </p:spPr>
      </p:pic>
      <p:sp>
        <p:nvSpPr>
          <p:cNvPr id="7" name="文本占位符 6"/>
          <p:cNvSpPr>
            <a:spLocks noGrp="1"/>
          </p:cNvSpPr>
          <p:nvPr>
            <p:ph type="body" idx="14"/>
          </p:nvPr>
        </p:nvSpPr>
        <p:spPr>
          <a:xfrm>
            <a:off x="4953000" y="2739014"/>
            <a:ext cx="3619500" cy="833540"/>
          </a:xfrm>
        </p:spPr>
        <p:txBody>
          <a:bodyPr lIns="0" tIns="0" rIns="0" bIns="0" anchor="t" anchorCtr="0"/>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pitchFamily="34" charset="-122"/>
              </a:defRPr>
            </a:lvl1pPr>
          </a:lstStyle>
          <a:p>
            <a:pPr lvl="0"/>
            <a:r>
              <a:rPr lang="zh-CN" altLang="en-US"/>
              <a:t>单击此处编辑母版文本样式</a:t>
            </a:r>
          </a:p>
        </p:txBody>
      </p:sp>
      <p:sp>
        <p:nvSpPr>
          <p:cNvPr id="2" name="标题 1"/>
          <p:cNvSpPr>
            <a:spLocks noGrp="1"/>
          </p:cNvSpPr>
          <p:nvPr>
            <p:ph type="title" idx="13"/>
          </p:nvPr>
        </p:nvSpPr>
        <p:spPr>
          <a:xfrm>
            <a:off x="4953000" y="1571581"/>
            <a:ext cx="3619024" cy="1014061"/>
          </a:xfrm>
        </p:spPr>
        <p:txBody>
          <a:bodyPr lIns="0" tIns="0" rIns="0" bIns="0"/>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4950" b="0" spc="700">
                <a:solidFill>
                  <a:schemeClr val="tx1"/>
                </a:solidFill>
                <a:latin typeface="Arial" panose="020B0604020202020204" pitchFamily="34" charset="0"/>
                <a:ea typeface="汉仪旗黑-85S" panose="00020600040101010101" charset="-122"/>
              </a:defRPr>
            </a:lvl1pPr>
          </a:lstStyle>
          <a:p>
            <a:r>
              <a:rPr lang="zh-CN" altLang="en-US"/>
              <a:t>单击此处编辑母版标题样式</a:t>
            </a:r>
          </a:p>
        </p:txBody>
      </p:sp>
      <p:sp>
        <p:nvSpPr>
          <p:cNvPr id="9" name="日期占位符 2"/>
          <p:cNvSpPr>
            <a:spLocks noGrp="1" noChangeArrowheads="1"/>
          </p:cNvSpPr>
          <p:nvPr>
            <p:ph type="dt" sz="half" idx="2"/>
            <p:custDataLst>
              <p:tags r:id="rId2"/>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8E9A665E-C479-4D99-98D2-1EF4179F9169}"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0" name="页脚占位符 3"/>
          <p:cNvSpPr>
            <a:spLocks noGrp="1" noChangeArrowheads="1"/>
          </p:cNvSpPr>
          <p:nvPr>
            <p:ph type="ftr" sz="quarter" idx="3"/>
            <p:custDataLst>
              <p:tags r:id="rId3"/>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1" name="灯片编号占位符 4"/>
          <p:cNvSpPr>
            <a:spLocks noGrp="1"/>
          </p:cNvSpPr>
          <p:nvPr>
            <p:ph type="sldNum" sz="quarter" idx="4"/>
            <p:custDataLst>
              <p:tags r:id="rId4"/>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2291" name="组合 7"/>
          <p:cNvGrpSpPr/>
          <p:nvPr/>
        </p:nvGrpSpPr>
        <p:grpSpPr>
          <a:xfrm>
            <a:off x="0" y="0"/>
            <a:ext cx="9144000" cy="441325"/>
            <a:chOff x="0" y="0"/>
            <a:chExt cx="12192000" cy="588767"/>
          </a:xfrm>
        </p:grpSpPr>
        <p:pic>
          <p:nvPicPr>
            <p:cNvPr id="12297" name="图片 8" descr="C:\Users\1V994W2\PycharmProjects\PPT_Background_Generation\pic_temp\0_pic_quater_left_up.png"/>
            <p:cNvPicPr>
              <a:picLocks noChangeAspect="1"/>
            </p:cNvPicPr>
            <p:nvPr userDrawn="1">
              <p:custDataLst>
                <p:tags r:id="rId4"/>
              </p:custDataLst>
            </p:nvPr>
          </p:nvPicPr>
          <p:blipFill>
            <a:blip r:embed="rId7" r:link="rId8"/>
            <a:stretch>
              <a:fillRect/>
            </a:stretch>
          </p:blipFill>
          <p:spPr>
            <a:xfrm>
              <a:off x="0" y="0"/>
              <a:ext cx="720090" cy="588767"/>
            </a:xfrm>
            <a:prstGeom prst="rect">
              <a:avLst/>
            </a:prstGeom>
            <a:noFill/>
            <a:ln w="9525">
              <a:noFill/>
            </a:ln>
          </p:spPr>
        </p:pic>
        <p:pic>
          <p:nvPicPr>
            <p:cNvPr id="12298" name="图片 9" descr="C:\Users\1V994W2\PycharmProjects\PPT_Background_Generation\pic_temp\1_pic_quater_right_up.png"/>
            <p:cNvPicPr>
              <a:picLocks noChangeAspect="1"/>
            </p:cNvPicPr>
            <p:nvPr userDrawn="1">
              <p:custDataLst>
                <p:tags r:id="rId5"/>
              </p:custDataLst>
            </p:nvPr>
          </p:nvPicPr>
          <p:blipFill>
            <a:blip r:embed="rId9" r:link="rId8"/>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502412" y="332464"/>
            <a:ext cx="8139178" cy="33151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11" name="日期占位符 2"/>
          <p:cNvSpPr>
            <a:spLocks noGrp="1" noChangeArrowheads="1"/>
          </p:cNvSpPr>
          <p:nvPr>
            <p:ph type="dt" sz="half" idx="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31F534D8-46A7-4C6D-8F57-E74ABD8234EF}"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页脚占位符 3"/>
          <p:cNvSpPr>
            <a:spLocks noGrp="1" noChangeArrowheads="1"/>
          </p:cNvSpPr>
          <p:nvPr>
            <p:ph type="ftr" sz="quarter" idx="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灯片编号占位符 4"/>
          <p:cNvSpPr>
            <a:spLocks noGrp="1"/>
          </p:cNvSpPr>
          <p:nvPr>
            <p:ph type="sldNum" sz="quarter" idx="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219075" y="228600"/>
            <a:ext cx="8705850" cy="468788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grpSp>
        <p:nvGrpSpPr>
          <p:cNvPr id="13316" name="组合 8"/>
          <p:cNvGrpSpPr/>
          <p:nvPr/>
        </p:nvGrpSpPr>
        <p:grpSpPr>
          <a:xfrm>
            <a:off x="0" y="0"/>
            <a:ext cx="9144000" cy="441325"/>
            <a:chOff x="0" y="0"/>
            <a:chExt cx="12192000" cy="588767"/>
          </a:xfrm>
        </p:grpSpPr>
        <p:pic>
          <p:nvPicPr>
            <p:cNvPr id="13322" name="图片 9" descr="C:\Users\1V994W2\PycharmProjects\PPT_Background_Generation\pic_temp\0_pic_quater_left_up.png"/>
            <p:cNvPicPr>
              <a:picLocks noChangeAspect="1"/>
            </p:cNvPicPr>
            <p:nvPr userDrawn="1">
              <p:custDataLst>
                <p:tags r:id="rId5"/>
              </p:custDataLst>
            </p:nvPr>
          </p:nvPicPr>
          <p:blipFill>
            <a:blip r:embed="rId8" r:link="rId9"/>
            <a:stretch>
              <a:fillRect/>
            </a:stretch>
          </p:blipFill>
          <p:spPr>
            <a:xfrm>
              <a:off x="0" y="0"/>
              <a:ext cx="720090" cy="588767"/>
            </a:xfrm>
            <a:prstGeom prst="rect">
              <a:avLst/>
            </a:prstGeom>
            <a:noFill/>
            <a:ln w="9525">
              <a:noFill/>
            </a:ln>
          </p:spPr>
        </p:pic>
        <p:pic>
          <p:nvPicPr>
            <p:cNvPr id="13323" name="图片 10" descr="C:\Users\1V994W2\PycharmProjects\PPT_Background_Generation\pic_temp\1_pic_quater_right_up.png"/>
            <p:cNvPicPr>
              <a:picLocks noChangeAspect="1"/>
            </p:cNvPicPr>
            <p:nvPr userDrawn="1">
              <p:custDataLst>
                <p:tags r:id="rId6"/>
              </p:custDataLst>
            </p:nvPr>
          </p:nvPicPr>
          <p:blipFill>
            <a:blip r:embed="rId10" r:link="rId9"/>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961200" y="937016"/>
            <a:ext cx="7219800" cy="542767"/>
          </a:xfrm>
        </p:spPr>
        <p:txBody>
          <a:bodyPr/>
          <a:lstStyle>
            <a:lvl1pPr>
              <a:defRPr sz="24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dirty="0"/>
          </a:p>
        </p:txBody>
      </p:sp>
      <p:sp>
        <p:nvSpPr>
          <p:cNvPr id="7" name="内容占位符 6"/>
          <p:cNvSpPr>
            <a:spLocks noGrp="1"/>
          </p:cNvSpPr>
          <p:nvPr>
            <p:ph sz="quarter" idx="13"/>
          </p:nvPr>
        </p:nvSpPr>
        <p:spPr>
          <a:xfrm>
            <a:off x="960835" y="1622900"/>
            <a:ext cx="7219950" cy="2584219"/>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 name="日期占位符 2"/>
          <p:cNvSpPr>
            <a:spLocks noGrp="1" noChangeArrowheads="1"/>
          </p:cNvSpPr>
          <p:nvPr>
            <p:ph type="dt" sz="half" idx="2"/>
            <p:custDataLst>
              <p:tags r:id="rId2"/>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5456CA86-D2D8-4ECB-859C-D65BAD21588A}"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页脚占位符 3"/>
          <p:cNvSpPr>
            <a:spLocks noGrp="1" noChangeArrowheads="1"/>
          </p:cNvSpPr>
          <p:nvPr>
            <p:ph type="ftr" sz="quarter" idx="3"/>
            <p:custDataLst>
              <p:tags r:id="rId3"/>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4" name="灯片编号占位符 4"/>
          <p:cNvSpPr>
            <a:spLocks noGrp="1"/>
          </p:cNvSpPr>
          <p:nvPr>
            <p:ph type="sldNum" sz="quarter" idx="4"/>
            <p:custDataLst>
              <p:tags r:id="rId4"/>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3617913" cy="51435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pic>
        <p:nvPicPr>
          <p:cNvPr id="14340" name="图片 8" descr="C:\Users\1V994W2\PycharmProjects\PPT_Background_Generation\pic_temp\0_pic_quater_left_up.png"/>
          <p:cNvPicPr>
            <a:picLocks noChangeAspect="1"/>
          </p:cNvPicPr>
          <p:nvPr>
            <p:custDataLst>
              <p:tags r:id="rId2"/>
            </p:custDataLst>
          </p:nvPr>
        </p:nvPicPr>
        <p:blipFill>
          <a:blip r:embed="rId7" r:link="rId8"/>
          <a:stretch>
            <a:fillRect/>
          </a:stretch>
        </p:blipFill>
        <p:spPr>
          <a:xfrm>
            <a:off x="8604250" y="0"/>
            <a:ext cx="539750" cy="441325"/>
          </a:xfrm>
          <a:prstGeom prst="rect">
            <a:avLst/>
          </a:prstGeom>
          <a:noFill/>
          <a:ln w="9525">
            <a:noFill/>
          </a:ln>
        </p:spPr>
      </p:pic>
      <p:sp>
        <p:nvSpPr>
          <p:cNvPr id="2" name="标题 1"/>
          <p:cNvSpPr>
            <a:spLocks noGrp="1"/>
          </p:cNvSpPr>
          <p:nvPr>
            <p:ph type="title"/>
          </p:nvPr>
        </p:nvSpPr>
        <p:spPr>
          <a:xfrm>
            <a:off x="437400" y="577871"/>
            <a:ext cx="2970000" cy="661582"/>
          </a:xfrm>
        </p:spPr>
        <p:txBody>
          <a:bodyPr/>
          <a:lstStyle>
            <a:lvl1pPr>
              <a:defRPr sz="27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dirty="0"/>
          </a:p>
        </p:txBody>
      </p:sp>
      <p:sp>
        <p:nvSpPr>
          <p:cNvPr id="7" name="文本占位符 6"/>
          <p:cNvSpPr>
            <a:spLocks noGrp="1"/>
          </p:cNvSpPr>
          <p:nvPr>
            <p:ph type="body" sz="quarter" idx="13"/>
          </p:nvPr>
        </p:nvSpPr>
        <p:spPr>
          <a:xfrm>
            <a:off x="440100" y="1323163"/>
            <a:ext cx="2967300" cy="3070279"/>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nvPr>
        </p:nvSpPr>
        <p:spPr>
          <a:xfrm>
            <a:off x="3825900" y="577525"/>
            <a:ext cx="4860000" cy="3816424"/>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 name="日期占位符 2"/>
          <p:cNvSpPr>
            <a:spLocks noGrp="1" noChangeArrowheads="1"/>
          </p:cNvSpPr>
          <p:nvPr>
            <p:ph type="dt" sz="half" idx="2"/>
            <p:custDataLst>
              <p:tags r:id="rId3"/>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F18276C7-98F4-4287-8BA4-BCC57ACC39ED}"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1" name="页脚占位符 3"/>
          <p:cNvSpPr>
            <a:spLocks noGrp="1" noChangeArrowheads="1"/>
          </p:cNvSpPr>
          <p:nvPr>
            <p:ph type="ftr" sz="quarter" idx="3"/>
            <p:custDataLst>
              <p:tags r:id="rId4"/>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灯片编号占位符 4"/>
          <p:cNvSpPr>
            <a:spLocks noGrp="1"/>
          </p:cNvSpPr>
          <p:nvPr>
            <p:ph type="sldNum" sz="quarter" idx="4"/>
            <p:custDataLst>
              <p:tags r:id="rId5"/>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199866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grpSp>
        <p:nvGrpSpPr>
          <p:cNvPr id="15364" name="组合 8"/>
          <p:cNvGrpSpPr/>
          <p:nvPr/>
        </p:nvGrpSpPr>
        <p:grpSpPr>
          <a:xfrm>
            <a:off x="0" y="0"/>
            <a:ext cx="9144000" cy="441325"/>
            <a:chOff x="0" y="0"/>
            <a:chExt cx="12192000" cy="588767"/>
          </a:xfrm>
        </p:grpSpPr>
        <p:pic>
          <p:nvPicPr>
            <p:cNvPr id="15370" name="图片 9" descr="C:\Users\1V994W2\PycharmProjects\PPT_Background_Generation\pic_temp\0_pic_quater_left_up.png"/>
            <p:cNvPicPr>
              <a:picLocks noChangeAspect="1"/>
            </p:cNvPicPr>
            <p:nvPr userDrawn="1">
              <p:custDataLst>
                <p:tags r:id="rId5"/>
              </p:custDataLst>
            </p:nvPr>
          </p:nvPicPr>
          <p:blipFill>
            <a:blip r:embed="rId8" r:link="rId9"/>
            <a:stretch>
              <a:fillRect/>
            </a:stretch>
          </p:blipFill>
          <p:spPr>
            <a:xfrm>
              <a:off x="0" y="0"/>
              <a:ext cx="720090" cy="588767"/>
            </a:xfrm>
            <a:prstGeom prst="rect">
              <a:avLst/>
            </a:prstGeom>
            <a:noFill/>
            <a:ln w="9525">
              <a:noFill/>
            </a:ln>
          </p:spPr>
        </p:pic>
        <p:pic>
          <p:nvPicPr>
            <p:cNvPr id="15371" name="图片 10" descr="C:\Users\1V994W2\PycharmProjects\PPT_Background_Generation\pic_temp\1_pic_quater_right_up.png"/>
            <p:cNvPicPr>
              <a:picLocks noChangeAspect="1"/>
            </p:cNvPicPr>
            <p:nvPr userDrawn="1">
              <p:custDataLst>
                <p:tags r:id="rId6"/>
              </p:custDataLst>
            </p:nvPr>
          </p:nvPicPr>
          <p:blipFill>
            <a:blip r:embed="rId10" r:link="rId9"/>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459000" y="585972"/>
            <a:ext cx="8232300" cy="469858"/>
          </a:xfrm>
        </p:spPr>
        <p:txBody>
          <a:bodyPr/>
          <a:lstStyle>
            <a:lvl1pPr algn="ctr">
              <a:defRPr sz="27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7" name="文本占位符 6"/>
          <p:cNvSpPr>
            <a:spLocks noGrp="1"/>
          </p:cNvSpPr>
          <p:nvPr>
            <p:ph type="body" sz="quarter" idx="13"/>
          </p:nvPr>
        </p:nvSpPr>
        <p:spPr>
          <a:xfrm>
            <a:off x="459000" y="1244854"/>
            <a:ext cx="8231981" cy="621077"/>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nvPr>
        </p:nvSpPr>
        <p:spPr>
          <a:xfrm>
            <a:off x="459581" y="2106260"/>
            <a:ext cx="8224200" cy="2573418"/>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 name="日期占位符 2"/>
          <p:cNvSpPr>
            <a:spLocks noGrp="1" noChangeArrowheads="1"/>
          </p:cNvSpPr>
          <p:nvPr>
            <p:ph type="dt" sz="half" idx="2"/>
            <p:custDataLst>
              <p:tags r:id="rId2"/>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009C9E20-8520-424F-8D9F-9717C88B23C7}"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页脚占位符 3"/>
          <p:cNvSpPr>
            <a:spLocks noGrp="1" noChangeArrowheads="1"/>
          </p:cNvSpPr>
          <p:nvPr>
            <p:ph type="ftr" sz="quarter" idx="3"/>
            <p:custDataLst>
              <p:tags r:id="rId3"/>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4" name="灯片编号占位符 4"/>
          <p:cNvSpPr>
            <a:spLocks noGrp="1"/>
          </p:cNvSpPr>
          <p:nvPr>
            <p:ph type="sldNum" sz="quarter" idx="4"/>
            <p:custDataLst>
              <p:tags r:id="rId4"/>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3771900"/>
            <a:ext cx="9144000" cy="13716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grpSp>
        <p:nvGrpSpPr>
          <p:cNvPr id="16388" name="组合 8"/>
          <p:cNvGrpSpPr/>
          <p:nvPr/>
        </p:nvGrpSpPr>
        <p:grpSpPr>
          <a:xfrm>
            <a:off x="0" y="0"/>
            <a:ext cx="9144000" cy="441325"/>
            <a:chOff x="0" y="0"/>
            <a:chExt cx="12192000" cy="588767"/>
          </a:xfrm>
        </p:grpSpPr>
        <p:pic>
          <p:nvPicPr>
            <p:cNvPr id="16394" name="图片 9" descr="C:\Users\1V994W2\PycharmProjects\PPT_Background_Generation\pic_temp\0_pic_quater_left_up.png"/>
            <p:cNvPicPr>
              <a:picLocks noChangeAspect="1"/>
            </p:cNvPicPr>
            <p:nvPr userDrawn="1">
              <p:custDataLst>
                <p:tags r:id="rId5"/>
              </p:custDataLst>
            </p:nvPr>
          </p:nvPicPr>
          <p:blipFill>
            <a:blip r:embed="rId8" r:link="rId9"/>
            <a:stretch>
              <a:fillRect/>
            </a:stretch>
          </p:blipFill>
          <p:spPr>
            <a:xfrm>
              <a:off x="0" y="0"/>
              <a:ext cx="720090" cy="588767"/>
            </a:xfrm>
            <a:prstGeom prst="rect">
              <a:avLst/>
            </a:prstGeom>
            <a:noFill/>
            <a:ln w="9525">
              <a:noFill/>
            </a:ln>
          </p:spPr>
        </p:pic>
        <p:pic>
          <p:nvPicPr>
            <p:cNvPr id="16395" name="图片 10" descr="C:\Users\1V994W2\PycharmProjects\PPT_Background_Generation\pic_temp\1_pic_quater_right_up.png"/>
            <p:cNvPicPr>
              <a:picLocks noChangeAspect="1"/>
            </p:cNvPicPr>
            <p:nvPr userDrawn="1">
              <p:custDataLst>
                <p:tags r:id="rId6"/>
              </p:custDataLst>
            </p:nvPr>
          </p:nvPicPr>
          <p:blipFill>
            <a:blip r:embed="rId10" r:link="rId9"/>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453600" y="502262"/>
            <a:ext cx="8232300" cy="423952"/>
          </a:xfrm>
        </p:spPr>
        <p:txBody>
          <a:bodyPr/>
          <a:lstStyle>
            <a:lvl1pPr algn="ctr">
              <a:defRPr sz="24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7" name="内容占位符 6"/>
          <p:cNvSpPr>
            <a:spLocks noGrp="1"/>
          </p:cNvSpPr>
          <p:nvPr>
            <p:ph sz="quarter" idx="13"/>
          </p:nvPr>
        </p:nvSpPr>
        <p:spPr>
          <a:xfrm>
            <a:off x="453628" y="1261056"/>
            <a:ext cx="8243100" cy="240869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nvPr>
        </p:nvSpPr>
        <p:spPr>
          <a:xfrm>
            <a:off x="445500" y="3885780"/>
            <a:ext cx="8251200" cy="75879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2" name="日期占位符 2"/>
          <p:cNvSpPr>
            <a:spLocks noGrp="1" noChangeArrowheads="1"/>
          </p:cNvSpPr>
          <p:nvPr>
            <p:ph type="dt" sz="half" idx="2"/>
            <p:custDataLst>
              <p:tags r:id="rId2"/>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20243421-3274-4D4B-ADF6-4DD2AEC1CFAB}"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页脚占位符 3"/>
          <p:cNvSpPr>
            <a:spLocks noGrp="1" noChangeArrowheads="1"/>
          </p:cNvSpPr>
          <p:nvPr>
            <p:ph type="ftr" sz="quarter" idx="3"/>
            <p:custDataLst>
              <p:tags r:id="rId3"/>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4" name="灯片编号占位符 4"/>
          <p:cNvSpPr>
            <a:spLocks noGrp="1"/>
          </p:cNvSpPr>
          <p:nvPr>
            <p:ph type="sldNum" sz="quarter" idx="4"/>
            <p:custDataLst>
              <p:tags r:id="rId4"/>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9144000" cy="6858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grpSp>
        <p:nvGrpSpPr>
          <p:cNvPr id="17412" name="组合 8"/>
          <p:cNvGrpSpPr/>
          <p:nvPr/>
        </p:nvGrpSpPr>
        <p:grpSpPr>
          <a:xfrm>
            <a:off x="0" y="4702175"/>
            <a:ext cx="9144000" cy="441325"/>
            <a:chOff x="0" y="6269233"/>
            <a:chExt cx="12192000" cy="588767"/>
          </a:xfrm>
        </p:grpSpPr>
        <p:pic>
          <p:nvPicPr>
            <p:cNvPr id="17418" name="图片 9" descr="C:\Users\1V994W2\PycharmProjects\PPT_Background_Generation\pic_temp\0_pic_quater_left_up.png"/>
            <p:cNvPicPr>
              <a:picLocks noChangeAspect="1"/>
            </p:cNvPicPr>
            <p:nvPr userDrawn="1">
              <p:custDataLst>
                <p:tags r:id="rId5"/>
              </p:custDataLst>
            </p:nvPr>
          </p:nvPicPr>
          <p:blipFill>
            <a:blip r:embed="rId8" r:link="rId9"/>
            <a:stretch>
              <a:fillRect/>
            </a:stretch>
          </p:blipFill>
          <p:spPr>
            <a:xfrm>
              <a:off x="11471910" y="6269233"/>
              <a:ext cx="720090" cy="588767"/>
            </a:xfrm>
            <a:prstGeom prst="rect">
              <a:avLst/>
            </a:prstGeom>
            <a:noFill/>
            <a:ln w="9525">
              <a:noFill/>
            </a:ln>
          </p:spPr>
        </p:pic>
        <p:pic>
          <p:nvPicPr>
            <p:cNvPr id="17419" name="图片 10" descr="C:\Users\1V994W2\PycharmProjects\PPT_Background_Generation\pic_temp\1_pic_quater_right_up.png"/>
            <p:cNvPicPr>
              <a:picLocks noChangeAspect="1"/>
            </p:cNvPicPr>
            <p:nvPr userDrawn="1">
              <p:custDataLst>
                <p:tags r:id="rId6"/>
              </p:custDataLst>
            </p:nvPr>
          </p:nvPicPr>
          <p:blipFill>
            <a:blip r:embed="rId10" r:link="rId9"/>
            <a:stretch>
              <a:fillRect/>
            </a:stretch>
          </p:blipFill>
          <p:spPr>
            <a:xfrm>
              <a:off x="0" y="6269233"/>
              <a:ext cx="720090" cy="588767"/>
            </a:xfrm>
            <a:prstGeom prst="rect">
              <a:avLst/>
            </a:prstGeom>
            <a:noFill/>
            <a:ln w="9525">
              <a:noFill/>
            </a:ln>
          </p:spPr>
        </p:pic>
      </p:grpSp>
      <p:sp>
        <p:nvSpPr>
          <p:cNvPr id="2" name="标题 1"/>
          <p:cNvSpPr>
            <a:spLocks noGrp="1"/>
          </p:cNvSpPr>
          <p:nvPr>
            <p:ph type="title"/>
          </p:nvPr>
        </p:nvSpPr>
        <p:spPr>
          <a:xfrm>
            <a:off x="434700" y="178222"/>
            <a:ext cx="8278200" cy="33151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7" name="内容占位符 6"/>
          <p:cNvSpPr>
            <a:spLocks noGrp="1"/>
          </p:cNvSpPr>
          <p:nvPr>
            <p:ph sz="quarter" idx="13"/>
          </p:nvPr>
        </p:nvSpPr>
        <p:spPr>
          <a:xfrm>
            <a:off x="434700" y="1247554"/>
            <a:ext cx="4006800" cy="2171068"/>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nvPr>
        </p:nvSpPr>
        <p:spPr>
          <a:xfrm>
            <a:off x="4681800" y="1247554"/>
            <a:ext cx="4025700" cy="2171068"/>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nvPr>
        </p:nvSpPr>
        <p:spPr>
          <a:xfrm>
            <a:off x="429300" y="3613046"/>
            <a:ext cx="4006800" cy="585972"/>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nvPr>
        </p:nvSpPr>
        <p:spPr>
          <a:xfrm>
            <a:off x="4689900" y="3610346"/>
            <a:ext cx="4025700" cy="585972"/>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2" name="日期占位符 2"/>
          <p:cNvSpPr>
            <a:spLocks noGrp="1" noChangeArrowheads="1"/>
          </p:cNvSpPr>
          <p:nvPr>
            <p:ph type="dt" sz="half" idx="2"/>
            <p:custDataLst>
              <p:tags r:id="rId2"/>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83A5348A-FAB8-4558-A6DB-CD36E788AB6E}"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3" name="页脚占位符 3"/>
          <p:cNvSpPr>
            <a:spLocks noGrp="1" noChangeArrowheads="1"/>
          </p:cNvSpPr>
          <p:nvPr>
            <p:ph type="ftr" sz="quarter" idx="3"/>
            <p:custDataLst>
              <p:tags r:id="rId3"/>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4" name="灯片编号占位符 4"/>
          <p:cNvSpPr>
            <a:spLocks noGrp="1"/>
          </p:cNvSpPr>
          <p:nvPr>
            <p:ph type="sldNum" sz="quarter" idx="4"/>
            <p:custDataLst>
              <p:tags r:id="rId4"/>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1"/>
            </p:custDataLst>
          </p:nvPr>
        </p:nvSpPr>
        <p:spPr>
          <a:xfrm>
            <a:off x="0" y="715963"/>
            <a:ext cx="9144000" cy="371316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grpSp>
        <p:nvGrpSpPr>
          <p:cNvPr id="18436" name="组合 8"/>
          <p:cNvGrpSpPr/>
          <p:nvPr/>
        </p:nvGrpSpPr>
        <p:grpSpPr>
          <a:xfrm>
            <a:off x="0" y="4149725"/>
            <a:ext cx="9144000" cy="993775"/>
            <a:chOff x="0" y="5533275"/>
            <a:chExt cx="12191999" cy="1324725"/>
          </a:xfrm>
        </p:grpSpPr>
        <p:pic>
          <p:nvPicPr>
            <p:cNvPr id="18442" name="图片 9" descr="C:\Users\1V994W2\PycharmProjects\PPT_Background_Generation\pic_temp\0_pic_quater_left_up.png"/>
            <p:cNvPicPr>
              <a:picLocks noChangeAspect="1"/>
            </p:cNvPicPr>
            <p:nvPr userDrawn="1">
              <p:custDataLst>
                <p:tags r:id="rId5"/>
              </p:custDataLst>
            </p:nvPr>
          </p:nvPicPr>
          <p:blipFill>
            <a:blip r:embed="rId8" r:link="rId9"/>
            <a:stretch>
              <a:fillRect/>
            </a:stretch>
          </p:blipFill>
          <p:spPr>
            <a:xfrm>
              <a:off x="10571797" y="5533275"/>
              <a:ext cx="1620202" cy="1324725"/>
            </a:xfrm>
            <a:prstGeom prst="rect">
              <a:avLst/>
            </a:prstGeom>
            <a:noFill/>
            <a:ln w="9525">
              <a:noFill/>
            </a:ln>
          </p:spPr>
        </p:pic>
        <p:pic>
          <p:nvPicPr>
            <p:cNvPr id="18443" name="图片 10" descr="C:\Users\1V994W2\PycharmProjects\PPT_Background_Generation\pic_temp\1_pic_quater_left_down.png"/>
            <p:cNvPicPr>
              <a:picLocks noChangeAspect="1"/>
            </p:cNvPicPr>
            <p:nvPr userDrawn="1">
              <p:custDataLst>
                <p:tags r:id="rId6"/>
              </p:custDataLst>
            </p:nvPr>
          </p:nvPicPr>
          <p:blipFill>
            <a:blip r:embed="rId10" r:link="rId9"/>
            <a:stretch>
              <a:fillRect/>
            </a:stretch>
          </p:blipFill>
          <p:spPr>
            <a:xfrm>
              <a:off x="0" y="5533275"/>
              <a:ext cx="1620202" cy="1324725"/>
            </a:xfrm>
            <a:prstGeom prst="rect">
              <a:avLst/>
            </a:prstGeom>
            <a:noFill/>
            <a:ln w="9525">
              <a:noFill/>
            </a:ln>
          </p:spPr>
        </p:pic>
      </p:grpSp>
      <p:sp>
        <p:nvSpPr>
          <p:cNvPr id="2" name="标题 1"/>
          <p:cNvSpPr>
            <a:spLocks noGrp="1"/>
          </p:cNvSpPr>
          <p:nvPr>
            <p:ph type="title"/>
          </p:nvPr>
        </p:nvSpPr>
        <p:spPr>
          <a:xfrm>
            <a:off x="1142100" y="1004524"/>
            <a:ext cx="6858000" cy="1790321"/>
          </a:xfrm>
        </p:spPr>
        <p:txBody>
          <a:bodyPr anchor="b"/>
          <a:lstStyle>
            <a:lvl1pPr algn="ctr">
              <a:defRPr sz="45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dirty="0"/>
          </a:p>
        </p:txBody>
      </p:sp>
      <p:sp>
        <p:nvSpPr>
          <p:cNvPr id="7" name="文本占位符 6"/>
          <p:cNvSpPr>
            <a:spLocks noGrp="1"/>
          </p:cNvSpPr>
          <p:nvPr>
            <p:ph type="body" sz="quarter" idx="13"/>
          </p:nvPr>
        </p:nvSpPr>
        <p:spPr>
          <a:xfrm>
            <a:off x="1141810" y="2897458"/>
            <a:ext cx="6858000" cy="1242153"/>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2" name="日期占位符 2"/>
          <p:cNvSpPr>
            <a:spLocks noGrp="1" noChangeArrowheads="1"/>
          </p:cNvSpPr>
          <p:nvPr>
            <p:ph type="dt" sz="half" idx="2"/>
            <p:custDataLst>
              <p:tags r:id="rId2"/>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63E75C26-6391-46F9-9053-6CFC235185B1}"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页脚占位符 3"/>
          <p:cNvSpPr>
            <a:spLocks noGrp="1" noChangeArrowheads="1"/>
          </p:cNvSpPr>
          <p:nvPr>
            <p:ph type="ftr" sz="quarter" idx="3"/>
            <p:custDataLst>
              <p:tags r:id="rId3"/>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4" name="灯片编号占位符 4"/>
          <p:cNvSpPr>
            <a:spLocks noGrp="1"/>
          </p:cNvSpPr>
          <p:nvPr>
            <p:ph type="sldNum" sz="quarter" idx="4"/>
            <p:custDataLst>
              <p:tags r:id="rId4"/>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defRPr/>
            </a:pPr>
            <a:fld id="{B27C7513-D80E-4CD0-B49E-0465DEAB880C}"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5" name="灯片编号占位符 4"/>
          <p:cNvSpPr>
            <a:spLocks noGrp="1"/>
          </p:cNvSpPr>
          <p:nvPr>
            <p:ph type="sldNum" sz="quarter" idx="12"/>
          </p:nvPr>
        </p:nvSpPr>
        <p:spPr/>
        <p:txBody>
          <a:bodyPr/>
          <a:lstStyle/>
          <a:p>
            <a:pPr lvl="0" eaLnBrk="1"/>
            <a:fld id="{9A0DB2DC-4C9A-4742-B13C-FB6460FD3503}" type="slidenum">
              <a:rPr lang="zh-CN" altLang="en-US" dirty="0">
                <a:latin typeface="Arial" panose="020B0604020202020204" pitchFamily="34" charset="0"/>
              </a:rPr>
              <a:pPr lvl="0" eaLnBrk="1"/>
              <a:t>‹#›</a:t>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3075" name="组合 7"/>
          <p:cNvGrpSpPr/>
          <p:nvPr/>
        </p:nvGrpSpPr>
        <p:grpSpPr>
          <a:xfrm>
            <a:off x="0" y="0"/>
            <a:ext cx="9144000" cy="441325"/>
            <a:chOff x="0" y="0"/>
            <a:chExt cx="12192000" cy="588767"/>
          </a:xfrm>
        </p:grpSpPr>
        <p:pic>
          <p:nvPicPr>
            <p:cNvPr id="3081" name="图片 8" descr="C:\Users\1V994W2\PycharmProjects\PPT_Background_Generation\pic_temp\0_pic_quater_left_up.png"/>
            <p:cNvPicPr>
              <a:picLocks noChangeAspect="1"/>
            </p:cNvPicPr>
            <p:nvPr userDrawn="1">
              <p:custDataLst>
                <p:tags r:id="rId4"/>
              </p:custDataLst>
            </p:nvPr>
          </p:nvPicPr>
          <p:blipFill>
            <a:blip r:embed="rId7" r:link="rId8"/>
            <a:stretch>
              <a:fillRect/>
            </a:stretch>
          </p:blipFill>
          <p:spPr>
            <a:xfrm>
              <a:off x="0" y="0"/>
              <a:ext cx="720090" cy="588767"/>
            </a:xfrm>
            <a:prstGeom prst="rect">
              <a:avLst/>
            </a:prstGeom>
            <a:noFill/>
            <a:ln w="9525">
              <a:noFill/>
            </a:ln>
          </p:spPr>
        </p:pic>
        <p:pic>
          <p:nvPicPr>
            <p:cNvPr id="3082" name="图片 9" descr="C:\Users\1V994W2\PycharmProjects\PPT_Background_Generation\pic_temp\1_pic_quater_right_up.png"/>
            <p:cNvPicPr>
              <a:picLocks noChangeAspect="1"/>
            </p:cNvPicPr>
            <p:nvPr userDrawn="1">
              <p:custDataLst>
                <p:tags r:id="rId5"/>
              </p:custDataLst>
            </p:nvPr>
          </p:nvPicPr>
          <p:blipFill>
            <a:blip r:embed="rId9" r:link="rId8"/>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502412" y="332467"/>
            <a:ext cx="8139178" cy="331514"/>
          </a:xfrm>
        </p:spPr>
        <p:txBody>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nvPr>
        </p:nvSpPr>
        <p:spPr>
          <a:xfrm>
            <a:off x="502412" y="714469"/>
            <a:ext cx="8139178" cy="4042179"/>
          </a:xfrm>
        </p:spPr>
        <p:txBody>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1" name="日期占位符 3"/>
          <p:cNvSpPr>
            <a:spLocks noGrp="1" noChangeArrowheads="1"/>
          </p:cNvSpPr>
          <p:nvPr>
            <p:ph type="dt" sz="half" idx="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66D625E0-C204-41FA-849A-809A2C282A77}"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页脚占位符 4"/>
          <p:cNvSpPr>
            <a:spLocks noGrp="1" noChangeArrowheads="1"/>
          </p:cNvSpPr>
          <p:nvPr>
            <p:ph type="ftr" sz="quarter" idx="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灯片编号占位符 5"/>
          <p:cNvSpPr>
            <a:spLocks noGrp="1"/>
          </p:cNvSpPr>
          <p:nvPr>
            <p:ph type="sldNum" sz="quarter" idx="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4099" name="图片 7" descr="C:\Users\1V994W2\PycharmProjects\PPT_Background_Generation\pic_temp\pic_half_top.png"/>
          <p:cNvPicPr>
            <a:picLocks noChangeAspect="1"/>
          </p:cNvPicPr>
          <p:nvPr>
            <p:custDataLst>
              <p:tags r:id="rId1"/>
            </p:custDataLst>
          </p:nvPr>
        </p:nvPicPr>
        <p:blipFill>
          <a:blip r:embed="rId6" r:link="rId7"/>
          <a:stretch>
            <a:fillRect/>
          </a:stretch>
        </p:blipFill>
        <p:spPr>
          <a:xfrm>
            <a:off x="3048000" y="4287838"/>
            <a:ext cx="3048000" cy="855662"/>
          </a:xfrm>
          <a:prstGeom prst="rect">
            <a:avLst/>
          </a:prstGeom>
          <a:noFill/>
          <a:ln w="9525">
            <a:noFill/>
          </a:ln>
        </p:spPr>
      </p:pic>
      <p:sp>
        <p:nvSpPr>
          <p:cNvPr id="2" name="标题 1"/>
          <p:cNvSpPr>
            <a:spLocks noGrp="1"/>
          </p:cNvSpPr>
          <p:nvPr>
            <p:ph type="ctrTitle" idx="13"/>
          </p:nvPr>
        </p:nvSpPr>
        <p:spPr>
          <a:xfrm>
            <a:off x="3569970" y="2185543"/>
            <a:ext cx="3660458" cy="811154"/>
          </a:xfrm>
        </p:spPr>
        <p:txBody>
          <a:bodyPr lIns="0" tIns="0" rIns="0" bIns="0"/>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solidFill>
                <a:latin typeface="Arial" panose="020B0604020202020204" pitchFamily="34" charset="0"/>
                <a:ea typeface="汉仪旗黑-85S" panose="00020600040101010101" charset="-122"/>
              </a:defRPr>
            </a:lvl1pPr>
          </a:lstStyle>
          <a:p>
            <a:r>
              <a:rPr lang="zh-CN" altLang="en-US"/>
              <a:t>单击此处编辑母版标题样式</a:t>
            </a:r>
            <a:endParaRPr lang="zh-CN" altLang="en-US" dirty="0"/>
          </a:p>
        </p:txBody>
      </p:sp>
      <p:sp>
        <p:nvSpPr>
          <p:cNvPr id="9" name="日期占位符 3"/>
          <p:cNvSpPr>
            <a:spLocks noGrp="1" noChangeArrowheads="1"/>
          </p:cNvSpPr>
          <p:nvPr>
            <p:ph type="dt" sz="half" idx="2"/>
            <p:custDataLst>
              <p:tags r:id="rId2"/>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1A4031AA-EF1E-4D93-89B2-D4945BF2D2F7}"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0" name="页脚占位符 4"/>
          <p:cNvSpPr>
            <a:spLocks noGrp="1" noChangeArrowheads="1"/>
          </p:cNvSpPr>
          <p:nvPr>
            <p:ph type="ftr" sz="quarter" idx="3"/>
            <p:custDataLst>
              <p:tags r:id="rId3"/>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1" name="灯片编号占位符 5"/>
          <p:cNvSpPr>
            <a:spLocks noGrp="1"/>
          </p:cNvSpPr>
          <p:nvPr>
            <p:ph type="sldNum" sz="quarter" idx="4"/>
            <p:custDataLst>
              <p:tags r:id="rId4"/>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5123" name="组合 7"/>
          <p:cNvGrpSpPr/>
          <p:nvPr/>
        </p:nvGrpSpPr>
        <p:grpSpPr>
          <a:xfrm>
            <a:off x="0" y="0"/>
            <a:ext cx="9144000" cy="441325"/>
            <a:chOff x="0" y="0"/>
            <a:chExt cx="12192000" cy="588767"/>
          </a:xfrm>
        </p:grpSpPr>
        <p:pic>
          <p:nvPicPr>
            <p:cNvPr id="5129" name="图片 8" descr="C:\Users\1V994W2\PycharmProjects\PPT_Background_Generation\pic_temp\0_pic_quater_left_up.png"/>
            <p:cNvPicPr>
              <a:picLocks noChangeAspect="1"/>
            </p:cNvPicPr>
            <p:nvPr userDrawn="1">
              <p:custDataLst>
                <p:tags r:id="rId4"/>
              </p:custDataLst>
            </p:nvPr>
          </p:nvPicPr>
          <p:blipFill>
            <a:blip r:embed="rId7" r:link="rId8"/>
            <a:stretch>
              <a:fillRect/>
            </a:stretch>
          </p:blipFill>
          <p:spPr>
            <a:xfrm>
              <a:off x="0" y="0"/>
              <a:ext cx="720090" cy="588767"/>
            </a:xfrm>
            <a:prstGeom prst="rect">
              <a:avLst/>
            </a:prstGeom>
            <a:noFill/>
            <a:ln w="9525">
              <a:noFill/>
            </a:ln>
          </p:spPr>
        </p:pic>
        <p:pic>
          <p:nvPicPr>
            <p:cNvPr id="5130" name="图片 9" descr="C:\Users\1V994W2\PycharmProjects\PPT_Background_Generation\pic_temp\1_pic_quater_right_up.png"/>
            <p:cNvPicPr>
              <a:picLocks noChangeAspect="1"/>
            </p:cNvPicPr>
            <p:nvPr userDrawn="1">
              <p:custDataLst>
                <p:tags r:id="rId5"/>
              </p:custDataLst>
            </p:nvPr>
          </p:nvPicPr>
          <p:blipFill>
            <a:blip r:embed="rId9" r:link="rId8"/>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502412" y="332467"/>
            <a:ext cx="8139178" cy="331514"/>
          </a:xfrm>
        </p:spPr>
        <p:txBody>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nvPr>
        </p:nvSpPr>
        <p:spPr>
          <a:xfrm>
            <a:off x="502448" y="714469"/>
            <a:ext cx="3962432" cy="4042179"/>
          </a:xfrm>
        </p:spPr>
        <p:txBody>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nvPr>
        </p:nvSpPr>
        <p:spPr>
          <a:xfrm>
            <a:off x="4679158" y="714469"/>
            <a:ext cx="3962432" cy="4042179"/>
          </a:xfrm>
        </p:spPr>
        <p:txBody>
          <a:bodyPr/>
          <a:lstStyle>
            <a:lvl1pPr eaLnBrk="1" fontAlgn="auto" latinLnBrk="0" hangingPunct="1">
              <a:defRPr sz="1200">
                <a:solidFill>
                  <a:schemeClr val="tx1"/>
                </a:solidFill>
                <a:latin typeface="Arial" panose="020B0604020202020204" pitchFamily="34" charset="0"/>
                <a:ea typeface="微软雅黑" panose="020B0503020204020204" pitchFamily="34" charset="-122"/>
              </a:defRPr>
            </a:lvl1pPr>
            <a:lvl2pPr eaLnBrk="1" fontAlgn="auto" latinLnBrk="0" hangingPunct="1">
              <a:defRPr sz="1200">
                <a:solidFill>
                  <a:schemeClr val="tx1"/>
                </a:solidFill>
                <a:latin typeface="Arial" panose="020B0604020202020204" pitchFamily="34" charset="0"/>
                <a:ea typeface="微软雅黑" panose="020B0503020204020204" pitchFamily="34" charset="-122"/>
              </a:defRPr>
            </a:lvl2pPr>
            <a:lvl3pPr eaLnBrk="1" fontAlgn="auto" latinLnBrk="0" hangingPunct="1">
              <a:defRPr sz="1200">
                <a:solidFill>
                  <a:schemeClr val="tx1"/>
                </a:solidFill>
                <a:latin typeface="Arial" panose="020B0604020202020204" pitchFamily="34" charset="0"/>
                <a:ea typeface="微软雅黑" panose="020B0503020204020204" pitchFamily="34" charset="-122"/>
              </a:defRPr>
            </a:lvl3pPr>
            <a:lvl4pPr eaLnBrk="1" fontAlgn="auto" latinLnBrk="0" hangingPunct="1">
              <a:defRPr sz="1200">
                <a:solidFill>
                  <a:schemeClr val="tx1"/>
                </a:solidFill>
                <a:latin typeface="Arial" panose="020B0604020202020204" pitchFamily="34" charset="0"/>
                <a:ea typeface="微软雅黑" panose="020B0503020204020204" pitchFamily="34" charset="-122"/>
              </a:defRPr>
            </a:lvl4pPr>
            <a:lvl5pPr eaLnBrk="1" fontAlgn="auto" latinLnBrk="0" hangingPunct="1">
              <a:defRPr sz="12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日期占位符 4"/>
          <p:cNvSpPr>
            <a:spLocks noGrp="1" noChangeArrowheads="1"/>
          </p:cNvSpPr>
          <p:nvPr>
            <p:ph type="dt" sz="half" idx="1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0580730F-0869-496D-9685-291C6C44337A}"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页脚占位符 5"/>
          <p:cNvSpPr>
            <a:spLocks noGrp="1" noChangeArrowheads="1"/>
          </p:cNvSpPr>
          <p:nvPr>
            <p:ph type="ftr" sz="quarter" idx="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灯片编号占位符 6"/>
          <p:cNvSpPr>
            <a:spLocks noGrp="1"/>
          </p:cNvSpPr>
          <p:nvPr>
            <p:ph type="sldNum" sz="quarter" idx="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p:nvGrpSpPr>
        <p:grpSpPr>
          <a:xfrm>
            <a:off x="0" y="0"/>
            <a:ext cx="9144000" cy="441325"/>
            <a:chOff x="0" y="0"/>
            <a:chExt cx="12192000" cy="588767"/>
          </a:xfrm>
        </p:grpSpPr>
        <p:pic>
          <p:nvPicPr>
            <p:cNvPr id="6153" name="图片 8" descr="C:\Users\1V994W2\PycharmProjects\PPT_Background_Generation\pic_temp\0_pic_quater_left_up.png"/>
            <p:cNvPicPr>
              <a:picLocks noChangeAspect="1"/>
            </p:cNvPicPr>
            <p:nvPr userDrawn="1">
              <p:custDataLst>
                <p:tags r:id="rId4"/>
              </p:custDataLst>
            </p:nvPr>
          </p:nvPicPr>
          <p:blipFill>
            <a:blip r:embed="rId7" r:link="rId8"/>
            <a:stretch>
              <a:fillRect/>
            </a:stretch>
          </p:blipFill>
          <p:spPr>
            <a:xfrm>
              <a:off x="0" y="0"/>
              <a:ext cx="720090" cy="588767"/>
            </a:xfrm>
            <a:prstGeom prst="rect">
              <a:avLst/>
            </a:prstGeom>
            <a:noFill/>
            <a:ln w="9525">
              <a:noFill/>
            </a:ln>
          </p:spPr>
        </p:pic>
        <p:pic>
          <p:nvPicPr>
            <p:cNvPr id="6154" name="图片 9" descr="C:\Users\1V994W2\PycharmProjects\PPT_Background_Generation\pic_temp\1_pic_quater_right_up.png"/>
            <p:cNvPicPr>
              <a:picLocks noChangeAspect="1"/>
            </p:cNvPicPr>
            <p:nvPr userDrawn="1">
              <p:custDataLst>
                <p:tags r:id="rId5"/>
              </p:custDataLst>
            </p:nvPr>
          </p:nvPicPr>
          <p:blipFill>
            <a:blip r:embed="rId9" r:link="rId8"/>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502412" y="332467"/>
            <a:ext cx="8139178" cy="331514"/>
          </a:xfrm>
        </p:spPr>
        <p:txBody>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p:nvPr>
        </p:nvSpPr>
        <p:spPr>
          <a:xfrm>
            <a:off x="502448" y="714469"/>
            <a:ext cx="3962432" cy="285788"/>
          </a:xfrm>
        </p:spPr>
        <p:txBody>
          <a:bodyPr anchor="ctr" anchorCtr="0"/>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502444" y="1055024"/>
            <a:ext cx="3962400" cy="3701521"/>
          </a:xfrm>
        </p:spPr>
        <p:txBody>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p:nvPr>
        </p:nvSpPr>
        <p:spPr>
          <a:xfrm>
            <a:off x="4676813" y="714469"/>
            <a:ext cx="3962432" cy="285788"/>
          </a:xfrm>
        </p:spPr>
        <p:txBody>
          <a:bodyPr anchor="ctr" anchorCtr="0"/>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sym typeface="+mn-ea"/>
              </a:rPr>
              <a:t>单击此处编辑母版文本样式</a:t>
            </a:r>
          </a:p>
        </p:txBody>
      </p:sp>
      <p:sp>
        <p:nvSpPr>
          <p:cNvPr id="6" name="内容占位符 5"/>
          <p:cNvSpPr>
            <a:spLocks noGrp="1"/>
          </p:cNvSpPr>
          <p:nvPr>
            <p:ph sz="quarter" idx="4"/>
          </p:nvPr>
        </p:nvSpPr>
        <p:spPr>
          <a:xfrm>
            <a:off x="4676813" y="1055024"/>
            <a:ext cx="3962432" cy="3701521"/>
          </a:xfrm>
        </p:spPr>
        <p:txBody>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1" name="日期占位符 6"/>
          <p:cNvSpPr>
            <a:spLocks noGrp="1" noChangeArrowheads="1"/>
          </p:cNvSpPr>
          <p:nvPr>
            <p:ph type="dt" sz="half" idx="1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21B1EC5E-FA2E-4308-B77C-A2562B0B0E0E}"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页脚占位符 7"/>
          <p:cNvSpPr>
            <a:spLocks noGrp="1" noChangeArrowheads="1"/>
          </p:cNvSpPr>
          <p:nvPr>
            <p:ph type="ftr" sz="quarter" idx="1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灯片编号占位符 8"/>
          <p:cNvSpPr>
            <a:spLocks noGrp="1"/>
          </p:cNvSpPr>
          <p:nvPr>
            <p:ph type="sldNum" sz="quarter" idx="1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171" name="图片 7" descr="C:\Users\1V994W2\Documents\Tencent Files\574576071\FileRecv\拼装素材\forright\\06\subject_holdleft_84,125,158_0_staid_full_0.png"/>
          <p:cNvPicPr>
            <a:picLocks noChangeAspect="1"/>
          </p:cNvPicPr>
          <p:nvPr>
            <p:custDataLst>
              <p:tags r:id="rId1"/>
            </p:custDataLst>
          </p:nvPr>
        </p:nvPicPr>
        <p:blipFill>
          <a:blip r:embed="rId7" r:link="rId8"/>
          <a:stretch>
            <a:fillRect/>
          </a:stretch>
        </p:blipFill>
        <p:spPr>
          <a:xfrm>
            <a:off x="5622925" y="1646238"/>
            <a:ext cx="3292475" cy="1851025"/>
          </a:xfrm>
          <a:prstGeom prst="rect">
            <a:avLst/>
          </a:prstGeom>
          <a:noFill/>
          <a:ln w="9525">
            <a:noFill/>
          </a:ln>
        </p:spPr>
      </p:pic>
      <p:pic>
        <p:nvPicPr>
          <p:cNvPr id="7172" name="图片 8" descr="C:\Users\1V994W2\PycharmProjects\PPT_Background_Generation\pic_temp\1_pic_quater_right_up.png"/>
          <p:cNvPicPr>
            <a:picLocks noChangeAspect="1"/>
          </p:cNvPicPr>
          <p:nvPr>
            <p:custDataLst>
              <p:tags r:id="rId2"/>
            </p:custDataLst>
          </p:nvPr>
        </p:nvPicPr>
        <p:blipFill>
          <a:blip r:embed="rId9" r:link="rId8"/>
          <a:stretch>
            <a:fillRect/>
          </a:stretch>
        </p:blipFill>
        <p:spPr>
          <a:xfrm>
            <a:off x="0" y="4702175"/>
            <a:ext cx="539750" cy="441325"/>
          </a:xfrm>
          <a:prstGeom prst="rect">
            <a:avLst/>
          </a:prstGeom>
          <a:noFill/>
          <a:ln w="9525">
            <a:noFill/>
          </a:ln>
        </p:spPr>
      </p:pic>
      <p:sp>
        <p:nvSpPr>
          <p:cNvPr id="2" name="标题 1"/>
          <p:cNvSpPr>
            <a:spLocks noGrp="1"/>
          </p:cNvSpPr>
          <p:nvPr>
            <p:ph type="title"/>
          </p:nvPr>
        </p:nvSpPr>
        <p:spPr>
          <a:xfrm>
            <a:off x="502412" y="332464"/>
            <a:ext cx="8139178" cy="331514"/>
          </a:xfrm>
        </p:spPr>
        <p:txBody>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10" name="日期占位符 2"/>
          <p:cNvSpPr>
            <a:spLocks noGrp="1" noChangeArrowheads="1"/>
          </p:cNvSpPr>
          <p:nvPr>
            <p:ph type="dt" sz="half" idx="2"/>
            <p:custDataLst>
              <p:tags r:id="rId3"/>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0958E0DB-8F0E-4AF2-A72F-98AAA0DD8C68}"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1" name="页脚占位符 3"/>
          <p:cNvSpPr>
            <a:spLocks noGrp="1" noChangeArrowheads="1"/>
          </p:cNvSpPr>
          <p:nvPr>
            <p:ph type="ftr" sz="quarter" idx="3"/>
            <p:custDataLst>
              <p:tags r:id="rId4"/>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灯片编号占位符 4"/>
          <p:cNvSpPr>
            <a:spLocks noGrp="1"/>
          </p:cNvSpPr>
          <p:nvPr>
            <p:ph type="sldNum" sz="quarter" idx="4"/>
            <p:custDataLst>
              <p:tags r:id="rId5"/>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defRPr/>
            </a:pPr>
            <a:fld id="{B27C7513-D80E-4CD0-B49E-0465DEAB880C}"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4" name="灯片编号占位符 3"/>
          <p:cNvSpPr>
            <a:spLocks noGrp="1"/>
          </p:cNvSpPr>
          <p:nvPr>
            <p:ph type="sldNum" sz="quarter" idx="12"/>
          </p:nvPr>
        </p:nvSpPr>
        <p:spPr/>
        <p:txBody>
          <a:bodyPr/>
          <a:lstStyle/>
          <a:p>
            <a:pPr lvl="0" eaLnBrk="1"/>
            <a:fld id="{9A0DB2DC-4C9A-4742-B13C-FB6460FD3503}" type="slidenum">
              <a:rPr lang="zh-CN" altLang="en-US" dirty="0">
                <a:latin typeface="Arial" panose="020B0604020202020204" pitchFamily="34" charset="0"/>
              </a:rPr>
              <a:pPr lvl="0" eaLnBrk="1"/>
              <a:t>‹#›</a:t>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195" name="组合 7"/>
          <p:cNvGrpSpPr/>
          <p:nvPr/>
        </p:nvGrpSpPr>
        <p:grpSpPr>
          <a:xfrm>
            <a:off x="0" y="0"/>
            <a:ext cx="9144000" cy="441325"/>
            <a:chOff x="0" y="0"/>
            <a:chExt cx="12192000" cy="588767"/>
          </a:xfrm>
        </p:grpSpPr>
        <p:pic>
          <p:nvPicPr>
            <p:cNvPr id="8201" name="图片 8" descr="C:\Users\1V994W2\PycharmProjects\PPT_Background_Generation\pic_temp\0_pic_quater_left_up.png"/>
            <p:cNvPicPr>
              <a:picLocks noChangeAspect="1"/>
            </p:cNvPicPr>
            <p:nvPr userDrawn="1">
              <p:custDataLst>
                <p:tags r:id="rId4"/>
              </p:custDataLst>
            </p:nvPr>
          </p:nvPicPr>
          <p:blipFill>
            <a:blip r:embed="rId7" r:link="rId8"/>
            <a:stretch>
              <a:fillRect/>
            </a:stretch>
          </p:blipFill>
          <p:spPr>
            <a:xfrm>
              <a:off x="0" y="0"/>
              <a:ext cx="720090" cy="588767"/>
            </a:xfrm>
            <a:prstGeom prst="rect">
              <a:avLst/>
            </a:prstGeom>
            <a:noFill/>
            <a:ln w="9525">
              <a:noFill/>
            </a:ln>
          </p:spPr>
        </p:pic>
        <p:pic>
          <p:nvPicPr>
            <p:cNvPr id="8202" name="图片 9" descr="C:\Users\1V994W2\PycharmProjects\PPT_Background_Generation\pic_temp\1_pic_quater_right_up.png"/>
            <p:cNvPicPr>
              <a:picLocks noChangeAspect="1"/>
            </p:cNvPicPr>
            <p:nvPr userDrawn="1">
              <p:custDataLst>
                <p:tags r:id="rId5"/>
              </p:custDataLst>
            </p:nvPr>
          </p:nvPicPr>
          <p:blipFill>
            <a:blip r:embed="rId9" r:link="rId8"/>
            <a:stretch>
              <a:fillRect/>
            </a:stretch>
          </p:blipFill>
          <p:spPr>
            <a:xfrm>
              <a:off x="11471910" y="0"/>
              <a:ext cx="720090" cy="588767"/>
            </a:xfrm>
            <a:prstGeom prst="rect">
              <a:avLst/>
            </a:prstGeom>
            <a:noFill/>
            <a:ln w="9525">
              <a:noFill/>
            </a:ln>
          </p:spPr>
        </p:pic>
      </p:grpSp>
      <p:sp>
        <p:nvSpPr>
          <p:cNvPr id="2" name="标题 1"/>
          <p:cNvSpPr>
            <a:spLocks noGrp="1"/>
          </p:cNvSpPr>
          <p:nvPr>
            <p:ph type="title"/>
          </p:nvPr>
        </p:nvSpPr>
        <p:spPr>
          <a:xfrm>
            <a:off x="502448" y="332467"/>
            <a:ext cx="8139178" cy="331514"/>
          </a:xfrm>
        </p:spPr>
        <p:txBody>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nvPr>
        </p:nvSpPr>
        <p:spPr>
          <a:xfrm>
            <a:off x="502448" y="714469"/>
            <a:ext cx="3962432" cy="4042179"/>
          </a:xfrm>
        </p:spPr>
        <p:txBody>
          <a:bodyPr vert="horz" wrap="square"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marL="0" marR="0" lvl="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200" b="0" i="0" u="none" strike="noStrike" kern="1200" cap="none" spc="15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sym typeface="+mn-ea"/>
            </a:endParaRPr>
          </a:p>
        </p:txBody>
      </p:sp>
      <p:sp>
        <p:nvSpPr>
          <p:cNvPr id="4" name="文本占位符 3"/>
          <p:cNvSpPr>
            <a:spLocks noGrp="1"/>
          </p:cNvSpPr>
          <p:nvPr>
            <p:ph type="body" sz="half" idx="2"/>
          </p:nvPr>
        </p:nvSpPr>
        <p:spPr>
          <a:xfrm>
            <a:off x="4679194" y="714469"/>
            <a:ext cx="3962432" cy="4042179"/>
          </a:xfrm>
        </p:spPr>
        <p:txBody>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11" name="日期占位符 4"/>
          <p:cNvSpPr>
            <a:spLocks noGrp="1" noChangeArrowheads="1"/>
          </p:cNvSpPr>
          <p:nvPr>
            <p:ph type="dt" sz="half" idx="1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F901C766-DAC5-45D8-833B-B500B24DE66A}"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页脚占位符 5"/>
          <p:cNvSpPr>
            <a:spLocks noGrp="1" noChangeArrowheads="1"/>
          </p:cNvSpPr>
          <p:nvPr>
            <p:ph type="ftr" sz="quarter" idx="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灯片编号占位符 6"/>
          <p:cNvSpPr>
            <a:spLocks noGrp="1"/>
          </p:cNvSpPr>
          <p:nvPr>
            <p:ph type="sldNum" sz="quarter" idx="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p:nvGrpSpPr>
        <p:grpSpPr>
          <a:xfrm>
            <a:off x="0" y="0"/>
            <a:ext cx="9144000" cy="441325"/>
            <a:chOff x="0" y="0"/>
            <a:chExt cx="12192000" cy="588767"/>
          </a:xfrm>
        </p:grpSpPr>
        <p:pic>
          <p:nvPicPr>
            <p:cNvPr id="9225" name="图片 8" descr="C:\Users\1V994W2\PycharmProjects\PPT_Background_Generation\pic_temp\0_pic_quater_left_up.png"/>
            <p:cNvPicPr>
              <a:picLocks noChangeAspect="1"/>
            </p:cNvPicPr>
            <p:nvPr userDrawn="1">
              <p:custDataLst>
                <p:tags r:id="rId4"/>
              </p:custDataLst>
            </p:nvPr>
          </p:nvPicPr>
          <p:blipFill>
            <a:blip r:embed="rId7" r:link="rId8"/>
            <a:stretch>
              <a:fillRect/>
            </a:stretch>
          </p:blipFill>
          <p:spPr>
            <a:xfrm>
              <a:off x="0" y="0"/>
              <a:ext cx="720090" cy="588767"/>
            </a:xfrm>
            <a:prstGeom prst="rect">
              <a:avLst/>
            </a:prstGeom>
            <a:noFill/>
            <a:ln w="9525">
              <a:noFill/>
            </a:ln>
          </p:spPr>
        </p:pic>
        <p:pic>
          <p:nvPicPr>
            <p:cNvPr id="9226" name="图片 9" descr="C:\Users\1V994W2\PycharmProjects\PPT_Background_Generation\pic_temp\1_pic_quater_right_up.png"/>
            <p:cNvPicPr>
              <a:picLocks noChangeAspect="1"/>
            </p:cNvPicPr>
            <p:nvPr userDrawn="1">
              <p:custDataLst>
                <p:tags r:id="rId5"/>
              </p:custDataLst>
            </p:nvPr>
          </p:nvPicPr>
          <p:blipFill>
            <a:blip r:embed="rId9" r:link="rId8"/>
            <a:stretch>
              <a:fillRect/>
            </a:stretch>
          </p:blipFill>
          <p:spPr>
            <a:xfrm>
              <a:off x="11471910" y="0"/>
              <a:ext cx="720090" cy="588767"/>
            </a:xfrm>
            <a:prstGeom prst="rect">
              <a:avLst/>
            </a:prstGeom>
            <a:noFill/>
            <a:ln w="9525">
              <a:noFill/>
            </a:ln>
          </p:spPr>
        </p:pic>
      </p:grpSp>
      <p:sp>
        <p:nvSpPr>
          <p:cNvPr id="2" name="竖排标题 1"/>
          <p:cNvSpPr>
            <a:spLocks noGrp="1"/>
          </p:cNvSpPr>
          <p:nvPr>
            <p:ph type="title" orient="vert"/>
          </p:nvPr>
        </p:nvSpPr>
        <p:spPr>
          <a:xfrm>
            <a:off x="7928351" y="714469"/>
            <a:ext cx="713238" cy="4042179"/>
          </a:xfrm>
        </p:spPr>
        <p:txBody>
          <a:bodyPr vert="eaVert"/>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nvPr>
        </p:nvSpPr>
        <p:spPr>
          <a:xfrm>
            <a:off x="502444" y="714463"/>
            <a:ext cx="7371076" cy="4042179"/>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日期占位符 3"/>
          <p:cNvSpPr>
            <a:spLocks noGrp="1" noChangeArrowheads="1"/>
          </p:cNvSpPr>
          <p:nvPr>
            <p:ph type="dt" sz="half" idx="2"/>
            <p:custDataLst>
              <p:tags r:id="rId1"/>
            </p:custDataLst>
          </p:nvPr>
        </p:nvSpPr>
        <p:spPr bwMode="auto">
          <a:xfrm>
            <a:off x="660400" y="4762500"/>
            <a:ext cx="2024063"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91D4906E-4C6C-4F74-89AA-3EE72C4800E6}"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2" name="页脚占位符 4"/>
          <p:cNvSpPr>
            <a:spLocks noGrp="1" noChangeArrowheads="1"/>
          </p:cNvSpPr>
          <p:nvPr>
            <p:ph type="ftr" sz="quarter" idx="3"/>
            <p:custDataLst>
              <p:tags r:id="rId2"/>
            </p:custDataLst>
          </p:nvPr>
        </p:nvSpPr>
        <p:spPr bwMode="auto">
          <a:xfrm>
            <a:off x="3087688" y="4762500"/>
            <a:ext cx="2968625" cy="238125"/>
          </a:xfrm>
          <a:prstGeom prst="rect">
            <a:avLst/>
          </a:prstGeom>
          <a:noFill/>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3" name="灯片编号占位符 5"/>
          <p:cNvSpPr>
            <a:spLocks noGrp="1"/>
          </p:cNvSpPr>
          <p:nvPr>
            <p:ph type="sldNum" sz="quarter" idx="4"/>
            <p:custDataLst>
              <p:tags r:id="rId3"/>
            </p:custDataLst>
          </p:nvPr>
        </p:nvSpPr>
        <p:spPr>
          <a:xfrm>
            <a:off x="6457950" y="4762500"/>
            <a:ext cx="2025650" cy="238125"/>
          </a:xfrm>
          <a:prstGeom prst="rect">
            <a:avLst/>
          </a:prstGeom>
        </p:spPr>
        <p:txBody>
          <a:bodyPr vert="horz" wrap="square" lIns="91440" tIns="45720" rIns="91440" bIns="45720" numCol="1" anchor="ctr" anchorCtr="0" compatLnSpc="1"/>
          <a:lstStyle/>
          <a:p>
            <a:pPr algn="r" eaLnBrk="1"/>
            <a:fld id="{9A0DB2DC-4C9A-4742-B13C-FB6460FD3503}" type="slidenum">
              <a:rPr lang="zh-CN" altLang="en-US" dirty="0">
                <a:ea typeface="微软雅黑" panose="020B0503020204020204" pitchFamily="34" charset="-122"/>
              </a:rPr>
              <a:pPr algn="r" eaLnBrk="1"/>
              <a:t>‹#›</a:t>
            </a:fld>
            <a:endParaRPr lang="zh-CN" altLang="en-US" dirty="0">
              <a:ea typeface="微软雅黑" panose="020B0503020204020204"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1650" y="331788"/>
            <a:ext cx="8140700" cy="331788"/>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501650" y="720725"/>
            <a:ext cx="8140700" cy="4043363"/>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日期占位符 3"/>
          <p:cNvSpPr>
            <a:spLocks noGrp="1" noChangeArrowheads="1"/>
          </p:cNvSpPr>
          <p:nvPr>
            <p:ph type="dt" sz="half" idx="2"/>
            <p:custDataLst>
              <p:tags r:id="rId23"/>
            </p:custDataLst>
          </p:nvPr>
        </p:nvSpPr>
        <p:spPr bwMode="auto">
          <a:xfrm>
            <a:off x="660400" y="4762500"/>
            <a:ext cx="2024063" cy="238125"/>
          </a:xfrm>
          <a:prstGeom prst="rect">
            <a:avLst/>
          </a:prstGeom>
          <a:noFill/>
          <a:ln w="9525">
            <a:noFill/>
            <a:miter lim="800000"/>
          </a:ln>
        </p:spPr>
        <p:txBody>
          <a:bodyPr vert="horz" wrap="square" lIns="91440" tIns="45720" rIns="91440" bIns="45720" numCol="1" anchor="ctr" anchorCtr="0" compatLnSpc="1"/>
          <a:lstStyle>
            <a:lvl1pPr eaLnBrk="1">
              <a:defRPr sz="900">
                <a:solidFill>
                  <a:srgbClr val="898989"/>
                </a:solidFill>
                <a:ea typeface="微软雅黑" panose="020B0503020204020204" pitchFamily="34" charset="-122"/>
              </a:defRPr>
            </a:lvl1pPr>
          </a:lstStyle>
          <a:p>
            <a:pPr marL="0" marR="0" lvl="0" indent="0" algn="l" defTabSz="914400" rtl="0" eaLnBrk="1" fontAlgn="base" latinLnBrk="0" hangingPunct="0">
              <a:lnSpc>
                <a:spcPct val="100000"/>
              </a:lnSpc>
              <a:spcBef>
                <a:spcPct val="0"/>
              </a:spcBef>
              <a:spcAft>
                <a:spcPct val="0"/>
              </a:spcAft>
              <a:buClrTx/>
              <a:buSzTx/>
              <a:buFontTx/>
              <a:buNone/>
              <a:defRPr/>
            </a:pPr>
            <a:fld id="{B27C7513-D80E-4CD0-B49E-0465DEAB880C}" type="datetimeFigureOut">
              <a:rPr kumimoji="0" lang="zh-CN" altLang="en-US" sz="900" b="0" i="0" u="none" strike="noStrike" kern="1200" cap="none" spc="0" normalizeH="0" baseline="0" noProof="0" smtClean="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rPr>
              <a:pPr marL="0" marR="0" lvl="0" indent="0" algn="l" defTabSz="914400" rtl="0" eaLnBrk="1" fontAlgn="base" latinLnBrk="0" hangingPunct="0">
                <a:lnSpc>
                  <a:spcPct val="100000"/>
                </a:lnSpc>
                <a:spcBef>
                  <a:spcPct val="0"/>
                </a:spcBef>
                <a:spcAft>
                  <a:spcPct val="0"/>
                </a:spcAft>
                <a:buClrTx/>
                <a:buSzTx/>
                <a:buFontTx/>
                <a:buNone/>
                <a:defRPr/>
              </a:pPr>
              <a:t>2020/5/5</a:t>
            </a:fld>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1029" name="页脚占位符 4"/>
          <p:cNvSpPr>
            <a:spLocks noGrp="1" noChangeArrowheads="1"/>
          </p:cNvSpPr>
          <p:nvPr>
            <p:ph type="ftr" sz="quarter" idx="3"/>
            <p:custDataLst>
              <p:tags r:id="rId24"/>
            </p:custDataLst>
          </p:nvPr>
        </p:nvSpPr>
        <p:spPr bwMode="auto">
          <a:xfrm>
            <a:off x="3087688" y="4762500"/>
            <a:ext cx="2968625" cy="238125"/>
          </a:xfrm>
          <a:prstGeom prst="rect">
            <a:avLst/>
          </a:prstGeom>
          <a:noFill/>
          <a:ln w="9525">
            <a:noFill/>
            <a:miter lim="800000"/>
          </a:ln>
        </p:spPr>
        <p:txBody>
          <a:bodyPr vert="horz" wrap="square" lIns="91440" tIns="45720" rIns="91440" bIns="45720" numCol="1" anchor="ctr" anchorCtr="0" compatLnSpc="1"/>
          <a:lstStyle>
            <a:lvl1pPr algn="ctr" eaLnBrk="1">
              <a:defRPr sz="900">
                <a:solidFill>
                  <a:srgbClr val="898989"/>
                </a:solidFill>
                <a:ea typeface="微软雅黑" panose="020B0503020204020204" pitchFamily="34" charset="-122"/>
              </a:defRPr>
            </a:lvl1pPr>
          </a:lstStyle>
          <a:p>
            <a:pPr marL="0" marR="0" lvl="0" indent="0" algn="ctr" defTabSz="914400" rtl="0" eaLnBrk="1"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898989"/>
              </a:solidFill>
              <a:effectLst/>
              <a:uLnTx/>
              <a:uFillTx/>
              <a:latin typeface="Arial" panose="020B0604020202020204" pitchFamily="34" charset="0"/>
              <a:ea typeface="微软雅黑" panose="020B0503020204020204" pitchFamily="34" charset="-122"/>
              <a:cs typeface="+mn-cs"/>
              <a:sym typeface="Calibri" panose="020F0502020204030204" pitchFamily="34" charset="0"/>
            </a:endParaRPr>
          </a:p>
        </p:txBody>
      </p:sp>
      <p:sp>
        <p:nvSpPr>
          <p:cNvPr id="6" name="灯片编号占位符 5"/>
          <p:cNvSpPr>
            <a:spLocks noGrp="1"/>
          </p:cNvSpPr>
          <p:nvPr>
            <p:ph type="sldNum" sz="quarter" idx="4"/>
            <p:custDataLst>
              <p:tags r:id="rId25"/>
            </p:custDataLst>
          </p:nvPr>
        </p:nvSpPr>
        <p:spPr>
          <a:xfrm>
            <a:off x="6457950" y="4762500"/>
            <a:ext cx="2025650" cy="238125"/>
          </a:xfrm>
          <a:prstGeom prst="rect">
            <a:avLst/>
          </a:prstGeom>
        </p:spPr>
        <p:txBody>
          <a:bodyPr vert="horz" wrap="square" lIns="91440" tIns="45720" rIns="91440" bIns="45720" numCol="1" anchor="ctr" anchorCtr="0" compatLnSpc="1"/>
          <a:lstStyle>
            <a:lvl1pPr algn="r">
              <a:defRPr sz="900">
                <a:solidFill>
                  <a:srgbClr val="898989"/>
                </a:solidFill>
                <a:ea typeface="微软雅黑" panose="020B0503020204020204" pitchFamily="34" charset="-122"/>
              </a:defRPr>
            </a:lvl1pPr>
          </a:lstStyle>
          <a:p>
            <a:pPr lvl="0" eaLnBrk="1"/>
            <a:fld id="{9A0DB2DC-4C9A-4742-B13C-FB6460FD3503}" type="slidenum">
              <a:rPr lang="zh-CN" altLang="en-US" dirty="0">
                <a:latin typeface="Arial" panose="020B0604020202020204" pitchFamily="34" charset="0"/>
              </a:rPr>
              <a:pPr lvl="0" eaLnBrk="1"/>
              <a:t>‹#›</a:t>
            </a:fld>
            <a:endParaRPr lang="zh-CN" altLang="en-US" dirty="0">
              <a:latin typeface="Arial" panose="020B0604020202020204" pitchFamily="34" charset="0"/>
            </a:endParaRPr>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l" defTabSz="685800" rtl="0" eaLnBrk="0" fontAlgn="base" hangingPunct="0">
        <a:spcBef>
          <a:spcPct val="0"/>
        </a:spcBef>
        <a:spcAft>
          <a:spcPct val="0"/>
        </a:spcAft>
        <a:defRPr sz="4400" b="1" kern="1200" spc="200">
          <a:solidFill>
            <a:schemeClr val="tx1"/>
          </a:solidFill>
          <a:latin typeface="Arial" panose="020B0604020202020204" pitchFamily="34" charset="0"/>
          <a:ea typeface="微软雅黑" panose="020B0503020204020204" pitchFamily="34" charset="-122"/>
          <a:cs typeface="+mj-cs"/>
        </a:defRPr>
      </a:lvl1pPr>
      <a:lvl2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2pPr>
      <a:lvl3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3pPr>
      <a:lvl4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4pPr>
      <a:lvl5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5pPr>
      <a:lvl6pPr marL="4572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9144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13716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18288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1pPr>
      <a:lvl2pPr marL="5143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Arial" panose="020B0604020202020204" pitchFamily="34" charset="0"/>
          <a:ea typeface="微软雅黑" panose="020B0503020204020204" pitchFamily="34" charset="-122"/>
          <a:cs typeface="+mn-cs"/>
        </a:defRPr>
      </a:lvl2pPr>
      <a:lvl3pPr marL="8572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3pPr>
      <a:lvl4pPr marL="12001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4pPr>
      <a:lvl5pPr marL="15430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12.xml"/><Relationship Id="rId5" Type="http://schemas.openxmlformats.org/officeDocument/2006/relationships/image" Target="../media/image3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video" Target="../media/media4.mp4"/><Relationship Id="rId7" Type="http://schemas.openxmlformats.org/officeDocument/2006/relationships/image" Target="../media/image34.png"/><Relationship Id="rId12" Type="http://schemas.openxmlformats.org/officeDocument/2006/relationships/image" Target="../media/image38.png"/><Relationship Id="rId2" Type="http://schemas.microsoft.com/office/2007/relationships/media" Target="../media/media4.mp4"/><Relationship Id="rId1" Type="http://schemas.openxmlformats.org/officeDocument/2006/relationships/tags" Target="../tags/tag114.xml"/><Relationship Id="rId6" Type="http://schemas.openxmlformats.org/officeDocument/2006/relationships/slideLayout" Target="../slideLayouts/slideLayout2.xml"/><Relationship Id="rId11" Type="http://schemas.openxmlformats.org/officeDocument/2006/relationships/image" Target="../media/image37.png"/><Relationship Id="rId5" Type="http://schemas.openxmlformats.org/officeDocument/2006/relationships/video" Target="../media/media5.mp4"/><Relationship Id="rId10" Type="http://schemas.openxmlformats.org/officeDocument/2006/relationships/image" Target="../media/image36.png"/><Relationship Id="rId4" Type="http://schemas.microsoft.com/office/2007/relationships/media" Target="../media/media5.mp4"/><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8.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1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12.png"/><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slideLayout" Target="../slideLayouts/slideLayout2.xml"/><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0" Type="http://schemas.openxmlformats.org/officeDocument/2006/relationships/tags" Target="../tags/tag104.xml"/><Relationship Id="rId4" Type="http://schemas.openxmlformats.org/officeDocument/2006/relationships/tags" Target="../tags/tag98.xml"/><Relationship Id="rId9" Type="http://schemas.openxmlformats.org/officeDocument/2006/relationships/tags" Target="../tags/tag10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media/media1.mp4"/><Relationship Id="rId7" Type="http://schemas.openxmlformats.org/officeDocument/2006/relationships/image" Target="../media/image21.png"/><Relationship Id="rId2" Type="http://schemas.microsoft.com/office/2007/relationships/media" Target="../media/media1.mp4"/><Relationship Id="rId1" Type="http://schemas.openxmlformats.org/officeDocument/2006/relationships/tags" Target="../tags/tag10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video" Target="../media/media2.mp4"/><Relationship Id="rId7" Type="http://schemas.openxmlformats.org/officeDocument/2006/relationships/image" Target="../media/image24.png"/><Relationship Id="rId2" Type="http://schemas.microsoft.com/office/2007/relationships/media" Target="../media/media2.mp4"/><Relationship Id="rId1" Type="http://schemas.openxmlformats.org/officeDocument/2006/relationships/tags" Target="../tags/tag110.xml"/><Relationship Id="rId6" Type="http://schemas.openxmlformats.org/officeDocument/2006/relationships/image" Target="../media/image19.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图片 3"/>
          <p:cNvPicPr>
            <a:picLocks noChangeAspect="1"/>
          </p:cNvPicPr>
          <p:nvPr/>
        </p:nvPicPr>
        <p:blipFill>
          <a:blip r:embed="rId4"/>
          <a:srcRect r="531"/>
          <a:stretch>
            <a:fillRect/>
          </a:stretch>
        </p:blipFill>
        <p:spPr>
          <a:xfrm>
            <a:off x="0" y="0"/>
            <a:ext cx="9144000" cy="5143500"/>
          </a:xfrm>
          <a:prstGeom prst="rect">
            <a:avLst/>
          </a:prstGeom>
          <a:noFill/>
          <a:ln w="9525">
            <a:noFill/>
          </a:ln>
        </p:spPr>
      </p:pic>
      <p:sp>
        <p:nvSpPr>
          <p:cNvPr id="15" name="标题 14"/>
          <p:cNvSpPr>
            <a:spLocks noGrp="1"/>
          </p:cNvSpPr>
          <p:nvPr>
            <p:ph type="ctrTitle" idx="13"/>
          </p:nvPr>
        </p:nvSpPr>
        <p:spPr>
          <a:xfrm>
            <a:off x="3497263" y="1919288"/>
            <a:ext cx="5411788" cy="728663"/>
          </a:xfrm>
        </p:spPr>
        <p:txBody>
          <a:bodyPr vert="horz" wrap="square" lIns="0" tIns="0" rIns="0" bIns="0" rtlCol="0" anchor="ctr" anchorCtr="0"/>
          <a:lstStyle/>
          <a:p>
            <a:pPr algn="ctr" defTabSz="914400" fontAlgn="base">
              <a:spcAft>
                <a:spcPct val="0"/>
              </a:spcAft>
              <a:buFontTx/>
            </a:pPr>
            <a:r>
              <a:rPr lang="zh-CN" altLang="en-US" sz="4000" b="1" kern="1200" spc="200" dirty="0">
                <a:solidFill>
                  <a:srgbClr val="FF0000"/>
                </a:solidFill>
                <a:latin typeface="微软雅黑" panose="020B0503020204020204" pitchFamily="34" charset="-122"/>
                <a:ea typeface="微软雅黑" panose="020B0503020204020204" pitchFamily="34" charset="-122"/>
                <a:cs typeface="+mj-cs"/>
                <a:sym typeface="+mn-ea"/>
              </a:rPr>
              <a:t>乙烯</a:t>
            </a:r>
            <a:endParaRPr lang="zh-CN" altLang="en-US" sz="4000" kern="1200" spc="200" dirty="0">
              <a:solidFill>
                <a:srgbClr val="FF0000"/>
              </a:solidFill>
              <a:latin typeface="Arial" panose="020B0604020202020204" pitchFamily="34" charset="0"/>
              <a:ea typeface="汉仪旗黑-85S" panose="00020600040101010101" charset="-122"/>
              <a:cs typeface="+mj-cs"/>
            </a:endParaRPr>
          </a:p>
        </p:txBody>
      </p:sp>
      <p:sp>
        <p:nvSpPr>
          <p:cNvPr id="10" name="矩形 9"/>
          <p:cNvSpPr/>
          <p:nvPr/>
        </p:nvSpPr>
        <p:spPr>
          <a:xfrm>
            <a:off x="4870450" y="3635375"/>
            <a:ext cx="3602038" cy="552450"/>
          </a:xfrm>
          <a:prstGeom prst="rect">
            <a:avLst/>
          </a:prstGeom>
        </p:spPr>
        <p:txBody>
          <a:bodyPr>
            <a:spAutoFit/>
          </a:bodyPr>
          <a:lstStyle/>
          <a:p>
            <a:pPr marL="0" marR="0" lvl="0" indent="0" algn="l" defTabSz="914400" rtl="0" eaLnBrk="1" fontAlgn="auto" latinLnBrk="0" hangingPunct="0">
              <a:lnSpc>
                <a:spcPct val="150000"/>
              </a:lnSpc>
              <a:spcBef>
                <a:spcPts val="0"/>
              </a:spcBef>
              <a:spcAft>
                <a:spcPts val="0"/>
              </a:spcAft>
              <a:buClrTx/>
              <a:buSzTx/>
              <a:buFontTx/>
              <a:buNone/>
              <a:defRPr/>
            </a:pPr>
            <a:r>
              <a:rPr kumimoji="0" lang="en-US" altLang="zh-CN" sz="1800" b="1" i="0" u="none" strike="noStrike" kern="0" cap="none" spc="226" normalizeH="0" baseline="0" noProof="0" dirty="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Calibri" panose="020F0502020204030204"/>
              </a:rPr>
              <a:t>  </a:t>
            </a:r>
            <a:r>
              <a:rPr kumimoji="0" lang="en-US" altLang="zh-CN" sz="2000" b="0" i="0" u="none" strike="noStrike" kern="0" cap="none" spc="226"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j-cs"/>
                <a:sym typeface="Calibri" panose="020F0502020204030204"/>
              </a:rPr>
              <a:t> </a:t>
            </a:r>
          </a:p>
        </p:txBody>
      </p:sp>
      <p:sp>
        <p:nvSpPr>
          <p:cNvPr id="19461" name="文本框 10"/>
          <p:cNvSpPr txBox="1"/>
          <p:nvPr/>
        </p:nvSpPr>
        <p:spPr>
          <a:xfrm>
            <a:off x="4067175" y="1193800"/>
            <a:ext cx="4092575" cy="461963"/>
          </a:xfrm>
          <a:prstGeom prst="rect">
            <a:avLst/>
          </a:prstGeom>
          <a:noFill/>
          <a:ln w="9525">
            <a:noFill/>
          </a:ln>
        </p:spPr>
        <p:txBody>
          <a:bodyPr>
            <a:spAutoFit/>
          </a:bodyPr>
          <a:lstStyle/>
          <a:p>
            <a:pPr algn="ctr" eaLnBrk="1"/>
            <a:r>
              <a:rPr lang="zh-CN" altLang="en-US" sz="2000" b="1" dirty="0">
                <a:solidFill>
                  <a:srgbClr val="002060"/>
                </a:solidFill>
                <a:latin typeface="微软雅黑" panose="020B0503020204020204" pitchFamily="34" charset="-122"/>
                <a:ea typeface="楷体" panose="02010609060101010101" pitchFamily="49" charset="-122"/>
                <a:sym typeface="+mn-ea"/>
              </a:rPr>
              <a:t>朝阳区线上课堂</a:t>
            </a:r>
            <a:r>
              <a:rPr lang="en-US" altLang="zh-CN" sz="2000" b="1" dirty="0">
                <a:solidFill>
                  <a:srgbClr val="002060"/>
                </a:solidFill>
                <a:latin typeface="微软雅黑" panose="020B0503020204020204" pitchFamily="34" charset="-122"/>
                <a:ea typeface="楷体" panose="02010609060101010101" pitchFamily="49" charset="-122"/>
                <a:sym typeface="+mn-ea"/>
              </a:rPr>
              <a:t>·</a:t>
            </a:r>
            <a:r>
              <a:rPr lang="zh-CN" altLang="en-US" sz="2000" b="1" dirty="0">
                <a:solidFill>
                  <a:srgbClr val="002060"/>
                </a:solidFill>
                <a:latin typeface="微软雅黑" panose="020B0503020204020204" pitchFamily="34" charset="-122"/>
                <a:ea typeface="楷体" panose="02010609060101010101" pitchFamily="49" charset="-122"/>
                <a:sym typeface="+mn-ea"/>
              </a:rPr>
              <a:t>高一年级化学</a:t>
            </a:r>
            <a:r>
              <a:rPr lang="zh-CN" altLang="en-US" sz="2400" b="1" dirty="0">
                <a:solidFill>
                  <a:srgbClr val="002060"/>
                </a:solidFill>
                <a:latin typeface="微软雅黑" panose="020B0503020204020204" pitchFamily="34" charset="-122"/>
                <a:ea typeface="楷体" panose="02010609060101010101" pitchFamily="49" charset="-122"/>
                <a:sym typeface="+mn-ea"/>
              </a:rPr>
              <a:t> </a:t>
            </a:r>
          </a:p>
        </p:txBody>
      </p:sp>
      <p:sp>
        <p:nvSpPr>
          <p:cNvPr id="9" name="文本框 8"/>
          <p:cNvSpPr txBox="1"/>
          <p:nvPr/>
        </p:nvSpPr>
        <p:spPr>
          <a:xfrm>
            <a:off x="1590675" y="3806665"/>
            <a:ext cx="7188200" cy="499624"/>
          </a:xfrm>
          <a:prstGeom prst="rect">
            <a:avLst/>
          </a:prstGeom>
          <a:noFill/>
        </p:spPr>
        <p:txBody>
          <a:bodyPr>
            <a:spAutoFit/>
          </a:bodyPr>
          <a:lstStyle/>
          <a:p>
            <a:pPr marR="0" algn="ctr" defTabSz="914400" eaLnBrk="1" fontAlgn="auto">
              <a:lnSpc>
                <a:spcPct val="150000"/>
              </a:lnSpc>
              <a:spcBef>
                <a:spcPts val="0"/>
              </a:spcBef>
              <a:spcAft>
                <a:spcPts val="0"/>
              </a:spcAft>
              <a:buClrTx/>
              <a:buSzTx/>
              <a:buFontTx/>
              <a:defRPr/>
            </a:pPr>
            <a:r>
              <a:rPr kumimoji="0" lang="zh-CN" altLang="en-US" sz="2000" kern="0" cap="none" spc="226" normalizeH="0" baseline="0" noProof="0" dirty="0">
                <a:solidFill>
                  <a:schemeClr val="bg2">
                    <a:lumMod val="10000"/>
                  </a:schemeClr>
                </a:solidFill>
                <a:latin typeface="微软雅黑" panose="020B0503020204020204" pitchFamily="34" charset="-122"/>
                <a:ea typeface="微软雅黑" panose="020B0503020204020204" pitchFamily="34" charset="-122"/>
                <a:cs typeface="+mj-cs"/>
                <a:sym typeface="Calibri" panose="020F0502020204030204"/>
              </a:rPr>
              <a:t>对外经济贸易大学附属中学    田巧云</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52158" y="1195070"/>
            <a:ext cx="1579880" cy="429895"/>
          </a:xfrm>
          <a:prstGeom prst="rect">
            <a:avLst/>
          </a:prstGeom>
        </p:spPr>
        <p:txBody>
          <a:bodyPr wrap="none">
            <a:spAutoFit/>
          </a:bodyPr>
          <a:lstStyle/>
          <a:p>
            <a:pPr marL="0" marR="0" lvl="0" algn="l" defTabSz="914400" rtl="0" eaLnBrk="1" fontAlgn="auto" latinLnBrk="0" hangingPunct="0">
              <a:lnSpc>
                <a:spcPct val="100000"/>
              </a:lnSpc>
              <a:spcBef>
                <a:spcPts val="0"/>
              </a:spcBef>
              <a:spcAft>
                <a:spcPts val="0"/>
              </a:spcAft>
              <a:buClrTx/>
              <a:buSzTx/>
              <a:buFontTx/>
              <a:buNone/>
              <a:defRPr/>
            </a:pPr>
            <a:r>
              <a:rPr kumimoji="0" lang="zh-CN" altLang="en-US" sz="2200" b="0" i="0" u="none" strike="noStrike" kern="0" cap="none" spc="0" normalizeH="0" baseline="0" noProof="0" dirty="0">
                <a:ln>
                  <a:noFill/>
                </a:ln>
                <a:solidFill>
                  <a:schemeClr val="tx1"/>
                </a:solidFill>
                <a:effectLst/>
                <a:uLnTx/>
                <a:uFillTx/>
                <a:latin typeface="+mn-ea"/>
                <a:ea typeface="+mn-ea"/>
                <a:cs typeface="+mj-cs"/>
                <a:sym typeface="Calibri" panose="020F0502020204030204"/>
              </a:rPr>
              <a:t>乙烯的燃烧</a:t>
            </a:r>
          </a:p>
        </p:txBody>
      </p:sp>
      <p:grpSp>
        <p:nvGrpSpPr>
          <p:cNvPr id="3" name="组合 10"/>
          <p:cNvGrpSpPr/>
          <p:nvPr/>
        </p:nvGrpSpPr>
        <p:grpSpPr>
          <a:xfrm>
            <a:off x="1832186" y="2343467"/>
            <a:ext cx="5595937" cy="592746"/>
            <a:chOff x="5076" y="5840"/>
            <a:chExt cx="9213" cy="1349"/>
          </a:xfrm>
        </p:grpSpPr>
        <p:sp>
          <p:nvSpPr>
            <p:cNvPr id="12" name="文本框 19"/>
            <p:cNvSpPr txBox="1">
              <a:spLocks noChangeArrowheads="1"/>
            </p:cNvSpPr>
            <p:nvPr/>
          </p:nvSpPr>
          <p:spPr bwMode="auto">
            <a:xfrm>
              <a:off x="5076" y="5997"/>
              <a:ext cx="9213" cy="1192"/>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en-US" altLang="zh-CN" sz="2000" kern="0" cap="none" spc="0" normalizeH="0" baseline="0" noProof="0" dirty="0">
                  <a:solidFill>
                    <a:srgbClr val="000000"/>
                  </a:solidFill>
                  <a:latin typeface="+mn-ea"/>
                  <a:ea typeface="+mn-ea"/>
                  <a:cs typeface="+mj-cs"/>
                  <a:sym typeface="Calibri" panose="020F0502020204030204"/>
                </a:rPr>
                <a:t>C</a:t>
              </a:r>
              <a:r>
                <a:rPr kumimoji="0" lang="en-US" altLang="zh-CN" sz="2000" kern="0" cap="none" spc="0" normalizeH="0" baseline="-25000" noProof="0" dirty="0">
                  <a:solidFill>
                    <a:srgbClr val="000000"/>
                  </a:solidFill>
                  <a:latin typeface="+mn-ea"/>
                  <a:ea typeface="+mn-ea"/>
                  <a:cs typeface="+mj-cs"/>
                  <a:sym typeface="Calibri" panose="020F0502020204030204"/>
                </a:rPr>
                <a:t>2</a:t>
              </a:r>
              <a:r>
                <a:rPr kumimoji="0" lang="en-US" altLang="zh-CN" sz="2000" kern="0" cap="none" spc="0" normalizeH="0" baseline="0" noProof="0" dirty="0">
                  <a:solidFill>
                    <a:srgbClr val="000000"/>
                  </a:solidFill>
                  <a:latin typeface="+mn-ea"/>
                  <a:ea typeface="+mn-ea"/>
                  <a:cs typeface="+mj-cs"/>
                  <a:sym typeface="Calibri" panose="020F0502020204030204"/>
                </a:rPr>
                <a:t>H</a:t>
              </a:r>
              <a:r>
                <a:rPr kumimoji="0" lang="en-US" altLang="zh-CN" sz="2000" kern="0" cap="none" spc="0" normalizeH="0" baseline="-25000" noProof="0" dirty="0">
                  <a:solidFill>
                    <a:srgbClr val="000000"/>
                  </a:solidFill>
                  <a:latin typeface="+mn-ea"/>
                  <a:ea typeface="+mn-ea"/>
                  <a:cs typeface="+mj-cs"/>
                  <a:sym typeface="Calibri" panose="020F0502020204030204"/>
                </a:rPr>
                <a:t>4</a:t>
              </a:r>
              <a:r>
                <a:rPr kumimoji="0" lang="en-US" altLang="zh-CN" sz="2000" kern="0" cap="none" spc="0" normalizeH="0" baseline="0" noProof="0" dirty="0">
                  <a:solidFill>
                    <a:srgbClr val="000000"/>
                  </a:solidFill>
                  <a:latin typeface="+mn-ea"/>
                  <a:ea typeface="+mn-ea"/>
                  <a:cs typeface="+mj-cs"/>
                  <a:sym typeface="Calibri" panose="020F0502020204030204"/>
                </a:rPr>
                <a:t>+3O</a:t>
              </a:r>
              <a:r>
                <a:rPr kumimoji="0" lang="en-US" altLang="zh-CN" sz="2000" kern="0" cap="none" spc="0" normalizeH="0" baseline="-25000" noProof="0" dirty="0">
                  <a:solidFill>
                    <a:srgbClr val="000000"/>
                  </a:solidFill>
                  <a:latin typeface="+mn-ea"/>
                  <a:ea typeface="+mn-ea"/>
                  <a:cs typeface="+mj-cs"/>
                  <a:sym typeface="Calibri" panose="020F0502020204030204"/>
                </a:rPr>
                <a:t>2</a:t>
              </a:r>
              <a:r>
                <a:rPr kumimoji="0" lang="en-US" altLang="zh-CN" sz="2000" kern="0" cap="none" spc="0" normalizeH="0" baseline="0" noProof="0" dirty="0">
                  <a:solidFill>
                    <a:srgbClr val="000000"/>
                  </a:solidFill>
                  <a:latin typeface="+mn-ea"/>
                  <a:ea typeface="+mn-ea"/>
                  <a:cs typeface="+mj-cs"/>
                  <a:sym typeface="Calibri" panose="020F0502020204030204"/>
                </a:rPr>
                <a:t> </a:t>
              </a:r>
              <a:r>
                <a:rPr kumimoji="0" lang="en-US" altLang="zh-CN" sz="2800" kern="0" cap="none" spc="0" normalizeH="0" baseline="0" noProof="0" dirty="0">
                  <a:solidFill>
                    <a:srgbClr val="000000"/>
                  </a:solidFill>
                  <a:latin typeface="+mn-ea"/>
                  <a:ea typeface="+mn-ea"/>
                  <a:cs typeface="+mj-cs"/>
                  <a:sym typeface="Calibri" panose="020F0502020204030204"/>
                </a:rPr>
                <a:t>        </a:t>
              </a:r>
              <a:r>
                <a:rPr kumimoji="0" lang="en-US" altLang="zh-CN" sz="2000" kern="0" cap="none" spc="0" normalizeH="0" baseline="0" noProof="0" dirty="0">
                  <a:solidFill>
                    <a:srgbClr val="000000"/>
                  </a:solidFill>
                  <a:latin typeface="+mn-ea"/>
                  <a:ea typeface="+mn-ea"/>
                  <a:cs typeface="+mj-cs"/>
                  <a:sym typeface="Calibri" panose="020F0502020204030204"/>
                </a:rPr>
                <a:t>2CO</a:t>
              </a:r>
              <a:r>
                <a:rPr kumimoji="0" lang="en-US" altLang="zh-CN" sz="2000" kern="0" cap="none" spc="0" normalizeH="0" baseline="-25000" noProof="0" dirty="0">
                  <a:solidFill>
                    <a:srgbClr val="000000"/>
                  </a:solidFill>
                  <a:latin typeface="+mn-ea"/>
                  <a:ea typeface="+mn-ea"/>
                  <a:cs typeface="+mj-cs"/>
                  <a:sym typeface="Calibri" panose="020F0502020204030204"/>
                </a:rPr>
                <a:t>2</a:t>
              </a:r>
              <a:r>
                <a:rPr kumimoji="0" lang="en-US" altLang="zh-CN" sz="2000" kern="0" cap="none" spc="0" normalizeH="0" baseline="0" noProof="0" dirty="0">
                  <a:solidFill>
                    <a:srgbClr val="000000"/>
                  </a:solidFill>
                  <a:latin typeface="+mn-ea"/>
                  <a:ea typeface="+mn-ea"/>
                  <a:cs typeface="+mj-cs"/>
                  <a:sym typeface="Calibri" panose="020F0502020204030204"/>
                </a:rPr>
                <a:t>+2H</a:t>
              </a:r>
              <a:r>
                <a:rPr kumimoji="0" lang="en-US" altLang="zh-CN" sz="2000" kern="0" cap="none" spc="0" normalizeH="0" baseline="-25000" noProof="0" dirty="0">
                  <a:solidFill>
                    <a:srgbClr val="000000"/>
                  </a:solidFill>
                  <a:latin typeface="+mn-ea"/>
                  <a:ea typeface="+mn-ea"/>
                  <a:cs typeface="+mj-cs"/>
                  <a:sym typeface="Calibri" panose="020F0502020204030204"/>
                </a:rPr>
                <a:t>2</a:t>
              </a:r>
              <a:r>
                <a:rPr kumimoji="0" lang="en-US" altLang="zh-CN" sz="2000" kern="0" cap="none" spc="0" normalizeH="0" baseline="0" noProof="0" dirty="0">
                  <a:solidFill>
                    <a:srgbClr val="000000"/>
                  </a:solidFill>
                  <a:latin typeface="+mn-ea"/>
                  <a:ea typeface="+mn-ea"/>
                  <a:cs typeface="+mj-cs"/>
                  <a:sym typeface="Calibri" panose="020F0502020204030204"/>
                </a:rPr>
                <a:t>O</a:t>
              </a:r>
            </a:p>
          </p:txBody>
        </p:sp>
        <p:cxnSp>
          <p:nvCxnSpPr>
            <p:cNvPr id="13" name="直接箭头连接符 12"/>
            <p:cNvCxnSpPr/>
            <p:nvPr/>
          </p:nvCxnSpPr>
          <p:spPr>
            <a:xfrm flipV="1">
              <a:off x="7407" y="6719"/>
              <a:ext cx="1095" cy="13"/>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14" name="文本框 21"/>
            <p:cNvSpPr txBox="1">
              <a:spLocks noChangeArrowheads="1"/>
            </p:cNvSpPr>
            <p:nvPr/>
          </p:nvSpPr>
          <p:spPr bwMode="auto">
            <a:xfrm>
              <a:off x="7303" y="5840"/>
              <a:ext cx="1728" cy="910"/>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zh-CN" altLang="en-US" sz="2000" kern="0" cap="none" spc="0" normalizeH="0" baseline="0" noProof="0" dirty="0">
                  <a:solidFill>
                    <a:srgbClr val="000000"/>
                  </a:solidFill>
                  <a:latin typeface="+mn-ea"/>
                  <a:ea typeface="+mn-ea"/>
                  <a:cs typeface="+mj-cs"/>
                  <a:sym typeface="Calibri" panose="020F0502020204030204"/>
                </a:rPr>
                <a:t>点燃</a:t>
              </a:r>
            </a:p>
          </p:txBody>
        </p:sp>
      </p:grpSp>
      <p:sp>
        <p:nvSpPr>
          <p:cNvPr id="16" name="文本框 6"/>
          <p:cNvSpPr txBox="1"/>
          <p:nvPr/>
        </p:nvSpPr>
        <p:spPr>
          <a:xfrm>
            <a:off x="1136650" y="3446463"/>
            <a:ext cx="1355725" cy="460375"/>
          </a:xfrm>
          <a:prstGeom prst="rect">
            <a:avLst/>
          </a:prstGeom>
          <a:noFill/>
        </p:spPr>
        <p:txBody>
          <a:bodyPr>
            <a:spAutoFit/>
          </a:bodyPr>
          <a:lstStyle/>
          <a:p>
            <a:pPr marR="0" algn="l" defTabSz="914400" eaLnBrk="1">
              <a:spcBef>
                <a:spcPts val="0"/>
              </a:spcBef>
              <a:buClrTx/>
              <a:buSzTx/>
              <a:buFontTx/>
            </a:pPr>
            <a:r>
              <a:rPr kumimoji="0" lang="zh-CN" altLang="en-US" sz="2200" b="1" cap="none" spc="0" normalizeH="0" baseline="0" noProof="1">
                <a:solidFill>
                  <a:srgbClr val="002060"/>
                </a:solidFill>
                <a:latin typeface="楷体" panose="02010609060101010101" pitchFamily="49" charset="-122"/>
                <a:ea typeface="楷体" panose="02010609060101010101" pitchFamily="49" charset="-122"/>
                <a:sym typeface="Calibri" panose="020F0502020204030204"/>
              </a:rPr>
              <a:t>现象：</a:t>
            </a:r>
          </a:p>
        </p:txBody>
      </p:sp>
      <p:sp>
        <p:nvSpPr>
          <p:cNvPr id="28" name="矩形 27"/>
          <p:cNvSpPr/>
          <p:nvPr/>
        </p:nvSpPr>
        <p:spPr>
          <a:xfrm>
            <a:off x="2028825" y="3446463"/>
            <a:ext cx="5364480" cy="460375"/>
          </a:xfrm>
          <a:prstGeom prst="rect">
            <a:avLst/>
          </a:prstGeom>
        </p:spPr>
        <p:txBody>
          <a:bodyPr wrap="none">
            <a:spAutoFit/>
          </a:bodyPr>
          <a:lstStyle/>
          <a:p>
            <a:pPr marL="0" marR="0" lvl="0" algn="l" defTabSz="914400" rtl="0" eaLnBrk="1" latinLnBrk="0" hangingPunct="0">
              <a:lnSpc>
                <a:spcPct val="100000"/>
              </a:lnSpc>
              <a:spcBef>
                <a:spcPts val="0"/>
              </a:spcBef>
              <a:buClrTx/>
              <a:buSzTx/>
              <a:buFontTx/>
              <a:buNone/>
            </a:pPr>
            <a:r>
              <a:rPr kumimoji="0" lang="zh-CN" altLang="en-US" sz="2200" b="1" i="0" u="none" strike="noStrike" cap="none" spc="0" normalizeH="0" baseline="0" noProof="1">
                <a:solidFill>
                  <a:srgbClr val="002060"/>
                </a:solidFill>
                <a:latin typeface="楷体" panose="02010609060101010101" pitchFamily="49" charset="-122"/>
                <a:ea typeface="楷体" panose="02010609060101010101" pitchFamily="49" charset="-122"/>
                <a:sym typeface="Calibri" panose="020F0502020204030204"/>
              </a:rPr>
              <a:t>火焰明亮，伴有少量黑烟，放出大量热</a:t>
            </a:r>
          </a:p>
        </p:txBody>
      </p:sp>
      <p:sp>
        <p:nvSpPr>
          <p:cNvPr id="5" name="标题 1"/>
          <p:cNvSpPr>
            <a:spLocks noGrp="1"/>
          </p:cNvSpPr>
          <p:nvPr/>
        </p:nvSpPr>
        <p:spPr>
          <a:xfrm>
            <a:off x="381000" y="401320"/>
            <a:ext cx="3251835" cy="516890"/>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spcAft>
                <a:spcPct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vl2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2pPr>
            <a:lvl3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3pPr>
            <a:lvl4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4pPr>
            <a:lvl5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5pPr>
            <a:lvl6pPr marL="4572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9144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13716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18288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0" i="0" u="none" strike="noStrike" kern="1200" cap="none" spc="200" normalizeH="0" baseline="0" noProof="1">
                <a:ln>
                  <a:noFill/>
                </a:ln>
                <a:solidFill>
                  <a:schemeClr val="tx1"/>
                </a:solidFill>
                <a:effectLst/>
                <a:uLnTx/>
                <a:uFillTx/>
                <a:latin typeface="+mn-ea"/>
                <a:ea typeface="+mn-ea"/>
                <a:cs typeface="+mj-cs"/>
                <a:sym typeface="+mn-ea"/>
              </a:rPr>
              <a:t>3.</a:t>
            </a:r>
            <a:r>
              <a:rPr kumimoji="0" lang="zh-CN" altLang="en-US" sz="2800" b="0" i="0" u="none" strike="noStrike" kern="1200" cap="none" spc="200" normalizeH="0" baseline="0" noProof="1">
                <a:ln>
                  <a:noFill/>
                </a:ln>
                <a:solidFill>
                  <a:schemeClr val="tx1"/>
                </a:solidFill>
                <a:effectLst/>
                <a:uLnTx/>
                <a:uFillTx/>
                <a:latin typeface="+mn-ea"/>
                <a:ea typeface="+mn-ea"/>
                <a:cs typeface="+mj-cs"/>
                <a:sym typeface="+mn-ea"/>
              </a:rPr>
              <a:t>乙烯的化学性质</a:t>
            </a:r>
          </a:p>
        </p:txBody>
      </p:sp>
      <p:pic>
        <p:nvPicPr>
          <p:cNvPr id="4" name="20200428_154318">
            <a:hlinkClick r:id="" action="ppaction://media"/>
            <a:extLst>
              <a:ext uri="{FF2B5EF4-FFF2-40B4-BE49-F238E27FC236}">
                <a16:creationId xmlns:a16="http://schemas.microsoft.com/office/drawing/2014/main" id="{03B6C508-B9E5-4299-AC1C-C61F4942EBE1}"/>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157537" y="183251"/>
            <a:ext cx="3655700" cy="216021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bldLst>
      <p:bldP spid="9" grpId="0"/>
      <p:bldP spid="16" grpId="0"/>
      <p:bldP spid="2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1E6E231-24E4-4BEC-934B-06468D658A18}"/>
              </a:ext>
            </a:extLst>
          </p:cNvPr>
          <p:cNvPicPr>
            <a:picLocks noChangeAspect="1"/>
          </p:cNvPicPr>
          <p:nvPr/>
        </p:nvPicPr>
        <p:blipFill>
          <a:blip r:embed="rId2"/>
          <a:stretch>
            <a:fillRect/>
          </a:stretch>
        </p:blipFill>
        <p:spPr>
          <a:xfrm>
            <a:off x="627897" y="1137359"/>
            <a:ext cx="2824201" cy="2078282"/>
          </a:xfrm>
          <a:prstGeom prst="rect">
            <a:avLst/>
          </a:prstGeom>
        </p:spPr>
      </p:pic>
      <p:grpSp>
        <p:nvGrpSpPr>
          <p:cNvPr id="5" name="组合 30">
            <a:extLst>
              <a:ext uri="{FF2B5EF4-FFF2-40B4-BE49-F238E27FC236}">
                <a16:creationId xmlns:a16="http://schemas.microsoft.com/office/drawing/2014/main" id="{4F6A06E5-1738-4C68-8F34-4D1E96562C46}"/>
              </a:ext>
            </a:extLst>
          </p:cNvPr>
          <p:cNvGrpSpPr/>
          <p:nvPr/>
        </p:nvGrpSpPr>
        <p:grpSpPr>
          <a:xfrm>
            <a:off x="1552176" y="3975617"/>
            <a:ext cx="5691505" cy="1142684"/>
            <a:chOff x="1570229" y="1098845"/>
            <a:chExt cx="5690409" cy="1141975"/>
          </a:xfrm>
        </p:grpSpPr>
        <p:sp>
          <p:nvSpPr>
            <p:cNvPr id="6" name="TextBox 30">
              <a:extLst>
                <a:ext uri="{FF2B5EF4-FFF2-40B4-BE49-F238E27FC236}">
                  <a16:creationId xmlns:a16="http://schemas.microsoft.com/office/drawing/2014/main" id="{BE5FA53C-80BC-4880-BEDF-61F7BE3A9AA8}"/>
                </a:ext>
              </a:extLst>
            </p:cNvPr>
            <p:cNvSpPr txBox="1">
              <a:spLocks noChangeArrowheads="1"/>
            </p:cNvSpPr>
            <p:nvPr/>
          </p:nvSpPr>
          <p:spPr bwMode="auto">
            <a:xfrm>
              <a:off x="4373532" y="1406313"/>
              <a:ext cx="877718" cy="369659"/>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en-US" altLang="zh-CN" kern="0" cap="none" spc="0" normalizeH="0" baseline="0" noProof="0" dirty="0">
                  <a:solidFill>
                    <a:srgbClr val="000000"/>
                  </a:solidFill>
                  <a:latin typeface="+mn-ea"/>
                  <a:ea typeface="+mn-ea"/>
                  <a:cs typeface="+mj-cs"/>
                  <a:sym typeface="Calibri" panose="020F0502020204030204"/>
                </a:rPr>
                <a:t>Ag</a:t>
              </a:r>
              <a:endParaRPr kumimoji="0" lang="zh-CN" altLang="en-US" kern="0" cap="none" spc="0" normalizeH="0" baseline="0" noProof="0" dirty="0">
                <a:solidFill>
                  <a:srgbClr val="000000"/>
                </a:solidFill>
                <a:latin typeface="+mn-ea"/>
                <a:ea typeface="+mn-ea"/>
                <a:cs typeface="+mj-cs"/>
                <a:sym typeface="Calibri" panose="020F0502020204030204"/>
              </a:endParaRPr>
            </a:p>
          </p:txBody>
        </p:sp>
        <p:grpSp>
          <p:nvGrpSpPr>
            <p:cNvPr id="7" name="组合 18">
              <a:extLst>
                <a:ext uri="{FF2B5EF4-FFF2-40B4-BE49-F238E27FC236}">
                  <a16:creationId xmlns:a16="http://schemas.microsoft.com/office/drawing/2014/main" id="{4A96CA0B-BDE1-4297-9F97-5F31E12A9D2B}"/>
                </a:ext>
              </a:extLst>
            </p:cNvPr>
            <p:cNvGrpSpPr/>
            <p:nvPr/>
          </p:nvGrpSpPr>
          <p:grpSpPr>
            <a:xfrm>
              <a:off x="1570229" y="1098845"/>
              <a:ext cx="5690409" cy="1141975"/>
              <a:chOff x="1570229" y="1098845"/>
              <a:chExt cx="5690409" cy="1141975"/>
            </a:xfrm>
          </p:grpSpPr>
          <p:sp>
            <p:nvSpPr>
              <p:cNvPr id="8" name="TextBox 16">
                <a:extLst>
                  <a:ext uri="{FF2B5EF4-FFF2-40B4-BE49-F238E27FC236}">
                    <a16:creationId xmlns:a16="http://schemas.microsoft.com/office/drawing/2014/main" id="{E49B660D-DCBA-4F88-A914-F67D564B5913}"/>
                  </a:ext>
                </a:extLst>
              </p:cNvPr>
              <p:cNvSpPr txBox="1"/>
              <p:nvPr/>
            </p:nvSpPr>
            <p:spPr>
              <a:xfrm>
                <a:off x="1570229" y="1581147"/>
                <a:ext cx="3599757" cy="460090"/>
              </a:xfrm>
              <a:prstGeom prst="rect">
                <a:avLst/>
              </a:prstGeom>
              <a:noFill/>
              <a:ln w="9525">
                <a:noFill/>
              </a:ln>
            </p:spPr>
            <p:txBody>
              <a:bodyPr wrap="square">
                <a:spAutoFit/>
              </a:bodyPr>
              <a:lstStyle/>
              <a:p>
                <a:pPr eaLnBrk="1"/>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箭头连接符 8">
                <a:extLst>
                  <a:ext uri="{FF2B5EF4-FFF2-40B4-BE49-F238E27FC236}">
                    <a16:creationId xmlns:a16="http://schemas.microsoft.com/office/drawing/2014/main" id="{30E1A832-09B2-4394-A5F2-636B40BF0A23}"/>
                  </a:ext>
                </a:extLst>
              </p:cNvPr>
              <p:cNvCxnSpPr/>
              <p:nvPr/>
            </p:nvCxnSpPr>
            <p:spPr bwMode="auto">
              <a:xfrm flipV="1">
                <a:off x="3967210" y="1825153"/>
                <a:ext cx="1580846" cy="111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31">
                <a:extLst>
                  <a:ext uri="{FF2B5EF4-FFF2-40B4-BE49-F238E27FC236}">
                    <a16:creationId xmlns:a16="http://schemas.microsoft.com/office/drawing/2014/main" id="{F90B7D61-CEBF-4C2E-86C5-4D92DFF617D9}"/>
                  </a:ext>
                </a:extLst>
              </p:cNvPr>
              <p:cNvSpPr txBox="1"/>
              <p:nvPr/>
            </p:nvSpPr>
            <p:spPr>
              <a:xfrm>
                <a:off x="3949281" y="1871488"/>
                <a:ext cx="2018935" cy="369332"/>
              </a:xfrm>
              <a:prstGeom prst="rect">
                <a:avLst/>
              </a:prstGeom>
              <a:noFill/>
              <a:ln w="9525">
                <a:noFill/>
              </a:ln>
            </p:spPr>
            <p:txBody>
              <a:bodyPr>
                <a:spAutoFit/>
              </a:bodyPr>
              <a:lstStyle/>
              <a:p>
                <a:pPr eaLnBrk="1"/>
                <a:r>
                  <a:rPr lang="zh-CN" altLang="en-US" dirty="0">
                    <a:latin typeface="Arial" panose="020B0604020202020204" pitchFamily="34" charset="0"/>
                    <a:ea typeface="微软雅黑" panose="020B0503020204020204" pitchFamily="34" charset="-122"/>
                  </a:rPr>
                  <a:t>一定温度压强</a:t>
                </a:r>
              </a:p>
            </p:txBody>
          </p:sp>
          <p:pic>
            <p:nvPicPr>
              <p:cNvPr id="11" name="Picture 5">
                <a:extLst>
                  <a:ext uri="{FF2B5EF4-FFF2-40B4-BE49-F238E27FC236}">
                    <a16:creationId xmlns:a16="http://schemas.microsoft.com/office/drawing/2014/main" id="{9F409C32-7996-467B-84A9-E88B6C1D67E8}"/>
                  </a:ext>
                </a:extLst>
              </p:cNvPr>
              <p:cNvPicPr>
                <a:picLocks noChangeAspect="1"/>
              </p:cNvPicPr>
              <p:nvPr/>
            </p:nvPicPr>
            <p:blipFill>
              <a:blip r:embed="rId3"/>
              <a:stretch>
                <a:fillRect/>
              </a:stretch>
            </p:blipFill>
            <p:spPr>
              <a:xfrm>
                <a:off x="3229801" y="1551952"/>
                <a:ext cx="239984" cy="521646"/>
              </a:xfrm>
              <a:prstGeom prst="rect">
                <a:avLst/>
              </a:prstGeom>
              <a:noFill/>
              <a:ln w="9525">
                <a:noFill/>
              </a:ln>
            </p:spPr>
          </p:pic>
          <p:grpSp>
            <p:nvGrpSpPr>
              <p:cNvPr id="12" name="组合 9">
                <a:extLst>
                  <a:ext uri="{FF2B5EF4-FFF2-40B4-BE49-F238E27FC236}">
                    <a16:creationId xmlns:a16="http://schemas.microsoft.com/office/drawing/2014/main" id="{81741212-3D8C-468B-99A2-873CC9A87B36}"/>
                  </a:ext>
                </a:extLst>
              </p:cNvPr>
              <p:cNvGrpSpPr/>
              <p:nvPr/>
            </p:nvGrpSpPr>
            <p:grpSpPr>
              <a:xfrm>
                <a:off x="5680602" y="1098845"/>
                <a:ext cx="1580036" cy="987992"/>
                <a:chOff x="5783167" y="1280047"/>
                <a:chExt cx="1580036" cy="987992"/>
              </a:xfrm>
            </p:grpSpPr>
            <p:sp>
              <p:nvSpPr>
                <p:cNvPr id="13" name="TextBox 17">
                  <a:extLst>
                    <a:ext uri="{FF2B5EF4-FFF2-40B4-BE49-F238E27FC236}">
                      <a16:creationId xmlns:a16="http://schemas.microsoft.com/office/drawing/2014/main" id="{6179AC15-DA5B-4FC4-9B10-114C7EDD8459}"/>
                    </a:ext>
                  </a:extLst>
                </p:cNvPr>
                <p:cNvSpPr txBox="1"/>
                <p:nvPr/>
              </p:nvSpPr>
              <p:spPr>
                <a:xfrm>
                  <a:off x="5783167" y="1807949"/>
                  <a:ext cx="1580036" cy="460090"/>
                </a:xfrm>
                <a:prstGeom prst="rect">
                  <a:avLst/>
                </a:prstGeom>
                <a:noFill/>
                <a:ln w="9525">
                  <a:noFill/>
                </a:ln>
              </p:spPr>
              <p:txBody>
                <a:bodyPr>
                  <a:spAutoFit/>
                </a:bodyPr>
                <a:lstStyle/>
                <a:p>
                  <a:pPr eaLnBrk="1"/>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400" baseline="-250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4" name="直接连接符 13">
                  <a:extLst>
                    <a:ext uri="{FF2B5EF4-FFF2-40B4-BE49-F238E27FC236}">
                      <a16:creationId xmlns:a16="http://schemas.microsoft.com/office/drawing/2014/main" id="{7131ECC3-0533-4F51-BA5A-40E25C987AE5}"/>
                    </a:ext>
                  </a:extLst>
                </p:cNvPr>
                <p:cNvCxnSpPr/>
                <p:nvPr/>
              </p:nvCxnSpPr>
              <p:spPr bwMode="auto">
                <a:xfrm flipH="1">
                  <a:off x="6050276" y="1613534"/>
                  <a:ext cx="232365" cy="27541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CB49E32-1852-46CD-ADEE-4BEC04B164D8}"/>
                    </a:ext>
                  </a:extLst>
                </p:cNvPr>
                <p:cNvCxnSpPr/>
                <p:nvPr/>
              </p:nvCxnSpPr>
              <p:spPr bwMode="auto">
                <a:xfrm flipH="1" flipV="1">
                  <a:off x="6548020" y="1581169"/>
                  <a:ext cx="240619" cy="3153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7">
                  <a:extLst>
                    <a:ext uri="{FF2B5EF4-FFF2-40B4-BE49-F238E27FC236}">
                      <a16:creationId xmlns:a16="http://schemas.microsoft.com/office/drawing/2014/main" id="{C1EE7A76-661B-42FF-B5B1-E6FF661CC307}"/>
                    </a:ext>
                  </a:extLst>
                </p:cNvPr>
                <p:cNvSpPr txBox="1"/>
                <p:nvPr/>
              </p:nvSpPr>
              <p:spPr>
                <a:xfrm>
                  <a:off x="6201790" y="1280047"/>
                  <a:ext cx="446567" cy="460090"/>
                </a:xfrm>
                <a:prstGeom prst="rect">
                  <a:avLst/>
                </a:prstGeom>
                <a:noFill/>
                <a:ln w="9525">
                  <a:noFill/>
                </a:ln>
              </p:spPr>
              <p:txBody>
                <a:bodyPr>
                  <a:spAutoFit/>
                </a:bodyPr>
                <a:lstStyle/>
                <a:p>
                  <a:pPr eaLnBrk="1"/>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a:t>
                  </a:r>
                  <a:endPar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7" name="直接连接符 16">
                  <a:extLst>
                    <a:ext uri="{FF2B5EF4-FFF2-40B4-BE49-F238E27FC236}">
                      <a16:creationId xmlns:a16="http://schemas.microsoft.com/office/drawing/2014/main" id="{27B6C74A-C9ED-439A-ADDD-9D3F7ACC2383}"/>
                    </a:ext>
                  </a:extLst>
                </p:cNvPr>
                <p:cNvCxnSpPr/>
                <p:nvPr/>
              </p:nvCxnSpPr>
              <p:spPr bwMode="auto">
                <a:xfrm flipH="1">
                  <a:off x="6336927" y="2038085"/>
                  <a:ext cx="28093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18" name="图片 17">
            <a:extLst>
              <a:ext uri="{FF2B5EF4-FFF2-40B4-BE49-F238E27FC236}">
                <a16:creationId xmlns:a16="http://schemas.microsoft.com/office/drawing/2014/main" id="{C930129B-6742-4BBB-A861-31106B3256F1}"/>
              </a:ext>
            </a:extLst>
          </p:cNvPr>
          <p:cNvPicPr>
            <a:picLocks noChangeAspect="1"/>
          </p:cNvPicPr>
          <p:nvPr/>
        </p:nvPicPr>
        <p:blipFill>
          <a:blip r:embed="rId4"/>
          <a:stretch>
            <a:fillRect/>
          </a:stretch>
        </p:blipFill>
        <p:spPr>
          <a:xfrm>
            <a:off x="4439775" y="1137358"/>
            <a:ext cx="3213861" cy="2793466"/>
          </a:xfrm>
          <a:prstGeom prst="rect">
            <a:avLst/>
          </a:prstGeom>
        </p:spPr>
      </p:pic>
      <p:sp>
        <p:nvSpPr>
          <p:cNvPr id="19" name="文本框 18">
            <a:extLst>
              <a:ext uri="{FF2B5EF4-FFF2-40B4-BE49-F238E27FC236}">
                <a16:creationId xmlns:a16="http://schemas.microsoft.com/office/drawing/2014/main" id="{177D2F56-692A-4217-AF2C-192C07FE94F2}"/>
              </a:ext>
            </a:extLst>
          </p:cNvPr>
          <p:cNvSpPr txBox="1"/>
          <p:nvPr/>
        </p:nvSpPr>
        <p:spPr>
          <a:xfrm>
            <a:off x="1359513" y="3472512"/>
            <a:ext cx="1665767" cy="461665"/>
          </a:xfrm>
          <a:prstGeom prst="rect">
            <a:avLst/>
          </a:prstGeom>
          <a:noFill/>
        </p:spPr>
        <p:txBody>
          <a:bodyPr wrap="square" rtlCol="0">
            <a:spAutoFit/>
          </a:bodyPr>
          <a:lstStyle/>
          <a:p>
            <a:r>
              <a:rPr lang="zh-CN" altLang="en-US" sz="2400" b="1" dirty="0"/>
              <a:t>燃烧氧化</a:t>
            </a:r>
          </a:p>
        </p:txBody>
      </p:sp>
      <p:sp>
        <p:nvSpPr>
          <p:cNvPr id="20" name="文本框 19">
            <a:extLst>
              <a:ext uri="{FF2B5EF4-FFF2-40B4-BE49-F238E27FC236}">
                <a16:creationId xmlns:a16="http://schemas.microsoft.com/office/drawing/2014/main" id="{19884B5D-2AA9-4D3A-AE2F-05B104FE440C}"/>
              </a:ext>
            </a:extLst>
          </p:cNvPr>
          <p:cNvSpPr txBox="1"/>
          <p:nvPr/>
        </p:nvSpPr>
        <p:spPr>
          <a:xfrm>
            <a:off x="208577" y="4447106"/>
            <a:ext cx="1665767" cy="461665"/>
          </a:xfrm>
          <a:prstGeom prst="rect">
            <a:avLst/>
          </a:prstGeom>
          <a:noFill/>
        </p:spPr>
        <p:txBody>
          <a:bodyPr wrap="square" rtlCol="0">
            <a:spAutoFit/>
          </a:bodyPr>
          <a:lstStyle/>
          <a:p>
            <a:r>
              <a:rPr lang="zh-CN" altLang="en-US" sz="2400" b="1" dirty="0"/>
              <a:t>催化氧化</a:t>
            </a:r>
          </a:p>
        </p:txBody>
      </p:sp>
      <p:sp>
        <p:nvSpPr>
          <p:cNvPr id="21" name="标题 1">
            <a:extLst>
              <a:ext uri="{FF2B5EF4-FFF2-40B4-BE49-F238E27FC236}">
                <a16:creationId xmlns:a16="http://schemas.microsoft.com/office/drawing/2014/main" id="{945E9A35-A7CB-4F3C-951D-56F1ABB9E5E8}"/>
              </a:ext>
            </a:extLst>
          </p:cNvPr>
          <p:cNvSpPr txBox="1"/>
          <p:nvPr/>
        </p:nvSpPr>
        <p:spPr>
          <a:xfrm>
            <a:off x="275826" y="282943"/>
            <a:ext cx="2552700" cy="611188"/>
          </a:xfrm>
          <a:prstGeom prst="rect">
            <a:avLst/>
          </a:prstGeom>
        </p:spPr>
        <p:txBody>
          <a:bodyPr/>
          <a:lstStyle/>
          <a:p>
            <a:pPr marR="0" algn="l" defTabSz="914400" eaLnBrk="1" fontAlgn="auto">
              <a:spcBef>
                <a:spcPts val="0"/>
              </a:spcBef>
              <a:spcAft>
                <a:spcPts val="0"/>
              </a:spcAft>
              <a:buClrTx/>
              <a:buSzTx/>
              <a:buFontTx/>
              <a:defRPr/>
            </a:pPr>
            <a:r>
              <a:rPr kumimoji="0" lang="zh-CN" altLang="en-US" sz="2400" kern="0" cap="none" normalizeH="0" baseline="0" noProof="0" dirty="0">
                <a:ln>
                  <a:noFill/>
                </a:ln>
                <a:solidFill>
                  <a:schemeClr val="tx1"/>
                </a:solidFill>
                <a:effectLst/>
                <a:uLnTx/>
                <a:uFillTx/>
                <a:latin typeface="+mn-ea"/>
                <a:ea typeface="+mn-ea"/>
                <a:cs typeface="+mj-cs"/>
                <a:sym typeface="Calibri" panose="020F0502020204030204"/>
              </a:rPr>
              <a:t>(</a:t>
            </a:r>
            <a:r>
              <a:rPr kumimoji="0" lang="en-US" altLang="zh-CN" sz="2400" kern="0" cap="none" normalizeH="0" baseline="0" noProof="0" dirty="0">
                <a:ln>
                  <a:noFill/>
                </a:ln>
                <a:solidFill>
                  <a:schemeClr val="tx1"/>
                </a:solidFill>
                <a:effectLst/>
                <a:uLnTx/>
                <a:uFillTx/>
                <a:latin typeface="+mn-ea"/>
                <a:ea typeface="+mn-ea"/>
                <a:cs typeface="+mj-cs"/>
                <a:sym typeface="Calibri" panose="020F0502020204030204"/>
              </a:rPr>
              <a:t>1</a:t>
            </a:r>
            <a:r>
              <a:rPr kumimoji="0" lang="zh-CN" altLang="en-US" sz="2400" kern="0" cap="none" normalizeH="0" baseline="0" noProof="0" dirty="0">
                <a:ln>
                  <a:noFill/>
                </a:ln>
                <a:solidFill>
                  <a:schemeClr val="tx1"/>
                </a:solidFill>
                <a:effectLst/>
                <a:uLnTx/>
                <a:uFillTx/>
                <a:latin typeface="+mn-ea"/>
                <a:ea typeface="+mn-ea"/>
                <a:cs typeface="+mj-cs"/>
                <a:sym typeface="Calibri" panose="020F0502020204030204"/>
              </a:rPr>
              <a:t>)氧化反应</a:t>
            </a:r>
          </a:p>
        </p:txBody>
      </p:sp>
    </p:spTree>
    <p:extLst>
      <p:ext uri="{BB962C8B-B14F-4D97-AF65-F5344CB8AC3E}">
        <p14:creationId xmlns:p14="http://schemas.microsoft.com/office/powerpoint/2010/main" val="143086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86765" y="773704"/>
            <a:ext cx="5759450" cy="461963"/>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 </a:t>
            </a:r>
            <a:r>
              <a:rPr kumimoji="0" lang="zh-CN" altLang="en-US" sz="2400" kern="0" cap="none" spc="0" normalizeH="0" baseline="0" noProof="0" dirty="0">
                <a:solidFill>
                  <a:srgbClr val="000000"/>
                </a:solidFill>
                <a:latin typeface="+mn-ea"/>
                <a:ea typeface="+mn-ea"/>
                <a:cs typeface="+mj-cs"/>
                <a:sym typeface="Calibri" panose="020F0502020204030204"/>
              </a:rPr>
              <a:t>断开</a:t>
            </a:r>
            <a:r>
              <a:rPr kumimoji="0" lang="en-US" altLang="zh-CN" sz="2400" kern="0" cap="none" spc="0" normalizeH="0" baseline="0" noProof="0" dirty="0">
                <a:solidFill>
                  <a:srgbClr val="000000"/>
                </a:solidFill>
                <a:latin typeface="+mn-ea"/>
                <a:ea typeface="+mn-ea"/>
                <a:cs typeface="+mj-cs"/>
                <a:sym typeface="Calibri" panose="020F0502020204030204"/>
              </a:rPr>
              <a:t>1mol</a:t>
            </a:r>
            <a:r>
              <a:rPr kumimoji="0" lang="zh-CN" altLang="en-US" sz="2400" kern="0" cap="none" spc="0" normalizeH="0" baseline="0" noProof="0" dirty="0">
                <a:solidFill>
                  <a:srgbClr val="000000"/>
                </a:solidFill>
                <a:latin typeface="+mn-ea"/>
                <a:ea typeface="+mn-ea"/>
                <a:cs typeface="+mj-cs"/>
                <a:sym typeface="Calibri" panose="020F0502020204030204"/>
              </a:rPr>
              <a:t>碳碳单键需</a:t>
            </a:r>
            <a:r>
              <a:rPr kumimoji="0" lang="en-US" altLang="zh-CN" sz="2400" kern="0" cap="none" spc="0" normalizeH="0" baseline="0" noProof="0" dirty="0">
                <a:solidFill>
                  <a:srgbClr val="000000"/>
                </a:solidFill>
                <a:latin typeface="+mn-ea"/>
                <a:ea typeface="+mn-ea"/>
                <a:cs typeface="+mj-cs"/>
                <a:sym typeface="Calibri" panose="020F0502020204030204"/>
              </a:rPr>
              <a:t>345.6 kJ</a:t>
            </a:r>
            <a:r>
              <a:rPr kumimoji="0" lang="zh-CN" altLang="en-US" sz="2400" kern="0" cap="none" spc="0" normalizeH="0" baseline="0" noProof="0" dirty="0">
                <a:solidFill>
                  <a:srgbClr val="000000"/>
                </a:solidFill>
                <a:latin typeface="+mn-ea"/>
                <a:ea typeface="+mn-ea"/>
                <a:cs typeface="+mj-cs"/>
                <a:sym typeface="Calibri" panose="020F0502020204030204"/>
              </a:rPr>
              <a:t>的能量，</a:t>
            </a:r>
          </a:p>
        </p:txBody>
      </p:sp>
      <p:sp>
        <p:nvSpPr>
          <p:cNvPr id="13" name="TextBox 12"/>
          <p:cNvSpPr txBox="1"/>
          <p:nvPr/>
        </p:nvSpPr>
        <p:spPr>
          <a:xfrm>
            <a:off x="801370" y="1971812"/>
            <a:ext cx="5387975" cy="461963"/>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 </a:t>
            </a:r>
            <a:r>
              <a:rPr kumimoji="0" lang="zh-CN" altLang="en-US" sz="2400" kern="0" cap="none" spc="0" normalizeH="0" baseline="0" noProof="0" dirty="0">
                <a:solidFill>
                  <a:srgbClr val="000000"/>
                </a:solidFill>
                <a:latin typeface="+mn-ea"/>
                <a:ea typeface="+mn-ea"/>
                <a:cs typeface="+mj-cs"/>
                <a:sym typeface="Calibri" panose="020F0502020204030204"/>
              </a:rPr>
              <a:t>断开</a:t>
            </a:r>
            <a:r>
              <a:rPr kumimoji="0" lang="en-US" altLang="zh-CN" sz="2400" kern="0" cap="none" spc="0" normalizeH="0" baseline="0" noProof="0" dirty="0">
                <a:solidFill>
                  <a:srgbClr val="000000"/>
                </a:solidFill>
                <a:latin typeface="+mn-ea"/>
                <a:ea typeface="+mn-ea"/>
                <a:cs typeface="+mj-cs"/>
                <a:sym typeface="Calibri" panose="020F0502020204030204"/>
              </a:rPr>
              <a:t>1mol</a:t>
            </a:r>
            <a:r>
              <a:rPr kumimoji="0" lang="zh-CN" altLang="en-US" sz="2400" kern="0" cap="none" spc="0" normalizeH="0" baseline="0" noProof="0" dirty="0">
                <a:solidFill>
                  <a:srgbClr val="000000"/>
                </a:solidFill>
                <a:latin typeface="+mn-ea"/>
                <a:ea typeface="+mn-ea"/>
                <a:cs typeface="+mj-cs"/>
                <a:sym typeface="Calibri" panose="020F0502020204030204"/>
              </a:rPr>
              <a:t>碳碳双键需</a:t>
            </a:r>
            <a:r>
              <a:rPr kumimoji="0" lang="en-US" altLang="zh-CN" sz="2400" kern="0" cap="none" spc="0" normalizeH="0" baseline="0" noProof="0" dirty="0">
                <a:solidFill>
                  <a:srgbClr val="000000"/>
                </a:solidFill>
                <a:latin typeface="+mn-ea"/>
                <a:ea typeface="+mn-ea"/>
                <a:cs typeface="+mj-cs"/>
                <a:sym typeface="Calibri" panose="020F0502020204030204"/>
              </a:rPr>
              <a:t>610 kJ</a:t>
            </a:r>
            <a:r>
              <a:rPr kumimoji="0" lang="zh-CN" altLang="en-US" sz="2400" kern="0" cap="none" spc="0" normalizeH="0" baseline="0" noProof="0" dirty="0">
                <a:solidFill>
                  <a:srgbClr val="000000"/>
                </a:solidFill>
                <a:latin typeface="+mn-ea"/>
                <a:ea typeface="+mn-ea"/>
                <a:cs typeface="+mj-cs"/>
                <a:sym typeface="Calibri" panose="020F0502020204030204"/>
              </a:rPr>
              <a:t>的能量。</a:t>
            </a:r>
          </a:p>
        </p:txBody>
      </p:sp>
      <p:sp>
        <p:nvSpPr>
          <p:cNvPr id="14" name="TextBox 13"/>
          <p:cNvSpPr txBox="1"/>
          <p:nvPr/>
        </p:nvSpPr>
        <p:spPr>
          <a:xfrm>
            <a:off x="801053" y="1335678"/>
            <a:ext cx="5537200" cy="461963"/>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 </a:t>
            </a:r>
            <a:r>
              <a:rPr kumimoji="0" lang="zh-CN" altLang="en-US" sz="2400" kern="0" cap="none" spc="0" normalizeH="0" baseline="0" noProof="0" dirty="0">
                <a:solidFill>
                  <a:srgbClr val="000000"/>
                </a:solidFill>
                <a:latin typeface="+mn-ea"/>
                <a:ea typeface="+mn-ea"/>
                <a:cs typeface="+mj-cs"/>
                <a:sym typeface="Calibri" panose="020F0502020204030204"/>
              </a:rPr>
              <a:t>断开</a:t>
            </a:r>
            <a:r>
              <a:rPr kumimoji="0" lang="en-US" altLang="zh-CN" sz="2400" kern="0" cap="none" spc="0" normalizeH="0" baseline="0" noProof="0" dirty="0">
                <a:solidFill>
                  <a:srgbClr val="000000"/>
                </a:solidFill>
                <a:latin typeface="+mn-ea"/>
                <a:ea typeface="+mn-ea"/>
                <a:cs typeface="+mj-cs"/>
                <a:sym typeface="Calibri" panose="020F0502020204030204"/>
              </a:rPr>
              <a:t>2mol</a:t>
            </a:r>
            <a:r>
              <a:rPr kumimoji="0" lang="zh-CN" altLang="en-US" sz="2400" kern="0" cap="none" spc="0" normalizeH="0" baseline="0" noProof="0" dirty="0">
                <a:solidFill>
                  <a:srgbClr val="000000"/>
                </a:solidFill>
                <a:latin typeface="+mn-ea"/>
                <a:ea typeface="+mn-ea"/>
                <a:cs typeface="+mj-cs"/>
                <a:sym typeface="Calibri" panose="020F0502020204030204"/>
              </a:rPr>
              <a:t>碳碳单键需</a:t>
            </a:r>
            <a:r>
              <a:rPr kumimoji="0" lang="en-US" altLang="zh-CN" sz="2400" kern="0" cap="none" spc="0" normalizeH="0" baseline="0" noProof="0" dirty="0">
                <a:solidFill>
                  <a:srgbClr val="000000"/>
                </a:solidFill>
                <a:latin typeface="+mn-ea"/>
                <a:ea typeface="+mn-ea"/>
                <a:cs typeface="+mj-cs"/>
                <a:sym typeface="Calibri" panose="020F0502020204030204"/>
              </a:rPr>
              <a:t>691.2 kJ</a:t>
            </a:r>
            <a:r>
              <a:rPr kumimoji="0" lang="zh-CN" altLang="en-US" sz="2400" kern="0" cap="none" spc="0" normalizeH="0" baseline="0" noProof="0" dirty="0">
                <a:solidFill>
                  <a:srgbClr val="000000"/>
                </a:solidFill>
                <a:latin typeface="+mn-ea"/>
                <a:ea typeface="+mn-ea"/>
                <a:cs typeface="+mj-cs"/>
                <a:sym typeface="Calibri" panose="020F0502020204030204"/>
              </a:rPr>
              <a:t>的能量，</a:t>
            </a:r>
          </a:p>
        </p:txBody>
      </p:sp>
      <p:sp>
        <p:nvSpPr>
          <p:cNvPr id="40" name="TextBox 39"/>
          <p:cNvSpPr txBox="1"/>
          <p:nvPr/>
        </p:nvSpPr>
        <p:spPr>
          <a:xfrm>
            <a:off x="885825" y="151947"/>
            <a:ext cx="6450013" cy="523875"/>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sz="2800" kern="0" cap="none" spc="0" normalizeH="0" baseline="0" noProof="0" dirty="0">
                <a:solidFill>
                  <a:srgbClr val="000000"/>
                </a:solidFill>
                <a:latin typeface="+mn-ea"/>
                <a:ea typeface="+mn-ea"/>
                <a:cs typeface="+mj-cs"/>
                <a:sym typeface="Calibri" panose="020F0502020204030204"/>
              </a:rPr>
              <a:t>对比下列数据，能引发你怎样的思考？</a:t>
            </a:r>
          </a:p>
        </p:txBody>
      </p:sp>
      <p:pic>
        <p:nvPicPr>
          <p:cNvPr id="66" name="Picture 5"/>
          <p:cNvPicPr>
            <a:picLocks noChangeAspect="1"/>
          </p:cNvPicPr>
          <p:nvPr/>
        </p:nvPicPr>
        <p:blipFill>
          <a:blip r:embed="rId3"/>
          <a:stretch>
            <a:fillRect/>
          </a:stretch>
        </p:blipFill>
        <p:spPr>
          <a:xfrm>
            <a:off x="4836795" y="3219768"/>
            <a:ext cx="1269365" cy="911225"/>
          </a:xfrm>
          <a:prstGeom prst="rect">
            <a:avLst/>
          </a:prstGeom>
          <a:noFill/>
          <a:ln w="9525">
            <a:noFill/>
          </a:ln>
        </p:spPr>
      </p:pic>
      <p:pic>
        <p:nvPicPr>
          <p:cNvPr id="67" name="Picture 7"/>
          <p:cNvPicPr>
            <a:picLocks noChangeAspect="1"/>
          </p:cNvPicPr>
          <p:nvPr/>
        </p:nvPicPr>
        <p:blipFill>
          <a:blip r:embed="rId4"/>
          <a:stretch>
            <a:fillRect/>
          </a:stretch>
        </p:blipFill>
        <p:spPr>
          <a:xfrm>
            <a:off x="1230313" y="3140393"/>
            <a:ext cx="1347787" cy="990600"/>
          </a:xfrm>
          <a:prstGeom prst="rect">
            <a:avLst/>
          </a:prstGeom>
          <a:noFill/>
          <a:ln w="9525">
            <a:noFill/>
          </a:ln>
        </p:spPr>
      </p:pic>
      <p:sp>
        <p:nvSpPr>
          <p:cNvPr id="3" name="对话气泡: 矩形 2">
            <a:extLst>
              <a:ext uri="{FF2B5EF4-FFF2-40B4-BE49-F238E27FC236}">
                <a16:creationId xmlns:a16="http://schemas.microsoft.com/office/drawing/2014/main" id="{40639831-D1F3-488A-84BA-703206FB7AE9}"/>
              </a:ext>
            </a:extLst>
          </p:cNvPr>
          <p:cNvSpPr/>
          <p:nvPr/>
        </p:nvSpPr>
        <p:spPr>
          <a:xfrm>
            <a:off x="1418137" y="2504259"/>
            <a:ext cx="1507943" cy="416176"/>
          </a:xfrm>
          <a:prstGeom prst="wedgeRectCallout">
            <a:avLst>
              <a:gd name="adj1" fmla="val -19032"/>
              <a:gd name="adj2" fmla="val 1753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40608"/>
                  </a:solidFill>
                </a:ln>
                <a:solidFill>
                  <a:schemeClr val="tx1"/>
                </a:solidFill>
              </a:rPr>
              <a:t>345.6</a:t>
            </a:r>
            <a:r>
              <a:rPr lang="en-US" altLang="zh-CN" dirty="0">
                <a:solidFill>
                  <a:schemeClr val="tx1"/>
                </a:solidFill>
                <a:latin typeface="+mn-ea"/>
              </a:rPr>
              <a:t>kJ/mol</a:t>
            </a:r>
            <a:endParaRPr lang="zh-CN" altLang="en-US" dirty="0">
              <a:ln>
                <a:solidFill>
                  <a:srgbClr val="040608"/>
                </a:solidFill>
              </a:ln>
              <a:solidFill>
                <a:schemeClr val="tx1"/>
              </a:solidFill>
            </a:endParaRPr>
          </a:p>
        </p:txBody>
      </p:sp>
      <p:sp>
        <p:nvSpPr>
          <p:cNvPr id="16" name="对话气泡: 矩形 15">
            <a:extLst>
              <a:ext uri="{FF2B5EF4-FFF2-40B4-BE49-F238E27FC236}">
                <a16:creationId xmlns:a16="http://schemas.microsoft.com/office/drawing/2014/main" id="{0D29A596-1435-4786-A81B-8898C0B6FF29}"/>
              </a:ext>
            </a:extLst>
          </p:cNvPr>
          <p:cNvSpPr/>
          <p:nvPr/>
        </p:nvSpPr>
        <p:spPr>
          <a:xfrm>
            <a:off x="4987472" y="2597796"/>
            <a:ext cx="1507943" cy="416176"/>
          </a:xfrm>
          <a:prstGeom prst="wedgeRectCallout">
            <a:avLst>
              <a:gd name="adj1" fmla="val -19032"/>
              <a:gd name="adj2" fmla="val 1753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40608"/>
                  </a:solidFill>
                </a:ln>
                <a:solidFill>
                  <a:schemeClr val="tx1"/>
                </a:solidFill>
              </a:rPr>
              <a:t>345.6</a:t>
            </a:r>
            <a:r>
              <a:rPr lang="en-US" altLang="zh-CN" dirty="0">
                <a:solidFill>
                  <a:schemeClr val="tx1"/>
                </a:solidFill>
                <a:latin typeface="+mn-ea"/>
              </a:rPr>
              <a:t>kJ/mol</a:t>
            </a:r>
            <a:endParaRPr lang="zh-CN" altLang="en-US" dirty="0">
              <a:ln>
                <a:solidFill>
                  <a:srgbClr val="040608"/>
                </a:solidFill>
              </a:ln>
              <a:solidFill>
                <a:schemeClr val="tx1"/>
              </a:solidFill>
            </a:endParaRPr>
          </a:p>
        </p:txBody>
      </p:sp>
      <p:sp>
        <p:nvSpPr>
          <p:cNvPr id="17" name="对话气泡: 矩形 16">
            <a:extLst>
              <a:ext uri="{FF2B5EF4-FFF2-40B4-BE49-F238E27FC236}">
                <a16:creationId xmlns:a16="http://schemas.microsoft.com/office/drawing/2014/main" id="{5A15AB69-DD52-4005-87BC-FC7F9D148896}"/>
              </a:ext>
            </a:extLst>
          </p:cNvPr>
          <p:cNvSpPr/>
          <p:nvPr/>
        </p:nvSpPr>
        <p:spPr>
          <a:xfrm>
            <a:off x="5120007" y="4274196"/>
            <a:ext cx="1507943" cy="416176"/>
          </a:xfrm>
          <a:prstGeom prst="wedgeRectCallout">
            <a:avLst>
              <a:gd name="adj1" fmla="val -22064"/>
              <a:gd name="adj2" fmla="val -1798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40608"/>
                  </a:solidFill>
                </a:ln>
                <a:solidFill>
                  <a:schemeClr val="tx1"/>
                </a:solidFill>
              </a:rPr>
              <a:t>264.4</a:t>
            </a:r>
            <a:r>
              <a:rPr lang="en-US" altLang="zh-CN" dirty="0">
                <a:solidFill>
                  <a:schemeClr val="tx1"/>
                </a:solidFill>
                <a:latin typeface="+mn-ea"/>
              </a:rPr>
              <a:t>kJ/mol</a:t>
            </a:r>
            <a:endParaRPr lang="zh-CN" altLang="en-US" dirty="0">
              <a:ln>
                <a:solidFill>
                  <a:srgbClr val="040608"/>
                </a:solidFill>
              </a:ln>
              <a:solidFill>
                <a:schemeClr val="tx1"/>
              </a:solidFill>
            </a:endParaRPr>
          </a:p>
        </p:txBody>
      </p:sp>
      <p:sp>
        <p:nvSpPr>
          <p:cNvPr id="11" name="对话气泡: 矩形 10">
            <a:extLst>
              <a:ext uri="{FF2B5EF4-FFF2-40B4-BE49-F238E27FC236}">
                <a16:creationId xmlns:a16="http://schemas.microsoft.com/office/drawing/2014/main" id="{4A6EFFD3-E49C-41C4-AADC-F35C866E3866}"/>
              </a:ext>
            </a:extLst>
          </p:cNvPr>
          <p:cNvSpPr/>
          <p:nvPr/>
        </p:nvSpPr>
        <p:spPr>
          <a:xfrm>
            <a:off x="6259355" y="3219517"/>
            <a:ext cx="1507943" cy="416176"/>
          </a:xfrm>
          <a:prstGeom prst="wedgeRectCallout">
            <a:avLst>
              <a:gd name="adj1" fmla="val -72150"/>
              <a:gd name="adj2" fmla="val 850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n>
                  <a:solidFill>
                    <a:srgbClr val="040608"/>
                  </a:solidFill>
                </a:ln>
                <a:solidFill>
                  <a:schemeClr val="tx1"/>
                </a:solidFill>
              </a:rPr>
              <a:t>415</a:t>
            </a:r>
            <a:r>
              <a:rPr lang="en-US" altLang="zh-CN" dirty="0">
                <a:solidFill>
                  <a:schemeClr val="tx1"/>
                </a:solidFill>
                <a:latin typeface="+mn-ea"/>
              </a:rPr>
              <a:t>kJ/mol</a:t>
            </a:r>
            <a:endParaRPr lang="zh-CN" altLang="en-US" dirty="0">
              <a:ln>
                <a:solidFill>
                  <a:srgbClr val="040608"/>
                </a:solidFill>
              </a:ln>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animBg="1"/>
      <p:bldP spid="16" grpId="0" animBg="1"/>
      <p:bldP spid="1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661670" y="3227070"/>
            <a:ext cx="7889240" cy="1537970"/>
          </a:xfrm>
          <a:prstGeom prst="rect">
            <a:avLst/>
          </a:prstGeom>
          <a:solidFill>
            <a:srgbClr val="F9680D">
              <a:alpha val="12000"/>
            </a:srgbClr>
          </a:solidFill>
          <a:ln>
            <a:solidFill>
              <a:srgbClr val="F96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p:cNvPicPr>
            <a:picLocks noChangeAspect="1"/>
          </p:cNvPicPr>
          <p:nvPr/>
        </p:nvPicPr>
        <p:blipFill>
          <a:blip r:embed="rId7"/>
          <a:stretch>
            <a:fillRect/>
          </a:stretch>
        </p:blipFill>
        <p:spPr>
          <a:xfrm>
            <a:off x="1498600" y="1125220"/>
            <a:ext cx="752475" cy="1581150"/>
          </a:xfrm>
          <a:prstGeom prst="rect">
            <a:avLst/>
          </a:prstGeom>
          <a:noFill/>
          <a:ln w="9525">
            <a:noFill/>
          </a:ln>
        </p:spPr>
      </p:pic>
      <p:pic>
        <p:nvPicPr>
          <p:cNvPr id="5" name="Picture 4"/>
          <p:cNvPicPr>
            <a:picLocks noChangeAspect="1"/>
          </p:cNvPicPr>
          <p:nvPr/>
        </p:nvPicPr>
        <p:blipFill>
          <a:blip r:embed="rId8"/>
          <a:stretch>
            <a:fillRect/>
          </a:stretch>
        </p:blipFill>
        <p:spPr>
          <a:xfrm>
            <a:off x="3646488" y="1137920"/>
            <a:ext cx="981075" cy="1419225"/>
          </a:xfrm>
          <a:prstGeom prst="rect">
            <a:avLst/>
          </a:prstGeom>
          <a:noFill/>
          <a:ln w="9525">
            <a:noFill/>
          </a:ln>
        </p:spPr>
      </p:pic>
      <p:sp>
        <p:nvSpPr>
          <p:cNvPr id="6" name="TextBox 42"/>
          <p:cNvSpPr txBox="1"/>
          <p:nvPr/>
        </p:nvSpPr>
        <p:spPr>
          <a:xfrm>
            <a:off x="1183640" y="2681288"/>
            <a:ext cx="1709738" cy="460375"/>
          </a:xfrm>
          <a:prstGeom prst="rect">
            <a:avLst/>
          </a:prstGeom>
          <a:noFill/>
          <a:ln w="9525">
            <a:noFill/>
          </a:ln>
        </p:spPr>
        <p:txBody>
          <a:bodyPr>
            <a:spAutoFit/>
          </a:bodyPr>
          <a:lstStyle/>
          <a:p>
            <a:pPr eaLnBrk="1"/>
            <a:r>
              <a:rPr lang="zh-CN" altLang="en-US" sz="2400" b="1" dirty="0">
                <a:solidFill>
                  <a:srgbClr val="002060"/>
                </a:solidFill>
                <a:latin typeface="楷体" panose="02010609060101010101" pitchFamily="49" charset="-122"/>
                <a:ea typeface="楷体" panose="02010609060101010101" pitchFamily="49" charset="-122"/>
              </a:rPr>
              <a:t>现象：</a:t>
            </a:r>
          </a:p>
        </p:txBody>
      </p:sp>
      <p:sp>
        <p:nvSpPr>
          <p:cNvPr id="7" name="TextBox 43"/>
          <p:cNvSpPr txBox="1"/>
          <p:nvPr/>
        </p:nvSpPr>
        <p:spPr>
          <a:xfrm>
            <a:off x="2153030" y="2696207"/>
            <a:ext cx="3297174" cy="461665"/>
          </a:xfrm>
          <a:prstGeom prst="rect">
            <a:avLst/>
          </a:prstGeom>
          <a:noFill/>
          <a:ln w="9525">
            <a:noFill/>
          </a:ln>
        </p:spPr>
        <p:txBody>
          <a:bodyPr wrap="square">
            <a:spAutoFit/>
          </a:bodyPr>
          <a:lstStyle/>
          <a:p>
            <a:pPr eaLnBrk="1"/>
            <a:r>
              <a:rPr lang="zh-CN" altLang="en-US" sz="2400" b="1" dirty="0">
                <a:solidFill>
                  <a:srgbClr val="002060"/>
                </a:solidFill>
                <a:latin typeface="楷体" panose="02010609060101010101" pitchFamily="49" charset="-122"/>
                <a:ea typeface="楷体" panose="02010609060101010101" pitchFamily="49" charset="-122"/>
              </a:rPr>
              <a:t>溴的四氯化碳溶液褪色</a:t>
            </a:r>
          </a:p>
        </p:txBody>
      </p:sp>
      <p:grpSp>
        <p:nvGrpSpPr>
          <p:cNvPr id="2" name="组合 7"/>
          <p:cNvGrpSpPr/>
          <p:nvPr/>
        </p:nvGrpSpPr>
        <p:grpSpPr>
          <a:xfrm>
            <a:off x="5042218" y="3481705"/>
            <a:ext cx="1368425" cy="1092200"/>
            <a:chOff x="4466216" y="1097283"/>
            <a:chExt cx="1368013" cy="1091883"/>
          </a:xfrm>
        </p:grpSpPr>
        <p:sp>
          <p:nvSpPr>
            <p:cNvPr id="30768" name="TextBox 45"/>
            <p:cNvSpPr txBox="1"/>
            <p:nvPr/>
          </p:nvSpPr>
          <p:spPr>
            <a:xfrm>
              <a:off x="4819427" y="1441525"/>
              <a:ext cx="365760"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C</a:t>
              </a:r>
              <a:endParaRPr lang="zh-CN" altLang="en-US" dirty="0">
                <a:latin typeface="Arial" panose="020B0604020202020204" pitchFamily="34" charset="0"/>
                <a:ea typeface="微软雅黑" panose="020B0503020204020204" pitchFamily="34" charset="-122"/>
              </a:endParaRPr>
            </a:p>
          </p:txBody>
        </p:sp>
        <p:sp>
          <p:nvSpPr>
            <p:cNvPr id="30769" name="TextBox 46"/>
            <p:cNvSpPr txBox="1"/>
            <p:nvPr/>
          </p:nvSpPr>
          <p:spPr>
            <a:xfrm>
              <a:off x="5186987" y="1443313"/>
              <a:ext cx="365760"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C</a:t>
              </a:r>
              <a:endParaRPr lang="zh-CN" altLang="en-US" dirty="0">
                <a:latin typeface="Arial" panose="020B0604020202020204" pitchFamily="34" charset="0"/>
                <a:ea typeface="微软雅黑" panose="020B0503020204020204" pitchFamily="34" charset="-122"/>
              </a:endParaRPr>
            </a:p>
          </p:txBody>
        </p:sp>
        <p:cxnSp>
          <p:nvCxnSpPr>
            <p:cNvPr id="11" name="直接连接符 10"/>
            <p:cNvCxnSpPr/>
            <p:nvPr/>
          </p:nvCxnSpPr>
          <p:spPr>
            <a:xfrm>
              <a:off x="5110547" y="1624180"/>
              <a:ext cx="152354" cy="3174"/>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5265280" y="1456749"/>
              <a:ext cx="161878" cy="1587"/>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5288292" y="1825735"/>
              <a:ext cx="161878"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4913754" y="1816212"/>
              <a:ext cx="161878"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4915342" y="1452781"/>
              <a:ext cx="161878"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456518" y="1625768"/>
              <a:ext cx="152354" cy="4761"/>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747118" y="1627354"/>
              <a:ext cx="152354" cy="4762"/>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sp>
          <p:nvSpPr>
            <p:cNvPr id="30777" name="TextBox 79"/>
            <p:cNvSpPr txBox="1"/>
            <p:nvPr/>
          </p:nvSpPr>
          <p:spPr>
            <a:xfrm>
              <a:off x="4808667" y="1097283"/>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78" name="TextBox 80"/>
            <p:cNvSpPr txBox="1"/>
            <p:nvPr/>
          </p:nvSpPr>
          <p:spPr>
            <a:xfrm>
              <a:off x="4466216" y="1432559"/>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79" name="TextBox 81"/>
            <p:cNvSpPr txBox="1"/>
            <p:nvPr/>
          </p:nvSpPr>
          <p:spPr>
            <a:xfrm>
              <a:off x="5543772" y="1434353"/>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80" name="TextBox 82"/>
            <p:cNvSpPr txBox="1"/>
            <p:nvPr/>
          </p:nvSpPr>
          <p:spPr>
            <a:xfrm>
              <a:off x="5165462" y="1109833"/>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81" name="TextBox 83"/>
            <p:cNvSpPr txBox="1"/>
            <p:nvPr/>
          </p:nvSpPr>
          <p:spPr>
            <a:xfrm>
              <a:off x="4819395" y="1807283"/>
              <a:ext cx="47333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Br</a:t>
              </a:r>
              <a:endParaRPr lang="zh-CN" altLang="en-US" dirty="0">
                <a:latin typeface="Arial" panose="020B0604020202020204" pitchFamily="34" charset="0"/>
                <a:ea typeface="微软雅黑" panose="020B0503020204020204" pitchFamily="34" charset="-122"/>
              </a:endParaRPr>
            </a:p>
          </p:txBody>
        </p:sp>
        <p:sp>
          <p:nvSpPr>
            <p:cNvPr id="30782" name="TextBox 84"/>
            <p:cNvSpPr txBox="1"/>
            <p:nvPr/>
          </p:nvSpPr>
          <p:spPr>
            <a:xfrm>
              <a:off x="5208494" y="1819834"/>
              <a:ext cx="47333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Br</a:t>
              </a:r>
              <a:endParaRPr lang="zh-CN" altLang="en-US" dirty="0">
                <a:latin typeface="Arial" panose="020B0604020202020204" pitchFamily="34" charset="0"/>
                <a:ea typeface="微软雅黑" panose="020B0503020204020204" pitchFamily="34" charset="-122"/>
              </a:endParaRPr>
            </a:p>
          </p:txBody>
        </p:sp>
      </p:grpSp>
      <p:sp>
        <p:nvSpPr>
          <p:cNvPr id="24" name="TextBox 86"/>
          <p:cNvSpPr txBox="1"/>
          <p:nvPr/>
        </p:nvSpPr>
        <p:spPr>
          <a:xfrm>
            <a:off x="6334443" y="3816033"/>
            <a:ext cx="2022475" cy="369888"/>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kern="0" cap="none" spc="0" normalizeH="0" baseline="0" noProof="0" dirty="0">
                <a:solidFill>
                  <a:srgbClr val="000000"/>
                </a:solidFill>
                <a:latin typeface="+mn-ea"/>
                <a:ea typeface="+mn-ea"/>
                <a:cs typeface="+mj-cs"/>
                <a:sym typeface="Calibri" panose="020F0502020204030204"/>
              </a:rPr>
              <a:t>（</a:t>
            </a:r>
            <a:r>
              <a:rPr kumimoji="0" lang="en-US" altLang="zh-CN" kern="0" cap="none" spc="0" normalizeH="0" baseline="0" noProof="0" dirty="0">
                <a:solidFill>
                  <a:srgbClr val="000000"/>
                </a:solidFill>
                <a:latin typeface="+mn-ea"/>
                <a:ea typeface="+mn-ea"/>
                <a:cs typeface="+mj-cs"/>
                <a:sym typeface="Calibri" panose="020F0502020204030204"/>
              </a:rPr>
              <a:t>1,2-</a:t>
            </a:r>
            <a:r>
              <a:rPr kumimoji="0" lang="zh-CN" altLang="en-US" kern="0" cap="none" spc="0" normalizeH="0" baseline="0" noProof="0" dirty="0">
                <a:solidFill>
                  <a:srgbClr val="000000"/>
                </a:solidFill>
                <a:latin typeface="+mn-ea"/>
                <a:ea typeface="+mn-ea"/>
                <a:cs typeface="+mj-cs"/>
                <a:sym typeface="Calibri" panose="020F0502020204030204"/>
              </a:rPr>
              <a:t>二溴乙烷</a:t>
            </a:r>
            <a:r>
              <a:rPr kumimoji="0" lang="zh-CN" altLang="en-US" kern="0" cap="none" spc="0" normalizeH="0" baseline="0" noProof="0" dirty="0">
                <a:solidFill>
                  <a:srgbClr val="000000"/>
                </a:solidFill>
                <a:latin typeface="+mn-ea"/>
                <a:ea typeface="+mj-ea"/>
                <a:cs typeface="+mj-cs"/>
                <a:sym typeface="Calibri" panose="020F0502020204030204"/>
              </a:rPr>
              <a:t>）</a:t>
            </a:r>
            <a:endParaRPr kumimoji="0" lang="zh-CN" altLang="en-US" kern="0" cap="none" spc="0" normalizeH="0" baseline="0" noProof="0" dirty="0">
              <a:solidFill>
                <a:srgbClr val="000000"/>
              </a:solidFill>
              <a:latin typeface="+mj-lt"/>
              <a:ea typeface="+mj-ea"/>
              <a:cs typeface="+mj-cs"/>
              <a:sym typeface="Calibri" panose="020F0502020204030204"/>
            </a:endParaRPr>
          </a:p>
        </p:txBody>
      </p:sp>
      <p:grpSp>
        <p:nvGrpSpPr>
          <p:cNvPr id="3" name="组合 24"/>
          <p:cNvGrpSpPr/>
          <p:nvPr/>
        </p:nvGrpSpPr>
        <p:grpSpPr>
          <a:xfrm>
            <a:off x="1325880" y="4299585"/>
            <a:ext cx="1114425" cy="368300"/>
            <a:chOff x="1357" y="4651"/>
            <a:chExt cx="2780" cy="583"/>
          </a:xfrm>
        </p:grpSpPr>
        <p:sp>
          <p:nvSpPr>
            <p:cNvPr id="30766" name="文本框 1"/>
            <p:cNvSpPr txBox="1"/>
            <p:nvPr/>
          </p:nvSpPr>
          <p:spPr>
            <a:xfrm>
              <a:off x="1357" y="4651"/>
              <a:ext cx="2780" cy="583"/>
            </a:xfrm>
            <a:prstGeom prst="rect">
              <a:avLst/>
            </a:prstGeom>
            <a:noFill/>
            <a:ln w="9525">
              <a:noFill/>
            </a:ln>
          </p:spPr>
          <p:txBody>
            <a:bodyPr>
              <a:spAutoFit/>
            </a:bodyPr>
            <a:lstStyle/>
            <a:p>
              <a:pPr eaLnBrk="1"/>
              <a:r>
                <a:rPr lang="en-US" altLang="zh-CN" dirty="0">
                  <a:latin typeface="Times New Roman" panose="02020603050405020304" pitchFamily="18" charset="0"/>
                  <a:ea typeface="微软雅黑" panose="020B0503020204020204" pitchFamily="34" charset="-122"/>
                </a:rPr>
                <a:t>Br     Br    </a:t>
              </a:r>
            </a:p>
          </p:txBody>
        </p:sp>
        <p:cxnSp>
          <p:nvCxnSpPr>
            <p:cNvPr id="27" name="直接连接符 26"/>
            <p:cNvCxnSpPr/>
            <p:nvPr/>
          </p:nvCxnSpPr>
          <p:spPr>
            <a:xfrm flipV="1">
              <a:off x="2253" y="4941"/>
              <a:ext cx="444" cy="5"/>
            </a:xfrm>
            <a:prstGeom prst="line">
              <a:avLst/>
            </a:prstGeom>
            <a:ln w="28575">
              <a:solidFill>
                <a:schemeClr val="dk1"/>
              </a:solidFill>
            </a:ln>
          </p:spPr>
          <p:style>
            <a:lnRef idx="3">
              <a:schemeClr val="dk1"/>
            </a:lnRef>
            <a:fillRef idx="0">
              <a:schemeClr val="dk1"/>
            </a:fillRef>
            <a:effectRef idx="2">
              <a:schemeClr val="dk1"/>
            </a:effectRef>
            <a:fontRef idx="minor">
              <a:schemeClr val="tx1"/>
            </a:fontRef>
          </p:style>
        </p:cxnSp>
      </p:grpSp>
      <p:grpSp>
        <p:nvGrpSpPr>
          <p:cNvPr id="8" name="组合 27"/>
          <p:cNvGrpSpPr/>
          <p:nvPr/>
        </p:nvGrpSpPr>
        <p:grpSpPr>
          <a:xfrm>
            <a:off x="1183323" y="3339148"/>
            <a:ext cx="1117600" cy="941387"/>
            <a:chOff x="4134512" y="2614108"/>
            <a:chExt cx="1117036" cy="941294"/>
          </a:xfrm>
        </p:grpSpPr>
        <p:pic>
          <p:nvPicPr>
            <p:cNvPr id="30761" name="Picture 3"/>
            <p:cNvPicPr>
              <a:picLocks noChangeAspect="1"/>
            </p:cNvPicPr>
            <p:nvPr/>
          </p:nvPicPr>
          <p:blipFill>
            <a:blip r:embed="rId9">
              <a:clrChange>
                <a:clrFrom>
                  <a:srgbClr val="FCFDFD">
                    <a:alpha val="100000"/>
                  </a:srgbClr>
                </a:clrFrom>
                <a:clrTo>
                  <a:srgbClr val="FCFDFD">
                    <a:alpha val="100000"/>
                    <a:alpha val="0"/>
                  </a:srgbClr>
                </a:clrTo>
              </a:clrChange>
            </a:blip>
            <a:stretch>
              <a:fillRect/>
            </a:stretch>
          </p:blipFill>
          <p:spPr>
            <a:xfrm>
              <a:off x="4404753" y="2778555"/>
              <a:ext cx="657225" cy="619125"/>
            </a:xfrm>
            <a:prstGeom prst="rect">
              <a:avLst/>
            </a:prstGeom>
            <a:noFill/>
            <a:ln w="9525">
              <a:noFill/>
            </a:ln>
          </p:spPr>
        </p:pic>
        <p:sp>
          <p:nvSpPr>
            <p:cNvPr id="30762" name="TextBox 92"/>
            <p:cNvSpPr txBox="1"/>
            <p:nvPr/>
          </p:nvSpPr>
          <p:spPr>
            <a:xfrm>
              <a:off x="4141694" y="2614108"/>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63" name="TextBox 93"/>
            <p:cNvSpPr txBox="1"/>
            <p:nvPr/>
          </p:nvSpPr>
          <p:spPr>
            <a:xfrm>
              <a:off x="4993364" y="3186070"/>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64" name="TextBox 94"/>
            <p:cNvSpPr txBox="1"/>
            <p:nvPr/>
          </p:nvSpPr>
          <p:spPr>
            <a:xfrm>
              <a:off x="4134512" y="3177100"/>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65" name="TextBox 95"/>
            <p:cNvSpPr txBox="1"/>
            <p:nvPr/>
          </p:nvSpPr>
          <p:spPr>
            <a:xfrm>
              <a:off x="4964650" y="2619485"/>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grpSp>
      <p:grpSp>
        <p:nvGrpSpPr>
          <p:cNvPr id="9" name="组合 33"/>
          <p:cNvGrpSpPr/>
          <p:nvPr/>
        </p:nvGrpSpPr>
        <p:grpSpPr>
          <a:xfrm>
            <a:off x="3145155" y="3319780"/>
            <a:ext cx="1368425" cy="808038"/>
            <a:chOff x="4466216" y="1097283"/>
            <a:chExt cx="1368013" cy="809411"/>
          </a:xfrm>
        </p:grpSpPr>
        <p:sp>
          <p:nvSpPr>
            <p:cNvPr id="30748" name="TextBox 97"/>
            <p:cNvSpPr txBox="1"/>
            <p:nvPr/>
          </p:nvSpPr>
          <p:spPr>
            <a:xfrm>
              <a:off x="4819427" y="1441525"/>
              <a:ext cx="365760"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C</a:t>
              </a:r>
              <a:endParaRPr lang="zh-CN" altLang="en-US" dirty="0">
                <a:latin typeface="Arial" panose="020B0604020202020204" pitchFamily="34" charset="0"/>
                <a:ea typeface="微软雅黑" panose="020B0503020204020204" pitchFamily="34" charset="-122"/>
              </a:endParaRPr>
            </a:p>
          </p:txBody>
        </p:sp>
        <p:sp>
          <p:nvSpPr>
            <p:cNvPr id="30749" name="TextBox 98"/>
            <p:cNvSpPr txBox="1"/>
            <p:nvPr/>
          </p:nvSpPr>
          <p:spPr>
            <a:xfrm>
              <a:off x="5186987" y="1443313"/>
              <a:ext cx="365760"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C</a:t>
              </a:r>
              <a:endParaRPr lang="zh-CN" altLang="en-US" dirty="0">
                <a:latin typeface="Arial" panose="020B0604020202020204" pitchFamily="34" charset="0"/>
                <a:ea typeface="微软雅黑" panose="020B0503020204020204" pitchFamily="34" charset="-122"/>
              </a:endParaRPr>
            </a:p>
          </p:txBody>
        </p:sp>
        <p:cxnSp>
          <p:nvCxnSpPr>
            <p:cNvPr id="37" name="直接连接符 36"/>
            <p:cNvCxnSpPr/>
            <p:nvPr/>
          </p:nvCxnSpPr>
          <p:spPr>
            <a:xfrm>
              <a:off x="5110547" y="1623639"/>
              <a:ext cx="152354" cy="477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5400000">
              <a:off x="5265119" y="1457465"/>
              <a:ext cx="162200" cy="1588"/>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a:off x="5288131" y="1825594"/>
              <a:ext cx="162200"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rot="5400000">
              <a:off x="4913594" y="1816053"/>
              <a:ext cx="162200"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5400000">
              <a:off x="4915977" y="1452693"/>
              <a:ext cx="160609"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456518" y="1626819"/>
              <a:ext cx="152354" cy="318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4747119" y="1628409"/>
              <a:ext cx="152354" cy="318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sp>
          <p:nvSpPr>
            <p:cNvPr id="30757" name="TextBox 106"/>
            <p:cNvSpPr txBox="1"/>
            <p:nvPr/>
          </p:nvSpPr>
          <p:spPr>
            <a:xfrm>
              <a:off x="4808667" y="1097283"/>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58" name="TextBox 107"/>
            <p:cNvSpPr txBox="1"/>
            <p:nvPr/>
          </p:nvSpPr>
          <p:spPr>
            <a:xfrm>
              <a:off x="4466216" y="1432559"/>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59" name="TextBox 108"/>
            <p:cNvSpPr txBox="1"/>
            <p:nvPr/>
          </p:nvSpPr>
          <p:spPr>
            <a:xfrm>
              <a:off x="5543772" y="1434353"/>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60" name="TextBox 109"/>
            <p:cNvSpPr txBox="1"/>
            <p:nvPr/>
          </p:nvSpPr>
          <p:spPr>
            <a:xfrm>
              <a:off x="5165462" y="1109833"/>
              <a:ext cx="290457"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grpSp>
      <p:grpSp>
        <p:nvGrpSpPr>
          <p:cNvPr id="10" name="组合 47"/>
          <p:cNvGrpSpPr/>
          <p:nvPr/>
        </p:nvGrpSpPr>
        <p:grpSpPr>
          <a:xfrm>
            <a:off x="3483610" y="4295775"/>
            <a:ext cx="1128713" cy="417513"/>
            <a:chOff x="2043114" y="4420531"/>
            <a:chExt cx="1128711" cy="416860"/>
          </a:xfrm>
        </p:grpSpPr>
        <p:sp>
          <p:nvSpPr>
            <p:cNvPr id="30743" name="文本框 9"/>
            <p:cNvSpPr txBox="1"/>
            <p:nvPr/>
          </p:nvSpPr>
          <p:spPr>
            <a:xfrm>
              <a:off x="2043114" y="4468059"/>
              <a:ext cx="692408" cy="369332"/>
            </a:xfrm>
            <a:prstGeom prst="rect">
              <a:avLst/>
            </a:prstGeom>
            <a:noFill/>
            <a:ln w="9525">
              <a:noFill/>
            </a:ln>
          </p:spPr>
          <p:txBody>
            <a:bodyPr>
              <a:spAutoFit/>
            </a:bodyPr>
            <a:lstStyle/>
            <a:p>
              <a:pPr eaLnBrk="1"/>
              <a:r>
                <a:rPr lang="en-US" altLang="zh-CN" dirty="0">
                  <a:latin typeface="Times New Roman" panose="02020603050405020304" pitchFamily="18" charset="0"/>
                  <a:ea typeface="微软雅黑" panose="020B0503020204020204" pitchFamily="34" charset="-122"/>
                </a:rPr>
                <a:t>Br </a:t>
              </a:r>
            </a:p>
          </p:txBody>
        </p:sp>
        <p:grpSp>
          <p:nvGrpSpPr>
            <p:cNvPr id="30744" name="组合 51"/>
            <p:cNvGrpSpPr/>
            <p:nvPr/>
          </p:nvGrpSpPr>
          <p:grpSpPr>
            <a:xfrm>
              <a:off x="2479417" y="4420531"/>
              <a:ext cx="692408" cy="416860"/>
              <a:chOff x="2517517" y="4420531"/>
              <a:chExt cx="692408" cy="416860"/>
            </a:xfrm>
          </p:grpSpPr>
          <p:sp>
            <p:nvSpPr>
              <p:cNvPr id="30746" name="文本框 16"/>
              <p:cNvSpPr txBox="1"/>
              <p:nvPr/>
            </p:nvSpPr>
            <p:spPr>
              <a:xfrm>
                <a:off x="2517517" y="4468059"/>
                <a:ext cx="692408" cy="369332"/>
              </a:xfrm>
              <a:prstGeom prst="rect">
                <a:avLst/>
              </a:prstGeom>
              <a:noFill/>
              <a:ln w="9525">
                <a:noFill/>
              </a:ln>
            </p:spPr>
            <p:txBody>
              <a:bodyPr>
                <a:spAutoFit/>
              </a:bodyPr>
              <a:lstStyle/>
              <a:p>
                <a:pPr eaLnBrk="1"/>
                <a:r>
                  <a:rPr lang="en-US" altLang="zh-CN" dirty="0">
                    <a:latin typeface="Times New Roman" panose="02020603050405020304" pitchFamily="18" charset="0"/>
                    <a:ea typeface="微软雅黑" panose="020B0503020204020204" pitchFamily="34" charset="-122"/>
                    <a:sym typeface="宋体" panose="02010600030101010101" pitchFamily="2" charset="-122"/>
                  </a:rPr>
                  <a:t>Br </a:t>
                </a:r>
                <a:endParaRPr lang="en-US" altLang="zh-CN" dirty="0">
                  <a:latin typeface="Times New Roman" panose="02020603050405020304" pitchFamily="18" charset="0"/>
                  <a:ea typeface="微软雅黑" panose="020B0503020204020204" pitchFamily="34" charset="-122"/>
                </a:endParaRPr>
              </a:p>
            </p:txBody>
          </p:sp>
          <p:cxnSp>
            <p:nvCxnSpPr>
              <p:cNvPr id="53" name="直接连接符 52"/>
              <p:cNvCxnSpPr/>
              <p:nvPr/>
            </p:nvCxnSpPr>
            <p:spPr bwMode="auto">
              <a:xfrm>
                <a:off x="2673351" y="4420531"/>
                <a:ext cx="0" cy="158502"/>
              </a:xfrm>
              <a:prstGeom prst="line">
                <a:avLst/>
              </a:prstGeom>
              <a:ln w="9525"/>
            </p:spPr>
            <p:style>
              <a:lnRef idx="3">
                <a:schemeClr val="dk1"/>
              </a:lnRef>
              <a:fillRef idx="0">
                <a:schemeClr val="dk1"/>
              </a:fillRef>
              <a:effectRef idx="2">
                <a:schemeClr val="dk1"/>
              </a:effectRef>
              <a:fontRef idx="minor">
                <a:schemeClr val="tx1"/>
              </a:fontRef>
            </p:style>
          </p:cxnSp>
        </p:grpSp>
        <p:cxnSp>
          <p:nvCxnSpPr>
            <p:cNvPr id="51" name="直接连接符 50"/>
            <p:cNvCxnSpPr/>
            <p:nvPr/>
          </p:nvCxnSpPr>
          <p:spPr bwMode="auto">
            <a:xfrm>
              <a:off x="2244727" y="4420531"/>
              <a:ext cx="0" cy="158502"/>
            </a:xfrm>
            <a:prstGeom prst="line">
              <a:avLst/>
            </a:prstGeom>
            <a:ln w="9525"/>
          </p:spPr>
          <p:style>
            <a:lnRef idx="3">
              <a:schemeClr val="dk1"/>
            </a:lnRef>
            <a:fillRef idx="0">
              <a:schemeClr val="dk1"/>
            </a:fillRef>
            <a:effectRef idx="2">
              <a:schemeClr val="dk1"/>
            </a:effectRef>
            <a:fontRef idx="minor">
              <a:schemeClr val="tx1"/>
            </a:fontRef>
          </p:style>
        </p:cxnSp>
      </p:grpSp>
      <p:sp>
        <p:nvSpPr>
          <p:cNvPr id="54" name="右箭头 53"/>
          <p:cNvSpPr/>
          <p:nvPr/>
        </p:nvSpPr>
        <p:spPr>
          <a:xfrm>
            <a:off x="2616518" y="4065905"/>
            <a:ext cx="452438" cy="6508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grpSp>
        <p:nvGrpSpPr>
          <p:cNvPr id="20" name="组合 55"/>
          <p:cNvGrpSpPr/>
          <p:nvPr/>
        </p:nvGrpSpPr>
        <p:grpSpPr>
          <a:xfrm>
            <a:off x="2283778" y="139383"/>
            <a:ext cx="1117600" cy="941387"/>
            <a:chOff x="4134512" y="2614108"/>
            <a:chExt cx="1117036" cy="941294"/>
          </a:xfrm>
        </p:grpSpPr>
        <p:pic>
          <p:nvPicPr>
            <p:cNvPr id="30738" name="Picture 3"/>
            <p:cNvPicPr>
              <a:picLocks noChangeAspect="1"/>
            </p:cNvPicPr>
            <p:nvPr/>
          </p:nvPicPr>
          <p:blipFill>
            <a:blip r:embed="rId9"/>
            <a:stretch>
              <a:fillRect/>
            </a:stretch>
          </p:blipFill>
          <p:spPr>
            <a:xfrm>
              <a:off x="4404753" y="2778555"/>
              <a:ext cx="657225" cy="619125"/>
            </a:xfrm>
            <a:prstGeom prst="rect">
              <a:avLst/>
            </a:prstGeom>
            <a:noFill/>
            <a:ln w="9525">
              <a:noFill/>
            </a:ln>
          </p:spPr>
        </p:pic>
        <p:sp>
          <p:nvSpPr>
            <p:cNvPr id="30739" name="TextBox 5"/>
            <p:cNvSpPr txBox="1"/>
            <p:nvPr/>
          </p:nvSpPr>
          <p:spPr>
            <a:xfrm>
              <a:off x="4141694" y="2614108"/>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40" name="TextBox 6"/>
            <p:cNvSpPr txBox="1"/>
            <p:nvPr/>
          </p:nvSpPr>
          <p:spPr>
            <a:xfrm>
              <a:off x="4993364" y="3186070"/>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41" name="TextBox 7"/>
            <p:cNvSpPr txBox="1"/>
            <p:nvPr/>
          </p:nvSpPr>
          <p:spPr>
            <a:xfrm>
              <a:off x="4134512" y="3177100"/>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sp>
          <p:nvSpPr>
            <p:cNvPr id="30742" name="TextBox 8"/>
            <p:cNvSpPr txBox="1"/>
            <p:nvPr/>
          </p:nvSpPr>
          <p:spPr>
            <a:xfrm>
              <a:off x="4964650" y="2619485"/>
              <a:ext cx="258184" cy="369332"/>
            </a:xfrm>
            <a:prstGeom prst="rect">
              <a:avLst/>
            </a:prstGeom>
            <a:noFill/>
            <a:ln w="9525">
              <a:noFill/>
            </a:ln>
          </p:spPr>
          <p:txBody>
            <a:bodyPr>
              <a:spAutoFit/>
            </a:bodyPr>
            <a:lstStyle/>
            <a:p>
              <a:pPr eaLnBrk="1"/>
              <a:r>
                <a:rPr lang="en-US" altLang="zh-CN" dirty="0">
                  <a:latin typeface="Arial" panose="020B0604020202020204" pitchFamily="34" charset="0"/>
                  <a:ea typeface="微软雅黑" panose="020B0503020204020204" pitchFamily="34" charset="-122"/>
                </a:rPr>
                <a:t>H</a:t>
              </a:r>
              <a:endParaRPr lang="zh-CN" altLang="en-US" dirty="0">
                <a:latin typeface="Arial" panose="020B0604020202020204" pitchFamily="34" charset="0"/>
                <a:ea typeface="微软雅黑" panose="020B0503020204020204" pitchFamily="34" charset="-122"/>
              </a:endParaRPr>
            </a:p>
          </p:txBody>
        </p:sp>
      </p:grpSp>
      <p:pic>
        <p:nvPicPr>
          <p:cNvPr id="63" name="Picture 2"/>
          <p:cNvPicPr>
            <a:picLocks noChangeAspect="1"/>
          </p:cNvPicPr>
          <p:nvPr/>
        </p:nvPicPr>
        <p:blipFill>
          <a:blip r:embed="rId10"/>
          <a:stretch>
            <a:fillRect/>
          </a:stretch>
        </p:blipFill>
        <p:spPr>
          <a:xfrm>
            <a:off x="4970463" y="360363"/>
            <a:ext cx="1200150" cy="504825"/>
          </a:xfrm>
          <a:prstGeom prst="rect">
            <a:avLst/>
          </a:prstGeom>
          <a:noFill/>
          <a:ln w="9525">
            <a:noFill/>
          </a:ln>
        </p:spPr>
      </p:pic>
      <p:sp>
        <p:nvSpPr>
          <p:cNvPr id="64" name="右箭头 63"/>
          <p:cNvSpPr/>
          <p:nvPr/>
        </p:nvSpPr>
        <p:spPr>
          <a:xfrm>
            <a:off x="4643755" y="4045268"/>
            <a:ext cx="411163" cy="635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cxnSp>
        <p:nvCxnSpPr>
          <p:cNvPr id="25" name="直接箭头连接符 24"/>
          <p:cNvCxnSpPr/>
          <p:nvPr/>
        </p:nvCxnSpPr>
        <p:spPr bwMode="auto">
          <a:xfrm flipV="1">
            <a:off x="2365058" y="1910080"/>
            <a:ext cx="1581150" cy="111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 name="乙烯的加成">
            <a:hlinkClick r:id="" action="ppaction://media"/>
            <a:extLst>
              <a:ext uri="{FF2B5EF4-FFF2-40B4-BE49-F238E27FC236}">
                <a16:creationId xmlns:a16="http://schemas.microsoft.com/office/drawing/2014/main" id="{26C0167D-076F-4AD7-812E-DAED06DC49E2}"/>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058372" y="905320"/>
            <a:ext cx="2589562" cy="1899462"/>
          </a:xfrm>
          <a:prstGeom prst="rect">
            <a:avLst/>
          </a:prstGeom>
        </p:spPr>
      </p:pic>
      <p:pic>
        <p:nvPicPr>
          <p:cNvPr id="21" name="乙烯与溴加成反应动画示意_土豆视频1">
            <a:hlinkClick r:id="" action="ppaction://media"/>
            <a:extLst>
              <a:ext uri="{FF2B5EF4-FFF2-40B4-BE49-F238E27FC236}">
                <a16:creationId xmlns:a16="http://schemas.microsoft.com/office/drawing/2014/main" id="{BB556A15-3D77-41E5-9B14-4093A687E926}"/>
              </a:ext>
            </a:extLst>
          </p:cNvPr>
          <p:cNvPicPr>
            <a:picLocks noChangeAspect="1"/>
          </p:cNvPicPr>
          <p:nvPr>
            <a:videoFile r:link="rId5"/>
            <p:extLst>
              <p:ext uri="{DAA4B4D4-6D71-4841-9C94-3DE7FCFB9230}">
                <p14:media xmlns:p14="http://schemas.microsoft.com/office/powerpoint/2010/main" r:embed="rId4"/>
              </p:ext>
            </p:extLst>
          </p:nvPr>
        </p:nvPicPr>
        <p:blipFill>
          <a:blip r:embed="rId12"/>
          <a:stretch>
            <a:fillRect/>
          </a:stretch>
        </p:blipFill>
        <p:spPr>
          <a:xfrm>
            <a:off x="6063839" y="876926"/>
            <a:ext cx="2669084" cy="197365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21"/>
                </p:tgtEl>
              </p:cMediaNode>
            </p:video>
            <p:video fullScrn="1">
              <p:cMediaNode vol="80000">
                <p:cTn id="54" fill="hold" display="0">
                  <p:stCondLst>
                    <p:cond delay="indefinite"/>
                  </p:stCondLst>
                </p:cTn>
                <p:tgtEl>
                  <p:spTgt spid="18"/>
                </p:tgtEl>
              </p:cMediaNode>
            </p:video>
          </p:childTnLst>
        </p:cTn>
      </p:par>
    </p:tnLst>
    <p:bldLst>
      <p:bldP spid="19" grpId="1" animBg="1"/>
      <p:bldP spid="19" grpId="2" animBg="1"/>
      <p:bldP spid="6" grpId="0"/>
      <p:bldP spid="7" grpId="0"/>
      <p:bldP spid="24" grpId="0"/>
      <p:bldP spid="54"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56066" y="242473"/>
            <a:ext cx="2552700" cy="611188"/>
          </a:xfrm>
          <a:prstGeom prst="rect">
            <a:avLst/>
          </a:prstGeom>
        </p:spPr>
        <p:txBody>
          <a:bodyPr/>
          <a:lstStyle/>
          <a:p>
            <a:pPr marR="0" algn="l" defTabSz="914400" eaLnBrk="1" fontAlgn="auto">
              <a:spcBef>
                <a:spcPts val="0"/>
              </a:spcBef>
              <a:spcAft>
                <a:spcPts val="0"/>
              </a:spcAft>
              <a:buClrTx/>
              <a:buSzTx/>
              <a:buFontTx/>
              <a:defRPr/>
            </a:pPr>
            <a:r>
              <a:rPr kumimoji="0" lang="zh-CN" altLang="en-US" sz="2400" kern="0" cap="none" normalizeH="0" baseline="0" noProof="0" dirty="0">
                <a:ln>
                  <a:noFill/>
                </a:ln>
                <a:solidFill>
                  <a:schemeClr val="tx1"/>
                </a:solidFill>
                <a:effectLst/>
                <a:uLnTx/>
                <a:uFillTx/>
                <a:latin typeface="+mn-ea"/>
                <a:ea typeface="+mn-ea"/>
                <a:cs typeface="+mj-cs"/>
                <a:sym typeface="Calibri" panose="020F0502020204030204"/>
              </a:rPr>
              <a:t>(2)加成反应</a:t>
            </a:r>
          </a:p>
        </p:txBody>
      </p:sp>
      <p:pic>
        <p:nvPicPr>
          <p:cNvPr id="11" name="Picture 2"/>
          <p:cNvPicPr>
            <a:picLocks noChangeAspect="1"/>
          </p:cNvPicPr>
          <p:nvPr/>
        </p:nvPicPr>
        <p:blipFill>
          <a:blip r:embed="rId4"/>
          <a:stretch>
            <a:fillRect/>
          </a:stretch>
        </p:blipFill>
        <p:spPr>
          <a:xfrm>
            <a:off x="6039351" y="1254914"/>
            <a:ext cx="491014" cy="1514475"/>
          </a:xfrm>
          <a:prstGeom prst="rect">
            <a:avLst/>
          </a:prstGeom>
          <a:noFill/>
          <a:ln w="9525">
            <a:noFill/>
          </a:ln>
        </p:spPr>
      </p:pic>
      <p:sp>
        <p:nvSpPr>
          <p:cNvPr id="14" name="矩形 13"/>
          <p:cNvSpPr/>
          <p:nvPr/>
        </p:nvSpPr>
        <p:spPr>
          <a:xfrm>
            <a:off x="1046640" y="499652"/>
            <a:ext cx="7573962" cy="1198880"/>
          </a:xfrm>
          <a:prstGeom prst="rect">
            <a:avLst/>
          </a:prstGeom>
          <a:noFill/>
          <a:ln w="9525">
            <a:noFill/>
          </a:ln>
        </p:spPr>
        <p:txBody>
          <a:bodyPr>
            <a:spAutoFit/>
          </a:bodyPr>
          <a:lstStyle/>
          <a:p>
            <a:pPr eaLnBrk="1">
              <a:lnSpc>
                <a:spcPct val="150000"/>
              </a:lnSpc>
            </a:pP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    有机物分子中的不饱和碳原子与其它原子或原子团直接结合生成新的化合物的反应。</a:t>
            </a:r>
          </a:p>
        </p:txBody>
      </p:sp>
      <p:sp>
        <p:nvSpPr>
          <p:cNvPr id="29" name="对话气泡: 椭圆形 28">
            <a:extLst>
              <a:ext uri="{FF2B5EF4-FFF2-40B4-BE49-F238E27FC236}">
                <a16:creationId xmlns:a16="http://schemas.microsoft.com/office/drawing/2014/main" id="{E062DAB2-7985-4DA0-9C11-08C3546792D5}"/>
              </a:ext>
            </a:extLst>
          </p:cNvPr>
          <p:cNvSpPr/>
          <p:nvPr/>
        </p:nvSpPr>
        <p:spPr>
          <a:xfrm>
            <a:off x="2267097" y="2838472"/>
            <a:ext cx="1719115" cy="601427"/>
          </a:xfrm>
          <a:prstGeom prst="wedgeEllipseCallout">
            <a:avLst>
              <a:gd name="adj1" fmla="val -59857"/>
              <a:gd name="adj2" fmla="val -1092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E41908"/>
                </a:solidFill>
              </a:rPr>
              <a:t>能量较低的键断开</a:t>
            </a:r>
          </a:p>
        </p:txBody>
      </p:sp>
      <p:sp>
        <p:nvSpPr>
          <p:cNvPr id="12" name="文本框 11">
            <a:extLst>
              <a:ext uri="{FF2B5EF4-FFF2-40B4-BE49-F238E27FC236}">
                <a16:creationId xmlns:a16="http://schemas.microsoft.com/office/drawing/2014/main" id="{D59827F0-8E5B-4A17-B681-ED64832B42E7}"/>
              </a:ext>
            </a:extLst>
          </p:cNvPr>
          <p:cNvSpPr txBox="1"/>
          <p:nvPr/>
        </p:nvSpPr>
        <p:spPr>
          <a:xfrm>
            <a:off x="5499771" y="4289905"/>
            <a:ext cx="3251524" cy="707886"/>
          </a:xfrm>
          <a:prstGeom prst="rect">
            <a:avLst/>
          </a:prstGeom>
          <a:noFill/>
        </p:spPr>
        <p:txBody>
          <a:bodyPr wrap="square" rtlCol="0">
            <a:spAutoFit/>
          </a:bodyPr>
          <a:lstStyle/>
          <a:p>
            <a:r>
              <a:rPr lang="zh-CN" altLang="en-US" sz="2000" b="1" dirty="0">
                <a:solidFill>
                  <a:srgbClr val="0000FF"/>
                </a:solidFill>
                <a:latin typeface="楷体" panose="02010609060101010101" pitchFamily="49" charset="-122"/>
                <a:ea typeface="楷体" panose="02010609060101010101" pitchFamily="49" charset="-122"/>
              </a:rPr>
              <a:t>比较可见，乙烯易发生加成反应，不易发生取代反应。</a:t>
            </a:r>
          </a:p>
        </p:txBody>
      </p:sp>
      <p:grpSp>
        <p:nvGrpSpPr>
          <p:cNvPr id="30" name="组合 29">
            <a:extLst>
              <a:ext uri="{FF2B5EF4-FFF2-40B4-BE49-F238E27FC236}">
                <a16:creationId xmlns:a16="http://schemas.microsoft.com/office/drawing/2014/main" id="{15FECF22-45BB-4D2C-8994-8DFB815FE431}"/>
              </a:ext>
            </a:extLst>
          </p:cNvPr>
          <p:cNvGrpSpPr/>
          <p:nvPr/>
        </p:nvGrpSpPr>
        <p:grpSpPr>
          <a:xfrm>
            <a:off x="846159" y="3865870"/>
            <a:ext cx="4757842" cy="566964"/>
            <a:chOff x="1334453" y="3862078"/>
            <a:chExt cx="4757842" cy="566964"/>
          </a:xfrm>
        </p:grpSpPr>
        <p:grpSp>
          <p:nvGrpSpPr>
            <p:cNvPr id="27" name="组合 26">
              <a:extLst>
                <a:ext uri="{FF2B5EF4-FFF2-40B4-BE49-F238E27FC236}">
                  <a16:creationId xmlns:a16="http://schemas.microsoft.com/office/drawing/2014/main" id="{DFACBE02-3DCD-4BDD-81FC-B5B55540D813}"/>
                </a:ext>
              </a:extLst>
            </p:cNvPr>
            <p:cNvGrpSpPr/>
            <p:nvPr/>
          </p:nvGrpSpPr>
          <p:grpSpPr>
            <a:xfrm>
              <a:off x="1334453" y="3862078"/>
              <a:ext cx="4117826" cy="560204"/>
              <a:chOff x="1433513" y="3632731"/>
              <a:chExt cx="4117826" cy="560204"/>
            </a:xfrm>
          </p:grpSpPr>
          <p:grpSp>
            <p:nvGrpSpPr>
              <p:cNvPr id="16" name="组合 15">
                <a:extLst>
                  <a:ext uri="{FF2B5EF4-FFF2-40B4-BE49-F238E27FC236}">
                    <a16:creationId xmlns:a16="http://schemas.microsoft.com/office/drawing/2014/main" id="{94D282C5-DC6C-4BD2-9F3A-795401A1D974}"/>
                  </a:ext>
                </a:extLst>
              </p:cNvPr>
              <p:cNvGrpSpPr/>
              <p:nvPr/>
            </p:nvGrpSpPr>
            <p:grpSpPr>
              <a:xfrm>
                <a:off x="1433513" y="3742834"/>
                <a:ext cx="1332416" cy="400110"/>
                <a:chOff x="4246722" y="4078114"/>
                <a:chExt cx="1332416" cy="400110"/>
              </a:xfrm>
            </p:grpSpPr>
            <p:sp>
              <p:nvSpPr>
                <p:cNvPr id="17" name="矩形 16">
                  <a:extLst>
                    <a:ext uri="{FF2B5EF4-FFF2-40B4-BE49-F238E27FC236}">
                      <a16:creationId xmlns:a16="http://schemas.microsoft.com/office/drawing/2014/main" id="{0039A0ED-B96D-426A-A6CD-514419B91077}"/>
                    </a:ext>
                  </a:extLst>
                </p:cNvPr>
                <p:cNvSpPr/>
                <p:nvPr/>
              </p:nvSpPr>
              <p:spPr>
                <a:xfrm>
                  <a:off x="4246722" y="4078114"/>
                  <a:ext cx="1332416" cy="400110"/>
                </a:xfrm>
                <a:prstGeom prst="rect">
                  <a:avLst/>
                </a:prstGeom>
              </p:spPr>
              <p:txBody>
                <a:bodyPr wrap="none">
                  <a:spAutoFit/>
                </a:bodyPr>
                <a:lstStyle/>
                <a:p>
                  <a:r>
                    <a:rPr lang="en-US" altLang="zh-CN" sz="2000" kern="0" dirty="0">
                      <a:solidFill>
                        <a:schemeClr val="tx1"/>
                      </a:solidFill>
                      <a:latin typeface="+mn-ea"/>
                      <a:sym typeface="Calibri" panose="020F0502020204030204"/>
                    </a:rPr>
                    <a:t>CH</a:t>
                  </a:r>
                  <a:r>
                    <a:rPr lang="en-US" altLang="zh-CN" sz="2000" kern="0" baseline="-25000" dirty="0">
                      <a:solidFill>
                        <a:schemeClr val="tx1"/>
                      </a:solidFill>
                      <a:latin typeface="+mn-ea"/>
                      <a:sym typeface="Calibri" panose="020F0502020204030204"/>
                    </a:rPr>
                    <a:t>3    </a:t>
                  </a:r>
                  <a:r>
                    <a:rPr lang="en-US" altLang="zh-CN" sz="2000" kern="0" dirty="0">
                      <a:solidFill>
                        <a:schemeClr val="tx1"/>
                      </a:solidFill>
                      <a:latin typeface="+mn-ea"/>
                      <a:sym typeface="Calibri" panose="020F0502020204030204"/>
                    </a:rPr>
                    <a:t>CH</a:t>
                  </a:r>
                  <a:r>
                    <a:rPr lang="en-US" altLang="zh-CN" sz="2000" kern="0" baseline="-25000" dirty="0">
                      <a:solidFill>
                        <a:schemeClr val="tx1"/>
                      </a:solidFill>
                      <a:latin typeface="+mn-ea"/>
                      <a:sym typeface="Calibri" panose="020F0502020204030204"/>
                    </a:rPr>
                    <a:t>3</a:t>
                  </a:r>
                  <a:endParaRPr lang="zh-CN" altLang="en-US" sz="2000" kern="0" baseline="-25000" dirty="0">
                    <a:solidFill>
                      <a:schemeClr val="tx1"/>
                    </a:solidFill>
                    <a:latin typeface="+mn-ea"/>
                  </a:endParaRPr>
                </a:p>
              </p:txBody>
            </p:sp>
            <p:cxnSp>
              <p:nvCxnSpPr>
                <p:cNvPr id="18" name="直接连接符 17">
                  <a:extLst>
                    <a:ext uri="{FF2B5EF4-FFF2-40B4-BE49-F238E27FC236}">
                      <a16:creationId xmlns:a16="http://schemas.microsoft.com/office/drawing/2014/main" id="{A96CDE98-5084-4D9D-9A2E-FC760AEE9842}"/>
                    </a:ext>
                  </a:extLst>
                </p:cNvPr>
                <p:cNvCxnSpPr>
                  <a:cxnSpLocks/>
                </p:cNvCxnSpPr>
                <p:nvPr/>
              </p:nvCxnSpPr>
              <p:spPr>
                <a:xfrm>
                  <a:off x="4806792" y="4259580"/>
                  <a:ext cx="184308" cy="0"/>
                </a:xfrm>
                <a:prstGeom prst="line">
                  <a:avLst/>
                </a:prstGeom>
                <a:ln w="28575">
                  <a:solidFill>
                    <a:srgbClr val="040608"/>
                  </a:solidFill>
                </a:ln>
              </p:spPr>
              <p:style>
                <a:lnRef idx="1">
                  <a:schemeClr val="accent1"/>
                </a:lnRef>
                <a:fillRef idx="0">
                  <a:schemeClr val="accent1"/>
                </a:fillRef>
                <a:effectRef idx="0">
                  <a:schemeClr val="accent1"/>
                </a:effectRef>
                <a:fontRef idx="minor">
                  <a:schemeClr val="tx1"/>
                </a:fontRef>
              </p:style>
            </p:cxnSp>
          </p:grpSp>
          <p:sp>
            <p:nvSpPr>
              <p:cNvPr id="20" name="矩形 19">
                <a:extLst>
                  <a:ext uri="{FF2B5EF4-FFF2-40B4-BE49-F238E27FC236}">
                    <a16:creationId xmlns:a16="http://schemas.microsoft.com/office/drawing/2014/main" id="{CD898158-97AD-4C79-BA96-6CD76D290CB2}"/>
                  </a:ext>
                </a:extLst>
              </p:cNvPr>
              <p:cNvSpPr/>
              <p:nvPr/>
            </p:nvSpPr>
            <p:spPr>
              <a:xfrm>
                <a:off x="2605821" y="3734024"/>
                <a:ext cx="809837" cy="400110"/>
              </a:xfrm>
              <a:prstGeom prst="rect">
                <a:avLst/>
              </a:prstGeom>
            </p:spPr>
            <p:txBody>
              <a:bodyPr wrap="none">
                <a:spAutoFit/>
              </a:bodyPr>
              <a:lstStyle/>
              <a:p>
                <a:r>
                  <a:rPr lang="en-US" altLang="zh-CN" sz="2000" kern="0" dirty="0">
                    <a:latin typeface="+mn-ea"/>
                    <a:sym typeface="Calibri" panose="020F0502020204030204"/>
                  </a:rPr>
                  <a:t>+Br</a:t>
                </a:r>
                <a:r>
                  <a:rPr lang="en-US" altLang="zh-CN" sz="2000" kern="0" baseline="-25000" dirty="0">
                    <a:latin typeface="+mn-ea"/>
                    <a:sym typeface="Calibri" panose="020F0502020204030204"/>
                  </a:rPr>
                  <a:t>2</a:t>
                </a:r>
                <a:r>
                  <a:rPr lang="en-US" altLang="zh-CN" sz="2000" kern="0" dirty="0">
                    <a:latin typeface="+mn-ea"/>
                    <a:sym typeface="Calibri" panose="020F0502020204030204"/>
                  </a:rPr>
                  <a:t> </a:t>
                </a:r>
                <a:endParaRPr lang="zh-CN" altLang="en-US" sz="2000" dirty="0"/>
              </a:p>
            </p:txBody>
          </p:sp>
          <p:grpSp>
            <p:nvGrpSpPr>
              <p:cNvPr id="23" name="组合 22">
                <a:extLst>
                  <a:ext uri="{FF2B5EF4-FFF2-40B4-BE49-F238E27FC236}">
                    <a16:creationId xmlns:a16="http://schemas.microsoft.com/office/drawing/2014/main" id="{0ACFAE31-4DDB-4A61-823B-52D67D9CE00B}"/>
                  </a:ext>
                </a:extLst>
              </p:cNvPr>
              <p:cNvGrpSpPr/>
              <p:nvPr/>
            </p:nvGrpSpPr>
            <p:grpSpPr>
              <a:xfrm>
                <a:off x="3228810" y="3632731"/>
                <a:ext cx="935356" cy="400110"/>
                <a:chOff x="3228810" y="3564151"/>
                <a:chExt cx="935356" cy="400110"/>
              </a:xfrm>
            </p:grpSpPr>
            <p:sp>
              <p:nvSpPr>
                <p:cNvPr id="21" name="Line 41">
                  <a:extLst>
                    <a:ext uri="{FF2B5EF4-FFF2-40B4-BE49-F238E27FC236}">
                      <a16:creationId xmlns:a16="http://schemas.microsoft.com/office/drawing/2014/main" id="{61F6372E-4BFB-476E-A6D4-1D7B31E44567}"/>
                    </a:ext>
                  </a:extLst>
                </p:cNvPr>
                <p:cNvSpPr>
                  <a:spLocks noChangeShapeType="1"/>
                </p:cNvSpPr>
                <p:nvPr/>
              </p:nvSpPr>
              <p:spPr bwMode="auto">
                <a:xfrm flipV="1">
                  <a:off x="3281363" y="3924300"/>
                  <a:ext cx="704850" cy="0"/>
                </a:xfrm>
                <a:prstGeom prst="line">
                  <a:avLst/>
                </a:prstGeom>
                <a:noFill/>
                <a:ln w="25400">
                  <a:solidFill>
                    <a:schemeClr val="tx1"/>
                  </a:solidFill>
                  <a:round/>
                  <a:tailEnd type="triangle" w="med" len="me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22" name="文本框 21">
                  <a:extLst>
                    <a:ext uri="{FF2B5EF4-FFF2-40B4-BE49-F238E27FC236}">
                      <a16:creationId xmlns:a16="http://schemas.microsoft.com/office/drawing/2014/main" id="{BF6B1B92-2B6F-40B2-8634-D91C910A3697}"/>
                    </a:ext>
                  </a:extLst>
                </p:cNvPr>
                <p:cNvSpPr txBox="1"/>
                <p:nvPr/>
              </p:nvSpPr>
              <p:spPr>
                <a:xfrm>
                  <a:off x="3228810" y="3564151"/>
                  <a:ext cx="935356" cy="400110"/>
                </a:xfrm>
                <a:prstGeom prst="rect">
                  <a:avLst/>
                </a:prstGeom>
                <a:noFill/>
              </p:spPr>
              <p:txBody>
                <a:bodyPr wrap="square" rtlCol="0">
                  <a:spAutoFit/>
                </a:bodyPr>
                <a:lstStyle/>
                <a:p>
                  <a:r>
                    <a:rPr lang="zh-CN" altLang="en-US" sz="2000" b="1" dirty="0">
                      <a:solidFill>
                        <a:schemeClr val="tx1"/>
                      </a:solidFill>
                      <a:latin typeface="楷体" panose="02010609060101010101" pitchFamily="49" charset="-122"/>
                      <a:ea typeface="楷体" panose="02010609060101010101" pitchFamily="49" charset="-122"/>
                    </a:rPr>
                    <a:t>光照</a:t>
                  </a:r>
                </a:p>
              </p:txBody>
            </p:sp>
          </p:grpSp>
          <p:grpSp>
            <p:nvGrpSpPr>
              <p:cNvPr id="24" name="组合 23">
                <a:extLst>
                  <a:ext uri="{FF2B5EF4-FFF2-40B4-BE49-F238E27FC236}">
                    <a16:creationId xmlns:a16="http://schemas.microsoft.com/office/drawing/2014/main" id="{CB48FDAA-939C-4863-A952-541AF40CB668}"/>
                  </a:ext>
                </a:extLst>
              </p:cNvPr>
              <p:cNvGrpSpPr/>
              <p:nvPr/>
            </p:nvGrpSpPr>
            <p:grpSpPr>
              <a:xfrm>
                <a:off x="3960839" y="3792825"/>
                <a:ext cx="1590500" cy="400110"/>
                <a:chOff x="4246722" y="4078114"/>
                <a:chExt cx="1590500" cy="400110"/>
              </a:xfrm>
            </p:grpSpPr>
            <p:sp>
              <p:nvSpPr>
                <p:cNvPr id="25" name="矩形 24">
                  <a:extLst>
                    <a:ext uri="{FF2B5EF4-FFF2-40B4-BE49-F238E27FC236}">
                      <a16:creationId xmlns:a16="http://schemas.microsoft.com/office/drawing/2014/main" id="{62275C44-0E35-4CC5-96FC-B0831B54BFF8}"/>
                    </a:ext>
                  </a:extLst>
                </p:cNvPr>
                <p:cNvSpPr/>
                <p:nvPr/>
              </p:nvSpPr>
              <p:spPr>
                <a:xfrm>
                  <a:off x="4246722" y="4078114"/>
                  <a:ext cx="1590500" cy="400110"/>
                </a:xfrm>
                <a:prstGeom prst="rect">
                  <a:avLst/>
                </a:prstGeom>
              </p:spPr>
              <p:txBody>
                <a:bodyPr wrap="none">
                  <a:spAutoFit/>
                </a:bodyPr>
                <a:lstStyle/>
                <a:p>
                  <a:r>
                    <a:rPr lang="en-US" altLang="zh-CN" sz="2000" kern="0" dirty="0">
                      <a:solidFill>
                        <a:schemeClr val="tx1"/>
                      </a:solidFill>
                      <a:latin typeface="+mn-ea"/>
                      <a:sym typeface="Calibri" panose="020F0502020204030204"/>
                    </a:rPr>
                    <a:t>CH</a:t>
                  </a:r>
                  <a:r>
                    <a:rPr lang="en-US" altLang="zh-CN" sz="2000" kern="0" baseline="-25000" dirty="0">
                      <a:solidFill>
                        <a:schemeClr val="tx1"/>
                      </a:solidFill>
                      <a:latin typeface="+mn-ea"/>
                      <a:sym typeface="Calibri" panose="020F0502020204030204"/>
                    </a:rPr>
                    <a:t>3    </a:t>
                  </a:r>
                  <a:r>
                    <a:rPr lang="en-US" altLang="zh-CN" sz="2000" kern="0" dirty="0">
                      <a:solidFill>
                        <a:schemeClr val="tx1"/>
                      </a:solidFill>
                      <a:latin typeface="+mn-ea"/>
                      <a:sym typeface="Calibri" panose="020F0502020204030204"/>
                    </a:rPr>
                    <a:t>CH</a:t>
                  </a:r>
                  <a:r>
                    <a:rPr lang="en-US" altLang="zh-CN" sz="2000" kern="0" baseline="-25000" dirty="0">
                      <a:solidFill>
                        <a:schemeClr val="tx1"/>
                      </a:solidFill>
                      <a:latin typeface="+mn-ea"/>
                      <a:sym typeface="Calibri" panose="020F0502020204030204"/>
                    </a:rPr>
                    <a:t>2</a:t>
                  </a:r>
                  <a:r>
                    <a:rPr lang="en-US" altLang="zh-CN" sz="2000" kern="0" dirty="0">
                      <a:latin typeface="+mn-ea"/>
                      <a:sym typeface="Calibri" panose="020F0502020204030204"/>
                    </a:rPr>
                    <a:t>Br</a:t>
                  </a:r>
                  <a:endParaRPr lang="zh-CN" altLang="en-US" sz="2000" kern="0" baseline="-25000" dirty="0">
                    <a:solidFill>
                      <a:schemeClr val="tx1"/>
                    </a:solidFill>
                    <a:latin typeface="+mn-ea"/>
                  </a:endParaRPr>
                </a:p>
              </p:txBody>
            </p:sp>
            <p:cxnSp>
              <p:nvCxnSpPr>
                <p:cNvPr id="26" name="直接连接符 25">
                  <a:extLst>
                    <a:ext uri="{FF2B5EF4-FFF2-40B4-BE49-F238E27FC236}">
                      <a16:creationId xmlns:a16="http://schemas.microsoft.com/office/drawing/2014/main" id="{070D4E7F-6399-49AF-87F1-9EAD50F3DC46}"/>
                    </a:ext>
                  </a:extLst>
                </p:cNvPr>
                <p:cNvCxnSpPr>
                  <a:cxnSpLocks/>
                </p:cNvCxnSpPr>
                <p:nvPr/>
              </p:nvCxnSpPr>
              <p:spPr>
                <a:xfrm>
                  <a:off x="4806792" y="4259580"/>
                  <a:ext cx="184308" cy="0"/>
                </a:xfrm>
                <a:prstGeom prst="line">
                  <a:avLst/>
                </a:prstGeom>
                <a:ln w="28575">
                  <a:solidFill>
                    <a:srgbClr val="040608"/>
                  </a:solidFill>
                </a:ln>
              </p:spPr>
              <p:style>
                <a:lnRef idx="1">
                  <a:schemeClr val="accent1"/>
                </a:lnRef>
                <a:fillRef idx="0">
                  <a:schemeClr val="accent1"/>
                </a:fillRef>
                <a:effectRef idx="0">
                  <a:schemeClr val="accent1"/>
                </a:effectRef>
                <a:fontRef idx="minor">
                  <a:schemeClr val="tx1"/>
                </a:fontRef>
              </p:style>
            </p:cxnSp>
          </p:grpSp>
        </p:grpSp>
        <p:sp>
          <p:nvSpPr>
            <p:cNvPr id="19" name="矩形 18">
              <a:extLst>
                <a:ext uri="{FF2B5EF4-FFF2-40B4-BE49-F238E27FC236}">
                  <a16:creationId xmlns:a16="http://schemas.microsoft.com/office/drawing/2014/main" id="{CBBD2F21-AB12-4351-B34D-B671169A6B9F}"/>
                </a:ext>
              </a:extLst>
            </p:cNvPr>
            <p:cNvSpPr/>
            <p:nvPr/>
          </p:nvSpPr>
          <p:spPr>
            <a:xfrm>
              <a:off x="5260016" y="4028932"/>
              <a:ext cx="832279" cy="400110"/>
            </a:xfrm>
            <a:prstGeom prst="rect">
              <a:avLst/>
            </a:prstGeom>
          </p:spPr>
          <p:txBody>
            <a:bodyPr wrap="none">
              <a:spAutoFit/>
            </a:bodyPr>
            <a:lstStyle/>
            <a:p>
              <a:r>
                <a:rPr lang="en-US" altLang="zh-CN" sz="2000" kern="0" dirty="0">
                  <a:latin typeface="+mn-ea"/>
                  <a:sym typeface="Calibri" panose="020F0502020204030204"/>
                </a:rPr>
                <a:t>+</a:t>
              </a:r>
              <a:r>
                <a:rPr lang="en-US" altLang="zh-CN" sz="2000" kern="0" dirty="0">
                  <a:solidFill>
                    <a:schemeClr val="tx1"/>
                  </a:solidFill>
                  <a:latin typeface="+mn-ea"/>
                  <a:sym typeface="Calibri" panose="020F0502020204030204"/>
                </a:rPr>
                <a:t>H</a:t>
              </a:r>
              <a:r>
                <a:rPr lang="en-US" altLang="zh-CN" sz="2000" kern="0" dirty="0">
                  <a:latin typeface="+mn-ea"/>
                  <a:sym typeface="Calibri" panose="020F0502020204030204"/>
                </a:rPr>
                <a:t>Br</a:t>
              </a:r>
              <a:endParaRPr lang="zh-CN" altLang="en-US" sz="2000" dirty="0"/>
            </a:p>
          </p:txBody>
        </p:sp>
      </p:grpSp>
      <p:grpSp>
        <p:nvGrpSpPr>
          <p:cNvPr id="34" name="组合 33">
            <a:extLst>
              <a:ext uri="{FF2B5EF4-FFF2-40B4-BE49-F238E27FC236}">
                <a16:creationId xmlns:a16="http://schemas.microsoft.com/office/drawing/2014/main" id="{FD709C1C-254E-4862-AEB3-17B0C5E75CB0}"/>
              </a:ext>
            </a:extLst>
          </p:cNvPr>
          <p:cNvGrpSpPr/>
          <p:nvPr/>
        </p:nvGrpSpPr>
        <p:grpSpPr>
          <a:xfrm>
            <a:off x="1397580" y="2044968"/>
            <a:ext cx="4633913" cy="1027113"/>
            <a:chOff x="1397580" y="2044968"/>
            <a:chExt cx="4633913" cy="1027113"/>
          </a:xfrm>
        </p:grpSpPr>
        <p:grpSp>
          <p:nvGrpSpPr>
            <p:cNvPr id="15" name="组合 14">
              <a:extLst>
                <a:ext uri="{FF2B5EF4-FFF2-40B4-BE49-F238E27FC236}">
                  <a16:creationId xmlns:a16="http://schemas.microsoft.com/office/drawing/2014/main" id="{E93A3981-006F-4AF1-9754-12881D764CE0}"/>
                </a:ext>
              </a:extLst>
            </p:cNvPr>
            <p:cNvGrpSpPr/>
            <p:nvPr/>
          </p:nvGrpSpPr>
          <p:grpSpPr>
            <a:xfrm>
              <a:off x="1397580" y="2044968"/>
              <a:ext cx="4633913" cy="1027113"/>
              <a:chOff x="1440498" y="2432056"/>
              <a:chExt cx="4633913" cy="1027113"/>
            </a:xfrm>
          </p:grpSpPr>
          <p:grpSp>
            <p:nvGrpSpPr>
              <p:cNvPr id="3" name="组合 102"/>
              <p:cNvGrpSpPr/>
              <p:nvPr/>
            </p:nvGrpSpPr>
            <p:grpSpPr>
              <a:xfrm>
                <a:off x="1440498" y="2432056"/>
                <a:ext cx="4633913" cy="1027113"/>
                <a:chOff x="281870" y="3587309"/>
                <a:chExt cx="4857814" cy="1373726"/>
              </a:xfrm>
            </p:grpSpPr>
            <p:sp>
              <p:nvSpPr>
                <p:cNvPr id="4" name="Text Box 40"/>
                <p:cNvSpPr txBox="1">
                  <a:spLocks noChangeArrowheads="1"/>
                </p:cNvSpPr>
                <p:nvPr/>
              </p:nvSpPr>
              <p:spPr bwMode="auto">
                <a:xfrm>
                  <a:off x="281870" y="3587309"/>
                  <a:ext cx="4857814" cy="783470"/>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000" kern="0" cap="none" spc="0" normalizeH="0" baseline="0" noProof="0" dirty="0">
                      <a:solidFill>
                        <a:srgbClr val="000000"/>
                      </a:solidFill>
                      <a:latin typeface="+mn-ea"/>
                      <a:ea typeface="+mn-ea"/>
                      <a:cs typeface="+mj-cs"/>
                      <a:sym typeface="Calibri" panose="020F0502020204030204"/>
                    </a:rPr>
                    <a:t>CH</a:t>
                  </a:r>
                  <a:r>
                    <a:rPr kumimoji="0" lang="en-US" altLang="zh-CN" sz="2000" kern="0" cap="none" spc="0" normalizeH="0" baseline="-25000" noProof="0" dirty="0">
                      <a:solidFill>
                        <a:srgbClr val="000000"/>
                      </a:solidFill>
                      <a:latin typeface="+mn-ea"/>
                      <a:ea typeface="+mn-ea"/>
                      <a:cs typeface="+mj-cs"/>
                      <a:sym typeface="Calibri" panose="020F0502020204030204"/>
                    </a:rPr>
                    <a:t>2</a:t>
                  </a:r>
                  <a:r>
                    <a:rPr kumimoji="0" lang="en-US" altLang="zh-CN" sz="2000" kern="0" cap="none" spc="0" normalizeH="0" baseline="0" noProof="0" dirty="0">
                      <a:solidFill>
                        <a:srgbClr val="000000"/>
                      </a:solidFill>
                      <a:latin typeface="+mn-ea"/>
                      <a:ea typeface="+mn-ea"/>
                      <a:cs typeface="+mj-cs"/>
                      <a:sym typeface="Calibri" panose="020F0502020204030204"/>
                    </a:rPr>
                    <a:t>=CH</a:t>
                  </a:r>
                  <a:r>
                    <a:rPr kumimoji="0" lang="en-US" altLang="zh-CN" sz="2000" kern="0" cap="none" spc="0" normalizeH="0" baseline="-25000" noProof="0" dirty="0">
                      <a:solidFill>
                        <a:srgbClr val="000000"/>
                      </a:solidFill>
                      <a:latin typeface="+mn-ea"/>
                      <a:ea typeface="+mn-ea"/>
                      <a:cs typeface="+mj-cs"/>
                      <a:sym typeface="Calibri" panose="020F0502020204030204"/>
                    </a:rPr>
                    <a:t>2</a:t>
                  </a:r>
                  <a:r>
                    <a:rPr kumimoji="0" lang="en-US" altLang="zh-CN" sz="2000" kern="0" cap="none" spc="0" normalizeH="0" baseline="0" noProof="0" dirty="0">
                      <a:solidFill>
                        <a:srgbClr val="000000"/>
                      </a:solidFill>
                      <a:latin typeface="+mn-ea"/>
                      <a:ea typeface="+mn-ea"/>
                      <a:cs typeface="+mj-cs"/>
                      <a:sym typeface="Calibri" panose="020F0502020204030204"/>
                    </a:rPr>
                    <a:t>+         </a:t>
                  </a:r>
                  <a:r>
                    <a:rPr kumimoji="0" lang="en-US" altLang="zh-CN" sz="3200" kern="0" cap="none" spc="0" normalizeH="0" baseline="0" noProof="0" dirty="0">
                      <a:solidFill>
                        <a:srgbClr val="000000"/>
                      </a:solidFill>
                      <a:latin typeface="+mn-ea"/>
                      <a:ea typeface="+mn-ea"/>
                      <a:cs typeface="+mj-cs"/>
                      <a:sym typeface="Calibri" panose="020F0502020204030204"/>
                    </a:rPr>
                    <a:t>       </a:t>
                  </a:r>
                  <a:r>
                    <a:rPr kumimoji="0" lang="en-US" altLang="zh-CN" sz="2000" kern="0" cap="none" spc="0" normalizeH="0" baseline="0" noProof="0" dirty="0">
                      <a:solidFill>
                        <a:srgbClr val="000000"/>
                      </a:solidFill>
                      <a:latin typeface="+mn-ea"/>
                      <a:ea typeface="+mn-ea"/>
                      <a:cs typeface="+mj-cs"/>
                      <a:sym typeface="Calibri" panose="020F0502020204030204"/>
                    </a:rPr>
                    <a:t>CH</a:t>
                  </a:r>
                  <a:r>
                    <a:rPr kumimoji="0" lang="en-US" altLang="zh-CN" sz="2000" kern="0" cap="none" spc="0" normalizeH="0" baseline="-25000" noProof="0" dirty="0">
                      <a:solidFill>
                        <a:srgbClr val="000000"/>
                      </a:solidFill>
                      <a:latin typeface="+mn-ea"/>
                      <a:ea typeface="+mn-ea"/>
                      <a:cs typeface="+mj-cs"/>
                      <a:sym typeface="Calibri" panose="020F0502020204030204"/>
                    </a:rPr>
                    <a:t>2    </a:t>
                  </a:r>
                  <a:r>
                    <a:rPr kumimoji="0" lang="en-US" altLang="zh-CN" sz="2000" kern="0" cap="none" spc="0" normalizeH="0" baseline="0" noProof="0" dirty="0">
                      <a:solidFill>
                        <a:srgbClr val="000000"/>
                      </a:solidFill>
                      <a:latin typeface="+mn-ea"/>
                      <a:ea typeface="+mn-ea"/>
                      <a:cs typeface="+mj-cs"/>
                      <a:sym typeface="Calibri" panose="020F0502020204030204"/>
                    </a:rPr>
                    <a:t>CH</a:t>
                  </a:r>
                  <a:r>
                    <a:rPr kumimoji="0" lang="en-US" altLang="zh-CN" sz="2000" kern="0" cap="none" spc="0" normalizeH="0" baseline="-25000" noProof="0" dirty="0">
                      <a:solidFill>
                        <a:srgbClr val="000000"/>
                      </a:solidFill>
                      <a:latin typeface="+mn-ea"/>
                      <a:ea typeface="+mn-ea"/>
                      <a:cs typeface="+mj-cs"/>
                      <a:sym typeface="Calibri" panose="020F0502020204030204"/>
                    </a:rPr>
                    <a:t>2</a:t>
                  </a:r>
                </a:p>
              </p:txBody>
            </p:sp>
            <p:sp>
              <p:nvSpPr>
                <p:cNvPr id="5" name="Line 41"/>
                <p:cNvSpPr>
                  <a:spLocks noChangeShapeType="1"/>
                </p:cNvSpPr>
                <p:nvPr/>
              </p:nvSpPr>
              <p:spPr bwMode="auto">
                <a:xfrm flipV="1">
                  <a:off x="2631621" y="4012379"/>
                  <a:ext cx="570823" cy="0"/>
                </a:xfrm>
                <a:prstGeom prst="line">
                  <a:avLst/>
                </a:prstGeom>
                <a:noFill/>
                <a:ln w="25400">
                  <a:solidFill>
                    <a:schemeClr val="tx1"/>
                  </a:solidFill>
                  <a:round/>
                  <a:tailEnd type="triangle" w="med" len="me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6" name="Line 42"/>
                <p:cNvSpPr>
                  <a:spLocks noChangeShapeType="1"/>
                </p:cNvSpPr>
                <p:nvPr/>
              </p:nvSpPr>
              <p:spPr bwMode="auto">
                <a:xfrm>
                  <a:off x="3486779" y="4215783"/>
                  <a:ext cx="0" cy="284512"/>
                </a:xfrm>
                <a:prstGeom prst="line">
                  <a:avLst/>
                </a:prstGeom>
                <a:noFill/>
                <a:ln w="25400">
                  <a:solidFill>
                    <a:schemeClr val="tx1"/>
                  </a:solidFill>
                  <a:roun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7" name="Line 43"/>
                <p:cNvSpPr>
                  <a:spLocks noChangeShapeType="1"/>
                </p:cNvSpPr>
                <p:nvPr/>
              </p:nvSpPr>
              <p:spPr bwMode="auto">
                <a:xfrm flipH="1">
                  <a:off x="4152793" y="4227249"/>
                  <a:ext cx="0" cy="286634"/>
                </a:xfrm>
                <a:prstGeom prst="line">
                  <a:avLst/>
                </a:prstGeom>
                <a:noFill/>
                <a:ln w="25400">
                  <a:solidFill>
                    <a:schemeClr val="tx1"/>
                  </a:solidFill>
                  <a:roun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8" name="Text Box 44"/>
                <p:cNvSpPr txBox="1">
                  <a:spLocks noChangeArrowheads="1"/>
                </p:cNvSpPr>
                <p:nvPr/>
              </p:nvSpPr>
              <p:spPr bwMode="auto">
                <a:xfrm>
                  <a:off x="3322022" y="4425983"/>
                  <a:ext cx="857066" cy="535052"/>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000" kern="0" cap="none" spc="0" normalizeH="0" baseline="0" noProof="0" dirty="0">
                      <a:solidFill>
                        <a:srgbClr val="000000"/>
                      </a:solidFill>
                      <a:latin typeface="+mn-ea"/>
                      <a:ea typeface="+mn-ea"/>
                      <a:cs typeface="+mj-cs"/>
                      <a:sym typeface="Calibri" panose="020F0502020204030204"/>
                    </a:rPr>
                    <a:t>Br</a:t>
                  </a:r>
                </a:p>
              </p:txBody>
            </p:sp>
            <p:sp>
              <p:nvSpPr>
                <p:cNvPr id="9" name="Text Box 45"/>
                <p:cNvSpPr txBox="1">
                  <a:spLocks noChangeArrowheads="1"/>
                </p:cNvSpPr>
                <p:nvPr/>
              </p:nvSpPr>
              <p:spPr bwMode="auto">
                <a:xfrm>
                  <a:off x="3981841" y="4394676"/>
                  <a:ext cx="642383" cy="535052"/>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000" kern="0" cap="none" spc="0" normalizeH="0" baseline="0" noProof="0" dirty="0">
                      <a:solidFill>
                        <a:srgbClr val="000000"/>
                      </a:solidFill>
                      <a:latin typeface="+mn-ea"/>
                      <a:ea typeface="+mn-ea"/>
                      <a:cs typeface="+mj-cs"/>
                      <a:sym typeface="Calibri" panose="020F0502020204030204"/>
                    </a:rPr>
                    <a:t>Br</a:t>
                  </a:r>
                </a:p>
              </p:txBody>
            </p:sp>
          </p:grpSp>
          <p:cxnSp>
            <p:nvCxnSpPr>
              <p:cNvPr id="13" name="直接连接符 12">
                <a:extLst>
                  <a:ext uri="{FF2B5EF4-FFF2-40B4-BE49-F238E27FC236}">
                    <a16:creationId xmlns:a16="http://schemas.microsoft.com/office/drawing/2014/main" id="{C7EBF831-1B7F-4EBF-B79F-8E53EE966A6A}"/>
                  </a:ext>
                </a:extLst>
              </p:cNvPr>
              <p:cNvCxnSpPr/>
              <p:nvPr/>
            </p:nvCxnSpPr>
            <p:spPr>
              <a:xfrm>
                <a:off x="4785361" y="2749874"/>
                <a:ext cx="220980" cy="0"/>
              </a:xfrm>
              <a:prstGeom prst="line">
                <a:avLst/>
              </a:prstGeom>
              <a:ln w="28575">
                <a:solidFill>
                  <a:srgbClr val="040608"/>
                </a:solidFill>
              </a:ln>
            </p:spPr>
            <p:style>
              <a:lnRef idx="1">
                <a:schemeClr val="accent1"/>
              </a:lnRef>
              <a:fillRef idx="0">
                <a:schemeClr val="accent1"/>
              </a:fillRef>
              <a:effectRef idx="0">
                <a:schemeClr val="accent1"/>
              </a:effectRef>
              <a:fontRef idx="minor">
                <a:schemeClr val="tx1"/>
              </a:fontRef>
            </p:style>
          </p:cxnSp>
        </p:grpSp>
        <p:grpSp>
          <p:nvGrpSpPr>
            <p:cNvPr id="31" name="组合 24">
              <a:extLst>
                <a:ext uri="{FF2B5EF4-FFF2-40B4-BE49-F238E27FC236}">
                  <a16:creationId xmlns:a16="http://schemas.microsoft.com/office/drawing/2014/main" id="{44F897CE-3A8D-4D8E-B8D5-4CBB9BF99B60}"/>
                </a:ext>
              </a:extLst>
            </p:cNvPr>
            <p:cNvGrpSpPr/>
            <p:nvPr/>
          </p:nvGrpSpPr>
          <p:grpSpPr>
            <a:xfrm>
              <a:off x="2730817" y="2202047"/>
              <a:ext cx="1114425" cy="368300"/>
              <a:chOff x="4845" y="266"/>
              <a:chExt cx="2780" cy="583"/>
            </a:xfrm>
          </p:grpSpPr>
          <p:sp>
            <p:nvSpPr>
              <p:cNvPr id="32" name="文本框 1">
                <a:extLst>
                  <a:ext uri="{FF2B5EF4-FFF2-40B4-BE49-F238E27FC236}">
                    <a16:creationId xmlns:a16="http://schemas.microsoft.com/office/drawing/2014/main" id="{23F8A444-2954-498E-918F-23786F92DA98}"/>
                  </a:ext>
                </a:extLst>
              </p:cNvPr>
              <p:cNvSpPr txBox="1"/>
              <p:nvPr/>
            </p:nvSpPr>
            <p:spPr>
              <a:xfrm>
                <a:off x="4845" y="266"/>
                <a:ext cx="2780" cy="583"/>
              </a:xfrm>
              <a:prstGeom prst="rect">
                <a:avLst/>
              </a:prstGeom>
              <a:noFill/>
              <a:ln w="9525">
                <a:noFill/>
              </a:ln>
            </p:spPr>
            <p:txBody>
              <a:bodyPr>
                <a:spAutoFit/>
              </a:bodyPr>
              <a:lstStyle/>
              <a:p>
                <a:pPr eaLnBrk="1"/>
                <a:r>
                  <a:rPr lang="en-US" altLang="zh-CN" dirty="0">
                    <a:latin typeface="Times New Roman" panose="02020603050405020304" pitchFamily="18" charset="0"/>
                    <a:ea typeface="微软雅黑" panose="020B0503020204020204" pitchFamily="34" charset="-122"/>
                  </a:rPr>
                  <a:t>Br     Br    </a:t>
                </a:r>
              </a:p>
            </p:txBody>
          </p:sp>
          <p:cxnSp>
            <p:nvCxnSpPr>
              <p:cNvPr id="33" name="直接连接符 32">
                <a:extLst>
                  <a:ext uri="{FF2B5EF4-FFF2-40B4-BE49-F238E27FC236}">
                    <a16:creationId xmlns:a16="http://schemas.microsoft.com/office/drawing/2014/main" id="{6A762641-FD8E-4F73-B242-2C5B7D385FC8}"/>
                  </a:ext>
                </a:extLst>
              </p:cNvPr>
              <p:cNvCxnSpPr/>
              <p:nvPr/>
            </p:nvCxnSpPr>
            <p:spPr>
              <a:xfrm flipV="1">
                <a:off x="5876" y="555"/>
                <a:ext cx="444" cy="5"/>
              </a:xfrm>
              <a:prstGeom prst="line">
                <a:avLst/>
              </a:prstGeom>
              <a:ln w="28575">
                <a:solidFill>
                  <a:schemeClr val="dk1"/>
                </a:solidFill>
              </a:ln>
            </p:spPr>
            <p:style>
              <a:lnRef idx="3">
                <a:schemeClr val="dk1"/>
              </a:lnRef>
              <a:fillRef idx="0">
                <a:schemeClr val="dk1"/>
              </a:fillRef>
              <a:effectRef idx="2">
                <a:schemeClr val="dk1"/>
              </a:effectRef>
              <a:fontRef idx="minor">
                <a:schemeClr val="tx1"/>
              </a:fontRef>
            </p:style>
          </p:cxnSp>
        </p:grpSp>
      </p:grpSp>
      <p:cxnSp>
        <p:nvCxnSpPr>
          <p:cNvPr id="37" name="直接连接符 36">
            <a:extLst>
              <a:ext uri="{FF2B5EF4-FFF2-40B4-BE49-F238E27FC236}">
                <a16:creationId xmlns:a16="http://schemas.microsoft.com/office/drawing/2014/main" id="{C082BACB-951B-449A-AE54-96AC3BD4DCAC}"/>
              </a:ext>
            </a:extLst>
          </p:cNvPr>
          <p:cNvCxnSpPr/>
          <p:nvPr/>
        </p:nvCxnSpPr>
        <p:spPr>
          <a:xfrm>
            <a:off x="3233109" y="2315206"/>
            <a:ext cx="0" cy="138823"/>
          </a:xfrm>
          <a:prstGeom prst="line">
            <a:avLst/>
          </a:prstGeom>
          <a:ln w="19050">
            <a:solidFill>
              <a:srgbClr val="E41908"/>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6B47C50D-476D-4F43-AF4D-9DE80755A0BE}"/>
              </a:ext>
            </a:extLst>
          </p:cNvPr>
          <p:cNvCxnSpPr/>
          <p:nvPr/>
        </p:nvCxnSpPr>
        <p:spPr>
          <a:xfrm>
            <a:off x="2043391" y="2384618"/>
            <a:ext cx="0" cy="138823"/>
          </a:xfrm>
          <a:prstGeom prst="line">
            <a:avLst/>
          </a:prstGeom>
          <a:ln w="19050">
            <a:solidFill>
              <a:srgbClr val="E41908"/>
            </a:solidFill>
            <a:prstDash val="sysDot"/>
          </a:ln>
        </p:spPr>
        <p:style>
          <a:lnRef idx="1">
            <a:schemeClr val="accent1"/>
          </a:lnRef>
          <a:fillRef idx="0">
            <a:schemeClr val="accent1"/>
          </a:fillRef>
          <a:effectRef idx="0">
            <a:schemeClr val="accent1"/>
          </a:effectRef>
          <a:fontRef idx="minor">
            <a:schemeClr val="tx1"/>
          </a:fontRef>
        </p:style>
      </p:cxnSp>
      <p:grpSp>
        <p:nvGrpSpPr>
          <p:cNvPr id="45" name="组合 44">
            <a:extLst>
              <a:ext uri="{FF2B5EF4-FFF2-40B4-BE49-F238E27FC236}">
                <a16:creationId xmlns:a16="http://schemas.microsoft.com/office/drawing/2014/main" id="{27CBF97E-FDA2-469B-A582-7DC506BC69E6}"/>
              </a:ext>
            </a:extLst>
          </p:cNvPr>
          <p:cNvGrpSpPr/>
          <p:nvPr/>
        </p:nvGrpSpPr>
        <p:grpSpPr>
          <a:xfrm>
            <a:off x="152399" y="1508554"/>
            <a:ext cx="1340036" cy="629285"/>
            <a:chOff x="152399" y="1295194"/>
            <a:chExt cx="1340036" cy="629285"/>
          </a:xfrm>
        </p:grpSpPr>
        <p:sp>
          <p:nvSpPr>
            <p:cNvPr id="10" name="对话气泡: 椭圆形 9">
              <a:extLst>
                <a:ext uri="{FF2B5EF4-FFF2-40B4-BE49-F238E27FC236}">
                  <a16:creationId xmlns:a16="http://schemas.microsoft.com/office/drawing/2014/main" id="{F7BF1AA9-3E53-48E6-99DC-80716FC3F3B3}"/>
                </a:ext>
              </a:extLst>
            </p:cNvPr>
            <p:cNvSpPr/>
            <p:nvPr/>
          </p:nvSpPr>
          <p:spPr>
            <a:xfrm>
              <a:off x="152399" y="1302814"/>
              <a:ext cx="1332416" cy="621665"/>
            </a:xfrm>
            <a:prstGeom prst="wedgeEllipseCallout">
              <a:avLst>
                <a:gd name="adj1" fmla="val 52890"/>
                <a:gd name="adj2" fmla="val 67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E41908"/>
                  </a:solidFill>
                </a:rPr>
                <a:t>不饱和</a:t>
              </a:r>
            </a:p>
          </p:txBody>
        </p:sp>
        <p:sp>
          <p:nvSpPr>
            <p:cNvPr id="41" name="对话气泡: 椭圆形 40">
              <a:extLst>
                <a:ext uri="{FF2B5EF4-FFF2-40B4-BE49-F238E27FC236}">
                  <a16:creationId xmlns:a16="http://schemas.microsoft.com/office/drawing/2014/main" id="{0678B376-B7EB-4739-8FE1-56CDEFA66C94}"/>
                </a:ext>
              </a:extLst>
            </p:cNvPr>
            <p:cNvSpPr/>
            <p:nvPr/>
          </p:nvSpPr>
          <p:spPr>
            <a:xfrm>
              <a:off x="160019" y="1295194"/>
              <a:ext cx="1332416" cy="621665"/>
            </a:xfrm>
            <a:prstGeom prst="wedgeEllipseCallout">
              <a:avLst>
                <a:gd name="adj1" fmla="val 102073"/>
                <a:gd name="adj2" fmla="val 6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E41908"/>
                  </a:solidFill>
                </a:rPr>
                <a:t>不饱和</a:t>
              </a:r>
            </a:p>
          </p:txBody>
        </p:sp>
      </p:grpSp>
      <p:grpSp>
        <p:nvGrpSpPr>
          <p:cNvPr id="44" name="组合 43">
            <a:extLst>
              <a:ext uri="{FF2B5EF4-FFF2-40B4-BE49-F238E27FC236}">
                <a16:creationId xmlns:a16="http://schemas.microsoft.com/office/drawing/2014/main" id="{5A1C7F43-17DA-4AC6-92F3-7872B47E9C06}"/>
              </a:ext>
            </a:extLst>
          </p:cNvPr>
          <p:cNvGrpSpPr/>
          <p:nvPr/>
        </p:nvGrpSpPr>
        <p:grpSpPr>
          <a:xfrm>
            <a:off x="4869181" y="1539033"/>
            <a:ext cx="955066" cy="504779"/>
            <a:chOff x="4869181" y="1539033"/>
            <a:chExt cx="955066" cy="504779"/>
          </a:xfrm>
        </p:grpSpPr>
        <p:sp>
          <p:nvSpPr>
            <p:cNvPr id="28" name="对话气泡: 椭圆形 27">
              <a:extLst>
                <a:ext uri="{FF2B5EF4-FFF2-40B4-BE49-F238E27FC236}">
                  <a16:creationId xmlns:a16="http://schemas.microsoft.com/office/drawing/2014/main" id="{A4BE64CD-EB9D-44A4-8486-F9ED17DF6234}"/>
                </a:ext>
              </a:extLst>
            </p:cNvPr>
            <p:cNvSpPr/>
            <p:nvPr/>
          </p:nvSpPr>
          <p:spPr>
            <a:xfrm>
              <a:off x="4869181" y="1539033"/>
              <a:ext cx="955066" cy="504779"/>
            </a:xfrm>
            <a:prstGeom prst="wedgeEllipseCallout">
              <a:avLst>
                <a:gd name="adj1" fmla="val -29093"/>
                <a:gd name="adj2" fmla="val 916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E41908"/>
                  </a:solidFill>
                </a:rPr>
                <a:t>饱和</a:t>
              </a:r>
            </a:p>
          </p:txBody>
        </p:sp>
        <p:sp>
          <p:nvSpPr>
            <p:cNvPr id="43" name="对话气泡: 椭圆形 42">
              <a:extLst>
                <a:ext uri="{FF2B5EF4-FFF2-40B4-BE49-F238E27FC236}">
                  <a16:creationId xmlns:a16="http://schemas.microsoft.com/office/drawing/2014/main" id="{1CB8383D-6F88-42DC-B981-583EFD0D89FC}"/>
                </a:ext>
              </a:extLst>
            </p:cNvPr>
            <p:cNvSpPr/>
            <p:nvPr/>
          </p:nvSpPr>
          <p:spPr>
            <a:xfrm>
              <a:off x="4869181" y="1539033"/>
              <a:ext cx="955066" cy="504779"/>
            </a:xfrm>
            <a:prstGeom prst="wedgeEllipseCallout">
              <a:avLst>
                <a:gd name="adj1" fmla="val -95315"/>
                <a:gd name="adj2" fmla="val 916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E41908"/>
                  </a:solidFill>
                </a:rPr>
                <a:t>饱和</a:t>
              </a:r>
            </a:p>
          </p:txBody>
        </p:sp>
      </p:grpSp>
      <p:pic>
        <p:nvPicPr>
          <p:cNvPr id="35" name="图片 34">
            <a:extLst>
              <a:ext uri="{FF2B5EF4-FFF2-40B4-BE49-F238E27FC236}">
                <a16:creationId xmlns:a16="http://schemas.microsoft.com/office/drawing/2014/main" id="{FE770B1E-0490-450F-9153-56C4198364C5}"/>
              </a:ext>
            </a:extLst>
          </p:cNvPr>
          <p:cNvPicPr>
            <a:picLocks noChangeAspect="1"/>
          </p:cNvPicPr>
          <p:nvPr/>
        </p:nvPicPr>
        <p:blipFill>
          <a:blip r:embed="rId5"/>
          <a:stretch>
            <a:fillRect/>
          </a:stretch>
        </p:blipFill>
        <p:spPr>
          <a:xfrm>
            <a:off x="6159599" y="2848648"/>
            <a:ext cx="1719115" cy="130869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a:extLst>
              <a:ext uri="{FF2B5EF4-FFF2-40B4-BE49-F238E27FC236}">
                <a16:creationId xmlns:a16="http://schemas.microsoft.com/office/drawing/2014/main" id="{0A039A6B-8C25-4CCA-B1C6-EA94C2330224}"/>
              </a:ext>
            </a:extLst>
          </p:cNvPr>
          <p:cNvSpPr txBox="1">
            <a:spLocks/>
          </p:cNvSpPr>
          <p:nvPr/>
        </p:nvSpPr>
        <p:spPr bwMode="auto">
          <a:xfrm>
            <a:off x="818196" y="2821812"/>
            <a:ext cx="7813359" cy="1565910"/>
          </a:xfrm>
          <a:prstGeom prst="rect">
            <a:avLst/>
          </a:prstGeom>
          <a:noFill/>
          <a:ln w="9525">
            <a:noFill/>
            <a:miter lim="800000"/>
            <a:headEnd/>
            <a:tailEnd/>
          </a:ln>
        </p:spPr>
        <p:txBody>
          <a:bodyPr/>
          <a:lstStyle/>
          <a:p>
            <a:pPr marL="342900" indent="-342900">
              <a:lnSpc>
                <a:spcPct val="125000"/>
              </a:lnSpc>
              <a:spcBef>
                <a:spcPct val="20000"/>
              </a:spcBef>
              <a:buClr>
                <a:schemeClr val="tx2"/>
              </a:buClr>
              <a:buSzPct val="50000"/>
            </a:pPr>
            <a:r>
              <a:rPr lang="zh-CN" altLang="en-US" sz="2400" b="1" dirty="0">
                <a:solidFill>
                  <a:schemeClr val="tx1"/>
                </a:solidFill>
                <a:latin typeface="楷体" panose="02010609060101010101" pitchFamily="49" charset="-122"/>
                <a:ea typeface="楷体" panose="02010609060101010101" pitchFamily="49" charset="-122"/>
              </a:rPr>
              <a:t>（</a:t>
            </a:r>
            <a:r>
              <a:rPr lang="en-US" altLang="zh-CN" sz="2400" b="1" dirty="0">
                <a:solidFill>
                  <a:schemeClr val="tx1"/>
                </a:solidFill>
                <a:latin typeface="楷体" panose="02010609060101010101" pitchFamily="49" charset="-122"/>
                <a:ea typeface="楷体" panose="02010609060101010101" pitchFamily="49" charset="-122"/>
              </a:rPr>
              <a:t>2</a:t>
            </a:r>
            <a:r>
              <a:rPr lang="zh-CN" altLang="en-US" sz="2400" b="1" dirty="0">
                <a:solidFill>
                  <a:schemeClr val="tx1"/>
                </a:solidFill>
                <a:latin typeface="楷体" panose="02010609060101010101" pitchFamily="49" charset="-122"/>
                <a:ea typeface="楷体" panose="02010609060101010101" pitchFamily="49" charset="-122"/>
              </a:rPr>
              <a:t>）过量烯烃转化为烷烃需要加入什么物质？</a:t>
            </a:r>
            <a:endParaRPr lang="en-US" altLang="zh-CN" sz="2400" b="1" dirty="0">
              <a:solidFill>
                <a:schemeClr val="tx1"/>
              </a:solidFill>
              <a:latin typeface="楷体" panose="02010609060101010101" pitchFamily="49" charset="-122"/>
              <a:ea typeface="楷体" panose="02010609060101010101" pitchFamily="49" charset="-122"/>
            </a:endParaRPr>
          </a:p>
          <a:p>
            <a:pPr marL="342900" indent="-342900">
              <a:lnSpc>
                <a:spcPct val="125000"/>
              </a:lnSpc>
              <a:spcBef>
                <a:spcPct val="20000"/>
              </a:spcBef>
              <a:buClr>
                <a:schemeClr val="tx2"/>
              </a:buClr>
              <a:buSzPct val="50000"/>
            </a:pPr>
            <a:r>
              <a:rPr lang="en-US" altLang="zh-CN" sz="2400" b="1" dirty="0">
                <a:solidFill>
                  <a:schemeClr val="tx1"/>
                </a:solidFill>
                <a:latin typeface="楷体" panose="02010609060101010101" pitchFamily="49" charset="-122"/>
                <a:ea typeface="楷体" panose="02010609060101010101" pitchFamily="49" charset="-122"/>
              </a:rPr>
              <a:t>     </a:t>
            </a:r>
            <a:r>
              <a:rPr lang="zh-CN" altLang="en-US" sz="2400" b="1" dirty="0">
                <a:solidFill>
                  <a:schemeClr val="tx1"/>
                </a:solidFill>
                <a:latin typeface="楷体" panose="02010609060101010101" pitchFamily="49" charset="-122"/>
                <a:ea typeface="楷体" panose="02010609060101010101" pitchFamily="49" charset="-122"/>
              </a:rPr>
              <a:t>能以乙烯转化为乙烷为例写出反应的化学方程式。</a:t>
            </a:r>
          </a:p>
        </p:txBody>
      </p:sp>
      <p:sp>
        <p:nvSpPr>
          <p:cNvPr id="3" name="矩形 2">
            <a:extLst>
              <a:ext uri="{FF2B5EF4-FFF2-40B4-BE49-F238E27FC236}">
                <a16:creationId xmlns:a16="http://schemas.microsoft.com/office/drawing/2014/main" id="{945DCC46-21FA-40EF-AC32-893046D73E84}"/>
              </a:ext>
            </a:extLst>
          </p:cNvPr>
          <p:cNvSpPr/>
          <p:nvPr/>
        </p:nvSpPr>
        <p:spPr>
          <a:xfrm>
            <a:off x="1461135" y="1748391"/>
            <a:ext cx="7170420" cy="461665"/>
          </a:xfrm>
          <a:prstGeom prst="rect">
            <a:avLst/>
          </a:prstGeom>
        </p:spPr>
        <p:txBody>
          <a:bodyPr wrap="square">
            <a:spAutoFit/>
          </a:bodyPr>
          <a:lstStyle/>
          <a:p>
            <a:r>
              <a:rPr lang="zh-CN" altLang="en-US" sz="2400" b="1" dirty="0">
                <a:solidFill>
                  <a:schemeClr val="tx1"/>
                </a:solidFill>
                <a:latin typeface="楷体" panose="02010609060101010101" pitchFamily="49" charset="-122"/>
                <a:ea typeface="楷体" panose="02010609060101010101" pitchFamily="49" charset="-122"/>
              </a:rPr>
              <a:t>把过量的烯烃转化为烷烃提高油品质量。</a:t>
            </a:r>
          </a:p>
        </p:txBody>
      </p:sp>
      <p:pic>
        <p:nvPicPr>
          <p:cNvPr id="5" name="Picture 8" descr="c:\DOCUME~1\ADMINI~1\APPLIC~1\360se6\USERDA~1\Temp\D11609~1.JPG">
            <a:extLst>
              <a:ext uri="{FF2B5EF4-FFF2-40B4-BE49-F238E27FC236}">
                <a16:creationId xmlns:a16="http://schemas.microsoft.com/office/drawing/2014/main" id="{0A84B714-7197-4303-A817-2A60050C62DC}"/>
              </a:ext>
            </a:extLst>
          </p:cNvPr>
          <p:cNvPicPr>
            <a:picLocks noChangeAspect="1" noChangeArrowheads="1"/>
          </p:cNvPicPr>
          <p:nvPr/>
        </p:nvPicPr>
        <p:blipFill>
          <a:blip r:embed="rId2" cstate="print"/>
          <a:srcRect/>
          <a:stretch>
            <a:fillRect/>
          </a:stretch>
        </p:blipFill>
        <p:spPr bwMode="auto">
          <a:xfrm>
            <a:off x="175260" y="258218"/>
            <a:ext cx="1285875" cy="1712912"/>
          </a:xfrm>
          <a:prstGeom prst="rect">
            <a:avLst/>
          </a:prstGeom>
          <a:noFill/>
          <a:ln w="9525">
            <a:noFill/>
            <a:miter lim="800000"/>
            <a:headEnd/>
            <a:tailEnd/>
          </a:ln>
        </p:spPr>
      </p:pic>
      <p:sp>
        <p:nvSpPr>
          <p:cNvPr id="11" name="Text Box 40">
            <a:extLst>
              <a:ext uri="{FF2B5EF4-FFF2-40B4-BE49-F238E27FC236}">
                <a16:creationId xmlns:a16="http://schemas.microsoft.com/office/drawing/2014/main" id="{46DDA827-3B0B-4DFB-9E10-D3ED4CE4CD1F}"/>
              </a:ext>
            </a:extLst>
          </p:cNvPr>
          <p:cNvSpPr txBox="1">
            <a:spLocks noChangeArrowheads="1"/>
          </p:cNvSpPr>
          <p:nvPr/>
        </p:nvSpPr>
        <p:spPr bwMode="auto">
          <a:xfrm>
            <a:off x="2612074" y="4109632"/>
            <a:ext cx="782797" cy="461665"/>
          </a:xfrm>
          <a:prstGeom prst="rect">
            <a:avLst/>
          </a:prstGeom>
          <a:noFill/>
          <a:ln w="9525">
            <a:noFill/>
            <a:miter lim="800000"/>
          </a:ln>
        </p:spPr>
        <p:txBody>
          <a:bodyPr wrap="square">
            <a:spAutoFit/>
          </a:bodyPr>
          <a:lstStyle/>
          <a:p>
            <a:pPr marR="0" defTabSz="914400" eaLnBrk="1" fontAlgn="auto">
              <a:spcBef>
                <a:spcPct val="50000"/>
              </a:spcBef>
              <a:spcAft>
                <a:spcPts val="0"/>
              </a:spcAft>
              <a:buClrTx/>
              <a:buSzTx/>
              <a:buFontTx/>
              <a:defRPr/>
            </a:pPr>
            <a:r>
              <a:rPr kumimoji="0" lang="en-US" altLang="zh-CN" sz="2400" kern="0" cap="none" spc="0" normalizeH="0" baseline="0" noProof="0" dirty="0">
                <a:solidFill>
                  <a:srgbClr val="002060"/>
                </a:solidFill>
                <a:latin typeface="+mn-ea"/>
                <a:ea typeface="+mn-ea"/>
                <a:cs typeface="+mj-cs"/>
                <a:sym typeface="Calibri" panose="020F0502020204030204"/>
              </a:rPr>
              <a:t>+H</a:t>
            </a:r>
            <a:r>
              <a:rPr kumimoji="0" lang="en-US" altLang="zh-CN" sz="2400" kern="0" cap="none" spc="0" normalizeH="0" baseline="-25000" noProof="0" dirty="0">
                <a:solidFill>
                  <a:srgbClr val="002060"/>
                </a:solidFill>
                <a:latin typeface="+mn-ea"/>
                <a:ea typeface="+mn-ea"/>
                <a:cs typeface="+mj-cs"/>
                <a:sym typeface="Calibri" panose="020F0502020204030204"/>
              </a:rPr>
              <a:t>2</a:t>
            </a:r>
          </a:p>
        </p:txBody>
      </p:sp>
      <p:grpSp>
        <p:nvGrpSpPr>
          <p:cNvPr id="13" name="组合 12">
            <a:extLst>
              <a:ext uri="{FF2B5EF4-FFF2-40B4-BE49-F238E27FC236}">
                <a16:creationId xmlns:a16="http://schemas.microsoft.com/office/drawing/2014/main" id="{69AD7089-29AF-4CF0-8540-4814F5264D57}"/>
              </a:ext>
            </a:extLst>
          </p:cNvPr>
          <p:cNvGrpSpPr/>
          <p:nvPr/>
        </p:nvGrpSpPr>
        <p:grpSpPr>
          <a:xfrm>
            <a:off x="3386456" y="3999885"/>
            <a:ext cx="915988" cy="811213"/>
            <a:chOff x="3386456" y="3695085"/>
            <a:chExt cx="915988" cy="811213"/>
          </a:xfrm>
        </p:grpSpPr>
        <p:sp>
          <p:nvSpPr>
            <p:cNvPr id="12" name="Line 41">
              <a:extLst>
                <a:ext uri="{FF2B5EF4-FFF2-40B4-BE49-F238E27FC236}">
                  <a16:creationId xmlns:a16="http://schemas.microsoft.com/office/drawing/2014/main" id="{A48B1593-00DE-40DD-9A1E-6295229FD128}"/>
                </a:ext>
              </a:extLst>
            </p:cNvPr>
            <p:cNvSpPr>
              <a:spLocks noChangeShapeType="1"/>
            </p:cNvSpPr>
            <p:nvPr/>
          </p:nvSpPr>
          <p:spPr bwMode="auto">
            <a:xfrm flipV="1">
              <a:off x="3422174" y="4040874"/>
              <a:ext cx="765175" cy="3175"/>
            </a:xfrm>
            <a:prstGeom prst="line">
              <a:avLst/>
            </a:prstGeom>
            <a:noFill/>
            <a:ln w="25400">
              <a:solidFill>
                <a:schemeClr val="tx1"/>
              </a:solidFill>
              <a:round/>
              <a:tailEnd type="triangle" w="med" len="me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grpSp>
          <p:nvGrpSpPr>
            <p:cNvPr id="4" name="组合 3">
              <a:extLst>
                <a:ext uri="{FF2B5EF4-FFF2-40B4-BE49-F238E27FC236}">
                  <a16:creationId xmlns:a16="http://schemas.microsoft.com/office/drawing/2014/main" id="{221CB574-5B70-4817-B36F-CB50C37E0CD0}"/>
                </a:ext>
              </a:extLst>
            </p:cNvPr>
            <p:cNvGrpSpPr/>
            <p:nvPr/>
          </p:nvGrpSpPr>
          <p:grpSpPr>
            <a:xfrm>
              <a:off x="3386456" y="3695085"/>
              <a:ext cx="915988" cy="811213"/>
              <a:chOff x="3341370" y="3734273"/>
              <a:chExt cx="915988" cy="811213"/>
            </a:xfrm>
          </p:grpSpPr>
          <p:sp>
            <p:nvSpPr>
              <p:cNvPr id="10" name="文本框 29">
                <a:extLst>
                  <a:ext uri="{FF2B5EF4-FFF2-40B4-BE49-F238E27FC236}">
                    <a16:creationId xmlns:a16="http://schemas.microsoft.com/office/drawing/2014/main" id="{BB621AC5-2E2F-4809-9E48-3CE859F4A0C7}"/>
                  </a:ext>
                </a:extLst>
              </p:cNvPr>
              <p:cNvSpPr txBox="1"/>
              <p:nvPr/>
            </p:nvSpPr>
            <p:spPr>
              <a:xfrm>
                <a:off x="3341370" y="3734273"/>
                <a:ext cx="915988" cy="368300"/>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kern="0" cap="none" spc="0" normalizeH="0" baseline="0" noProof="0" dirty="0">
                    <a:solidFill>
                      <a:srgbClr val="002060"/>
                    </a:solidFill>
                    <a:latin typeface="+mn-ea"/>
                    <a:ea typeface="+mn-ea"/>
                    <a:cs typeface="+mj-cs"/>
                    <a:sym typeface="Calibri" panose="020F0502020204030204"/>
                  </a:rPr>
                  <a:t>催化剂</a:t>
                </a:r>
              </a:p>
            </p:txBody>
          </p:sp>
          <p:sp>
            <p:nvSpPr>
              <p:cNvPr id="8" name="矩形 7">
                <a:extLst>
                  <a:ext uri="{FF2B5EF4-FFF2-40B4-BE49-F238E27FC236}">
                    <a16:creationId xmlns:a16="http://schemas.microsoft.com/office/drawing/2014/main" id="{CD155E2C-CF06-4986-8C0B-DCCD55CCB2C2}"/>
                  </a:ext>
                </a:extLst>
              </p:cNvPr>
              <p:cNvSpPr/>
              <p:nvPr/>
            </p:nvSpPr>
            <p:spPr>
              <a:xfrm>
                <a:off x="3528695" y="3899373"/>
                <a:ext cx="461963" cy="646113"/>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zh-CN" altLang="en-US" sz="3600" b="0" i="0" u="none" strike="noStrike" kern="0" cap="none" spc="0" normalizeH="0" baseline="0" noProof="0" dirty="0">
                    <a:ln>
                      <a:noFill/>
                    </a:ln>
                    <a:solidFill>
                      <a:srgbClr val="002060"/>
                    </a:solidFill>
                    <a:effectLst/>
                    <a:uLnTx/>
                    <a:uFillTx/>
                    <a:latin typeface="+mn-ea"/>
                    <a:ea typeface="+mj-ea"/>
                    <a:cs typeface="+mj-cs"/>
                    <a:sym typeface="Calibri" panose="020F0502020204030204"/>
                  </a:rPr>
                  <a:t>△</a:t>
                </a:r>
              </a:p>
            </p:txBody>
          </p:sp>
        </p:grpSp>
      </p:grpSp>
      <p:sp>
        <p:nvSpPr>
          <p:cNvPr id="14" name="矩形 13">
            <a:extLst>
              <a:ext uri="{FF2B5EF4-FFF2-40B4-BE49-F238E27FC236}">
                <a16:creationId xmlns:a16="http://schemas.microsoft.com/office/drawing/2014/main" id="{83CBB679-F32B-412D-B069-8032D5CA8E61}"/>
              </a:ext>
            </a:extLst>
          </p:cNvPr>
          <p:cNvSpPr/>
          <p:nvPr/>
        </p:nvSpPr>
        <p:spPr>
          <a:xfrm>
            <a:off x="1278435" y="4084361"/>
            <a:ext cx="1540806" cy="461665"/>
          </a:xfrm>
          <a:prstGeom prst="rect">
            <a:avLst/>
          </a:prstGeom>
        </p:spPr>
        <p:txBody>
          <a:bodyPr wrap="none">
            <a:spAutoFit/>
          </a:bodyPr>
          <a:lstStyle/>
          <a:p>
            <a:r>
              <a:rPr lang="en-US" altLang="zh-CN" sz="2400" kern="0" dirty="0">
                <a:solidFill>
                  <a:srgbClr val="002060"/>
                </a:solidFill>
                <a:latin typeface="+mn-ea"/>
                <a:sym typeface="Calibri" panose="020F0502020204030204"/>
              </a:rPr>
              <a:t>CH</a:t>
            </a:r>
            <a:r>
              <a:rPr lang="en-US" altLang="zh-CN" sz="2400" kern="0" baseline="-25000" dirty="0">
                <a:solidFill>
                  <a:srgbClr val="002060"/>
                </a:solidFill>
                <a:latin typeface="+mn-ea"/>
                <a:sym typeface="Calibri" panose="020F0502020204030204"/>
              </a:rPr>
              <a:t>2</a:t>
            </a:r>
            <a:r>
              <a:rPr lang="en-US" altLang="zh-CN" sz="2400" kern="0" dirty="0">
                <a:solidFill>
                  <a:srgbClr val="002060"/>
                </a:solidFill>
                <a:latin typeface="+mn-ea"/>
                <a:sym typeface="Calibri" panose="020F0502020204030204"/>
              </a:rPr>
              <a:t>=CH</a:t>
            </a:r>
            <a:r>
              <a:rPr lang="en-US" altLang="zh-CN" sz="2400" kern="0" baseline="-25000" dirty="0">
                <a:solidFill>
                  <a:srgbClr val="002060"/>
                </a:solidFill>
                <a:latin typeface="+mn-ea"/>
                <a:sym typeface="Calibri" panose="020F0502020204030204"/>
              </a:rPr>
              <a:t>2</a:t>
            </a:r>
            <a:endParaRPr lang="zh-CN" altLang="en-US" sz="2400" dirty="0"/>
          </a:p>
        </p:txBody>
      </p:sp>
      <p:sp>
        <p:nvSpPr>
          <p:cNvPr id="6" name="矩形 5">
            <a:extLst>
              <a:ext uri="{FF2B5EF4-FFF2-40B4-BE49-F238E27FC236}">
                <a16:creationId xmlns:a16="http://schemas.microsoft.com/office/drawing/2014/main" id="{C0AB65C1-6348-4118-AA24-7F081EAB8D67}"/>
              </a:ext>
            </a:extLst>
          </p:cNvPr>
          <p:cNvSpPr/>
          <p:nvPr/>
        </p:nvSpPr>
        <p:spPr>
          <a:xfrm>
            <a:off x="1461135" y="437752"/>
            <a:ext cx="803425" cy="461665"/>
          </a:xfrm>
          <a:prstGeom prst="rect">
            <a:avLst/>
          </a:prstGeom>
        </p:spPr>
        <p:txBody>
          <a:bodyPr wrap="none">
            <a:spAutoFit/>
          </a:bodyPr>
          <a:lstStyle/>
          <a:p>
            <a:r>
              <a:rPr lang="zh-CN" altLang="en-US" sz="2400" b="1" dirty="0">
                <a:solidFill>
                  <a:schemeClr val="tx1"/>
                </a:solidFill>
                <a:latin typeface="楷体" panose="02010609060101010101" pitchFamily="49" charset="-122"/>
                <a:ea typeface="楷体" panose="02010609060101010101" pitchFamily="49" charset="-122"/>
              </a:rPr>
              <a:t>汽油</a:t>
            </a:r>
          </a:p>
        </p:txBody>
      </p:sp>
      <p:sp>
        <p:nvSpPr>
          <p:cNvPr id="7" name="矩形 6">
            <a:extLst>
              <a:ext uri="{FF2B5EF4-FFF2-40B4-BE49-F238E27FC236}">
                <a16:creationId xmlns:a16="http://schemas.microsoft.com/office/drawing/2014/main" id="{900F403D-4202-426C-8369-1DE0FA2393B8}"/>
              </a:ext>
            </a:extLst>
          </p:cNvPr>
          <p:cNvSpPr/>
          <p:nvPr/>
        </p:nvSpPr>
        <p:spPr>
          <a:xfrm>
            <a:off x="2048838" y="437751"/>
            <a:ext cx="7041822" cy="830997"/>
          </a:xfrm>
          <a:prstGeom prst="rect">
            <a:avLst/>
          </a:prstGeom>
        </p:spPr>
        <p:txBody>
          <a:bodyPr wrap="square">
            <a:spAutoFit/>
          </a:bodyPr>
          <a:lstStyle/>
          <a:p>
            <a:r>
              <a:rPr lang="zh-CN" altLang="en-US" sz="2400" b="1" dirty="0">
                <a:solidFill>
                  <a:schemeClr val="tx1"/>
                </a:solidFill>
                <a:latin typeface="楷体" panose="02010609060101010101" pitchFamily="49" charset="-122"/>
                <a:ea typeface="楷体" panose="02010609060101010101" pitchFamily="49" charset="-122"/>
              </a:rPr>
              <a:t>中含有烯烃</a:t>
            </a:r>
            <a:r>
              <a:rPr lang="en-US" altLang="zh-CN" sz="2400" b="1" dirty="0">
                <a:solidFill>
                  <a:schemeClr val="tx1"/>
                </a:solidFill>
                <a:latin typeface="楷体" panose="02010609060101010101" pitchFamily="49" charset="-122"/>
                <a:ea typeface="楷体" panose="02010609060101010101" pitchFamily="49" charset="-122"/>
              </a:rPr>
              <a:t>(</a:t>
            </a:r>
            <a:r>
              <a:rPr lang="zh-CN" altLang="en-US" sz="2400" b="1" dirty="0">
                <a:solidFill>
                  <a:schemeClr val="tx1"/>
                </a:solidFill>
                <a:latin typeface="楷体" panose="02010609060101010101" pitchFamily="49" charset="-122"/>
                <a:ea typeface="楷体" panose="02010609060101010101" pitchFamily="49" charset="-122"/>
              </a:rPr>
              <a:t>含有碳碳双键的烃</a:t>
            </a:r>
            <a:r>
              <a:rPr lang="en-US" altLang="zh-CN" sz="2400" b="1" dirty="0">
                <a:solidFill>
                  <a:schemeClr val="tx1"/>
                </a:solidFill>
                <a:latin typeface="楷体" panose="02010609060101010101" pitchFamily="49" charset="-122"/>
                <a:ea typeface="楷体" panose="02010609060101010101" pitchFamily="49" charset="-122"/>
              </a:rPr>
              <a:t>)</a:t>
            </a:r>
            <a:r>
              <a:rPr lang="zh-CN" altLang="en-US" sz="2400" b="1" dirty="0">
                <a:solidFill>
                  <a:schemeClr val="tx1"/>
                </a:solidFill>
                <a:latin typeface="楷体" panose="02010609060101010101" pitchFamily="49" charset="-122"/>
                <a:ea typeface="楷体" panose="02010609060101010101" pitchFamily="49" charset="-122"/>
              </a:rPr>
              <a:t>，但烯烃含量过多会损伤发动机</a:t>
            </a:r>
            <a:r>
              <a:rPr lang="en-US" altLang="zh-CN" sz="2400" b="1" dirty="0">
                <a:solidFill>
                  <a:schemeClr val="tx1"/>
                </a:solidFill>
                <a:latin typeface="楷体" panose="02010609060101010101" pitchFamily="49" charset="-122"/>
                <a:ea typeface="楷体" panose="02010609060101010101" pitchFamily="49" charset="-122"/>
              </a:rPr>
              <a:t>;</a:t>
            </a:r>
          </a:p>
        </p:txBody>
      </p:sp>
      <p:sp>
        <p:nvSpPr>
          <p:cNvPr id="9" name="矩形 8">
            <a:extLst>
              <a:ext uri="{FF2B5EF4-FFF2-40B4-BE49-F238E27FC236}">
                <a16:creationId xmlns:a16="http://schemas.microsoft.com/office/drawing/2014/main" id="{63099286-4C4F-445C-9B5D-FB280BB55377}"/>
              </a:ext>
            </a:extLst>
          </p:cNvPr>
          <p:cNvSpPr/>
          <p:nvPr/>
        </p:nvSpPr>
        <p:spPr>
          <a:xfrm>
            <a:off x="1461135" y="1308914"/>
            <a:ext cx="5290231" cy="461665"/>
          </a:xfrm>
          <a:prstGeom prst="rect">
            <a:avLst/>
          </a:prstGeom>
        </p:spPr>
        <p:txBody>
          <a:bodyPr wrap="none">
            <a:spAutoFit/>
          </a:bodyPr>
          <a:lstStyle/>
          <a:p>
            <a:r>
              <a:rPr lang="zh-CN" altLang="en-US" sz="2400" b="1" dirty="0">
                <a:solidFill>
                  <a:schemeClr val="tx1"/>
                </a:solidFill>
                <a:latin typeface="楷体" panose="02010609060101010101" pitchFamily="49" charset="-122"/>
                <a:ea typeface="楷体" panose="02010609060101010101" pitchFamily="49" charset="-122"/>
              </a:rPr>
              <a:t>工业用溴价法测定汽油中的烯烃含量</a:t>
            </a:r>
            <a:r>
              <a:rPr lang="en-US" altLang="zh-CN" sz="2400" b="1" dirty="0">
                <a:solidFill>
                  <a:schemeClr val="tx1"/>
                </a:solidFill>
                <a:latin typeface="楷体" panose="02010609060101010101" pitchFamily="49" charset="-122"/>
                <a:ea typeface="楷体" panose="02010609060101010101" pitchFamily="49" charset="-122"/>
              </a:rPr>
              <a:t>;</a:t>
            </a:r>
          </a:p>
        </p:txBody>
      </p:sp>
      <p:sp>
        <p:nvSpPr>
          <p:cNvPr id="16" name="矩形 15">
            <a:extLst>
              <a:ext uri="{FF2B5EF4-FFF2-40B4-BE49-F238E27FC236}">
                <a16:creationId xmlns:a16="http://schemas.microsoft.com/office/drawing/2014/main" id="{6907EE61-36BA-49D8-BC8A-68BCE251CE6B}"/>
              </a:ext>
            </a:extLst>
          </p:cNvPr>
          <p:cNvSpPr/>
          <p:nvPr/>
        </p:nvSpPr>
        <p:spPr>
          <a:xfrm>
            <a:off x="818991" y="2321096"/>
            <a:ext cx="7170420" cy="490519"/>
          </a:xfrm>
          <a:prstGeom prst="rect">
            <a:avLst/>
          </a:prstGeom>
        </p:spPr>
        <p:txBody>
          <a:bodyPr wrap="square">
            <a:spAutoFit/>
          </a:bodyPr>
          <a:lstStyle/>
          <a:p>
            <a:pPr marL="342900" indent="-342900">
              <a:lnSpc>
                <a:spcPct val="125000"/>
              </a:lnSpc>
              <a:spcBef>
                <a:spcPct val="20000"/>
              </a:spcBef>
              <a:buClr>
                <a:schemeClr val="tx2"/>
              </a:buClr>
              <a:buSzPct val="50000"/>
            </a:pPr>
            <a:r>
              <a:rPr lang="zh-CN" altLang="en-US" sz="2400" b="1" dirty="0">
                <a:solidFill>
                  <a:schemeClr val="tx1"/>
                </a:solidFill>
                <a:latin typeface="楷体" panose="02010609060101010101" pitchFamily="49" charset="-122"/>
                <a:ea typeface="楷体" panose="02010609060101010101" pitchFamily="49" charset="-122"/>
              </a:rPr>
              <a:t>（</a:t>
            </a:r>
            <a:r>
              <a:rPr lang="en-US" altLang="zh-CN" sz="2400" b="1" dirty="0">
                <a:solidFill>
                  <a:schemeClr val="tx1"/>
                </a:solidFill>
                <a:latin typeface="楷体" panose="02010609060101010101" pitchFamily="49" charset="-122"/>
                <a:ea typeface="楷体" panose="02010609060101010101" pitchFamily="49" charset="-122"/>
              </a:rPr>
              <a:t>1</a:t>
            </a:r>
            <a:r>
              <a:rPr lang="zh-CN" altLang="en-US" sz="2400" b="1" dirty="0">
                <a:solidFill>
                  <a:schemeClr val="tx1"/>
                </a:solidFill>
                <a:latin typeface="楷体" panose="02010609060101010101" pitchFamily="49" charset="-122"/>
                <a:ea typeface="楷体" panose="02010609060101010101" pitchFamily="49" charset="-122"/>
              </a:rPr>
              <a:t>）溴价法中烯烃发生了什么反应？</a:t>
            </a:r>
            <a:endParaRPr lang="en-US" altLang="zh-CN" sz="2400" b="1" dirty="0">
              <a:solidFill>
                <a:schemeClr val="tx1"/>
              </a:solidFill>
              <a:latin typeface="楷体" panose="02010609060101010101" pitchFamily="49" charset="-122"/>
              <a:ea typeface="楷体" panose="02010609060101010101" pitchFamily="49" charset="-122"/>
            </a:endParaRPr>
          </a:p>
        </p:txBody>
      </p:sp>
      <p:grpSp>
        <p:nvGrpSpPr>
          <p:cNvPr id="19" name="组合 18">
            <a:extLst>
              <a:ext uri="{FF2B5EF4-FFF2-40B4-BE49-F238E27FC236}">
                <a16:creationId xmlns:a16="http://schemas.microsoft.com/office/drawing/2014/main" id="{C2B55D69-743D-40D3-A3A0-30412A983E2F}"/>
              </a:ext>
            </a:extLst>
          </p:cNvPr>
          <p:cNvGrpSpPr/>
          <p:nvPr/>
        </p:nvGrpSpPr>
        <p:grpSpPr>
          <a:xfrm>
            <a:off x="4246722" y="4078114"/>
            <a:ext cx="1556836" cy="461665"/>
            <a:chOff x="4246722" y="4078114"/>
            <a:chExt cx="1556836" cy="461665"/>
          </a:xfrm>
        </p:grpSpPr>
        <p:sp>
          <p:nvSpPr>
            <p:cNvPr id="15" name="矩形 14">
              <a:extLst>
                <a:ext uri="{FF2B5EF4-FFF2-40B4-BE49-F238E27FC236}">
                  <a16:creationId xmlns:a16="http://schemas.microsoft.com/office/drawing/2014/main" id="{9D242B07-74CA-42E6-812E-36DE75FA61BA}"/>
                </a:ext>
              </a:extLst>
            </p:cNvPr>
            <p:cNvSpPr/>
            <p:nvPr/>
          </p:nvSpPr>
          <p:spPr>
            <a:xfrm>
              <a:off x="4246722" y="4078114"/>
              <a:ext cx="1556836" cy="461665"/>
            </a:xfrm>
            <a:prstGeom prst="rect">
              <a:avLst/>
            </a:prstGeom>
          </p:spPr>
          <p:txBody>
            <a:bodyPr wrap="none">
              <a:spAutoFit/>
            </a:bodyPr>
            <a:lstStyle/>
            <a:p>
              <a:r>
                <a:rPr lang="en-US" altLang="zh-CN" sz="2400" kern="0" dirty="0">
                  <a:solidFill>
                    <a:srgbClr val="002060"/>
                  </a:solidFill>
                  <a:latin typeface="+mn-ea"/>
                  <a:sym typeface="Calibri" panose="020F0502020204030204"/>
                </a:rPr>
                <a:t>CH</a:t>
              </a:r>
              <a:r>
                <a:rPr lang="en-US" altLang="zh-CN" sz="2400" kern="0" baseline="-25000" dirty="0">
                  <a:solidFill>
                    <a:srgbClr val="002060"/>
                  </a:solidFill>
                  <a:latin typeface="+mn-ea"/>
                  <a:sym typeface="Calibri" panose="020F0502020204030204"/>
                </a:rPr>
                <a:t>3    </a:t>
              </a:r>
              <a:r>
                <a:rPr lang="en-US" altLang="zh-CN" sz="2400" kern="0" dirty="0" err="1">
                  <a:solidFill>
                    <a:srgbClr val="002060"/>
                  </a:solidFill>
                  <a:latin typeface="+mn-ea"/>
                  <a:sym typeface="Calibri" panose="020F0502020204030204"/>
                </a:rPr>
                <a:t>CH</a:t>
              </a:r>
              <a:r>
                <a:rPr lang="en-US" altLang="zh-CN" sz="2400" kern="0" baseline="-25000" dirty="0" err="1">
                  <a:solidFill>
                    <a:srgbClr val="002060"/>
                  </a:solidFill>
                  <a:latin typeface="+mn-ea"/>
                  <a:sym typeface="Calibri" panose="020F0502020204030204"/>
                </a:rPr>
                <a:t>3</a:t>
              </a:r>
              <a:endParaRPr lang="zh-CN" altLang="en-US" sz="2400" kern="0" baseline="-25000" dirty="0">
                <a:solidFill>
                  <a:srgbClr val="002060"/>
                </a:solidFill>
                <a:latin typeface="+mn-ea"/>
              </a:endParaRPr>
            </a:p>
          </p:txBody>
        </p:sp>
        <p:cxnSp>
          <p:nvCxnSpPr>
            <p:cNvPr id="18" name="直接连接符 17">
              <a:extLst>
                <a:ext uri="{FF2B5EF4-FFF2-40B4-BE49-F238E27FC236}">
                  <a16:creationId xmlns:a16="http://schemas.microsoft.com/office/drawing/2014/main" id="{4B72BA5E-BB3D-43CC-980E-9888AAD3BC4B}"/>
                </a:ext>
              </a:extLst>
            </p:cNvPr>
            <p:cNvCxnSpPr/>
            <p:nvPr/>
          </p:nvCxnSpPr>
          <p:spPr>
            <a:xfrm>
              <a:off x="4861560" y="4259580"/>
              <a:ext cx="251460" cy="0"/>
            </a:xfrm>
            <a:prstGeom prst="line">
              <a:avLst/>
            </a:prstGeom>
            <a:ln w="28575">
              <a:solidFill>
                <a:srgbClr val="04060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67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4" grpId="0"/>
      <p:bldP spid="6" grpId="0"/>
      <p:bldP spid="7" grpId="0"/>
      <p:bldP spid="9"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a:extLst>
              <a:ext uri="{FF2B5EF4-FFF2-40B4-BE49-F238E27FC236}">
                <a16:creationId xmlns:a16="http://schemas.microsoft.com/office/drawing/2014/main" id="{1FE20E1A-457D-4C39-A6D1-C44BA12846E4}"/>
              </a:ext>
            </a:extLst>
          </p:cNvPr>
          <p:cNvSpPr txBox="1">
            <a:spLocks/>
          </p:cNvSpPr>
          <p:nvPr/>
        </p:nvSpPr>
        <p:spPr>
          <a:xfrm>
            <a:off x="3582713" y="74564"/>
            <a:ext cx="5363452" cy="2720563"/>
          </a:xfrm>
          <a:prstGeom prst="rect">
            <a:avLst/>
          </a:prstGeom>
        </p:spPr>
        <p:txBody>
          <a:bodyPr rtlCol="0">
            <a:noAutofit/>
          </a:bodyPr>
          <a:lstStyle>
            <a:lvl1pPr marL="1714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1pPr>
            <a:lvl2pPr marL="514350" indent="-171450" algn="l" defTabSz="685800" rtl="0" eaLnBrk="0" fontAlgn="base" hangingPunct="0">
              <a:lnSpc>
                <a:spcPct val="130000"/>
              </a:lnSpc>
              <a:spcBef>
                <a:spcPct val="0"/>
              </a:spcBef>
              <a:spcAft>
                <a:spcPts val="1000"/>
              </a:spcAft>
              <a:buFont typeface="Arial" panose="020B0604020202020204" pitchFamily="34" charset="0"/>
              <a:buChar char="•"/>
              <a:tabLst>
                <a:tab pos="1206500" algn="l"/>
              </a:tabLst>
              <a:defRPr sz="1200" kern="1200" spc="150">
                <a:solidFill>
                  <a:schemeClr val="tx1"/>
                </a:solidFill>
                <a:latin typeface="Arial" panose="020B0604020202020204" pitchFamily="34" charset="0"/>
                <a:ea typeface="微软雅黑" panose="020B0503020204020204" pitchFamily="34" charset="-122"/>
                <a:cs typeface="+mn-cs"/>
              </a:defRPr>
            </a:lvl2pPr>
            <a:lvl3pPr marL="8572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3pPr>
            <a:lvl4pPr marL="12001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4pPr>
            <a:lvl5pPr marL="15430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spc="150">
                <a:solidFill>
                  <a:schemeClr val="tx1"/>
                </a:solidFill>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eaLnBrk="1" fontAlgn="auto" hangingPunct="1">
              <a:lnSpc>
                <a:spcPct val="170000"/>
              </a:lnSpc>
              <a:spcAft>
                <a:spcPts val="0"/>
              </a:spcAft>
              <a:buFont typeface="Wingdings 2"/>
              <a:buNone/>
              <a:defRPr/>
            </a:pPr>
            <a:r>
              <a:rPr lang="zh-CN" altLang="en-US" sz="2000" dirty="0">
                <a:latin typeface="+mn-ea"/>
                <a:ea typeface="+mn-ea"/>
              </a:rPr>
              <a:t>复方</a:t>
            </a:r>
            <a:r>
              <a:rPr lang="zh-CN" altLang="zh-CN" sz="2000" dirty="0">
                <a:latin typeface="+mn-ea"/>
                <a:ea typeface="+mn-ea"/>
              </a:rPr>
              <a:t>氯乙烷</a:t>
            </a:r>
            <a:r>
              <a:rPr lang="zh-CN" altLang="en-US" sz="2000" dirty="0">
                <a:latin typeface="+mn-ea"/>
                <a:ea typeface="+mn-ea"/>
              </a:rPr>
              <a:t>气雾剂（                   ）</a:t>
            </a:r>
            <a:r>
              <a:rPr lang="zh-CN" altLang="zh-CN" sz="2000" dirty="0">
                <a:latin typeface="+mn-ea"/>
                <a:ea typeface="+mn-ea"/>
              </a:rPr>
              <a:t>具有冷冻麻醉作用，</a:t>
            </a:r>
            <a:r>
              <a:rPr lang="zh-CN" altLang="en-US" sz="2000" dirty="0">
                <a:latin typeface="+mn-ea"/>
                <a:ea typeface="+mn-ea"/>
              </a:rPr>
              <a:t>能</a:t>
            </a:r>
            <a:r>
              <a:rPr lang="zh-CN" altLang="zh-CN" sz="2000" dirty="0">
                <a:latin typeface="+mn-ea"/>
                <a:ea typeface="+mn-ea"/>
              </a:rPr>
              <a:t>使局部产生快速镇痛效果，</a:t>
            </a:r>
            <a:r>
              <a:rPr lang="zh-CN" altLang="en-US" sz="2000" dirty="0">
                <a:latin typeface="+mn-ea"/>
                <a:ea typeface="+mn-ea"/>
              </a:rPr>
              <a:t>常用于各种急性闭合性损伤，如肌肉拉伤、关节扭挫伤。</a:t>
            </a:r>
            <a:endParaRPr lang="en-US" altLang="zh-CN" sz="2000" dirty="0">
              <a:latin typeface="+mn-ea"/>
              <a:ea typeface="+mn-ea"/>
            </a:endParaRPr>
          </a:p>
          <a:p>
            <a:pPr indent="0" eaLnBrk="1" fontAlgn="auto" hangingPunct="1">
              <a:lnSpc>
                <a:spcPct val="170000"/>
              </a:lnSpc>
              <a:spcAft>
                <a:spcPts val="0"/>
              </a:spcAft>
              <a:buFont typeface="Wingdings 2"/>
              <a:buNone/>
              <a:defRPr/>
            </a:pPr>
            <a:r>
              <a:rPr lang="zh-CN" altLang="en-US" sz="2000" dirty="0">
                <a:latin typeface="+mn-ea"/>
                <a:ea typeface="+mn-ea"/>
              </a:rPr>
              <a:t>写出乙烯</a:t>
            </a:r>
            <a:r>
              <a:rPr lang="zh-CN" altLang="zh-CN" sz="2000" dirty="0">
                <a:latin typeface="+mn-ea"/>
                <a:ea typeface="+mn-ea"/>
              </a:rPr>
              <a:t>制备氯乙烷</a:t>
            </a:r>
            <a:r>
              <a:rPr lang="zh-CN" altLang="en-US" sz="2000" dirty="0">
                <a:latin typeface="+mn-ea"/>
                <a:ea typeface="+mn-ea"/>
              </a:rPr>
              <a:t>的化学方程式</a:t>
            </a:r>
            <a:r>
              <a:rPr lang="zh-CN" altLang="zh-CN" sz="2000" dirty="0">
                <a:latin typeface="+mn-ea"/>
                <a:ea typeface="+mn-ea"/>
              </a:rPr>
              <a:t>。</a:t>
            </a:r>
            <a:endParaRPr lang="zh-CN" altLang="en-US" sz="2000" dirty="0">
              <a:latin typeface="+mn-ea"/>
              <a:ea typeface="+mn-ea"/>
            </a:endParaRPr>
          </a:p>
        </p:txBody>
      </p:sp>
      <p:sp>
        <p:nvSpPr>
          <p:cNvPr id="3" name="TextBox 8">
            <a:extLst>
              <a:ext uri="{FF2B5EF4-FFF2-40B4-BE49-F238E27FC236}">
                <a16:creationId xmlns:a16="http://schemas.microsoft.com/office/drawing/2014/main" id="{F7D1966D-DC8D-499F-AA3C-D2BE256239F6}"/>
              </a:ext>
            </a:extLst>
          </p:cNvPr>
          <p:cNvSpPr txBox="1">
            <a:spLocks noChangeArrowheads="1"/>
          </p:cNvSpPr>
          <p:nvPr/>
        </p:nvSpPr>
        <p:spPr bwMode="auto">
          <a:xfrm>
            <a:off x="6393575" y="180460"/>
            <a:ext cx="1928813" cy="461665"/>
          </a:xfrm>
          <a:prstGeom prst="rect">
            <a:avLst/>
          </a:prstGeom>
          <a:noFill/>
          <a:ln w="9525">
            <a:noFill/>
            <a:miter lim="800000"/>
            <a:headEnd/>
            <a:tailEnd/>
          </a:ln>
        </p:spPr>
        <p:txBody>
          <a:bodyPr>
            <a:spAutoFit/>
          </a:bodyPr>
          <a:lstStyle/>
          <a:p>
            <a:r>
              <a:rPr lang="en-US" altLang="zh-CN" sz="2400" dirty="0">
                <a:solidFill>
                  <a:srgbClr val="0000FF"/>
                </a:solidFill>
                <a:latin typeface="微软雅黑" panose="020B0503020204020204" pitchFamily="34" charset="-122"/>
                <a:ea typeface="微软雅黑" panose="020B0503020204020204" pitchFamily="34" charset="-122"/>
              </a:rPr>
              <a:t>CH</a:t>
            </a:r>
            <a:r>
              <a:rPr lang="en-US" altLang="zh-CN" sz="2400" baseline="-25000" dirty="0">
                <a:solidFill>
                  <a:srgbClr val="0000FF"/>
                </a:solidFill>
                <a:latin typeface="微软雅黑" panose="020B0503020204020204" pitchFamily="34" charset="-122"/>
                <a:ea typeface="微软雅黑" panose="020B0503020204020204" pitchFamily="34" charset="-122"/>
              </a:rPr>
              <a:t>3</a:t>
            </a:r>
            <a:r>
              <a:rPr lang="en-US" altLang="zh-CN" sz="2400" dirty="0">
                <a:solidFill>
                  <a:srgbClr val="0000FF"/>
                </a:solidFill>
                <a:latin typeface="微软雅黑" panose="020B0503020204020204" pitchFamily="34" charset="-122"/>
                <a:ea typeface="微软雅黑" panose="020B0503020204020204" pitchFamily="34" charset="-122"/>
              </a:rPr>
              <a:t>-CH</a:t>
            </a:r>
            <a:r>
              <a:rPr lang="en-US" altLang="zh-CN" sz="2400" baseline="-25000" dirty="0">
                <a:solidFill>
                  <a:srgbClr val="0000FF"/>
                </a:solidFill>
                <a:latin typeface="微软雅黑" panose="020B0503020204020204" pitchFamily="34" charset="-122"/>
                <a:ea typeface="微软雅黑" panose="020B0503020204020204" pitchFamily="34" charset="-122"/>
              </a:rPr>
              <a:t>2</a:t>
            </a:r>
            <a:r>
              <a:rPr lang="en-US" altLang="zh-CN" sz="2400" dirty="0">
                <a:solidFill>
                  <a:srgbClr val="0000FF"/>
                </a:solidFill>
                <a:latin typeface="微软雅黑" panose="020B0503020204020204" pitchFamily="34" charset="-122"/>
                <a:ea typeface="微软雅黑" panose="020B0503020204020204" pitchFamily="34" charset="-122"/>
              </a:rPr>
              <a:t>Cl</a:t>
            </a:r>
            <a:endParaRPr lang="zh-CN" altLang="en-US" sz="2400" dirty="0">
              <a:solidFill>
                <a:srgbClr val="0000FF"/>
              </a:solidFill>
              <a:latin typeface="微软雅黑" panose="020B0503020204020204" pitchFamily="34" charset="-122"/>
              <a:ea typeface="微软雅黑" panose="020B0503020204020204" pitchFamily="34" charset="-122"/>
            </a:endParaRPr>
          </a:p>
        </p:txBody>
      </p:sp>
      <p:sp>
        <p:nvSpPr>
          <p:cNvPr id="4" name="Text Box 40">
            <a:extLst>
              <a:ext uri="{FF2B5EF4-FFF2-40B4-BE49-F238E27FC236}">
                <a16:creationId xmlns:a16="http://schemas.microsoft.com/office/drawing/2014/main" id="{662ACA19-69E2-4B05-BF75-1919DBFBE324}"/>
              </a:ext>
            </a:extLst>
          </p:cNvPr>
          <p:cNvSpPr txBox="1">
            <a:spLocks noChangeArrowheads="1"/>
          </p:cNvSpPr>
          <p:nvPr/>
        </p:nvSpPr>
        <p:spPr bwMode="auto">
          <a:xfrm>
            <a:off x="3503015" y="3298697"/>
            <a:ext cx="1641127" cy="461665"/>
          </a:xfrm>
          <a:prstGeom prst="rect">
            <a:avLst/>
          </a:prstGeom>
          <a:noFill/>
          <a:ln w="9525">
            <a:noFill/>
            <a:miter lim="800000"/>
          </a:ln>
        </p:spPr>
        <p:txBody>
          <a:bodyPr wrap="square">
            <a:spAutoFit/>
          </a:bodyPr>
          <a:lstStyle/>
          <a:p>
            <a:pPr marR="0" defTabSz="914400" eaLnBrk="1" fontAlgn="auto">
              <a:spcBef>
                <a:spcPct val="50000"/>
              </a:spcBef>
              <a:spcAft>
                <a:spcPts val="0"/>
              </a:spcAft>
              <a:buClrTx/>
              <a:buSzTx/>
              <a:buFontTx/>
              <a:defRPr/>
            </a:pPr>
            <a:r>
              <a:rPr kumimoji="0" lang="en-US" altLang="zh-CN" sz="2400" kern="0" cap="none" spc="0" normalizeH="0" baseline="0" noProof="0" dirty="0">
                <a:solidFill>
                  <a:srgbClr val="002060"/>
                </a:solidFill>
                <a:latin typeface="+mn-ea"/>
                <a:ea typeface="+mn-ea"/>
                <a:cs typeface="+mj-cs"/>
                <a:sym typeface="Calibri" panose="020F0502020204030204"/>
              </a:rPr>
              <a:t>CH</a:t>
            </a:r>
            <a:r>
              <a:rPr kumimoji="0" lang="en-US" altLang="zh-CN" sz="2400" kern="0" cap="none" spc="0" normalizeH="0" baseline="-25000" noProof="0" dirty="0">
                <a:solidFill>
                  <a:srgbClr val="002060"/>
                </a:solidFill>
                <a:latin typeface="+mn-ea"/>
                <a:ea typeface="+mn-ea"/>
                <a:cs typeface="+mj-cs"/>
                <a:sym typeface="Calibri" panose="020F0502020204030204"/>
              </a:rPr>
              <a:t>2</a:t>
            </a:r>
            <a:r>
              <a:rPr kumimoji="0" lang="en-US" altLang="zh-CN" sz="2400" kern="0" cap="none" spc="0" normalizeH="0" baseline="0" noProof="0" dirty="0">
                <a:solidFill>
                  <a:srgbClr val="002060"/>
                </a:solidFill>
                <a:latin typeface="+mn-ea"/>
                <a:ea typeface="+mn-ea"/>
                <a:cs typeface="+mj-cs"/>
                <a:sym typeface="Calibri" panose="020F0502020204030204"/>
              </a:rPr>
              <a:t>=CH</a:t>
            </a:r>
            <a:r>
              <a:rPr kumimoji="0" lang="en-US" altLang="zh-CN" sz="2400" kern="0" cap="none" spc="0" normalizeH="0" baseline="-25000" noProof="0" dirty="0">
                <a:solidFill>
                  <a:srgbClr val="002060"/>
                </a:solidFill>
                <a:latin typeface="+mn-ea"/>
                <a:ea typeface="+mn-ea"/>
                <a:cs typeface="+mj-cs"/>
                <a:sym typeface="Calibri" panose="020F0502020204030204"/>
              </a:rPr>
              <a:t>2</a:t>
            </a:r>
          </a:p>
        </p:txBody>
      </p:sp>
      <p:sp>
        <p:nvSpPr>
          <p:cNvPr id="11" name="Line 41">
            <a:extLst>
              <a:ext uri="{FF2B5EF4-FFF2-40B4-BE49-F238E27FC236}">
                <a16:creationId xmlns:a16="http://schemas.microsoft.com/office/drawing/2014/main" id="{C3A4C1F4-C76E-4FEA-ABEB-DACA4A4BC6C8}"/>
              </a:ext>
            </a:extLst>
          </p:cNvPr>
          <p:cNvSpPr>
            <a:spLocks noChangeShapeType="1"/>
          </p:cNvSpPr>
          <p:nvPr/>
        </p:nvSpPr>
        <p:spPr bwMode="auto">
          <a:xfrm flipV="1">
            <a:off x="6023746" y="3519779"/>
            <a:ext cx="546100" cy="1587"/>
          </a:xfrm>
          <a:prstGeom prst="line">
            <a:avLst/>
          </a:prstGeom>
          <a:noFill/>
          <a:ln w="25400">
            <a:solidFill>
              <a:schemeClr val="tx1"/>
            </a:solidFill>
            <a:round/>
            <a:tailEnd type="triangle" w="med" len="me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12" name="矩形 11">
            <a:extLst>
              <a:ext uri="{FF2B5EF4-FFF2-40B4-BE49-F238E27FC236}">
                <a16:creationId xmlns:a16="http://schemas.microsoft.com/office/drawing/2014/main" id="{D9273E8B-C4B2-4E12-A14B-1277E514AAA9}"/>
              </a:ext>
            </a:extLst>
          </p:cNvPr>
          <p:cNvSpPr/>
          <p:nvPr/>
        </p:nvSpPr>
        <p:spPr>
          <a:xfrm>
            <a:off x="4968933" y="3287857"/>
            <a:ext cx="938077" cy="461665"/>
          </a:xfrm>
          <a:prstGeom prst="rect">
            <a:avLst/>
          </a:prstGeom>
        </p:spPr>
        <p:txBody>
          <a:bodyPr wrap="none">
            <a:spAutoFit/>
          </a:bodyPr>
          <a:lstStyle/>
          <a:p>
            <a:r>
              <a:rPr lang="en-US" altLang="zh-CN" sz="2400" kern="0" dirty="0">
                <a:solidFill>
                  <a:srgbClr val="002060"/>
                </a:solidFill>
                <a:latin typeface="+mn-ea"/>
                <a:sym typeface="Calibri" panose="020F0502020204030204"/>
              </a:rPr>
              <a:t>+HCl</a:t>
            </a:r>
            <a:endParaRPr lang="zh-CN" altLang="en-US" sz="2400" dirty="0"/>
          </a:p>
        </p:txBody>
      </p:sp>
      <p:pic>
        <p:nvPicPr>
          <p:cNvPr id="13" name="图片 12">
            <a:extLst>
              <a:ext uri="{FF2B5EF4-FFF2-40B4-BE49-F238E27FC236}">
                <a16:creationId xmlns:a16="http://schemas.microsoft.com/office/drawing/2014/main" id="{07B5003F-176F-46D6-9F25-C40BDD619007}"/>
              </a:ext>
            </a:extLst>
          </p:cNvPr>
          <p:cNvPicPr>
            <a:picLocks noChangeAspect="1"/>
          </p:cNvPicPr>
          <p:nvPr/>
        </p:nvPicPr>
        <p:blipFill>
          <a:blip r:embed="rId2"/>
          <a:stretch>
            <a:fillRect/>
          </a:stretch>
        </p:blipFill>
        <p:spPr>
          <a:xfrm>
            <a:off x="197835" y="41839"/>
            <a:ext cx="3305180" cy="2262846"/>
          </a:xfrm>
          <a:prstGeom prst="rect">
            <a:avLst/>
          </a:prstGeom>
        </p:spPr>
      </p:pic>
      <p:sp>
        <p:nvSpPr>
          <p:cNvPr id="14" name="文本框 13">
            <a:extLst>
              <a:ext uri="{FF2B5EF4-FFF2-40B4-BE49-F238E27FC236}">
                <a16:creationId xmlns:a16="http://schemas.microsoft.com/office/drawing/2014/main" id="{FD79BEB3-6DF3-425C-B675-C2C4E6514F98}"/>
              </a:ext>
            </a:extLst>
          </p:cNvPr>
          <p:cNvSpPr txBox="1"/>
          <p:nvPr/>
        </p:nvSpPr>
        <p:spPr>
          <a:xfrm>
            <a:off x="354418" y="2402958"/>
            <a:ext cx="3305180" cy="400110"/>
          </a:xfrm>
          <a:prstGeom prst="rect">
            <a:avLst/>
          </a:prstGeom>
          <a:noFill/>
        </p:spPr>
        <p:txBody>
          <a:bodyPr wrap="square" rtlCol="0">
            <a:spAutoFit/>
          </a:bodyPr>
          <a:lstStyle/>
          <a:p>
            <a:r>
              <a:rPr lang="zh-CN" altLang="en-US" sz="2000" spc="150" dirty="0">
                <a:solidFill>
                  <a:schemeClr val="tx1"/>
                </a:solidFill>
                <a:latin typeface="+mn-ea"/>
                <a:ea typeface="+mn-ea"/>
              </a:rPr>
              <a:t>运动场上的“化学大夫”</a:t>
            </a:r>
          </a:p>
        </p:txBody>
      </p:sp>
      <p:pic>
        <p:nvPicPr>
          <p:cNvPr id="15" name="图片 14">
            <a:extLst>
              <a:ext uri="{FF2B5EF4-FFF2-40B4-BE49-F238E27FC236}">
                <a16:creationId xmlns:a16="http://schemas.microsoft.com/office/drawing/2014/main" id="{FA85E73E-23D4-45C9-B288-8FB69BD3F6FD}"/>
              </a:ext>
            </a:extLst>
          </p:cNvPr>
          <p:cNvPicPr>
            <a:picLocks noChangeAspect="1"/>
          </p:cNvPicPr>
          <p:nvPr/>
        </p:nvPicPr>
        <p:blipFill>
          <a:blip r:embed="rId3"/>
          <a:stretch>
            <a:fillRect/>
          </a:stretch>
        </p:blipFill>
        <p:spPr>
          <a:xfrm>
            <a:off x="85340" y="2803068"/>
            <a:ext cx="1697738" cy="2050163"/>
          </a:xfrm>
          <a:prstGeom prst="rect">
            <a:avLst/>
          </a:prstGeom>
        </p:spPr>
      </p:pic>
      <p:grpSp>
        <p:nvGrpSpPr>
          <p:cNvPr id="18" name="组合 17">
            <a:extLst>
              <a:ext uri="{FF2B5EF4-FFF2-40B4-BE49-F238E27FC236}">
                <a16:creationId xmlns:a16="http://schemas.microsoft.com/office/drawing/2014/main" id="{A495EEE6-8AF3-401E-B8F8-3C1295D85302}"/>
              </a:ext>
            </a:extLst>
          </p:cNvPr>
          <p:cNvGrpSpPr/>
          <p:nvPr/>
        </p:nvGrpSpPr>
        <p:grpSpPr>
          <a:xfrm>
            <a:off x="6595122" y="3295216"/>
            <a:ext cx="1903836" cy="929719"/>
            <a:chOff x="6595122" y="3295216"/>
            <a:chExt cx="1903836" cy="929719"/>
          </a:xfrm>
        </p:grpSpPr>
        <p:grpSp>
          <p:nvGrpSpPr>
            <p:cNvPr id="5" name="组合 4">
              <a:extLst>
                <a:ext uri="{FF2B5EF4-FFF2-40B4-BE49-F238E27FC236}">
                  <a16:creationId xmlns:a16="http://schemas.microsoft.com/office/drawing/2014/main" id="{112F0D41-9A73-406C-9A5A-723EDCE34881}"/>
                </a:ext>
              </a:extLst>
            </p:cNvPr>
            <p:cNvGrpSpPr/>
            <p:nvPr/>
          </p:nvGrpSpPr>
          <p:grpSpPr>
            <a:xfrm>
              <a:off x="6595122" y="3295216"/>
              <a:ext cx="1903836" cy="929719"/>
              <a:chOff x="4008383" y="2371695"/>
              <a:chExt cx="1465605" cy="929719"/>
            </a:xfrm>
          </p:grpSpPr>
          <p:sp>
            <p:nvSpPr>
              <p:cNvPr id="6" name="Line 42">
                <a:extLst>
                  <a:ext uri="{FF2B5EF4-FFF2-40B4-BE49-F238E27FC236}">
                    <a16:creationId xmlns:a16="http://schemas.microsoft.com/office/drawing/2014/main" id="{3F10B348-BE82-4FDC-ABA1-32A9D8F897BD}"/>
                  </a:ext>
                </a:extLst>
              </p:cNvPr>
              <p:cNvSpPr>
                <a:spLocks noChangeShapeType="1"/>
              </p:cNvSpPr>
              <p:nvPr/>
            </p:nvSpPr>
            <p:spPr bwMode="auto">
              <a:xfrm>
                <a:off x="4750221" y="2694494"/>
                <a:ext cx="0" cy="214312"/>
              </a:xfrm>
              <a:prstGeom prst="line">
                <a:avLst/>
              </a:prstGeom>
              <a:noFill/>
              <a:ln w="25400">
                <a:solidFill>
                  <a:schemeClr val="tx1"/>
                </a:solidFill>
                <a:roun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7" name="Line 43">
                <a:extLst>
                  <a:ext uri="{FF2B5EF4-FFF2-40B4-BE49-F238E27FC236}">
                    <a16:creationId xmlns:a16="http://schemas.microsoft.com/office/drawing/2014/main" id="{C8360E37-0A44-4167-8BAB-82ABDBC7704B}"/>
                  </a:ext>
                </a:extLst>
              </p:cNvPr>
              <p:cNvSpPr>
                <a:spLocks noChangeShapeType="1"/>
              </p:cNvSpPr>
              <p:nvPr/>
            </p:nvSpPr>
            <p:spPr bwMode="auto">
              <a:xfrm flipH="1">
                <a:off x="4181003" y="2692906"/>
                <a:ext cx="0" cy="214313"/>
              </a:xfrm>
              <a:prstGeom prst="line">
                <a:avLst/>
              </a:prstGeom>
              <a:noFill/>
              <a:ln w="25400">
                <a:solidFill>
                  <a:schemeClr val="tx1"/>
                </a:solidFill>
                <a:roun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8" name="Text Box 44">
                <a:extLst>
                  <a:ext uri="{FF2B5EF4-FFF2-40B4-BE49-F238E27FC236}">
                    <a16:creationId xmlns:a16="http://schemas.microsoft.com/office/drawing/2014/main" id="{DE0222FC-2762-4DFD-B54D-E6F18A9A50AC}"/>
                  </a:ext>
                </a:extLst>
              </p:cNvPr>
              <p:cNvSpPr txBox="1"/>
              <p:nvPr/>
            </p:nvSpPr>
            <p:spPr>
              <a:xfrm>
                <a:off x="4038122" y="2825461"/>
                <a:ext cx="455613" cy="461665"/>
              </a:xfrm>
              <a:prstGeom prst="rect">
                <a:avLst/>
              </a:prstGeom>
              <a:noFill/>
              <a:ln w="9525">
                <a:noFill/>
              </a:ln>
            </p:spPr>
            <p:txBody>
              <a:bodyPr>
                <a:spAutoFit/>
              </a:bodyPr>
              <a:lstStyle/>
              <a:p>
                <a:pPr eaLnBrk="1">
                  <a:spcBef>
                    <a:spcPct val="50000"/>
                  </a:spcBef>
                </a:pPr>
                <a:r>
                  <a:rPr lang="en-US" altLang="zh-CN" sz="2400" dirty="0">
                    <a:solidFill>
                      <a:srgbClr val="002060"/>
                    </a:solidFill>
                    <a:latin typeface="微软雅黑" panose="020B0503020204020204" pitchFamily="34" charset="-122"/>
                    <a:ea typeface="微软雅黑" panose="020B0503020204020204" pitchFamily="34" charset="-122"/>
                  </a:rPr>
                  <a:t>H</a:t>
                </a:r>
              </a:p>
            </p:txBody>
          </p:sp>
          <p:sp>
            <p:nvSpPr>
              <p:cNvPr id="9" name="Text Box 45">
                <a:extLst>
                  <a:ext uri="{FF2B5EF4-FFF2-40B4-BE49-F238E27FC236}">
                    <a16:creationId xmlns:a16="http://schemas.microsoft.com/office/drawing/2014/main" id="{6AD136AB-3074-4294-A483-9FF038D177D6}"/>
                  </a:ext>
                </a:extLst>
              </p:cNvPr>
              <p:cNvSpPr txBox="1">
                <a:spLocks noChangeArrowheads="1"/>
              </p:cNvSpPr>
              <p:nvPr/>
            </p:nvSpPr>
            <p:spPr bwMode="auto">
              <a:xfrm>
                <a:off x="4572415" y="2839749"/>
                <a:ext cx="614362" cy="461665"/>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400" kern="0" cap="none" spc="0" normalizeH="0" baseline="0" noProof="0" dirty="0" err="1">
                    <a:solidFill>
                      <a:srgbClr val="002060"/>
                    </a:solidFill>
                    <a:latin typeface="+mn-ea"/>
                    <a:ea typeface="+mn-ea"/>
                    <a:cs typeface="+mj-cs"/>
                    <a:sym typeface="Calibri" panose="020F0502020204030204"/>
                  </a:rPr>
                  <a:t>Cl</a:t>
                </a:r>
              </a:p>
            </p:txBody>
          </p:sp>
          <p:sp>
            <p:nvSpPr>
              <p:cNvPr id="10" name="矩形 9">
                <a:extLst>
                  <a:ext uri="{FF2B5EF4-FFF2-40B4-BE49-F238E27FC236}">
                    <a16:creationId xmlns:a16="http://schemas.microsoft.com/office/drawing/2014/main" id="{D414B5AB-110F-4399-8EA2-8570B2BA100C}"/>
                  </a:ext>
                </a:extLst>
              </p:cNvPr>
              <p:cNvSpPr/>
              <p:nvPr/>
            </p:nvSpPr>
            <p:spPr>
              <a:xfrm>
                <a:off x="4008383" y="2371695"/>
                <a:ext cx="1465605" cy="830997"/>
              </a:xfrm>
              <a:prstGeom prst="rect">
                <a:avLst/>
              </a:prstGeom>
            </p:spPr>
            <p:txBody>
              <a:bodyPr wrap="square">
                <a:spAutoFit/>
              </a:bodyPr>
              <a:lstStyle/>
              <a:p>
                <a:r>
                  <a:rPr lang="en-US" altLang="zh-CN" sz="2400" kern="0" dirty="0">
                    <a:solidFill>
                      <a:srgbClr val="002060"/>
                    </a:solidFill>
                    <a:latin typeface="微软雅黑"/>
                    <a:ea typeface="微软雅黑"/>
                    <a:sym typeface="Calibri" panose="020F0502020204030204"/>
                  </a:rPr>
                  <a:t>CH</a:t>
                </a:r>
                <a:r>
                  <a:rPr lang="en-US" altLang="zh-CN" sz="2400" kern="0" baseline="-25000" dirty="0">
                    <a:solidFill>
                      <a:srgbClr val="002060"/>
                    </a:solidFill>
                    <a:latin typeface="微软雅黑"/>
                    <a:ea typeface="微软雅黑"/>
                    <a:sym typeface="Calibri" panose="020F0502020204030204"/>
                  </a:rPr>
                  <a:t>2   </a:t>
                </a:r>
                <a:r>
                  <a:rPr lang="en-US" altLang="zh-CN" sz="2400" kern="0" dirty="0" err="1">
                    <a:solidFill>
                      <a:srgbClr val="002060"/>
                    </a:solidFill>
                    <a:latin typeface="微软雅黑"/>
                    <a:ea typeface="微软雅黑"/>
                    <a:sym typeface="Calibri" panose="020F0502020204030204"/>
                  </a:rPr>
                  <a:t>CH</a:t>
                </a:r>
                <a:r>
                  <a:rPr lang="en-US" altLang="zh-CN" sz="2400" kern="0" baseline="-25000" dirty="0" err="1">
                    <a:solidFill>
                      <a:srgbClr val="002060"/>
                    </a:solidFill>
                    <a:latin typeface="微软雅黑"/>
                    <a:ea typeface="微软雅黑"/>
                    <a:sym typeface="Calibri" panose="020F0502020204030204"/>
                  </a:rPr>
                  <a:t>2</a:t>
                </a:r>
                <a:endParaRPr lang="zh-CN" altLang="en-US" sz="2400" dirty="0"/>
              </a:p>
            </p:txBody>
          </p:sp>
        </p:grpSp>
        <p:cxnSp>
          <p:nvCxnSpPr>
            <p:cNvPr id="17" name="直接连接符 16">
              <a:extLst>
                <a:ext uri="{FF2B5EF4-FFF2-40B4-BE49-F238E27FC236}">
                  <a16:creationId xmlns:a16="http://schemas.microsoft.com/office/drawing/2014/main" id="{4ABBC4FB-715E-4799-8345-700B675A957B}"/>
                </a:ext>
              </a:extLst>
            </p:cNvPr>
            <p:cNvCxnSpPr/>
            <p:nvPr/>
          </p:nvCxnSpPr>
          <p:spPr>
            <a:xfrm>
              <a:off x="7225599" y="3519779"/>
              <a:ext cx="174661" cy="0"/>
            </a:xfrm>
            <a:prstGeom prst="line">
              <a:avLst/>
            </a:prstGeom>
            <a:ln w="28575">
              <a:solidFill>
                <a:srgbClr val="04060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92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1" grpId="0" animBg="1"/>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326EBF6-B922-471A-A909-E8890D0493D1}"/>
              </a:ext>
            </a:extLst>
          </p:cNvPr>
          <p:cNvGrpSpPr/>
          <p:nvPr/>
        </p:nvGrpSpPr>
        <p:grpSpPr>
          <a:xfrm>
            <a:off x="1879989" y="1246791"/>
            <a:ext cx="4633913" cy="400110"/>
            <a:chOff x="741680" y="1606550"/>
            <a:chExt cx="4633913" cy="400110"/>
          </a:xfrm>
        </p:grpSpPr>
        <p:sp>
          <p:nvSpPr>
            <p:cNvPr id="63" name="Text Box 40"/>
            <p:cNvSpPr txBox="1">
              <a:spLocks noChangeArrowheads="1"/>
            </p:cNvSpPr>
            <p:nvPr/>
          </p:nvSpPr>
          <p:spPr bwMode="auto">
            <a:xfrm>
              <a:off x="741680" y="1606550"/>
              <a:ext cx="4633913" cy="400110"/>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000" kern="0" cap="none" spc="0" normalizeH="0" baseline="0" noProof="0" dirty="0">
                  <a:solidFill>
                    <a:srgbClr val="002060"/>
                  </a:solidFill>
                  <a:latin typeface="+mn-ea"/>
                  <a:ea typeface="+mn-ea"/>
                  <a:cs typeface="+mj-cs"/>
                  <a:sym typeface="Calibri" panose="020F0502020204030204"/>
                </a:rPr>
                <a:t>CH</a:t>
              </a:r>
              <a:r>
                <a:rPr kumimoji="0" lang="en-US" altLang="zh-CN" sz="2000" kern="0" cap="none" spc="0" normalizeH="0" baseline="-25000" noProof="0" dirty="0">
                  <a:solidFill>
                    <a:srgbClr val="002060"/>
                  </a:solidFill>
                  <a:latin typeface="+mn-ea"/>
                  <a:ea typeface="+mn-ea"/>
                  <a:cs typeface="+mj-cs"/>
                  <a:sym typeface="Calibri" panose="020F0502020204030204"/>
                </a:rPr>
                <a:t>2</a:t>
              </a:r>
              <a:r>
                <a:rPr kumimoji="0" lang="en-US" altLang="zh-CN" sz="2000" kern="0" cap="none" spc="0" normalizeH="0" baseline="0" noProof="0" dirty="0">
                  <a:solidFill>
                    <a:srgbClr val="002060"/>
                  </a:solidFill>
                  <a:latin typeface="+mn-ea"/>
                  <a:ea typeface="+mn-ea"/>
                  <a:cs typeface="+mj-cs"/>
                  <a:sym typeface="Calibri" panose="020F0502020204030204"/>
                </a:rPr>
                <a:t>=CH</a:t>
              </a:r>
              <a:r>
                <a:rPr kumimoji="0" lang="en-US" altLang="zh-CN" sz="2000" kern="0" cap="none" spc="0" normalizeH="0" baseline="-25000" noProof="0" dirty="0">
                  <a:solidFill>
                    <a:srgbClr val="002060"/>
                  </a:solidFill>
                  <a:latin typeface="+mn-ea"/>
                  <a:ea typeface="+mn-ea"/>
                  <a:cs typeface="+mj-cs"/>
                  <a:sym typeface="Calibri" panose="020F0502020204030204"/>
                </a:rPr>
                <a:t>2</a:t>
              </a:r>
              <a:r>
                <a:rPr kumimoji="0" lang="en-US" altLang="zh-CN" sz="2000" kern="0" cap="none" spc="0" normalizeH="0" baseline="0" noProof="0" dirty="0">
                  <a:solidFill>
                    <a:srgbClr val="002060"/>
                  </a:solidFill>
                  <a:latin typeface="+mn-ea"/>
                  <a:ea typeface="+mn-ea"/>
                  <a:cs typeface="+mj-cs"/>
                  <a:sym typeface="Calibri" panose="020F0502020204030204"/>
                </a:rPr>
                <a:t>+Cl</a:t>
              </a:r>
              <a:r>
                <a:rPr kumimoji="0" lang="en-US" altLang="zh-CN" sz="2000" kern="0" cap="none" spc="0" normalizeH="0" baseline="-25000" noProof="0" dirty="0">
                  <a:solidFill>
                    <a:srgbClr val="002060"/>
                  </a:solidFill>
                  <a:latin typeface="+mn-ea"/>
                  <a:ea typeface="+mn-ea"/>
                  <a:cs typeface="+mj-cs"/>
                  <a:sym typeface="Calibri" panose="020F0502020204030204"/>
                </a:rPr>
                <a:t>2</a:t>
              </a:r>
            </a:p>
          </p:txBody>
        </p:sp>
        <p:sp>
          <p:nvSpPr>
            <p:cNvPr id="64" name="Line 41"/>
            <p:cNvSpPr>
              <a:spLocks noChangeShapeType="1"/>
            </p:cNvSpPr>
            <p:nvPr/>
          </p:nvSpPr>
          <p:spPr bwMode="auto">
            <a:xfrm flipV="1">
              <a:off x="2512536" y="1805811"/>
              <a:ext cx="546100" cy="1587"/>
            </a:xfrm>
            <a:prstGeom prst="line">
              <a:avLst/>
            </a:prstGeom>
            <a:noFill/>
            <a:ln w="25400">
              <a:solidFill>
                <a:schemeClr val="tx1"/>
              </a:solidFill>
              <a:round/>
              <a:tailEnd type="triangle" w="med" len="me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grpSp>
      <p:sp>
        <p:nvSpPr>
          <p:cNvPr id="31" name="文本框 3"/>
          <p:cNvSpPr txBox="1">
            <a:spLocks noChangeArrowheads="1"/>
          </p:cNvSpPr>
          <p:nvPr/>
        </p:nvSpPr>
        <p:spPr bwMode="auto">
          <a:xfrm>
            <a:off x="369570" y="115590"/>
            <a:ext cx="7326630" cy="1128579"/>
          </a:xfrm>
          <a:prstGeom prst="rect">
            <a:avLst/>
          </a:prstGeom>
          <a:noFill/>
          <a:ln>
            <a:noFill/>
          </a:ln>
        </p:spPr>
        <p:txBody>
          <a:bodyPr wrap="square">
            <a:spAutoFit/>
          </a:bodyPr>
          <a:lstStyle/>
          <a:p>
            <a:pPr marR="0" defTabSz="914400" eaLnBrk="1" fontAlgn="auto">
              <a:lnSpc>
                <a:spcPct val="150000"/>
              </a:lnSpc>
              <a:spcBef>
                <a:spcPts val="0"/>
              </a:spcBef>
              <a:spcAft>
                <a:spcPts val="0"/>
              </a:spcAft>
              <a:buClrTx/>
              <a:buSzTx/>
              <a:buFontTx/>
              <a:defRPr/>
            </a:pPr>
            <a:r>
              <a:rPr kumimoji="0" lang="zh-CN" altLang="en-US" sz="2400" b="1" kern="0" cap="none" spc="0" normalizeH="0" baseline="0" noProof="0" dirty="0">
                <a:solidFill>
                  <a:srgbClr val="000000"/>
                </a:solidFill>
                <a:ea typeface="楷体" panose="02010609060101010101" pitchFamily="49" charset="-122"/>
                <a:cs typeface="Arial" panose="020B0604020202020204" pitchFamily="34" charset="0"/>
                <a:sym typeface="Calibri" panose="020F0502020204030204"/>
              </a:rPr>
              <a:t>乙烯还可以和 </a:t>
            </a:r>
            <a:r>
              <a:rPr kumimoji="0" lang="en-US" altLang="zh-CN" sz="2400" b="1" kern="0" cap="none" spc="0" normalizeH="0" baseline="0" noProof="0" dirty="0">
                <a:solidFill>
                  <a:srgbClr val="000000"/>
                </a:solidFill>
                <a:ea typeface="楷体" panose="02010609060101010101" pitchFamily="49" charset="-122"/>
                <a:cs typeface="Arial" panose="020B0604020202020204" pitchFamily="34" charset="0"/>
                <a:sym typeface="Calibri" panose="020F0502020204030204"/>
              </a:rPr>
              <a:t>Cl</a:t>
            </a:r>
            <a:r>
              <a:rPr kumimoji="0" lang="en-US" altLang="zh-CN" sz="2400" b="1" kern="0" cap="none" spc="0" normalizeH="0" baseline="-25000" noProof="0" dirty="0">
                <a:solidFill>
                  <a:srgbClr val="000000"/>
                </a:solidFill>
                <a:ea typeface="楷体" panose="02010609060101010101" pitchFamily="49" charset="-122"/>
                <a:cs typeface="Arial" panose="020B0604020202020204" pitchFamily="34" charset="0"/>
                <a:sym typeface="Calibri" panose="020F0502020204030204"/>
              </a:rPr>
              <a:t>2</a:t>
            </a:r>
            <a:r>
              <a:rPr kumimoji="0" lang="zh-CN" sz="2400" b="1" kern="0" cap="none" spc="0" normalizeH="0" baseline="0" noProof="0" dirty="0">
                <a:solidFill>
                  <a:srgbClr val="000000"/>
                </a:solidFill>
                <a:ea typeface="楷体" panose="02010609060101010101" pitchFamily="49" charset="-122"/>
                <a:cs typeface="Arial" panose="020B0604020202020204" pitchFamily="34" charset="0"/>
                <a:sym typeface="Calibri" panose="020F0502020204030204"/>
              </a:rPr>
              <a:t>、</a:t>
            </a:r>
            <a:r>
              <a:rPr kumimoji="0" lang="en-US" altLang="zh-CN" sz="2400" b="1" kern="0" cap="none" spc="0" normalizeH="0" baseline="0" noProof="0" dirty="0">
                <a:solidFill>
                  <a:srgbClr val="000000"/>
                </a:solidFill>
                <a:ea typeface="楷体" panose="02010609060101010101" pitchFamily="49" charset="-122"/>
                <a:cs typeface="Arial" panose="020B0604020202020204" pitchFamily="34" charset="0"/>
                <a:sym typeface="Calibri" panose="020F0502020204030204"/>
              </a:rPr>
              <a:t>H</a:t>
            </a:r>
            <a:r>
              <a:rPr kumimoji="0" lang="en-US" altLang="zh-CN" sz="2400" b="1" kern="0" cap="none" spc="0" normalizeH="0" baseline="-25000" noProof="0" dirty="0">
                <a:solidFill>
                  <a:srgbClr val="000000"/>
                </a:solidFill>
                <a:ea typeface="楷体" panose="02010609060101010101" pitchFamily="49" charset="-122"/>
                <a:cs typeface="Arial" panose="020B0604020202020204" pitchFamily="34" charset="0"/>
                <a:sym typeface="Calibri" panose="020F0502020204030204"/>
              </a:rPr>
              <a:t>2</a:t>
            </a:r>
            <a:r>
              <a:rPr kumimoji="0" lang="en-US" altLang="zh-CN" sz="2400" b="1" kern="0" cap="none" spc="0" normalizeH="0" baseline="0" noProof="0" dirty="0">
                <a:solidFill>
                  <a:srgbClr val="000000"/>
                </a:solidFill>
                <a:ea typeface="楷体" panose="02010609060101010101" pitchFamily="49" charset="-122"/>
                <a:cs typeface="Arial" panose="020B0604020202020204" pitchFamily="34" charset="0"/>
                <a:sym typeface="Calibri" panose="020F0502020204030204"/>
              </a:rPr>
              <a:t>O</a:t>
            </a:r>
            <a:r>
              <a:rPr kumimoji="0" lang="zh-CN" altLang="en-US" sz="2400" b="1" kern="0" cap="none" spc="0" normalizeH="0" baseline="0" noProof="0" dirty="0">
                <a:solidFill>
                  <a:srgbClr val="000000"/>
                </a:solidFill>
                <a:ea typeface="楷体" panose="02010609060101010101" pitchFamily="49" charset="-122"/>
                <a:cs typeface="Arial" panose="020B0604020202020204" pitchFamily="34" charset="0"/>
                <a:sym typeface="Calibri" panose="020F0502020204030204"/>
              </a:rPr>
              <a:t>等物质加成，</a:t>
            </a:r>
            <a:r>
              <a:rPr kumimoji="0" lang="zh-CN" altLang="en-US" sz="2400" b="1" kern="0" cap="none" spc="0" normalizeH="0" baseline="0" noProof="0" dirty="0">
                <a:solidFill>
                  <a:schemeClr val="tx1"/>
                </a:solidFill>
                <a:ea typeface="楷体" panose="02010609060101010101" pitchFamily="49" charset="-122"/>
                <a:cs typeface="Arial" panose="020B0604020202020204" pitchFamily="34" charset="0"/>
                <a:sym typeface="Calibri" panose="020F0502020204030204"/>
              </a:rPr>
              <a:t>试写出反应的化学方程式：</a:t>
            </a:r>
            <a:endParaRPr kumimoji="0" lang="zh-CN" altLang="en-US" sz="2400" b="1" kern="0" cap="none" spc="0" normalizeH="0" baseline="0" noProof="0" dirty="0">
              <a:solidFill>
                <a:srgbClr val="000000"/>
              </a:solidFill>
              <a:ea typeface="楷体" panose="02010609060101010101" pitchFamily="49" charset="-122"/>
              <a:cs typeface="Arial" panose="020B0604020202020204" pitchFamily="34" charset="0"/>
              <a:sym typeface="Calibri" panose="020F0502020204030204"/>
            </a:endParaRPr>
          </a:p>
        </p:txBody>
      </p:sp>
      <p:grpSp>
        <p:nvGrpSpPr>
          <p:cNvPr id="5" name="组合 33"/>
          <p:cNvGrpSpPr/>
          <p:nvPr/>
        </p:nvGrpSpPr>
        <p:grpSpPr>
          <a:xfrm>
            <a:off x="1767437" y="2441422"/>
            <a:ext cx="5313362" cy="709612"/>
            <a:chOff x="2012679" y="3869078"/>
            <a:chExt cx="4633912" cy="709912"/>
          </a:xfrm>
        </p:grpSpPr>
        <p:grpSp>
          <p:nvGrpSpPr>
            <p:cNvPr id="32800" name="组合 87"/>
            <p:cNvGrpSpPr/>
            <p:nvPr/>
          </p:nvGrpSpPr>
          <p:grpSpPr>
            <a:xfrm>
              <a:off x="2012679" y="3869078"/>
              <a:ext cx="4633912" cy="528655"/>
              <a:chOff x="4140856" y="801365"/>
              <a:chExt cx="4633912" cy="528655"/>
            </a:xfrm>
          </p:grpSpPr>
          <p:grpSp>
            <p:nvGrpSpPr>
              <p:cNvPr id="32802" name="组合 102"/>
              <p:cNvGrpSpPr/>
              <p:nvPr/>
            </p:nvGrpSpPr>
            <p:grpSpPr>
              <a:xfrm>
                <a:off x="4140856" y="929741"/>
                <a:ext cx="4633912" cy="400279"/>
                <a:chOff x="281871" y="4028711"/>
                <a:chExt cx="4857814" cy="535574"/>
              </a:xfrm>
            </p:grpSpPr>
            <p:sp>
              <p:nvSpPr>
                <p:cNvPr id="92" name="Text Box 40"/>
                <p:cNvSpPr txBox="1">
                  <a:spLocks noChangeArrowheads="1"/>
                </p:cNvSpPr>
                <p:nvPr/>
              </p:nvSpPr>
              <p:spPr bwMode="auto">
                <a:xfrm>
                  <a:off x="281871" y="4028711"/>
                  <a:ext cx="4857814" cy="535574"/>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000" kern="0" cap="none" spc="0" normalizeH="0" baseline="0" noProof="0" dirty="0">
                      <a:solidFill>
                        <a:srgbClr val="002060"/>
                      </a:solidFill>
                      <a:latin typeface="+mn-ea"/>
                      <a:ea typeface="+mn-ea"/>
                      <a:cs typeface="+mj-cs"/>
                      <a:sym typeface="Calibri" panose="020F0502020204030204"/>
                    </a:rPr>
                    <a:t>CH</a:t>
                  </a:r>
                  <a:r>
                    <a:rPr kumimoji="0" lang="en-US" altLang="zh-CN" sz="2000" kern="0" cap="none" spc="0" normalizeH="0" baseline="-25000" noProof="0" dirty="0">
                      <a:solidFill>
                        <a:srgbClr val="002060"/>
                      </a:solidFill>
                      <a:latin typeface="+mn-ea"/>
                      <a:ea typeface="+mn-ea"/>
                      <a:cs typeface="+mj-cs"/>
                      <a:sym typeface="Calibri" panose="020F0502020204030204"/>
                    </a:rPr>
                    <a:t>2</a:t>
                  </a:r>
                  <a:r>
                    <a:rPr kumimoji="0" lang="en-US" altLang="zh-CN" sz="2000" kern="0" cap="none" spc="0" normalizeH="0" baseline="0" noProof="0" dirty="0">
                      <a:solidFill>
                        <a:srgbClr val="002060"/>
                      </a:solidFill>
                      <a:latin typeface="+mn-ea"/>
                      <a:ea typeface="+mn-ea"/>
                      <a:cs typeface="+mj-cs"/>
                      <a:sym typeface="Calibri" panose="020F0502020204030204"/>
                    </a:rPr>
                    <a:t>=CH</a:t>
                  </a:r>
                  <a:r>
                    <a:rPr kumimoji="0" lang="en-US" altLang="zh-CN" sz="2000" kern="0" cap="none" spc="0" normalizeH="0" baseline="-25000" noProof="0" dirty="0">
                      <a:solidFill>
                        <a:srgbClr val="002060"/>
                      </a:solidFill>
                      <a:latin typeface="+mn-ea"/>
                      <a:ea typeface="+mn-ea"/>
                      <a:cs typeface="+mj-cs"/>
                      <a:sym typeface="Calibri" panose="020F0502020204030204"/>
                    </a:rPr>
                    <a:t>2</a:t>
                  </a:r>
                  <a:r>
                    <a:rPr kumimoji="0" lang="en-US" altLang="zh-CN" sz="2000" kern="0" cap="none" spc="0" normalizeH="0" baseline="0" noProof="0" dirty="0">
                      <a:solidFill>
                        <a:srgbClr val="002060"/>
                      </a:solidFill>
                      <a:latin typeface="+mn-ea"/>
                      <a:ea typeface="+mn-ea"/>
                      <a:cs typeface="+mj-cs"/>
                      <a:sym typeface="Calibri" panose="020F0502020204030204"/>
                    </a:rPr>
                    <a:t>+H</a:t>
                  </a:r>
                  <a:r>
                    <a:rPr kumimoji="0" lang="en-US" altLang="zh-CN" sz="2000" kern="0" cap="none" spc="0" normalizeH="0" baseline="-25000" noProof="0" dirty="0">
                      <a:solidFill>
                        <a:srgbClr val="002060"/>
                      </a:solidFill>
                      <a:latin typeface="+mn-ea"/>
                      <a:ea typeface="+mn-ea"/>
                      <a:cs typeface="+mj-cs"/>
                      <a:sym typeface="Calibri" panose="020F0502020204030204"/>
                    </a:rPr>
                    <a:t>2</a:t>
                  </a:r>
                  <a:r>
                    <a:rPr kumimoji="0" lang="en-US" altLang="zh-CN" sz="2000" kern="0" cap="none" spc="0" normalizeH="0" baseline="0" noProof="0" dirty="0">
                      <a:solidFill>
                        <a:srgbClr val="002060"/>
                      </a:solidFill>
                      <a:latin typeface="+mn-ea"/>
                      <a:ea typeface="+mn-ea"/>
                      <a:cs typeface="+mj-cs"/>
                      <a:sym typeface="Calibri" panose="020F0502020204030204"/>
                    </a:rPr>
                    <a:t>O</a:t>
                  </a:r>
                </a:p>
              </p:txBody>
            </p:sp>
            <p:sp>
              <p:nvSpPr>
                <p:cNvPr id="93" name="Line 41"/>
                <p:cNvSpPr>
                  <a:spLocks noChangeShapeType="1"/>
                </p:cNvSpPr>
                <p:nvPr/>
              </p:nvSpPr>
              <p:spPr bwMode="auto">
                <a:xfrm flipV="1">
                  <a:off x="2090307" y="4301055"/>
                  <a:ext cx="1055163" cy="14875"/>
                </a:xfrm>
                <a:prstGeom prst="line">
                  <a:avLst/>
                </a:prstGeom>
                <a:noFill/>
                <a:ln w="25400">
                  <a:solidFill>
                    <a:schemeClr val="tx1"/>
                  </a:solidFill>
                  <a:round/>
                  <a:tailEnd type="triangle" w="med" len="me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grpSp>
          <p:sp>
            <p:nvSpPr>
              <p:cNvPr id="90" name="文本框 29"/>
              <p:cNvSpPr txBox="1"/>
              <p:nvPr/>
            </p:nvSpPr>
            <p:spPr>
              <a:xfrm>
                <a:off x="5911628" y="801365"/>
                <a:ext cx="916537" cy="370043"/>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kern="0" cap="none" spc="0" normalizeH="0" baseline="0" noProof="0" dirty="0">
                    <a:solidFill>
                      <a:srgbClr val="002060"/>
                    </a:solidFill>
                    <a:latin typeface="+mn-ea"/>
                    <a:ea typeface="+mn-ea"/>
                    <a:cs typeface="+mj-cs"/>
                    <a:sym typeface="Calibri" panose="020F0502020204030204"/>
                  </a:rPr>
                  <a:t>催化剂</a:t>
                </a:r>
              </a:p>
            </p:txBody>
          </p:sp>
        </p:grpSp>
        <p:sp>
          <p:nvSpPr>
            <p:cNvPr id="33" name="文本框 29"/>
            <p:cNvSpPr txBox="1"/>
            <p:nvPr/>
          </p:nvSpPr>
          <p:spPr>
            <a:xfrm>
              <a:off x="3712842" y="4210534"/>
              <a:ext cx="1295889" cy="368456"/>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kern="0" cap="none" spc="0" normalizeH="0" baseline="0" noProof="0" dirty="0">
                  <a:solidFill>
                    <a:srgbClr val="002060"/>
                  </a:solidFill>
                  <a:latin typeface="+mn-ea"/>
                  <a:ea typeface="+mn-ea"/>
                  <a:cs typeface="+mj-cs"/>
                  <a:sym typeface="Calibri" panose="020F0502020204030204"/>
                </a:rPr>
                <a:t>加热 加压</a:t>
              </a:r>
            </a:p>
          </p:txBody>
        </p:sp>
      </p:grpSp>
      <p:grpSp>
        <p:nvGrpSpPr>
          <p:cNvPr id="11" name="组合 43"/>
          <p:cNvGrpSpPr/>
          <p:nvPr/>
        </p:nvGrpSpPr>
        <p:grpSpPr>
          <a:xfrm>
            <a:off x="2900680" y="3045530"/>
            <a:ext cx="1162049" cy="772795"/>
            <a:chOff x="4235492" y="3426245"/>
            <a:chExt cx="1160944" cy="806948"/>
          </a:xfrm>
        </p:grpSpPr>
        <p:sp>
          <p:nvSpPr>
            <p:cNvPr id="32789" name="TextBox 34"/>
            <p:cNvSpPr txBox="1"/>
            <p:nvPr/>
          </p:nvSpPr>
          <p:spPr>
            <a:xfrm>
              <a:off x="4235492" y="3863861"/>
              <a:ext cx="572877" cy="369332"/>
            </a:xfrm>
            <a:prstGeom prst="rect">
              <a:avLst/>
            </a:prstGeom>
            <a:noFill/>
            <a:ln w="9525">
              <a:noFill/>
            </a:ln>
          </p:spPr>
          <p:txBody>
            <a:bodyPr>
              <a:spAutoFit/>
            </a:bodyPr>
            <a:lstStyle/>
            <a:p>
              <a:pPr eaLnBrk="1"/>
              <a:r>
                <a:rPr lang="en-US" altLang="zh-CN" dirty="0">
                  <a:solidFill>
                    <a:srgbClr val="002060"/>
                  </a:solidFill>
                  <a:latin typeface="Arial" panose="020B0604020202020204" pitchFamily="34" charset="0"/>
                  <a:ea typeface="微软雅黑" panose="020B0503020204020204" pitchFamily="34" charset="-122"/>
                </a:rPr>
                <a:t>H</a:t>
              </a:r>
            </a:p>
          </p:txBody>
        </p:sp>
        <p:sp>
          <p:nvSpPr>
            <p:cNvPr id="32790" name="TextBox 35"/>
            <p:cNvSpPr txBox="1"/>
            <p:nvPr/>
          </p:nvSpPr>
          <p:spPr>
            <a:xfrm>
              <a:off x="4823559" y="3854067"/>
              <a:ext cx="572877" cy="369332"/>
            </a:xfrm>
            <a:prstGeom prst="rect">
              <a:avLst/>
            </a:prstGeom>
            <a:noFill/>
            <a:ln w="9525">
              <a:noFill/>
            </a:ln>
          </p:spPr>
          <p:txBody>
            <a:bodyPr>
              <a:spAutoFit/>
            </a:bodyPr>
            <a:lstStyle/>
            <a:p>
              <a:pPr eaLnBrk="1"/>
              <a:r>
                <a:rPr lang="en-US" altLang="zh-CN" dirty="0">
                  <a:solidFill>
                    <a:srgbClr val="002060"/>
                  </a:solidFill>
                  <a:latin typeface="Arial" panose="020B0604020202020204" pitchFamily="34" charset="0"/>
                  <a:ea typeface="微软雅黑" panose="020B0503020204020204" pitchFamily="34" charset="-122"/>
                </a:rPr>
                <a:t>H</a:t>
              </a:r>
            </a:p>
          </p:txBody>
        </p:sp>
        <p:sp>
          <p:nvSpPr>
            <p:cNvPr id="32791" name="TextBox 37"/>
            <p:cNvSpPr txBox="1"/>
            <p:nvPr/>
          </p:nvSpPr>
          <p:spPr>
            <a:xfrm>
              <a:off x="4516916" y="3426245"/>
              <a:ext cx="517793" cy="369332"/>
            </a:xfrm>
            <a:prstGeom prst="rect">
              <a:avLst/>
            </a:prstGeom>
            <a:noFill/>
            <a:ln w="9525">
              <a:noFill/>
            </a:ln>
          </p:spPr>
          <p:txBody>
            <a:bodyPr>
              <a:spAutoFit/>
            </a:bodyPr>
            <a:lstStyle/>
            <a:p>
              <a:pPr eaLnBrk="1"/>
              <a:r>
                <a:rPr lang="en-US" altLang="zh-CN" dirty="0">
                  <a:solidFill>
                    <a:srgbClr val="002060"/>
                  </a:solidFill>
                  <a:latin typeface="Arial" panose="020B0604020202020204" pitchFamily="34" charset="0"/>
                  <a:ea typeface="微软雅黑" panose="020B0503020204020204" pitchFamily="34" charset="-122"/>
                </a:rPr>
                <a:t>O</a:t>
              </a:r>
            </a:p>
          </p:txBody>
        </p:sp>
        <p:cxnSp>
          <p:nvCxnSpPr>
            <p:cNvPr id="41" name="直接连接符 40"/>
            <p:cNvCxnSpPr/>
            <p:nvPr/>
          </p:nvCxnSpPr>
          <p:spPr>
            <a:xfrm rot="5400000">
              <a:off x="4401448" y="3751306"/>
              <a:ext cx="319927" cy="153841"/>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16200000" flipH="1">
              <a:off x="4687893" y="3728637"/>
              <a:ext cx="275171" cy="177631"/>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grpSp>
      <p:cxnSp>
        <p:nvCxnSpPr>
          <p:cNvPr id="46" name="直接连接符 45"/>
          <p:cNvCxnSpPr/>
          <p:nvPr/>
        </p:nvCxnSpPr>
        <p:spPr>
          <a:xfrm rot="16200000" flipH="1">
            <a:off x="3061017" y="3286830"/>
            <a:ext cx="265113" cy="2651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组合 48"/>
          <p:cNvGrpSpPr/>
          <p:nvPr/>
        </p:nvGrpSpPr>
        <p:grpSpPr>
          <a:xfrm>
            <a:off x="2799471" y="3828483"/>
            <a:ext cx="350837" cy="708025"/>
            <a:chOff x="6275911" y="4032174"/>
            <a:chExt cx="351378" cy="707886"/>
          </a:xfrm>
        </p:grpSpPr>
        <p:sp>
          <p:nvSpPr>
            <p:cNvPr id="32787" name="TextBox 46"/>
            <p:cNvSpPr txBox="1"/>
            <p:nvPr/>
          </p:nvSpPr>
          <p:spPr>
            <a:xfrm>
              <a:off x="6400799" y="4032174"/>
              <a:ext cx="209321" cy="707886"/>
            </a:xfrm>
            <a:prstGeom prst="rect">
              <a:avLst/>
            </a:prstGeom>
            <a:noFill/>
            <a:ln w="9525">
              <a:noFill/>
            </a:ln>
          </p:spPr>
          <p:txBody>
            <a:bodyPr>
              <a:spAutoFit/>
            </a:bodyPr>
            <a:lstStyle/>
            <a:p>
              <a:pPr eaLnBrk="1"/>
              <a:r>
                <a:rPr lang="en-US" altLang="zh-CN" sz="4000" dirty="0">
                  <a:solidFill>
                    <a:srgbClr val="002060"/>
                  </a:solidFill>
                  <a:latin typeface="Arial" panose="020B0604020202020204" pitchFamily="34" charset="0"/>
                  <a:ea typeface="微软雅黑" panose="020B0503020204020204" pitchFamily="34" charset="-122"/>
                </a:rPr>
                <a:t>·</a:t>
              </a:r>
            </a:p>
          </p:txBody>
        </p:sp>
        <p:sp>
          <p:nvSpPr>
            <p:cNvPr id="32788" name="矩形 47"/>
            <p:cNvSpPr/>
            <p:nvPr/>
          </p:nvSpPr>
          <p:spPr>
            <a:xfrm>
              <a:off x="6275911" y="4222235"/>
              <a:ext cx="351378" cy="369332"/>
            </a:xfrm>
            <a:prstGeom prst="rect">
              <a:avLst/>
            </a:prstGeom>
            <a:noFill/>
            <a:ln w="9525">
              <a:noFill/>
            </a:ln>
          </p:spPr>
          <p:txBody>
            <a:bodyPr wrap="none">
              <a:spAutoFit/>
            </a:bodyPr>
            <a:lstStyle/>
            <a:p>
              <a:pPr eaLnBrk="1"/>
              <a:r>
                <a:rPr lang="en-US" altLang="zh-CN" dirty="0">
                  <a:solidFill>
                    <a:srgbClr val="002060"/>
                  </a:solidFill>
                  <a:latin typeface="Arial" panose="020B0604020202020204" pitchFamily="34" charset="0"/>
                  <a:ea typeface="微软雅黑" panose="020B0503020204020204" pitchFamily="34" charset="-122"/>
                </a:rPr>
                <a:t>H</a:t>
              </a:r>
            </a:p>
          </p:txBody>
        </p:sp>
      </p:grpSp>
      <p:grpSp>
        <p:nvGrpSpPr>
          <p:cNvPr id="13" name="组合 79"/>
          <p:cNvGrpSpPr/>
          <p:nvPr/>
        </p:nvGrpSpPr>
        <p:grpSpPr>
          <a:xfrm>
            <a:off x="3227143" y="3815465"/>
            <a:ext cx="1036638" cy="758825"/>
            <a:chOff x="3567627" y="3499786"/>
            <a:chExt cx="1037424" cy="758693"/>
          </a:xfrm>
        </p:grpSpPr>
        <p:grpSp>
          <p:nvGrpSpPr>
            <p:cNvPr id="32779" name="组合 78"/>
            <p:cNvGrpSpPr/>
            <p:nvPr/>
          </p:nvGrpSpPr>
          <p:grpSpPr>
            <a:xfrm>
              <a:off x="3567627" y="3523560"/>
              <a:ext cx="1037424" cy="734919"/>
              <a:chOff x="3567627" y="3523560"/>
              <a:chExt cx="1037424" cy="734919"/>
            </a:xfrm>
          </p:grpSpPr>
          <p:grpSp>
            <p:nvGrpSpPr>
              <p:cNvPr id="32781" name="组合 60"/>
              <p:cNvGrpSpPr/>
              <p:nvPr/>
            </p:nvGrpSpPr>
            <p:grpSpPr>
              <a:xfrm>
                <a:off x="3712685" y="3676058"/>
                <a:ext cx="892366" cy="582421"/>
                <a:chOff x="6092328" y="4127749"/>
                <a:chExt cx="892366" cy="582421"/>
              </a:xfrm>
            </p:grpSpPr>
            <p:pic>
              <p:nvPicPr>
                <p:cNvPr id="32783" name="Picture 3"/>
                <p:cNvPicPr>
                  <a:picLocks noChangeAspect="1"/>
                </p:cNvPicPr>
                <p:nvPr/>
              </p:nvPicPr>
              <p:blipFill>
                <a:blip r:embed="rId3"/>
                <a:stretch>
                  <a:fillRect/>
                </a:stretch>
              </p:blipFill>
              <p:spPr>
                <a:xfrm>
                  <a:off x="6103115" y="4134998"/>
                  <a:ext cx="419100" cy="266700"/>
                </a:xfrm>
                <a:prstGeom prst="rect">
                  <a:avLst/>
                </a:prstGeom>
                <a:noFill/>
                <a:ln w="9525">
                  <a:noFill/>
                </a:ln>
              </p:spPr>
            </p:pic>
            <p:sp>
              <p:nvSpPr>
                <p:cNvPr id="32784" name="TextBox 49"/>
                <p:cNvSpPr txBox="1"/>
                <p:nvPr/>
              </p:nvSpPr>
              <p:spPr>
                <a:xfrm>
                  <a:off x="6092328" y="4142342"/>
                  <a:ext cx="892366" cy="369332"/>
                </a:xfrm>
                <a:prstGeom prst="rect">
                  <a:avLst/>
                </a:prstGeom>
                <a:noFill/>
                <a:ln w="9525">
                  <a:noFill/>
                </a:ln>
              </p:spPr>
              <p:txBody>
                <a:bodyPr>
                  <a:spAutoFit/>
                </a:bodyPr>
                <a:lstStyle/>
                <a:p>
                  <a:pPr eaLnBrk="1"/>
                  <a:r>
                    <a:rPr lang="en-US" altLang="zh-CN" dirty="0">
                      <a:solidFill>
                        <a:srgbClr val="002060"/>
                      </a:solidFill>
                      <a:latin typeface="Arial" panose="020B0604020202020204" pitchFamily="34" charset="0"/>
                      <a:ea typeface="微软雅黑" panose="020B0503020204020204" pitchFamily="34" charset="-122"/>
                    </a:rPr>
                    <a:t>O</a:t>
                  </a:r>
                </a:p>
              </p:txBody>
            </p:sp>
            <p:sp>
              <p:nvSpPr>
                <p:cNvPr id="32785" name="矩形 50"/>
                <p:cNvSpPr/>
                <p:nvPr/>
              </p:nvSpPr>
              <p:spPr>
                <a:xfrm>
                  <a:off x="6346293" y="4127749"/>
                  <a:ext cx="351378" cy="369332"/>
                </a:xfrm>
                <a:prstGeom prst="rect">
                  <a:avLst/>
                </a:prstGeom>
                <a:noFill/>
                <a:ln w="9525">
                  <a:noFill/>
                </a:ln>
              </p:spPr>
              <p:txBody>
                <a:bodyPr wrap="none">
                  <a:spAutoFit/>
                </a:bodyPr>
                <a:lstStyle/>
                <a:p>
                  <a:pPr eaLnBrk="1"/>
                  <a:r>
                    <a:rPr lang="en-US" altLang="zh-CN" dirty="0">
                      <a:solidFill>
                        <a:srgbClr val="002060"/>
                      </a:solidFill>
                      <a:latin typeface="Arial" panose="020B0604020202020204" pitchFamily="34" charset="0"/>
                      <a:ea typeface="微软雅黑" panose="020B0503020204020204" pitchFamily="34" charset="-122"/>
                    </a:rPr>
                    <a:t>H</a:t>
                  </a:r>
                </a:p>
              </p:txBody>
            </p:sp>
            <p:pic>
              <p:nvPicPr>
                <p:cNvPr id="32786" name="Picture 2"/>
                <p:cNvPicPr>
                  <a:picLocks noChangeAspect="1"/>
                </p:cNvPicPr>
                <p:nvPr/>
              </p:nvPicPr>
              <p:blipFill>
                <a:blip r:embed="rId3"/>
                <a:stretch>
                  <a:fillRect/>
                </a:stretch>
              </p:blipFill>
              <p:spPr>
                <a:xfrm>
                  <a:off x="6114132" y="4443470"/>
                  <a:ext cx="419100" cy="266700"/>
                </a:xfrm>
                <a:prstGeom prst="rect">
                  <a:avLst/>
                </a:prstGeom>
                <a:noFill/>
                <a:ln w="9525">
                  <a:noFill/>
                </a:ln>
              </p:spPr>
            </p:pic>
          </p:grpSp>
          <p:sp>
            <p:nvSpPr>
              <p:cNvPr id="32782" name="TextBox 54"/>
              <p:cNvSpPr txBox="1"/>
              <p:nvPr/>
            </p:nvSpPr>
            <p:spPr>
              <a:xfrm>
                <a:off x="3567627" y="3523560"/>
                <a:ext cx="209321" cy="707886"/>
              </a:xfrm>
              <a:prstGeom prst="rect">
                <a:avLst/>
              </a:prstGeom>
              <a:noFill/>
              <a:ln w="9525">
                <a:noFill/>
              </a:ln>
            </p:spPr>
            <p:txBody>
              <a:bodyPr>
                <a:spAutoFit/>
              </a:bodyPr>
              <a:lstStyle/>
              <a:p>
                <a:pPr eaLnBrk="1"/>
                <a:r>
                  <a:rPr lang="en-US" altLang="zh-CN" sz="4000" dirty="0">
                    <a:solidFill>
                      <a:srgbClr val="002060"/>
                    </a:solidFill>
                    <a:latin typeface="Arial" panose="020B0604020202020204" pitchFamily="34" charset="0"/>
                    <a:ea typeface="微软雅黑" panose="020B0503020204020204" pitchFamily="34" charset="-122"/>
                  </a:rPr>
                  <a:t>·</a:t>
                </a:r>
              </a:p>
            </p:txBody>
          </p:sp>
        </p:grpSp>
        <p:sp>
          <p:nvSpPr>
            <p:cNvPr id="32780" name="矩形 58"/>
            <p:cNvSpPr/>
            <p:nvPr/>
          </p:nvSpPr>
          <p:spPr>
            <a:xfrm>
              <a:off x="3857474" y="3499786"/>
              <a:ext cx="595035" cy="584775"/>
            </a:xfrm>
            <a:prstGeom prst="rect">
              <a:avLst/>
            </a:prstGeom>
            <a:noFill/>
            <a:ln w="9525">
              <a:noFill/>
            </a:ln>
          </p:spPr>
          <p:txBody>
            <a:bodyPr wrap="none">
              <a:spAutoFit/>
            </a:bodyPr>
            <a:lstStyle/>
            <a:p>
              <a:pPr eaLnBrk="1"/>
              <a:r>
                <a:rPr lang="zh-CN" altLang="en-US" sz="3200" dirty="0">
                  <a:solidFill>
                    <a:srgbClr val="002060"/>
                  </a:solidFill>
                  <a:latin typeface="宋体" panose="02010600030101010101" pitchFamily="2" charset="-122"/>
                </a:rPr>
                <a:t>：</a:t>
              </a:r>
              <a:endParaRPr lang="zh-CN" altLang="en-US" sz="3200" dirty="0">
                <a:solidFill>
                  <a:srgbClr val="002060"/>
                </a:solidFill>
                <a:latin typeface="宋体" panose="02010600030101010101" pitchFamily="2" charset="-122"/>
                <a:ea typeface="微软雅黑" panose="020B0503020204020204" pitchFamily="34" charset="-122"/>
              </a:endParaRPr>
            </a:p>
          </p:txBody>
        </p:sp>
      </p:grpSp>
      <p:sp>
        <p:nvSpPr>
          <p:cNvPr id="58" name="对话气泡: 椭圆形 57">
            <a:extLst>
              <a:ext uri="{FF2B5EF4-FFF2-40B4-BE49-F238E27FC236}">
                <a16:creationId xmlns:a16="http://schemas.microsoft.com/office/drawing/2014/main" id="{28933546-43E3-4A12-BDD5-7387694B4D02}"/>
              </a:ext>
            </a:extLst>
          </p:cNvPr>
          <p:cNvSpPr/>
          <p:nvPr/>
        </p:nvSpPr>
        <p:spPr>
          <a:xfrm>
            <a:off x="4605263" y="3333280"/>
            <a:ext cx="1361197" cy="658488"/>
          </a:xfrm>
          <a:prstGeom prst="wedgeEllipseCallout">
            <a:avLst>
              <a:gd name="adj1" fmla="val -27150"/>
              <a:gd name="adj2" fmla="val -936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KaiTi" panose="020B0503020204020204" pitchFamily="49" charset="-122"/>
                <a:ea typeface="KaiTi" panose="020B0503020204020204" pitchFamily="49" charset="-122"/>
              </a:rPr>
              <a:t> </a:t>
            </a:r>
            <a:r>
              <a:rPr lang="zh-CN" altLang="en-US" dirty="0">
                <a:solidFill>
                  <a:schemeClr val="tx1"/>
                </a:solidFill>
                <a:latin typeface="KaiTi" panose="020B0503020204020204" pitchFamily="49" charset="-122"/>
                <a:ea typeface="KaiTi" panose="020B0503020204020204" pitchFamily="49" charset="-122"/>
              </a:rPr>
              <a:t>工业制乙醇</a:t>
            </a:r>
          </a:p>
        </p:txBody>
      </p:sp>
      <p:sp>
        <p:nvSpPr>
          <p:cNvPr id="42" name="对话气泡: 椭圆形 41">
            <a:extLst>
              <a:ext uri="{FF2B5EF4-FFF2-40B4-BE49-F238E27FC236}">
                <a16:creationId xmlns:a16="http://schemas.microsoft.com/office/drawing/2014/main" id="{218199FF-A780-41BD-A4D9-11B2DFA01B4C}"/>
              </a:ext>
            </a:extLst>
          </p:cNvPr>
          <p:cNvSpPr/>
          <p:nvPr/>
        </p:nvSpPr>
        <p:spPr>
          <a:xfrm>
            <a:off x="5966460" y="1428455"/>
            <a:ext cx="2827425" cy="1311795"/>
          </a:xfrm>
          <a:prstGeom prst="wedgeEllipseCallout">
            <a:avLst>
              <a:gd name="adj1" fmla="val -75674"/>
              <a:gd name="adj2" fmla="val -203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dirty="0">
                <a:solidFill>
                  <a:schemeClr val="tx1"/>
                </a:solidFill>
                <a:latin typeface="KaiTi" panose="020B0503020204020204" pitchFamily="49" charset="-122"/>
                <a:ea typeface="KaiTi" panose="020B0503020204020204" pitchFamily="49" charset="-122"/>
              </a:rPr>
              <a:t>粮食、谷物的熏蒸剂</a:t>
            </a:r>
            <a:r>
              <a:rPr lang="zh-CN" altLang="en-US" dirty="0">
                <a:solidFill>
                  <a:schemeClr val="tx1"/>
                </a:solidFill>
                <a:latin typeface="KaiTi" panose="020B0503020204020204" pitchFamily="49" charset="-122"/>
                <a:ea typeface="KaiTi" panose="020B0503020204020204" pitchFamily="49" charset="-122"/>
              </a:rPr>
              <a:t>，杀死粮堆中的各种害虫与虫卵</a:t>
            </a:r>
          </a:p>
        </p:txBody>
      </p:sp>
      <p:grpSp>
        <p:nvGrpSpPr>
          <p:cNvPr id="7" name="组合 6">
            <a:extLst>
              <a:ext uri="{FF2B5EF4-FFF2-40B4-BE49-F238E27FC236}">
                <a16:creationId xmlns:a16="http://schemas.microsoft.com/office/drawing/2014/main" id="{F7721BF0-F01C-4DD2-9C6B-6DD401131DB7}"/>
              </a:ext>
            </a:extLst>
          </p:cNvPr>
          <p:cNvGrpSpPr/>
          <p:nvPr/>
        </p:nvGrpSpPr>
        <p:grpSpPr>
          <a:xfrm>
            <a:off x="5022171" y="657454"/>
            <a:ext cx="1888577" cy="509359"/>
            <a:chOff x="6751911" y="3319919"/>
            <a:chExt cx="1888577" cy="509359"/>
          </a:xfrm>
        </p:grpSpPr>
        <p:sp>
          <p:nvSpPr>
            <p:cNvPr id="2" name="对话气泡: 椭圆形 1">
              <a:extLst>
                <a:ext uri="{FF2B5EF4-FFF2-40B4-BE49-F238E27FC236}">
                  <a16:creationId xmlns:a16="http://schemas.microsoft.com/office/drawing/2014/main" id="{0B26B457-9085-4839-AACD-245CCCCDCAFE}"/>
                </a:ext>
              </a:extLst>
            </p:cNvPr>
            <p:cNvSpPr/>
            <p:nvPr/>
          </p:nvSpPr>
          <p:spPr>
            <a:xfrm>
              <a:off x="6751911" y="3319919"/>
              <a:ext cx="1888577" cy="509359"/>
            </a:xfrm>
            <a:prstGeom prst="wedgeEllipseCallout">
              <a:avLst>
                <a:gd name="adj1" fmla="val -55532"/>
                <a:gd name="adj2" fmla="val 6549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956EE065-D924-4695-B3C1-0598AA396AAB}"/>
                </a:ext>
              </a:extLst>
            </p:cNvPr>
            <p:cNvSpPr/>
            <p:nvPr/>
          </p:nvSpPr>
          <p:spPr>
            <a:xfrm>
              <a:off x="6806642" y="3399231"/>
              <a:ext cx="1532792" cy="369332"/>
            </a:xfrm>
            <a:prstGeom prst="rect">
              <a:avLst/>
            </a:prstGeom>
          </p:spPr>
          <p:txBody>
            <a:bodyPr wrap="none">
              <a:spAutoFit/>
            </a:bodyPr>
            <a:lstStyle/>
            <a:p>
              <a:r>
                <a:rPr lang="en-US" altLang="zh-CN" kern="0" dirty="0">
                  <a:latin typeface="+mn-ea"/>
                  <a:sym typeface="Calibri" panose="020F0502020204030204"/>
                </a:rPr>
                <a:t>1,2-</a:t>
              </a:r>
              <a:r>
                <a:rPr lang="zh-CN" altLang="en-US" kern="0" dirty="0">
                  <a:latin typeface="+mn-ea"/>
                  <a:sym typeface="Calibri" panose="020F0502020204030204"/>
                </a:rPr>
                <a:t>二氯乙烷</a:t>
              </a:r>
              <a:endParaRPr lang="zh-CN" altLang="en-US" dirty="0"/>
            </a:p>
          </p:txBody>
        </p:sp>
      </p:grpSp>
      <p:grpSp>
        <p:nvGrpSpPr>
          <p:cNvPr id="14" name="组合 13">
            <a:extLst>
              <a:ext uri="{FF2B5EF4-FFF2-40B4-BE49-F238E27FC236}">
                <a16:creationId xmlns:a16="http://schemas.microsoft.com/office/drawing/2014/main" id="{72A6DF5C-2342-4BBC-8DEC-FDBEB3D993EB}"/>
              </a:ext>
            </a:extLst>
          </p:cNvPr>
          <p:cNvGrpSpPr/>
          <p:nvPr/>
        </p:nvGrpSpPr>
        <p:grpSpPr>
          <a:xfrm>
            <a:off x="4121381" y="1264154"/>
            <a:ext cx="1449742" cy="856364"/>
            <a:chOff x="4121381" y="1264154"/>
            <a:chExt cx="1449742" cy="856364"/>
          </a:xfrm>
        </p:grpSpPr>
        <p:grpSp>
          <p:nvGrpSpPr>
            <p:cNvPr id="10" name="组合 9">
              <a:extLst>
                <a:ext uri="{FF2B5EF4-FFF2-40B4-BE49-F238E27FC236}">
                  <a16:creationId xmlns:a16="http://schemas.microsoft.com/office/drawing/2014/main" id="{191BEA9F-A08C-4D00-931B-91424B0C8562}"/>
                </a:ext>
              </a:extLst>
            </p:cNvPr>
            <p:cNvGrpSpPr/>
            <p:nvPr/>
          </p:nvGrpSpPr>
          <p:grpSpPr>
            <a:xfrm>
              <a:off x="4121381" y="1264154"/>
              <a:ext cx="1449742" cy="856364"/>
              <a:chOff x="3993650" y="2371695"/>
              <a:chExt cx="1449742" cy="856364"/>
            </a:xfrm>
          </p:grpSpPr>
          <p:sp>
            <p:nvSpPr>
              <p:cNvPr id="65" name="Line 42"/>
              <p:cNvSpPr>
                <a:spLocks noChangeShapeType="1"/>
              </p:cNvSpPr>
              <p:nvPr/>
            </p:nvSpPr>
            <p:spPr bwMode="auto">
              <a:xfrm>
                <a:off x="4929957" y="2707359"/>
                <a:ext cx="0" cy="212725"/>
              </a:xfrm>
              <a:prstGeom prst="line">
                <a:avLst/>
              </a:prstGeom>
              <a:noFill/>
              <a:ln w="25400">
                <a:solidFill>
                  <a:schemeClr val="tx1"/>
                </a:solidFill>
                <a:roun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66" name="Line 43"/>
              <p:cNvSpPr>
                <a:spLocks noChangeShapeType="1"/>
              </p:cNvSpPr>
              <p:nvPr/>
            </p:nvSpPr>
            <p:spPr bwMode="auto">
              <a:xfrm flipH="1">
                <a:off x="4169862" y="2697834"/>
                <a:ext cx="0" cy="214313"/>
              </a:xfrm>
              <a:prstGeom prst="line">
                <a:avLst/>
              </a:prstGeom>
              <a:noFill/>
              <a:ln w="25400">
                <a:solidFill>
                  <a:schemeClr val="tx1"/>
                </a:solidFill>
                <a:round/>
              </a:ln>
            </p:spPr>
            <p:txBody>
              <a:bodyPr/>
              <a:lstStyle/>
              <a:p>
                <a:pPr marL="0" marR="0" lvl="0" indent="0" algn="l"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mn-ea"/>
                  <a:ea typeface="+mn-ea"/>
                  <a:cs typeface="+mj-cs"/>
                  <a:sym typeface="Calibri" panose="020F0502020204030204"/>
                </a:endParaRPr>
              </a:p>
            </p:txBody>
          </p:sp>
          <p:sp>
            <p:nvSpPr>
              <p:cNvPr id="67" name="Text Box 44"/>
              <p:cNvSpPr txBox="1">
                <a:spLocks noChangeArrowheads="1"/>
              </p:cNvSpPr>
              <p:nvPr/>
            </p:nvSpPr>
            <p:spPr bwMode="auto">
              <a:xfrm>
                <a:off x="3993650" y="2828009"/>
                <a:ext cx="817562" cy="400050"/>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000" kern="0" cap="none" spc="0" normalizeH="0" baseline="0" noProof="0" dirty="0" err="1">
                    <a:solidFill>
                      <a:srgbClr val="002060"/>
                    </a:solidFill>
                    <a:latin typeface="+mn-ea"/>
                    <a:ea typeface="+mn-ea"/>
                    <a:cs typeface="+mj-cs"/>
                    <a:sym typeface="Calibri" panose="020F0502020204030204"/>
                  </a:rPr>
                  <a:t>Cl</a:t>
                </a:r>
              </a:p>
            </p:txBody>
          </p:sp>
          <p:sp>
            <p:nvSpPr>
              <p:cNvPr id="68" name="Text Box 45"/>
              <p:cNvSpPr txBox="1">
                <a:spLocks noChangeArrowheads="1"/>
              </p:cNvSpPr>
              <p:nvPr/>
            </p:nvSpPr>
            <p:spPr bwMode="auto">
              <a:xfrm>
                <a:off x="4723582" y="2813722"/>
                <a:ext cx="614363" cy="400050"/>
              </a:xfrm>
              <a:prstGeom prst="rect">
                <a:avLst/>
              </a:prstGeom>
              <a:noFill/>
              <a:ln w="9525">
                <a:noFill/>
                <a:miter lim="800000"/>
              </a:ln>
            </p:spPr>
            <p:txBody>
              <a:bodyPr>
                <a:spAutoFit/>
              </a:bodyPr>
              <a:lstStyle/>
              <a:p>
                <a:pPr marR="0" defTabSz="914400" eaLnBrk="1" fontAlgn="auto">
                  <a:spcBef>
                    <a:spcPct val="50000"/>
                  </a:spcBef>
                  <a:spcAft>
                    <a:spcPts val="0"/>
                  </a:spcAft>
                  <a:buClrTx/>
                  <a:buSzTx/>
                  <a:buFontTx/>
                  <a:defRPr/>
                </a:pPr>
                <a:r>
                  <a:rPr kumimoji="0" lang="en-US" altLang="zh-CN" sz="2000" kern="0" cap="none" spc="0" normalizeH="0" baseline="0" noProof="0" dirty="0" err="1">
                    <a:solidFill>
                      <a:srgbClr val="002060"/>
                    </a:solidFill>
                    <a:latin typeface="+mn-ea"/>
                    <a:ea typeface="+mn-ea"/>
                    <a:cs typeface="+mj-cs"/>
                    <a:sym typeface="Calibri" panose="020F0502020204030204"/>
                  </a:rPr>
                  <a:t>Cl</a:t>
                </a:r>
              </a:p>
            </p:txBody>
          </p:sp>
          <p:sp>
            <p:nvSpPr>
              <p:cNvPr id="9" name="矩形 8">
                <a:extLst>
                  <a:ext uri="{FF2B5EF4-FFF2-40B4-BE49-F238E27FC236}">
                    <a16:creationId xmlns:a16="http://schemas.microsoft.com/office/drawing/2014/main" id="{391421C1-61C3-4804-914B-8A5321DB8D0E}"/>
                  </a:ext>
                </a:extLst>
              </p:cNvPr>
              <p:cNvSpPr/>
              <p:nvPr/>
            </p:nvSpPr>
            <p:spPr>
              <a:xfrm>
                <a:off x="4008384" y="2371695"/>
                <a:ext cx="1435008" cy="400110"/>
              </a:xfrm>
              <a:prstGeom prst="rect">
                <a:avLst/>
              </a:prstGeom>
            </p:spPr>
            <p:txBody>
              <a:bodyPr wrap="none">
                <a:spAutoFit/>
              </a:bodyPr>
              <a:lstStyle/>
              <a:p>
                <a:r>
                  <a:rPr lang="en-US" altLang="zh-CN" sz="2000" kern="0" dirty="0">
                    <a:solidFill>
                      <a:srgbClr val="002060"/>
                    </a:solidFill>
                    <a:latin typeface="微软雅黑"/>
                    <a:ea typeface="微软雅黑"/>
                    <a:sym typeface="Calibri" panose="020F0502020204030204"/>
                  </a:rPr>
                  <a:t>CH</a:t>
                </a:r>
                <a:r>
                  <a:rPr lang="en-US" altLang="zh-CN" sz="2000" kern="0" baseline="-25000" dirty="0">
                    <a:solidFill>
                      <a:srgbClr val="002060"/>
                    </a:solidFill>
                    <a:latin typeface="微软雅黑"/>
                    <a:ea typeface="微软雅黑"/>
                    <a:sym typeface="Calibri" panose="020F0502020204030204"/>
                  </a:rPr>
                  <a:t>2     </a:t>
                </a:r>
                <a:r>
                  <a:rPr lang="en-US" altLang="zh-CN" sz="2000" kern="0" dirty="0" err="1">
                    <a:solidFill>
                      <a:srgbClr val="002060"/>
                    </a:solidFill>
                    <a:latin typeface="微软雅黑"/>
                    <a:ea typeface="微软雅黑"/>
                    <a:sym typeface="Calibri" panose="020F0502020204030204"/>
                  </a:rPr>
                  <a:t>CH</a:t>
                </a:r>
                <a:r>
                  <a:rPr lang="en-US" altLang="zh-CN" sz="2000" kern="0" baseline="-25000" dirty="0" err="1">
                    <a:solidFill>
                      <a:srgbClr val="002060"/>
                    </a:solidFill>
                    <a:latin typeface="微软雅黑"/>
                    <a:ea typeface="微软雅黑"/>
                    <a:sym typeface="Calibri" panose="020F0502020204030204"/>
                  </a:rPr>
                  <a:t>2</a:t>
                </a:r>
                <a:endParaRPr lang="zh-CN" altLang="en-US" dirty="0"/>
              </a:p>
            </p:txBody>
          </p:sp>
        </p:grpSp>
        <p:cxnSp>
          <p:nvCxnSpPr>
            <p:cNvPr id="8" name="直接连接符 7">
              <a:extLst>
                <a:ext uri="{FF2B5EF4-FFF2-40B4-BE49-F238E27FC236}">
                  <a16:creationId xmlns:a16="http://schemas.microsoft.com/office/drawing/2014/main" id="{7AA37ADE-1FEE-4F17-8FD4-98B5B5304A0F}"/>
                </a:ext>
              </a:extLst>
            </p:cNvPr>
            <p:cNvCxnSpPr/>
            <p:nvPr/>
          </p:nvCxnSpPr>
          <p:spPr>
            <a:xfrm>
              <a:off x="4678680" y="1428455"/>
              <a:ext cx="260263" cy="0"/>
            </a:xfrm>
            <a:prstGeom prst="line">
              <a:avLst/>
            </a:prstGeom>
            <a:ln w="28575">
              <a:solidFill>
                <a:srgbClr val="040608"/>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B65017BB-CD52-4A00-A1A5-7CB17B6AFBC4}"/>
              </a:ext>
            </a:extLst>
          </p:cNvPr>
          <p:cNvGrpSpPr/>
          <p:nvPr/>
        </p:nvGrpSpPr>
        <p:grpSpPr>
          <a:xfrm>
            <a:off x="4886885" y="2600488"/>
            <a:ext cx="1739579" cy="400110"/>
            <a:chOff x="4886885" y="2600488"/>
            <a:chExt cx="1739579" cy="400110"/>
          </a:xfrm>
        </p:grpSpPr>
        <p:sp>
          <p:nvSpPr>
            <p:cNvPr id="16" name="矩形 15">
              <a:extLst>
                <a:ext uri="{FF2B5EF4-FFF2-40B4-BE49-F238E27FC236}">
                  <a16:creationId xmlns:a16="http://schemas.microsoft.com/office/drawing/2014/main" id="{66FA2A84-5888-4C2D-A6F6-155A12F88FDE}"/>
                </a:ext>
              </a:extLst>
            </p:cNvPr>
            <p:cNvSpPr/>
            <p:nvPr/>
          </p:nvSpPr>
          <p:spPr>
            <a:xfrm>
              <a:off x="4886885" y="2600488"/>
              <a:ext cx="1739579" cy="400110"/>
            </a:xfrm>
            <a:prstGeom prst="rect">
              <a:avLst/>
            </a:prstGeom>
          </p:spPr>
          <p:txBody>
            <a:bodyPr wrap="none">
              <a:spAutoFit/>
            </a:bodyPr>
            <a:lstStyle/>
            <a:p>
              <a:r>
                <a:rPr lang="en-US" altLang="zh-CN" sz="2000" kern="0" dirty="0">
                  <a:solidFill>
                    <a:srgbClr val="002060"/>
                  </a:solidFill>
                  <a:latin typeface="微软雅黑"/>
                  <a:ea typeface="微软雅黑"/>
                  <a:sym typeface="Calibri" panose="020F0502020204030204"/>
                </a:rPr>
                <a:t>CH</a:t>
              </a:r>
              <a:r>
                <a:rPr lang="en-US" altLang="zh-CN" sz="2000" kern="0" baseline="-25000" dirty="0">
                  <a:solidFill>
                    <a:srgbClr val="002060"/>
                  </a:solidFill>
                  <a:latin typeface="微软雅黑"/>
                  <a:ea typeface="微软雅黑"/>
                  <a:sym typeface="Calibri" panose="020F0502020204030204"/>
                </a:rPr>
                <a:t>3    </a:t>
              </a:r>
              <a:r>
                <a:rPr lang="en-US" altLang="zh-CN" sz="2000" kern="0" dirty="0">
                  <a:solidFill>
                    <a:srgbClr val="002060"/>
                  </a:solidFill>
                  <a:latin typeface="微软雅黑"/>
                  <a:ea typeface="微软雅黑"/>
                  <a:sym typeface="Calibri" panose="020F0502020204030204"/>
                </a:rPr>
                <a:t>CH</a:t>
              </a:r>
              <a:r>
                <a:rPr lang="en-US" altLang="zh-CN" sz="2000" kern="0" baseline="-25000" dirty="0">
                  <a:solidFill>
                    <a:srgbClr val="002060"/>
                  </a:solidFill>
                  <a:latin typeface="微软雅黑"/>
                  <a:ea typeface="微软雅黑"/>
                  <a:sym typeface="Calibri" panose="020F0502020204030204"/>
                </a:rPr>
                <a:t>2</a:t>
              </a:r>
              <a:r>
                <a:rPr lang="en-US" altLang="zh-CN" sz="2000" kern="0" dirty="0">
                  <a:solidFill>
                    <a:srgbClr val="002060"/>
                  </a:solidFill>
                  <a:latin typeface="微软雅黑"/>
                  <a:ea typeface="微软雅黑"/>
                  <a:sym typeface="Calibri" panose="020F0502020204030204"/>
                </a:rPr>
                <a:t>OH</a:t>
              </a:r>
              <a:endParaRPr lang="zh-CN" altLang="en-US" dirty="0"/>
            </a:p>
          </p:txBody>
        </p:sp>
        <p:cxnSp>
          <p:nvCxnSpPr>
            <p:cNvPr id="47" name="直接连接符 46">
              <a:extLst>
                <a:ext uri="{FF2B5EF4-FFF2-40B4-BE49-F238E27FC236}">
                  <a16:creationId xmlns:a16="http://schemas.microsoft.com/office/drawing/2014/main" id="{628D07AD-8235-4896-8B79-2D0C7FC71CCE}"/>
                </a:ext>
              </a:extLst>
            </p:cNvPr>
            <p:cNvCxnSpPr/>
            <p:nvPr/>
          </p:nvCxnSpPr>
          <p:spPr>
            <a:xfrm>
              <a:off x="5374236" y="2778629"/>
              <a:ext cx="260263" cy="0"/>
            </a:xfrm>
            <a:prstGeom prst="line">
              <a:avLst/>
            </a:prstGeom>
            <a:ln w="28575">
              <a:solidFill>
                <a:srgbClr val="040608"/>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8" grpId="0" animBg="1"/>
      <p:bldP spid="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5"/>
          <a:stretch>
            <a:fillRect/>
          </a:stretch>
        </p:blipFill>
        <p:spPr>
          <a:xfrm>
            <a:off x="868441" y="3366666"/>
            <a:ext cx="5120005" cy="975995"/>
          </a:xfrm>
          <a:prstGeom prst="rect">
            <a:avLst/>
          </a:prstGeom>
          <a:noFill/>
          <a:ln w="9525">
            <a:noFill/>
          </a:ln>
        </p:spPr>
      </p:pic>
      <p:sp>
        <p:nvSpPr>
          <p:cNvPr id="18" name="文本框 2"/>
          <p:cNvSpPr txBox="1"/>
          <p:nvPr/>
        </p:nvSpPr>
        <p:spPr>
          <a:xfrm>
            <a:off x="346245" y="1259310"/>
            <a:ext cx="7726045" cy="521970"/>
          </a:xfrm>
          <a:prstGeom prst="rect">
            <a:avLst/>
          </a:prstGeom>
          <a:noFill/>
          <a:ln w="9525">
            <a:noFill/>
          </a:ln>
        </p:spPr>
        <p:txBody>
          <a:bodyPr wrap="square">
            <a:spAutoFit/>
          </a:bodyPr>
          <a:lstStyle/>
          <a:p>
            <a:pPr eaLnBrk="1"/>
            <a:r>
              <a:rPr lang="en-US" altLang="zh-CN" sz="2800" dirty="0">
                <a:latin typeface="Arial" panose="020B0604020202020204" pitchFamily="34"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rPr>
              <a:t>-</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CH</a:t>
            </a:r>
            <a:r>
              <a:rPr lang="en-US" altLang="zh-CN" sz="2800" baseline="-25000" dirty="0">
                <a:latin typeface="Times New Roman" panose="02020603050405020304" pitchFamily="18" charset="0"/>
                <a:ea typeface="微软雅黑" panose="020B0503020204020204" pitchFamily="34" charset="-122"/>
                <a:sym typeface="宋体" panose="02010600030101010101" pitchFamily="2" charset="-122"/>
              </a:rPr>
              <a:t>2</a:t>
            </a:r>
            <a:r>
              <a:rPr lang="en-US" altLang="zh-CN" sz="2800" dirty="0">
                <a:latin typeface="Times New Roman" panose="02020603050405020304" pitchFamily="18" charset="0"/>
                <a:ea typeface="微软雅黑" panose="020B0503020204020204" pitchFamily="34" charset="-122"/>
                <a:sym typeface="宋体" panose="02010600030101010101" pitchFamily="2" charset="-122"/>
              </a:rPr>
              <a:t>-</a:t>
            </a:r>
            <a:r>
              <a:rPr lang="en-US" altLang="zh-CN" sz="2800" dirty="0">
                <a:latin typeface="Arial" panose="020B0604020202020204" pitchFamily="34" charset="0"/>
                <a:ea typeface="微软雅黑" panose="020B0503020204020204" pitchFamily="34" charset="-122"/>
                <a:sym typeface="宋体" panose="02010600030101010101" pitchFamily="2" charset="-122"/>
              </a:rPr>
              <a:t>…</a:t>
            </a:r>
          </a:p>
        </p:txBody>
      </p:sp>
      <p:sp>
        <p:nvSpPr>
          <p:cNvPr id="17" name="矩形 16">
            <a:extLst>
              <a:ext uri="{FF2B5EF4-FFF2-40B4-BE49-F238E27FC236}">
                <a16:creationId xmlns:a16="http://schemas.microsoft.com/office/drawing/2014/main" id="{533FBE99-38F9-4A51-9B1F-2008718751B1}"/>
              </a:ext>
            </a:extLst>
          </p:cNvPr>
          <p:cNvSpPr/>
          <p:nvPr/>
        </p:nvSpPr>
        <p:spPr>
          <a:xfrm>
            <a:off x="941864" y="2351088"/>
            <a:ext cx="1730375" cy="461962"/>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000000"/>
                </a:solidFill>
                <a:effectLst/>
                <a:uLnTx/>
                <a:uFillTx/>
                <a:latin typeface="+mn-ea"/>
                <a:ea typeface="+mn-ea"/>
                <a:cs typeface="+mj-cs"/>
                <a:sym typeface="Calibri" panose="020F0502020204030204"/>
              </a:rPr>
              <a:t>nCH</a:t>
            </a:r>
            <a:r>
              <a:rPr kumimoji="0" lang="en-US" altLang="zh-CN" sz="2400" b="0" i="0" u="none" strike="noStrike" kern="0" cap="none" spc="0" normalizeH="0" baseline="-25000" noProof="0" dirty="0">
                <a:ln>
                  <a:noFill/>
                </a:ln>
                <a:solidFill>
                  <a:srgbClr val="000000"/>
                </a:solidFill>
                <a:effectLst/>
                <a:uLnTx/>
                <a:uFillTx/>
                <a:latin typeface="+mn-ea"/>
                <a:ea typeface="+mn-ea"/>
                <a:cs typeface="+mj-cs"/>
                <a:sym typeface="Calibri" panose="020F0502020204030204"/>
              </a:rPr>
              <a:t>2</a:t>
            </a:r>
            <a:r>
              <a:rPr kumimoji="0" lang="en-US" altLang="zh-CN" sz="2400" b="0" i="0" u="none" strike="noStrike" kern="0" cap="none" spc="0" normalizeH="0" baseline="0" noProof="0" dirty="0">
                <a:ln>
                  <a:noFill/>
                </a:ln>
                <a:solidFill>
                  <a:srgbClr val="000000"/>
                </a:solidFill>
                <a:effectLst/>
                <a:uLnTx/>
                <a:uFillTx/>
                <a:latin typeface="+mn-ea"/>
                <a:ea typeface="+mn-ea"/>
                <a:cs typeface="+mj-cs"/>
                <a:sym typeface="Calibri" panose="020F0502020204030204"/>
              </a:rPr>
              <a:t>=CH</a:t>
            </a:r>
            <a:r>
              <a:rPr kumimoji="0" lang="en-US" altLang="zh-CN" sz="2400" b="0" i="0" u="none" strike="noStrike" kern="0" cap="none" spc="0" normalizeH="0" baseline="-25000" noProof="0" dirty="0">
                <a:ln>
                  <a:noFill/>
                </a:ln>
                <a:solidFill>
                  <a:srgbClr val="000000"/>
                </a:solidFill>
                <a:effectLst/>
                <a:uLnTx/>
                <a:uFillTx/>
                <a:latin typeface="+mn-ea"/>
                <a:ea typeface="+mn-ea"/>
                <a:cs typeface="+mj-cs"/>
                <a:sym typeface="Calibri" panose="020F0502020204030204"/>
              </a:rPr>
              <a:t>2</a:t>
            </a:r>
            <a:endParaRPr kumimoji="0" lang="zh-CN" altLang="en-US" sz="2400" b="0" i="0" u="none" strike="noStrike" kern="0" cap="none" spc="0" normalizeH="0" baseline="0" noProof="0" dirty="0">
              <a:ln>
                <a:noFill/>
              </a:ln>
              <a:solidFill>
                <a:srgbClr val="000000"/>
              </a:solidFill>
              <a:effectLst/>
              <a:uLnTx/>
              <a:uFillTx/>
              <a:latin typeface="+mn-ea"/>
              <a:ea typeface="+mn-ea"/>
              <a:cs typeface="+mj-cs"/>
              <a:sym typeface="Calibri" panose="020F0502020204030204"/>
            </a:endParaRPr>
          </a:p>
        </p:txBody>
      </p:sp>
      <p:cxnSp>
        <p:nvCxnSpPr>
          <p:cNvPr id="24" name="直接箭头连接符 23">
            <a:extLst>
              <a:ext uri="{FF2B5EF4-FFF2-40B4-BE49-F238E27FC236}">
                <a16:creationId xmlns:a16="http://schemas.microsoft.com/office/drawing/2014/main" id="{0806B1F9-4520-444F-B61E-875EFF85306A}"/>
              </a:ext>
            </a:extLst>
          </p:cNvPr>
          <p:cNvCxnSpPr/>
          <p:nvPr/>
        </p:nvCxnSpPr>
        <p:spPr>
          <a:xfrm flipV="1">
            <a:off x="2683351" y="2589213"/>
            <a:ext cx="1082675" cy="3175"/>
          </a:xfrm>
          <a:prstGeom prst="straightConnector1">
            <a:avLst/>
          </a:prstGeom>
          <a:ln w="25400">
            <a:solidFill>
              <a:srgbClr val="040608"/>
            </a:solidFill>
            <a:tailEnd type="arrow"/>
          </a:ln>
        </p:spPr>
        <p:style>
          <a:lnRef idx="1">
            <a:schemeClr val="accent1"/>
          </a:lnRef>
          <a:fillRef idx="0">
            <a:schemeClr val="accent1"/>
          </a:fillRef>
          <a:effectRef idx="0">
            <a:schemeClr val="accent1"/>
          </a:effectRef>
          <a:fontRef idx="minor">
            <a:schemeClr val="tx1"/>
          </a:fontRef>
        </p:style>
      </p:cxnSp>
      <p:grpSp>
        <p:nvGrpSpPr>
          <p:cNvPr id="25" name="组合 26">
            <a:extLst>
              <a:ext uri="{FF2B5EF4-FFF2-40B4-BE49-F238E27FC236}">
                <a16:creationId xmlns:a16="http://schemas.microsoft.com/office/drawing/2014/main" id="{AA508644-1E76-46F9-A7F8-AD04E32BBC66}"/>
              </a:ext>
            </a:extLst>
          </p:cNvPr>
          <p:cNvGrpSpPr/>
          <p:nvPr/>
        </p:nvGrpSpPr>
        <p:grpSpPr>
          <a:xfrm>
            <a:off x="3820589" y="2373151"/>
            <a:ext cx="1785350" cy="570074"/>
            <a:chOff x="4446464" y="1893345"/>
            <a:chExt cx="1513269" cy="569238"/>
          </a:xfrm>
        </p:grpSpPr>
        <p:sp>
          <p:nvSpPr>
            <p:cNvPr id="27" name="TextBox 4">
              <a:extLst>
                <a:ext uri="{FF2B5EF4-FFF2-40B4-BE49-F238E27FC236}">
                  <a16:creationId xmlns:a16="http://schemas.microsoft.com/office/drawing/2014/main" id="{8CA12CF3-ADAE-42E1-B422-ED4E3CFE66A7}"/>
                </a:ext>
              </a:extLst>
            </p:cNvPr>
            <p:cNvSpPr txBox="1"/>
            <p:nvPr/>
          </p:nvSpPr>
          <p:spPr>
            <a:xfrm>
              <a:off x="4549575" y="1893507"/>
              <a:ext cx="699697" cy="461285"/>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CH</a:t>
              </a:r>
              <a:r>
                <a:rPr kumimoji="0" lang="en-US" altLang="zh-CN" sz="2400" kern="0" cap="none" spc="0" normalizeH="0" baseline="-25000" noProof="0" dirty="0">
                  <a:solidFill>
                    <a:srgbClr val="000000"/>
                  </a:solidFill>
                  <a:latin typeface="+mn-ea"/>
                  <a:ea typeface="+mn-ea"/>
                  <a:cs typeface="+mj-cs"/>
                  <a:sym typeface="Calibri" panose="020F0502020204030204"/>
                </a:rPr>
                <a:t>2</a:t>
              </a:r>
              <a:endParaRPr kumimoji="0" lang="zh-CN" altLang="en-US" sz="2400" kern="0" cap="none" spc="0" normalizeH="0" baseline="-25000" noProof="0" dirty="0">
                <a:solidFill>
                  <a:srgbClr val="000000"/>
                </a:solidFill>
                <a:latin typeface="+mn-ea"/>
                <a:ea typeface="+mn-ea"/>
                <a:cs typeface="+mj-cs"/>
                <a:sym typeface="Calibri" panose="020F0502020204030204"/>
              </a:endParaRPr>
            </a:p>
          </p:txBody>
        </p:sp>
        <p:cxnSp>
          <p:nvCxnSpPr>
            <p:cNvPr id="28" name="直接连接符 27">
              <a:extLst>
                <a:ext uri="{FF2B5EF4-FFF2-40B4-BE49-F238E27FC236}">
                  <a16:creationId xmlns:a16="http://schemas.microsoft.com/office/drawing/2014/main" id="{F17E6CFD-E9EC-486A-BB09-5033CA6474BB}"/>
                </a:ext>
              </a:extLst>
            </p:cNvPr>
            <p:cNvCxnSpPr/>
            <p:nvPr/>
          </p:nvCxnSpPr>
          <p:spPr>
            <a:xfrm>
              <a:off x="5033980" y="2066290"/>
              <a:ext cx="161468" cy="1586"/>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F81B3B03-2956-4E23-A2E8-ED0135D183FE}"/>
                </a:ext>
              </a:extLst>
            </p:cNvPr>
            <p:cNvCxnSpPr/>
            <p:nvPr/>
          </p:nvCxnSpPr>
          <p:spPr>
            <a:xfrm>
              <a:off x="5648906" y="2077387"/>
              <a:ext cx="161468" cy="158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1072303-A033-421A-B2CF-B4E96E6DEC76}"/>
                </a:ext>
              </a:extLst>
            </p:cNvPr>
            <p:cNvCxnSpPr/>
            <p:nvPr/>
          </p:nvCxnSpPr>
          <p:spPr>
            <a:xfrm>
              <a:off x="4445966" y="2080557"/>
              <a:ext cx="161468" cy="158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sp>
          <p:nvSpPr>
            <p:cNvPr id="31" name="TextBox 31">
              <a:extLst>
                <a:ext uri="{FF2B5EF4-FFF2-40B4-BE49-F238E27FC236}">
                  <a16:creationId xmlns:a16="http://schemas.microsoft.com/office/drawing/2014/main" id="{D0F08750-83A1-43C1-925F-109DABABF18C}"/>
                </a:ext>
              </a:extLst>
            </p:cNvPr>
            <p:cNvSpPr txBox="1"/>
            <p:nvPr/>
          </p:nvSpPr>
          <p:spPr>
            <a:xfrm>
              <a:off x="5101259" y="1895091"/>
              <a:ext cx="698351" cy="461286"/>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CH</a:t>
              </a:r>
              <a:r>
                <a:rPr kumimoji="0" lang="en-US" altLang="zh-CN" sz="2400" kern="0" cap="none" spc="0" normalizeH="0" baseline="-25000" noProof="0" dirty="0">
                  <a:solidFill>
                    <a:srgbClr val="000000"/>
                  </a:solidFill>
                  <a:latin typeface="+mn-ea"/>
                  <a:ea typeface="+mn-ea"/>
                  <a:cs typeface="+mj-cs"/>
                  <a:sym typeface="Calibri" panose="020F0502020204030204"/>
                </a:rPr>
                <a:t>2</a:t>
              </a:r>
              <a:endParaRPr kumimoji="0" lang="zh-CN" altLang="en-US" sz="2400" kern="0" cap="none" spc="0" normalizeH="0" baseline="-25000" noProof="0" dirty="0">
                <a:solidFill>
                  <a:srgbClr val="000000"/>
                </a:solidFill>
                <a:latin typeface="+mn-ea"/>
                <a:ea typeface="+mn-ea"/>
                <a:cs typeface="+mj-cs"/>
                <a:sym typeface="Calibri" panose="020F0502020204030204"/>
              </a:endParaRPr>
            </a:p>
          </p:txBody>
        </p:sp>
        <p:grpSp>
          <p:nvGrpSpPr>
            <p:cNvPr id="32" name="组合 20">
              <a:extLst>
                <a:ext uri="{FF2B5EF4-FFF2-40B4-BE49-F238E27FC236}">
                  <a16:creationId xmlns:a16="http://schemas.microsoft.com/office/drawing/2014/main" id="{76E4450B-9C14-40AE-BCD7-D2F34688C75D}"/>
                </a:ext>
              </a:extLst>
            </p:cNvPr>
            <p:cNvGrpSpPr/>
            <p:nvPr/>
          </p:nvGrpSpPr>
          <p:grpSpPr>
            <a:xfrm>
              <a:off x="4512801" y="1947238"/>
              <a:ext cx="112988" cy="243650"/>
              <a:chOff x="4598864" y="1635161"/>
              <a:chExt cx="172121" cy="222111"/>
            </a:xfrm>
          </p:grpSpPr>
          <p:cxnSp>
            <p:nvCxnSpPr>
              <p:cNvPr id="38" name="直接连接符 14">
                <a:extLst>
                  <a:ext uri="{FF2B5EF4-FFF2-40B4-BE49-F238E27FC236}">
                    <a16:creationId xmlns:a16="http://schemas.microsoft.com/office/drawing/2014/main" id="{F01C3E93-9C07-4CD1-AF55-472D8737B9BE}"/>
                  </a:ext>
                </a:extLst>
              </p:cNvPr>
              <p:cNvCxnSpPr/>
              <p:nvPr/>
            </p:nvCxnSpPr>
            <p:spPr>
              <a:xfrm>
                <a:off x="4593391" y="1856402"/>
                <a:ext cx="161932" cy="144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9" name="直接连接符 15">
                <a:extLst>
                  <a:ext uri="{FF2B5EF4-FFF2-40B4-BE49-F238E27FC236}">
                    <a16:creationId xmlns:a16="http://schemas.microsoft.com/office/drawing/2014/main" id="{9F15029C-1FDC-42D0-B854-BBA86BF7476E}"/>
                  </a:ext>
                </a:extLst>
              </p:cNvPr>
              <p:cNvCxnSpPr/>
              <p:nvPr/>
            </p:nvCxnSpPr>
            <p:spPr>
              <a:xfrm>
                <a:off x="4603639" y="1641091"/>
                <a:ext cx="161933" cy="144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E7EBC835-C89A-4D5B-A1D2-D62F9DB03F64}"/>
                  </a:ext>
                </a:extLst>
              </p:cNvPr>
              <p:cNvCxnSpPr/>
              <p:nvPr/>
            </p:nvCxnSpPr>
            <p:spPr>
              <a:xfrm rot="16200000" flipH="1">
                <a:off x="4497008" y="1737842"/>
                <a:ext cx="215310" cy="1025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grpSp>
        <p:grpSp>
          <p:nvGrpSpPr>
            <p:cNvPr id="33" name="组合 21">
              <a:extLst>
                <a:ext uri="{FF2B5EF4-FFF2-40B4-BE49-F238E27FC236}">
                  <a16:creationId xmlns:a16="http://schemas.microsoft.com/office/drawing/2014/main" id="{21499003-6941-459E-A8E5-6F805A4F5DF4}"/>
                </a:ext>
              </a:extLst>
            </p:cNvPr>
            <p:cNvGrpSpPr/>
            <p:nvPr/>
          </p:nvGrpSpPr>
          <p:grpSpPr>
            <a:xfrm flipH="1">
              <a:off x="5647764" y="1968788"/>
              <a:ext cx="82443" cy="223930"/>
              <a:chOff x="4598864" y="1635161"/>
              <a:chExt cx="172121" cy="222111"/>
            </a:xfrm>
          </p:grpSpPr>
          <p:cxnSp>
            <p:nvCxnSpPr>
              <p:cNvPr id="35" name="直接连接符 34">
                <a:extLst>
                  <a:ext uri="{FF2B5EF4-FFF2-40B4-BE49-F238E27FC236}">
                    <a16:creationId xmlns:a16="http://schemas.microsoft.com/office/drawing/2014/main" id="{2008A518-1018-4634-AD74-2F8A5D0C3CC7}"/>
                  </a:ext>
                </a:extLst>
              </p:cNvPr>
              <p:cNvCxnSpPr/>
              <p:nvPr/>
            </p:nvCxnSpPr>
            <p:spPr>
              <a:xfrm>
                <a:off x="4600048" y="1856083"/>
                <a:ext cx="160125" cy="1572"/>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D39C9D2A-CB7C-406E-9BD7-7A2552811DF5}"/>
                  </a:ext>
                </a:extLst>
              </p:cNvPr>
              <p:cNvCxnSpPr/>
              <p:nvPr/>
            </p:nvCxnSpPr>
            <p:spPr>
              <a:xfrm>
                <a:off x="4611285" y="1643822"/>
                <a:ext cx="160125"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C1786AB-7974-46F4-AF2E-BEDA4153C54A}"/>
                  </a:ext>
                </a:extLst>
              </p:cNvPr>
              <p:cNvCxnSpPr/>
              <p:nvPr/>
            </p:nvCxnSpPr>
            <p:spPr>
              <a:xfrm rot="16200000" flipH="1">
                <a:off x="4505155" y="1739617"/>
                <a:ext cx="212259" cy="11237"/>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grpSp>
        <p:sp>
          <p:nvSpPr>
            <p:cNvPr id="34" name="TextBox 34">
              <a:extLst>
                <a:ext uri="{FF2B5EF4-FFF2-40B4-BE49-F238E27FC236}">
                  <a16:creationId xmlns:a16="http://schemas.microsoft.com/office/drawing/2014/main" id="{735B09E2-C426-4224-A204-D4908FFE5F9E}"/>
                </a:ext>
              </a:extLst>
            </p:cNvPr>
            <p:cNvSpPr txBox="1"/>
            <p:nvPr/>
          </p:nvSpPr>
          <p:spPr>
            <a:xfrm>
              <a:off x="5658325" y="2001298"/>
              <a:ext cx="301408" cy="461285"/>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n</a:t>
              </a:r>
              <a:endParaRPr kumimoji="0" lang="zh-CN" altLang="en-US" sz="2400" kern="0" cap="none" spc="0" normalizeH="0" baseline="0" noProof="0" dirty="0">
                <a:solidFill>
                  <a:srgbClr val="000000"/>
                </a:solidFill>
                <a:latin typeface="+mn-ea"/>
                <a:ea typeface="+mn-ea"/>
                <a:cs typeface="+mj-cs"/>
                <a:sym typeface="Calibri" panose="020F0502020204030204"/>
              </a:endParaRPr>
            </a:p>
          </p:txBody>
        </p:sp>
      </p:grpSp>
      <p:sp>
        <p:nvSpPr>
          <p:cNvPr id="26" name="TextBox 26">
            <a:extLst>
              <a:ext uri="{FF2B5EF4-FFF2-40B4-BE49-F238E27FC236}">
                <a16:creationId xmlns:a16="http://schemas.microsoft.com/office/drawing/2014/main" id="{2A20D383-C892-4FA6-878F-01AA6FD63E82}"/>
              </a:ext>
            </a:extLst>
          </p:cNvPr>
          <p:cNvSpPr txBox="1"/>
          <p:nvPr/>
        </p:nvSpPr>
        <p:spPr>
          <a:xfrm>
            <a:off x="2686526" y="2200275"/>
            <a:ext cx="1243013" cy="369888"/>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kern="0" cap="none" spc="0" normalizeH="0" baseline="0" noProof="0" dirty="0">
                <a:solidFill>
                  <a:srgbClr val="000000"/>
                </a:solidFill>
                <a:latin typeface="+mn-ea"/>
                <a:ea typeface="+mn-ea"/>
                <a:cs typeface="+mj-cs"/>
                <a:sym typeface="Calibri" panose="020F0502020204030204"/>
              </a:rPr>
              <a:t>催化剂</a:t>
            </a:r>
          </a:p>
        </p:txBody>
      </p:sp>
      <p:grpSp>
        <p:nvGrpSpPr>
          <p:cNvPr id="8" name="组合 7">
            <a:extLst>
              <a:ext uri="{FF2B5EF4-FFF2-40B4-BE49-F238E27FC236}">
                <a16:creationId xmlns:a16="http://schemas.microsoft.com/office/drawing/2014/main" id="{C01AB74F-6DD8-497D-B01F-BFD0194AFB00}"/>
              </a:ext>
            </a:extLst>
          </p:cNvPr>
          <p:cNvGrpSpPr/>
          <p:nvPr/>
        </p:nvGrpSpPr>
        <p:grpSpPr>
          <a:xfrm>
            <a:off x="384175" y="98186"/>
            <a:ext cx="8759825" cy="611427"/>
            <a:chOff x="384175" y="98186"/>
            <a:chExt cx="8759825" cy="611427"/>
          </a:xfrm>
        </p:grpSpPr>
        <p:sp>
          <p:nvSpPr>
            <p:cNvPr id="16" name="文本框 15"/>
            <p:cNvSpPr txBox="1">
              <a:spLocks noChangeArrowheads="1"/>
            </p:cNvSpPr>
            <p:nvPr/>
          </p:nvSpPr>
          <p:spPr bwMode="auto">
            <a:xfrm>
              <a:off x="384175" y="247650"/>
              <a:ext cx="8759825" cy="461963"/>
            </a:xfrm>
            <a:prstGeom prst="rect">
              <a:avLst/>
            </a:prstGeom>
            <a:noFill/>
            <a:ln>
              <a:noFill/>
            </a:ln>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CH</a:t>
              </a:r>
              <a:r>
                <a:rPr kumimoji="0" lang="en-US" altLang="zh-CN" sz="2400" kern="0" cap="none" spc="0" normalizeH="0" baseline="-25000" noProof="0" dirty="0">
                  <a:solidFill>
                    <a:srgbClr val="000000"/>
                  </a:solidFill>
                  <a:latin typeface="+mn-ea"/>
                  <a:ea typeface="+mn-ea"/>
                  <a:cs typeface="+mj-cs"/>
                  <a:sym typeface="Calibri" panose="020F0502020204030204"/>
                </a:rPr>
                <a:t>2</a:t>
              </a:r>
              <a:r>
                <a:rPr kumimoji="0" lang="en-US" altLang="zh-CN" sz="2400" kern="0" cap="none" spc="0" normalizeH="0" baseline="0" noProof="0" dirty="0">
                  <a:solidFill>
                    <a:srgbClr val="000000"/>
                  </a:solidFill>
                  <a:latin typeface="+mn-ea"/>
                  <a:ea typeface="+mn-ea"/>
                  <a:cs typeface="+mj-cs"/>
                  <a:sym typeface="Calibri" panose="020F0502020204030204"/>
                </a:rPr>
                <a:t>= CH</a:t>
              </a:r>
              <a:r>
                <a:rPr kumimoji="0" lang="en-US" altLang="zh-CN" sz="2400" kern="0" cap="none" spc="0" normalizeH="0" baseline="-25000" noProof="0" dirty="0">
                  <a:solidFill>
                    <a:srgbClr val="000000"/>
                  </a:solidFill>
                  <a:latin typeface="+mn-ea"/>
                  <a:ea typeface="+mn-ea"/>
                  <a:cs typeface="+mj-cs"/>
                  <a:sym typeface="Calibri" panose="020F0502020204030204"/>
                </a:rPr>
                <a:t>2</a:t>
              </a:r>
              <a:r>
                <a:rPr kumimoji="0" lang="en-US" altLang="zh-CN" sz="2400" kern="0" cap="none" spc="0" normalizeH="0" baseline="0" noProof="0" dirty="0">
                  <a:solidFill>
                    <a:srgbClr val="000000"/>
                  </a:solidFill>
                  <a:latin typeface="+mn-ea"/>
                  <a:ea typeface="+mn-ea"/>
                  <a:cs typeface="+mj-cs"/>
                  <a:sym typeface="Calibri" panose="020F0502020204030204"/>
                </a:rPr>
                <a:t> + </a:t>
              </a:r>
              <a:r>
                <a:rPr kumimoji="0" lang="en-US" altLang="zh-CN" sz="2400" kern="0" cap="none" spc="0" normalizeH="0" baseline="0" noProof="0" dirty="0">
                  <a:solidFill>
                    <a:srgbClr val="000000"/>
                  </a:solidFill>
                  <a:latin typeface="+mn-ea"/>
                  <a:ea typeface="+mn-ea"/>
                  <a:cs typeface="+mj-cs"/>
                  <a:sym typeface="宋体" panose="02010600030101010101" pitchFamily="2" charset="-122"/>
                </a:rPr>
                <a:t>CH</a:t>
              </a:r>
              <a:r>
                <a:rPr kumimoji="0" lang="en-US" altLang="zh-CN" sz="2400" kern="0" cap="none" spc="0" normalizeH="0" baseline="-25000" noProof="0" dirty="0">
                  <a:solidFill>
                    <a:srgbClr val="000000"/>
                  </a:solidFill>
                  <a:latin typeface="+mn-ea"/>
                  <a:ea typeface="+mn-ea"/>
                  <a:cs typeface="+mj-cs"/>
                  <a:sym typeface="宋体" panose="02010600030101010101" pitchFamily="2" charset="-122"/>
                </a:rPr>
                <a:t>2</a:t>
              </a:r>
              <a:r>
                <a:rPr kumimoji="0" lang="en-US" altLang="zh-CN" sz="2400" kern="0" cap="none" spc="0" normalizeH="0" baseline="0" noProof="0" dirty="0">
                  <a:solidFill>
                    <a:srgbClr val="000000"/>
                  </a:solidFill>
                  <a:latin typeface="+mn-ea"/>
                  <a:ea typeface="+mn-ea"/>
                  <a:cs typeface="+mj-cs"/>
                  <a:sym typeface="宋体" panose="02010600030101010101" pitchFamily="2" charset="-122"/>
                </a:rPr>
                <a:t>= CH</a:t>
              </a:r>
              <a:r>
                <a:rPr kumimoji="0" lang="en-US" altLang="zh-CN" sz="2400" kern="0" cap="none" spc="0" normalizeH="0" baseline="-25000" noProof="0" dirty="0">
                  <a:solidFill>
                    <a:srgbClr val="000000"/>
                  </a:solidFill>
                  <a:latin typeface="+mn-ea"/>
                  <a:ea typeface="+mn-ea"/>
                  <a:cs typeface="+mj-cs"/>
                  <a:sym typeface="宋体" panose="02010600030101010101" pitchFamily="2" charset="-122"/>
                </a:rPr>
                <a:t>2</a:t>
              </a:r>
              <a:r>
                <a:rPr kumimoji="0" lang="en-US" altLang="zh-CN" sz="2400" kern="0" cap="none" spc="0" normalizeH="0" baseline="0" noProof="0" dirty="0">
                  <a:solidFill>
                    <a:srgbClr val="000000"/>
                  </a:solidFill>
                  <a:latin typeface="+mn-ea"/>
                  <a:ea typeface="+mn-ea"/>
                  <a:cs typeface="+mj-cs"/>
                  <a:sym typeface="Calibri" panose="020F0502020204030204"/>
                </a:rPr>
                <a:t> </a:t>
              </a:r>
              <a:r>
                <a:rPr kumimoji="0" lang="en-US" altLang="zh-CN" sz="2400" kern="0" cap="none" spc="0" normalizeH="0" baseline="0" noProof="0" dirty="0">
                  <a:solidFill>
                    <a:srgbClr val="000000"/>
                  </a:solidFill>
                  <a:latin typeface="+mn-ea"/>
                  <a:ea typeface="+mn-ea"/>
                  <a:cs typeface="+mj-cs"/>
                  <a:sym typeface="宋体" panose="02010600030101010101" pitchFamily="2" charset="-122"/>
                </a:rPr>
                <a:t>+ CH</a:t>
              </a:r>
              <a:r>
                <a:rPr kumimoji="0" lang="en-US" altLang="zh-CN" sz="2400" kern="0" cap="none" spc="0" normalizeH="0" baseline="-25000" noProof="0" dirty="0">
                  <a:solidFill>
                    <a:srgbClr val="000000"/>
                  </a:solidFill>
                  <a:latin typeface="+mn-ea"/>
                  <a:ea typeface="+mn-ea"/>
                  <a:cs typeface="+mj-cs"/>
                  <a:sym typeface="宋体" panose="02010600030101010101" pitchFamily="2" charset="-122"/>
                </a:rPr>
                <a:t>2</a:t>
              </a:r>
              <a:r>
                <a:rPr kumimoji="0" lang="en-US" altLang="zh-CN" sz="2400" kern="0" cap="none" spc="0" normalizeH="0" baseline="0" noProof="0" dirty="0">
                  <a:solidFill>
                    <a:srgbClr val="000000"/>
                  </a:solidFill>
                  <a:latin typeface="+mn-ea"/>
                  <a:ea typeface="+mn-ea"/>
                  <a:cs typeface="+mj-cs"/>
                  <a:sym typeface="宋体" panose="02010600030101010101" pitchFamily="2" charset="-122"/>
                </a:rPr>
                <a:t>= CH</a:t>
              </a:r>
              <a:r>
                <a:rPr kumimoji="0" lang="en-US" altLang="zh-CN" sz="2400" kern="0" cap="none" spc="0" normalizeH="0" baseline="-25000" noProof="0" dirty="0">
                  <a:solidFill>
                    <a:srgbClr val="000000"/>
                  </a:solidFill>
                  <a:latin typeface="+mn-ea"/>
                  <a:ea typeface="+mn-ea"/>
                  <a:cs typeface="+mj-cs"/>
                  <a:sym typeface="宋体" panose="02010600030101010101" pitchFamily="2" charset="-122"/>
                </a:rPr>
                <a:t>2</a:t>
              </a:r>
              <a:r>
                <a:rPr kumimoji="0" lang="en-US" altLang="zh-CN" sz="2400" kern="0" cap="none" spc="0" normalizeH="0" baseline="0" noProof="0" dirty="0">
                  <a:solidFill>
                    <a:srgbClr val="000000"/>
                  </a:solidFill>
                  <a:latin typeface="+mn-ea"/>
                  <a:ea typeface="+mn-ea"/>
                  <a:cs typeface="+mj-cs"/>
                  <a:sym typeface="Calibri" panose="020F0502020204030204"/>
                </a:rPr>
                <a:t> </a:t>
              </a:r>
              <a:r>
                <a:rPr kumimoji="0" lang="en-US" altLang="zh-CN" sz="2400" kern="0" cap="none" spc="0" normalizeH="0" baseline="0" noProof="0" dirty="0">
                  <a:solidFill>
                    <a:srgbClr val="000000"/>
                  </a:solidFill>
                  <a:latin typeface="+mn-ea"/>
                  <a:ea typeface="+mn-ea"/>
                  <a:cs typeface="+mj-cs"/>
                  <a:sym typeface="宋体" panose="02010600030101010101" pitchFamily="2" charset="-122"/>
                </a:rPr>
                <a:t>+ ……</a:t>
              </a:r>
            </a:p>
          </p:txBody>
        </p:sp>
        <p:cxnSp>
          <p:nvCxnSpPr>
            <p:cNvPr id="5" name="直接箭头连接符 4">
              <a:extLst>
                <a:ext uri="{FF2B5EF4-FFF2-40B4-BE49-F238E27FC236}">
                  <a16:creationId xmlns:a16="http://schemas.microsoft.com/office/drawing/2014/main" id="{4CDEA9CF-223C-425C-82D6-D205D0F7C038}"/>
                </a:ext>
              </a:extLst>
            </p:cNvPr>
            <p:cNvCxnSpPr/>
            <p:nvPr/>
          </p:nvCxnSpPr>
          <p:spPr>
            <a:xfrm>
              <a:off x="6786880" y="478631"/>
              <a:ext cx="656908" cy="0"/>
            </a:xfrm>
            <a:prstGeom prst="straightConnector1">
              <a:avLst/>
            </a:prstGeom>
            <a:ln w="19050">
              <a:solidFill>
                <a:srgbClr val="040608"/>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26">
              <a:extLst>
                <a:ext uri="{FF2B5EF4-FFF2-40B4-BE49-F238E27FC236}">
                  <a16:creationId xmlns:a16="http://schemas.microsoft.com/office/drawing/2014/main" id="{0886C61C-3C39-40E4-A7BB-32424EF88D6B}"/>
                </a:ext>
              </a:extLst>
            </p:cNvPr>
            <p:cNvSpPr txBox="1"/>
            <p:nvPr/>
          </p:nvSpPr>
          <p:spPr>
            <a:xfrm>
              <a:off x="6681788" y="98186"/>
              <a:ext cx="1243013" cy="369888"/>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kern="0" cap="none" spc="0" normalizeH="0" baseline="0" noProof="0" dirty="0">
                  <a:solidFill>
                    <a:srgbClr val="000000"/>
                  </a:solidFill>
                  <a:latin typeface="+mn-ea"/>
                  <a:ea typeface="+mn-ea"/>
                  <a:cs typeface="+mj-cs"/>
                  <a:sym typeface="Calibri" panose="020F0502020204030204"/>
                </a:rPr>
                <a:t>催化剂</a:t>
              </a:r>
            </a:p>
          </p:txBody>
        </p:sp>
      </p:grpSp>
      <p:sp>
        <p:nvSpPr>
          <p:cNvPr id="9" name="矩形 8">
            <a:extLst>
              <a:ext uri="{FF2B5EF4-FFF2-40B4-BE49-F238E27FC236}">
                <a16:creationId xmlns:a16="http://schemas.microsoft.com/office/drawing/2014/main" id="{F06BF36F-D94E-404F-ADE0-F4933C288CC0}"/>
              </a:ext>
            </a:extLst>
          </p:cNvPr>
          <p:cNvSpPr/>
          <p:nvPr/>
        </p:nvSpPr>
        <p:spPr>
          <a:xfrm>
            <a:off x="827564" y="1266930"/>
            <a:ext cx="1466056" cy="521970"/>
          </a:xfrm>
          <a:prstGeom prst="rect">
            <a:avLst/>
          </a:prstGeom>
          <a:noFill/>
          <a:ln>
            <a:solidFill>
              <a:srgbClr val="E419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a:extLst>
              <a:ext uri="{FF2B5EF4-FFF2-40B4-BE49-F238E27FC236}">
                <a16:creationId xmlns:a16="http://schemas.microsoft.com/office/drawing/2014/main" id="{F619FDBF-674E-4007-8769-F91A787F38D6}"/>
              </a:ext>
            </a:extLst>
          </p:cNvPr>
          <p:cNvSpPr/>
          <p:nvPr/>
        </p:nvSpPr>
        <p:spPr>
          <a:xfrm>
            <a:off x="2315846" y="1270740"/>
            <a:ext cx="1488915" cy="521970"/>
          </a:xfrm>
          <a:prstGeom prst="rect">
            <a:avLst/>
          </a:prstGeom>
          <a:noFill/>
          <a:ln>
            <a:solidFill>
              <a:srgbClr val="E419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a:extLst>
              <a:ext uri="{FF2B5EF4-FFF2-40B4-BE49-F238E27FC236}">
                <a16:creationId xmlns:a16="http://schemas.microsoft.com/office/drawing/2014/main" id="{BBAA5714-CDB8-4324-91DA-D44B7670E64C}"/>
              </a:ext>
            </a:extLst>
          </p:cNvPr>
          <p:cNvSpPr/>
          <p:nvPr/>
        </p:nvSpPr>
        <p:spPr>
          <a:xfrm>
            <a:off x="3827145" y="1270423"/>
            <a:ext cx="1407954" cy="521970"/>
          </a:xfrm>
          <a:prstGeom prst="rect">
            <a:avLst/>
          </a:prstGeom>
          <a:noFill/>
          <a:ln>
            <a:solidFill>
              <a:srgbClr val="E419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a:extLst>
              <a:ext uri="{FF2B5EF4-FFF2-40B4-BE49-F238E27FC236}">
                <a16:creationId xmlns:a16="http://schemas.microsoft.com/office/drawing/2014/main" id="{A2C97225-7D85-41AC-A9F2-CF23A27873B1}"/>
              </a:ext>
            </a:extLst>
          </p:cNvPr>
          <p:cNvSpPr/>
          <p:nvPr/>
        </p:nvSpPr>
        <p:spPr>
          <a:xfrm>
            <a:off x="5267642" y="1254176"/>
            <a:ext cx="1407954" cy="521970"/>
          </a:xfrm>
          <a:prstGeom prst="rect">
            <a:avLst/>
          </a:prstGeom>
          <a:noFill/>
          <a:ln>
            <a:solidFill>
              <a:srgbClr val="E419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乙烯的加聚 (2)">
            <a:hlinkClick r:id="" action="ppaction://media"/>
            <a:extLst>
              <a:ext uri="{FF2B5EF4-FFF2-40B4-BE49-F238E27FC236}">
                <a16:creationId xmlns:a16="http://schemas.microsoft.com/office/drawing/2014/main" id="{D674456F-0D75-453A-B7EF-2E530E5377D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408340" y="1832478"/>
            <a:ext cx="2531513" cy="167697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1" fill="hold" display="0">
                  <p:stCondLst>
                    <p:cond delay="indefinite"/>
                  </p:stCondLst>
                </p:cTn>
                <p:tgtEl>
                  <p:spTgt spid="2"/>
                </p:tgtEl>
              </p:cMediaNode>
            </p:video>
          </p:childTnLst>
        </p:cTn>
      </p:par>
    </p:tnLst>
    <p:bldLst>
      <p:bldP spid="18" grpId="0"/>
      <p:bldP spid="17" grpId="0"/>
      <p:bldP spid="26" grpId="0"/>
      <p:bldP spid="9" grpId="0" animBg="1"/>
      <p:bldP spid="42" grpId="0" animBg="1"/>
      <p:bldP spid="43"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757555" y="681355"/>
            <a:ext cx="7821295" cy="1198880"/>
          </a:xfrm>
          <a:prstGeom prst="rect">
            <a:avLst/>
          </a:prstGeom>
          <a:noFill/>
          <a:ln>
            <a:noFill/>
          </a:ln>
        </p:spPr>
        <p:txBody>
          <a:bodyPr wrap="square">
            <a:spAutoFit/>
          </a:bodyPr>
          <a:lstStyle/>
          <a:p>
            <a:pPr marR="0" algn="l" defTabSz="914400" eaLnBrk="1">
              <a:lnSpc>
                <a:spcPct val="150000"/>
              </a:lnSpc>
              <a:spcBef>
                <a:spcPts val="0"/>
              </a:spcBef>
              <a:buClrTx/>
              <a:buSzTx/>
              <a:buFontTx/>
            </a:pPr>
            <a:r>
              <a:rPr kumimoji="0" lang="zh-CN" altLang="en-US" sz="2400" b="1" cap="none" spc="0" normalizeH="0" baseline="0" dirty="0">
                <a:solidFill>
                  <a:schemeClr val="tx1"/>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    由相对分子质量小的化合物分子间相互结合成相对分子量大的聚合物的反应。</a:t>
            </a:r>
          </a:p>
        </p:txBody>
      </p:sp>
      <p:sp>
        <p:nvSpPr>
          <p:cNvPr id="5" name="文本框 4"/>
          <p:cNvSpPr txBox="1">
            <a:spLocks noChangeArrowheads="1"/>
          </p:cNvSpPr>
          <p:nvPr/>
        </p:nvSpPr>
        <p:spPr bwMode="auto">
          <a:xfrm>
            <a:off x="674688" y="298450"/>
            <a:ext cx="3524250" cy="460375"/>
          </a:xfrm>
          <a:prstGeom prst="rect">
            <a:avLst/>
          </a:prstGeom>
          <a:noFill/>
          <a:ln>
            <a:noFill/>
          </a:ln>
        </p:spPr>
        <p:txBody>
          <a:bodyPr>
            <a:spAutoFit/>
          </a:bodyPr>
          <a:lstStyle/>
          <a:p>
            <a:pPr marR="0" algn="l" defTabSz="914400" eaLnBrk="1" fontAlgn="auto">
              <a:spcBef>
                <a:spcPts val="0"/>
              </a:spcBef>
              <a:spcAft>
                <a:spcPts val="0"/>
              </a:spcAft>
              <a:buClrTx/>
              <a:buSzTx/>
              <a:buFontTx/>
              <a:defRPr/>
            </a:pPr>
            <a:r>
              <a:rPr kumimoji="0" lang="zh-CN" altLang="en-US" sz="2400" kern="0" cap="none" spc="0" normalizeH="0" baseline="0" noProof="0" dirty="0">
                <a:ln>
                  <a:noFill/>
                </a:ln>
                <a:solidFill>
                  <a:schemeClr val="tx1"/>
                </a:solidFill>
                <a:effectLst/>
                <a:uLnTx/>
                <a:uFillTx/>
                <a:latin typeface="+mn-ea"/>
                <a:ea typeface="+mn-ea"/>
                <a:cs typeface="+mj-cs"/>
                <a:sym typeface="Calibri" panose="020F0502020204030204"/>
              </a:rPr>
              <a:t>(3)聚合反应：</a:t>
            </a:r>
          </a:p>
        </p:txBody>
      </p:sp>
      <p:sp>
        <p:nvSpPr>
          <p:cNvPr id="6" name="文本框 5"/>
          <p:cNvSpPr txBox="1">
            <a:spLocks noChangeArrowheads="1"/>
          </p:cNvSpPr>
          <p:nvPr/>
        </p:nvSpPr>
        <p:spPr bwMode="auto">
          <a:xfrm>
            <a:off x="1116013" y="2106613"/>
            <a:ext cx="1835150" cy="461963"/>
          </a:xfrm>
          <a:prstGeom prst="rect">
            <a:avLst/>
          </a:prstGeom>
          <a:noFill/>
          <a:ln>
            <a:noFill/>
          </a:ln>
        </p:spPr>
        <p:txBody>
          <a:bodyPr>
            <a:spAutoFit/>
          </a:bodyPr>
          <a:lstStyle/>
          <a:p>
            <a:pPr marR="0" defTabSz="914400" eaLnBrk="1" fontAlgn="auto">
              <a:spcBef>
                <a:spcPts val="0"/>
              </a:spcBef>
              <a:spcAft>
                <a:spcPts val="0"/>
              </a:spcAft>
              <a:buClrTx/>
              <a:buSzTx/>
              <a:buFontTx/>
              <a:defRPr/>
            </a:pPr>
            <a:r>
              <a:rPr kumimoji="0" lang="zh-CN" altLang="en-US" sz="2400" kern="0" cap="none" spc="0" normalizeH="0" baseline="0" noProof="0" dirty="0">
                <a:solidFill>
                  <a:srgbClr val="000000"/>
                </a:solidFill>
                <a:latin typeface="+mn-ea"/>
                <a:ea typeface="+mn-ea"/>
                <a:cs typeface="+mj-cs"/>
                <a:sym typeface="Calibri" panose="020F0502020204030204"/>
              </a:rPr>
              <a:t>加聚反应</a:t>
            </a:r>
          </a:p>
        </p:txBody>
      </p:sp>
      <p:sp>
        <p:nvSpPr>
          <p:cNvPr id="28678" name="文本框 8"/>
          <p:cNvSpPr txBox="1">
            <a:spLocks noChangeArrowheads="1"/>
          </p:cNvSpPr>
          <p:nvPr/>
        </p:nvSpPr>
        <p:spPr bwMode="auto">
          <a:xfrm>
            <a:off x="4653915" y="4016375"/>
            <a:ext cx="1201420" cy="460375"/>
          </a:xfrm>
          <a:prstGeom prst="rect">
            <a:avLst/>
          </a:prstGeom>
          <a:noFill/>
          <a:ln w="12700">
            <a:solidFill>
              <a:schemeClr val="accent1"/>
            </a:solidFill>
            <a:round/>
          </a:ln>
        </p:spPr>
        <p:txBody>
          <a:bodyPr wrap="square">
            <a:spAutoFit/>
          </a:bodyPr>
          <a:lstStyle/>
          <a:p>
            <a:pPr marR="0" algn="ctr" defTabSz="914400" eaLnBrk="1" fontAlgn="auto">
              <a:spcBef>
                <a:spcPts val="0"/>
              </a:spcBef>
              <a:spcAft>
                <a:spcPts val="0"/>
              </a:spcAft>
              <a:buClrTx/>
              <a:buSzTx/>
              <a:buFontTx/>
              <a:defRPr/>
            </a:pP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mj-cs"/>
                <a:sym typeface="Calibri" panose="020F0502020204030204"/>
              </a:rPr>
              <a:t>聚合度</a:t>
            </a:r>
          </a:p>
        </p:txBody>
      </p:sp>
      <p:sp>
        <p:nvSpPr>
          <p:cNvPr id="11" name="流程图: 过程 10"/>
          <p:cNvSpPr/>
          <p:nvPr/>
        </p:nvSpPr>
        <p:spPr>
          <a:xfrm>
            <a:off x="1116330" y="3124835"/>
            <a:ext cx="1186180" cy="443865"/>
          </a:xfrm>
          <a:prstGeom prst="flowChartProcess">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1">
                <a:ln>
                  <a:noFill/>
                </a:ln>
                <a:solidFill>
                  <a:srgbClr val="002060"/>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单体</a:t>
            </a:r>
          </a:p>
        </p:txBody>
      </p:sp>
      <p:sp>
        <p:nvSpPr>
          <p:cNvPr id="16" name="流程图: 过程 15"/>
          <p:cNvSpPr/>
          <p:nvPr/>
        </p:nvSpPr>
        <p:spPr>
          <a:xfrm>
            <a:off x="1116330" y="4016375"/>
            <a:ext cx="1186180" cy="443865"/>
          </a:xfrm>
          <a:prstGeom prst="flowChartProcess">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1">
                <a:ln>
                  <a:noFill/>
                </a:ln>
                <a:solidFill>
                  <a:srgbClr val="002060"/>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链节</a:t>
            </a:r>
          </a:p>
        </p:txBody>
      </p:sp>
      <p:sp>
        <p:nvSpPr>
          <p:cNvPr id="19" name="流程图: 过程 18"/>
          <p:cNvSpPr/>
          <p:nvPr/>
        </p:nvSpPr>
        <p:spPr>
          <a:xfrm>
            <a:off x="4653280" y="3124835"/>
            <a:ext cx="1202055" cy="443865"/>
          </a:xfrm>
          <a:prstGeom prst="flowChartProcess">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1">
                <a:ln>
                  <a:noFill/>
                </a:ln>
                <a:solidFill>
                  <a:srgbClr val="002060"/>
                </a:solidFill>
                <a:effectLst/>
                <a:uLnTx/>
                <a:uFillTx/>
                <a:latin typeface="楷体" panose="02010609060101010101" pitchFamily="49" charset="-122"/>
                <a:ea typeface="楷体" panose="02010609060101010101" pitchFamily="49" charset="-122"/>
                <a:cs typeface="Times New Roman" panose="02020603050405020304" pitchFamily="18" charset="0"/>
                <a:sym typeface="+mn-ea"/>
              </a:rPr>
              <a:t>聚合物</a:t>
            </a:r>
          </a:p>
        </p:txBody>
      </p:sp>
      <p:grpSp>
        <p:nvGrpSpPr>
          <p:cNvPr id="2" name="组合 22"/>
          <p:cNvGrpSpPr/>
          <p:nvPr/>
        </p:nvGrpSpPr>
        <p:grpSpPr>
          <a:xfrm>
            <a:off x="2627313" y="1933575"/>
            <a:ext cx="4664075" cy="742950"/>
            <a:chOff x="1447049" y="1419509"/>
            <a:chExt cx="3953287" cy="741860"/>
          </a:xfrm>
        </p:grpSpPr>
        <p:sp>
          <p:nvSpPr>
            <p:cNvPr id="24" name="矩形 23"/>
            <p:cNvSpPr/>
            <p:nvPr/>
          </p:nvSpPr>
          <p:spPr>
            <a:xfrm>
              <a:off x="1447049" y="1570101"/>
              <a:ext cx="1466672" cy="461284"/>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000000"/>
                  </a:solidFill>
                  <a:effectLst/>
                  <a:uLnTx/>
                  <a:uFillTx/>
                  <a:latin typeface="+mn-ea"/>
                  <a:ea typeface="+mn-ea"/>
                  <a:cs typeface="+mj-cs"/>
                  <a:sym typeface="Calibri" panose="020F0502020204030204"/>
                </a:rPr>
                <a:t>nCH</a:t>
              </a:r>
              <a:r>
                <a:rPr kumimoji="0" lang="en-US" altLang="zh-CN" sz="2400" b="0" i="0" u="none" strike="noStrike" kern="0" cap="none" spc="0" normalizeH="0" baseline="-25000" noProof="0" dirty="0">
                  <a:ln>
                    <a:noFill/>
                  </a:ln>
                  <a:solidFill>
                    <a:srgbClr val="000000"/>
                  </a:solidFill>
                  <a:effectLst/>
                  <a:uLnTx/>
                  <a:uFillTx/>
                  <a:latin typeface="+mn-ea"/>
                  <a:ea typeface="+mn-ea"/>
                  <a:cs typeface="+mj-cs"/>
                  <a:sym typeface="Calibri" panose="020F0502020204030204"/>
                </a:rPr>
                <a:t>2</a:t>
              </a:r>
              <a:r>
                <a:rPr kumimoji="0" lang="en-US" altLang="zh-CN" sz="2400" b="0" i="0" u="none" strike="noStrike" kern="0" cap="none" spc="0" normalizeH="0" baseline="0" noProof="0" dirty="0">
                  <a:ln>
                    <a:noFill/>
                  </a:ln>
                  <a:solidFill>
                    <a:srgbClr val="000000"/>
                  </a:solidFill>
                  <a:effectLst/>
                  <a:uLnTx/>
                  <a:uFillTx/>
                  <a:latin typeface="+mn-ea"/>
                  <a:ea typeface="+mn-ea"/>
                  <a:cs typeface="+mj-cs"/>
                  <a:sym typeface="Calibri" panose="020F0502020204030204"/>
                </a:rPr>
                <a:t>=CH</a:t>
              </a:r>
              <a:r>
                <a:rPr kumimoji="0" lang="en-US" altLang="zh-CN" sz="2400" b="0" i="0" u="none" strike="noStrike" kern="0" cap="none" spc="0" normalizeH="0" baseline="-25000" noProof="0" dirty="0">
                  <a:ln>
                    <a:noFill/>
                  </a:ln>
                  <a:solidFill>
                    <a:srgbClr val="000000"/>
                  </a:solidFill>
                  <a:effectLst/>
                  <a:uLnTx/>
                  <a:uFillTx/>
                  <a:latin typeface="+mn-ea"/>
                  <a:ea typeface="+mn-ea"/>
                  <a:cs typeface="+mj-cs"/>
                  <a:sym typeface="Calibri" panose="020F0502020204030204"/>
                </a:rPr>
                <a:t>2</a:t>
              </a:r>
              <a:endParaRPr kumimoji="0" lang="zh-CN" altLang="en-US" sz="2400" b="0" i="0" u="none" strike="noStrike" kern="0" cap="none" spc="0" normalizeH="0" baseline="0" noProof="0" dirty="0">
                <a:ln>
                  <a:noFill/>
                </a:ln>
                <a:solidFill>
                  <a:srgbClr val="000000"/>
                </a:solidFill>
                <a:effectLst/>
                <a:uLnTx/>
                <a:uFillTx/>
                <a:latin typeface="+mn-ea"/>
                <a:ea typeface="+mn-ea"/>
                <a:cs typeface="+mj-cs"/>
                <a:sym typeface="Calibri" panose="020F0502020204030204"/>
              </a:endParaRPr>
            </a:p>
          </p:txBody>
        </p:sp>
        <p:cxnSp>
          <p:nvCxnSpPr>
            <p:cNvPr id="25" name="直接箭头连接符 24"/>
            <p:cNvCxnSpPr/>
            <p:nvPr/>
          </p:nvCxnSpPr>
          <p:spPr>
            <a:xfrm flipV="1">
              <a:off x="2923140" y="1807876"/>
              <a:ext cx="917679" cy="3170"/>
            </a:xfrm>
            <a:prstGeom prst="straightConnector1">
              <a:avLst/>
            </a:prstGeom>
            <a:ln w="25400">
              <a:solidFill>
                <a:srgbClr val="040608"/>
              </a:solidFill>
              <a:tailEnd type="arrow"/>
            </a:ln>
          </p:spPr>
          <p:style>
            <a:lnRef idx="1">
              <a:schemeClr val="accent1"/>
            </a:lnRef>
            <a:fillRef idx="0">
              <a:schemeClr val="accent1"/>
            </a:fillRef>
            <a:effectRef idx="0">
              <a:schemeClr val="accent1"/>
            </a:effectRef>
            <a:fontRef idx="minor">
              <a:schemeClr val="tx1"/>
            </a:fontRef>
          </p:style>
        </p:cxnSp>
        <p:grpSp>
          <p:nvGrpSpPr>
            <p:cNvPr id="34853" name="组合 26"/>
            <p:cNvGrpSpPr/>
            <p:nvPr/>
          </p:nvGrpSpPr>
          <p:grpSpPr>
            <a:xfrm>
              <a:off x="3887067" y="1592131"/>
              <a:ext cx="1513269" cy="569238"/>
              <a:chOff x="4446464" y="1893345"/>
              <a:chExt cx="1513269" cy="569238"/>
            </a:xfrm>
          </p:grpSpPr>
          <p:sp>
            <p:nvSpPr>
              <p:cNvPr id="28" name="TextBox 4"/>
              <p:cNvSpPr txBox="1"/>
              <p:nvPr/>
            </p:nvSpPr>
            <p:spPr>
              <a:xfrm>
                <a:off x="4549575" y="1893507"/>
                <a:ext cx="699697" cy="461285"/>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CH</a:t>
                </a:r>
                <a:r>
                  <a:rPr kumimoji="0" lang="en-US" altLang="zh-CN" sz="2400" kern="0" cap="none" spc="0" normalizeH="0" baseline="-25000" noProof="0" dirty="0">
                    <a:solidFill>
                      <a:srgbClr val="000000"/>
                    </a:solidFill>
                    <a:latin typeface="+mn-ea"/>
                    <a:ea typeface="+mn-ea"/>
                    <a:cs typeface="+mj-cs"/>
                    <a:sym typeface="Calibri" panose="020F0502020204030204"/>
                  </a:rPr>
                  <a:t>2</a:t>
                </a:r>
                <a:endParaRPr kumimoji="0" lang="zh-CN" altLang="en-US" sz="2400" kern="0" cap="none" spc="0" normalizeH="0" baseline="-25000" noProof="0" dirty="0">
                  <a:solidFill>
                    <a:srgbClr val="000000"/>
                  </a:solidFill>
                  <a:latin typeface="+mn-ea"/>
                  <a:ea typeface="+mn-ea"/>
                  <a:cs typeface="+mj-cs"/>
                  <a:sym typeface="Calibri" panose="020F0502020204030204"/>
                </a:endParaRPr>
              </a:p>
            </p:txBody>
          </p:sp>
          <p:cxnSp>
            <p:nvCxnSpPr>
              <p:cNvPr id="29" name="直接连接符 28"/>
              <p:cNvCxnSpPr/>
              <p:nvPr/>
            </p:nvCxnSpPr>
            <p:spPr>
              <a:xfrm>
                <a:off x="5033980" y="2066290"/>
                <a:ext cx="161468" cy="1586"/>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648906" y="2077387"/>
                <a:ext cx="161468" cy="158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445966" y="2080557"/>
                <a:ext cx="161468" cy="158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101259" y="1895091"/>
                <a:ext cx="698351" cy="461286"/>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CH</a:t>
                </a:r>
                <a:r>
                  <a:rPr kumimoji="0" lang="en-US" altLang="zh-CN" sz="2400" kern="0" cap="none" spc="0" normalizeH="0" baseline="-25000" noProof="0" dirty="0">
                    <a:solidFill>
                      <a:srgbClr val="000000"/>
                    </a:solidFill>
                    <a:latin typeface="+mn-ea"/>
                    <a:ea typeface="+mn-ea"/>
                    <a:cs typeface="+mj-cs"/>
                    <a:sym typeface="Calibri" panose="020F0502020204030204"/>
                  </a:rPr>
                  <a:t>2</a:t>
                </a:r>
                <a:endParaRPr kumimoji="0" lang="zh-CN" altLang="en-US" sz="2400" kern="0" cap="none" spc="0" normalizeH="0" baseline="-25000" noProof="0" dirty="0">
                  <a:solidFill>
                    <a:srgbClr val="000000"/>
                  </a:solidFill>
                  <a:latin typeface="+mn-ea"/>
                  <a:ea typeface="+mn-ea"/>
                  <a:cs typeface="+mj-cs"/>
                  <a:sym typeface="Calibri" panose="020F0502020204030204"/>
                </a:endParaRPr>
              </a:p>
            </p:txBody>
          </p:sp>
          <p:grpSp>
            <p:nvGrpSpPr>
              <p:cNvPr id="34860" name="组合 20"/>
              <p:cNvGrpSpPr/>
              <p:nvPr/>
            </p:nvGrpSpPr>
            <p:grpSpPr>
              <a:xfrm>
                <a:off x="4512801" y="1947238"/>
                <a:ext cx="112988" cy="243650"/>
                <a:chOff x="4598864" y="1635161"/>
                <a:chExt cx="172121" cy="222111"/>
              </a:xfrm>
            </p:grpSpPr>
            <p:cxnSp>
              <p:nvCxnSpPr>
                <p:cNvPr id="39" name="直接连接符 14"/>
                <p:cNvCxnSpPr/>
                <p:nvPr/>
              </p:nvCxnSpPr>
              <p:spPr>
                <a:xfrm>
                  <a:off x="4593391" y="1856402"/>
                  <a:ext cx="161932" cy="144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0" name="直接连接符 15"/>
                <p:cNvCxnSpPr/>
                <p:nvPr/>
              </p:nvCxnSpPr>
              <p:spPr>
                <a:xfrm>
                  <a:off x="4603639" y="1641091"/>
                  <a:ext cx="161933" cy="144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16200000" flipH="1">
                  <a:off x="4497008" y="1737842"/>
                  <a:ext cx="215310" cy="1025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grpSp>
          <p:grpSp>
            <p:nvGrpSpPr>
              <p:cNvPr id="34861" name="组合 21"/>
              <p:cNvGrpSpPr/>
              <p:nvPr/>
            </p:nvGrpSpPr>
            <p:grpSpPr>
              <a:xfrm flipH="1">
                <a:off x="5647764" y="1968788"/>
                <a:ext cx="82443" cy="223930"/>
                <a:chOff x="4598864" y="1635161"/>
                <a:chExt cx="172121" cy="222111"/>
              </a:xfrm>
            </p:grpSpPr>
            <p:cxnSp>
              <p:nvCxnSpPr>
                <p:cNvPr id="36" name="直接连接符 35"/>
                <p:cNvCxnSpPr/>
                <p:nvPr/>
              </p:nvCxnSpPr>
              <p:spPr>
                <a:xfrm>
                  <a:off x="4600048" y="1856083"/>
                  <a:ext cx="160125" cy="1572"/>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611285" y="1643822"/>
                  <a:ext cx="160125" cy="0"/>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16200000" flipH="1">
                  <a:off x="4505155" y="1739617"/>
                  <a:ext cx="212259" cy="11237"/>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5658325" y="2001298"/>
                <a:ext cx="301408" cy="461285"/>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n</a:t>
                </a:r>
                <a:endParaRPr kumimoji="0" lang="zh-CN" altLang="en-US" sz="2400" kern="0" cap="none" spc="0" normalizeH="0" baseline="0" noProof="0" dirty="0">
                  <a:solidFill>
                    <a:srgbClr val="000000"/>
                  </a:solidFill>
                  <a:latin typeface="+mn-ea"/>
                  <a:ea typeface="+mn-ea"/>
                  <a:cs typeface="+mj-cs"/>
                  <a:sym typeface="Calibri" panose="020F0502020204030204"/>
                </a:endParaRPr>
              </a:p>
            </p:txBody>
          </p:sp>
        </p:grpSp>
        <p:sp>
          <p:nvSpPr>
            <p:cNvPr id="27" name="TextBox 26"/>
            <p:cNvSpPr txBox="1"/>
            <p:nvPr/>
          </p:nvSpPr>
          <p:spPr>
            <a:xfrm>
              <a:off x="2925831" y="1419509"/>
              <a:ext cx="1053582" cy="369345"/>
            </a:xfrm>
            <a:prstGeom prst="rect">
              <a:avLst/>
            </a:prstGeom>
            <a:noFill/>
          </p:spPr>
          <p:txBody>
            <a:bodyPr>
              <a:spAutoFit/>
            </a:bodyPr>
            <a:lstStyle/>
            <a:p>
              <a:pPr marR="0" defTabSz="914400" eaLnBrk="1" fontAlgn="auto">
                <a:spcBef>
                  <a:spcPts val="0"/>
                </a:spcBef>
                <a:spcAft>
                  <a:spcPts val="0"/>
                </a:spcAft>
                <a:buClrTx/>
                <a:buSzTx/>
                <a:buFontTx/>
                <a:defRPr/>
              </a:pPr>
              <a:r>
                <a:rPr kumimoji="0" lang="zh-CN" altLang="en-US" kern="0" cap="none" spc="0" normalizeH="0" baseline="0" noProof="0" dirty="0">
                  <a:solidFill>
                    <a:srgbClr val="000000"/>
                  </a:solidFill>
                  <a:latin typeface="+mn-ea"/>
                  <a:ea typeface="+mn-ea"/>
                  <a:cs typeface="+mj-cs"/>
                  <a:sym typeface="Calibri" panose="020F0502020204030204"/>
                </a:rPr>
                <a:t>催化剂</a:t>
              </a:r>
            </a:p>
          </p:txBody>
        </p:sp>
      </p:grpSp>
      <p:grpSp>
        <p:nvGrpSpPr>
          <p:cNvPr id="9" name="组合 41"/>
          <p:cNvGrpSpPr/>
          <p:nvPr/>
        </p:nvGrpSpPr>
        <p:grpSpPr>
          <a:xfrm>
            <a:off x="2535742" y="4041064"/>
            <a:ext cx="1609725" cy="463550"/>
            <a:chOff x="5705109" y="1258644"/>
            <a:chExt cx="1364473" cy="463458"/>
          </a:xfrm>
        </p:grpSpPr>
        <p:sp>
          <p:nvSpPr>
            <p:cNvPr id="43" name="TextBox 42"/>
            <p:cNvSpPr txBox="1"/>
            <p:nvPr/>
          </p:nvSpPr>
          <p:spPr>
            <a:xfrm>
              <a:off x="5808723" y="1258644"/>
              <a:ext cx="699730" cy="461871"/>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2060"/>
                  </a:solidFill>
                  <a:latin typeface="+mn-ea"/>
                  <a:ea typeface="+mn-ea"/>
                  <a:cs typeface="+mj-cs"/>
                  <a:sym typeface="Calibri" panose="020F0502020204030204"/>
                </a:rPr>
                <a:t>CH</a:t>
              </a:r>
              <a:r>
                <a:rPr kumimoji="0" lang="en-US" altLang="zh-CN" sz="2400" kern="0" cap="none" spc="0" normalizeH="0" baseline="-25000" noProof="0" dirty="0">
                  <a:solidFill>
                    <a:srgbClr val="002060"/>
                  </a:solidFill>
                  <a:latin typeface="+mn-ea"/>
                  <a:ea typeface="+mn-ea"/>
                  <a:cs typeface="+mj-cs"/>
                  <a:sym typeface="Calibri" panose="020F0502020204030204"/>
                </a:rPr>
                <a:t>2</a:t>
              </a:r>
            </a:p>
          </p:txBody>
        </p:sp>
        <p:cxnSp>
          <p:nvCxnSpPr>
            <p:cNvPr id="44" name="直接连接符 43"/>
            <p:cNvCxnSpPr/>
            <p:nvPr/>
          </p:nvCxnSpPr>
          <p:spPr>
            <a:xfrm>
              <a:off x="6293152" y="1451012"/>
              <a:ext cx="161476" cy="1588"/>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6908106" y="1442757"/>
              <a:ext cx="161476" cy="1588"/>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705109" y="1444345"/>
              <a:ext cx="161476" cy="1587"/>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359087" y="1260232"/>
              <a:ext cx="699730" cy="461870"/>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2060"/>
                  </a:solidFill>
                  <a:latin typeface="+mn-ea"/>
                  <a:ea typeface="+mn-ea"/>
                  <a:cs typeface="+mj-cs"/>
                  <a:sym typeface="Calibri" panose="020F0502020204030204"/>
                </a:rPr>
                <a:t>CH</a:t>
              </a:r>
              <a:r>
                <a:rPr kumimoji="0" lang="en-US" altLang="zh-CN" sz="2400" kern="0" cap="none" spc="0" normalizeH="0" baseline="-25000" noProof="0" dirty="0">
                  <a:solidFill>
                    <a:srgbClr val="002060"/>
                  </a:solidFill>
                  <a:latin typeface="+mn-ea"/>
                  <a:ea typeface="+mn-ea"/>
                  <a:cs typeface="+mj-cs"/>
                  <a:sym typeface="Calibri" panose="020F0502020204030204"/>
                </a:rPr>
                <a:t>2</a:t>
              </a:r>
            </a:p>
          </p:txBody>
        </p:sp>
      </p:grpSp>
      <p:sp>
        <p:nvSpPr>
          <p:cNvPr id="48" name="矩形 47"/>
          <p:cNvSpPr/>
          <p:nvPr/>
        </p:nvSpPr>
        <p:spPr>
          <a:xfrm>
            <a:off x="2541566" y="3124930"/>
            <a:ext cx="1539875" cy="461963"/>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002060"/>
                </a:solidFill>
                <a:effectLst/>
                <a:uLnTx/>
                <a:uFillTx/>
                <a:latin typeface="+mn-ea"/>
                <a:ea typeface="+mn-ea"/>
                <a:cs typeface="+mj-cs"/>
                <a:sym typeface="Calibri" panose="020F0502020204030204"/>
              </a:rPr>
              <a:t>CH</a:t>
            </a:r>
            <a:r>
              <a:rPr kumimoji="0" lang="en-US" altLang="zh-CN" sz="2400" b="0" i="0" u="none" strike="noStrike" kern="0" cap="none" spc="0" normalizeH="0" baseline="-25000" noProof="0" dirty="0">
                <a:ln>
                  <a:noFill/>
                </a:ln>
                <a:solidFill>
                  <a:srgbClr val="002060"/>
                </a:solidFill>
                <a:effectLst/>
                <a:uLnTx/>
                <a:uFillTx/>
                <a:latin typeface="+mn-ea"/>
                <a:ea typeface="+mn-ea"/>
                <a:cs typeface="+mj-cs"/>
                <a:sym typeface="Calibri" panose="020F0502020204030204"/>
              </a:rPr>
              <a:t>2</a:t>
            </a:r>
            <a:r>
              <a:rPr kumimoji="0" lang="en-US" altLang="zh-CN" sz="2400" b="0" i="0" u="none" strike="noStrike" kern="0" cap="none" spc="0" normalizeH="0" baseline="0" noProof="0" dirty="0">
                <a:ln>
                  <a:noFill/>
                </a:ln>
                <a:solidFill>
                  <a:srgbClr val="002060"/>
                </a:solidFill>
                <a:effectLst/>
                <a:uLnTx/>
                <a:uFillTx/>
                <a:latin typeface="+mn-ea"/>
                <a:ea typeface="+mn-ea"/>
                <a:cs typeface="+mj-cs"/>
                <a:sym typeface="Calibri" panose="020F0502020204030204"/>
              </a:rPr>
              <a:t>=CH</a:t>
            </a:r>
            <a:r>
              <a:rPr kumimoji="0" lang="en-US" altLang="zh-CN" sz="2400" b="0" i="0" u="none" strike="noStrike" kern="0" cap="none" spc="0" normalizeH="0" baseline="-25000" noProof="0" dirty="0">
                <a:ln>
                  <a:noFill/>
                </a:ln>
                <a:solidFill>
                  <a:srgbClr val="002060"/>
                </a:solidFill>
                <a:effectLst/>
                <a:uLnTx/>
                <a:uFillTx/>
                <a:latin typeface="+mn-ea"/>
                <a:ea typeface="+mn-ea"/>
                <a:cs typeface="+mj-cs"/>
                <a:sym typeface="Calibri" panose="020F0502020204030204"/>
              </a:rPr>
              <a:t>2</a:t>
            </a:r>
          </a:p>
        </p:txBody>
      </p:sp>
      <p:sp>
        <p:nvSpPr>
          <p:cNvPr id="49" name="TextBox 34"/>
          <p:cNvSpPr txBox="1"/>
          <p:nvPr/>
        </p:nvSpPr>
        <p:spPr>
          <a:xfrm>
            <a:off x="6116638" y="4014153"/>
            <a:ext cx="355600" cy="461963"/>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2060"/>
                </a:solidFill>
                <a:latin typeface="+mn-ea"/>
                <a:ea typeface="+mn-ea"/>
                <a:cs typeface="+mj-cs"/>
                <a:sym typeface="Calibri" panose="020F0502020204030204"/>
              </a:rPr>
              <a:t>n</a:t>
            </a:r>
          </a:p>
        </p:txBody>
      </p:sp>
      <p:grpSp>
        <p:nvGrpSpPr>
          <p:cNvPr id="10" name="组合 26"/>
          <p:cNvGrpSpPr/>
          <p:nvPr/>
        </p:nvGrpSpPr>
        <p:grpSpPr>
          <a:xfrm>
            <a:off x="6102668" y="3117850"/>
            <a:ext cx="1785937" cy="506730"/>
            <a:chOff x="4446464" y="1893345"/>
            <a:chExt cx="1513269" cy="506130"/>
          </a:xfrm>
        </p:grpSpPr>
        <p:sp>
          <p:nvSpPr>
            <p:cNvPr id="55" name="TextBox 4"/>
            <p:cNvSpPr txBox="1"/>
            <p:nvPr/>
          </p:nvSpPr>
          <p:spPr>
            <a:xfrm>
              <a:off x="4550038" y="1893345"/>
              <a:ext cx="699467" cy="461416"/>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2060"/>
                  </a:solidFill>
                  <a:latin typeface="+mn-ea"/>
                  <a:ea typeface="+mn-ea"/>
                  <a:cs typeface="+mj-cs"/>
                  <a:sym typeface="Calibri" panose="020F0502020204030204"/>
                </a:rPr>
                <a:t>CH</a:t>
              </a:r>
              <a:r>
                <a:rPr kumimoji="0" lang="en-US" altLang="zh-CN" sz="2400" kern="0" cap="none" spc="0" normalizeH="0" baseline="-25000" noProof="0" dirty="0">
                  <a:solidFill>
                    <a:srgbClr val="002060"/>
                  </a:solidFill>
                  <a:latin typeface="+mn-ea"/>
                  <a:ea typeface="+mn-ea"/>
                  <a:cs typeface="+mj-cs"/>
                  <a:sym typeface="Calibri" panose="020F0502020204030204"/>
                </a:rPr>
                <a:t>2</a:t>
              </a:r>
            </a:p>
          </p:txBody>
        </p:sp>
        <p:cxnSp>
          <p:nvCxnSpPr>
            <p:cNvPr id="56" name="直接连接符 55"/>
            <p:cNvCxnSpPr/>
            <p:nvPr/>
          </p:nvCxnSpPr>
          <p:spPr>
            <a:xfrm>
              <a:off x="5034285" y="2094086"/>
              <a:ext cx="161415" cy="158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5649009" y="2077277"/>
              <a:ext cx="161415" cy="1586"/>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446464" y="2080448"/>
              <a:ext cx="161415" cy="1586"/>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sp>
          <p:nvSpPr>
            <p:cNvPr id="59" name="TextBox 31"/>
            <p:cNvSpPr txBox="1"/>
            <p:nvPr/>
          </p:nvSpPr>
          <p:spPr>
            <a:xfrm>
              <a:off x="5101541" y="1894931"/>
              <a:ext cx="698122" cy="461415"/>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2060"/>
                  </a:solidFill>
                  <a:latin typeface="+mn-ea"/>
                  <a:ea typeface="+mn-ea"/>
                  <a:cs typeface="+mj-cs"/>
                  <a:sym typeface="Calibri" panose="020F0502020204030204"/>
                </a:rPr>
                <a:t>CH</a:t>
              </a:r>
              <a:r>
                <a:rPr kumimoji="0" lang="en-US" altLang="zh-CN" sz="2400" kern="0" cap="none" spc="0" normalizeH="0" baseline="-25000" noProof="0" dirty="0">
                  <a:solidFill>
                    <a:srgbClr val="002060"/>
                  </a:solidFill>
                  <a:latin typeface="+mn-ea"/>
                  <a:ea typeface="+mn-ea"/>
                  <a:cs typeface="+mj-cs"/>
                  <a:sym typeface="Calibri" panose="020F0502020204030204"/>
                </a:rPr>
                <a:t>2</a:t>
              </a:r>
            </a:p>
          </p:txBody>
        </p:sp>
        <p:grpSp>
          <p:nvGrpSpPr>
            <p:cNvPr id="34837" name="组合 20"/>
            <p:cNvGrpSpPr/>
            <p:nvPr/>
          </p:nvGrpSpPr>
          <p:grpSpPr>
            <a:xfrm>
              <a:off x="4512801" y="1947238"/>
              <a:ext cx="112988" cy="243650"/>
              <a:chOff x="4598864" y="1635161"/>
              <a:chExt cx="172121" cy="222111"/>
            </a:xfrm>
          </p:grpSpPr>
          <p:cxnSp>
            <p:nvCxnSpPr>
              <p:cNvPr id="66" name="直接连接符 14"/>
              <p:cNvCxnSpPr/>
              <p:nvPr/>
            </p:nvCxnSpPr>
            <p:spPr>
              <a:xfrm>
                <a:off x="4598215" y="1856331"/>
                <a:ext cx="161880" cy="144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67" name="直接连接符 15"/>
              <p:cNvCxnSpPr/>
              <p:nvPr/>
            </p:nvCxnSpPr>
            <p:spPr>
              <a:xfrm>
                <a:off x="4608461" y="1640959"/>
                <a:ext cx="161879" cy="1446"/>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rot="16200000" flipH="1">
                <a:off x="4501800" y="1737742"/>
                <a:ext cx="215372" cy="10245"/>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grpSp>
        <p:grpSp>
          <p:nvGrpSpPr>
            <p:cNvPr id="34838" name="组合 21"/>
            <p:cNvGrpSpPr/>
            <p:nvPr/>
          </p:nvGrpSpPr>
          <p:grpSpPr>
            <a:xfrm flipH="1">
              <a:off x="5647764" y="1968788"/>
              <a:ext cx="82443" cy="223930"/>
              <a:chOff x="4598864" y="1635161"/>
              <a:chExt cx="172121" cy="222111"/>
            </a:xfrm>
          </p:grpSpPr>
          <p:cxnSp>
            <p:nvCxnSpPr>
              <p:cNvPr id="63" name="直接连接符 62"/>
              <p:cNvCxnSpPr/>
              <p:nvPr/>
            </p:nvCxnSpPr>
            <p:spPr>
              <a:xfrm>
                <a:off x="4599888" y="1856006"/>
                <a:ext cx="160074" cy="1573"/>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611121" y="1640541"/>
                <a:ext cx="160074" cy="1572"/>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16200000" flipH="1">
                <a:off x="4503389" y="1737939"/>
                <a:ext cx="215465" cy="11233"/>
              </a:xfrm>
              <a:prstGeom prst="line">
                <a:avLst/>
              </a:prstGeom>
              <a:ln w="19050">
                <a:solidFill>
                  <a:srgbClr val="040608"/>
                </a:solidFill>
              </a:ln>
            </p:spPr>
            <p:style>
              <a:lnRef idx="1">
                <a:schemeClr val="accent1"/>
              </a:lnRef>
              <a:fillRef idx="0">
                <a:schemeClr val="accent1"/>
              </a:fillRef>
              <a:effectRef idx="0">
                <a:schemeClr val="accent1"/>
              </a:effectRef>
              <a:fontRef idx="minor">
                <a:schemeClr val="tx1"/>
              </a:fontRef>
            </p:style>
          </p:cxnSp>
        </p:grpSp>
        <p:sp>
          <p:nvSpPr>
            <p:cNvPr id="62" name="TextBox 34"/>
            <p:cNvSpPr txBox="1"/>
            <p:nvPr/>
          </p:nvSpPr>
          <p:spPr>
            <a:xfrm>
              <a:off x="5658424" y="2001167"/>
              <a:ext cx="301309" cy="398308"/>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000" kern="0" cap="none" spc="0" normalizeH="0" baseline="0" noProof="0" dirty="0">
                  <a:solidFill>
                    <a:srgbClr val="002060"/>
                  </a:solidFill>
                  <a:latin typeface="+mn-ea"/>
                  <a:ea typeface="+mn-ea"/>
                  <a:cs typeface="+mj-cs"/>
                  <a:sym typeface="Calibri" panose="020F0502020204030204"/>
                </a:rPr>
                <a:t>n</a:t>
              </a:r>
            </a:p>
          </p:txBody>
        </p:sp>
      </p:grpSp>
      <p:sp>
        <p:nvSpPr>
          <p:cNvPr id="52" name="圆角矩形标注 51"/>
          <p:cNvSpPr/>
          <p:nvPr/>
        </p:nvSpPr>
        <p:spPr>
          <a:xfrm>
            <a:off x="7196455" y="1516380"/>
            <a:ext cx="857885" cy="495300"/>
          </a:xfrm>
          <a:prstGeom prst="wedgeRoundRectCallout">
            <a:avLst>
              <a:gd name="adj1" fmla="val -49583"/>
              <a:gd name="adj2" fmla="val 97282"/>
              <a:gd name="adj3" fmla="val 16667"/>
            </a:avLst>
          </a:prstGeom>
          <a:solidFill>
            <a:srgbClr val="F85208">
              <a:alpha val="17000"/>
            </a:srgbClr>
          </a:solidFill>
          <a:ln w="12700" cmpd="sng">
            <a:solidFill>
              <a:srgbClr val="F852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mn-cs"/>
                <a:sym typeface="Calibri" panose="020F0502020204030204"/>
              </a:rPr>
              <a:t>塑料</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8678" grpId="0" bldLvl="0" animBg="1"/>
      <p:bldP spid="11" grpId="0" animBg="1"/>
      <p:bldP spid="11" grpId="1" bldLvl="0" animBg="1"/>
      <p:bldP spid="16" grpId="0" animBg="1"/>
      <p:bldP spid="16" grpId="1" bldLvl="0" animBg="1"/>
      <p:bldP spid="19" grpId="0" bldLvl="0" animBg="1"/>
      <p:bldP spid="48" grpId="0"/>
      <p:bldP spid="49" grpId="0"/>
      <p:bldP spid="5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1016" y="612348"/>
            <a:ext cx="5399405" cy="2221762"/>
          </a:xfrm>
          <a:prstGeom prst="rect">
            <a:avLst/>
          </a:prstGeom>
          <a:noFill/>
        </p:spPr>
        <p:txBody>
          <a:bodyPr wrap="square">
            <a:spAutoFit/>
          </a:bodyPr>
          <a:lstStyle/>
          <a:p>
            <a:pPr marR="0" defTabSz="914400" eaLnBrk="1" fontAlgn="auto">
              <a:lnSpc>
                <a:spcPct val="150000"/>
              </a:lnSpc>
              <a:spcBef>
                <a:spcPts val="0"/>
              </a:spcBef>
              <a:spcAft>
                <a:spcPts val="0"/>
              </a:spcAft>
              <a:buClrTx/>
              <a:buSzTx/>
              <a:buFontTx/>
              <a:defRPr/>
            </a:pP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植物发芽、成长、开花、成熟的过程，都会产生乙烯。</a:t>
            </a:r>
            <a:endParaRPr kumimoji="0" lang="en-US" altLang="zh-CN"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endParaRPr>
          </a:p>
          <a:p>
            <a:pPr marR="0" defTabSz="914400" eaLnBrk="1" fontAlgn="auto">
              <a:lnSpc>
                <a:spcPct val="150000"/>
              </a:lnSpc>
              <a:spcBef>
                <a:spcPts val="0"/>
              </a:spcBef>
              <a:spcAft>
                <a:spcPts val="0"/>
              </a:spcAft>
              <a:buClrTx/>
              <a:buSzTx/>
              <a:buFontTx/>
              <a:defRPr/>
            </a:pP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乙烯可以</a:t>
            </a:r>
            <a:r>
              <a:rPr kumimoji="0" lang="zh-CN" altLang="zh-CN"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促进水果老化和成熟</a:t>
            </a:r>
            <a:r>
              <a:rPr kumimoji="0" lang="en-US" altLang="zh-CN"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a:t>
            </a: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是一种植物生长调节剂。</a:t>
            </a:r>
          </a:p>
        </p:txBody>
      </p:sp>
      <p:pic>
        <p:nvPicPr>
          <p:cNvPr id="2" name="图片 1">
            <a:extLst>
              <a:ext uri="{FF2B5EF4-FFF2-40B4-BE49-F238E27FC236}">
                <a16:creationId xmlns:a16="http://schemas.microsoft.com/office/drawing/2014/main" id="{16770B68-D21D-47AD-BFBB-44542B9AA568}"/>
              </a:ext>
            </a:extLst>
          </p:cNvPr>
          <p:cNvPicPr>
            <a:picLocks noChangeAspect="1"/>
          </p:cNvPicPr>
          <p:nvPr/>
        </p:nvPicPr>
        <p:blipFill>
          <a:blip r:embed="rId3"/>
          <a:stretch>
            <a:fillRect/>
          </a:stretch>
        </p:blipFill>
        <p:spPr>
          <a:xfrm>
            <a:off x="6273799" y="219760"/>
            <a:ext cx="2127250" cy="1976439"/>
          </a:xfrm>
          <a:prstGeom prst="rect">
            <a:avLst/>
          </a:prstGeom>
        </p:spPr>
      </p:pic>
      <p:pic>
        <p:nvPicPr>
          <p:cNvPr id="3" name="图片 2">
            <a:extLst>
              <a:ext uri="{FF2B5EF4-FFF2-40B4-BE49-F238E27FC236}">
                <a16:creationId xmlns:a16="http://schemas.microsoft.com/office/drawing/2014/main" id="{D8083BA7-BC05-4BD2-9F7F-D6A09CDC21B1}"/>
              </a:ext>
            </a:extLst>
          </p:cNvPr>
          <p:cNvPicPr>
            <a:picLocks noChangeAspect="1"/>
          </p:cNvPicPr>
          <p:nvPr/>
        </p:nvPicPr>
        <p:blipFill>
          <a:blip r:embed="rId4"/>
          <a:stretch>
            <a:fillRect/>
          </a:stretch>
        </p:blipFill>
        <p:spPr>
          <a:xfrm>
            <a:off x="3549818" y="2666179"/>
            <a:ext cx="2380603" cy="2063486"/>
          </a:xfrm>
          <a:prstGeom prst="rect">
            <a:avLst/>
          </a:prstGeom>
        </p:spPr>
      </p:pic>
      <p:pic>
        <p:nvPicPr>
          <p:cNvPr id="8" name="内容占位符 7">
            <a:extLst>
              <a:ext uri="{FF2B5EF4-FFF2-40B4-BE49-F238E27FC236}">
                <a16:creationId xmlns:a16="http://schemas.microsoft.com/office/drawing/2014/main" id="{9D46BEB8-3462-4AAB-901B-155BFA79B9DF}"/>
              </a:ext>
            </a:extLst>
          </p:cNvPr>
          <p:cNvPicPr>
            <a:picLocks noGrp="1" noChangeAspect="1"/>
          </p:cNvPicPr>
          <p:nvPr>
            <p:ph idx="1"/>
          </p:nvPr>
        </p:nvPicPr>
        <p:blipFill>
          <a:blip r:embed="rId5"/>
          <a:stretch>
            <a:fillRect/>
          </a:stretch>
        </p:blipFill>
        <p:spPr>
          <a:xfrm>
            <a:off x="6298359" y="2429933"/>
            <a:ext cx="2380603" cy="212010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D0ED1F8E-A3E9-4C55-B203-C7DB5DDED2C8}"/>
              </a:ext>
            </a:extLst>
          </p:cNvPr>
          <p:cNvGrpSpPr>
            <a:grpSpLocks/>
          </p:cNvGrpSpPr>
          <p:nvPr/>
        </p:nvGrpSpPr>
        <p:grpSpPr bwMode="auto">
          <a:xfrm>
            <a:off x="711973" y="234613"/>
            <a:ext cx="6105020" cy="4291688"/>
            <a:chOff x="686372" y="1725288"/>
            <a:chExt cx="5545131" cy="4291689"/>
          </a:xfrm>
        </p:grpSpPr>
        <p:sp>
          <p:nvSpPr>
            <p:cNvPr id="3" name="Rectangle 2">
              <a:extLst>
                <a:ext uri="{FF2B5EF4-FFF2-40B4-BE49-F238E27FC236}">
                  <a16:creationId xmlns:a16="http://schemas.microsoft.com/office/drawing/2014/main" id="{C1DF7208-5E08-4F84-B83F-37EC693010DF}"/>
                </a:ext>
              </a:extLst>
            </p:cNvPr>
            <p:cNvSpPr>
              <a:spLocks noChangeArrowheads="1"/>
            </p:cNvSpPr>
            <p:nvPr/>
          </p:nvSpPr>
          <p:spPr bwMode="auto">
            <a:xfrm>
              <a:off x="1311414" y="1725288"/>
              <a:ext cx="4920089" cy="42916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3300"/>
                </a:lnSpc>
              </a:pPr>
              <a:r>
                <a:rPr lang="zh-CN" altLang="zh-CN" sz="2400" dirty="0">
                  <a:solidFill>
                    <a:srgbClr val="0000FF"/>
                  </a:solidFill>
                  <a:latin typeface="微软雅黑" panose="020B0503020204020204" pitchFamily="34" charset="-122"/>
                  <a:ea typeface="微软雅黑" panose="020B0503020204020204" pitchFamily="34" charset="-122"/>
                </a:rPr>
                <a:t>→聚乙烯塑料→食品袋、餐具、地膜等</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→聚乙烯纤维→无纺布</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→乙醇→燃料、化工原料</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→涤纶→纺织材料等</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 →洗涤剂、乳化剂、防冻液</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→醋酸纤维、酯类</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→增塑剂</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→杀虫剂、植物生长调节剂</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→聚氯乙烯塑料→包装袋、管材等</a:t>
              </a:r>
              <a:br>
                <a:rPr lang="zh-CN" altLang="zh-CN" sz="2400" dirty="0">
                  <a:solidFill>
                    <a:srgbClr val="0000FF"/>
                  </a:solidFill>
                  <a:latin typeface="微软雅黑" panose="020B0503020204020204" pitchFamily="34" charset="-122"/>
                  <a:ea typeface="微软雅黑" panose="020B0503020204020204" pitchFamily="34" charset="-122"/>
                </a:rPr>
              </a:br>
              <a:r>
                <a:rPr lang="zh-CN" altLang="zh-CN" sz="2400" dirty="0">
                  <a:solidFill>
                    <a:srgbClr val="0000FF"/>
                  </a:solidFill>
                  <a:latin typeface="微软雅黑" panose="020B0503020204020204" pitchFamily="34" charset="-122"/>
                  <a:ea typeface="微软雅黑" panose="020B0503020204020204" pitchFamily="34" charset="-122"/>
                </a:rPr>
                <a:t>→合成润滑油、高级醇、聚乙二醇</a:t>
              </a:r>
            </a:p>
          </p:txBody>
        </p:sp>
        <p:sp>
          <p:nvSpPr>
            <p:cNvPr id="4" name="Text Box 3">
              <a:extLst>
                <a:ext uri="{FF2B5EF4-FFF2-40B4-BE49-F238E27FC236}">
                  <a16:creationId xmlns:a16="http://schemas.microsoft.com/office/drawing/2014/main" id="{F8F43179-DAAC-414D-A5E8-E2C98D94B503}"/>
                </a:ext>
              </a:extLst>
            </p:cNvPr>
            <p:cNvSpPr txBox="1">
              <a:spLocks noChangeArrowheads="1"/>
            </p:cNvSpPr>
            <p:nvPr/>
          </p:nvSpPr>
          <p:spPr bwMode="auto">
            <a:xfrm>
              <a:off x="686372" y="3379803"/>
              <a:ext cx="6858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zh-CN" sz="2400" dirty="0">
                  <a:latin typeface="微软雅黑" panose="020B0503020204020204" pitchFamily="34" charset="-122"/>
                  <a:ea typeface="微软雅黑" panose="020B0503020204020204" pitchFamily="34" charset="-122"/>
                </a:rPr>
                <a:t>乙   烯</a:t>
              </a:r>
            </a:p>
          </p:txBody>
        </p:sp>
        <p:sp>
          <p:nvSpPr>
            <p:cNvPr id="5" name="AutoShape 4">
              <a:extLst>
                <a:ext uri="{FF2B5EF4-FFF2-40B4-BE49-F238E27FC236}">
                  <a16:creationId xmlns:a16="http://schemas.microsoft.com/office/drawing/2014/main" id="{8886C5A9-2CBC-46F6-9E89-436207CF5601}"/>
                </a:ext>
              </a:extLst>
            </p:cNvPr>
            <p:cNvSpPr>
              <a:spLocks/>
            </p:cNvSpPr>
            <p:nvPr/>
          </p:nvSpPr>
          <p:spPr bwMode="auto">
            <a:xfrm>
              <a:off x="1071362" y="1926444"/>
              <a:ext cx="381000" cy="3900488"/>
            </a:xfrm>
            <a:prstGeom prst="leftBrace">
              <a:avLst>
                <a:gd name="adj1" fmla="val 103354"/>
                <a:gd name="adj2" fmla="val 4934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Franklin Gothic Book" panose="020B0503020102020204" pitchFamily="34" charset="0"/>
                <a:ea typeface="黑体" panose="02010609060101010101" pitchFamily="49" charset="-122"/>
              </a:endParaRPr>
            </a:p>
          </p:txBody>
        </p:sp>
      </p:grpSp>
    </p:spTree>
    <p:extLst>
      <p:ext uri="{BB962C8B-B14F-4D97-AF65-F5344CB8AC3E}">
        <p14:creationId xmlns:p14="http://schemas.microsoft.com/office/powerpoint/2010/main" val="381336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345" y="413385"/>
            <a:ext cx="2076450" cy="583565"/>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3200" kern="0" cap="none" spc="0" normalizeH="0" baseline="0" noProof="0" dirty="0">
                <a:solidFill>
                  <a:srgbClr val="000000"/>
                </a:solidFill>
                <a:latin typeface="+mn-ea"/>
                <a:ea typeface="+mn-ea"/>
                <a:cs typeface="+mj-cs"/>
                <a:sym typeface="Calibri" panose="020F0502020204030204"/>
              </a:rPr>
              <a:t>【</a:t>
            </a:r>
            <a:r>
              <a:rPr kumimoji="0" lang="zh-CN" altLang="en-US" sz="3200" kern="0" cap="none" spc="0" normalizeH="0" baseline="0" noProof="0" dirty="0">
                <a:solidFill>
                  <a:srgbClr val="000000"/>
                </a:solidFill>
                <a:latin typeface="+mn-ea"/>
                <a:ea typeface="+mn-ea"/>
                <a:cs typeface="+mj-cs"/>
                <a:sym typeface="Calibri" panose="020F0502020204030204"/>
              </a:rPr>
              <a:t>小结</a:t>
            </a:r>
            <a:r>
              <a:rPr kumimoji="0" lang="en-US" altLang="zh-CN" sz="3200" kern="0" cap="none" spc="0" normalizeH="0" baseline="0" noProof="0" dirty="0">
                <a:solidFill>
                  <a:srgbClr val="000000"/>
                </a:solidFill>
                <a:latin typeface="+mn-ea"/>
                <a:ea typeface="+mn-ea"/>
                <a:cs typeface="+mj-cs"/>
                <a:sym typeface="Calibri" panose="020F0502020204030204"/>
              </a:rPr>
              <a:t>】</a:t>
            </a:r>
          </a:p>
        </p:txBody>
      </p:sp>
      <p:sp>
        <p:nvSpPr>
          <p:cNvPr id="35843" name="TextBox 2"/>
          <p:cNvSpPr txBox="1"/>
          <p:nvPr/>
        </p:nvSpPr>
        <p:spPr>
          <a:xfrm>
            <a:off x="3195320" y="1052830"/>
            <a:ext cx="2753360" cy="521970"/>
          </a:xfrm>
          <a:prstGeom prst="rect">
            <a:avLst/>
          </a:prstGeom>
          <a:solidFill>
            <a:srgbClr val="F9680D">
              <a:alpha val="18000"/>
            </a:srgbClr>
          </a:solidFill>
          <a:ln w="9525">
            <a:noFill/>
          </a:ln>
        </p:spPr>
        <p:txBody>
          <a:bodyPr wrap="square">
            <a:spAutoFit/>
          </a:bodyPr>
          <a:lstStyle/>
          <a:p>
            <a:pPr eaLnBrk="1"/>
            <a:r>
              <a:rPr lang="zh-CN" altLang="en-US" sz="2800" b="1" dirty="0">
                <a:latin typeface="楷体" panose="02010609060101010101" pitchFamily="49" charset="-122"/>
                <a:ea typeface="楷体" panose="02010609060101010101" pitchFamily="49" charset="-122"/>
              </a:rPr>
              <a:t>乙烯的</a:t>
            </a:r>
            <a:r>
              <a:rPr lang="zh-CN" altLang="en-US" sz="2800" b="1" dirty="0">
                <a:solidFill>
                  <a:srgbClr val="0000FF"/>
                </a:solidFill>
                <a:latin typeface="楷体" panose="02010609060101010101" pitchFamily="49" charset="-122"/>
                <a:ea typeface="楷体" panose="02010609060101010101" pitchFamily="49" charset="-122"/>
              </a:rPr>
              <a:t>物理性质</a:t>
            </a:r>
          </a:p>
        </p:txBody>
      </p:sp>
      <p:sp>
        <p:nvSpPr>
          <p:cNvPr id="35844" name="TextBox 4"/>
          <p:cNvSpPr txBox="1"/>
          <p:nvPr/>
        </p:nvSpPr>
        <p:spPr>
          <a:xfrm>
            <a:off x="3195003" y="2078990"/>
            <a:ext cx="2754312" cy="521970"/>
          </a:xfrm>
          <a:prstGeom prst="rect">
            <a:avLst/>
          </a:prstGeom>
          <a:solidFill>
            <a:srgbClr val="F9680D">
              <a:alpha val="18000"/>
            </a:srgbClr>
          </a:solidFill>
          <a:ln w="9525">
            <a:noFill/>
          </a:ln>
        </p:spPr>
        <p:txBody>
          <a:bodyPr>
            <a:spAutoFit/>
          </a:bodyPr>
          <a:lstStyle/>
          <a:p>
            <a:pPr eaLnBrk="1"/>
            <a:r>
              <a:rPr lang="zh-CN" altLang="en-US" sz="2800" b="1" dirty="0">
                <a:latin typeface="楷体" panose="02010609060101010101" pitchFamily="49" charset="-122"/>
                <a:ea typeface="楷体" panose="02010609060101010101" pitchFamily="49" charset="-122"/>
              </a:rPr>
              <a:t>乙烯的</a:t>
            </a:r>
            <a:r>
              <a:rPr lang="zh-CN" altLang="en-US" sz="2800" b="1" dirty="0">
                <a:solidFill>
                  <a:srgbClr val="0000FF"/>
                </a:solidFill>
                <a:latin typeface="楷体" panose="02010609060101010101" pitchFamily="49" charset="-122"/>
                <a:ea typeface="楷体" panose="02010609060101010101" pitchFamily="49" charset="-122"/>
              </a:rPr>
              <a:t>分子结构</a:t>
            </a:r>
          </a:p>
        </p:txBody>
      </p:sp>
      <p:pic>
        <p:nvPicPr>
          <p:cNvPr id="35845"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465253" y="1828165"/>
            <a:ext cx="1181100" cy="847725"/>
          </a:xfrm>
          <a:prstGeom prst="rect">
            <a:avLst/>
          </a:prstGeom>
          <a:noFill/>
          <a:ln w="9525">
            <a:noFill/>
          </a:ln>
        </p:spPr>
      </p:pic>
      <p:sp>
        <p:nvSpPr>
          <p:cNvPr id="35846" name="TextBox 7"/>
          <p:cNvSpPr txBox="1"/>
          <p:nvPr/>
        </p:nvSpPr>
        <p:spPr>
          <a:xfrm>
            <a:off x="3191510" y="3097530"/>
            <a:ext cx="2754313" cy="521970"/>
          </a:xfrm>
          <a:prstGeom prst="rect">
            <a:avLst/>
          </a:prstGeom>
          <a:solidFill>
            <a:srgbClr val="F9680D">
              <a:alpha val="18000"/>
            </a:srgbClr>
          </a:solidFill>
          <a:ln w="9525">
            <a:noFill/>
          </a:ln>
        </p:spPr>
        <p:txBody>
          <a:bodyPr>
            <a:spAutoFit/>
          </a:bodyPr>
          <a:lstStyle/>
          <a:p>
            <a:pPr eaLnBrk="1"/>
            <a:r>
              <a:rPr lang="zh-CN" altLang="en-US" sz="2800" b="1" dirty="0">
                <a:latin typeface="楷体" panose="02010609060101010101" pitchFamily="49" charset="-122"/>
                <a:ea typeface="楷体" panose="02010609060101010101" pitchFamily="49" charset="-122"/>
              </a:rPr>
              <a:t>乙烯的</a:t>
            </a:r>
            <a:r>
              <a:rPr lang="zh-CN" altLang="en-US" sz="2800" b="1" dirty="0">
                <a:solidFill>
                  <a:srgbClr val="0000FF"/>
                </a:solidFill>
                <a:latin typeface="楷体" panose="02010609060101010101" pitchFamily="49" charset="-122"/>
                <a:ea typeface="楷体" panose="02010609060101010101" pitchFamily="49" charset="-122"/>
              </a:rPr>
              <a:t>化学性质</a:t>
            </a:r>
          </a:p>
        </p:txBody>
      </p:sp>
      <p:sp>
        <p:nvSpPr>
          <p:cNvPr id="19" name="下箭头 18"/>
          <p:cNvSpPr/>
          <p:nvPr/>
        </p:nvSpPr>
        <p:spPr>
          <a:xfrm>
            <a:off x="4487228" y="1644650"/>
            <a:ext cx="155575" cy="363538"/>
          </a:xfrm>
          <a:prstGeom prst="downArrow">
            <a:avLst/>
          </a:prstGeom>
          <a:solidFill>
            <a:srgbClr val="FF0000"/>
          </a:solidFill>
          <a:ln>
            <a:solidFill>
              <a:srgbClr val="F852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sp>
        <p:nvSpPr>
          <p:cNvPr id="20" name="下箭头 19"/>
          <p:cNvSpPr/>
          <p:nvPr/>
        </p:nvSpPr>
        <p:spPr>
          <a:xfrm>
            <a:off x="4488815" y="2675573"/>
            <a:ext cx="153988" cy="363538"/>
          </a:xfrm>
          <a:prstGeom prst="downArrow">
            <a:avLst/>
          </a:prstGeom>
          <a:solidFill>
            <a:srgbClr val="FF0000"/>
          </a:solidFill>
          <a:ln>
            <a:solidFill>
              <a:srgbClr val="F852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sp>
        <p:nvSpPr>
          <p:cNvPr id="21" name="TextBox 20"/>
          <p:cNvSpPr txBox="1"/>
          <p:nvPr/>
        </p:nvSpPr>
        <p:spPr>
          <a:xfrm>
            <a:off x="3195320" y="4112895"/>
            <a:ext cx="2753360" cy="521970"/>
          </a:xfrm>
          <a:prstGeom prst="rect">
            <a:avLst/>
          </a:prstGeom>
          <a:solidFill>
            <a:srgbClr val="F9680D">
              <a:alpha val="18000"/>
            </a:srgbClr>
          </a:solidFill>
          <a:ln w="9525">
            <a:noFill/>
          </a:ln>
        </p:spPr>
        <p:txBody>
          <a:bodyPr wrap="square">
            <a:spAutoFit/>
          </a:bodyPr>
          <a:lstStyle/>
          <a:p>
            <a:pPr algn="ctr" eaLnBrk="1"/>
            <a:r>
              <a:rPr lang="zh-CN" altLang="en-US" sz="2800" b="1" dirty="0">
                <a:latin typeface="楷体" panose="02010609060101010101" pitchFamily="49" charset="-122"/>
                <a:ea typeface="楷体" panose="02010609060101010101" pitchFamily="49" charset="-122"/>
              </a:rPr>
              <a:t>乙烯的</a:t>
            </a:r>
            <a:r>
              <a:rPr lang="zh-CN" altLang="en-US" sz="2800" b="1" dirty="0">
                <a:solidFill>
                  <a:srgbClr val="0000FF"/>
                </a:solidFill>
                <a:latin typeface="楷体" panose="02010609060101010101" pitchFamily="49" charset="-122"/>
                <a:ea typeface="楷体" panose="02010609060101010101" pitchFamily="49" charset="-122"/>
              </a:rPr>
              <a:t>用途</a:t>
            </a:r>
          </a:p>
        </p:txBody>
      </p:sp>
      <p:sp>
        <p:nvSpPr>
          <p:cNvPr id="22" name="下箭头 21"/>
          <p:cNvSpPr/>
          <p:nvPr/>
        </p:nvSpPr>
        <p:spPr>
          <a:xfrm>
            <a:off x="4494848" y="3684270"/>
            <a:ext cx="153988" cy="363538"/>
          </a:xfrm>
          <a:prstGeom prst="downArrow">
            <a:avLst/>
          </a:prstGeom>
          <a:solidFill>
            <a:srgbClr val="FF0000"/>
          </a:solidFill>
          <a:ln>
            <a:solidFill>
              <a:srgbClr val="F852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lt1"/>
              </a:solidFill>
              <a:effectLst/>
              <a:uLnTx/>
              <a:uFillTx/>
              <a:latin typeface="+mn-lt"/>
              <a:ea typeface="+mn-ea"/>
              <a:cs typeface="+mn-cs"/>
              <a:sym typeface="Calibri" panose="020F0502020204030204"/>
            </a:endParaRPr>
          </a:p>
        </p:txBody>
      </p:sp>
      <p:sp>
        <p:nvSpPr>
          <p:cNvPr id="23" name="TextBox 22"/>
          <p:cNvSpPr txBox="1"/>
          <p:nvPr/>
        </p:nvSpPr>
        <p:spPr>
          <a:xfrm>
            <a:off x="1726565" y="1176655"/>
            <a:ext cx="582930" cy="3497580"/>
          </a:xfrm>
          <a:prstGeom prst="rect">
            <a:avLst/>
          </a:prstGeom>
          <a:noFill/>
          <a:ln w="9525">
            <a:noFill/>
          </a:ln>
        </p:spPr>
        <p:txBody>
          <a:bodyPr vert="eaVert" wrap="square">
            <a:spAutoFit/>
          </a:bodyPr>
          <a:lstStyle/>
          <a:p>
            <a:pPr eaLnBrk="1"/>
            <a:r>
              <a:rPr lang="zh-CN" altLang="en-US" sz="2600" b="1" dirty="0">
                <a:solidFill>
                  <a:srgbClr val="F85208"/>
                </a:solidFill>
                <a:latin typeface="楷体" panose="02010609060101010101" pitchFamily="49" charset="-122"/>
                <a:ea typeface="楷体" panose="02010609060101010101" pitchFamily="49" charset="-122"/>
              </a:rPr>
              <a:t>认识有机物的一般流程</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 4" descr="微信图片_20200201171503"/>
          <p:cNvPicPr>
            <a:picLocks noChangeAspect="1"/>
          </p:cNvPicPr>
          <p:nvPr>
            <p:custDataLst>
              <p:tags r:id="rId2"/>
            </p:custDataLst>
          </p:nvPr>
        </p:nvPicPr>
        <p:blipFill>
          <a:blip r:embed="rId4">
            <a:clrChange>
              <a:clrFrom>
                <a:srgbClr val="FFFFFF"/>
              </a:clrFrom>
              <a:clrTo>
                <a:srgbClr val="FFFFFF">
                  <a:alpha val="0"/>
                </a:srgbClr>
              </a:clrTo>
            </a:clrChange>
          </a:blip>
          <a:stretch>
            <a:fillRect/>
          </a:stretch>
        </p:blipFill>
        <p:spPr>
          <a:xfrm>
            <a:off x="3954463" y="793750"/>
            <a:ext cx="1235075" cy="1222375"/>
          </a:xfrm>
          <a:prstGeom prst="rect">
            <a:avLst/>
          </a:prstGeom>
          <a:noFill/>
          <a:ln w="9525">
            <a:noFill/>
          </a:ln>
        </p:spPr>
      </p:pic>
      <p:sp>
        <p:nvSpPr>
          <p:cNvPr id="19" name="矩形 18"/>
          <p:cNvSpPr/>
          <p:nvPr/>
        </p:nvSpPr>
        <p:spPr>
          <a:xfrm>
            <a:off x="2376488" y="2360613"/>
            <a:ext cx="4659313" cy="922338"/>
          </a:xfrm>
          <a:prstGeom prst="rect">
            <a:avLst/>
          </a:prstGeom>
        </p:spPr>
        <p:txBody>
          <a:bodyPr>
            <a:spAutoFit/>
          </a:bodyPr>
          <a:lstStyle/>
          <a:p>
            <a:pPr marL="0" marR="0" lvl="0" indent="0" algn="r" defTabSz="914400" rtl="0" eaLnBrk="1" fontAlgn="auto" latinLnBrk="0" hangingPunct="0">
              <a:lnSpc>
                <a:spcPct val="100000"/>
              </a:lnSpc>
              <a:spcBef>
                <a:spcPts val="0"/>
              </a:spcBef>
              <a:spcAft>
                <a:spcPts val="0"/>
              </a:spcAft>
              <a:buClrTx/>
              <a:buSzTx/>
              <a:buFontTx/>
              <a:buNone/>
              <a:defRPr/>
            </a:pPr>
            <a:r>
              <a:rPr kumimoji="0" lang="zh-CN" altLang="en-US" sz="5400" b="1" i="0" u="none" strike="noStrike" kern="0" cap="none" spc="30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j-cs"/>
                <a:sym typeface="Calibri" panose="020F0502020204030204"/>
              </a:rPr>
              <a:t>谢谢您的观看</a:t>
            </a:r>
          </a:p>
        </p:txBody>
      </p:sp>
      <p:sp>
        <p:nvSpPr>
          <p:cNvPr id="7" name="矩形 6"/>
          <p:cNvSpPr/>
          <p:nvPr/>
        </p:nvSpPr>
        <p:spPr>
          <a:xfrm>
            <a:off x="2632075" y="3508375"/>
            <a:ext cx="4205288" cy="442913"/>
          </a:xfrm>
          <a:prstGeom prst="rect">
            <a:avLst/>
          </a:prstGeom>
        </p:spPr>
        <p:txBody>
          <a:bodyPr>
            <a:spAutoFit/>
          </a:bodyPr>
          <a:lstStyle/>
          <a:p>
            <a:pPr marL="0" marR="0" lvl="0" indent="0" algn="l" defTabSz="914400" rtl="0" eaLnBrk="1" fontAlgn="auto" latinLnBrk="0" hangingPunct="0">
              <a:lnSpc>
                <a:spcPct val="150000"/>
              </a:lnSpc>
              <a:spcBef>
                <a:spcPts val="0"/>
              </a:spcBef>
              <a:spcAft>
                <a:spcPts val="0"/>
              </a:spcAft>
              <a:buClrTx/>
              <a:buSzTx/>
              <a:buFontTx/>
              <a:buNone/>
              <a:defRPr/>
            </a:pPr>
            <a:r>
              <a:rPr kumimoji="0" lang="zh-CN" altLang="en-US" sz="1800" b="0" i="0" u="none" strike="noStrike" kern="0" cap="none" spc="226"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mj-cs"/>
                <a:sym typeface="Calibri" panose="020F0502020204030204"/>
              </a:rPr>
              <a:t>北京市朝阳区教育研究中心  制作</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08C13D5-A87A-472A-92C3-E8A59A015CE3}"/>
              </a:ext>
            </a:extLst>
          </p:cNvPr>
          <p:cNvSpPr txBox="1"/>
          <p:nvPr/>
        </p:nvSpPr>
        <p:spPr>
          <a:xfrm>
            <a:off x="544649" y="1917455"/>
            <a:ext cx="1883228" cy="369332"/>
          </a:xfrm>
          <a:prstGeom prst="rect">
            <a:avLst/>
          </a:prstGeom>
          <a:noFill/>
        </p:spPr>
        <p:txBody>
          <a:bodyPr wrap="square" rtlCol="0">
            <a:spAutoFit/>
          </a:bodyPr>
          <a:lstStyle/>
          <a:p>
            <a:r>
              <a:rPr lang="zh-CN" altLang="en-US" dirty="0"/>
              <a:t>聚乙烯塑料</a:t>
            </a:r>
          </a:p>
        </p:txBody>
      </p:sp>
      <p:pic>
        <p:nvPicPr>
          <p:cNvPr id="6" name="图片 5">
            <a:extLst>
              <a:ext uri="{FF2B5EF4-FFF2-40B4-BE49-F238E27FC236}">
                <a16:creationId xmlns:a16="http://schemas.microsoft.com/office/drawing/2014/main" id="{A5F6D2DD-69FC-4F81-AB31-165868BFEF0A}"/>
              </a:ext>
            </a:extLst>
          </p:cNvPr>
          <p:cNvPicPr>
            <a:picLocks noChangeAspect="1"/>
          </p:cNvPicPr>
          <p:nvPr/>
        </p:nvPicPr>
        <p:blipFill>
          <a:blip r:embed="rId2"/>
          <a:stretch>
            <a:fillRect/>
          </a:stretch>
        </p:blipFill>
        <p:spPr>
          <a:xfrm>
            <a:off x="3219497" y="261072"/>
            <a:ext cx="2183734" cy="1572409"/>
          </a:xfrm>
          <a:prstGeom prst="rect">
            <a:avLst/>
          </a:prstGeom>
        </p:spPr>
      </p:pic>
      <p:sp>
        <p:nvSpPr>
          <p:cNvPr id="7" name="文本框 6">
            <a:extLst>
              <a:ext uri="{FF2B5EF4-FFF2-40B4-BE49-F238E27FC236}">
                <a16:creationId xmlns:a16="http://schemas.microsoft.com/office/drawing/2014/main" id="{61E636A9-CA9D-4BE1-90C3-DB3E5BFE9897}"/>
              </a:ext>
            </a:extLst>
          </p:cNvPr>
          <p:cNvSpPr txBox="1"/>
          <p:nvPr/>
        </p:nvSpPr>
        <p:spPr>
          <a:xfrm>
            <a:off x="3455716" y="1981530"/>
            <a:ext cx="1883228" cy="369332"/>
          </a:xfrm>
          <a:prstGeom prst="rect">
            <a:avLst/>
          </a:prstGeom>
          <a:noFill/>
        </p:spPr>
        <p:txBody>
          <a:bodyPr wrap="square" rtlCol="0">
            <a:spAutoFit/>
          </a:bodyPr>
          <a:lstStyle/>
          <a:p>
            <a:r>
              <a:rPr lang="zh-CN" altLang="en-US" dirty="0"/>
              <a:t>聚乙烯纤维</a:t>
            </a:r>
          </a:p>
        </p:txBody>
      </p:sp>
      <p:pic>
        <p:nvPicPr>
          <p:cNvPr id="11" name="图片 10">
            <a:extLst>
              <a:ext uri="{FF2B5EF4-FFF2-40B4-BE49-F238E27FC236}">
                <a16:creationId xmlns:a16="http://schemas.microsoft.com/office/drawing/2014/main" id="{7DAD92DA-544C-4220-97E8-705D00EA337B}"/>
              </a:ext>
            </a:extLst>
          </p:cNvPr>
          <p:cNvPicPr>
            <a:picLocks noChangeAspect="1"/>
          </p:cNvPicPr>
          <p:nvPr/>
        </p:nvPicPr>
        <p:blipFill>
          <a:blip r:embed="rId3"/>
          <a:stretch>
            <a:fillRect/>
          </a:stretch>
        </p:blipFill>
        <p:spPr>
          <a:xfrm>
            <a:off x="6251359" y="23001"/>
            <a:ext cx="2064658" cy="1943653"/>
          </a:xfrm>
          <a:prstGeom prst="rect">
            <a:avLst/>
          </a:prstGeom>
        </p:spPr>
      </p:pic>
      <p:sp>
        <p:nvSpPr>
          <p:cNvPr id="13" name="文本框 12">
            <a:extLst>
              <a:ext uri="{FF2B5EF4-FFF2-40B4-BE49-F238E27FC236}">
                <a16:creationId xmlns:a16="http://schemas.microsoft.com/office/drawing/2014/main" id="{9612F6FE-A01B-4CE6-9CEE-889921BB5AD9}"/>
              </a:ext>
            </a:extLst>
          </p:cNvPr>
          <p:cNvSpPr txBox="1"/>
          <p:nvPr/>
        </p:nvSpPr>
        <p:spPr>
          <a:xfrm>
            <a:off x="6683825" y="1958799"/>
            <a:ext cx="1603829" cy="369332"/>
          </a:xfrm>
          <a:prstGeom prst="rect">
            <a:avLst/>
          </a:prstGeom>
          <a:noFill/>
        </p:spPr>
        <p:txBody>
          <a:bodyPr wrap="square" rtlCol="0">
            <a:spAutoFit/>
          </a:bodyPr>
          <a:lstStyle/>
          <a:p>
            <a:r>
              <a:rPr lang="zh-CN" altLang="en-US" dirty="0"/>
              <a:t>有机溶剂</a:t>
            </a:r>
          </a:p>
        </p:txBody>
      </p:sp>
      <p:pic>
        <p:nvPicPr>
          <p:cNvPr id="14" name="图片 13">
            <a:extLst>
              <a:ext uri="{FF2B5EF4-FFF2-40B4-BE49-F238E27FC236}">
                <a16:creationId xmlns:a16="http://schemas.microsoft.com/office/drawing/2014/main" id="{CC15FACC-5E6F-4EB8-9EB3-C1C79A05B0EC}"/>
              </a:ext>
            </a:extLst>
          </p:cNvPr>
          <p:cNvPicPr>
            <a:picLocks noChangeAspect="1"/>
          </p:cNvPicPr>
          <p:nvPr/>
        </p:nvPicPr>
        <p:blipFill>
          <a:blip r:embed="rId4"/>
          <a:stretch>
            <a:fillRect/>
          </a:stretch>
        </p:blipFill>
        <p:spPr>
          <a:xfrm>
            <a:off x="327028" y="200223"/>
            <a:ext cx="2136775" cy="1729302"/>
          </a:xfrm>
          <a:prstGeom prst="rect">
            <a:avLst/>
          </a:prstGeom>
        </p:spPr>
      </p:pic>
      <p:pic>
        <p:nvPicPr>
          <p:cNvPr id="2" name="图片 1">
            <a:extLst>
              <a:ext uri="{FF2B5EF4-FFF2-40B4-BE49-F238E27FC236}">
                <a16:creationId xmlns:a16="http://schemas.microsoft.com/office/drawing/2014/main" id="{050F9E82-CF7E-4BC5-9EFE-B068C1A21C8E}"/>
              </a:ext>
            </a:extLst>
          </p:cNvPr>
          <p:cNvPicPr>
            <a:picLocks noChangeAspect="1"/>
          </p:cNvPicPr>
          <p:nvPr/>
        </p:nvPicPr>
        <p:blipFill>
          <a:blip r:embed="rId5"/>
          <a:stretch>
            <a:fillRect/>
          </a:stretch>
        </p:blipFill>
        <p:spPr>
          <a:xfrm>
            <a:off x="327028" y="2475942"/>
            <a:ext cx="2486190" cy="1642661"/>
          </a:xfrm>
          <a:prstGeom prst="rect">
            <a:avLst/>
          </a:prstGeom>
        </p:spPr>
      </p:pic>
      <p:pic>
        <p:nvPicPr>
          <p:cNvPr id="3" name="图片 2">
            <a:extLst>
              <a:ext uri="{FF2B5EF4-FFF2-40B4-BE49-F238E27FC236}">
                <a16:creationId xmlns:a16="http://schemas.microsoft.com/office/drawing/2014/main" id="{BD6A2938-A554-41B0-AD93-460F2E698DED}"/>
              </a:ext>
            </a:extLst>
          </p:cNvPr>
          <p:cNvPicPr>
            <a:picLocks noChangeAspect="1"/>
          </p:cNvPicPr>
          <p:nvPr/>
        </p:nvPicPr>
        <p:blipFill>
          <a:blip r:embed="rId6"/>
          <a:stretch>
            <a:fillRect/>
          </a:stretch>
        </p:blipFill>
        <p:spPr>
          <a:xfrm>
            <a:off x="3265216" y="2498911"/>
            <a:ext cx="2381250" cy="1678630"/>
          </a:xfrm>
          <a:prstGeom prst="rect">
            <a:avLst/>
          </a:prstGeom>
        </p:spPr>
      </p:pic>
      <p:pic>
        <p:nvPicPr>
          <p:cNvPr id="8" name="图片 7">
            <a:extLst>
              <a:ext uri="{FF2B5EF4-FFF2-40B4-BE49-F238E27FC236}">
                <a16:creationId xmlns:a16="http://schemas.microsoft.com/office/drawing/2014/main" id="{9ED99865-B3B8-4F47-BB6A-5F22A455BF02}"/>
              </a:ext>
            </a:extLst>
          </p:cNvPr>
          <p:cNvPicPr>
            <a:picLocks noChangeAspect="1"/>
          </p:cNvPicPr>
          <p:nvPr/>
        </p:nvPicPr>
        <p:blipFill>
          <a:blip r:embed="rId7"/>
          <a:stretch>
            <a:fillRect/>
          </a:stretch>
        </p:blipFill>
        <p:spPr>
          <a:xfrm>
            <a:off x="6251359" y="2328131"/>
            <a:ext cx="2381250" cy="1913067"/>
          </a:xfrm>
          <a:prstGeom prst="rect">
            <a:avLst/>
          </a:prstGeom>
        </p:spPr>
      </p:pic>
    </p:spTree>
    <p:extLst>
      <p:ext uri="{BB962C8B-B14F-4D97-AF65-F5344CB8AC3E}">
        <p14:creationId xmlns:p14="http://schemas.microsoft.com/office/powerpoint/2010/main" val="202059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文本框 29"/>
          <p:cNvSpPr txBox="1">
            <a:spLocks noChangeArrowheads="1"/>
          </p:cNvSpPr>
          <p:nvPr>
            <p:custDataLst>
              <p:tags r:id="rId1"/>
            </p:custDataLst>
          </p:nvPr>
        </p:nvSpPr>
        <p:spPr bwMode="auto">
          <a:xfrm>
            <a:off x="4788615" y="802323"/>
            <a:ext cx="1909763" cy="80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lgn="just">
              <a:lnSpc>
                <a:spcPct val="110000"/>
              </a:lnSpc>
              <a:spcBef>
                <a:spcPts val="600"/>
              </a:spcBef>
              <a:buClr>
                <a:srgbClr val="0F6FC6"/>
              </a:buClr>
              <a:buSzPct val="80000"/>
              <a:buFont typeface="Wingdings" panose="05000000000000000000" pitchFamily="2" charset="2"/>
              <a:buChar char="{"/>
              <a:defRPr sz="2400">
                <a:solidFill>
                  <a:srgbClr val="0F6FC6"/>
                </a:solidFill>
                <a:latin typeface="Arial" panose="020B0604020202020204" pitchFamily="34" charset="0"/>
                <a:ea typeface="黑体" panose="02010609060101010101" charset="-122"/>
              </a:defRPr>
            </a:lvl1pPr>
            <a:lvl2pPr marL="742950" indent="-285750" algn="just">
              <a:lnSpc>
                <a:spcPct val="120000"/>
              </a:lnSpc>
              <a:buClr>
                <a:srgbClr val="DABE8B"/>
              </a:buClr>
              <a:buFont typeface="幼圆" panose="02010509060101010101" pitchFamily="49" charset="-122"/>
              <a:buChar char=" "/>
              <a:defRPr>
                <a:solidFill>
                  <a:sysClr val="windowText" lastClr="000000"/>
                </a:solidFill>
                <a:latin typeface="Arial" panose="020B0604020202020204" pitchFamily="34" charset="0"/>
                <a:ea typeface="黑体" panose="02010609060101010101" charset="-122"/>
              </a:defRPr>
            </a:lvl2pPr>
            <a:lvl3pPr marL="1143000" indent="-228600">
              <a:lnSpc>
                <a:spcPct val="90000"/>
              </a:lnSpc>
              <a:spcBef>
                <a:spcPts val="500"/>
              </a:spcBef>
              <a:buChar char="•"/>
              <a:defRPr sz="2000">
                <a:solidFill>
                  <a:sysClr val="windowText" lastClr="000000"/>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9pPr>
          </a:lstStyle>
          <a:p>
            <a:pPr marL="0" marR="0" lvl="0" algn="ctr" defTabSz="914400" rtl="0" eaLnBrk="1" latinLnBrk="0" hangingPunct="1">
              <a:lnSpc>
                <a:spcPct val="130000"/>
              </a:lnSpc>
              <a:spcBef>
                <a:spcPts val="0"/>
              </a:spcBef>
              <a:buClrTx/>
              <a:buSzTx/>
              <a:buNone/>
            </a:pPr>
            <a:r>
              <a:rPr lang="zh-CN" altLang="en-US" b="1" kern="0" noProof="0" dirty="0">
                <a:solidFill>
                  <a:srgbClr val="00B050"/>
                </a:solidFill>
                <a:latin typeface="楷体" panose="02010609060101010101" pitchFamily="49" charset="-122"/>
                <a:ea typeface="楷体" panose="02010609060101010101" pitchFamily="49" charset="-122"/>
                <a:cs typeface="+mj-cs"/>
                <a:sym typeface="Calibri" panose="020F0502020204030204"/>
              </a:rPr>
              <a:t>石油</a:t>
            </a:r>
          </a:p>
        </p:txBody>
      </p:sp>
      <p:sp>
        <p:nvSpPr>
          <p:cNvPr id="31752" name="任意多边形 27"/>
          <p:cNvSpPr/>
          <p:nvPr>
            <p:custDataLst>
              <p:tags r:id="rId2"/>
            </p:custDataLst>
          </p:nvPr>
        </p:nvSpPr>
        <p:spPr bwMode="auto">
          <a:xfrm rot="8220000">
            <a:off x="3252550" y="3467815"/>
            <a:ext cx="762000" cy="300038"/>
          </a:xfrm>
          <a:custGeom>
            <a:avLst/>
            <a:gdLst>
              <a:gd name="T0" fmla="*/ 1213505 w 1391850"/>
              <a:gd name="T1" fmla="*/ 0 h 696292"/>
              <a:gd name="T2" fmla="*/ 1391850 w 1391850"/>
              <a:gd name="T3" fmla="*/ 680523 h 696292"/>
              <a:gd name="T4" fmla="*/ 664395 w 1391850"/>
              <a:gd name="T5" fmla="*/ 679784 h 696292"/>
              <a:gd name="T6" fmla="*/ 810270 w 1391850"/>
              <a:gd name="T7" fmla="*/ 476062 h 696292"/>
              <a:gd name="T8" fmla="*/ 0 w 1391850"/>
              <a:gd name="T9" fmla="*/ 696292 h 696292"/>
              <a:gd name="T10" fmla="*/ 1084978 w 1391850"/>
              <a:gd name="T11" fmla="*/ 149640 h 696292"/>
              <a:gd name="T12" fmla="*/ 1213505 w 1391850"/>
              <a:gd name="T13" fmla="*/ 0 h 696292"/>
            </a:gdLst>
            <a:ahLst/>
            <a:cxnLst>
              <a:cxn ang="0">
                <a:pos x="T0" y="T1"/>
              </a:cxn>
              <a:cxn ang="0">
                <a:pos x="T2" y="T3"/>
              </a:cxn>
              <a:cxn ang="0">
                <a:pos x="T4" y="T5"/>
              </a:cxn>
              <a:cxn ang="0">
                <a:pos x="T6" y="T7"/>
              </a:cxn>
              <a:cxn ang="0">
                <a:pos x="T8" y="T9"/>
              </a:cxn>
              <a:cxn ang="0">
                <a:pos x="T10" y="T11"/>
              </a:cxn>
              <a:cxn ang="0">
                <a:pos x="T12" y="T13"/>
              </a:cxn>
            </a:cxnLst>
            <a:rect l="0" t="0" r="r" b="b"/>
            <a:pathLst>
              <a:path w="1391850" h="696292">
                <a:moveTo>
                  <a:pt x="1213505" y="0"/>
                </a:moveTo>
                <a:lnTo>
                  <a:pt x="1391850" y="680523"/>
                </a:lnTo>
                <a:lnTo>
                  <a:pt x="664395" y="679784"/>
                </a:lnTo>
                <a:lnTo>
                  <a:pt x="810270" y="476062"/>
                </a:lnTo>
                <a:cubicBezTo>
                  <a:pt x="711564" y="424684"/>
                  <a:pt x="364296" y="301346"/>
                  <a:pt x="0" y="696292"/>
                </a:cubicBezTo>
                <a:cubicBezTo>
                  <a:pt x="100779" y="106417"/>
                  <a:pt x="733669" y="-15667"/>
                  <a:pt x="1084978" y="149640"/>
                </a:cubicBezTo>
                <a:lnTo>
                  <a:pt x="1213505" y="0"/>
                </a:lnTo>
                <a:close/>
              </a:path>
            </a:pathLst>
          </a:custGeom>
          <a:solidFill>
            <a:srgbClr val="0F6FC6"/>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sz="1350"/>
          </a:p>
        </p:txBody>
      </p:sp>
      <p:sp>
        <p:nvSpPr>
          <p:cNvPr id="31753" name="任意多边形 28"/>
          <p:cNvSpPr/>
          <p:nvPr>
            <p:custDataLst>
              <p:tags r:id="rId3"/>
            </p:custDataLst>
          </p:nvPr>
        </p:nvSpPr>
        <p:spPr bwMode="auto">
          <a:xfrm rot="10800000">
            <a:off x="2461975" y="2384981"/>
            <a:ext cx="762000" cy="300038"/>
          </a:xfrm>
          <a:custGeom>
            <a:avLst/>
            <a:gdLst>
              <a:gd name="T0" fmla="*/ 1213505 w 1391850"/>
              <a:gd name="T1" fmla="*/ 0 h 696292"/>
              <a:gd name="T2" fmla="*/ 1391850 w 1391850"/>
              <a:gd name="T3" fmla="*/ 680523 h 696292"/>
              <a:gd name="T4" fmla="*/ 664395 w 1391850"/>
              <a:gd name="T5" fmla="*/ 679784 h 696292"/>
              <a:gd name="T6" fmla="*/ 810270 w 1391850"/>
              <a:gd name="T7" fmla="*/ 476062 h 696292"/>
              <a:gd name="T8" fmla="*/ 0 w 1391850"/>
              <a:gd name="T9" fmla="*/ 696292 h 696292"/>
              <a:gd name="T10" fmla="*/ 1084978 w 1391850"/>
              <a:gd name="T11" fmla="*/ 149640 h 696292"/>
              <a:gd name="T12" fmla="*/ 1213505 w 1391850"/>
              <a:gd name="T13" fmla="*/ 0 h 696292"/>
            </a:gdLst>
            <a:ahLst/>
            <a:cxnLst>
              <a:cxn ang="0">
                <a:pos x="T0" y="T1"/>
              </a:cxn>
              <a:cxn ang="0">
                <a:pos x="T2" y="T3"/>
              </a:cxn>
              <a:cxn ang="0">
                <a:pos x="T4" y="T5"/>
              </a:cxn>
              <a:cxn ang="0">
                <a:pos x="T6" y="T7"/>
              </a:cxn>
              <a:cxn ang="0">
                <a:pos x="T8" y="T9"/>
              </a:cxn>
              <a:cxn ang="0">
                <a:pos x="T10" y="T11"/>
              </a:cxn>
              <a:cxn ang="0">
                <a:pos x="T12" y="T13"/>
              </a:cxn>
            </a:cxnLst>
            <a:rect l="0" t="0" r="r" b="b"/>
            <a:pathLst>
              <a:path w="1391850" h="696292">
                <a:moveTo>
                  <a:pt x="1213505" y="0"/>
                </a:moveTo>
                <a:lnTo>
                  <a:pt x="1391850" y="680523"/>
                </a:lnTo>
                <a:lnTo>
                  <a:pt x="664395" y="679784"/>
                </a:lnTo>
                <a:lnTo>
                  <a:pt x="810270" y="476062"/>
                </a:lnTo>
                <a:cubicBezTo>
                  <a:pt x="711564" y="424684"/>
                  <a:pt x="364296" y="301346"/>
                  <a:pt x="0" y="696292"/>
                </a:cubicBezTo>
                <a:cubicBezTo>
                  <a:pt x="100779" y="106417"/>
                  <a:pt x="733669" y="-15667"/>
                  <a:pt x="1084978" y="149640"/>
                </a:cubicBezTo>
                <a:lnTo>
                  <a:pt x="1213505" y="0"/>
                </a:lnTo>
                <a:close/>
              </a:path>
            </a:pathLst>
          </a:custGeom>
          <a:solidFill>
            <a:srgbClr val="009DD9"/>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sz="1350"/>
          </a:p>
        </p:txBody>
      </p:sp>
      <p:sp>
        <p:nvSpPr>
          <p:cNvPr id="31757" name="文本框 29"/>
          <p:cNvSpPr txBox="1">
            <a:spLocks noChangeArrowheads="1"/>
          </p:cNvSpPr>
          <p:nvPr>
            <p:custDataLst>
              <p:tags r:id="rId4"/>
            </p:custDataLst>
          </p:nvPr>
        </p:nvSpPr>
        <p:spPr bwMode="auto">
          <a:xfrm>
            <a:off x="6089015" y="2059940"/>
            <a:ext cx="1743710" cy="8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lgn="just">
              <a:lnSpc>
                <a:spcPct val="110000"/>
              </a:lnSpc>
              <a:spcBef>
                <a:spcPts val="600"/>
              </a:spcBef>
              <a:buClr>
                <a:srgbClr val="0F6FC6"/>
              </a:buClr>
              <a:buSzPct val="80000"/>
              <a:buFont typeface="Wingdings" panose="05000000000000000000" pitchFamily="2" charset="2"/>
              <a:buChar char="{"/>
              <a:defRPr sz="2400">
                <a:solidFill>
                  <a:srgbClr val="0F6FC6"/>
                </a:solidFill>
                <a:latin typeface="Arial" panose="020B0604020202020204" pitchFamily="34" charset="0"/>
                <a:ea typeface="黑体" panose="02010609060101010101" charset="-122"/>
              </a:defRPr>
            </a:lvl1pPr>
            <a:lvl2pPr marL="742950" indent="-285750" algn="just">
              <a:lnSpc>
                <a:spcPct val="120000"/>
              </a:lnSpc>
              <a:buClr>
                <a:srgbClr val="DABE8B"/>
              </a:buClr>
              <a:buFont typeface="幼圆" panose="02010509060101010101" pitchFamily="49" charset="-122"/>
              <a:buChar char=" "/>
              <a:defRPr>
                <a:solidFill>
                  <a:sysClr val="windowText" lastClr="000000"/>
                </a:solidFill>
                <a:latin typeface="Arial" panose="020B0604020202020204" pitchFamily="34" charset="0"/>
                <a:ea typeface="黑体" panose="02010609060101010101" charset="-122"/>
              </a:defRPr>
            </a:lvl2pPr>
            <a:lvl3pPr marL="1143000" indent="-228600">
              <a:lnSpc>
                <a:spcPct val="90000"/>
              </a:lnSpc>
              <a:spcBef>
                <a:spcPts val="500"/>
              </a:spcBef>
              <a:buChar char="•"/>
              <a:defRPr sz="2000">
                <a:solidFill>
                  <a:sysClr val="windowText" lastClr="000000"/>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9pPr>
          </a:lstStyle>
          <a:p>
            <a:pPr algn="ctr" eaLnBrk="1" hangingPunct="1">
              <a:lnSpc>
                <a:spcPct val="130000"/>
              </a:lnSpc>
              <a:spcBef>
                <a:spcPct val="0"/>
              </a:spcBef>
              <a:buClrTx/>
              <a:buSzTx/>
              <a:buNone/>
            </a:pPr>
            <a:r>
              <a:rPr lang="zh-CN" altLang="en-US" sz="2000" b="1" kern="0" noProof="0" dirty="0">
                <a:solidFill>
                  <a:schemeClr val="accent1">
                    <a:lumMod val="50000"/>
                  </a:schemeClr>
                </a:solidFill>
                <a:latin typeface="楷体" panose="02010609060101010101" pitchFamily="49" charset="-122"/>
                <a:ea typeface="楷体" panose="02010609060101010101" pitchFamily="49" charset="-122"/>
                <a:cs typeface="+mj-cs"/>
                <a:sym typeface="Calibri" panose="020F0502020204030204"/>
              </a:rPr>
              <a:t>塑料、纤维、有机溶剂</a:t>
            </a:r>
          </a:p>
        </p:txBody>
      </p:sp>
      <p:sp>
        <p:nvSpPr>
          <p:cNvPr id="31751" name="任意多边形 21"/>
          <p:cNvSpPr/>
          <p:nvPr>
            <p:custDataLst>
              <p:tags r:id="rId5"/>
            </p:custDataLst>
          </p:nvPr>
        </p:nvSpPr>
        <p:spPr bwMode="auto">
          <a:xfrm rot="6120000">
            <a:off x="4844019" y="1056481"/>
            <a:ext cx="762000" cy="300038"/>
          </a:xfrm>
          <a:custGeom>
            <a:avLst/>
            <a:gdLst>
              <a:gd name="T0" fmla="*/ 1213505 w 1391850"/>
              <a:gd name="T1" fmla="*/ 0 h 696292"/>
              <a:gd name="T2" fmla="*/ 1391850 w 1391850"/>
              <a:gd name="T3" fmla="*/ 680523 h 696292"/>
              <a:gd name="T4" fmla="*/ 664395 w 1391850"/>
              <a:gd name="T5" fmla="*/ 679784 h 696292"/>
              <a:gd name="T6" fmla="*/ 810270 w 1391850"/>
              <a:gd name="T7" fmla="*/ 476062 h 696292"/>
              <a:gd name="T8" fmla="*/ 0 w 1391850"/>
              <a:gd name="T9" fmla="*/ 696292 h 696292"/>
              <a:gd name="T10" fmla="*/ 1084978 w 1391850"/>
              <a:gd name="T11" fmla="*/ 149640 h 696292"/>
              <a:gd name="T12" fmla="*/ 1213505 w 1391850"/>
              <a:gd name="T13" fmla="*/ 0 h 696292"/>
            </a:gdLst>
            <a:ahLst/>
            <a:cxnLst>
              <a:cxn ang="0">
                <a:pos x="T0" y="T1"/>
              </a:cxn>
              <a:cxn ang="0">
                <a:pos x="T2" y="T3"/>
              </a:cxn>
              <a:cxn ang="0">
                <a:pos x="T4" y="T5"/>
              </a:cxn>
              <a:cxn ang="0">
                <a:pos x="T6" y="T7"/>
              </a:cxn>
              <a:cxn ang="0">
                <a:pos x="T8" y="T9"/>
              </a:cxn>
              <a:cxn ang="0">
                <a:pos x="T10" y="T11"/>
              </a:cxn>
              <a:cxn ang="0">
                <a:pos x="T12" y="T13"/>
              </a:cxn>
            </a:cxnLst>
            <a:rect l="0" t="0" r="r" b="b"/>
            <a:pathLst>
              <a:path w="1391850" h="696292">
                <a:moveTo>
                  <a:pt x="1213505" y="0"/>
                </a:moveTo>
                <a:lnTo>
                  <a:pt x="1391850" y="680523"/>
                </a:lnTo>
                <a:lnTo>
                  <a:pt x="664395" y="679784"/>
                </a:lnTo>
                <a:lnTo>
                  <a:pt x="810270" y="476062"/>
                </a:lnTo>
                <a:cubicBezTo>
                  <a:pt x="711564" y="424684"/>
                  <a:pt x="364296" y="301346"/>
                  <a:pt x="0" y="696292"/>
                </a:cubicBezTo>
                <a:cubicBezTo>
                  <a:pt x="100779" y="106417"/>
                  <a:pt x="733669" y="-15667"/>
                  <a:pt x="1084978" y="149640"/>
                </a:cubicBezTo>
                <a:lnTo>
                  <a:pt x="1213505" y="0"/>
                </a:lnTo>
                <a:close/>
              </a:path>
            </a:pathLst>
          </a:custGeom>
          <a:solidFill>
            <a:srgbClr val="A5C249"/>
          </a:solidFill>
          <a:ln>
            <a:noFill/>
          </a:ln>
        </p:spPr>
        <p:txBody>
          <a:bodyPr lIns="0" tIns="0" rIns="0" bIns="0" anchor="ctr"/>
          <a:lstStyle/>
          <a:p>
            <a:pPr algn="ctr"/>
            <a:endParaRPr lang="zh-CN" altLang="en-US" sz="1350"/>
          </a:p>
        </p:txBody>
      </p:sp>
      <p:sp>
        <p:nvSpPr>
          <p:cNvPr id="31750" name="任意多边形 23"/>
          <p:cNvSpPr/>
          <p:nvPr>
            <p:custDataLst>
              <p:tags r:id="rId6"/>
            </p:custDataLst>
          </p:nvPr>
        </p:nvSpPr>
        <p:spPr bwMode="auto">
          <a:xfrm rot="10800000" flipH="1">
            <a:off x="5326698" y="2385060"/>
            <a:ext cx="762000" cy="300038"/>
          </a:xfrm>
          <a:custGeom>
            <a:avLst/>
            <a:gdLst>
              <a:gd name="T0" fmla="*/ 1213505 w 1391850"/>
              <a:gd name="T1" fmla="*/ 0 h 696292"/>
              <a:gd name="T2" fmla="*/ 1391850 w 1391850"/>
              <a:gd name="T3" fmla="*/ 680523 h 696292"/>
              <a:gd name="T4" fmla="*/ 664395 w 1391850"/>
              <a:gd name="T5" fmla="*/ 679784 h 696292"/>
              <a:gd name="T6" fmla="*/ 810270 w 1391850"/>
              <a:gd name="T7" fmla="*/ 476062 h 696292"/>
              <a:gd name="T8" fmla="*/ 0 w 1391850"/>
              <a:gd name="T9" fmla="*/ 696292 h 696292"/>
              <a:gd name="T10" fmla="*/ 1084978 w 1391850"/>
              <a:gd name="T11" fmla="*/ 149640 h 696292"/>
              <a:gd name="T12" fmla="*/ 1213505 w 1391850"/>
              <a:gd name="T13" fmla="*/ 0 h 696292"/>
            </a:gdLst>
            <a:ahLst/>
            <a:cxnLst>
              <a:cxn ang="0">
                <a:pos x="T0" y="T1"/>
              </a:cxn>
              <a:cxn ang="0">
                <a:pos x="T2" y="T3"/>
              </a:cxn>
              <a:cxn ang="0">
                <a:pos x="T4" y="T5"/>
              </a:cxn>
              <a:cxn ang="0">
                <a:pos x="T6" y="T7"/>
              </a:cxn>
              <a:cxn ang="0">
                <a:pos x="T8" y="T9"/>
              </a:cxn>
              <a:cxn ang="0">
                <a:pos x="T10" y="T11"/>
              </a:cxn>
              <a:cxn ang="0">
                <a:pos x="T12" y="T13"/>
              </a:cxn>
            </a:cxnLst>
            <a:rect l="0" t="0" r="r" b="b"/>
            <a:pathLst>
              <a:path w="1391850" h="696292">
                <a:moveTo>
                  <a:pt x="1213505" y="0"/>
                </a:moveTo>
                <a:lnTo>
                  <a:pt x="1391850" y="680523"/>
                </a:lnTo>
                <a:lnTo>
                  <a:pt x="664395" y="679784"/>
                </a:lnTo>
                <a:lnTo>
                  <a:pt x="810270" y="476062"/>
                </a:lnTo>
                <a:cubicBezTo>
                  <a:pt x="711564" y="424684"/>
                  <a:pt x="364296" y="301346"/>
                  <a:pt x="0" y="696292"/>
                </a:cubicBezTo>
                <a:cubicBezTo>
                  <a:pt x="100779" y="106417"/>
                  <a:pt x="733669" y="-15667"/>
                  <a:pt x="1084978" y="149640"/>
                </a:cubicBezTo>
                <a:lnTo>
                  <a:pt x="1213505" y="0"/>
                </a:lnTo>
                <a:close/>
              </a:path>
            </a:pathLst>
          </a:custGeom>
          <a:solidFill>
            <a:srgbClr val="009DD9"/>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sz="1350"/>
          </a:p>
        </p:txBody>
      </p:sp>
      <p:sp>
        <p:nvSpPr>
          <p:cNvPr id="31763" name="文本框 29"/>
          <p:cNvSpPr txBox="1">
            <a:spLocks noChangeArrowheads="1"/>
          </p:cNvSpPr>
          <p:nvPr>
            <p:custDataLst>
              <p:tags r:id="rId7"/>
            </p:custDataLst>
          </p:nvPr>
        </p:nvSpPr>
        <p:spPr bwMode="auto">
          <a:xfrm flipH="1">
            <a:off x="939245" y="2061131"/>
            <a:ext cx="1909763" cy="8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lgn="just">
              <a:lnSpc>
                <a:spcPct val="110000"/>
              </a:lnSpc>
              <a:spcBef>
                <a:spcPts val="600"/>
              </a:spcBef>
              <a:buClr>
                <a:srgbClr val="0F6FC6"/>
              </a:buClr>
              <a:buSzPct val="80000"/>
              <a:buFont typeface="Wingdings" panose="05000000000000000000" pitchFamily="2" charset="2"/>
              <a:buChar char="{"/>
              <a:defRPr sz="2400">
                <a:solidFill>
                  <a:srgbClr val="0F6FC6"/>
                </a:solidFill>
                <a:latin typeface="Arial" panose="020B0604020202020204" pitchFamily="34" charset="0"/>
                <a:ea typeface="黑体" panose="02010609060101010101" charset="-122"/>
              </a:defRPr>
            </a:lvl1pPr>
            <a:lvl2pPr marL="742950" indent="-285750" algn="just">
              <a:lnSpc>
                <a:spcPct val="120000"/>
              </a:lnSpc>
              <a:buClr>
                <a:srgbClr val="DABE8B"/>
              </a:buClr>
              <a:buFont typeface="幼圆" panose="02010509060101010101" pitchFamily="49" charset="-122"/>
              <a:buChar char=" "/>
              <a:defRPr>
                <a:solidFill>
                  <a:sysClr val="windowText" lastClr="000000"/>
                </a:solidFill>
                <a:latin typeface="Arial" panose="020B0604020202020204" pitchFamily="34" charset="0"/>
                <a:ea typeface="黑体" panose="02010609060101010101" charset="-122"/>
              </a:defRPr>
            </a:lvl2pPr>
            <a:lvl3pPr marL="1143000" indent="-228600">
              <a:lnSpc>
                <a:spcPct val="90000"/>
              </a:lnSpc>
              <a:spcBef>
                <a:spcPts val="500"/>
              </a:spcBef>
              <a:buChar char="•"/>
              <a:defRPr sz="2000">
                <a:solidFill>
                  <a:sysClr val="windowText" lastClr="000000"/>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9pPr>
          </a:lstStyle>
          <a:p>
            <a:pPr algn="ctr" eaLnBrk="1" hangingPunct="1">
              <a:lnSpc>
                <a:spcPct val="130000"/>
              </a:lnSpc>
              <a:spcBef>
                <a:spcPct val="0"/>
              </a:spcBef>
              <a:buClrTx/>
              <a:buSzTx/>
              <a:buNone/>
            </a:pPr>
            <a:r>
              <a:rPr lang="zh-CN" altLang="en-US" sz="2000" b="1" kern="0" noProof="0" dirty="0">
                <a:solidFill>
                  <a:schemeClr val="accent1">
                    <a:lumMod val="50000"/>
                  </a:schemeClr>
                </a:solidFill>
                <a:latin typeface="楷体" panose="02010609060101010101" pitchFamily="49" charset="-122"/>
                <a:ea typeface="楷体" panose="02010609060101010101" pitchFamily="49" charset="-122"/>
                <a:cs typeface="+mj-cs"/>
                <a:sym typeface="Calibri" panose="020F0502020204030204"/>
              </a:rPr>
              <a:t>催熟剂</a:t>
            </a:r>
          </a:p>
        </p:txBody>
      </p:sp>
      <p:sp>
        <p:nvSpPr>
          <p:cNvPr id="31754" name="任意多边形 29"/>
          <p:cNvSpPr/>
          <p:nvPr>
            <p:custDataLst>
              <p:tags r:id="rId8"/>
            </p:custDataLst>
          </p:nvPr>
        </p:nvSpPr>
        <p:spPr bwMode="auto">
          <a:xfrm rot="13200000" flipH="1">
            <a:off x="4682094" y="3477419"/>
            <a:ext cx="762000" cy="300038"/>
          </a:xfrm>
          <a:custGeom>
            <a:avLst/>
            <a:gdLst>
              <a:gd name="T0" fmla="*/ 1213505 w 1391850"/>
              <a:gd name="T1" fmla="*/ 0 h 696292"/>
              <a:gd name="T2" fmla="*/ 1391850 w 1391850"/>
              <a:gd name="T3" fmla="*/ 680523 h 696292"/>
              <a:gd name="T4" fmla="*/ 664395 w 1391850"/>
              <a:gd name="T5" fmla="*/ 679784 h 696292"/>
              <a:gd name="T6" fmla="*/ 810270 w 1391850"/>
              <a:gd name="T7" fmla="*/ 476062 h 696292"/>
              <a:gd name="T8" fmla="*/ 0 w 1391850"/>
              <a:gd name="T9" fmla="*/ 696292 h 696292"/>
              <a:gd name="T10" fmla="*/ 1084978 w 1391850"/>
              <a:gd name="T11" fmla="*/ 149640 h 696292"/>
              <a:gd name="T12" fmla="*/ 1213505 w 1391850"/>
              <a:gd name="T13" fmla="*/ 0 h 696292"/>
            </a:gdLst>
            <a:ahLst/>
            <a:cxnLst>
              <a:cxn ang="0">
                <a:pos x="T0" y="T1"/>
              </a:cxn>
              <a:cxn ang="0">
                <a:pos x="T2" y="T3"/>
              </a:cxn>
              <a:cxn ang="0">
                <a:pos x="T4" y="T5"/>
              </a:cxn>
              <a:cxn ang="0">
                <a:pos x="T6" y="T7"/>
              </a:cxn>
              <a:cxn ang="0">
                <a:pos x="T8" y="T9"/>
              </a:cxn>
              <a:cxn ang="0">
                <a:pos x="T10" y="T11"/>
              </a:cxn>
              <a:cxn ang="0">
                <a:pos x="T12" y="T13"/>
              </a:cxn>
            </a:cxnLst>
            <a:rect l="0" t="0" r="r" b="b"/>
            <a:pathLst>
              <a:path w="1391850" h="696292">
                <a:moveTo>
                  <a:pt x="1213505" y="0"/>
                </a:moveTo>
                <a:lnTo>
                  <a:pt x="1391850" y="680523"/>
                </a:lnTo>
                <a:lnTo>
                  <a:pt x="664395" y="679784"/>
                </a:lnTo>
                <a:lnTo>
                  <a:pt x="810270" y="476062"/>
                </a:lnTo>
                <a:cubicBezTo>
                  <a:pt x="711564" y="424684"/>
                  <a:pt x="364296" y="301346"/>
                  <a:pt x="0" y="696292"/>
                </a:cubicBezTo>
                <a:cubicBezTo>
                  <a:pt x="100779" y="106417"/>
                  <a:pt x="733669" y="-15667"/>
                  <a:pt x="1084978" y="149640"/>
                </a:cubicBezTo>
                <a:lnTo>
                  <a:pt x="1213505" y="0"/>
                </a:lnTo>
                <a:close/>
              </a:path>
            </a:pathLst>
          </a:custGeom>
          <a:solidFill>
            <a:srgbClr val="0F6FC6"/>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p>
            <a:pPr algn="ctr"/>
            <a:endParaRPr lang="zh-CN" altLang="en-US" sz="1350"/>
          </a:p>
        </p:txBody>
      </p:sp>
      <p:sp>
        <p:nvSpPr>
          <p:cNvPr id="31766" name="文本框 29"/>
          <p:cNvSpPr txBox="1">
            <a:spLocks noChangeArrowheads="1"/>
          </p:cNvSpPr>
          <p:nvPr>
            <p:custDataLst>
              <p:tags r:id="rId9"/>
            </p:custDataLst>
          </p:nvPr>
        </p:nvSpPr>
        <p:spPr bwMode="auto">
          <a:xfrm flipH="1">
            <a:off x="5610860" y="3522980"/>
            <a:ext cx="2700020" cy="8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Autofit/>
          </a:bodyPr>
          <a:lstStyle>
            <a:lvl1pPr algn="just">
              <a:lnSpc>
                <a:spcPct val="110000"/>
              </a:lnSpc>
              <a:spcBef>
                <a:spcPts val="600"/>
              </a:spcBef>
              <a:buClr>
                <a:srgbClr val="0F6FC6"/>
              </a:buClr>
              <a:buSzPct val="80000"/>
              <a:buFont typeface="Wingdings" panose="05000000000000000000" pitchFamily="2" charset="2"/>
              <a:buChar char="{"/>
              <a:defRPr sz="2400">
                <a:solidFill>
                  <a:srgbClr val="0F6FC6"/>
                </a:solidFill>
                <a:latin typeface="Arial" panose="020B0604020202020204" pitchFamily="34" charset="0"/>
                <a:ea typeface="黑体" panose="02010609060101010101" charset="-122"/>
              </a:defRPr>
            </a:lvl1pPr>
            <a:lvl2pPr marL="742950" indent="-285750" algn="just">
              <a:lnSpc>
                <a:spcPct val="120000"/>
              </a:lnSpc>
              <a:buClr>
                <a:srgbClr val="DABE8B"/>
              </a:buClr>
              <a:buFont typeface="幼圆" panose="02010509060101010101" pitchFamily="49" charset="-122"/>
              <a:buChar char=" "/>
              <a:defRPr>
                <a:solidFill>
                  <a:sysClr val="windowText" lastClr="000000"/>
                </a:solidFill>
                <a:latin typeface="Arial" panose="020B0604020202020204" pitchFamily="34" charset="0"/>
                <a:ea typeface="黑体" panose="02010609060101010101" charset="-122"/>
              </a:defRPr>
            </a:lvl2pPr>
            <a:lvl3pPr marL="1143000" indent="-228600">
              <a:lnSpc>
                <a:spcPct val="90000"/>
              </a:lnSpc>
              <a:spcBef>
                <a:spcPts val="500"/>
              </a:spcBef>
              <a:buChar char="•"/>
              <a:defRPr sz="2000">
                <a:solidFill>
                  <a:sysClr val="windowText" lastClr="000000"/>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9pPr>
          </a:lstStyle>
          <a:p>
            <a:pPr algn="ctr" eaLnBrk="1" hangingPunct="1">
              <a:lnSpc>
                <a:spcPct val="130000"/>
              </a:lnSpc>
              <a:spcBef>
                <a:spcPct val="0"/>
              </a:spcBef>
              <a:buClrTx/>
              <a:buSzTx/>
              <a:buNone/>
            </a:pPr>
            <a:r>
              <a:rPr lang="zh-CN" altLang="en-US" sz="2000" b="1" kern="0">
                <a:ln>
                  <a:noFill/>
                </a:ln>
                <a:solidFill>
                  <a:schemeClr val="accent1">
                    <a:lumMod val="50000"/>
                  </a:schemeClr>
                </a:solidFill>
                <a:effectLst/>
                <a:uLnTx/>
                <a:uFillTx/>
                <a:latin typeface="楷体" panose="02010609060101010101" pitchFamily="49" charset="-122"/>
                <a:ea typeface="楷体" panose="02010609060101010101" pitchFamily="49" charset="-122"/>
                <a:cs typeface="+mj-cs"/>
                <a:sym typeface="+mn-ea"/>
              </a:rPr>
              <a:t>乙烯的产量衡量一个国家的石油化工发展水平</a:t>
            </a:r>
            <a:endParaRPr lang="zh-CN" altLang="en-US" sz="2000" b="1" kern="0" dirty="0">
              <a:ln>
                <a:noFill/>
              </a:ln>
              <a:solidFill>
                <a:schemeClr val="accent1">
                  <a:lumMod val="50000"/>
                </a:schemeClr>
              </a:solidFill>
              <a:effectLst/>
              <a:uLnTx/>
              <a:uFillTx/>
              <a:latin typeface="楷体" panose="02010609060101010101" pitchFamily="49" charset="-122"/>
              <a:ea typeface="楷体" panose="02010609060101010101" pitchFamily="49" charset="-122"/>
              <a:cs typeface="+mj-cs"/>
              <a:sym typeface="+mn-ea"/>
            </a:endParaRPr>
          </a:p>
        </p:txBody>
      </p:sp>
      <p:sp>
        <p:nvSpPr>
          <p:cNvPr id="4" name="矩形 3"/>
          <p:cNvSpPr/>
          <p:nvPr/>
        </p:nvSpPr>
        <p:spPr>
          <a:xfrm>
            <a:off x="3713798" y="2038985"/>
            <a:ext cx="1122363" cy="646113"/>
          </a:xfrm>
          <a:prstGeom prst="rect">
            <a:avLst/>
          </a:prstGeom>
          <a:ln w="19050">
            <a:noFill/>
          </a:ln>
        </p:spPr>
        <p:txBody>
          <a:bodyPr>
            <a:spAutoFit/>
          </a:bodyPr>
          <a:lstStyle/>
          <a:p>
            <a:pPr marL="0" marR="0" lvl="0" indent="0" algn="ctr" defTabSz="914400" rtl="0" eaLnBrk="1" fontAlgn="auto" latinLnBrk="0" hangingPunct="0">
              <a:lnSpc>
                <a:spcPct val="100000"/>
              </a:lnSpc>
              <a:spcBef>
                <a:spcPts val="0"/>
              </a:spcBef>
              <a:spcAft>
                <a:spcPts val="0"/>
              </a:spcAft>
              <a:buClrTx/>
              <a:buSzTx/>
              <a:buFontTx/>
              <a:buNone/>
              <a:defRPr/>
            </a:pPr>
            <a:r>
              <a:rPr kumimoji="0" lang="zh-CN" altLang="en-US" sz="3600" b="1" i="0" u="none" strike="noStrike" kern="0" cap="none" spc="0" normalizeH="0" baseline="0" noProof="0" dirty="0">
                <a:ln>
                  <a:noFill/>
                </a:ln>
                <a:solidFill>
                  <a:srgbClr val="FF0000"/>
                </a:solidFill>
                <a:effectLst/>
                <a:uLnTx/>
                <a:uFillTx/>
                <a:latin typeface="+mn-ea"/>
                <a:ea typeface="+mn-ea"/>
                <a:cs typeface="+mj-cs"/>
                <a:sym typeface="Calibri" panose="020F0502020204030204"/>
              </a:rPr>
              <a:t>乙烯</a:t>
            </a:r>
          </a:p>
        </p:txBody>
      </p:sp>
      <p:sp>
        <p:nvSpPr>
          <p:cNvPr id="5" name="椭圆 4"/>
          <p:cNvSpPr/>
          <p:nvPr/>
        </p:nvSpPr>
        <p:spPr>
          <a:xfrm>
            <a:off x="3223895" y="1331595"/>
            <a:ext cx="2103120" cy="2103120"/>
          </a:xfrm>
          <a:prstGeom prst="ellipse">
            <a:avLst/>
          </a:prstGeom>
          <a:solidFill>
            <a:srgbClr val="F9680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60" name="文本框 29"/>
          <p:cNvSpPr txBox="1">
            <a:spLocks noChangeArrowheads="1"/>
          </p:cNvSpPr>
          <p:nvPr>
            <p:custDataLst>
              <p:tags r:id="rId10"/>
            </p:custDataLst>
          </p:nvPr>
        </p:nvSpPr>
        <p:spPr bwMode="auto">
          <a:xfrm flipH="1">
            <a:off x="1755934" y="802402"/>
            <a:ext cx="1909763" cy="80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Autofit/>
          </a:bodyPr>
          <a:lstStyle>
            <a:lvl1pPr algn="just">
              <a:lnSpc>
                <a:spcPct val="110000"/>
              </a:lnSpc>
              <a:spcBef>
                <a:spcPts val="600"/>
              </a:spcBef>
              <a:buClr>
                <a:srgbClr val="0F6FC6"/>
              </a:buClr>
              <a:buSzPct val="80000"/>
              <a:buFont typeface="Wingdings" panose="05000000000000000000" pitchFamily="2" charset="2"/>
              <a:buChar char="{"/>
              <a:defRPr sz="2400">
                <a:solidFill>
                  <a:srgbClr val="0F6FC6"/>
                </a:solidFill>
                <a:latin typeface="Arial" panose="020B0604020202020204" pitchFamily="34" charset="0"/>
                <a:ea typeface="黑体" panose="02010609060101010101" charset="-122"/>
              </a:defRPr>
            </a:lvl1pPr>
            <a:lvl2pPr marL="742950" indent="-285750" algn="just">
              <a:lnSpc>
                <a:spcPct val="120000"/>
              </a:lnSpc>
              <a:buClr>
                <a:srgbClr val="DABE8B"/>
              </a:buClr>
              <a:buFont typeface="幼圆" panose="02010509060101010101" pitchFamily="49" charset="-122"/>
              <a:buChar char=" "/>
              <a:defRPr>
                <a:solidFill>
                  <a:sysClr val="windowText" lastClr="000000"/>
                </a:solidFill>
                <a:latin typeface="Arial" panose="020B0604020202020204" pitchFamily="34" charset="0"/>
                <a:ea typeface="黑体" panose="02010609060101010101" charset="-122"/>
              </a:defRPr>
            </a:lvl2pPr>
            <a:lvl3pPr marL="1143000" indent="-228600">
              <a:lnSpc>
                <a:spcPct val="90000"/>
              </a:lnSpc>
              <a:spcBef>
                <a:spcPts val="500"/>
              </a:spcBef>
              <a:buChar char="•"/>
              <a:defRPr sz="2000">
                <a:solidFill>
                  <a:sysClr val="windowText" lastClr="000000"/>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9pPr>
          </a:lstStyle>
          <a:p>
            <a:pPr algn="ctr" eaLnBrk="1" hangingPunct="1">
              <a:lnSpc>
                <a:spcPct val="130000"/>
              </a:lnSpc>
              <a:spcBef>
                <a:spcPct val="0"/>
              </a:spcBef>
              <a:buClrTx/>
              <a:buSzTx/>
              <a:buNone/>
            </a:pPr>
            <a:r>
              <a:rPr lang="zh-CN" altLang="en-US" b="1" kern="0" noProof="0" dirty="0">
                <a:solidFill>
                  <a:srgbClr val="00B050"/>
                </a:solidFill>
                <a:latin typeface="楷体" panose="02010609060101010101" pitchFamily="49" charset="-122"/>
                <a:ea typeface="楷体" panose="02010609060101010101" pitchFamily="49" charset="-122"/>
                <a:cs typeface="+mj-cs"/>
                <a:sym typeface="Calibri" panose="020F0502020204030204"/>
              </a:rPr>
              <a:t>植物</a:t>
            </a:r>
          </a:p>
        </p:txBody>
      </p:sp>
      <p:sp>
        <p:nvSpPr>
          <p:cNvPr id="6" name="椭圆 5"/>
          <p:cNvSpPr/>
          <p:nvPr/>
        </p:nvSpPr>
        <p:spPr>
          <a:xfrm>
            <a:off x="3494405" y="1610360"/>
            <a:ext cx="1562100" cy="156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713798" y="2059940"/>
            <a:ext cx="1122363" cy="646113"/>
          </a:xfrm>
          <a:prstGeom prst="rect">
            <a:avLst/>
          </a:prstGeom>
          <a:ln w="19050">
            <a:noFill/>
          </a:ln>
        </p:spPr>
        <p:txBody>
          <a:bodyPr>
            <a:spAutoFit/>
          </a:bodyPr>
          <a:lstStyle/>
          <a:p>
            <a:pPr marL="0" marR="0" lvl="0" indent="0" algn="ctr" defTabSz="914400" rtl="0" eaLnBrk="1" fontAlgn="auto" latinLnBrk="0" hangingPunct="0">
              <a:lnSpc>
                <a:spcPct val="100000"/>
              </a:lnSpc>
              <a:spcBef>
                <a:spcPts val="0"/>
              </a:spcBef>
              <a:spcAft>
                <a:spcPts val="0"/>
              </a:spcAft>
              <a:buClrTx/>
              <a:buSzTx/>
              <a:buFontTx/>
              <a:buNone/>
              <a:defRPr/>
            </a:pPr>
            <a:r>
              <a:rPr kumimoji="0" lang="zh-CN" altLang="en-US" sz="3600" b="1" i="0" u="none" strike="noStrike" kern="0" cap="none" spc="0" normalizeH="0" baseline="0" noProof="0" dirty="0">
                <a:ln>
                  <a:noFill/>
                </a:ln>
                <a:solidFill>
                  <a:srgbClr val="F85208"/>
                </a:solidFill>
                <a:effectLst/>
                <a:uLnTx/>
                <a:uFillTx/>
                <a:latin typeface="+mn-ea"/>
                <a:ea typeface="+mn-ea"/>
                <a:cs typeface="+mj-cs"/>
                <a:sym typeface="Calibri" panose="020F0502020204030204"/>
              </a:rPr>
              <a:t>乙烯</a:t>
            </a:r>
          </a:p>
        </p:txBody>
      </p:sp>
      <p:sp>
        <p:nvSpPr>
          <p:cNvPr id="9" name="文本框 29"/>
          <p:cNvSpPr txBox="1">
            <a:spLocks noChangeArrowheads="1"/>
          </p:cNvSpPr>
          <p:nvPr>
            <p:custDataLst>
              <p:tags r:id="rId11"/>
            </p:custDataLst>
          </p:nvPr>
        </p:nvSpPr>
        <p:spPr bwMode="auto">
          <a:xfrm flipH="1">
            <a:off x="1577420" y="3522901"/>
            <a:ext cx="1909763" cy="8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ormAutofit/>
          </a:bodyPr>
          <a:lstStyle>
            <a:lvl1pPr algn="just">
              <a:lnSpc>
                <a:spcPct val="110000"/>
              </a:lnSpc>
              <a:spcBef>
                <a:spcPts val="600"/>
              </a:spcBef>
              <a:buClr>
                <a:srgbClr val="0F6FC6"/>
              </a:buClr>
              <a:buSzPct val="80000"/>
              <a:buFont typeface="Wingdings" panose="05000000000000000000" pitchFamily="2" charset="2"/>
              <a:buChar char="{"/>
              <a:defRPr sz="2400">
                <a:solidFill>
                  <a:srgbClr val="0F6FC6"/>
                </a:solidFill>
                <a:latin typeface="Arial" panose="020B0604020202020204" pitchFamily="34" charset="0"/>
                <a:ea typeface="黑体" panose="02010609060101010101" charset="-122"/>
              </a:defRPr>
            </a:lvl1pPr>
            <a:lvl2pPr marL="742950" indent="-285750" algn="just">
              <a:lnSpc>
                <a:spcPct val="120000"/>
              </a:lnSpc>
              <a:buClr>
                <a:srgbClr val="DABE8B"/>
              </a:buClr>
              <a:buFont typeface="幼圆" panose="02010509060101010101" pitchFamily="49" charset="-122"/>
              <a:buChar char=" "/>
              <a:defRPr>
                <a:solidFill>
                  <a:sysClr val="windowText" lastClr="000000"/>
                </a:solidFill>
                <a:latin typeface="Arial" panose="020B0604020202020204" pitchFamily="34" charset="0"/>
                <a:ea typeface="黑体" panose="02010609060101010101" charset="-122"/>
              </a:defRPr>
            </a:lvl2pPr>
            <a:lvl3pPr marL="1143000" indent="-228600">
              <a:lnSpc>
                <a:spcPct val="90000"/>
              </a:lnSpc>
              <a:spcBef>
                <a:spcPts val="500"/>
              </a:spcBef>
              <a:buChar char="•"/>
              <a:defRPr sz="2000">
                <a:solidFill>
                  <a:sysClr val="windowText" lastClr="000000"/>
                </a:solidFill>
                <a:latin typeface="Arial" panose="020B0604020202020204" pitchFamily="34" charset="0"/>
                <a:ea typeface="幼圆" panose="02010509060101010101" pitchFamily="49" charset="-122"/>
              </a:defRPr>
            </a:lvl3pPr>
            <a:lvl4pPr marL="16002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4pPr>
            <a:lvl5pPr marL="2057400" indent="-228600">
              <a:lnSpc>
                <a:spcPct val="90000"/>
              </a:lnSpc>
              <a:spcBef>
                <a:spcPts val="500"/>
              </a:spcBef>
              <a:buChar char="•"/>
              <a:defRPr>
                <a:solidFill>
                  <a:sysClr val="windowText" lastClr="000000"/>
                </a:solidFill>
                <a:latin typeface="Arial" panose="020B0604020202020204" pitchFamily="34" charset="0"/>
                <a:ea typeface="幼圆" panose="02010509060101010101" pitchFamily="49" charset="-122"/>
              </a:defRPr>
            </a:lvl5pPr>
            <a:lvl6pPr marL="25146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6pPr>
            <a:lvl7pPr marL="29718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7pPr>
            <a:lvl8pPr marL="34290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8pPr>
            <a:lvl9pPr marL="3886200" indent="-228600" fontAlgn="base">
              <a:lnSpc>
                <a:spcPct val="90000"/>
              </a:lnSpc>
              <a:spcBef>
                <a:spcPts val="500"/>
              </a:spcBef>
              <a:spcAft>
                <a:spcPct val="0"/>
              </a:spcAft>
              <a:buFont typeface="Arial" panose="020B0604020202020204" pitchFamily="34" charset="0"/>
              <a:buChar char="•"/>
              <a:defRPr>
                <a:solidFill>
                  <a:sysClr val="windowText" lastClr="000000"/>
                </a:solidFill>
                <a:latin typeface="Arial" panose="020B0604020202020204" pitchFamily="34" charset="0"/>
                <a:ea typeface="幼圆" panose="02010509060101010101" pitchFamily="49" charset="-122"/>
              </a:defRPr>
            </a:lvl9pPr>
          </a:lstStyle>
          <a:p>
            <a:pPr algn="ctr" eaLnBrk="1" hangingPunct="1">
              <a:lnSpc>
                <a:spcPct val="130000"/>
              </a:lnSpc>
              <a:buClrTx/>
              <a:buSzTx/>
              <a:buNone/>
            </a:pPr>
            <a:r>
              <a:rPr lang="zh-CN" altLang="en-US" sz="2000" b="1" kern="0" noProof="0" dirty="0">
                <a:solidFill>
                  <a:schemeClr val="accent1">
                    <a:lumMod val="50000"/>
                  </a:schemeClr>
                </a:solidFill>
                <a:latin typeface="楷体" panose="02010609060101010101" pitchFamily="49" charset="-122"/>
                <a:ea typeface="楷体" panose="02010609060101010101" pitchFamily="49" charset="-122"/>
                <a:cs typeface="+mj-cs"/>
              </a:rPr>
              <a:t>石油化工原料</a:t>
            </a:r>
          </a:p>
        </p:txBody>
      </p:sp>
      <p:sp>
        <p:nvSpPr>
          <p:cNvPr id="10" name="任意多边形 21"/>
          <p:cNvSpPr/>
          <p:nvPr>
            <p:custDataLst>
              <p:tags r:id="rId12"/>
            </p:custDataLst>
          </p:nvPr>
        </p:nvSpPr>
        <p:spPr bwMode="auto">
          <a:xfrm rot="15480000" flipH="1">
            <a:off x="2879964" y="1111726"/>
            <a:ext cx="762000" cy="300038"/>
          </a:xfrm>
          <a:custGeom>
            <a:avLst/>
            <a:gdLst>
              <a:gd name="T0" fmla="*/ 1213505 w 1391850"/>
              <a:gd name="T1" fmla="*/ 0 h 696292"/>
              <a:gd name="T2" fmla="*/ 1391850 w 1391850"/>
              <a:gd name="T3" fmla="*/ 680523 h 696292"/>
              <a:gd name="T4" fmla="*/ 664395 w 1391850"/>
              <a:gd name="T5" fmla="*/ 679784 h 696292"/>
              <a:gd name="T6" fmla="*/ 810270 w 1391850"/>
              <a:gd name="T7" fmla="*/ 476062 h 696292"/>
              <a:gd name="T8" fmla="*/ 0 w 1391850"/>
              <a:gd name="T9" fmla="*/ 696292 h 696292"/>
              <a:gd name="T10" fmla="*/ 1084978 w 1391850"/>
              <a:gd name="T11" fmla="*/ 149640 h 696292"/>
              <a:gd name="T12" fmla="*/ 1213505 w 1391850"/>
              <a:gd name="T13" fmla="*/ 0 h 696292"/>
            </a:gdLst>
            <a:ahLst/>
            <a:cxnLst>
              <a:cxn ang="0">
                <a:pos x="T0" y="T1"/>
              </a:cxn>
              <a:cxn ang="0">
                <a:pos x="T2" y="T3"/>
              </a:cxn>
              <a:cxn ang="0">
                <a:pos x="T4" y="T5"/>
              </a:cxn>
              <a:cxn ang="0">
                <a:pos x="T6" y="T7"/>
              </a:cxn>
              <a:cxn ang="0">
                <a:pos x="T8" y="T9"/>
              </a:cxn>
              <a:cxn ang="0">
                <a:pos x="T10" y="T11"/>
              </a:cxn>
              <a:cxn ang="0">
                <a:pos x="T12" y="T13"/>
              </a:cxn>
            </a:cxnLst>
            <a:rect l="0" t="0" r="r" b="b"/>
            <a:pathLst>
              <a:path w="1391850" h="696292">
                <a:moveTo>
                  <a:pt x="1213505" y="0"/>
                </a:moveTo>
                <a:lnTo>
                  <a:pt x="1391850" y="680523"/>
                </a:lnTo>
                <a:lnTo>
                  <a:pt x="664395" y="679784"/>
                </a:lnTo>
                <a:lnTo>
                  <a:pt x="810270" y="476062"/>
                </a:lnTo>
                <a:cubicBezTo>
                  <a:pt x="711564" y="424684"/>
                  <a:pt x="364296" y="301346"/>
                  <a:pt x="0" y="696292"/>
                </a:cubicBezTo>
                <a:cubicBezTo>
                  <a:pt x="100779" y="106417"/>
                  <a:pt x="733669" y="-15667"/>
                  <a:pt x="1084978" y="149640"/>
                </a:cubicBezTo>
                <a:lnTo>
                  <a:pt x="1213505" y="0"/>
                </a:lnTo>
                <a:close/>
              </a:path>
            </a:pathLst>
          </a:custGeom>
          <a:solidFill>
            <a:srgbClr val="A5C249"/>
          </a:solidFill>
          <a:ln>
            <a:noFill/>
          </a:ln>
        </p:spPr>
        <p:txBody>
          <a:bodyPr lIns="0" tIns="0" rIns="0" bIns="0" anchor="ctr"/>
          <a:lstStyle/>
          <a:p>
            <a:pPr algn="ctr"/>
            <a:endParaRPr lang="zh-CN" altLang="en-US" sz="13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81000" y="401320"/>
            <a:ext cx="3251835" cy="516890"/>
          </a:xfrm>
        </p:spPr>
        <p:txBody>
          <a:bodyPr vert="horz" wrap="square" lIns="90170" tIns="46990" rIns="90170" bIns="46990" rtlCol="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0" i="0" u="none" strike="noStrike" kern="1200" cap="none" spc="200" normalizeH="0" baseline="0" noProof="1">
                <a:ln>
                  <a:noFill/>
                </a:ln>
                <a:solidFill>
                  <a:schemeClr val="tx1"/>
                </a:solidFill>
                <a:effectLst/>
                <a:uLnTx/>
                <a:uFillTx/>
                <a:latin typeface="+mn-ea"/>
                <a:ea typeface="+mn-ea"/>
                <a:cs typeface="+mj-cs"/>
                <a:sym typeface="+mn-ea"/>
              </a:rPr>
              <a:t>1.</a:t>
            </a:r>
            <a:r>
              <a:rPr kumimoji="0" lang="zh-CN" altLang="en-US" sz="2800" b="0" i="0" u="none" strike="noStrike" kern="1200" cap="none" spc="200" normalizeH="0" baseline="0" noProof="1">
                <a:ln>
                  <a:noFill/>
                </a:ln>
                <a:solidFill>
                  <a:schemeClr val="tx1"/>
                </a:solidFill>
                <a:effectLst/>
                <a:uLnTx/>
                <a:uFillTx/>
                <a:latin typeface="+mn-ea"/>
                <a:ea typeface="+mn-ea"/>
                <a:cs typeface="+mj-cs"/>
                <a:sym typeface="+mn-ea"/>
              </a:rPr>
              <a:t>乙烯的物理性质</a:t>
            </a:r>
          </a:p>
        </p:txBody>
      </p:sp>
      <p:graphicFrame>
        <p:nvGraphicFramePr>
          <p:cNvPr id="8" name="表格 7"/>
          <p:cNvGraphicFramePr>
            <a:graphicFrameLocks noGrp="1"/>
          </p:cNvGraphicFramePr>
          <p:nvPr/>
        </p:nvGraphicFramePr>
        <p:xfrm>
          <a:off x="620713" y="3013710"/>
          <a:ext cx="7878762" cy="1371774"/>
        </p:xfrm>
        <a:graphic>
          <a:graphicData uri="http://schemas.openxmlformats.org/drawingml/2006/table">
            <a:tbl>
              <a:tblPr firstRow="1" bandRow="1">
                <a:tableStyleId>{5940675A-B579-460E-94D1-54222C63F5DA}</a:tableStyleId>
              </a:tblPr>
              <a:tblGrid>
                <a:gridCol w="1014879">
                  <a:extLst>
                    <a:ext uri="{9D8B030D-6E8A-4147-A177-3AD203B41FA5}">
                      <a16:colId xmlns:a16="http://schemas.microsoft.com/office/drawing/2014/main" val="20000"/>
                    </a:ext>
                  </a:extLst>
                </a:gridCol>
                <a:gridCol w="1129636">
                  <a:extLst>
                    <a:ext uri="{9D8B030D-6E8A-4147-A177-3AD203B41FA5}">
                      <a16:colId xmlns:a16="http://schemas.microsoft.com/office/drawing/2014/main" val="20001"/>
                    </a:ext>
                  </a:extLst>
                </a:gridCol>
                <a:gridCol w="871033">
                  <a:extLst>
                    <a:ext uri="{9D8B030D-6E8A-4147-A177-3AD203B41FA5}">
                      <a16:colId xmlns:a16="http://schemas.microsoft.com/office/drawing/2014/main" val="20002"/>
                    </a:ext>
                  </a:extLst>
                </a:gridCol>
                <a:gridCol w="1626901">
                  <a:extLst>
                    <a:ext uri="{9D8B030D-6E8A-4147-A177-3AD203B41FA5}">
                      <a16:colId xmlns:a16="http://schemas.microsoft.com/office/drawing/2014/main" val="20003"/>
                    </a:ext>
                  </a:extLst>
                </a:gridCol>
                <a:gridCol w="1213727">
                  <a:extLst>
                    <a:ext uri="{9D8B030D-6E8A-4147-A177-3AD203B41FA5}">
                      <a16:colId xmlns:a16="http://schemas.microsoft.com/office/drawing/2014/main" val="20004"/>
                    </a:ext>
                  </a:extLst>
                </a:gridCol>
                <a:gridCol w="2022586">
                  <a:extLst>
                    <a:ext uri="{9D8B030D-6E8A-4147-A177-3AD203B41FA5}">
                      <a16:colId xmlns:a16="http://schemas.microsoft.com/office/drawing/2014/main" val="20005"/>
                    </a:ext>
                  </a:extLst>
                </a:gridCol>
              </a:tblGrid>
              <a:tr h="457200">
                <a:tc>
                  <a:txBody>
                    <a:bodyPr/>
                    <a:lstStyle/>
                    <a:p>
                      <a:pPr algn="ctr"/>
                      <a:r>
                        <a:rPr lang="zh-CN" altLang="en-US" sz="2400" dirty="0"/>
                        <a:t>颜色</a:t>
                      </a:r>
                    </a:p>
                  </a:txBody>
                  <a:tcPr marL="91447" marR="91447" marT="45703" marB="45703"/>
                </a:tc>
                <a:tc>
                  <a:txBody>
                    <a:bodyPr/>
                    <a:lstStyle/>
                    <a:p>
                      <a:pPr algn="ctr"/>
                      <a:r>
                        <a:rPr lang="zh-CN" altLang="en-US" sz="2400" dirty="0"/>
                        <a:t>气味</a:t>
                      </a:r>
                    </a:p>
                  </a:txBody>
                  <a:tcPr marL="91447" marR="91447" marT="45703" marB="45703"/>
                </a:tc>
                <a:tc>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zh-CN" altLang="en-US" sz="2400" dirty="0"/>
                        <a:t>状态</a:t>
                      </a:r>
                    </a:p>
                  </a:txBody>
                  <a:tcPr marL="91447" marR="91447" marT="45703" marB="45703"/>
                </a:tc>
                <a:tc>
                  <a:txBody>
                    <a:bodyPr/>
                    <a:lstStyle/>
                    <a:p>
                      <a:pPr algn="ctr"/>
                      <a:r>
                        <a:rPr lang="zh-CN" altLang="en-US" sz="2400" dirty="0"/>
                        <a:t>密度</a:t>
                      </a:r>
                    </a:p>
                  </a:txBody>
                  <a:tcPr marL="91447" marR="91447" marT="45703" marB="45703"/>
                </a:tc>
                <a:tc>
                  <a:txBody>
                    <a:bodyPr/>
                    <a:lstStyle/>
                    <a:p>
                      <a:pPr algn="ctr"/>
                      <a:r>
                        <a:rPr lang="zh-CN" altLang="en-US" sz="2400" dirty="0"/>
                        <a:t>溶解性</a:t>
                      </a:r>
                    </a:p>
                  </a:txBody>
                  <a:tcPr marL="91447" marR="91447" marT="45703" marB="45703"/>
                </a:tc>
                <a:tc>
                  <a:txBody>
                    <a:bodyPr/>
                    <a:lstStyle/>
                    <a:p>
                      <a:pPr algn="ctr"/>
                      <a:r>
                        <a:rPr lang="zh-CN" altLang="en-US" sz="2400" dirty="0"/>
                        <a:t>熔沸点</a:t>
                      </a:r>
                    </a:p>
                  </a:txBody>
                  <a:tcPr marL="91447" marR="91447" marT="45703" marB="45703"/>
                </a:tc>
                <a:extLst>
                  <a:ext uri="{0D108BD9-81ED-4DB2-BD59-A6C34878D82A}">
                    <a16:rowId xmlns:a16="http://schemas.microsoft.com/office/drawing/2014/main" val="10000"/>
                  </a:ext>
                </a:extLst>
              </a:tr>
              <a:tr h="914574">
                <a:tc>
                  <a:txBody>
                    <a:bodyPr/>
                    <a:lstStyle/>
                    <a:p>
                      <a:pPr algn="ctr"/>
                      <a:endParaRPr lang="zh-CN" altLang="en-US" sz="2800" dirty="0"/>
                    </a:p>
                  </a:txBody>
                  <a:tcPr marL="91447" marR="91447" marT="45703" marB="45703"/>
                </a:tc>
                <a:tc>
                  <a:txBody>
                    <a:bodyPr/>
                    <a:lstStyle/>
                    <a:p>
                      <a:pPr algn="ctr"/>
                      <a:endParaRPr lang="zh-CN" altLang="en-US" sz="2800" dirty="0"/>
                    </a:p>
                  </a:txBody>
                  <a:tcPr marL="91447" marR="91447" marT="45703" marB="45703"/>
                </a:tc>
                <a:tc>
                  <a:txBody>
                    <a:bodyPr/>
                    <a:lstStyle/>
                    <a:p>
                      <a:pPr algn="ctr"/>
                      <a:endParaRPr lang="zh-CN" altLang="en-US" sz="2800" dirty="0"/>
                    </a:p>
                  </a:txBody>
                  <a:tcPr marL="91447" marR="91447" marT="45703" marB="45703"/>
                </a:tc>
                <a:tc>
                  <a:txBody>
                    <a:bodyPr/>
                    <a:lstStyle/>
                    <a:p>
                      <a:pPr algn="ctr"/>
                      <a:endParaRPr lang="zh-CN" altLang="en-US" sz="2800" dirty="0"/>
                    </a:p>
                  </a:txBody>
                  <a:tcPr marL="91447" marR="91447" marT="45703" marB="45703"/>
                </a:tc>
                <a:tc>
                  <a:txBody>
                    <a:bodyPr/>
                    <a:lstStyle/>
                    <a:p>
                      <a:pPr algn="ctr"/>
                      <a:endParaRPr lang="zh-CN" altLang="en-US" sz="2800" dirty="0"/>
                    </a:p>
                  </a:txBody>
                  <a:tcPr marL="91447" marR="91447" marT="45703" marB="45703"/>
                </a:tc>
                <a:tc>
                  <a:txBody>
                    <a:bodyPr/>
                    <a:lstStyle/>
                    <a:p>
                      <a:pPr algn="ctr"/>
                      <a:endParaRPr lang="zh-CN" altLang="en-US" sz="2800" dirty="0"/>
                    </a:p>
                  </a:txBody>
                  <a:tcPr marL="91447" marR="91447" marT="45703" marB="45703"/>
                </a:tc>
                <a:extLst>
                  <a:ext uri="{0D108BD9-81ED-4DB2-BD59-A6C34878D82A}">
                    <a16:rowId xmlns:a16="http://schemas.microsoft.com/office/drawing/2014/main" val="10001"/>
                  </a:ext>
                </a:extLst>
              </a:tr>
            </a:tbl>
          </a:graphicData>
        </a:graphic>
      </p:graphicFrame>
      <p:sp>
        <p:nvSpPr>
          <p:cNvPr id="9" name="TextBox 8"/>
          <p:cNvSpPr txBox="1"/>
          <p:nvPr/>
        </p:nvSpPr>
        <p:spPr>
          <a:xfrm>
            <a:off x="701675" y="3732848"/>
            <a:ext cx="869950" cy="460375"/>
          </a:xfrm>
          <a:prstGeom prst="rect">
            <a:avLst/>
          </a:prstGeom>
          <a:noFill/>
          <a:ln w="9525">
            <a:noFill/>
          </a:ln>
        </p:spPr>
        <p:txBody>
          <a:bodyPr>
            <a:spAutoFit/>
          </a:bodyPr>
          <a:lstStyle/>
          <a:p>
            <a:pPr eaLnBrk="1"/>
            <a:r>
              <a:rPr lang="zh-CN" altLang="en-US" sz="2400" b="1" dirty="0">
                <a:solidFill>
                  <a:srgbClr val="F85208"/>
                </a:solidFill>
                <a:latin typeface="楷体" panose="02010609060101010101" pitchFamily="49" charset="-122"/>
                <a:ea typeface="楷体" panose="02010609060101010101" pitchFamily="49" charset="-122"/>
              </a:rPr>
              <a:t>无色</a:t>
            </a:r>
          </a:p>
        </p:txBody>
      </p:sp>
      <p:sp>
        <p:nvSpPr>
          <p:cNvPr id="10" name="TextBox 9"/>
          <p:cNvSpPr txBox="1"/>
          <p:nvPr/>
        </p:nvSpPr>
        <p:spPr>
          <a:xfrm>
            <a:off x="1798638" y="3588385"/>
            <a:ext cx="1052512" cy="829945"/>
          </a:xfrm>
          <a:prstGeom prst="rect">
            <a:avLst/>
          </a:prstGeom>
          <a:noFill/>
          <a:ln w="9525">
            <a:noFill/>
          </a:ln>
        </p:spPr>
        <p:txBody>
          <a:bodyPr>
            <a:spAutoFit/>
          </a:bodyPr>
          <a:lstStyle/>
          <a:p>
            <a:pPr eaLnBrk="1"/>
            <a:r>
              <a:rPr lang="zh-CN" altLang="en-US" sz="2400" b="1" dirty="0">
                <a:solidFill>
                  <a:srgbClr val="F85208"/>
                </a:solidFill>
                <a:latin typeface="楷体" panose="02010609060101010101" pitchFamily="49" charset="-122"/>
                <a:ea typeface="楷体" panose="02010609060101010101" pitchFamily="49" charset="-122"/>
              </a:rPr>
              <a:t>稍有气味</a:t>
            </a:r>
          </a:p>
        </p:txBody>
      </p:sp>
      <p:sp>
        <p:nvSpPr>
          <p:cNvPr id="11" name="TextBox 10"/>
          <p:cNvSpPr txBox="1"/>
          <p:nvPr/>
        </p:nvSpPr>
        <p:spPr>
          <a:xfrm>
            <a:off x="2760663" y="3757295"/>
            <a:ext cx="871537" cy="460375"/>
          </a:xfrm>
          <a:prstGeom prst="rect">
            <a:avLst/>
          </a:prstGeom>
          <a:noFill/>
          <a:ln w="9525">
            <a:noFill/>
          </a:ln>
        </p:spPr>
        <p:txBody>
          <a:bodyPr>
            <a:spAutoFit/>
          </a:bodyPr>
          <a:lstStyle/>
          <a:p>
            <a:pPr eaLnBrk="1"/>
            <a:r>
              <a:rPr lang="zh-CN" altLang="en-US" sz="2400" b="1" dirty="0">
                <a:solidFill>
                  <a:srgbClr val="F85208"/>
                </a:solidFill>
                <a:latin typeface="楷体" panose="02010609060101010101" pitchFamily="49" charset="-122"/>
                <a:ea typeface="楷体" panose="02010609060101010101" pitchFamily="49" charset="-122"/>
              </a:rPr>
              <a:t>气体</a:t>
            </a:r>
          </a:p>
        </p:txBody>
      </p:sp>
      <p:sp>
        <p:nvSpPr>
          <p:cNvPr id="12" name="TextBox 11"/>
          <p:cNvSpPr txBox="1"/>
          <p:nvPr/>
        </p:nvSpPr>
        <p:spPr>
          <a:xfrm>
            <a:off x="3632200" y="3724910"/>
            <a:ext cx="1873250" cy="460375"/>
          </a:xfrm>
          <a:prstGeom prst="rect">
            <a:avLst/>
          </a:prstGeom>
          <a:noFill/>
          <a:ln w="9525">
            <a:noFill/>
          </a:ln>
        </p:spPr>
        <p:txBody>
          <a:bodyPr>
            <a:spAutoFit/>
          </a:bodyPr>
          <a:lstStyle/>
          <a:p>
            <a:pPr eaLnBrk="1"/>
            <a:r>
              <a:rPr lang="zh-CN" altLang="en-US" sz="2400" b="1" dirty="0">
                <a:solidFill>
                  <a:srgbClr val="F85208"/>
                </a:solidFill>
                <a:latin typeface="楷体" panose="02010609060101010101" pitchFamily="49" charset="-122"/>
                <a:ea typeface="楷体" panose="02010609060101010101" pitchFamily="49" charset="-122"/>
              </a:rPr>
              <a:t>比空气略小</a:t>
            </a:r>
          </a:p>
        </p:txBody>
      </p:sp>
      <p:sp>
        <p:nvSpPr>
          <p:cNvPr id="13" name="TextBox 12"/>
          <p:cNvSpPr txBox="1"/>
          <p:nvPr/>
        </p:nvSpPr>
        <p:spPr>
          <a:xfrm>
            <a:off x="5412423" y="3579813"/>
            <a:ext cx="1076325" cy="829945"/>
          </a:xfrm>
          <a:prstGeom prst="rect">
            <a:avLst/>
          </a:prstGeom>
          <a:noFill/>
          <a:ln w="9525">
            <a:noFill/>
          </a:ln>
        </p:spPr>
        <p:txBody>
          <a:bodyPr>
            <a:spAutoFit/>
          </a:bodyPr>
          <a:lstStyle/>
          <a:p>
            <a:pPr eaLnBrk="1"/>
            <a:r>
              <a:rPr lang="zh-CN" altLang="en-US" sz="2400" b="1" dirty="0">
                <a:solidFill>
                  <a:srgbClr val="F85208"/>
                </a:solidFill>
                <a:latin typeface="楷体" panose="02010609060101010101" pitchFamily="49" charset="-122"/>
                <a:ea typeface="楷体" panose="02010609060101010101" pitchFamily="49" charset="-122"/>
              </a:rPr>
              <a:t>难溶于水</a:t>
            </a:r>
          </a:p>
        </p:txBody>
      </p:sp>
      <p:sp>
        <p:nvSpPr>
          <p:cNvPr id="14" name="TextBox 13"/>
          <p:cNvSpPr txBox="1"/>
          <p:nvPr/>
        </p:nvSpPr>
        <p:spPr>
          <a:xfrm>
            <a:off x="6473825" y="3540760"/>
            <a:ext cx="2174875" cy="829945"/>
          </a:xfrm>
          <a:prstGeom prst="rect">
            <a:avLst/>
          </a:prstGeom>
          <a:noFill/>
          <a:ln w="9525">
            <a:noFill/>
          </a:ln>
        </p:spPr>
        <p:txBody>
          <a:bodyPr>
            <a:spAutoFit/>
          </a:bodyPr>
          <a:lstStyle/>
          <a:p>
            <a:pPr eaLnBrk="1"/>
            <a:r>
              <a:rPr lang="zh-CN" altLang="en-US" sz="2400" b="1" dirty="0">
                <a:solidFill>
                  <a:srgbClr val="F85208"/>
                </a:solidFill>
                <a:latin typeface="楷体" panose="02010609060101010101" pitchFamily="49" charset="-122"/>
                <a:ea typeface="楷体" panose="02010609060101010101" pitchFamily="49" charset="-122"/>
                <a:cs typeface="楷体" panose="02010609060101010101" pitchFamily="49" charset="-122"/>
              </a:rPr>
              <a:t>熔点：</a:t>
            </a:r>
            <a:r>
              <a:rPr lang="en-US" altLang="zh-CN" sz="2400" b="1" dirty="0">
                <a:solidFill>
                  <a:srgbClr val="F85208"/>
                </a:solidFill>
                <a:latin typeface="楷体" panose="02010609060101010101" pitchFamily="49" charset="-122"/>
                <a:ea typeface="楷体" panose="02010609060101010101" pitchFamily="49" charset="-122"/>
                <a:cs typeface="楷体" panose="02010609060101010101" pitchFamily="49" charset="-122"/>
              </a:rPr>
              <a:t>-169</a:t>
            </a:r>
            <a:r>
              <a:rPr lang="zh-CN" altLang="en-US" sz="2400" b="1" dirty="0">
                <a:solidFill>
                  <a:srgbClr val="F85208"/>
                </a:solidFill>
                <a:latin typeface="楷体" panose="02010609060101010101" pitchFamily="49" charset="-122"/>
                <a:ea typeface="楷体" panose="02010609060101010101" pitchFamily="49" charset="-122"/>
                <a:cs typeface="楷体" panose="02010609060101010101" pitchFamily="49" charset="-122"/>
              </a:rPr>
              <a:t>℃</a:t>
            </a:r>
            <a:endParaRPr lang="en-US" altLang="zh-CN" sz="2400" b="1" dirty="0">
              <a:solidFill>
                <a:srgbClr val="F85208"/>
              </a:solidFill>
              <a:latin typeface="楷体" panose="02010609060101010101" pitchFamily="49" charset="-122"/>
              <a:ea typeface="楷体" panose="02010609060101010101" pitchFamily="49" charset="-122"/>
              <a:cs typeface="楷体" panose="02010609060101010101" pitchFamily="49" charset="-122"/>
            </a:endParaRPr>
          </a:p>
          <a:p>
            <a:pPr eaLnBrk="1"/>
            <a:r>
              <a:rPr lang="zh-CN" altLang="en-US" sz="2400" b="1" dirty="0">
                <a:solidFill>
                  <a:srgbClr val="F85208"/>
                </a:solidFill>
                <a:latin typeface="楷体" panose="02010609060101010101" pitchFamily="49" charset="-122"/>
                <a:ea typeface="楷体" panose="02010609060101010101" pitchFamily="49" charset="-122"/>
                <a:cs typeface="楷体" panose="02010609060101010101" pitchFamily="49" charset="-122"/>
              </a:rPr>
              <a:t>沸点：</a:t>
            </a:r>
            <a:r>
              <a:rPr lang="en-US" altLang="zh-CN" sz="2400" b="1" dirty="0">
                <a:solidFill>
                  <a:srgbClr val="F85208"/>
                </a:solidFill>
                <a:latin typeface="楷体" panose="02010609060101010101" pitchFamily="49" charset="-122"/>
                <a:ea typeface="楷体" panose="02010609060101010101" pitchFamily="49" charset="-122"/>
                <a:cs typeface="楷体" panose="02010609060101010101" pitchFamily="49" charset="-122"/>
              </a:rPr>
              <a:t>-104</a:t>
            </a:r>
            <a:r>
              <a:rPr lang="zh-CN" altLang="en-US" sz="2400" b="1" dirty="0">
                <a:solidFill>
                  <a:srgbClr val="F85208"/>
                </a:solidFill>
                <a:latin typeface="楷体" panose="02010609060101010101" pitchFamily="49" charset="-122"/>
                <a:ea typeface="楷体" panose="02010609060101010101" pitchFamily="49" charset="-122"/>
                <a:cs typeface="楷体" panose="02010609060101010101" pitchFamily="49" charset="-122"/>
              </a:rPr>
              <a:t>℃</a:t>
            </a:r>
          </a:p>
        </p:txBody>
      </p:sp>
      <p:sp>
        <p:nvSpPr>
          <p:cNvPr id="17" name="TextBox 16"/>
          <p:cNvSpPr txBox="1"/>
          <p:nvPr/>
        </p:nvSpPr>
        <p:spPr>
          <a:xfrm>
            <a:off x="834390" y="2250599"/>
            <a:ext cx="5207000" cy="460375"/>
          </a:xfrm>
          <a:prstGeom prst="rect">
            <a:avLst/>
          </a:prstGeom>
          <a:noFill/>
          <a:ln w="9525">
            <a:noFill/>
          </a:ln>
        </p:spPr>
        <p:txBody>
          <a:bodyPr>
            <a:spAutoFit/>
          </a:bodyPr>
          <a:lstStyle/>
          <a:p>
            <a:pPr eaLnBrk="1"/>
            <a:r>
              <a:rPr lang="zh-CN" altLang="en-US" sz="2400" dirty="0">
                <a:latin typeface="Arial" panose="020B0604020202020204" pitchFamily="34" charset="0"/>
                <a:ea typeface="微软雅黑" panose="020B0503020204020204" pitchFamily="34" charset="-122"/>
              </a:rPr>
              <a:t>物质的物理性质从哪些角度去描述？</a:t>
            </a:r>
          </a:p>
        </p:txBody>
      </p:sp>
      <p:sp>
        <p:nvSpPr>
          <p:cNvPr id="18" name="TextBox 17"/>
          <p:cNvSpPr txBox="1"/>
          <p:nvPr/>
        </p:nvSpPr>
        <p:spPr>
          <a:xfrm>
            <a:off x="910590" y="929640"/>
            <a:ext cx="6892290" cy="1031240"/>
          </a:xfrm>
          <a:prstGeom prst="rect">
            <a:avLst/>
          </a:prstGeom>
          <a:solidFill>
            <a:schemeClr val="tx2">
              <a:alpha val="78000"/>
            </a:schemeClr>
          </a:solidFill>
          <a:ln w="19050">
            <a:solidFill>
              <a:srgbClr val="0000FF"/>
            </a:solidFill>
          </a:ln>
        </p:spPr>
        <p:txBody>
          <a:bodyPr wrap="square" anchor="ctr" anchorCtr="1">
            <a:noAutofit/>
          </a:bodyPr>
          <a:lstStyle/>
          <a:p>
            <a:pPr marR="0" algn="just" defTabSz="914400" eaLnBrk="1" fontAlgn="auto">
              <a:spcBef>
                <a:spcPts val="0"/>
              </a:spcBef>
              <a:spcAft>
                <a:spcPts val="0"/>
              </a:spcAft>
              <a:buClrTx/>
              <a:buSzTx/>
              <a:buFontTx/>
              <a:defRPr/>
            </a:pP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乙烯是一种无色、稍有气味的气体，难溶于水</a:t>
            </a:r>
            <a:r>
              <a:rPr lang="zh-CN" altLang="en-US" sz="2400" b="1" kern="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a:t>
            </a: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熔点：</a:t>
            </a:r>
            <a:r>
              <a:rPr kumimoji="0" lang="en-US" altLang="zh-CN"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-169</a:t>
            </a: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℃，沸点：</a:t>
            </a:r>
            <a:r>
              <a:rPr kumimoji="0" lang="en-US" altLang="zh-CN"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-104</a:t>
            </a: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℃，密度：</a:t>
            </a:r>
            <a:r>
              <a:rPr kumimoji="0" lang="en-US" altLang="zh-CN"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1.25g/L</a:t>
            </a:r>
            <a:r>
              <a:rPr kumimoji="0" lang="zh-CN" altLang="en-US"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rPr>
              <a:t>。</a:t>
            </a:r>
            <a:endParaRPr kumimoji="0" lang="en-US" altLang="zh-CN" sz="2400" b="1" kern="0" cap="none" spc="0" normalizeH="0" baseline="0" noProof="0" dirty="0">
              <a:solidFill>
                <a:srgbClr val="002060"/>
              </a:solidFill>
              <a:latin typeface="楷体" panose="02010609060101010101" pitchFamily="49" charset="-122"/>
              <a:ea typeface="楷体" panose="02010609060101010101" pitchFamily="49" charset="-122"/>
              <a:cs typeface="楷体" panose="02010609060101010101" pitchFamily="49" charset="-122"/>
              <a:sym typeface="Calibri" panose="020F0502020204030204"/>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831850" y="412750"/>
            <a:ext cx="2606675" cy="331788"/>
          </a:xfrm>
        </p:spPr>
        <p:txBody>
          <a:bodyPr>
            <a:noAutofit/>
          </a:bodyPr>
          <a:lstStyle/>
          <a:p>
            <a:pPr>
              <a:spcAft>
                <a:spcPts val="0"/>
              </a:spcAft>
              <a:defRPr/>
            </a:pPr>
            <a:r>
              <a:rPr lang="en-US" altLang="zh-CN" sz="2400" b="0">
                <a:latin typeface="+mn-ea"/>
                <a:ea typeface="+mn-ea"/>
              </a:rPr>
              <a:t>2.</a:t>
            </a:r>
            <a:r>
              <a:rPr sz="2400" b="0">
                <a:latin typeface="+mn-ea"/>
                <a:ea typeface="+mn-ea"/>
              </a:rPr>
              <a:t>乙烯的结构</a:t>
            </a:r>
          </a:p>
        </p:txBody>
      </p:sp>
      <p:pic>
        <p:nvPicPr>
          <p:cNvPr id="5" name="Picture 5"/>
          <p:cNvPicPr>
            <a:picLocks noChangeAspect="1" noChangeArrowheads="1"/>
          </p:cNvPicPr>
          <p:nvPr/>
        </p:nvPicPr>
        <p:blipFill>
          <a:blip r:embed="rId5"/>
          <a:srcRect/>
          <a:stretch>
            <a:fillRect/>
          </a:stretch>
        </p:blipFill>
        <p:spPr bwMode="auto">
          <a:xfrm>
            <a:off x="2636838" y="1130300"/>
            <a:ext cx="1181100" cy="847725"/>
          </a:xfrm>
          <a:prstGeom prst="rect">
            <a:avLst/>
          </a:prstGeom>
          <a:noFill/>
          <a:ln w="9525">
            <a:noFill/>
            <a:miter lim="800000"/>
            <a:headEnd/>
            <a:tailEnd/>
          </a:ln>
        </p:spPr>
      </p:pic>
      <p:pic>
        <p:nvPicPr>
          <p:cNvPr id="6" name="Picture 6"/>
          <p:cNvPicPr>
            <a:picLocks noChangeAspect="1" noChangeArrowheads="1"/>
          </p:cNvPicPr>
          <p:nvPr/>
        </p:nvPicPr>
        <p:blipFill>
          <a:blip r:embed="rId6"/>
          <a:srcRect/>
          <a:stretch>
            <a:fillRect/>
          </a:stretch>
        </p:blipFill>
        <p:spPr bwMode="auto">
          <a:xfrm>
            <a:off x="4841875" y="1119188"/>
            <a:ext cx="1238250" cy="881062"/>
          </a:xfrm>
          <a:prstGeom prst="rect">
            <a:avLst/>
          </a:prstGeom>
          <a:noFill/>
          <a:ln w="9525">
            <a:noFill/>
            <a:miter lim="800000"/>
            <a:headEnd/>
            <a:tailEnd/>
          </a:ln>
        </p:spPr>
      </p:pic>
      <p:sp>
        <p:nvSpPr>
          <p:cNvPr id="7" name="TextBox 6"/>
          <p:cNvSpPr txBox="1">
            <a:spLocks noChangeArrowheads="1"/>
          </p:cNvSpPr>
          <p:nvPr/>
        </p:nvSpPr>
        <p:spPr bwMode="auto">
          <a:xfrm>
            <a:off x="968375" y="1312863"/>
            <a:ext cx="1419225" cy="461962"/>
          </a:xfrm>
          <a:prstGeom prst="rect">
            <a:avLst/>
          </a:prstGeom>
          <a:noFill/>
          <a:ln w="9525">
            <a:noFill/>
            <a:miter lim="800000"/>
            <a:headEnd/>
            <a:tailEnd/>
          </a:ln>
        </p:spPr>
        <p:txBody>
          <a:bodyPr>
            <a:spAutoFit/>
          </a:bodyPr>
          <a:lstStyle/>
          <a:p>
            <a:pPr eaLnBrk="1"/>
            <a:r>
              <a:rPr lang="zh-CN" altLang="en-US" sz="2400">
                <a:ea typeface="微软雅黑" pitchFamily="34" charset="-122"/>
              </a:rPr>
              <a:t>球棍模型</a:t>
            </a:r>
          </a:p>
        </p:txBody>
      </p:sp>
      <p:sp>
        <p:nvSpPr>
          <p:cNvPr id="8" name="TextBox 7"/>
          <p:cNvSpPr txBox="1">
            <a:spLocks noChangeArrowheads="1"/>
          </p:cNvSpPr>
          <p:nvPr/>
        </p:nvSpPr>
        <p:spPr bwMode="auto">
          <a:xfrm>
            <a:off x="6262688" y="1389063"/>
            <a:ext cx="2074862" cy="461962"/>
          </a:xfrm>
          <a:prstGeom prst="rect">
            <a:avLst/>
          </a:prstGeom>
          <a:noFill/>
          <a:ln w="9525">
            <a:noFill/>
            <a:miter lim="800000"/>
            <a:headEnd/>
            <a:tailEnd/>
          </a:ln>
        </p:spPr>
        <p:txBody>
          <a:bodyPr>
            <a:spAutoFit/>
          </a:bodyPr>
          <a:lstStyle/>
          <a:p>
            <a:pPr eaLnBrk="1"/>
            <a:r>
              <a:rPr lang="zh-CN" altLang="en-US" sz="2400">
                <a:ea typeface="微软雅黑" pitchFamily="34" charset="-122"/>
              </a:rPr>
              <a:t>空间充填模型</a:t>
            </a:r>
          </a:p>
        </p:txBody>
      </p:sp>
      <p:grpSp>
        <p:nvGrpSpPr>
          <p:cNvPr id="2" name="组合 38"/>
          <p:cNvGrpSpPr>
            <a:grpSpLocks/>
          </p:cNvGrpSpPr>
          <p:nvPr/>
        </p:nvGrpSpPr>
        <p:grpSpPr bwMode="auto">
          <a:xfrm>
            <a:off x="2628900" y="2324100"/>
            <a:ext cx="1116013" cy="941388"/>
            <a:chOff x="4134512" y="2614108"/>
            <a:chExt cx="1117036" cy="941294"/>
          </a:xfrm>
        </p:grpSpPr>
        <p:pic>
          <p:nvPicPr>
            <p:cNvPr id="23569" name="Picture 3"/>
            <p:cNvPicPr>
              <a:picLocks noChangeAspect="1" noChangeArrowheads="1"/>
            </p:cNvPicPr>
            <p:nvPr/>
          </p:nvPicPr>
          <p:blipFill>
            <a:blip r:embed="rId7"/>
            <a:srcRect/>
            <a:stretch>
              <a:fillRect/>
            </a:stretch>
          </p:blipFill>
          <p:spPr bwMode="auto">
            <a:xfrm>
              <a:off x="4404753" y="2778555"/>
              <a:ext cx="657225" cy="619125"/>
            </a:xfrm>
            <a:prstGeom prst="rect">
              <a:avLst/>
            </a:prstGeom>
            <a:noFill/>
            <a:ln w="9525">
              <a:noFill/>
              <a:miter lim="800000"/>
              <a:headEnd/>
              <a:tailEnd/>
            </a:ln>
          </p:spPr>
        </p:pic>
        <p:sp>
          <p:nvSpPr>
            <p:cNvPr id="23570" name="TextBox 34"/>
            <p:cNvSpPr txBox="1">
              <a:spLocks noChangeArrowheads="1"/>
            </p:cNvSpPr>
            <p:nvPr/>
          </p:nvSpPr>
          <p:spPr bwMode="auto">
            <a:xfrm>
              <a:off x="4141694" y="2614108"/>
              <a:ext cx="258184" cy="369332"/>
            </a:xfrm>
            <a:prstGeom prst="rect">
              <a:avLst/>
            </a:prstGeom>
            <a:noFill/>
            <a:ln w="9525">
              <a:noFill/>
              <a:miter lim="800000"/>
              <a:headEnd/>
              <a:tailEnd/>
            </a:ln>
          </p:spPr>
          <p:txBody>
            <a:bodyPr>
              <a:spAutoFit/>
            </a:bodyPr>
            <a:lstStyle/>
            <a:p>
              <a:pPr eaLnBrk="1"/>
              <a:r>
                <a:rPr lang="en-US" altLang="zh-CN">
                  <a:ea typeface="微软雅黑" pitchFamily="34" charset="-122"/>
                </a:rPr>
                <a:t>H</a:t>
              </a:r>
              <a:endParaRPr lang="zh-CN" altLang="en-US">
                <a:ea typeface="微软雅黑" pitchFamily="34" charset="-122"/>
              </a:endParaRPr>
            </a:p>
          </p:txBody>
        </p:sp>
        <p:sp>
          <p:nvSpPr>
            <p:cNvPr id="23571" name="TextBox 35"/>
            <p:cNvSpPr txBox="1">
              <a:spLocks noChangeArrowheads="1"/>
            </p:cNvSpPr>
            <p:nvPr/>
          </p:nvSpPr>
          <p:spPr bwMode="auto">
            <a:xfrm>
              <a:off x="4993364" y="3186070"/>
              <a:ext cx="258184" cy="369332"/>
            </a:xfrm>
            <a:prstGeom prst="rect">
              <a:avLst/>
            </a:prstGeom>
            <a:noFill/>
            <a:ln w="9525">
              <a:noFill/>
              <a:miter lim="800000"/>
              <a:headEnd/>
              <a:tailEnd/>
            </a:ln>
          </p:spPr>
          <p:txBody>
            <a:bodyPr>
              <a:spAutoFit/>
            </a:bodyPr>
            <a:lstStyle/>
            <a:p>
              <a:pPr eaLnBrk="1"/>
              <a:r>
                <a:rPr lang="en-US" altLang="zh-CN">
                  <a:ea typeface="微软雅黑" pitchFamily="34" charset="-122"/>
                </a:rPr>
                <a:t>H</a:t>
              </a:r>
              <a:endParaRPr lang="zh-CN" altLang="en-US">
                <a:ea typeface="微软雅黑" pitchFamily="34" charset="-122"/>
              </a:endParaRPr>
            </a:p>
          </p:txBody>
        </p:sp>
        <p:sp>
          <p:nvSpPr>
            <p:cNvPr id="23572" name="TextBox 36"/>
            <p:cNvSpPr txBox="1">
              <a:spLocks noChangeArrowheads="1"/>
            </p:cNvSpPr>
            <p:nvPr/>
          </p:nvSpPr>
          <p:spPr bwMode="auto">
            <a:xfrm>
              <a:off x="4134512" y="3177100"/>
              <a:ext cx="258184" cy="369332"/>
            </a:xfrm>
            <a:prstGeom prst="rect">
              <a:avLst/>
            </a:prstGeom>
            <a:noFill/>
            <a:ln w="9525">
              <a:noFill/>
              <a:miter lim="800000"/>
              <a:headEnd/>
              <a:tailEnd/>
            </a:ln>
          </p:spPr>
          <p:txBody>
            <a:bodyPr>
              <a:spAutoFit/>
            </a:bodyPr>
            <a:lstStyle/>
            <a:p>
              <a:pPr eaLnBrk="1"/>
              <a:r>
                <a:rPr lang="en-US" altLang="zh-CN">
                  <a:ea typeface="微软雅黑" pitchFamily="34" charset="-122"/>
                </a:rPr>
                <a:t>H</a:t>
              </a:r>
              <a:endParaRPr lang="zh-CN" altLang="en-US">
                <a:ea typeface="微软雅黑" pitchFamily="34" charset="-122"/>
              </a:endParaRPr>
            </a:p>
          </p:txBody>
        </p:sp>
        <p:sp>
          <p:nvSpPr>
            <p:cNvPr id="23573" name="TextBox 37"/>
            <p:cNvSpPr txBox="1">
              <a:spLocks noChangeArrowheads="1"/>
            </p:cNvSpPr>
            <p:nvPr/>
          </p:nvSpPr>
          <p:spPr bwMode="auto">
            <a:xfrm>
              <a:off x="4964650" y="2619485"/>
              <a:ext cx="258184" cy="369332"/>
            </a:xfrm>
            <a:prstGeom prst="rect">
              <a:avLst/>
            </a:prstGeom>
            <a:noFill/>
            <a:ln w="9525">
              <a:noFill/>
              <a:miter lim="800000"/>
              <a:headEnd/>
              <a:tailEnd/>
            </a:ln>
          </p:spPr>
          <p:txBody>
            <a:bodyPr>
              <a:spAutoFit/>
            </a:bodyPr>
            <a:lstStyle/>
            <a:p>
              <a:pPr eaLnBrk="1"/>
              <a:r>
                <a:rPr lang="en-US" altLang="zh-CN">
                  <a:ea typeface="微软雅黑" pitchFamily="34" charset="-122"/>
                </a:rPr>
                <a:t>H</a:t>
              </a:r>
              <a:endParaRPr lang="zh-CN" altLang="en-US">
                <a:ea typeface="微软雅黑" pitchFamily="34" charset="-122"/>
              </a:endParaRPr>
            </a:p>
          </p:txBody>
        </p:sp>
      </p:grpSp>
      <p:sp>
        <p:nvSpPr>
          <p:cNvPr id="40" name="TextBox 39"/>
          <p:cNvSpPr txBox="1">
            <a:spLocks noChangeArrowheads="1"/>
          </p:cNvSpPr>
          <p:nvPr/>
        </p:nvSpPr>
        <p:spPr bwMode="auto">
          <a:xfrm>
            <a:off x="2765425" y="3335338"/>
            <a:ext cx="1419225" cy="461962"/>
          </a:xfrm>
          <a:prstGeom prst="rect">
            <a:avLst/>
          </a:prstGeom>
          <a:noFill/>
          <a:ln w="9525">
            <a:noFill/>
            <a:miter lim="800000"/>
            <a:headEnd/>
            <a:tailEnd/>
          </a:ln>
        </p:spPr>
        <p:txBody>
          <a:bodyPr>
            <a:spAutoFit/>
          </a:bodyPr>
          <a:lstStyle/>
          <a:p>
            <a:pPr eaLnBrk="1"/>
            <a:r>
              <a:rPr lang="zh-CN" altLang="en-US" sz="2400">
                <a:ea typeface="微软雅黑" pitchFamily="34" charset="-122"/>
              </a:rPr>
              <a:t>结构式</a:t>
            </a:r>
          </a:p>
        </p:txBody>
      </p:sp>
      <p:sp>
        <p:nvSpPr>
          <p:cNvPr id="41" name="矩形 40"/>
          <p:cNvSpPr>
            <a:spLocks noChangeArrowheads="1"/>
          </p:cNvSpPr>
          <p:nvPr/>
        </p:nvSpPr>
        <p:spPr bwMode="auto">
          <a:xfrm>
            <a:off x="4811713" y="2741613"/>
            <a:ext cx="1155700" cy="369887"/>
          </a:xfrm>
          <a:prstGeom prst="rect">
            <a:avLst/>
          </a:prstGeom>
          <a:noFill/>
          <a:ln w="9525">
            <a:noFill/>
            <a:miter lim="800000"/>
            <a:headEnd/>
            <a:tailEnd/>
          </a:ln>
        </p:spPr>
        <p:txBody>
          <a:bodyPr wrap="none">
            <a:spAutoFit/>
          </a:bodyPr>
          <a:lstStyle/>
          <a:p>
            <a:pPr eaLnBrk="1"/>
            <a:r>
              <a:rPr lang="en-US" altLang="zh-CN" dirty="0">
                <a:ea typeface="微软雅黑" pitchFamily="34" charset="-122"/>
              </a:rPr>
              <a:t>CH</a:t>
            </a:r>
            <a:r>
              <a:rPr lang="en-US" altLang="zh-CN" baseline="-25000" dirty="0">
                <a:ea typeface="微软雅黑" pitchFamily="34" charset="-122"/>
              </a:rPr>
              <a:t>2</a:t>
            </a:r>
            <a:r>
              <a:rPr lang="en-US" altLang="zh-CN" dirty="0">
                <a:ea typeface="微软雅黑" pitchFamily="34" charset="-122"/>
              </a:rPr>
              <a:t>=CH</a:t>
            </a:r>
            <a:r>
              <a:rPr lang="en-US" altLang="zh-CN" baseline="-25000" dirty="0">
                <a:ea typeface="微软雅黑" pitchFamily="34" charset="-122"/>
              </a:rPr>
              <a:t>2</a:t>
            </a:r>
            <a:endParaRPr lang="zh-CN" altLang="en-US" baseline="-25000" dirty="0">
              <a:ea typeface="微软雅黑" pitchFamily="34" charset="-122"/>
            </a:endParaRPr>
          </a:p>
        </p:txBody>
      </p:sp>
      <p:sp>
        <p:nvSpPr>
          <p:cNvPr id="42" name="TextBox 41"/>
          <p:cNvSpPr txBox="1">
            <a:spLocks noChangeArrowheads="1"/>
          </p:cNvSpPr>
          <p:nvPr/>
        </p:nvSpPr>
        <p:spPr bwMode="auto">
          <a:xfrm>
            <a:off x="4652963" y="3344863"/>
            <a:ext cx="1473200" cy="461962"/>
          </a:xfrm>
          <a:prstGeom prst="rect">
            <a:avLst/>
          </a:prstGeom>
          <a:noFill/>
          <a:ln w="9525">
            <a:noFill/>
            <a:miter lim="800000"/>
            <a:headEnd/>
            <a:tailEnd/>
          </a:ln>
        </p:spPr>
        <p:txBody>
          <a:bodyPr>
            <a:spAutoFit/>
          </a:bodyPr>
          <a:lstStyle/>
          <a:p>
            <a:pPr eaLnBrk="1"/>
            <a:r>
              <a:rPr lang="zh-CN" altLang="en-US" sz="2400">
                <a:ea typeface="微软雅黑" pitchFamily="34" charset="-122"/>
              </a:rPr>
              <a:t>结构简式</a:t>
            </a:r>
          </a:p>
        </p:txBody>
      </p:sp>
      <p:sp>
        <p:nvSpPr>
          <p:cNvPr id="44" name="矩形 43"/>
          <p:cNvSpPr>
            <a:spLocks noChangeArrowheads="1"/>
          </p:cNvSpPr>
          <p:nvPr/>
        </p:nvSpPr>
        <p:spPr bwMode="auto">
          <a:xfrm>
            <a:off x="6575425" y="2754313"/>
            <a:ext cx="688975" cy="368300"/>
          </a:xfrm>
          <a:prstGeom prst="rect">
            <a:avLst/>
          </a:prstGeom>
          <a:noFill/>
          <a:ln w="9525">
            <a:noFill/>
            <a:miter lim="800000"/>
            <a:headEnd/>
            <a:tailEnd/>
          </a:ln>
        </p:spPr>
        <p:txBody>
          <a:bodyPr wrap="none">
            <a:spAutoFit/>
          </a:bodyPr>
          <a:lstStyle/>
          <a:p>
            <a:pPr eaLnBrk="1"/>
            <a:r>
              <a:rPr lang="en-US" altLang="zh-CN" dirty="0">
                <a:ea typeface="微软雅黑" pitchFamily="34" charset="-122"/>
              </a:rPr>
              <a:t>C</a:t>
            </a:r>
            <a:r>
              <a:rPr lang="en-US" altLang="zh-CN" baseline="-25000" dirty="0">
                <a:ea typeface="微软雅黑" pitchFamily="34" charset="-122"/>
              </a:rPr>
              <a:t>2</a:t>
            </a:r>
            <a:r>
              <a:rPr lang="en-US" altLang="zh-CN" dirty="0">
                <a:ea typeface="微软雅黑" pitchFamily="34" charset="-122"/>
              </a:rPr>
              <a:t>H</a:t>
            </a:r>
            <a:r>
              <a:rPr lang="en-US" altLang="zh-CN" baseline="-25000" dirty="0">
                <a:ea typeface="微软雅黑" pitchFamily="34" charset="-122"/>
              </a:rPr>
              <a:t>4</a:t>
            </a:r>
            <a:endParaRPr lang="zh-CN" altLang="en-US" dirty="0">
              <a:ea typeface="微软雅黑" pitchFamily="34" charset="-122"/>
            </a:endParaRPr>
          </a:p>
        </p:txBody>
      </p:sp>
      <p:sp>
        <p:nvSpPr>
          <p:cNvPr id="45" name="TextBox 44"/>
          <p:cNvSpPr txBox="1">
            <a:spLocks noChangeArrowheads="1"/>
          </p:cNvSpPr>
          <p:nvPr/>
        </p:nvSpPr>
        <p:spPr bwMode="auto">
          <a:xfrm>
            <a:off x="6329363" y="3335338"/>
            <a:ext cx="1181100" cy="461962"/>
          </a:xfrm>
          <a:prstGeom prst="rect">
            <a:avLst/>
          </a:prstGeom>
          <a:noFill/>
          <a:ln w="9525">
            <a:noFill/>
            <a:miter lim="800000"/>
            <a:headEnd/>
            <a:tailEnd/>
          </a:ln>
        </p:spPr>
        <p:txBody>
          <a:bodyPr>
            <a:spAutoFit/>
          </a:bodyPr>
          <a:lstStyle/>
          <a:p>
            <a:pPr eaLnBrk="1"/>
            <a:r>
              <a:rPr lang="zh-CN" altLang="en-US" sz="2400">
                <a:ea typeface="微软雅黑" pitchFamily="34" charset="-122"/>
              </a:rPr>
              <a:t>分子式</a:t>
            </a:r>
          </a:p>
        </p:txBody>
      </p:sp>
      <p:pic>
        <p:nvPicPr>
          <p:cNvPr id="1028" name="Picture 4"/>
          <p:cNvPicPr>
            <a:picLocks noChangeAspect="1" noChangeArrowheads="1"/>
          </p:cNvPicPr>
          <p:nvPr/>
        </p:nvPicPr>
        <p:blipFill>
          <a:blip r:embed="rId8"/>
          <a:srcRect/>
          <a:stretch>
            <a:fillRect/>
          </a:stretch>
        </p:blipFill>
        <p:spPr bwMode="auto">
          <a:xfrm>
            <a:off x="1143000" y="2508250"/>
            <a:ext cx="1168400" cy="652463"/>
          </a:xfrm>
          <a:prstGeom prst="rect">
            <a:avLst/>
          </a:prstGeom>
          <a:noFill/>
          <a:ln w="9525">
            <a:noFill/>
            <a:miter lim="800000"/>
            <a:headEnd/>
            <a:tailEnd/>
          </a:ln>
        </p:spPr>
      </p:pic>
      <p:sp>
        <p:nvSpPr>
          <p:cNvPr id="48" name="TextBox 47"/>
          <p:cNvSpPr txBox="1">
            <a:spLocks noChangeArrowheads="1"/>
          </p:cNvSpPr>
          <p:nvPr/>
        </p:nvSpPr>
        <p:spPr bwMode="auto">
          <a:xfrm>
            <a:off x="1106488" y="3344863"/>
            <a:ext cx="1281112" cy="461962"/>
          </a:xfrm>
          <a:prstGeom prst="rect">
            <a:avLst/>
          </a:prstGeom>
          <a:noFill/>
          <a:ln w="9525">
            <a:noFill/>
            <a:miter lim="800000"/>
            <a:headEnd/>
            <a:tailEnd/>
          </a:ln>
        </p:spPr>
        <p:txBody>
          <a:bodyPr>
            <a:spAutoFit/>
          </a:bodyPr>
          <a:lstStyle/>
          <a:p>
            <a:pPr eaLnBrk="1"/>
            <a:r>
              <a:rPr lang="zh-CN" altLang="en-US" sz="2400" dirty="0">
                <a:ea typeface="微软雅黑" pitchFamily="34" charset="-122"/>
              </a:rPr>
              <a:t>电子式</a:t>
            </a:r>
          </a:p>
        </p:txBody>
      </p:sp>
      <p:sp>
        <p:nvSpPr>
          <p:cNvPr id="49" name="流程图: 过程 48"/>
          <p:cNvSpPr/>
          <p:nvPr/>
        </p:nvSpPr>
        <p:spPr>
          <a:xfrm>
            <a:off x="2278063" y="4181475"/>
            <a:ext cx="4583112" cy="479425"/>
          </a:xfrm>
          <a:prstGeom prst="flowChartProcess">
            <a:avLst/>
          </a:prstGeom>
          <a:no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a:defRPr/>
            </a:pPr>
            <a:r>
              <a:rPr lang="zh-CN" altLang="en-US" sz="2400" noProof="1">
                <a:solidFill>
                  <a:schemeClr val="tx1"/>
                </a:solidFill>
                <a:latin typeface="微软雅黑" pitchFamily="34" charset="-122"/>
                <a:ea typeface="华文楷体" pitchFamily="2" charset="-122"/>
                <a:sym typeface="+mn-ea"/>
              </a:rPr>
              <a:t>乙烯是平面分子，键角</a:t>
            </a:r>
            <a:r>
              <a:rPr lang="zh-CN" altLang="zh-CN" sz="2400" noProof="1">
                <a:solidFill>
                  <a:schemeClr val="tx1"/>
                </a:solidFill>
                <a:latin typeface="微软雅黑" pitchFamily="34" charset="-122"/>
                <a:ea typeface="华文楷体" pitchFamily="2" charset="-122"/>
                <a:sym typeface="+mn-ea"/>
              </a:rPr>
              <a:t>120</a:t>
            </a:r>
            <a:r>
              <a:rPr lang="zh-CN" altLang="en-US" sz="2400" noProof="1">
                <a:solidFill>
                  <a:schemeClr val="tx1"/>
                </a:solidFill>
                <a:latin typeface="微软雅黑" pitchFamily="34" charset="-122"/>
                <a:ea typeface="华文楷体" pitchFamily="2" charset="-122"/>
                <a:sym typeface="+mn-ea"/>
              </a:rPr>
              <a:t>°</a:t>
            </a:r>
            <a:endParaRPr lang="zh-CN" altLang="en-US" sz="2400" baseline="30000" noProof="1">
              <a:solidFill>
                <a:schemeClr val="tx1"/>
              </a:solidFill>
              <a:latin typeface="微软雅黑" pitchFamily="34" charset="-122"/>
              <a:ea typeface="华文楷体" pitchFamily="2" charset="-122"/>
              <a:sym typeface="+mn-ea"/>
            </a:endParaRPr>
          </a:p>
        </p:txBody>
      </p:sp>
      <p:pic>
        <p:nvPicPr>
          <p:cNvPr id="3" name="7d327f2467dae5f28b4e0ccaba63d534">
            <a:hlinkClick r:id="" action="ppaction://media"/>
            <a:extLst>
              <a:ext uri="{FF2B5EF4-FFF2-40B4-BE49-F238E27FC236}">
                <a16:creationId xmlns:a16="http://schemas.microsoft.com/office/drawing/2014/main" id="{0808D94F-2E9A-4A09-89A8-046D38FCAAF9}"/>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2636075" y="1062094"/>
            <a:ext cx="1419225" cy="84772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9" fill="hold" display="0">
                  <p:stCondLst>
                    <p:cond delay="indefinite"/>
                  </p:stCondLst>
                </p:cTn>
                <p:tgtEl>
                  <p:spTgt spid="3"/>
                </p:tgtEl>
              </p:cMediaNode>
            </p:video>
          </p:childTnLst>
        </p:cTn>
      </p:par>
    </p:tnLst>
    <p:bldLst>
      <p:bldP spid="7" grpId="0"/>
      <p:bldP spid="8" grpId="0"/>
      <p:bldP spid="40" grpId="0"/>
      <p:bldP spid="41" grpId="0"/>
      <p:bldP spid="42" grpId="0"/>
      <p:bldP spid="44" grpId="0"/>
      <p:bldP spid="45" grpId="0"/>
      <p:bldP spid="48" grpId="0"/>
      <p:bldP spid="49" grpId="1" animBg="1"/>
      <p:bldP spid="49"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tretch>
            <a:fillRect/>
          </a:stretch>
        </p:blipFill>
        <p:spPr>
          <a:xfrm>
            <a:off x="1833563" y="2600325"/>
            <a:ext cx="1181100" cy="847725"/>
          </a:xfrm>
          <a:prstGeom prst="rect">
            <a:avLst/>
          </a:prstGeom>
          <a:noFill/>
          <a:ln w="9525">
            <a:noFill/>
          </a:ln>
        </p:spPr>
      </p:pic>
      <p:pic>
        <p:nvPicPr>
          <p:cNvPr id="5" name="Picture 7"/>
          <p:cNvPicPr>
            <a:picLocks noChangeAspect="1"/>
          </p:cNvPicPr>
          <p:nvPr/>
        </p:nvPicPr>
        <p:blipFill>
          <a:blip r:embed="rId4"/>
          <a:stretch>
            <a:fillRect/>
          </a:stretch>
        </p:blipFill>
        <p:spPr>
          <a:xfrm>
            <a:off x="1749425" y="1136650"/>
            <a:ext cx="1347788" cy="990600"/>
          </a:xfrm>
          <a:prstGeom prst="rect">
            <a:avLst/>
          </a:prstGeom>
          <a:noFill/>
          <a:ln w="9525">
            <a:noFill/>
          </a:ln>
        </p:spPr>
      </p:pic>
      <p:sp>
        <p:nvSpPr>
          <p:cNvPr id="6" name="文本框 21"/>
          <p:cNvSpPr txBox="1">
            <a:spLocks noChangeArrowheads="1"/>
          </p:cNvSpPr>
          <p:nvPr/>
        </p:nvSpPr>
        <p:spPr bwMode="auto">
          <a:xfrm>
            <a:off x="3341688" y="1400810"/>
            <a:ext cx="4219575" cy="461963"/>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chemeClr val="tx1"/>
                </a:solidFill>
                <a:latin typeface="+mn-ea"/>
                <a:ea typeface="+mn-ea"/>
                <a:cs typeface="+mj-cs"/>
                <a:sym typeface="Calibri" panose="020F0502020204030204"/>
              </a:rPr>
              <a:t>C</a:t>
            </a:r>
            <a:r>
              <a:rPr kumimoji="0" lang="zh-CN" altLang="en-US" sz="2400" kern="0" cap="none" spc="0" normalizeH="0" baseline="0" noProof="0" dirty="0">
                <a:solidFill>
                  <a:schemeClr val="tx1"/>
                </a:solidFill>
                <a:latin typeface="+mn-ea"/>
                <a:ea typeface="+mn-ea"/>
                <a:cs typeface="+mj-cs"/>
                <a:sym typeface="Calibri" panose="020F0502020204030204"/>
              </a:rPr>
              <a:t>原子价键全部被氢原子饱和</a:t>
            </a:r>
          </a:p>
        </p:txBody>
      </p:sp>
      <p:sp>
        <p:nvSpPr>
          <p:cNvPr id="9" name="文本框 21"/>
          <p:cNvSpPr txBox="1">
            <a:spLocks noChangeArrowheads="1"/>
          </p:cNvSpPr>
          <p:nvPr/>
        </p:nvSpPr>
        <p:spPr bwMode="auto">
          <a:xfrm>
            <a:off x="3342005" y="2700973"/>
            <a:ext cx="5538788" cy="461963"/>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chemeClr val="tx1"/>
                </a:solidFill>
                <a:latin typeface="+mn-ea"/>
                <a:ea typeface="+mn-ea"/>
                <a:cs typeface="+mj-cs"/>
                <a:sym typeface="Calibri" panose="020F0502020204030204"/>
              </a:rPr>
              <a:t>C</a:t>
            </a:r>
            <a:r>
              <a:rPr kumimoji="0" lang="zh-CN" altLang="en-US" sz="2400" kern="0" cap="none" spc="0" normalizeH="0" baseline="0" noProof="0" dirty="0">
                <a:solidFill>
                  <a:schemeClr val="tx1"/>
                </a:solidFill>
                <a:latin typeface="+mn-ea"/>
                <a:ea typeface="+mn-ea"/>
                <a:cs typeface="+mj-cs"/>
                <a:sym typeface="Calibri" panose="020F0502020204030204"/>
              </a:rPr>
              <a:t>原子价键没有全部被氢原子饱和</a:t>
            </a:r>
          </a:p>
        </p:txBody>
      </p:sp>
      <p:sp>
        <p:nvSpPr>
          <p:cNvPr id="15" name="文本框 21"/>
          <p:cNvSpPr txBox="1">
            <a:spLocks noChangeArrowheads="1"/>
          </p:cNvSpPr>
          <p:nvPr/>
        </p:nvSpPr>
        <p:spPr bwMode="auto">
          <a:xfrm>
            <a:off x="3481388" y="4002088"/>
            <a:ext cx="2036763" cy="460375"/>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zh-CN" altLang="en-US" sz="2400" kern="0" cap="none" spc="0" normalizeH="0" baseline="0" noProof="0" dirty="0">
                <a:solidFill>
                  <a:srgbClr val="E41908"/>
                </a:solidFill>
                <a:latin typeface="+mn-ea"/>
                <a:ea typeface="+mn-ea"/>
                <a:cs typeface="+mj-cs"/>
                <a:sym typeface="Calibri" panose="020F0502020204030204"/>
              </a:rPr>
              <a:t>不饱和碳原子</a:t>
            </a:r>
          </a:p>
        </p:txBody>
      </p:sp>
      <p:pic>
        <p:nvPicPr>
          <p:cNvPr id="22" name="Picture 9"/>
          <p:cNvPicPr>
            <a:picLocks noChangeAspect="1"/>
          </p:cNvPicPr>
          <p:nvPr/>
        </p:nvPicPr>
        <p:blipFill>
          <a:blip r:embed="rId5"/>
          <a:stretch>
            <a:fillRect/>
          </a:stretch>
        </p:blipFill>
        <p:spPr>
          <a:xfrm>
            <a:off x="1847850" y="3981450"/>
            <a:ext cx="1249363" cy="481013"/>
          </a:xfrm>
          <a:prstGeom prst="rect">
            <a:avLst/>
          </a:prstGeom>
          <a:noFill/>
          <a:ln w="9525">
            <a:noFill/>
          </a:ln>
        </p:spPr>
      </p:pic>
      <p:sp>
        <p:nvSpPr>
          <p:cNvPr id="24" name="TextBox 23"/>
          <p:cNvSpPr txBox="1"/>
          <p:nvPr/>
        </p:nvSpPr>
        <p:spPr>
          <a:xfrm>
            <a:off x="2673350" y="260350"/>
            <a:ext cx="3494088" cy="523875"/>
          </a:xfrm>
          <a:prstGeom prst="rect">
            <a:avLst/>
          </a:prstGeom>
          <a:noFill/>
          <a:ln w="9525" cap="flat" cmpd="sng">
            <a:solidFill>
              <a:srgbClr val="4D4D4D"/>
            </a:solidFill>
            <a:prstDash val="solid"/>
            <a:miter/>
            <a:headEnd type="none" w="med" len="med"/>
            <a:tailEnd type="none" w="med" len="med"/>
          </a:ln>
        </p:spPr>
        <p:txBody>
          <a:bodyPr>
            <a:spAutoFit/>
          </a:bodyPr>
          <a:lstStyle/>
          <a:p>
            <a:pPr eaLnBrk="1"/>
            <a:r>
              <a:rPr lang="zh-CN" altLang="en-US" sz="2800" dirty="0">
                <a:solidFill>
                  <a:schemeClr val="tx1"/>
                </a:solidFill>
                <a:latin typeface="Arial" panose="020B0604020202020204" pitchFamily="34" charset="0"/>
                <a:ea typeface="微软雅黑" panose="020B0503020204020204" pitchFamily="34" charset="-122"/>
              </a:rPr>
              <a:t>结构不同，性质不同</a:t>
            </a:r>
          </a:p>
        </p:txBody>
      </p:sp>
      <p:sp>
        <p:nvSpPr>
          <p:cNvPr id="10" name="TextBox 9"/>
          <p:cNvSpPr txBox="1"/>
          <p:nvPr/>
        </p:nvSpPr>
        <p:spPr>
          <a:xfrm>
            <a:off x="408790" y="1452282"/>
            <a:ext cx="1258645" cy="461665"/>
          </a:xfrm>
          <a:prstGeom prst="rect">
            <a:avLst/>
          </a:prstGeom>
          <a:noFill/>
        </p:spPr>
        <p:txBody>
          <a:bodyPr wrap="square" rtlCol="0">
            <a:spAutoFit/>
          </a:bodyPr>
          <a:lstStyle/>
          <a:p>
            <a:r>
              <a:rPr lang="zh-CN" altLang="en-US" sz="2400" kern="0" dirty="0">
                <a:solidFill>
                  <a:schemeClr val="tx1"/>
                </a:solidFill>
                <a:latin typeface="+mn-ea"/>
                <a:ea typeface="+mn-ea"/>
                <a:cs typeface="+mj-cs"/>
                <a:sym typeface="Calibri" panose="020F0502020204030204"/>
              </a:rPr>
              <a:t>饱和烃</a:t>
            </a:r>
          </a:p>
        </p:txBody>
      </p:sp>
      <p:sp>
        <p:nvSpPr>
          <p:cNvPr id="11" name="TextBox 10"/>
          <p:cNvSpPr txBox="1"/>
          <p:nvPr/>
        </p:nvSpPr>
        <p:spPr>
          <a:xfrm>
            <a:off x="378309" y="2777265"/>
            <a:ext cx="1859281" cy="461665"/>
          </a:xfrm>
          <a:prstGeom prst="rect">
            <a:avLst/>
          </a:prstGeom>
          <a:noFill/>
        </p:spPr>
        <p:txBody>
          <a:bodyPr wrap="square" rtlCol="0">
            <a:spAutoFit/>
          </a:bodyPr>
          <a:lstStyle/>
          <a:p>
            <a:r>
              <a:rPr lang="zh-CN" altLang="en-US" sz="2400" kern="0" dirty="0">
                <a:solidFill>
                  <a:schemeClr val="tx1"/>
                </a:solidFill>
                <a:latin typeface="+mn-ea"/>
                <a:ea typeface="+mn-ea"/>
                <a:cs typeface="+mj-cs"/>
                <a:sym typeface="Calibri" panose="020F0502020204030204"/>
              </a:rPr>
              <a:t>不饱和烃</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5" grpId="0"/>
      <p:bldP spid="24"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786924" y="4530470"/>
            <a:ext cx="7465558" cy="430887"/>
          </a:xfrm>
          <a:prstGeom prst="rect">
            <a:avLst/>
          </a:prstGeom>
          <a:noFill/>
          <a:ln w="9525">
            <a:noFill/>
            <a:miter lim="800000"/>
          </a:ln>
        </p:spPr>
        <p:txBody>
          <a:bodyPr wrap="square">
            <a:spAutoFit/>
          </a:bodyPr>
          <a:lstStyle/>
          <a:p>
            <a:pPr lvl="0" eaLnBrk="1" fontAlgn="auto">
              <a:spcBef>
                <a:spcPts val="0"/>
              </a:spcBef>
              <a:spcAft>
                <a:spcPts val="0"/>
              </a:spcAft>
              <a:defRPr/>
            </a:pPr>
            <a:r>
              <a:rPr kumimoji="0" lang="zh-CN" altLang="en-US" sz="2200" b="1" i="0" u="none" strike="noStrike" kern="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mj-cs"/>
                <a:sym typeface="Calibri" panose="020F0502020204030204"/>
              </a:rPr>
              <a:t>为什么</a:t>
            </a:r>
            <a:r>
              <a:rPr kumimoji="0" lang="zh-CN" altLang="zh-CN" sz="2200" b="1" i="0" u="none" strike="noStrike" kern="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mj-cs"/>
                <a:sym typeface="Calibri" panose="020F0502020204030204"/>
              </a:rPr>
              <a:t>水果</a:t>
            </a:r>
            <a:r>
              <a:rPr kumimoji="0" lang="zh-CN" altLang="en-US" sz="2200" b="1" i="0" u="none" strike="noStrike" kern="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mj-cs"/>
                <a:sym typeface="Calibri" panose="020F0502020204030204"/>
              </a:rPr>
              <a:t>可以用</a:t>
            </a:r>
            <a:r>
              <a:rPr lang="zh-CN" altLang="zh-CN" sz="2200" b="1" kern="0" dirty="0">
                <a:solidFill>
                  <a:srgbClr val="002060"/>
                </a:solidFill>
                <a:latin typeface="楷体" panose="02010609060101010101" pitchFamily="49" charset="-122"/>
                <a:ea typeface="楷体" panose="02010609060101010101" pitchFamily="49" charset="-122"/>
                <a:cs typeface="+mj-cs"/>
              </a:rPr>
              <a:t>浸泡过高锰酸钾溶液的硅土进行保鲜</a:t>
            </a:r>
            <a:r>
              <a:rPr kumimoji="0" lang="zh-CN" altLang="en-US" sz="2200" b="1" i="0" u="none" strike="noStrike" kern="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mj-cs"/>
                <a:sym typeface="Calibri" panose="020F0502020204030204"/>
              </a:rPr>
              <a:t>？</a:t>
            </a:r>
          </a:p>
        </p:txBody>
      </p:sp>
      <p:sp>
        <p:nvSpPr>
          <p:cNvPr id="7" name="TextBox 4"/>
          <p:cNvSpPr txBox="1">
            <a:spLocks noChangeArrowheads="1"/>
          </p:cNvSpPr>
          <p:nvPr/>
        </p:nvSpPr>
        <p:spPr bwMode="auto">
          <a:xfrm>
            <a:off x="1221105" y="3931237"/>
            <a:ext cx="1301750" cy="461963"/>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MnO</a:t>
            </a:r>
            <a:r>
              <a:rPr kumimoji="0" lang="en-US" altLang="zh-CN" sz="2400" kern="0" cap="none" spc="0" normalizeH="0" baseline="-25000" noProof="0" dirty="0">
                <a:solidFill>
                  <a:srgbClr val="000000"/>
                </a:solidFill>
                <a:latin typeface="+mn-ea"/>
                <a:ea typeface="+mn-ea"/>
                <a:cs typeface="+mj-cs"/>
                <a:sym typeface="Calibri" panose="020F0502020204030204"/>
              </a:rPr>
              <a:t>4</a:t>
            </a:r>
            <a:r>
              <a:rPr kumimoji="0" lang="en-US" altLang="zh-CN" sz="2400" kern="0" cap="none" spc="0" normalizeH="0" baseline="30000" noProof="0" dirty="0">
                <a:solidFill>
                  <a:srgbClr val="000000"/>
                </a:solidFill>
                <a:latin typeface="+mn-ea"/>
                <a:ea typeface="+mn-ea"/>
                <a:cs typeface="+mj-cs"/>
                <a:sym typeface="Calibri" panose="020F0502020204030204"/>
              </a:rPr>
              <a:t>-</a:t>
            </a:r>
            <a:endParaRPr kumimoji="0" lang="zh-CN" altLang="en-US" sz="2400" kern="0" cap="none" spc="0" normalizeH="0" baseline="-25000" noProof="0" dirty="0">
              <a:solidFill>
                <a:srgbClr val="000000"/>
              </a:solidFill>
              <a:latin typeface="+mn-ea"/>
              <a:ea typeface="+mn-ea"/>
              <a:cs typeface="+mj-cs"/>
              <a:sym typeface="Calibri" panose="020F0502020204030204"/>
            </a:endParaRPr>
          </a:p>
        </p:txBody>
      </p:sp>
      <p:cxnSp>
        <p:nvCxnSpPr>
          <p:cNvPr id="8" name="直接箭头连接符 7"/>
          <p:cNvCxnSpPr>
            <a:endCxn id="22" idx="1"/>
          </p:cNvCxnSpPr>
          <p:nvPr/>
        </p:nvCxnSpPr>
        <p:spPr bwMode="auto">
          <a:xfrm>
            <a:off x="4002405" y="4153487"/>
            <a:ext cx="553085" cy="69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矩形 6"/>
          <p:cNvSpPr>
            <a:spLocks noChangeArrowheads="1"/>
          </p:cNvSpPr>
          <p:nvPr/>
        </p:nvSpPr>
        <p:spPr bwMode="auto">
          <a:xfrm>
            <a:off x="2522855" y="3929332"/>
            <a:ext cx="1636395" cy="460375"/>
          </a:xfrm>
          <a:prstGeom prst="rect">
            <a:avLst/>
          </a:prstGeom>
          <a:noFill/>
          <a:ln w="9525">
            <a:noFill/>
            <a:miter lim="800000"/>
          </a:ln>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000000"/>
                </a:solidFill>
                <a:effectLst/>
                <a:uLnTx/>
                <a:uFillTx/>
                <a:latin typeface="+mn-ea"/>
                <a:ea typeface="+mn-ea"/>
                <a:cs typeface="+mj-cs"/>
                <a:sym typeface="Calibri" panose="020F0502020204030204"/>
              </a:rPr>
              <a:t>CH</a:t>
            </a:r>
            <a:r>
              <a:rPr kumimoji="0" lang="en-US" altLang="zh-CN" sz="2400" b="0" i="0" u="none" strike="noStrike" kern="0" cap="none" spc="0" normalizeH="0" baseline="-25000" noProof="0" dirty="0">
                <a:ln>
                  <a:noFill/>
                </a:ln>
                <a:solidFill>
                  <a:srgbClr val="000000"/>
                </a:solidFill>
                <a:effectLst/>
                <a:uLnTx/>
                <a:uFillTx/>
                <a:latin typeface="+mn-ea"/>
                <a:ea typeface="+mn-ea"/>
                <a:cs typeface="+mj-cs"/>
                <a:sym typeface="Calibri" panose="020F0502020204030204"/>
              </a:rPr>
              <a:t>2</a:t>
            </a:r>
            <a:r>
              <a:rPr kumimoji="0" lang="en-US" altLang="zh-CN" sz="2400" b="0" i="0" u="none" strike="noStrike" kern="0" cap="none" spc="0" normalizeH="0" baseline="0" noProof="0" dirty="0">
                <a:ln>
                  <a:noFill/>
                </a:ln>
                <a:solidFill>
                  <a:srgbClr val="000000"/>
                </a:solidFill>
                <a:effectLst/>
                <a:uLnTx/>
                <a:uFillTx/>
                <a:latin typeface="+mn-ea"/>
                <a:ea typeface="+mn-ea"/>
                <a:cs typeface="+mj-cs"/>
                <a:sym typeface="Calibri" panose="020F0502020204030204"/>
              </a:rPr>
              <a:t>=CH</a:t>
            </a:r>
            <a:r>
              <a:rPr kumimoji="0" lang="en-US" altLang="zh-CN" sz="2400" b="0" i="0" u="none" strike="noStrike" kern="0" cap="none" spc="0" normalizeH="0" baseline="-25000" noProof="0" dirty="0">
                <a:ln>
                  <a:noFill/>
                </a:ln>
                <a:solidFill>
                  <a:srgbClr val="000000"/>
                </a:solidFill>
                <a:effectLst/>
                <a:uLnTx/>
                <a:uFillTx/>
                <a:latin typeface="+mn-ea"/>
                <a:ea typeface="+mn-ea"/>
                <a:cs typeface="+mj-cs"/>
                <a:sym typeface="Calibri" panose="020F0502020204030204"/>
              </a:rPr>
              <a:t>2</a:t>
            </a:r>
            <a:endParaRPr kumimoji="0" lang="zh-CN" altLang="en-US" sz="2400" b="0" i="0" u="none" strike="noStrike" kern="0" cap="none" spc="0" normalizeH="0" baseline="0" noProof="0" dirty="0">
              <a:ln>
                <a:noFill/>
              </a:ln>
              <a:solidFill>
                <a:srgbClr val="000000"/>
              </a:solidFill>
              <a:effectLst/>
              <a:uLnTx/>
              <a:uFillTx/>
              <a:latin typeface="+mn-ea"/>
              <a:ea typeface="+mn-ea"/>
              <a:cs typeface="+mj-cs"/>
              <a:sym typeface="Calibri" panose="020F0502020204030204"/>
            </a:endParaRPr>
          </a:p>
        </p:txBody>
      </p:sp>
      <p:sp>
        <p:nvSpPr>
          <p:cNvPr id="22" name="矩形 21"/>
          <p:cNvSpPr/>
          <p:nvPr/>
        </p:nvSpPr>
        <p:spPr>
          <a:xfrm>
            <a:off x="4555173" y="3929332"/>
            <a:ext cx="981075" cy="461963"/>
          </a:xfrm>
          <a:prstGeom prst="rect">
            <a:avLst/>
          </a:prstGeom>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000000"/>
                </a:solidFill>
                <a:effectLst/>
                <a:uLnTx/>
                <a:uFillTx/>
                <a:latin typeface="+mn-ea"/>
                <a:ea typeface="+mn-ea"/>
                <a:cs typeface="+mj-cs"/>
                <a:sym typeface="Calibri" panose="020F0502020204030204"/>
              </a:rPr>
              <a:t>Mn</a:t>
            </a:r>
            <a:r>
              <a:rPr kumimoji="0" lang="en-US" altLang="zh-CN" sz="2400" b="0" i="0" u="none" strike="noStrike" kern="0" cap="none" spc="0" normalizeH="0" baseline="30000" noProof="0" dirty="0">
                <a:ln>
                  <a:noFill/>
                </a:ln>
                <a:solidFill>
                  <a:srgbClr val="000000"/>
                </a:solidFill>
                <a:effectLst/>
                <a:uLnTx/>
                <a:uFillTx/>
                <a:latin typeface="+mn-ea"/>
                <a:ea typeface="+mn-ea"/>
                <a:cs typeface="+mj-cs"/>
                <a:sym typeface="Calibri" panose="020F0502020204030204"/>
              </a:rPr>
              <a:t>2+</a:t>
            </a:r>
            <a:endParaRPr kumimoji="0" lang="zh-CN" altLang="en-US" sz="2400" b="0" i="0" u="none" strike="noStrike" kern="0" cap="none" spc="0" normalizeH="0" baseline="30000" noProof="0" dirty="0">
              <a:ln>
                <a:noFill/>
              </a:ln>
              <a:solidFill>
                <a:srgbClr val="000000"/>
              </a:solidFill>
              <a:effectLst/>
              <a:uLnTx/>
              <a:uFillTx/>
              <a:latin typeface="+mn-ea"/>
              <a:ea typeface="+mn-ea"/>
              <a:cs typeface="+mj-cs"/>
              <a:sym typeface="Calibri" panose="020F0502020204030204"/>
            </a:endParaRPr>
          </a:p>
        </p:txBody>
      </p:sp>
      <p:sp>
        <p:nvSpPr>
          <p:cNvPr id="23" name="TextBox 22"/>
          <p:cNvSpPr txBox="1"/>
          <p:nvPr/>
        </p:nvSpPr>
        <p:spPr>
          <a:xfrm>
            <a:off x="2269808" y="3931237"/>
            <a:ext cx="376238" cy="461963"/>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a:t>
            </a:r>
            <a:endParaRPr kumimoji="0" lang="zh-CN" altLang="en-US" sz="2400" kern="0" cap="none" spc="0" normalizeH="0" baseline="0" noProof="0" dirty="0">
              <a:solidFill>
                <a:srgbClr val="000000"/>
              </a:solidFill>
              <a:latin typeface="+mn-ea"/>
              <a:ea typeface="+mn-ea"/>
              <a:cs typeface="+mj-cs"/>
              <a:sym typeface="Calibri" panose="020F0502020204030204"/>
            </a:endParaRPr>
          </a:p>
        </p:txBody>
      </p:sp>
      <p:sp>
        <p:nvSpPr>
          <p:cNvPr id="24" name="TextBox 23"/>
          <p:cNvSpPr txBox="1">
            <a:spLocks noChangeArrowheads="1"/>
          </p:cNvSpPr>
          <p:nvPr/>
        </p:nvSpPr>
        <p:spPr bwMode="auto">
          <a:xfrm>
            <a:off x="5720080" y="3930920"/>
            <a:ext cx="935038" cy="460375"/>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CO</a:t>
            </a:r>
            <a:r>
              <a:rPr kumimoji="0" lang="en-US" altLang="zh-CN" sz="2400" kern="0" cap="none" spc="0" normalizeH="0" baseline="-25000" noProof="0" dirty="0">
                <a:solidFill>
                  <a:srgbClr val="000000"/>
                </a:solidFill>
                <a:latin typeface="+mn-ea"/>
                <a:ea typeface="+mn-ea"/>
                <a:cs typeface="+mj-cs"/>
                <a:sym typeface="Calibri" panose="020F0502020204030204"/>
              </a:rPr>
              <a:t>2</a:t>
            </a:r>
            <a:endParaRPr kumimoji="0" lang="zh-CN" altLang="en-US" sz="2400" kern="0" cap="none" spc="0" normalizeH="0" baseline="-25000" noProof="0" dirty="0">
              <a:solidFill>
                <a:srgbClr val="000000"/>
              </a:solidFill>
              <a:latin typeface="+mn-ea"/>
              <a:ea typeface="+mn-ea"/>
              <a:cs typeface="+mj-cs"/>
              <a:sym typeface="Calibri" panose="020F0502020204030204"/>
            </a:endParaRPr>
          </a:p>
        </p:txBody>
      </p:sp>
      <p:sp>
        <p:nvSpPr>
          <p:cNvPr id="25" name="TextBox 24"/>
          <p:cNvSpPr txBox="1"/>
          <p:nvPr/>
        </p:nvSpPr>
        <p:spPr>
          <a:xfrm>
            <a:off x="5348605" y="3917267"/>
            <a:ext cx="371475" cy="460375"/>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00"/>
                </a:solidFill>
                <a:latin typeface="+mn-ea"/>
                <a:ea typeface="+mn-ea"/>
                <a:cs typeface="+mj-cs"/>
                <a:sym typeface="Calibri" panose="020F0502020204030204"/>
              </a:rPr>
              <a:t>+</a:t>
            </a:r>
            <a:endParaRPr kumimoji="0" lang="zh-CN" altLang="en-US" sz="2400" kern="0" cap="none" spc="0" normalizeH="0" baseline="0" noProof="0" dirty="0">
              <a:solidFill>
                <a:srgbClr val="000000"/>
              </a:solidFill>
              <a:latin typeface="+mn-ea"/>
              <a:ea typeface="+mn-ea"/>
              <a:cs typeface="+mj-cs"/>
              <a:sym typeface="Calibri" panose="020F0502020204030204"/>
            </a:endParaRPr>
          </a:p>
        </p:txBody>
      </p:sp>
      <p:pic>
        <p:nvPicPr>
          <p:cNvPr id="27" name="Picture 5"/>
          <p:cNvPicPr>
            <a:picLocks noChangeAspect="1"/>
          </p:cNvPicPr>
          <p:nvPr/>
        </p:nvPicPr>
        <p:blipFill>
          <a:blip r:embed="rId6"/>
          <a:stretch>
            <a:fillRect/>
          </a:stretch>
        </p:blipFill>
        <p:spPr>
          <a:xfrm>
            <a:off x="6792913" y="1651151"/>
            <a:ext cx="1181100" cy="847725"/>
          </a:xfrm>
          <a:prstGeom prst="rect">
            <a:avLst/>
          </a:prstGeom>
          <a:noFill/>
          <a:ln w="9525">
            <a:noFill/>
          </a:ln>
        </p:spPr>
      </p:pic>
      <p:pic>
        <p:nvPicPr>
          <p:cNvPr id="28" name="Picture 7"/>
          <p:cNvPicPr>
            <a:picLocks noChangeAspect="1"/>
          </p:cNvPicPr>
          <p:nvPr/>
        </p:nvPicPr>
        <p:blipFill>
          <a:blip r:embed="rId7"/>
          <a:stretch>
            <a:fillRect/>
          </a:stretch>
        </p:blipFill>
        <p:spPr>
          <a:xfrm>
            <a:off x="6672263" y="322414"/>
            <a:ext cx="1347787" cy="990600"/>
          </a:xfrm>
          <a:prstGeom prst="rect">
            <a:avLst/>
          </a:prstGeom>
          <a:noFill/>
          <a:ln w="9525">
            <a:noFill/>
          </a:ln>
        </p:spPr>
      </p:pic>
      <p:sp>
        <p:nvSpPr>
          <p:cNvPr id="16" name="矩形 15"/>
          <p:cNvSpPr/>
          <p:nvPr/>
        </p:nvSpPr>
        <p:spPr>
          <a:xfrm>
            <a:off x="1198245" y="2985453"/>
            <a:ext cx="1709738" cy="429895"/>
          </a:xfrm>
          <a:prstGeom prst="rect">
            <a:avLst/>
          </a:prstGeom>
          <a:noFill/>
          <a:ln w="9525">
            <a:noFill/>
          </a:ln>
        </p:spPr>
        <p:txBody>
          <a:bodyPr>
            <a:spAutoFit/>
          </a:bodyPr>
          <a:lstStyle/>
          <a:p>
            <a:pPr eaLnBrk="1"/>
            <a:r>
              <a:rPr lang="zh-CN" altLang="en-US" sz="2200" b="1" dirty="0">
                <a:solidFill>
                  <a:srgbClr val="002060"/>
                </a:solidFill>
                <a:latin typeface="楷体" panose="02010609060101010101" pitchFamily="49" charset="-122"/>
                <a:ea typeface="楷体" panose="02010609060101010101" pitchFamily="49" charset="-122"/>
              </a:rPr>
              <a:t>现象：</a:t>
            </a:r>
          </a:p>
        </p:txBody>
      </p:sp>
      <p:sp>
        <p:nvSpPr>
          <p:cNvPr id="17" name="矩形 16"/>
          <p:cNvSpPr/>
          <p:nvPr/>
        </p:nvSpPr>
        <p:spPr>
          <a:xfrm>
            <a:off x="2090397" y="2947458"/>
            <a:ext cx="4062414" cy="769441"/>
          </a:xfrm>
          <a:prstGeom prst="rect">
            <a:avLst/>
          </a:prstGeom>
          <a:noFill/>
          <a:ln w="9525">
            <a:noFill/>
          </a:ln>
        </p:spPr>
        <p:txBody>
          <a:bodyPr wrap="square">
            <a:spAutoFit/>
          </a:bodyPr>
          <a:lstStyle/>
          <a:p>
            <a:pPr eaLnBrk="1"/>
            <a:r>
              <a:rPr lang="zh-CN" altLang="en-US" sz="2200" b="1" dirty="0">
                <a:solidFill>
                  <a:srgbClr val="002060"/>
                </a:solidFill>
                <a:latin typeface="楷体" panose="02010609060101010101" pitchFamily="49" charset="-122"/>
                <a:ea typeface="楷体" panose="02010609060101010101" pitchFamily="49" charset="-122"/>
              </a:rPr>
              <a:t>乙烯使酸性高锰酸钾褪色，</a:t>
            </a:r>
            <a:endParaRPr lang="en-US" altLang="zh-CN" sz="2200" b="1" dirty="0">
              <a:solidFill>
                <a:srgbClr val="002060"/>
              </a:solidFill>
              <a:latin typeface="楷体" panose="02010609060101010101" pitchFamily="49" charset="-122"/>
              <a:ea typeface="楷体" panose="02010609060101010101" pitchFamily="49" charset="-122"/>
            </a:endParaRPr>
          </a:p>
          <a:p>
            <a:pPr eaLnBrk="1"/>
            <a:r>
              <a:rPr lang="zh-CN" altLang="en-US" sz="2200" b="1" dirty="0">
                <a:solidFill>
                  <a:srgbClr val="002060"/>
                </a:solidFill>
                <a:latin typeface="楷体" panose="02010609060101010101" pitchFamily="49" charset="-122"/>
                <a:ea typeface="楷体" panose="02010609060101010101" pitchFamily="49" charset="-122"/>
              </a:rPr>
              <a:t>乙烷不能使酸性高锰酸钾褪色</a:t>
            </a:r>
          </a:p>
        </p:txBody>
      </p:sp>
      <p:sp>
        <p:nvSpPr>
          <p:cNvPr id="4" name="标题 1"/>
          <p:cNvSpPr>
            <a:spLocks noGrp="1"/>
          </p:cNvSpPr>
          <p:nvPr>
            <p:ph type="title"/>
          </p:nvPr>
        </p:nvSpPr>
        <p:spPr>
          <a:xfrm>
            <a:off x="427196" y="60699"/>
            <a:ext cx="3251835" cy="516890"/>
          </a:xfrm>
        </p:spPr>
        <p:txBody>
          <a:bodyPr vert="horz" wrap="square" lIns="90170" tIns="46990" rIns="90170" bIns="46990" rtlCol="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0" i="0" u="none" strike="noStrike" kern="1200" cap="none" spc="200" normalizeH="0" baseline="0" noProof="1">
                <a:ln>
                  <a:noFill/>
                </a:ln>
                <a:solidFill>
                  <a:schemeClr val="tx1"/>
                </a:solidFill>
                <a:effectLst/>
                <a:uLnTx/>
                <a:uFillTx/>
                <a:latin typeface="+mn-ea"/>
                <a:ea typeface="+mn-ea"/>
                <a:cs typeface="+mj-cs"/>
                <a:sym typeface="+mn-ea"/>
              </a:rPr>
              <a:t>3.</a:t>
            </a:r>
            <a:r>
              <a:rPr kumimoji="0" lang="zh-CN" altLang="en-US" sz="2800" b="0" i="0" u="none" strike="noStrike" kern="1200" cap="none" spc="200" normalizeH="0" baseline="0" noProof="1">
                <a:ln>
                  <a:noFill/>
                </a:ln>
                <a:solidFill>
                  <a:schemeClr val="tx1"/>
                </a:solidFill>
                <a:effectLst/>
                <a:uLnTx/>
                <a:uFillTx/>
                <a:latin typeface="+mn-ea"/>
                <a:ea typeface="+mn-ea"/>
                <a:cs typeface="+mj-cs"/>
                <a:sym typeface="+mn-ea"/>
              </a:rPr>
              <a:t>乙烯的化学性质</a:t>
            </a:r>
          </a:p>
        </p:txBody>
      </p:sp>
      <p:sp>
        <p:nvSpPr>
          <p:cNvPr id="26" name="矩形 25"/>
          <p:cNvSpPr/>
          <p:nvPr/>
        </p:nvSpPr>
        <p:spPr>
          <a:xfrm>
            <a:off x="760413" y="596586"/>
            <a:ext cx="3654425" cy="429895"/>
          </a:xfrm>
          <a:prstGeom prst="rect">
            <a:avLst/>
          </a:prstGeom>
          <a:solidFill>
            <a:srgbClr val="FCFDFD"/>
          </a:solidFill>
        </p:spPr>
        <p:txBody>
          <a:bodyPr wrap="none">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zh-CN" altLang="en-US" sz="2200" b="0" i="0" u="none" strike="noStrike" kern="0" cap="none" spc="0" normalizeH="0" baseline="0" noProof="0" dirty="0">
                <a:ln>
                  <a:noFill/>
                </a:ln>
                <a:solidFill>
                  <a:schemeClr val="tx1"/>
                </a:solidFill>
                <a:effectLst/>
                <a:uLnTx/>
                <a:uFillTx/>
                <a:latin typeface="+mn-ea"/>
                <a:ea typeface="+mn-ea"/>
                <a:cs typeface="+mj-cs"/>
                <a:sym typeface="Calibri" panose="020F0502020204030204"/>
              </a:rPr>
              <a:t>乙烯被酸性</a:t>
            </a:r>
            <a:r>
              <a:rPr kumimoji="0" lang="en-US" altLang="zh-CN" sz="2200" b="0" i="0" u="none" strike="noStrike" kern="0" cap="none" spc="0" normalizeH="0" baseline="0" noProof="0" dirty="0">
                <a:ln>
                  <a:noFill/>
                </a:ln>
                <a:solidFill>
                  <a:schemeClr val="tx1"/>
                </a:solidFill>
                <a:effectLst/>
                <a:uLnTx/>
                <a:uFillTx/>
                <a:latin typeface="+mn-ea"/>
                <a:ea typeface="+mn-ea"/>
                <a:cs typeface="+mj-cs"/>
                <a:sym typeface="Calibri" panose="020F0502020204030204"/>
              </a:rPr>
              <a:t>KMnO</a:t>
            </a:r>
            <a:r>
              <a:rPr kumimoji="0" lang="en-US" altLang="zh-CN" sz="2200" b="0" i="0" u="none" strike="noStrike" kern="0" cap="none" spc="0" normalizeH="0" baseline="-25000" noProof="0" dirty="0">
                <a:ln>
                  <a:noFill/>
                </a:ln>
                <a:solidFill>
                  <a:schemeClr val="tx1"/>
                </a:solidFill>
                <a:effectLst/>
                <a:uLnTx/>
                <a:uFillTx/>
                <a:latin typeface="+mn-ea"/>
                <a:ea typeface="+mn-ea"/>
                <a:cs typeface="+mj-cs"/>
                <a:sym typeface="Calibri" panose="020F0502020204030204"/>
              </a:rPr>
              <a:t>4</a:t>
            </a:r>
            <a:r>
              <a:rPr kumimoji="0" lang="zh-CN" altLang="en-US" sz="2200" b="0" i="0" u="none" strike="noStrike" kern="0" cap="none" spc="0" normalizeH="0" baseline="0" noProof="0" dirty="0">
                <a:ln>
                  <a:noFill/>
                </a:ln>
                <a:solidFill>
                  <a:schemeClr val="tx1"/>
                </a:solidFill>
                <a:effectLst/>
                <a:uLnTx/>
                <a:uFillTx/>
                <a:latin typeface="+mn-ea"/>
                <a:ea typeface="+mn-ea"/>
                <a:cs typeface="+mj-cs"/>
                <a:sym typeface="Calibri" panose="020F0502020204030204"/>
              </a:rPr>
              <a:t>溶液氧化</a:t>
            </a:r>
          </a:p>
        </p:txBody>
      </p:sp>
      <p:pic>
        <p:nvPicPr>
          <p:cNvPr id="10" name="乙烯使高锰酸钾褪色">
            <a:hlinkClick r:id="" action="ppaction://media"/>
            <a:extLst>
              <a:ext uri="{FF2B5EF4-FFF2-40B4-BE49-F238E27FC236}">
                <a16:creationId xmlns:a16="http://schemas.microsoft.com/office/drawing/2014/main" id="{9353842E-3BFC-4B6E-8236-30BD4383617A}"/>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871980" y="1006648"/>
            <a:ext cx="3840480" cy="2033732"/>
          </a:xfrm>
          <a:prstGeom prst="rect">
            <a:avLst/>
          </a:prstGeom>
        </p:spPr>
      </p:pic>
      <p:sp>
        <p:nvSpPr>
          <p:cNvPr id="2" name="文本框 1">
            <a:extLst>
              <a:ext uri="{FF2B5EF4-FFF2-40B4-BE49-F238E27FC236}">
                <a16:creationId xmlns:a16="http://schemas.microsoft.com/office/drawing/2014/main" id="{3B333FA4-55ED-4D49-B14D-06A44A4F41D1}"/>
              </a:ext>
            </a:extLst>
          </p:cNvPr>
          <p:cNvSpPr txBox="1"/>
          <p:nvPr/>
        </p:nvSpPr>
        <p:spPr>
          <a:xfrm>
            <a:off x="1381127" y="3723394"/>
            <a:ext cx="531177" cy="369332"/>
          </a:xfrm>
          <a:prstGeom prst="rect">
            <a:avLst/>
          </a:prstGeom>
          <a:noFill/>
        </p:spPr>
        <p:txBody>
          <a:bodyPr wrap="square" rtlCol="0">
            <a:spAutoFit/>
          </a:bodyPr>
          <a:lstStyle/>
          <a:p>
            <a:r>
              <a:rPr lang="en-US" altLang="zh-CN" dirty="0">
                <a:solidFill>
                  <a:srgbClr val="FF0000"/>
                </a:solidFill>
              </a:rPr>
              <a:t>+7</a:t>
            </a:r>
            <a:endParaRPr lang="zh-CN" altLang="en-US" dirty="0">
              <a:solidFill>
                <a:srgbClr val="FF0000"/>
              </a:solidFill>
            </a:endParaRPr>
          </a:p>
        </p:txBody>
      </p:sp>
      <p:sp>
        <p:nvSpPr>
          <p:cNvPr id="20" name="文本框 19">
            <a:extLst>
              <a:ext uri="{FF2B5EF4-FFF2-40B4-BE49-F238E27FC236}">
                <a16:creationId xmlns:a16="http://schemas.microsoft.com/office/drawing/2014/main" id="{1DADF6A2-5B24-45B9-A5F1-2B618EBB7A20}"/>
              </a:ext>
            </a:extLst>
          </p:cNvPr>
          <p:cNvSpPr txBox="1"/>
          <p:nvPr/>
        </p:nvSpPr>
        <p:spPr>
          <a:xfrm>
            <a:off x="4676140" y="3702252"/>
            <a:ext cx="531177" cy="369332"/>
          </a:xfrm>
          <a:prstGeom prst="rect">
            <a:avLst/>
          </a:prstGeom>
          <a:noFill/>
        </p:spPr>
        <p:txBody>
          <a:bodyPr wrap="square" rtlCol="0">
            <a:spAutoFit/>
          </a:bodyPr>
          <a:lstStyle/>
          <a:p>
            <a:r>
              <a:rPr lang="en-US" altLang="zh-CN" dirty="0">
                <a:solidFill>
                  <a:srgbClr val="FF0000"/>
                </a:solidFill>
              </a:rPr>
              <a:t>+2</a:t>
            </a:r>
            <a:endParaRPr lang="zh-CN" altLang="en-US" dirty="0">
              <a:solidFill>
                <a:srgbClr val="FF0000"/>
              </a:solidFill>
            </a:endParaRPr>
          </a:p>
        </p:txBody>
      </p:sp>
      <p:pic>
        <p:nvPicPr>
          <p:cNvPr id="31" name="Picture 4">
            <a:extLst>
              <a:ext uri="{FF2B5EF4-FFF2-40B4-BE49-F238E27FC236}">
                <a16:creationId xmlns:a16="http://schemas.microsoft.com/office/drawing/2014/main" id="{D5A36A00-E0AE-42FA-B49C-7D52DF47CC77}"/>
              </a:ext>
            </a:extLst>
          </p:cNvPr>
          <p:cNvPicPr>
            <a:picLocks noChangeAspect="1" noChangeArrowheads="1"/>
          </p:cNvPicPr>
          <p:nvPr/>
        </p:nvPicPr>
        <p:blipFill>
          <a:blip r:embed="rId9"/>
          <a:srcRect/>
          <a:stretch>
            <a:fillRect/>
          </a:stretch>
        </p:blipFill>
        <p:spPr bwMode="auto">
          <a:xfrm>
            <a:off x="6851650" y="2780893"/>
            <a:ext cx="1168400" cy="652463"/>
          </a:xfrm>
          <a:prstGeom prst="rect">
            <a:avLst/>
          </a:prstGeom>
          <a:noFill/>
          <a:ln w="9525">
            <a:noFill/>
            <a:miter lim="800000"/>
            <a:headEnd/>
            <a:tailEnd/>
          </a:ln>
        </p:spPr>
      </p:pic>
      <p:sp>
        <p:nvSpPr>
          <p:cNvPr id="3" name="椭圆 2">
            <a:extLst>
              <a:ext uri="{FF2B5EF4-FFF2-40B4-BE49-F238E27FC236}">
                <a16:creationId xmlns:a16="http://schemas.microsoft.com/office/drawing/2014/main" id="{A3A54B73-E773-4A3D-AA63-4CE5A22B33D3}"/>
              </a:ext>
            </a:extLst>
          </p:cNvPr>
          <p:cNvSpPr/>
          <p:nvPr/>
        </p:nvSpPr>
        <p:spPr>
          <a:xfrm>
            <a:off x="7343553" y="3107124"/>
            <a:ext cx="198475" cy="326232"/>
          </a:xfrm>
          <a:prstGeom prst="ellipse">
            <a:avLst/>
          </a:prstGeom>
          <a:noFill/>
          <a:ln>
            <a:solidFill>
              <a:srgbClr val="E419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a:extLst>
              <a:ext uri="{FF2B5EF4-FFF2-40B4-BE49-F238E27FC236}">
                <a16:creationId xmlns:a16="http://schemas.microsoft.com/office/drawing/2014/main" id="{F86F9EB9-E56F-40A4-9794-2DB64740E3D1}"/>
              </a:ext>
            </a:extLst>
          </p:cNvPr>
          <p:cNvSpPr/>
          <p:nvPr/>
        </p:nvSpPr>
        <p:spPr>
          <a:xfrm>
            <a:off x="6787198" y="3908060"/>
            <a:ext cx="1978025" cy="461963"/>
          </a:xfrm>
          <a:prstGeom prst="rect">
            <a:avLst/>
          </a:prstGeom>
        </p:spPr>
        <p:txBody>
          <a:bodyPr>
            <a:spAutoFit/>
          </a:bodyPr>
          <a:lstStyle/>
          <a:p>
            <a:pPr marL="0" marR="0" lvl="0" indent="0" algn="l" defTabSz="914400" rtl="0" eaLnBrk="1" fontAlgn="auto" latinLnBrk="0" hangingPunct="0">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FF"/>
                </a:solidFill>
                <a:effectLst/>
                <a:uLnTx/>
                <a:uFillTx/>
                <a:latin typeface="+mn-ea"/>
                <a:ea typeface="+mn-ea"/>
                <a:cs typeface="+mj-cs"/>
                <a:sym typeface="Calibri" panose="020F0502020204030204"/>
              </a:rPr>
              <a:t>（</a:t>
            </a:r>
            <a:r>
              <a:rPr kumimoji="0" lang="en-US" altLang="zh-CN" sz="2400" b="0" i="0" u="none" strike="noStrike" kern="0" cap="none" spc="0" normalizeH="0" baseline="0" noProof="0" dirty="0">
                <a:ln>
                  <a:noFill/>
                </a:ln>
                <a:solidFill>
                  <a:srgbClr val="0000FF"/>
                </a:solidFill>
                <a:effectLst/>
                <a:uLnTx/>
                <a:uFillTx/>
                <a:latin typeface="+mn-ea"/>
                <a:ea typeface="+mn-ea"/>
                <a:cs typeface="+mj-cs"/>
                <a:sym typeface="Calibri" panose="020F0502020204030204"/>
              </a:rPr>
              <a:t>C</a:t>
            </a:r>
            <a:r>
              <a:rPr kumimoji="0" lang="en-US" altLang="zh-CN" sz="2400" b="0" i="0" u="none" strike="noStrike" kern="0" cap="none" spc="0" normalizeH="0" baseline="-25000" noProof="0" dirty="0">
                <a:ln>
                  <a:noFill/>
                </a:ln>
                <a:solidFill>
                  <a:srgbClr val="0000FF"/>
                </a:solidFill>
                <a:effectLst/>
                <a:uLnTx/>
                <a:uFillTx/>
                <a:latin typeface="+mn-ea"/>
                <a:ea typeface="+mn-ea"/>
                <a:cs typeface="+mj-cs"/>
                <a:sym typeface="Calibri" panose="020F0502020204030204"/>
              </a:rPr>
              <a:t>2</a:t>
            </a:r>
            <a:r>
              <a:rPr kumimoji="0" lang="en-US" altLang="zh-CN" sz="2400" b="0" i="0" u="none" strike="noStrike" kern="0" cap="none" spc="0" normalizeH="0" baseline="0" noProof="0" dirty="0">
                <a:ln>
                  <a:noFill/>
                </a:ln>
                <a:solidFill>
                  <a:srgbClr val="0000FF"/>
                </a:solidFill>
                <a:effectLst/>
                <a:uLnTx/>
                <a:uFillTx/>
                <a:latin typeface="+mn-ea"/>
                <a:ea typeface="+mn-ea"/>
                <a:cs typeface="+mj-cs"/>
                <a:sym typeface="Calibri" panose="020F0502020204030204"/>
              </a:rPr>
              <a:t>H</a:t>
            </a:r>
            <a:r>
              <a:rPr kumimoji="0" lang="en-US" altLang="zh-CN" sz="2400" b="0" i="0" u="none" strike="noStrike" kern="0" cap="none" spc="0" normalizeH="0" baseline="-25000" noProof="0" dirty="0">
                <a:ln>
                  <a:noFill/>
                </a:ln>
                <a:solidFill>
                  <a:srgbClr val="0000FF"/>
                </a:solidFill>
                <a:effectLst/>
                <a:uLnTx/>
                <a:uFillTx/>
                <a:latin typeface="+mn-ea"/>
                <a:ea typeface="+mn-ea"/>
                <a:cs typeface="+mj-cs"/>
                <a:sym typeface="Calibri" panose="020F0502020204030204"/>
              </a:rPr>
              <a:t>4</a:t>
            </a:r>
            <a:r>
              <a:rPr kumimoji="0" lang="zh-CN" altLang="en-US" sz="2400" b="0" i="0" u="none" strike="noStrike" kern="0" cap="none" spc="0" normalizeH="0" baseline="0" noProof="0" dirty="0">
                <a:ln>
                  <a:noFill/>
                </a:ln>
                <a:solidFill>
                  <a:srgbClr val="0000FF"/>
                </a:solidFill>
                <a:effectLst/>
                <a:uLnTx/>
                <a:uFillTx/>
                <a:latin typeface="+mn-ea"/>
                <a:ea typeface="+mn-ea"/>
                <a:cs typeface="+mj-cs"/>
                <a:sym typeface="Calibri" panose="020F0502020204030204"/>
              </a:rPr>
              <a:t>）</a:t>
            </a:r>
          </a:p>
        </p:txBody>
      </p:sp>
      <p:sp>
        <p:nvSpPr>
          <p:cNvPr id="29" name="TextBox 19">
            <a:extLst>
              <a:ext uri="{FF2B5EF4-FFF2-40B4-BE49-F238E27FC236}">
                <a16:creationId xmlns:a16="http://schemas.microsoft.com/office/drawing/2014/main" id="{25B0EC04-3A70-4AC8-9B29-A8AF6D929647}"/>
              </a:ext>
            </a:extLst>
          </p:cNvPr>
          <p:cNvSpPr txBox="1"/>
          <p:nvPr/>
        </p:nvSpPr>
        <p:spPr>
          <a:xfrm>
            <a:off x="7069773" y="3573097"/>
            <a:ext cx="504825" cy="461963"/>
          </a:xfrm>
          <a:prstGeom prst="rect">
            <a:avLst/>
          </a:prstGeom>
          <a:noFill/>
        </p:spPr>
        <p:txBody>
          <a:bodyPr>
            <a:spAutoFit/>
          </a:bodyPr>
          <a:lstStyle/>
          <a:p>
            <a:pPr marR="0" defTabSz="914400" eaLnBrk="1" fontAlgn="auto">
              <a:spcBef>
                <a:spcPts val="0"/>
              </a:spcBef>
              <a:spcAft>
                <a:spcPts val="0"/>
              </a:spcAft>
              <a:buClrTx/>
              <a:buSzTx/>
              <a:buFontTx/>
              <a:defRPr/>
            </a:pPr>
            <a:r>
              <a:rPr kumimoji="0" lang="en-US" altLang="zh-CN" sz="2400" kern="0" cap="none" spc="0" normalizeH="0" baseline="0" noProof="0" dirty="0">
                <a:solidFill>
                  <a:srgbClr val="0000FF"/>
                </a:solidFill>
                <a:latin typeface="+mn-ea"/>
                <a:ea typeface="+mn-ea"/>
                <a:cs typeface="+mj-cs"/>
                <a:sym typeface="Calibri" panose="020F0502020204030204"/>
              </a:rPr>
              <a:t>-2</a:t>
            </a:r>
            <a:endParaRPr kumimoji="0" lang="zh-CN" altLang="en-US" sz="2400" kern="0" cap="none" spc="0" normalizeH="0" baseline="0" noProof="0" dirty="0">
              <a:solidFill>
                <a:srgbClr val="0000FF"/>
              </a:solidFill>
              <a:latin typeface="+mn-ea"/>
              <a:ea typeface="+mn-ea"/>
              <a:cs typeface="+mj-cs"/>
              <a:sym typeface="Calibri" panose="020F0502020204030204"/>
            </a:endParaRPr>
          </a:p>
        </p:txBody>
      </p:sp>
      <p:sp>
        <p:nvSpPr>
          <p:cNvPr id="30" name="文本框 29">
            <a:extLst>
              <a:ext uri="{FF2B5EF4-FFF2-40B4-BE49-F238E27FC236}">
                <a16:creationId xmlns:a16="http://schemas.microsoft.com/office/drawing/2014/main" id="{83727D62-EE44-459B-9718-DF3D06E67632}"/>
              </a:ext>
            </a:extLst>
          </p:cNvPr>
          <p:cNvSpPr txBox="1"/>
          <p:nvPr/>
        </p:nvSpPr>
        <p:spPr>
          <a:xfrm>
            <a:off x="2573349" y="3679417"/>
            <a:ext cx="531177" cy="369332"/>
          </a:xfrm>
          <a:prstGeom prst="rect">
            <a:avLst/>
          </a:prstGeom>
          <a:noFill/>
        </p:spPr>
        <p:txBody>
          <a:bodyPr wrap="square" rtlCol="0">
            <a:spAutoFit/>
          </a:bodyPr>
          <a:lstStyle/>
          <a:p>
            <a:r>
              <a:rPr lang="en-US" altLang="zh-CN" dirty="0">
                <a:solidFill>
                  <a:srgbClr val="FF0000"/>
                </a:solidFill>
              </a:rPr>
              <a:t>-2</a:t>
            </a:r>
            <a:endParaRPr lang="zh-CN" altLang="en-US" dirty="0">
              <a:solidFill>
                <a:srgbClr val="FF0000"/>
              </a:solidFill>
            </a:endParaRPr>
          </a:p>
        </p:txBody>
      </p:sp>
      <p:sp>
        <p:nvSpPr>
          <p:cNvPr id="32" name="文本框 31">
            <a:extLst>
              <a:ext uri="{FF2B5EF4-FFF2-40B4-BE49-F238E27FC236}">
                <a16:creationId xmlns:a16="http://schemas.microsoft.com/office/drawing/2014/main" id="{CE3BF861-B293-492A-AA68-3C52117CB7F3}"/>
              </a:ext>
            </a:extLst>
          </p:cNvPr>
          <p:cNvSpPr txBox="1"/>
          <p:nvPr/>
        </p:nvSpPr>
        <p:spPr>
          <a:xfrm>
            <a:off x="3335021" y="3664443"/>
            <a:ext cx="531177" cy="369332"/>
          </a:xfrm>
          <a:prstGeom prst="rect">
            <a:avLst/>
          </a:prstGeom>
          <a:noFill/>
        </p:spPr>
        <p:txBody>
          <a:bodyPr wrap="square" rtlCol="0">
            <a:spAutoFit/>
          </a:bodyPr>
          <a:lstStyle/>
          <a:p>
            <a:r>
              <a:rPr lang="en-US" altLang="zh-CN" dirty="0">
                <a:solidFill>
                  <a:srgbClr val="FF0000"/>
                </a:solidFill>
              </a:rPr>
              <a:t>-2</a:t>
            </a:r>
            <a:endParaRPr lang="zh-CN" altLang="en-US" dirty="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5" fill="hold" display="0">
                  <p:stCondLst>
                    <p:cond delay="indefinite"/>
                  </p:stCondLst>
                </p:cTn>
                <p:tgtEl>
                  <p:spTgt spid="10"/>
                </p:tgtEl>
              </p:cMediaNode>
            </p:video>
          </p:childTnLst>
        </p:cTn>
      </p:par>
    </p:tnLst>
    <p:bldLst>
      <p:bldP spid="5" grpId="0"/>
      <p:bldP spid="7" grpId="0"/>
      <p:bldP spid="9" grpId="0"/>
      <p:bldP spid="22" grpId="0"/>
      <p:bldP spid="23" grpId="0"/>
      <p:bldP spid="24" grpId="0"/>
      <p:bldP spid="25" grpId="0"/>
      <p:bldP spid="16" grpId="0"/>
      <p:bldP spid="17" grpId="0"/>
      <p:bldP spid="4" grpId="0"/>
      <p:bldP spid="26" grpId="0" animBg="1"/>
      <p:bldP spid="2" grpId="0"/>
      <p:bldP spid="20" grpId="0"/>
      <p:bldP spid="3" grpId="0" animBg="1"/>
      <p:bldP spid="21" grpId="0"/>
      <p:bldP spid="29" grpId="0"/>
      <p:bldP spid="30"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736600" y="752794"/>
            <a:ext cx="2011680" cy="460375"/>
          </a:xfrm>
          <a:prstGeom prst="rect">
            <a:avLst/>
          </a:prstGeom>
          <a:noFill/>
          <a:ln w="9525">
            <a:noFill/>
          </a:ln>
        </p:spPr>
        <p:txBody>
          <a:bodyPr wrap="none">
            <a:spAutoFit/>
          </a:bodyPr>
          <a:lstStyle/>
          <a:p>
            <a:pPr algn="l" eaLnBrk="1" fontAlgn="auto">
              <a:spcBef>
                <a:spcPts val="0"/>
              </a:spcBef>
              <a:spcAft>
                <a:spcPts val="0"/>
              </a:spcAft>
              <a:buClrTx/>
              <a:buSzTx/>
              <a:buFontTx/>
              <a:defRPr/>
            </a:pPr>
            <a:r>
              <a:rPr lang="zh-CN" altLang="en-US" sz="2200" kern="0" noProof="0" dirty="0">
                <a:ln>
                  <a:noFill/>
                </a:ln>
                <a:solidFill>
                  <a:schemeClr val="tx1"/>
                </a:solidFill>
                <a:effectLst/>
                <a:uLnTx/>
                <a:uFillTx/>
                <a:latin typeface="+mn-ea"/>
                <a:ea typeface="+mn-ea"/>
                <a:cs typeface="+mj-cs"/>
              </a:rPr>
              <a:t>乙烯催化氧化</a:t>
            </a:r>
          </a:p>
        </p:txBody>
      </p:sp>
      <p:pic>
        <p:nvPicPr>
          <p:cNvPr id="18" name="Picture 7" descr="c:\DOCUME~1\ADMINI~1\APPLIC~1\360se6\USERDA~1\Temp\T010DE~1.JPG"/>
          <p:cNvPicPr>
            <a:picLocks noChangeAspect="1"/>
          </p:cNvPicPr>
          <p:nvPr/>
        </p:nvPicPr>
        <p:blipFill>
          <a:blip r:embed="rId3"/>
          <a:stretch>
            <a:fillRect/>
          </a:stretch>
        </p:blipFill>
        <p:spPr>
          <a:xfrm>
            <a:off x="7549833" y="19811"/>
            <a:ext cx="1254125" cy="952500"/>
          </a:xfrm>
          <a:prstGeom prst="rect">
            <a:avLst/>
          </a:prstGeom>
          <a:noFill/>
          <a:ln w="9525">
            <a:noFill/>
          </a:ln>
        </p:spPr>
      </p:pic>
      <p:sp>
        <p:nvSpPr>
          <p:cNvPr id="20" name="矩形 19"/>
          <p:cNvSpPr>
            <a:spLocks noChangeArrowheads="1"/>
          </p:cNvSpPr>
          <p:nvPr/>
        </p:nvSpPr>
        <p:spPr bwMode="auto">
          <a:xfrm>
            <a:off x="3074243" y="3513146"/>
            <a:ext cx="5412005" cy="10286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zh-CN" sz="2200" b="1" i="0" u="none" strike="noStrike" kern="0" cap="none" spc="0" normalizeH="0" baseline="0" noProof="0" dirty="0">
                <a:ln>
                  <a:noFill/>
                </a:ln>
                <a:solidFill>
                  <a:srgbClr val="002060"/>
                </a:solidFill>
                <a:effectLst/>
                <a:uLnTx/>
                <a:uFillTx/>
                <a:latin typeface="楷体" panose="02010609060101010101" pitchFamily="49" charset="-122"/>
                <a:ea typeface="楷体" panose="02010609060101010101" pitchFamily="49" charset="-122"/>
                <a:cs typeface="楷体" panose="02010609060101010101" pitchFamily="49" charset="-122"/>
                <a:sym typeface="Calibri" panose="020F0502020204030204"/>
              </a:rPr>
              <a:t>环氧乙烷可杀灭细菌、霉菌及真菌，用于消毒医疗用品诸如绷带、缝线及手术器具。</a:t>
            </a:r>
          </a:p>
        </p:txBody>
      </p:sp>
      <p:grpSp>
        <p:nvGrpSpPr>
          <p:cNvPr id="2" name="组合 30"/>
          <p:cNvGrpSpPr/>
          <p:nvPr/>
        </p:nvGrpSpPr>
        <p:grpSpPr>
          <a:xfrm>
            <a:off x="2537460" y="389255"/>
            <a:ext cx="5691505" cy="1142684"/>
            <a:chOff x="1570229" y="1098845"/>
            <a:chExt cx="5690409" cy="1141975"/>
          </a:xfrm>
        </p:grpSpPr>
        <p:sp>
          <p:nvSpPr>
            <p:cNvPr id="26" name="TextBox 30"/>
            <p:cNvSpPr txBox="1">
              <a:spLocks noChangeArrowheads="1"/>
            </p:cNvSpPr>
            <p:nvPr/>
          </p:nvSpPr>
          <p:spPr bwMode="auto">
            <a:xfrm>
              <a:off x="4373532" y="1406313"/>
              <a:ext cx="877718" cy="369659"/>
            </a:xfrm>
            <a:prstGeom prst="rect">
              <a:avLst/>
            </a:prstGeom>
            <a:noFill/>
            <a:ln w="9525">
              <a:noFill/>
              <a:miter lim="800000"/>
            </a:ln>
          </p:spPr>
          <p:txBody>
            <a:bodyPr>
              <a:spAutoFit/>
            </a:bodyPr>
            <a:lstStyle/>
            <a:p>
              <a:pPr marR="0" defTabSz="914400" eaLnBrk="1" fontAlgn="auto">
                <a:spcBef>
                  <a:spcPts val="0"/>
                </a:spcBef>
                <a:spcAft>
                  <a:spcPts val="0"/>
                </a:spcAft>
                <a:buClrTx/>
                <a:buSzTx/>
                <a:buFontTx/>
                <a:defRPr/>
              </a:pPr>
              <a:r>
                <a:rPr kumimoji="0" lang="en-US" altLang="zh-CN" kern="0" cap="none" spc="0" normalizeH="0" baseline="0" noProof="0" dirty="0">
                  <a:solidFill>
                    <a:srgbClr val="000000"/>
                  </a:solidFill>
                  <a:latin typeface="+mn-ea"/>
                  <a:ea typeface="+mn-ea"/>
                  <a:cs typeface="+mj-cs"/>
                  <a:sym typeface="Calibri" panose="020F0502020204030204"/>
                </a:rPr>
                <a:t>Ag</a:t>
              </a:r>
              <a:endParaRPr kumimoji="0" lang="zh-CN" altLang="en-US" kern="0" cap="none" spc="0" normalizeH="0" baseline="0" noProof="0" dirty="0">
                <a:solidFill>
                  <a:srgbClr val="000000"/>
                </a:solidFill>
                <a:latin typeface="+mn-ea"/>
                <a:ea typeface="+mn-ea"/>
                <a:cs typeface="+mj-cs"/>
                <a:sym typeface="Calibri" panose="020F0502020204030204"/>
              </a:endParaRPr>
            </a:p>
          </p:txBody>
        </p:sp>
        <p:grpSp>
          <p:nvGrpSpPr>
            <p:cNvPr id="26633" name="组合 18"/>
            <p:cNvGrpSpPr/>
            <p:nvPr/>
          </p:nvGrpSpPr>
          <p:grpSpPr>
            <a:xfrm>
              <a:off x="1570229" y="1098845"/>
              <a:ext cx="5690409" cy="1141975"/>
              <a:chOff x="1570229" y="1098845"/>
              <a:chExt cx="5690409" cy="1141975"/>
            </a:xfrm>
          </p:grpSpPr>
          <p:sp>
            <p:nvSpPr>
              <p:cNvPr id="26634" name="TextBox 16"/>
              <p:cNvSpPr txBox="1"/>
              <p:nvPr/>
            </p:nvSpPr>
            <p:spPr>
              <a:xfrm>
                <a:off x="1570229" y="1581147"/>
                <a:ext cx="3599757" cy="460090"/>
              </a:xfrm>
              <a:prstGeom prst="rect">
                <a:avLst/>
              </a:prstGeom>
              <a:noFill/>
              <a:ln w="9525">
                <a:noFill/>
              </a:ln>
            </p:spPr>
            <p:txBody>
              <a:bodyPr wrap="square">
                <a:spAutoFit/>
              </a:bodyPr>
              <a:lstStyle/>
              <a:p>
                <a:pPr eaLnBrk="1"/>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O</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5" name="直接箭头连接符 24"/>
              <p:cNvCxnSpPr/>
              <p:nvPr/>
            </p:nvCxnSpPr>
            <p:spPr bwMode="auto">
              <a:xfrm flipV="1">
                <a:off x="3967210" y="1825153"/>
                <a:ext cx="1580846" cy="111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36" name="TextBox 31"/>
              <p:cNvSpPr txBox="1"/>
              <p:nvPr/>
            </p:nvSpPr>
            <p:spPr>
              <a:xfrm>
                <a:off x="3949281" y="1871488"/>
                <a:ext cx="2018935" cy="369332"/>
              </a:xfrm>
              <a:prstGeom prst="rect">
                <a:avLst/>
              </a:prstGeom>
              <a:noFill/>
              <a:ln w="9525">
                <a:noFill/>
              </a:ln>
            </p:spPr>
            <p:txBody>
              <a:bodyPr>
                <a:spAutoFit/>
              </a:bodyPr>
              <a:lstStyle/>
              <a:p>
                <a:pPr eaLnBrk="1"/>
                <a:r>
                  <a:rPr lang="zh-CN" altLang="en-US" dirty="0">
                    <a:latin typeface="Arial" panose="020B0604020202020204" pitchFamily="34" charset="0"/>
                    <a:ea typeface="微软雅黑" panose="020B0503020204020204" pitchFamily="34" charset="-122"/>
                  </a:rPr>
                  <a:t>一定温度压强</a:t>
                </a:r>
              </a:p>
            </p:txBody>
          </p:sp>
          <p:pic>
            <p:nvPicPr>
              <p:cNvPr id="26637" name="Picture 5"/>
              <p:cNvPicPr>
                <a:picLocks noChangeAspect="1"/>
              </p:cNvPicPr>
              <p:nvPr/>
            </p:nvPicPr>
            <p:blipFill>
              <a:blip r:embed="rId4"/>
              <a:stretch>
                <a:fillRect/>
              </a:stretch>
            </p:blipFill>
            <p:spPr>
              <a:xfrm>
                <a:off x="3229801" y="1551952"/>
                <a:ext cx="239984" cy="521646"/>
              </a:xfrm>
              <a:prstGeom prst="rect">
                <a:avLst/>
              </a:prstGeom>
              <a:noFill/>
              <a:ln w="9525">
                <a:noFill/>
              </a:ln>
            </p:spPr>
          </p:pic>
          <p:grpSp>
            <p:nvGrpSpPr>
              <p:cNvPr id="26638" name="组合 9"/>
              <p:cNvGrpSpPr/>
              <p:nvPr/>
            </p:nvGrpSpPr>
            <p:grpSpPr>
              <a:xfrm>
                <a:off x="5680602" y="1098845"/>
                <a:ext cx="1580036" cy="987992"/>
                <a:chOff x="5783167" y="1280047"/>
                <a:chExt cx="1580036" cy="987992"/>
              </a:xfrm>
            </p:grpSpPr>
            <p:sp>
              <p:nvSpPr>
                <p:cNvPr id="26639" name="TextBox 17"/>
                <p:cNvSpPr txBox="1"/>
                <p:nvPr/>
              </p:nvSpPr>
              <p:spPr>
                <a:xfrm>
                  <a:off x="5783167" y="1807949"/>
                  <a:ext cx="1580036" cy="460090"/>
                </a:xfrm>
                <a:prstGeom prst="rect">
                  <a:avLst/>
                </a:prstGeom>
                <a:noFill/>
                <a:ln w="9525">
                  <a:noFill/>
                </a:ln>
              </p:spPr>
              <p:txBody>
                <a:bodyPr>
                  <a:spAutoFit/>
                </a:bodyPr>
                <a:lstStyle/>
                <a:p>
                  <a:pPr eaLnBrk="1"/>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400" baseline="-250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0" name="直接连接符 29"/>
                <p:cNvCxnSpPr/>
                <p:nvPr/>
              </p:nvCxnSpPr>
              <p:spPr bwMode="auto">
                <a:xfrm flipH="1">
                  <a:off x="6050276" y="1613534"/>
                  <a:ext cx="232365" cy="27541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bwMode="auto">
                <a:xfrm flipH="1" flipV="1">
                  <a:off x="6548020" y="1581169"/>
                  <a:ext cx="240619" cy="3153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642" name="TextBox 17"/>
                <p:cNvSpPr txBox="1"/>
                <p:nvPr/>
              </p:nvSpPr>
              <p:spPr>
                <a:xfrm>
                  <a:off x="6201790" y="1280047"/>
                  <a:ext cx="446567" cy="460090"/>
                </a:xfrm>
                <a:prstGeom prst="rect">
                  <a:avLst/>
                </a:prstGeom>
                <a:noFill/>
                <a:ln w="9525">
                  <a:noFill/>
                </a:ln>
              </p:spPr>
              <p:txBody>
                <a:bodyPr>
                  <a:spAutoFit/>
                </a:bodyPr>
                <a:lstStyle/>
                <a:p>
                  <a:pPr eaLnBrk="1"/>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a:t>
                  </a:r>
                  <a:endParaRPr lang="en-US" altLang="zh-CN" sz="2400" baseline="-250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4" name="直接连接符 33"/>
                <p:cNvCxnSpPr/>
                <p:nvPr/>
              </p:nvCxnSpPr>
              <p:spPr bwMode="auto">
                <a:xfrm flipH="1">
                  <a:off x="6336927" y="2038085"/>
                  <a:ext cx="28093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4" name="标题 1"/>
          <p:cNvSpPr>
            <a:spLocks noGrp="1"/>
          </p:cNvSpPr>
          <p:nvPr/>
        </p:nvSpPr>
        <p:spPr>
          <a:xfrm>
            <a:off x="358140" y="206058"/>
            <a:ext cx="3251835" cy="516890"/>
          </a:xfrm>
          <a:prstGeom prst="rect">
            <a:avLst/>
          </a:prstGeom>
        </p:spPr>
        <p:txBody>
          <a:bodyPr vert="horz" wrap="square" lIns="90170" tIns="46990" rIns="90170" bIns="46990" rtlCol="0" anchor="ctr" anchorCtr="0">
            <a:noAutofit/>
          </a:bodyPr>
          <a:lstStyle>
            <a:lvl1pPr marL="0" marR="0" algn="l" defTabSz="914400" rtl="0" eaLnBrk="1" fontAlgn="auto" latinLnBrk="0" hangingPunct="1">
              <a:lnSpc>
                <a:spcPct val="100000"/>
              </a:lnSpc>
              <a:spcBef>
                <a:spcPct val="0"/>
              </a:spcBef>
              <a:spcAft>
                <a:spcPct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vl2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2pPr>
            <a:lvl3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3pPr>
            <a:lvl4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4pPr>
            <a:lvl5pPr algn="l" defTabSz="685800" rtl="0" eaLnBrk="0" fontAlgn="base" hangingPunct="0">
              <a:spcBef>
                <a:spcPct val="0"/>
              </a:spcBef>
              <a:spcAft>
                <a:spcPct val="0"/>
              </a:spcAft>
              <a:defRPr sz="4400" b="1">
                <a:solidFill>
                  <a:schemeClr val="tx1"/>
                </a:solidFill>
                <a:latin typeface="Arial" panose="020B0604020202020204" pitchFamily="34" charset="0"/>
                <a:ea typeface="微软雅黑" panose="020B0503020204020204" pitchFamily="34" charset="-122"/>
              </a:defRPr>
            </a:lvl5pPr>
            <a:lvl6pPr marL="4572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9144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13716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1828800" algn="l" defTabSz="685800" rtl="0" fontAlgn="base">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0" i="0" u="none" strike="noStrike" kern="1200" cap="none" spc="200" normalizeH="0" baseline="0" noProof="1">
                <a:ln>
                  <a:noFill/>
                </a:ln>
                <a:solidFill>
                  <a:schemeClr val="tx1"/>
                </a:solidFill>
                <a:effectLst/>
                <a:uLnTx/>
                <a:uFillTx/>
                <a:latin typeface="+mn-ea"/>
                <a:ea typeface="+mn-ea"/>
                <a:cs typeface="+mj-cs"/>
                <a:sym typeface="+mn-ea"/>
              </a:rPr>
              <a:t>3.</a:t>
            </a:r>
            <a:r>
              <a:rPr kumimoji="0" lang="zh-CN" altLang="en-US" sz="2800" b="0" i="0" u="none" strike="noStrike" kern="1200" cap="none" spc="200" normalizeH="0" baseline="0" noProof="1">
                <a:ln>
                  <a:noFill/>
                </a:ln>
                <a:solidFill>
                  <a:schemeClr val="tx1"/>
                </a:solidFill>
                <a:effectLst/>
                <a:uLnTx/>
                <a:uFillTx/>
                <a:latin typeface="+mn-ea"/>
                <a:ea typeface="+mn-ea"/>
                <a:cs typeface="+mj-cs"/>
                <a:sym typeface="+mn-ea"/>
              </a:rPr>
              <a:t>乙烯的化学性质</a:t>
            </a:r>
          </a:p>
        </p:txBody>
      </p:sp>
      <p:grpSp>
        <p:nvGrpSpPr>
          <p:cNvPr id="23" name="组合 37">
            <a:extLst>
              <a:ext uri="{FF2B5EF4-FFF2-40B4-BE49-F238E27FC236}">
                <a16:creationId xmlns:a16="http://schemas.microsoft.com/office/drawing/2014/main" id="{ECE90516-CB3C-491C-8039-6C003D3A3B9E}"/>
              </a:ext>
            </a:extLst>
          </p:cNvPr>
          <p:cNvGrpSpPr>
            <a:grpSpLocks/>
          </p:cNvGrpSpPr>
          <p:nvPr/>
        </p:nvGrpSpPr>
        <p:grpSpPr bwMode="auto">
          <a:xfrm>
            <a:off x="340360" y="2829680"/>
            <a:ext cx="2479040" cy="2199901"/>
            <a:chOff x="6168609" y="3143248"/>
            <a:chExt cx="3356853" cy="3731218"/>
          </a:xfrm>
        </p:grpSpPr>
        <p:pic>
          <p:nvPicPr>
            <p:cNvPr id="24" name="Picture 10" descr="c:\DOCUME~1\ADMINI~1\APPLIC~1\360se6\USERDA~1\Temp\T015CE~1.JPG">
              <a:extLst>
                <a:ext uri="{FF2B5EF4-FFF2-40B4-BE49-F238E27FC236}">
                  <a16:creationId xmlns:a16="http://schemas.microsoft.com/office/drawing/2014/main" id="{0E978424-9ED8-444C-8D1B-2E949363BA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609" y="3143248"/>
              <a:ext cx="2975391" cy="300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4">
              <a:extLst>
                <a:ext uri="{FF2B5EF4-FFF2-40B4-BE49-F238E27FC236}">
                  <a16:creationId xmlns:a16="http://schemas.microsoft.com/office/drawing/2014/main" id="{38B9455F-F8FD-41F2-8D52-0D7EAFDD1B1B}"/>
                </a:ext>
              </a:extLst>
            </p:cNvPr>
            <p:cNvSpPr txBox="1">
              <a:spLocks noChangeArrowheads="1"/>
            </p:cNvSpPr>
            <p:nvPr/>
          </p:nvSpPr>
          <p:spPr bwMode="auto">
            <a:xfrm>
              <a:off x="6286513" y="6143645"/>
              <a:ext cx="3238949" cy="73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kern="0" dirty="0">
                  <a:solidFill>
                    <a:srgbClr val="002060"/>
                  </a:solidFill>
                  <a:latin typeface="楷体" panose="02010609060101010101" pitchFamily="49" charset="-122"/>
                  <a:ea typeface="楷体" panose="02010609060101010101" pitchFamily="49" charset="-122"/>
                </a:rPr>
                <a:t>环氧乙烷灭菌器</a:t>
              </a:r>
            </a:p>
          </p:txBody>
        </p:sp>
      </p:grpSp>
      <p:sp>
        <p:nvSpPr>
          <p:cNvPr id="28" name="矩形 27">
            <a:extLst>
              <a:ext uri="{FF2B5EF4-FFF2-40B4-BE49-F238E27FC236}">
                <a16:creationId xmlns:a16="http://schemas.microsoft.com/office/drawing/2014/main" id="{BE69D133-0A1C-42CC-8678-FFA1B36C0984}"/>
              </a:ext>
            </a:extLst>
          </p:cNvPr>
          <p:cNvSpPr>
            <a:spLocks noChangeArrowheads="1"/>
          </p:cNvSpPr>
          <p:nvPr/>
        </p:nvSpPr>
        <p:spPr bwMode="auto">
          <a:xfrm>
            <a:off x="305754" y="1822461"/>
            <a:ext cx="5511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a:t>       </a:t>
            </a:r>
            <a:r>
              <a:rPr lang="zh-CN" altLang="zh-CN" sz="2200" b="1" kern="0" dirty="0">
                <a:solidFill>
                  <a:srgbClr val="002060"/>
                </a:solidFill>
                <a:latin typeface="楷体" panose="02010609060101010101" pitchFamily="49" charset="-122"/>
                <a:ea typeface="楷体" panose="02010609060101010101" pitchFamily="49" charset="-122"/>
                <a:cs typeface="楷体" panose="02010609060101010101" pitchFamily="49" charset="-122"/>
              </a:rPr>
              <a:t>环氧乙烷主要用于制造抗冻剂、合成洗涤剂、润滑剂、橡胶和塑料</a:t>
            </a:r>
            <a:r>
              <a:rPr lang="en-US" altLang="zh-CN" sz="2200" b="1" kern="0" dirty="0">
                <a:solidFill>
                  <a:srgbClr val="002060"/>
                </a:solidFill>
                <a:latin typeface="楷体" panose="02010609060101010101" pitchFamily="49" charset="-122"/>
                <a:ea typeface="楷体" panose="02010609060101010101" pitchFamily="49" charset="-122"/>
                <a:cs typeface="楷体" panose="02010609060101010101" pitchFamily="49" charset="-122"/>
              </a:rPr>
              <a:t>… … </a:t>
            </a:r>
            <a:endParaRPr lang="zh-CN" altLang="en-US" sz="2200" b="1" kern="0" dirty="0">
              <a:solidFill>
                <a:srgbClr val="002060"/>
              </a:solidFill>
              <a:latin typeface="楷体" panose="02010609060101010101" pitchFamily="49" charset="-122"/>
              <a:ea typeface="楷体" panose="02010609060101010101" pitchFamily="49" charset="-122"/>
              <a:cs typeface="楷体" panose="02010609060101010101" pitchFamily="49" charset="-122"/>
            </a:endParaRPr>
          </a:p>
        </p:txBody>
      </p:sp>
      <p:pic>
        <p:nvPicPr>
          <p:cNvPr id="29" name="Picture 12" descr="c:\DOCUME~1\ADMINI~1\APPLIC~1\360se6\USERDA~1\Temp\T01680~1.JPG">
            <a:extLst>
              <a:ext uri="{FF2B5EF4-FFF2-40B4-BE49-F238E27FC236}">
                <a16:creationId xmlns:a16="http://schemas.microsoft.com/office/drawing/2014/main" id="{F246535B-4280-4072-8492-70F32FCED7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58" y="1668382"/>
            <a:ext cx="2275942" cy="159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UNIT_CLEAR" val="1"/>
  <p:tag name="KSO_WM_TAG_VERSION" val="1.0"/>
  <p:tag name="KSO_WM_BEAUTIFY_FLAG" val="#wm#"/>
  <p:tag name="KSO_WM_UNIT_TYPE" val="q_h_i"/>
  <p:tag name="KSO_WM_UNIT_INDEX" val="1_4_1"/>
  <p:tag name="KSO_WM_UNIT_ID" val="diagram20171623_4*q_h_i*1_4_1"/>
  <p:tag name="KSO_WM_UNIT_LAYERLEVEL" val="1_1_1"/>
  <p:tag name="KSO_WM_DIAGRAM_GROUP_CODE" val="q1-1"/>
  <p:tag name="KSO_WM_UNIT_FILL_FORE_SCHEMECOLOR_INDEX" val="6"/>
  <p:tag name="KSO_WM_UNIT_FILL_TYPE" val="1"/>
  <p:tag name="KSO_WM_UNIT_TEXT_FILL_FORE_SCHEMECOLOR_INDEX" val="13"/>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TAG_VERSION" val="1.0"/>
  <p:tag name="KSO_WM_BEAUTIFY_FLAG" val="#wm#"/>
  <p:tag name="KSO_WM_UNIT_TYPE" val="q_h_f"/>
  <p:tag name="KSO_WM_UNIT_INDEX" val="1_4_1"/>
  <p:tag name="KSO_WM_UNIT_CLEAR" val="1"/>
  <p:tag name="KSO_WM_UNIT_LAYERLEVEL" val="1_1_1"/>
  <p:tag name="KSO_WM_UNIT_VALUE" val="56"/>
  <p:tag name="KSO_WM_UNIT_HIGHLIGHT" val="0"/>
  <p:tag name="KSO_WM_UNIT_COMPATIBLE" val="0"/>
  <p:tag name="KSO_WM_UNIT_PRESET_TEXT_INDEX" val="4"/>
  <p:tag name="KSO_WM_UNIT_PRESET_TEXT_LEN" val="57"/>
  <p:tag name="KSO_WM_DIAGRAM_GROUP_CODE" val="q1-1"/>
  <p:tag name="KSO_WM_UNIT_ID" val="diagram20171623_4*q_h_f*1_4_1"/>
  <p:tag name="KSO_WM_UNIT_TEXT_FILL_FORE_SCHEMECOLOR_INDEX" val="13"/>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UNIT_CLEAR" val="1"/>
  <p:tag name="KSO_WM_TAG_VERSION" val="1.0"/>
  <p:tag name="KSO_WM_BEAUTIFY_FLAG" val="#wm#"/>
  <p:tag name="KSO_WM_UNIT_TYPE" val="q_h_i"/>
  <p:tag name="KSO_WM_UNIT_INDEX" val="1_3_1"/>
  <p:tag name="KSO_WM_UNIT_ID" val="diagram20171623_4*q_h_i*1_3_1"/>
  <p:tag name="KSO_WM_UNIT_LAYERLEVEL" val="1_1_1"/>
  <p:tag name="KSO_WM_DIAGRAM_GROUP_CODE" val="q1-1"/>
  <p:tag name="KSO_WM_UNIT_FILL_FORE_SCHEMECOLOR_INDEX" val="5"/>
  <p:tag name="KSO_WM_UNIT_FILL_TYPE" val="1"/>
  <p:tag name="KSO_WM_UNIT_TEXT_FILL_FORE_SCHEMECOLOR_INDEX" val="13"/>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TAG_VERSION" val="1.0"/>
  <p:tag name="KSO_WM_BEAUTIFY_FLAG" val="#wm#"/>
  <p:tag name="KSO_WM_UNIT_TYPE" val="q_h_f"/>
  <p:tag name="KSO_WM_UNIT_INDEX" val="1_3_1"/>
  <p:tag name="KSO_WM_UNIT_CLEAR" val="1"/>
  <p:tag name="KSO_WM_UNIT_LAYERLEVEL" val="1_1_1"/>
  <p:tag name="KSO_WM_UNIT_VALUE" val="56"/>
  <p:tag name="KSO_WM_UNIT_HIGHLIGHT" val="0"/>
  <p:tag name="KSO_WM_UNIT_COMPATIBLE" val="0"/>
  <p:tag name="KSO_WM_UNIT_PRESET_TEXT_INDEX" val="4"/>
  <p:tag name="KSO_WM_UNIT_PRESET_TEXT_LEN" val="57"/>
  <p:tag name="KSO_WM_DIAGRAM_GROUP_CODE" val="q1-1"/>
  <p:tag name="KSO_WM_UNIT_ID" val="diagram20171623_4*q_h_f*1_3_1"/>
  <p:tag name="KSO_WM_UNIT_TEXT_FILL_FORE_SCHEMECOLOR_INDEX" val="13"/>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TAG_VERSION" val="1.0"/>
  <p:tag name="KSO_WM_BEAUTIFY_FLAG" val="#wm#"/>
  <p:tag name="KSO_WM_UNIT_TYPE" val="q_h_f"/>
  <p:tag name="KSO_WM_UNIT_INDEX" val="1_5_1"/>
  <p:tag name="KSO_WM_UNIT_CLEAR" val="1"/>
  <p:tag name="KSO_WM_UNIT_LAYERLEVEL" val="1_1_1"/>
  <p:tag name="KSO_WM_UNIT_VALUE" val="56"/>
  <p:tag name="KSO_WM_UNIT_HIGHLIGHT" val="0"/>
  <p:tag name="KSO_WM_UNIT_COMPATIBLE" val="0"/>
  <p:tag name="KSO_WM_UNIT_PRESET_TEXT_INDEX" val="4"/>
  <p:tag name="KSO_WM_UNIT_PRESET_TEXT_LEN" val="57"/>
  <p:tag name="KSO_WM_DIAGRAM_GROUP_CODE" val="q1-1"/>
  <p:tag name="KSO_WM_UNIT_ID" val="diagram20171623_4*q_h_f*1_5_1"/>
  <p:tag name="KSO_WM_UNIT_TEXT_FILL_FORE_SCHEMECOLOR_INDEX" val="13"/>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TAG_VERSION" val="1.0"/>
  <p:tag name="KSO_WM_BEAUTIFY_FLAG" val="#wm#"/>
  <p:tag name="KSO_WM_UNIT_TYPE" val="q_h_f"/>
  <p:tag name="KSO_WM_UNIT_INDEX" val="1_4_1"/>
  <p:tag name="KSO_WM_UNIT_CLEAR" val="1"/>
  <p:tag name="KSO_WM_UNIT_LAYERLEVEL" val="1_1_1"/>
  <p:tag name="KSO_WM_UNIT_VALUE" val="56"/>
  <p:tag name="KSO_WM_UNIT_HIGHLIGHT" val="0"/>
  <p:tag name="KSO_WM_UNIT_COMPATIBLE" val="0"/>
  <p:tag name="KSO_WM_UNIT_PRESET_TEXT_INDEX" val="4"/>
  <p:tag name="KSO_WM_UNIT_PRESET_TEXT_LEN" val="57"/>
  <p:tag name="KSO_WM_DIAGRAM_GROUP_CODE" val="q1-1"/>
  <p:tag name="KSO_WM_UNIT_ID" val="diagram20171623_4*q_h_f*1_4_1"/>
  <p:tag name="KSO_WM_UNIT_TEXT_FILL_FORE_SCHEMECOLOR_INDEX" val="13"/>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UNIT_CLEAR" val="1"/>
  <p:tag name="KSO_WM_TAG_VERSION" val="1.0"/>
  <p:tag name="KSO_WM_BEAUTIFY_FLAG" val="#wm#"/>
  <p:tag name="KSO_WM_UNIT_TYPE" val="q_h_i"/>
  <p:tag name="KSO_WM_UNIT_INDEX" val="1_5_1"/>
  <p:tag name="KSO_WM_UNIT_ID" val="diagram20171623_4*q_h_i*1_5_1"/>
  <p:tag name="KSO_WM_UNIT_LAYERLEVEL" val="1_1_1"/>
  <p:tag name="KSO_WM_DIAGRAM_GROUP_CODE" val="q1-1"/>
  <p:tag name="KSO_WM_UNIT_FILL_FORE_SCHEMECOLOR_INDEX" val="10"/>
  <p:tag name="KSO_WM_UNIT_FILL_TYPE" val="1"/>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TIMING" val="|24.3|7.2|20.5|13.2|1.5"/>
</p:tagLst>
</file>

<file path=ppt/tags/tag108.xml><?xml version="1.0" encoding="utf-8"?>
<p:tagLst xmlns:a="http://schemas.openxmlformats.org/drawingml/2006/main" xmlns:r="http://schemas.openxmlformats.org/officeDocument/2006/relationships" xmlns:p="http://schemas.openxmlformats.org/presentationml/2006/main">
  <p:tag name="TIMING" val="|6.6|1.9|16.3|28.5|10.7|5.8|4.1|4.6|8.4"/>
</p:tagLst>
</file>

<file path=ppt/tags/tag109.xml><?xml version="1.0" encoding="utf-8"?>
<p:tagLst xmlns:a="http://schemas.openxmlformats.org/drawingml/2006/main" xmlns:r="http://schemas.openxmlformats.org/officeDocument/2006/relationships" xmlns:p="http://schemas.openxmlformats.org/presentationml/2006/main">
  <p:tag name="TIMING" val="|0.6|6.1|4.1|6.2|7|8.3"/>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TIMING" val="|4.6|21.5|7.4|6.7|0.8|25.4|8.8|9.8|29.7|19.4"/>
</p:tagLst>
</file>

<file path=ppt/tags/tag111.xml><?xml version="1.0" encoding="utf-8"?>
<p:tagLst xmlns:a="http://schemas.openxmlformats.org/drawingml/2006/main" xmlns:r="http://schemas.openxmlformats.org/officeDocument/2006/relationships" xmlns:p="http://schemas.openxmlformats.org/presentationml/2006/main">
  <p:tag name="TIMING" val="|4.8|7|1.9"/>
</p:tagLst>
</file>

<file path=ppt/tags/tag112.xml><?xml version="1.0" encoding="utf-8"?>
<p:tagLst xmlns:a="http://schemas.openxmlformats.org/drawingml/2006/main" xmlns:r="http://schemas.openxmlformats.org/officeDocument/2006/relationships" xmlns:p="http://schemas.openxmlformats.org/presentationml/2006/main">
  <p:tag name="TIMING" val="|36.4|2.6|2.5|0.6|0.6|4.7"/>
</p:tagLst>
</file>

<file path=ppt/tags/tag113.xml><?xml version="1.0" encoding="utf-8"?>
<p:tagLst xmlns:a="http://schemas.openxmlformats.org/drawingml/2006/main" xmlns:r="http://schemas.openxmlformats.org/officeDocument/2006/relationships" xmlns:p="http://schemas.openxmlformats.org/presentationml/2006/main">
  <p:tag name="TIMING" val="|2.1|2.6|0.5|15|9.6"/>
</p:tagLst>
</file>

<file path=ppt/tags/tag114.xml><?xml version="1.0" encoding="utf-8"?>
<p:tagLst xmlns:a="http://schemas.openxmlformats.org/drawingml/2006/main" xmlns:r="http://schemas.openxmlformats.org/officeDocument/2006/relationships" xmlns:p="http://schemas.openxmlformats.org/presentationml/2006/main">
  <p:tag name="TIMING" val="|0.5|24.6|4.9|54.5|4.1|3.8|1.6|2|11.9|29.5|8.7|8"/>
</p:tagLst>
</file>

<file path=ppt/tags/tag115.xml><?xml version="1.0" encoding="utf-8"?>
<p:tagLst xmlns:a="http://schemas.openxmlformats.org/drawingml/2006/main" xmlns:r="http://schemas.openxmlformats.org/officeDocument/2006/relationships" xmlns:p="http://schemas.openxmlformats.org/presentationml/2006/main">
  <p:tag name="TIMING" val="|1.8|1.6|9.1|6.4|7.8"/>
</p:tagLst>
</file>

<file path=ppt/tags/tag116.xml><?xml version="1.0" encoding="utf-8"?>
<p:tagLst xmlns:a="http://schemas.openxmlformats.org/drawingml/2006/main" xmlns:r="http://schemas.openxmlformats.org/officeDocument/2006/relationships" xmlns:p="http://schemas.openxmlformats.org/presentationml/2006/main">
  <p:tag name="TIMING" val="|0.6|12.6|12.9|14.6|11.5|7.9|4.7|3.5"/>
</p:tagLst>
</file>

<file path=ppt/tags/tag117.xml><?xml version="1.0" encoding="utf-8"?>
<p:tagLst xmlns:a="http://schemas.openxmlformats.org/drawingml/2006/main" xmlns:r="http://schemas.openxmlformats.org/officeDocument/2006/relationships" xmlns:p="http://schemas.openxmlformats.org/presentationml/2006/main">
  <p:tag name="TIMING" val="|3.9|33.2|0.8|0.7|8.1"/>
</p:tagLst>
</file>

<file path=ppt/tags/tag118.xml><?xml version="1.0" encoding="utf-8"?>
<p:tagLst xmlns:a="http://schemas.openxmlformats.org/drawingml/2006/main" xmlns:r="http://schemas.openxmlformats.org/officeDocument/2006/relationships" xmlns:p="http://schemas.openxmlformats.org/presentationml/2006/main">
  <p:tag name="TIMING" val="|1.1|7|8.9|4.7|15.2|19.6|1.3|6.7|2.8|1.8"/>
</p:tagLst>
</file>

<file path=ppt/tags/tag119.xml><?xml version="1.0" encoding="utf-8"?>
<p:tagLst xmlns:a="http://schemas.openxmlformats.org/drawingml/2006/main" xmlns:r="http://schemas.openxmlformats.org/officeDocument/2006/relationships" xmlns:p="http://schemas.openxmlformats.org/presentationml/2006/main">
  <p:tag name="TIMING" val="|3.4|1.6|1.8|2.4|3.7"/>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94.xml><?xml version="1.0" encoding="utf-8"?>
<p:tagLst xmlns:a="http://schemas.openxmlformats.org/drawingml/2006/main" xmlns:r="http://schemas.openxmlformats.org/officeDocument/2006/relationships" xmlns:p="http://schemas.openxmlformats.org/presentationml/2006/main">
  <p:tag name="TIMING" val="|11.2"/>
</p:tagLst>
</file>

<file path=ppt/tags/tag9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TAG_VERSION" val="1.0"/>
  <p:tag name="KSO_WM_BEAUTIFY_FLAG" val="#wm#"/>
  <p:tag name="KSO_WM_UNIT_TYPE" val="q_h_f"/>
  <p:tag name="KSO_WM_UNIT_INDEX" val="1_1_1"/>
  <p:tag name="KSO_WM_UNIT_CLEAR" val="1"/>
  <p:tag name="KSO_WM_UNIT_LAYERLEVEL" val="1_1_1"/>
  <p:tag name="KSO_WM_UNIT_VALUE" val="56"/>
  <p:tag name="KSO_WM_UNIT_HIGHLIGHT" val="0"/>
  <p:tag name="KSO_WM_UNIT_COMPATIBLE" val="0"/>
  <p:tag name="KSO_WM_UNIT_PRESET_TEXT_INDEX" val="4"/>
  <p:tag name="KSO_WM_UNIT_PRESET_TEXT_LEN" val="57"/>
  <p:tag name="KSO_WM_DIAGRAM_GROUP_CODE" val="q1-1"/>
  <p:tag name="KSO_WM_UNIT_ID" val="diagram20171623_4*q_h_f*1_1_1"/>
  <p:tag name="KSO_WM_UNIT_TEXT_FILL_FORE_SCHEMECOLOR_INDEX" val="13"/>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UNIT_CLEAR" val="1"/>
  <p:tag name="KSO_WM_TAG_VERSION" val="1.0"/>
  <p:tag name="KSO_WM_BEAUTIFY_FLAG" val="#wm#"/>
  <p:tag name="KSO_WM_UNIT_TYPE" val="q_h_i"/>
  <p:tag name="KSO_WM_UNIT_INDEX" val="1_1_3"/>
  <p:tag name="KSO_WM_UNIT_ID" val="diagram20171623_4*q_h_i*1_1_3"/>
  <p:tag name="KSO_WM_UNIT_LAYERLEVEL" val="1_1_1"/>
  <p:tag name="KSO_WM_DIAGRAM_GROUP_CODE" val="q1-1"/>
  <p:tag name="KSO_WM_UNIT_FILL_FORE_SCHEMECOLOR_INDEX" val="5"/>
  <p:tag name="KSO_WM_UNIT_FILL_TYPE" val="1"/>
  <p:tag name="KSO_WM_UNIT_TEXT_FILL_FORE_SCHEMECOLOR_INDEX" val="13"/>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UNIT_CLEAR" val="1"/>
  <p:tag name="KSO_WM_TAG_VERSION" val="1.0"/>
  <p:tag name="KSO_WM_BEAUTIFY_FLAG" val="#wm#"/>
  <p:tag name="KSO_WM_UNIT_TYPE" val="q_h_i"/>
  <p:tag name="KSO_WM_UNIT_INDEX" val="1_2_1"/>
  <p:tag name="KSO_WM_UNIT_ID" val="diagram20171623_4*q_h_i*1_2_1"/>
  <p:tag name="KSO_WM_UNIT_LAYERLEVEL" val="1_1_1"/>
  <p:tag name="KSO_WM_DIAGRAM_GROUP_CODE" val="q1-1"/>
  <p:tag name="KSO_WM_UNIT_FILL_FORE_SCHEMECOLOR_INDEX" val="6"/>
  <p:tag name="KSO_WM_UNIT_FILL_TYPE" val="1"/>
  <p:tag name="KSO_WM_UNIT_TEXT_FILL_FORE_SCHEMECOLOR_INDEX" val="13"/>
  <p:tag name="KSO_WM_UNIT_TEXT_FILL_TYPE" val="1"/>
</p:tagLst>
</file>

<file path=ppt/tags/tag9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TAG_VERSION" val="1.0"/>
  <p:tag name="KSO_WM_BEAUTIFY_FLAG" val="#wm#"/>
  <p:tag name="KSO_WM_UNIT_TYPE" val="q_h_f"/>
  <p:tag name="KSO_WM_UNIT_INDEX" val="1_2_1"/>
  <p:tag name="KSO_WM_UNIT_CLEAR" val="1"/>
  <p:tag name="KSO_WM_UNIT_LAYERLEVEL" val="1_1_1"/>
  <p:tag name="KSO_WM_UNIT_VALUE" val="56"/>
  <p:tag name="KSO_WM_UNIT_HIGHLIGHT" val="0"/>
  <p:tag name="KSO_WM_UNIT_COMPATIBLE" val="0"/>
  <p:tag name="KSO_WM_UNIT_PRESET_TEXT_INDEX" val="4"/>
  <p:tag name="KSO_WM_UNIT_PRESET_TEXT_LEN" val="57"/>
  <p:tag name="KSO_WM_DIAGRAM_GROUP_CODE" val="q1-1"/>
  <p:tag name="KSO_WM_UNIT_ID" val="diagram20171623_4*q_h_f*1_2_1"/>
  <p:tag name="KSO_WM_UNIT_TEXT_FILL_FORE_SCHEMECOLOR_INDEX" val="13"/>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623"/>
  <p:tag name="KSO_WM_UNIT_CLEAR" val="1"/>
  <p:tag name="KSO_WM_TAG_VERSION" val="1.0"/>
  <p:tag name="KSO_WM_BEAUTIFY_FLAG" val="#wm#"/>
  <p:tag name="KSO_WM_UNIT_TYPE" val="q_h_i"/>
  <p:tag name="KSO_WM_UNIT_INDEX" val="1_5_1"/>
  <p:tag name="KSO_WM_UNIT_ID" val="diagram20171623_4*q_h_i*1_5_1"/>
  <p:tag name="KSO_WM_UNIT_LAYERLEVEL" val="1_1_1"/>
  <p:tag name="KSO_WM_DIAGRAM_GROUP_CODE" val="q1-1"/>
  <p:tag name="KSO_WM_UNIT_FILL_FORE_SCHEMECOLOR_INDEX" val="10"/>
  <p:tag name="KSO_WM_UNIT_FILL_TYPE" val="1"/>
  <p:tag name="KSO_WM_UNIT_TEXT_FILL_FORE_SCHEMECOLOR_INDEX" val="13"/>
  <p:tag name="KSO_WM_UNIT_TEXT_FILL_TYPE" val="1"/>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TotalTime>
  <Words>942</Words>
  <Application>Microsoft Office PowerPoint</Application>
  <PresentationFormat>全屏显示(16:9)</PresentationFormat>
  <Paragraphs>229</Paragraphs>
  <Slides>22</Slides>
  <Notes>4</Notes>
  <HiddenSlides>0</HiddenSlides>
  <MMClips>6</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KaiTi</vt:lpstr>
      <vt:lpstr>楷体</vt:lpstr>
      <vt:lpstr>宋体</vt:lpstr>
      <vt:lpstr>微软雅黑</vt:lpstr>
      <vt:lpstr>Arial</vt:lpstr>
      <vt:lpstr>Calibri</vt:lpstr>
      <vt:lpstr>Franklin Gothic Book</vt:lpstr>
      <vt:lpstr>Times New Roman</vt:lpstr>
      <vt:lpstr>Wingdings</vt:lpstr>
      <vt:lpstr>Wingdings 2</vt:lpstr>
      <vt:lpstr>1_Office 主题​​</vt:lpstr>
      <vt:lpstr>乙烯</vt:lpstr>
      <vt:lpstr>PowerPoint 演示文稿</vt:lpstr>
      <vt:lpstr>PowerPoint 演示文稿</vt:lpstr>
      <vt:lpstr>PowerPoint 演示文稿</vt:lpstr>
      <vt:lpstr>1.乙烯的物理性质</vt:lpstr>
      <vt:lpstr>2.乙烯的结构</vt:lpstr>
      <vt:lpstr>PowerPoint 演示文稿</vt:lpstr>
      <vt:lpstr>3.乙烯的化学性质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乙烯</dc:title>
  <dc:creator>田 巧云</dc:creator>
  <cp:lastModifiedBy>田 巧云</cp:lastModifiedBy>
  <cp:revision>86</cp:revision>
  <dcterms:created xsi:type="dcterms:W3CDTF">2020-04-20T23:41:41Z</dcterms:created>
  <dcterms:modified xsi:type="dcterms:W3CDTF">2020-05-05T00:59:42Z</dcterms:modified>
</cp:coreProperties>
</file>