
<file path=[Content_Types].xml><?xml version="1.0" encoding="utf-8"?>
<Types xmlns="http://schemas.openxmlformats.org/package/2006/content-types">
  <Default Extension="png" ContentType="image/png"/>
  <Default Extension="bin" ContentType="application/vnd.openxmlformats-officedocument.oleObject"/>
  <Default Extension="m4a" ContentType="audio/unknown"/>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heme/theme2.xml" ContentType="application/vnd.openxmlformats-officedocument.theme+xml"/>
  <Override PartName="/ppt/tags/tag151.xml" ContentType="application/vnd.openxmlformats-officedocument.presentationml.tags+xml"/>
  <Override PartName="/ppt/tags/tag152.xml" ContentType="application/vnd.openxmlformats-officedocument.presentationml.tags+xml"/>
  <Override PartName="/ppt/notesSlides/notesSlide1.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2.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3.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4.xml" ContentType="application/vnd.openxmlformats-officedocument.presentationml.notesSlide+xml"/>
  <Override PartName="/ppt/tags/tag175.xml" ContentType="application/vnd.openxmlformats-officedocument.presentationml.tags+xml"/>
  <Override PartName="/ppt/notesSlides/notesSlide5.xml" ContentType="application/vnd.openxmlformats-officedocument.presentationml.notesSlide+xml"/>
  <Override PartName="/ppt/tags/tag176.xml" ContentType="application/vnd.openxmlformats-officedocument.presentationml.tags+xml"/>
  <Override PartName="/ppt/notesSlides/notesSlide6.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notesSlides/notesSlide7.xml" ContentType="application/vnd.openxmlformats-officedocument.presentationml.notesSlide+xml"/>
  <Override PartName="/ppt/tags/tag179.xml" ContentType="application/vnd.openxmlformats-officedocument.presentationml.tags+xml"/>
  <Override PartName="/ppt/notesSlides/notesSlide8.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65" r:id="rId2"/>
    <p:sldId id="386" r:id="rId3"/>
    <p:sldId id="317" r:id="rId4"/>
    <p:sldId id="419" r:id="rId5"/>
    <p:sldId id="420" r:id="rId6"/>
    <p:sldId id="421" r:id="rId7"/>
    <p:sldId id="423" r:id="rId8"/>
    <p:sldId id="394" r:id="rId9"/>
    <p:sldId id="395" r:id="rId10"/>
    <p:sldId id="396" r:id="rId11"/>
    <p:sldId id="397" r:id="rId12"/>
    <p:sldId id="398" r:id="rId13"/>
    <p:sldId id="403" r:id="rId14"/>
    <p:sldId id="415" r:id="rId15"/>
    <p:sldId id="410" r:id="rId16"/>
    <p:sldId id="412" r:id="rId17"/>
    <p:sldId id="414" r:id="rId18"/>
    <p:sldId id="408" r:id="rId19"/>
    <p:sldId id="424" r:id="rId20"/>
    <p:sldId id="322" r:id="rId21"/>
    <p:sldId id="305" r:id="rId22"/>
    <p:sldId id="271" r:id="rId23"/>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9pPr>
  </p:defaultTextStyle>
  <p:extLst>
    <p:ext uri="{EFAFB233-063F-42B5-8137-9DF3F51BA10A}">
      <p15:sldGuideLst xmlns:p15="http://schemas.microsoft.com/office/powerpoint/2012/main" xmlns="">
        <p15:guide id="1" orient="horz" pos="1578">
          <p15:clr>
            <a:srgbClr val="A4A3A4"/>
          </p15:clr>
        </p15:guide>
        <p15:guide id="2" pos="286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 ning" initials="ln"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E6B"/>
    <a:srgbClr val="F0B928"/>
    <a:srgbClr val="1D41D5"/>
    <a:srgbClr val="DAE7D5"/>
    <a:srgbClr val="C4DEBB"/>
    <a:srgbClr val="2B8313"/>
    <a:srgbClr val="F4F9F5"/>
    <a:srgbClr val="FB9E13"/>
    <a:srgbClr val="F7F4CB"/>
    <a:srgbClr val="A2CD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912" y="-84"/>
      </p:cViewPr>
      <p:guideLst>
        <p:guide orient="horz" pos="1578"/>
        <p:guide pos="2866"/>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381533" y="685800"/>
            <a:ext cx="6094934"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806590254"/>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panose="020F0502020204030204"/>
      </a:defRPr>
    </a:lvl1pPr>
    <a:lvl2pPr indent="228600" latinLnBrk="0">
      <a:defRPr sz="1200">
        <a:latin typeface="+mj-lt"/>
        <a:ea typeface="+mj-ea"/>
        <a:cs typeface="+mj-cs"/>
        <a:sym typeface="Calibri" panose="020F0502020204030204"/>
      </a:defRPr>
    </a:lvl2pPr>
    <a:lvl3pPr indent="457200" latinLnBrk="0">
      <a:defRPr sz="1200">
        <a:latin typeface="+mj-lt"/>
        <a:ea typeface="+mj-ea"/>
        <a:cs typeface="+mj-cs"/>
        <a:sym typeface="Calibri" panose="020F0502020204030204"/>
      </a:defRPr>
    </a:lvl3pPr>
    <a:lvl4pPr indent="685800" latinLnBrk="0">
      <a:defRPr sz="1200">
        <a:latin typeface="+mj-lt"/>
        <a:ea typeface="+mj-ea"/>
        <a:cs typeface="+mj-cs"/>
        <a:sym typeface="Calibri" panose="020F0502020204030204"/>
      </a:defRPr>
    </a:lvl4pPr>
    <a:lvl5pPr indent="914400" latinLnBrk="0">
      <a:defRPr sz="1200">
        <a:latin typeface="+mj-lt"/>
        <a:ea typeface="+mj-ea"/>
        <a:cs typeface="+mj-cs"/>
        <a:sym typeface="Calibri" panose="020F0502020204030204"/>
      </a:defRPr>
    </a:lvl5pPr>
    <a:lvl6pPr indent="1143000" latinLnBrk="0">
      <a:defRPr sz="1200">
        <a:latin typeface="+mj-lt"/>
        <a:ea typeface="+mj-ea"/>
        <a:cs typeface="+mj-cs"/>
        <a:sym typeface="Calibri" panose="020F0502020204030204"/>
      </a:defRPr>
    </a:lvl6pPr>
    <a:lvl7pPr indent="1371600" latinLnBrk="0">
      <a:defRPr sz="1200">
        <a:latin typeface="+mj-lt"/>
        <a:ea typeface="+mj-ea"/>
        <a:cs typeface="+mj-cs"/>
        <a:sym typeface="Calibri" panose="020F0502020204030204"/>
      </a:defRPr>
    </a:lvl7pPr>
    <a:lvl8pPr indent="1600200" latinLnBrk="0">
      <a:defRPr sz="1200">
        <a:latin typeface="+mj-lt"/>
        <a:ea typeface="+mj-ea"/>
        <a:cs typeface="+mj-cs"/>
        <a:sym typeface="Calibri" panose="020F0502020204030204"/>
      </a:defRPr>
    </a:lvl8pPr>
    <a:lvl9pPr indent="1828800" latinLnBrk="0">
      <a:defRPr sz="1200">
        <a:latin typeface="+mj-lt"/>
        <a:ea typeface="+mj-ea"/>
        <a:cs typeface="+mj-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E6FDB6-6D2B-46C1-9FA1-D82906A37C3A}" type="slidenum">
              <a:rPr lang="zh-CN" altLang="en-US" smtClean="0"/>
              <a:pPr/>
              <a:t>1</a:t>
            </a:fld>
            <a:endParaRPr lang="zh-CN" altLang="en-US"/>
          </a:p>
        </p:txBody>
      </p:sp>
    </p:spTree>
    <p:extLst>
      <p:ext uri="{BB962C8B-B14F-4D97-AF65-F5344CB8AC3E}">
        <p14:creationId xmlns:p14="http://schemas.microsoft.com/office/powerpoint/2010/main" val="373187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solidFill>
                  <a:schemeClr val="tx1"/>
                </a:solidFill>
              </a:rPr>
              <a:t>凯恩斯理论：国家必须采用扩张性的经济政策，通过增加需求促进经济增长。即扩大政府开支，实行赤字财政，刺激经济，维持繁荣</a:t>
            </a:r>
            <a:endParaRPr lang="zh-CN" altLang="en-US" dirty="0"/>
          </a:p>
        </p:txBody>
      </p:sp>
    </p:spTree>
    <p:extLst>
      <p:ext uri="{BB962C8B-B14F-4D97-AF65-F5344CB8AC3E}">
        <p14:creationId xmlns:p14="http://schemas.microsoft.com/office/powerpoint/2010/main" val="3595186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相对论和量子力学的诞生，将人们对自然界的认识从宏观世界引向微观世界。二战的爆发，也加速了技术的新发展，例如，原子能的利用和电子计算机的诞生首先使由于战争的需要。</a:t>
            </a:r>
            <a:endParaRPr lang="zh-CN" altLang="en-US" dirty="0"/>
          </a:p>
        </p:txBody>
      </p:sp>
    </p:spTree>
    <p:extLst>
      <p:ext uri="{BB962C8B-B14F-4D97-AF65-F5344CB8AC3E}">
        <p14:creationId xmlns:p14="http://schemas.microsoft.com/office/powerpoint/2010/main" val="1430835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社会福利制度是资本主义社会生产力发展到一定高度是产生的一种经济和社会制度。福利制度作为一种经济保障和社会安全制度，主要包括三个方面，劳动就业政策、社会保障体系和社会服务。</a:t>
            </a:r>
            <a:endParaRPr lang="zh-CN" altLang="en-US" dirty="0"/>
          </a:p>
        </p:txBody>
      </p:sp>
    </p:spTree>
    <p:extLst>
      <p:ext uri="{BB962C8B-B14F-4D97-AF65-F5344CB8AC3E}">
        <p14:creationId xmlns:p14="http://schemas.microsoft.com/office/powerpoint/2010/main" val="3704013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Tree>
    <p:extLst>
      <p:ext uri="{BB962C8B-B14F-4D97-AF65-F5344CB8AC3E}">
        <p14:creationId xmlns:p14="http://schemas.microsoft.com/office/powerpoint/2010/main" val="657567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solidFill>
                  <a:prstClr val="black"/>
                </a:solidFill>
                <a:latin typeface="等线" panose="02010600030101010101" pitchFamily="2" charset="-122"/>
                <a:ea typeface="等线" panose="02010600030101010101" pitchFamily="2" charset="-122"/>
              </a:rPr>
              <a:t> 二战后，资本主义国家通过加强国家干预，建立“福利国家”来缓解社会矛盾，但未能触动造成不平等和贫困的资本主义生产资料所有制。</a:t>
            </a:r>
          </a:p>
          <a:p>
            <a:r>
              <a:rPr lang="zh-CN" altLang="en-US" dirty="0" smtClean="0">
                <a:solidFill>
                  <a:prstClr val="black"/>
                </a:solidFill>
                <a:latin typeface="等线" panose="02010600030101010101" pitchFamily="2" charset="-122"/>
                <a:ea typeface="等线" panose="02010600030101010101" pitchFamily="2" charset="-122"/>
              </a:rPr>
              <a:t>    在</a:t>
            </a:r>
            <a:r>
              <a:rPr lang="en-US" altLang="zh-CN" dirty="0" smtClean="0">
                <a:solidFill>
                  <a:prstClr val="black"/>
                </a:solidFill>
                <a:latin typeface="等线" panose="02010600030101010101" pitchFamily="2" charset="-122"/>
                <a:ea typeface="等线" panose="02010600030101010101" pitchFamily="2" charset="-122"/>
              </a:rPr>
              <a:t>20</a:t>
            </a:r>
            <a:r>
              <a:rPr lang="zh-CN" altLang="en-US" dirty="0" smtClean="0">
                <a:solidFill>
                  <a:prstClr val="black"/>
                </a:solidFill>
                <a:latin typeface="等线" panose="02010600030101010101" pitchFamily="2" charset="-122"/>
                <a:ea typeface="等线" panose="02010600030101010101" pitchFamily="2" charset="-122"/>
              </a:rPr>
              <a:t>世纪六七十年代，随着资本主义国家经济的发展，社会的转型，矛盾的加剧，个人的觉醒，争取平等、民主、自由、和平，致力于改变社会，争取权利的黑人民权运动、女权运动、学生运动、反战和平运动等一系列社会运动一起构成了富有传奇色彩的政治风暴，深深地影响了资本主义社会的发展，使得社会向着民主化、多元化、现代化的方向转变，同时也带来了一些社会问题</a:t>
            </a:r>
            <a:endParaRPr lang="zh-CN" altLang="en-US" dirty="0"/>
          </a:p>
        </p:txBody>
      </p:sp>
    </p:spTree>
    <p:extLst>
      <p:ext uri="{BB962C8B-B14F-4D97-AF65-F5344CB8AC3E}">
        <p14:creationId xmlns:p14="http://schemas.microsoft.com/office/powerpoint/2010/main" val="3633495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文本占位符 2"/>
          <p:cNvSpPr>
            <a:spLocks noGrp="1"/>
          </p:cNvSpPr>
          <p:nvPr>
            <p:ph type="body" idx="1"/>
          </p:nvPr>
        </p:nvSpPr>
        <p:spPr/>
        <p:txBody>
          <a:bodyPr/>
          <a:lstStyle/>
          <a:p>
            <a:pPr algn="l">
              <a:lnSpc>
                <a:spcPct val="150000"/>
              </a:lnSpc>
            </a:pPr>
            <a:endParaRPr lang="zh-CN" altLang="en-US" dirty="0"/>
          </a:p>
        </p:txBody>
      </p:sp>
    </p:spTree>
    <p:extLst>
      <p:ext uri="{BB962C8B-B14F-4D97-AF65-F5344CB8AC3E}">
        <p14:creationId xmlns:p14="http://schemas.microsoft.com/office/powerpoint/2010/main" val="3041933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b="1" dirty="0" smtClean="0">
                <a:latin typeface="等线" panose="02010600030101010101" pitchFamily="2" charset="-122"/>
                <a:ea typeface="等线" panose="02010600030101010101" pitchFamily="2" charset="-122"/>
              </a:rPr>
              <a:t>战后资本主义的新变化是对资本主义的局部调整，这种调整并没有改变资本主义的本质，也没有改变资本主义制度的基本矛盾，但是使资本主义焕发出新的活力，也使资本主义有了更大的发展空间！</a:t>
            </a:r>
            <a:endParaRPr lang="zh-CN" altLang="en-US" dirty="0"/>
          </a:p>
        </p:txBody>
      </p:sp>
    </p:spTree>
    <p:extLst>
      <p:ext uri="{BB962C8B-B14F-4D97-AF65-F5344CB8AC3E}">
        <p14:creationId xmlns:p14="http://schemas.microsoft.com/office/powerpoint/2010/main" val="54462509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image" Target="../media/image3.png"/><Relationship Id="rId5" Type="http://schemas.openxmlformats.org/officeDocument/2006/relationships/tags" Target="../tags/tag77.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76.xml"/><Relationship Id="rId9"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82.xml"/><Relationship Id="rId7" Type="http://schemas.openxmlformats.org/officeDocument/2006/relationships/slideMaster" Target="../slideMasters/slideMaster1.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image" Target="file:///C:\Users\1V994W2\PycharmProjects\PPT_Background_Generation/pic_temp/pic_sup.png" TargetMode="External"/></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image" Target="../media/image3.png"/><Relationship Id="rId5" Type="http://schemas.openxmlformats.org/officeDocument/2006/relationships/tags" Target="../tags/tag90.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89.xml"/><Relationship Id="rId9"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image" Target="../media/image3.png"/><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image" Target="../media/image2.png"/><Relationship Id="rId5" Type="http://schemas.openxmlformats.org/officeDocument/2006/relationships/tags" Target="../tags/tag97.xml"/><Relationship Id="rId10" Type="http://schemas.openxmlformats.org/officeDocument/2006/relationships/slideMaster" Target="../slideMasters/slideMaster1.xml"/><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image" Target="file:///C:\Users\1V994W2\PycharmProjects\PPT_Background_Generation/pic_temp/1_pic_quater_right_up.png" TargetMode="Externa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109.xml"/><Relationship Id="rId3" Type="http://schemas.openxmlformats.org/officeDocument/2006/relationships/tags" Target="../tags/tag104.xml"/><Relationship Id="rId7" Type="http://schemas.openxmlformats.org/officeDocument/2006/relationships/tags" Target="../tags/tag108.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106.xml"/><Relationship Id="rId10" Type="http://schemas.openxmlformats.org/officeDocument/2006/relationships/image" Target="../media/image2.png"/><Relationship Id="rId4" Type="http://schemas.openxmlformats.org/officeDocument/2006/relationships/tags" Target="../tags/tag105.xml"/><Relationship Id="rId9"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17.xml"/><Relationship Id="rId13" Type="http://schemas.openxmlformats.org/officeDocument/2006/relationships/image" Target="file:///C:\Users\1V994W2\PycharmProjects\PPT_Background_Generation/pic_temp/0_pic_quater_left_up.png" TargetMode="External"/><Relationship Id="rId3" Type="http://schemas.openxmlformats.org/officeDocument/2006/relationships/tags" Target="../tags/tag112.xml"/><Relationship Id="rId7" Type="http://schemas.openxmlformats.org/officeDocument/2006/relationships/tags" Target="../tags/tag116.xml"/><Relationship Id="rId12" Type="http://schemas.openxmlformats.org/officeDocument/2006/relationships/image" Target="../media/image2.pn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slideMaster" Target="../slideMasters/slideMaster1.xml"/><Relationship Id="rId5" Type="http://schemas.openxmlformats.org/officeDocument/2006/relationships/tags" Target="../tags/tag114.xml"/><Relationship Id="rId15" Type="http://schemas.openxmlformats.org/officeDocument/2006/relationships/image" Target="file:///C:\Users\1V994W2\PycharmProjects\PPT_Background_Generation/pic_temp/1_pic_quater_right_up.png" TargetMode="External"/><Relationship Id="rId10" Type="http://schemas.openxmlformats.org/officeDocument/2006/relationships/tags" Target="../tags/tag119.xml"/><Relationship Id="rId4" Type="http://schemas.openxmlformats.org/officeDocument/2006/relationships/tags" Target="../tags/tag113.xml"/><Relationship Id="rId9" Type="http://schemas.openxmlformats.org/officeDocument/2006/relationships/tags" Target="../tags/tag118.xml"/><Relationship Id="rId1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27.xml"/><Relationship Id="rId13" Type="http://schemas.openxmlformats.org/officeDocument/2006/relationships/image" Target="file:///C:\Users\1V994W2\PycharmProjects\PPT_Background_Generation/pic_temp/0_pic_quater_left_up.png" TargetMode="External"/><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image" Target="../media/image2.pn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slideMaster" Target="../slideMasters/slideMaster1.xml"/><Relationship Id="rId5" Type="http://schemas.openxmlformats.org/officeDocument/2006/relationships/tags" Target="../tags/tag124.xml"/><Relationship Id="rId15" Type="http://schemas.openxmlformats.org/officeDocument/2006/relationships/image" Target="file:///C:\Users\1V994W2\PycharmProjects\PPT_Background_Generation/pic_temp/1_pic_quater_right_up.png" TargetMode="External"/><Relationship Id="rId10" Type="http://schemas.openxmlformats.org/officeDocument/2006/relationships/tags" Target="../tags/tag129.xml"/><Relationship Id="rId4" Type="http://schemas.openxmlformats.org/officeDocument/2006/relationships/tags" Target="../tags/tag123.xml"/><Relationship Id="rId9" Type="http://schemas.openxmlformats.org/officeDocument/2006/relationships/tags" Target="../tags/tag128.xml"/><Relationship Id="rId1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slideMaster" Target="../slideMasters/slideMaster1.xml"/><Relationship Id="rId3" Type="http://schemas.openxmlformats.org/officeDocument/2006/relationships/tags" Target="../tags/tag132.xml"/><Relationship Id="rId7" Type="http://schemas.openxmlformats.org/officeDocument/2006/relationships/tags" Target="../tags/tag136.xml"/><Relationship Id="rId12" Type="http://schemas.openxmlformats.org/officeDocument/2006/relationships/tags" Target="../tags/tag141.xml"/><Relationship Id="rId17"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131.xml"/><Relationship Id="rId16" Type="http://schemas.openxmlformats.org/officeDocument/2006/relationships/image" Target="../media/image3.png"/><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tags" Target="../tags/tag140.xml"/><Relationship Id="rId5" Type="http://schemas.openxmlformats.org/officeDocument/2006/relationships/tags" Target="../tags/tag134.xml"/><Relationship Id="rId15" Type="http://schemas.openxmlformats.org/officeDocument/2006/relationships/image" Target="file:///C:\Users\1V994W2\PycharmProjects\PPT_Background_Generation/pic_temp/0_pic_quater_left_up.png" TargetMode="External"/><Relationship Id="rId10" Type="http://schemas.openxmlformats.org/officeDocument/2006/relationships/tags" Target="../tags/tag139.xml"/><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image" Target="../media/image7.png"/><Relationship Id="rId3" Type="http://schemas.openxmlformats.org/officeDocument/2006/relationships/tags" Target="../tags/tag144.xml"/><Relationship Id="rId7" Type="http://schemas.openxmlformats.org/officeDocument/2006/relationships/tags" Target="../tags/tag148.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image" Target="../media/image2.png"/><Relationship Id="rId5" Type="http://schemas.openxmlformats.org/officeDocument/2006/relationships/tags" Target="../tags/tag146.xml"/><Relationship Id="rId10" Type="http://schemas.openxmlformats.org/officeDocument/2006/relationships/slideMaster" Target="../slideMasters/slideMaster1.xml"/><Relationship Id="rId4" Type="http://schemas.openxmlformats.org/officeDocument/2006/relationships/tags" Target="../tags/tag145.xml"/><Relationship Id="rId9" Type="http://schemas.openxmlformats.org/officeDocument/2006/relationships/tags" Target="../tags/tag150.xml"/><Relationship Id="rId14" Type="http://schemas.openxmlformats.org/officeDocument/2006/relationships/image" Target="file:///C:\Users\1V994W2\PycharmProjects\PPT_Background_Generation/pic_temp/1_pic_quater_left_down.png"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image" Target="../media/image3.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18.xml"/><Relationship Id="rId10" Type="http://schemas.openxmlformats.org/officeDocument/2006/relationships/image" Target="../media/image2.png"/><Relationship Id="rId4" Type="http://schemas.openxmlformats.org/officeDocument/2006/relationships/tags" Target="../tags/tag17.xml"/><Relationship Id="rId9"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file:///C:\Users\1V994W2\PycharmProjects\PPT_Background_Generation/pic_temp/pic_half_top.png" TargetMode="External"/><Relationship Id="rId3" Type="http://schemas.openxmlformats.org/officeDocument/2006/relationships/tags" Target="../tags/tag24.xml"/><Relationship Id="rId7" Type="http://schemas.openxmlformats.org/officeDocument/2006/relationships/image" Target="../media/image4.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Master" Target="../slideMasters/slideMaster1.xml"/><Relationship Id="rId5" Type="http://schemas.openxmlformats.org/officeDocument/2006/relationships/tags" Target="../tags/tag26.xml"/><Relationship Id="rId4" Type="http://schemas.openxmlformats.org/officeDocument/2006/relationships/tags" Target="../tags/tag25.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image" Target="../media/image3.png"/><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image" Target="../media/image2.png"/><Relationship Id="rId5" Type="http://schemas.openxmlformats.org/officeDocument/2006/relationships/tags" Target="../tags/tag31.xml"/><Relationship Id="rId10" Type="http://schemas.openxmlformats.org/officeDocument/2006/relationships/slideMaster" Target="../slideMasters/slideMaster1.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image" Target="file:///C:\Users\1V994W2\PycharmProjects\PPT_Background_Generation/pic_temp/1_pic_quater_right_up.png" TargetMode="Externa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image" Target="../media/image2.png"/><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slideMaster" Target="../slideMasters/slideMaster1.xml"/><Relationship Id="rId2" Type="http://schemas.openxmlformats.org/officeDocument/2006/relationships/tags" Target="../tags/tag37.xml"/><Relationship Id="rId16"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5" Type="http://schemas.openxmlformats.org/officeDocument/2006/relationships/tags" Target="../tags/tag40.xml"/><Relationship Id="rId15" Type="http://schemas.openxmlformats.org/officeDocument/2006/relationships/image" Target="../media/image3.png"/><Relationship Id="rId10" Type="http://schemas.openxmlformats.org/officeDocument/2006/relationships/tags" Target="../tags/tag45.xml"/><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image" Target="file:///C:\Users\1V994W2\PycharmProjects\PPT_Background_Generation/pic_temp/0_pic_quater_left_up.png" TargetMode="Externa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49.xml"/><Relationship Id="rId7"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image" Target="file:///C:\Users\1V994W2\PycharmProjects\PPT_Background_Generation/pic_temp/1_pic_quater_right_up.png" TargetMode="External"/><Relationship Id="rId5" Type="http://schemas.openxmlformats.org/officeDocument/2006/relationships/tags" Target="../tags/tag51.xml"/><Relationship Id="rId10" Type="http://schemas.openxmlformats.org/officeDocument/2006/relationships/image" Target="../media/image3.png"/><Relationship Id="rId4" Type="http://schemas.openxmlformats.org/officeDocument/2006/relationships/tags" Target="../tags/tag50.xml"/><Relationship Id="rId9" Type="http://schemas.openxmlformats.org/officeDocument/2006/relationships/image" Target="file:///C:\Users\1V994W2\Documents\Tencent%20Files\574576071\FileRecv\&#25340;&#35013;&#32032;&#26448;\forright\\06\subject_holdleft_84,125,158_0_staid_full_0.pn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63.xml"/><Relationship Id="rId13" Type="http://schemas.openxmlformats.org/officeDocument/2006/relationships/image" Target="../media/image3.png"/><Relationship Id="rId3" Type="http://schemas.openxmlformats.org/officeDocument/2006/relationships/tags" Target="../tags/tag58.xml"/><Relationship Id="rId7" Type="http://schemas.openxmlformats.org/officeDocument/2006/relationships/tags" Target="../tags/tag62.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image" Target="../media/image2.png"/><Relationship Id="rId5" Type="http://schemas.openxmlformats.org/officeDocument/2006/relationships/tags" Target="../tags/tag60.xml"/><Relationship Id="rId10" Type="http://schemas.openxmlformats.org/officeDocument/2006/relationships/slideMaster" Target="../slideMasters/slideMaster1.xml"/><Relationship Id="rId4" Type="http://schemas.openxmlformats.org/officeDocument/2006/relationships/tags" Target="../tags/tag59.xml"/><Relationship Id="rId9" Type="http://schemas.openxmlformats.org/officeDocument/2006/relationships/tags" Target="../tags/tag64.xml"/><Relationship Id="rId14" Type="http://schemas.openxmlformats.org/officeDocument/2006/relationships/image" Target="file:///C:\Users\1V994W2\PycharmProjects\PPT_Background_Generation/pic_temp/1_pic_quater_right_up.png" TargetMode="Externa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3.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69.xml"/><Relationship Id="rId10" Type="http://schemas.openxmlformats.org/officeDocument/2006/relationships/image" Target="../media/image2.png"/><Relationship Id="rId4" Type="http://schemas.openxmlformats.org/officeDocument/2006/relationships/tags" Target="../tags/tag68.xml"/><Relationship Id="rId9"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1">
          <a:blip r:embed="rId9" cstate="print"/>
          <a:stretch>
            <a:fillRect l="-11000" t="-21000"/>
          </a:stretch>
        </a:blip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2020/5/18</a:t>
            </a:fld>
            <a:endParaRPr lang="zh-CN" altLang="en-US"/>
          </a:p>
        </p:txBody>
      </p:sp>
      <p:sp>
        <p:nvSpPr>
          <p:cNvPr id="17" name="页脚占位符 16"/>
          <p:cNvSpPr>
            <a:spLocks noGrp="1"/>
          </p:cNvSpPr>
          <p:nvPr>
            <p:ph type="ftr" sz="quarter" idx="11"/>
            <p:custDataLst>
              <p:tags r:id="rId2"/>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custDataLst>
              <p:tags r:id="rId3"/>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dirty="0"/>
          </a:p>
        </p:txBody>
      </p:sp>
      <p:sp>
        <p:nvSpPr>
          <p:cNvPr id="6" name="文本占位符 5"/>
          <p:cNvSpPr>
            <a:spLocks noGrp="1"/>
          </p:cNvSpPr>
          <p:nvPr>
            <p:ph type="body" sz="quarter" idx="16" hasCustomPrompt="1"/>
            <p:custDataLst>
              <p:tags r:id="rId4"/>
            </p:custDataLst>
          </p:nvPr>
        </p:nvSpPr>
        <p:spPr>
          <a:xfrm>
            <a:off x="4824418" y="3497935"/>
            <a:ext cx="1433036" cy="306743"/>
          </a:xfrm>
          <a:prstGeom prst="rect">
            <a:avLst/>
          </a:prstGeom>
        </p:spPr>
        <p:txBody>
          <a:bodyPr vert="horz" wrap="square" lIns="0" tIns="0" rIns="0" bIns="0" anchor="t" anchorCtr="0">
            <a:normAutofit/>
          </a:bodyPr>
          <a:lstStyle>
            <a:lvl1pPr marL="257175" marR="0" indent="-257175" algn="l" rtl="0" eaLnBrk="1" fontAlgn="auto">
              <a:lnSpc>
                <a:spcPct val="130000"/>
              </a:lnSpc>
              <a:spcBef>
                <a:spcPts val="0"/>
              </a:spcBef>
              <a:spcAft>
                <a:spcPts val="1000"/>
              </a:spcAft>
              <a:buClrTx/>
              <a:buSzPts val="1600"/>
              <a:buFont typeface="Arial" panose="020B0604020202020204" pitchFamily="34" charset="0"/>
              <a:buNone/>
              <a:defRPr sz="1200" b="0" spc="150">
                <a:solidFill>
                  <a:schemeClr val="tx1"/>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p>
        </p:txBody>
      </p:sp>
      <p:sp>
        <p:nvSpPr>
          <p:cNvPr id="4" name="文本占位符 3"/>
          <p:cNvSpPr>
            <a:spLocks noGrp="1"/>
          </p:cNvSpPr>
          <p:nvPr>
            <p:ph type="body" sz="quarter" idx="15" hasCustomPrompt="1"/>
            <p:custDataLst>
              <p:tags r:id="rId5"/>
            </p:custDataLst>
          </p:nvPr>
        </p:nvSpPr>
        <p:spPr>
          <a:xfrm>
            <a:off x="4824418" y="3854214"/>
            <a:ext cx="1433036" cy="306743"/>
          </a:xfrm>
          <a:prstGeom prst="rect">
            <a:avLst/>
          </a:prstGeom>
        </p:spPr>
        <p:txBody>
          <a:bodyPr vert="horz" wrap="square" lIns="0" tIns="0" rIns="0" bIns="0" anchor="t" anchorCtr="0">
            <a:normAutofit/>
          </a:bodyPr>
          <a:lstStyle>
            <a:lvl1pPr marL="257175" marR="0" indent="-257175" algn="l" rtl="0" eaLnBrk="1" fontAlgn="auto">
              <a:lnSpc>
                <a:spcPct val="130000"/>
              </a:lnSpc>
              <a:spcBef>
                <a:spcPts val="0"/>
              </a:spcBef>
              <a:spcAft>
                <a:spcPts val="1000"/>
              </a:spcAft>
              <a:buClrTx/>
              <a:buSzPts val="1600"/>
              <a:buFont typeface="Arial" panose="020B0604020202020204" pitchFamily="34" charset="0"/>
              <a:buNone/>
              <a:defRPr sz="1200" b="0" spc="150">
                <a:solidFill>
                  <a:schemeClr val="tx1"/>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p>
        </p:txBody>
      </p:sp>
      <p:sp>
        <p:nvSpPr>
          <p:cNvPr id="3" name="副标题 2"/>
          <p:cNvSpPr>
            <a:spLocks noGrp="1"/>
          </p:cNvSpPr>
          <p:nvPr>
            <p:ph type="subTitle" idx="14" hasCustomPrompt="1"/>
            <p:custDataLst>
              <p:tags r:id="rId6"/>
            </p:custDataLst>
          </p:nvPr>
        </p:nvSpPr>
        <p:spPr>
          <a:xfrm>
            <a:off x="4824417" y="2391469"/>
            <a:ext cx="3619500" cy="833540"/>
          </a:xfrm>
        </p:spPr>
        <p:txBody>
          <a:bodyPr vert="horz" wrap="square" lIns="0" tIns="0" rIns="0" bIns="0" anchor="t" anchorCtr="0">
            <a:normAutofit/>
          </a:bodyPr>
          <a:lstStyle>
            <a:lvl1pPr marL="0" marR="0" indent="0" algn="l" defTabSz="914400" rtl="0" eaLnBrk="1" fontAlgn="auto" latinLnBrk="0" hangingPunct="1">
              <a:lnSpc>
                <a:spcPct val="120000"/>
              </a:lnSpc>
              <a:spcBef>
                <a:spcPts val="0"/>
              </a:spcBef>
              <a:spcAft>
                <a:spcPts val="0"/>
              </a:spcAft>
              <a:buClrTx/>
              <a:buSzPts val="1800"/>
              <a:buFont typeface="Arial" panose="020B0604020202020204" pitchFamily="34" charset="0"/>
              <a:buNone/>
              <a:defRPr sz="1350" b="0" spc="200">
                <a:solidFill>
                  <a:schemeClr val="tx1"/>
                </a:solidFill>
                <a:latin typeface="Arial" panose="020B0604020202020204" pitchFamily="34" charset="0"/>
                <a:ea typeface="微软雅黑" panose="020B0503020204020204" charset="-122"/>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zh-CN" altLang="en-US"/>
              <a:t>单击此处编辑副标题</a:t>
            </a:r>
          </a:p>
        </p:txBody>
      </p:sp>
      <p:sp>
        <p:nvSpPr>
          <p:cNvPr id="2" name="标题 1"/>
          <p:cNvSpPr>
            <a:spLocks noGrp="1"/>
          </p:cNvSpPr>
          <p:nvPr>
            <p:ph type="ctrTitle" idx="13" hasCustomPrompt="1"/>
            <p:custDataLst>
              <p:tags r:id="rId7"/>
            </p:custDataLst>
          </p:nvPr>
        </p:nvSpPr>
        <p:spPr>
          <a:xfrm>
            <a:off x="4824418" y="1509822"/>
            <a:ext cx="3619024" cy="728276"/>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4050" b="0" spc="600">
                <a:solidFill>
                  <a:schemeClr val="tx1"/>
                </a:solidFill>
                <a:latin typeface="Arial" panose="020B0604020202020204" pitchFamily="34" charset="0"/>
                <a:ea typeface="汉仪旗黑-85S" panose="00020600040101010101" pitchFamily="18" charset="-122"/>
              </a:defRPr>
            </a:lvl1pPr>
          </a:lstStyle>
          <a:p>
            <a:r>
              <a:rPr lang="zh-CN" altLang="en-US" dirty="0"/>
              <a:t>编辑标题</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0" y="0"/>
            <a:ext cx="9144000" cy="441630"/>
            <a:chOff x="0" y="0"/>
            <a:chExt cx="12192000" cy="588767"/>
          </a:xfrm>
        </p:grpSpPr>
        <p:pic>
          <p:nvPicPr>
            <p:cNvPr id="8" name="图片 7"/>
            <p:cNvPicPr/>
            <p:nvPr userDrawn="1">
              <p:custDataLst>
                <p:tags r:id="rId6"/>
              </p:custDataLst>
            </p:nvPr>
          </p:nvPicPr>
          <p:blipFill>
            <a:blip r:embed="rId9" r:link="rId10" cstate="screen"/>
            <a:stretch>
              <a:fillRect/>
            </a:stretch>
          </p:blipFill>
          <p:spPr>
            <a:xfrm>
              <a:off x="0" y="0"/>
              <a:ext cx="720090" cy="588767"/>
            </a:xfrm>
            <a:prstGeom prst="rect">
              <a:avLst/>
            </a:prstGeom>
          </p:spPr>
        </p:pic>
        <p:pic>
          <p:nvPicPr>
            <p:cNvPr id="6" name="图片 5"/>
            <p:cNvPicPr/>
            <p:nvPr userDrawn="1">
              <p:custDataLst>
                <p:tags r:id="rId7"/>
              </p:custDataLst>
            </p:nvPr>
          </p:nvPicPr>
          <p:blipFill>
            <a:blip r:embed="rId11" r:link="rId12" cstate="screen"/>
            <a:stretch>
              <a:fillRect/>
            </a:stretch>
          </p:blipFill>
          <p:spPr>
            <a:xfrm>
              <a:off x="11471910" y="0"/>
              <a:ext cx="720090" cy="588767"/>
            </a:xfrm>
            <a:prstGeom prst="rect">
              <a:avLst/>
            </a:prstGeom>
          </p:spPr>
        </p:pic>
      </p:grpSp>
      <p:sp>
        <p:nvSpPr>
          <p:cNvPr id="3" name="日期占位符 2"/>
          <p:cNvSpPr>
            <a:spLocks noGrp="1"/>
          </p:cNvSpPr>
          <p:nvPr>
            <p:ph type="dt" sz="half" idx="10"/>
            <p:custDataLst>
              <p:tags r:id="rId2"/>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2020/5/18</a:t>
            </a:fld>
            <a:endParaRPr lang="zh-CN" altLang="en-US"/>
          </a:p>
        </p:txBody>
      </p:sp>
      <p:sp>
        <p:nvSpPr>
          <p:cNvPr id="4" name="页脚占位符 3"/>
          <p:cNvSpPr>
            <a:spLocks noGrp="1"/>
          </p:cNvSpPr>
          <p:nvPr>
            <p:ph type="ftr" sz="quarter" idx="11"/>
            <p:custDataLst>
              <p:tags r:id="rId3"/>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5"/>
            </p:custDataLst>
          </p:nvPr>
        </p:nvSpPr>
        <p:spPr>
          <a:xfrm>
            <a:off x="502448" y="714469"/>
            <a:ext cx="8139178" cy="4042179"/>
          </a:xfrm>
        </p:spPr>
        <p:txBody>
          <a:bodyPr wrap="square">
            <a:normAutofit/>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p:custDataLst>
              <p:tags r:id="rId1"/>
            </p:custDataLst>
          </p:nvPr>
        </p:nvPicPr>
        <p:blipFill>
          <a:blip r:embed="rId8" r:link="rId9" cstate="print"/>
          <a:stretch>
            <a:fillRect/>
          </a:stretch>
        </p:blipFill>
        <p:spPr>
          <a:xfrm>
            <a:off x="0" y="0"/>
            <a:ext cx="9144000" cy="5144135"/>
          </a:xfrm>
          <a:prstGeom prst="rect">
            <a:avLst/>
          </a:prstGeom>
        </p:spPr>
      </p:pic>
      <p:sp>
        <p:nvSpPr>
          <p:cNvPr id="3" name="日期占位符 2"/>
          <p:cNvSpPr>
            <a:spLocks noGrp="1"/>
          </p:cNvSpPr>
          <p:nvPr>
            <p:ph type="dt" sz="half" idx="10"/>
            <p:custDataLst>
              <p:tags r:id="rId2"/>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2020/5/18</a:t>
            </a:fld>
            <a:endParaRPr lang="zh-CN" altLang="en-US"/>
          </a:p>
        </p:txBody>
      </p:sp>
      <p:sp>
        <p:nvSpPr>
          <p:cNvPr id="4" name="页脚占位符 3"/>
          <p:cNvSpPr>
            <a:spLocks noGrp="1"/>
          </p:cNvSpPr>
          <p:nvPr>
            <p:ph type="ftr" sz="quarter" idx="11"/>
            <p:custDataLst>
              <p:tags r:id="rId3"/>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a:p>
        </p:txBody>
      </p:sp>
      <p:sp>
        <p:nvSpPr>
          <p:cNvPr id="7" name="文本占位符 6"/>
          <p:cNvSpPr>
            <a:spLocks noGrp="1"/>
          </p:cNvSpPr>
          <p:nvPr>
            <p:ph type="body" idx="14" hasCustomPrompt="1"/>
            <p:custDataLst>
              <p:tags r:id="rId5"/>
            </p:custDataLst>
          </p:nvPr>
        </p:nvSpPr>
        <p:spPr>
          <a:xfrm>
            <a:off x="4953000" y="2739014"/>
            <a:ext cx="3619500" cy="833540"/>
          </a:xfrm>
        </p:spPr>
        <p:txBody>
          <a:bodyPr vert="horz" wrap="square" lIns="0" tIns="0" rIns="0" bIns="0" anchor="t" anchorCtr="0">
            <a:normAutofit/>
          </a:bodyPr>
          <a:lstStyle>
            <a:lvl1pPr marL="257175" marR="0" indent="-257175" algn="l" rtl="0" eaLnBrk="1" fontAlgn="auto">
              <a:lnSpc>
                <a:spcPct val="120000"/>
              </a:lnSpc>
              <a:spcBef>
                <a:spcPts val="0"/>
              </a:spcBef>
              <a:spcAft>
                <a:spcPts val="0"/>
              </a:spcAft>
              <a:buClrTx/>
              <a:buSzPts val="1800"/>
              <a:buFont typeface="Arial" panose="020B0604020202020204" pitchFamily="34" charset="0"/>
              <a:buNone/>
              <a:defRPr sz="1350" b="0" spc="200">
                <a:solidFill>
                  <a:schemeClr val="tx1"/>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20000"/>
              </a:lnSpc>
              <a:spcBef>
                <a:spcPts val="0"/>
              </a:spcBef>
              <a:spcAft>
                <a:spcPts val="0"/>
              </a:spcAft>
              <a:buClr>
                <a:schemeClr val="tx1">
                  <a:lumMod val="65000"/>
                  <a:lumOff val="35000"/>
                </a:schemeClr>
              </a:buClr>
              <a:buSzPts val="1800"/>
              <a:buFont typeface="Arial" panose="020B0604020202020204" pitchFamily="34" charset="0"/>
              <a:buNone/>
            </a:pPr>
            <a:r>
              <a:rPr lang="zh-CN" altLang="en-US"/>
              <a:t>单击此处编辑副标题</a:t>
            </a:r>
          </a:p>
        </p:txBody>
      </p:sp>
      <p:sp>
        <p:nvSpPr>
          <p:cNvPr id="2" name="标题 1"/>
          <p:cNvSpPr>
            <a:spLocks noGrp="1"/>
          </p:cNvSpPr>
          <p:nvPr>
            <p:ph type="title" idx="13" hasCustomPrompt="1"/>
            <p:custDataLst>
              <p:tags r:id="rId6"/>
            </p:custDataLst>
          </p:nvPr>
        </p:nvSpPr>
        <p:spPr>
          <a:xfrm>
            <a:off x="4953000" y="1571581"/>
            <a:ext cx="3619024" cy="1014061"/>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6600"/>
              <a:buFont typeface="Arial" panose="020B0604020202020204" pitchFamily="34" charset="0"/>
              <a:buNone/>
              <a:defRPr sz="4950" b="0" spc="700">
                <a:solidFill>
                  <a:schemeClr val="tx1"/>
                </a:solidFill>
                <a:latin typeface="Arial" panose="020B0604020202020204" pitchFamily="34" charset="0"/>
                <a:ea typeface="汉仪旗黑-85S" panose="00020600040101010101" pitchFamily="18" charset="-122"/>
              </a:defRPr>
            </a:lvl1pPr>
          </a:lstStyle>
          <a:p>
            <a:r>
              <a:rPr lang="zh-CN" altLang="en-US"/>
              <a:t>编辑标题</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8" name="组合 7"/>
          <p:cNvGrpSpPr/>
          <p:nvPr>
            <p:custDataLst>
              <p:tags r:id="rId1"/>
            </p:custDataLst>
          </p:nvPr>
        </p:nvGrpSpPr>
        <p:grpSpPr>
          <a:xfrm>
            <a:off x="0" y="0"/>
            <a:ext cx="9144000" cy="441630"/>
            <a:chOff x="0" y="0"/>
            <a:chExt cx="12192000" cy="588767"/>
          </a:xfrm>
        </p:grpSpPr>
        <p:pic>
          <p:nvPicPr>
            <p:cNvPr id="7" name="图片 6"/>
            <p:cNvPicPr/>
            <p:nvPr userDrawn="1">
              <p:custDataLst>
                <p:tags r:id="rId6"/>
              </p:custDataLst>
            </p:nvPr>
          </p:nvPicPr>
          <p:blipFill>
            <a:blip r:embed="rId9" r:link="rId10" cstate="screen"/>
            <a:stretch>
              <a:fillRect/>
            </a:stretch>
          </p:blipFill>
          <p:spPr>
            <a:xfrm>
              <a:off x="0" y="0"/>
              <a:ext cx="720090" cy="588767"/>
            </a:xfrm>
            <a:prstGeom prst="rect">
              <a:avLst/>
            </a:prstGeom>
          </p:spPr>
        </p:pic>
        <p:pic>
          <p:nvPicPr>
            <p:cNvPr id="6" name="图片 5"/>
            <p:cNvPicPr/>
            <p:nvPr userDrawn="1">
              <p:custDataLst>
                <p:tags r:id="rId7"/>
              </p:custDataLst>
            </p:nvPr>
          </p:nvPicPr>
          <p:blipFill>
            <a:blip r:embed="rId11" r:link="rId12"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4"/>
            <a:ext cx="8139178" cy="33151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2020/5/18</a:t>
            </a:fld>
            <a:endParaRPr lang="zh-CN" altLang="en-US"/>
          </a:p>
        </p:txBody>
      </p:sp>
      <p:sp>
        <p:nvSpPr>
          <p:cNvPr id="4" name="页脚占位符 3"/>
          <p:cNvSpPr>
            <a:spLocks noGrp="1"/>
          </p:cNvSpPr>
          <p:nvPr>
            <p:ph type="ftr" sz="quarter" idx="11"/>
            <p:custDataLst>
              <p:tags r:id="rId4"/>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5"/>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219056" y="227885"/>
            <a:ext cx="8705888" cy="4688365"/>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0"/>
            <a:ext cx="9144000" cy="44163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hasCustomPrompt="1"/>
            <p:custDataLst>
              <p:tags r:id="rId3"/>
            </p:custDataLst>
          </p:nvPr>
        </p:nvSpPr>
        <p:spPr>
          <a:xfrm>
            <a:off x="961200" y="937016"/>
            <a:ext cx="7219800" cy="542767"/>
          </a:xfrm>
        </p:spPr>
        <p:txBody>
          <a:bodyPr wrap="square" anchor="ctr">
            <a:normAutofit/>
          </a:bodyPr>
          <a:lstStyle>
            <a:lvl1pP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7" name="内容占位符 6"/>
          <p:cNvSpPr>
            <a:spLocks noGrp="1"/>
          </p:cNvSpPr>
          <p:nvPr>
            <p:ph sz="quarter" idx="13"/>
            <p:custDataLst>
              <p:tags r:id="rId4"/>
            </p:custDataLst>
          </p:nvPr>
        </p:nvSpPr>
        <p:spPr>
          <a:xfrm>
            <a:off x="960835" y="1622900"/>
            <a:ext cx="7219950" cy="2584219"/>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5"/>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2020/5/18</a:t>
            </a:fld>
            <a:endParaRPr lang="zh-CN" altLang="en-US"/>
          </a:p>
        </p:txBody>
      </p:sp>
      <p:sp>
        <p:nvSpPr>
          <p:cNvPr id="4" name="页脚占位符 3"/>
          <p:cNvSpPr>
            <a:spLocks noGrp="1"/>
          </p:cNvSpPr>
          <p:nvPr>
            <p:ph type="ftr" sz="quarter" idx="11"/>
            <p:custDataLst>
              <p:tags r:id="rId6"/>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3618452" cy="5144135"/>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8" name="图片 7"/>
          <p:cNvPicPr/>
          <p:nvPr>
            <p:custDataLst>
              <p:tags r:id="rId2"/>
            </p:custDataLst>
          </p:nvPr>
        </p:nvPicPr>
        <p:blipFill>
          <a:blip r:embed="rId10" r:link="rId11" cstate="screen"/>
          <a:stretch>
            <a:fillRect/>
          </a:stretch>
        </p:blipFill>
        <p:spPr>
          <a:xfrm>
            <a:off x="8603933" y="0"/>
            <a:ext cx="540068" cy="441630"/>
          </a:xfrm>
          <a:prstGeom prst="rect">
            <a:avLst/>
          </a:prstGeom>
        </p:spPr>
      </p:pic>
      <p:sp>
        <p:nvSpPr>
          <p:cNvPr id="2" name="标题 1"/>
          <p:cNvSpPr>
            <a:spLocks noGrp="1"/>
          </p:cNvSpPr>
          <p:nvPr>
            <p:ph type="title" hasCustomPrompt="1"/>
            <p:custDataLst>
              <p:tags r:id="rId3"/>
            </p:custDataLst>
          </p:nvPr>
        </p:nvSpPr>
        <p:spPr>
          <a:xfrm>
            <a:off x="437400" y="577871"/>
            <a:ext cx="2970000" cy="661582"/>
          </a:xfrm>
        </p:spPr>
        <p:txBody>
          <a:bodyPr wrap="square" anchor="ctr" anchorCtr="0">
            <a:normAutofit/>
          </a:bodyPr>
          <a:lstStyle>
            <a:lvl1pPr>
              <a:defRPr sz="27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2020/5/18</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dirty="0"/>
          </a:p>
        </p:txBody>
      </p:sp>
      <p:sp>
        <p:nvSpPr>
          <p:cNvPr id="7" name="文本占位符 6"/>
          <p:cNvSpPr>
            <a:spLocks noGrp="1"/>
          </p:cNvSpPr>
          <p:nvPr>
            <p:ph type="body" sz="quarter" idx="13"/>
            <p:custDataLst>
              <p:tags r:id="rId7"/>
            </p:custDataLst>
          </p:nvPr>
        </p:nvSpPr>
        <p:spPr>
          <a:xfrm>
            <a:off x="440100" y="1323163"/>
            <a:ext cx="2967300" cy="3070279"/>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3825900" y="577525"/>
            <a:ext cx="4860000" cy="381642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p:custDataLst>
              <p:tags r:id="rId1"/>
            </p:custDataLst>
          </p:nvPr>
        </p:nvSpPr>
        <p:spPr>
          <a:xfrm>
            <a:off x="0" y="0"/>
            <a:ext cx="9144000" cy="1998496"/>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0"/>
            <a:ext cx="9144000" cy="441630"/>
            <a:chOff x="0" y="0"/>
            <a:chExt cx="12192000" cy="588767"/>
          </a:xfrm>
        </p:grpSpPr>
        <p:pic>
          <p:nvPicPr>
            <p:cNvPr id="10" name="图片 9"/>
            <p:cNvPicPr/>
            <p:nvPr userDrawn="1">
              <p:custDataLst>
                <p:tags r:id="rId9"/>
              </p:custDataLst>
            </p:nvPr>
          </p:nvPicPr>
          <p:blipFill>
            <a:blip r:embed="rId12" r:link="rId13" cstate="screen"/>
            <a:stretch>
              <a:fillRect/>
            </a:stretch>
          </p:blipFill>
          <p:spPr>
            <a:xfrm>
              <a:off x="0" y="0"/>
              <a:ext cx="720090" cy="588767"/>
            </a:xfrm>
            <a:prstGeom prst="rect">
              <a:avLst/>
            </a:prstGeom>
          </p:spPr>
        </p:pic>
        <p:pic>
          <p:nvPicPr>
            <p:cNvPr id="8" name="图片 7"/>
            <p:cNvPicPr/>
            <p:nvPr userDrawn="1">
              <p:custDataLst>
                <p:tags r:id="rId10"/>
              </p:custDataLst>
            </p:nvPr>
          </p:nvPicPr>
          <p:blipFill>
            <a:blip r:embed="rId14" r:link="rId15"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3"/>
            </p:custDataLst>
          </p:nvPr>
        </p:nvSpPr>
        <p:spPr>
          <a:xfrm>
            <a:off x="459000" y="585972"/>
            <a:ext cx="8232300" cy="469858"/>
          </a:xfrm>
        </p:spPr>
        <p:txBody>
          <a:bodyPr wrap="square" anchor="ctr">
            <a:normAutofit/>
          </a:bodyPr>
          <a:lstStyle>
            <a:lvl1pPr algn="ctr">
              <a:defRPr sz="27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2020/5/18</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dirty="0"/>
          </a:p>
        </p:txBody>
      </p:sp>
      <p:sp>
        <p:nvSpPr>
          <p:cNvPr id="7" name="文本占位符 6"/>
          <p:cNvSpPr>
            <a:spLocks noGrp="1"/>
          </p:cNvSpPr>
          <p:nvPr>
            <p:ph type="body" sz="quarter" idx="13"/>
            <p:custDataLst>
              <p:tags r:id="rId7"/>
            </p:custDataLst>
          </p:nvPr>
        </p:nvSpPr>
        <p:spPr>
          <a:xfrm>
            <a:off x="459000" y="1244854"/>
            <a:ext cx="8231981" cy="621077"/>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459581" y="2106260"/>
            <a:ext cx="8224200" cy="2573418"/>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p:custDataLst>
              <p:tags r:id="rId1"/>
            </p:custDataLst>
          </p:nvPr>
        </p:nvSpPr>
        <p:spPr>
          <a:xfrm>
            <a:off x="0" y="3772194"/>
            <a:ext cx="9144000" cy="1371941"/>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0"/>
            <a:ext cx="9144000" cy="441630"/>
            <a:chOff x="0" y="0"/>
            <a:chExt cx="12192000" cy="588767"/>
          </a:xfrm>
        </p:grpSpPr>
        <p:pic>
          <p:nvPicPr>
            <p:cNvPr id="10" name="图片 9"/>
            <p:cNvPicPr/>
            <p:nvPr userDrawn="1">
              <p:custDataLst>
                <p:tags r:id="rId9"/>
              </p:custDataLst>
            </p:nvPr>
          </p:nvPicPr>
          <p:blipFill>
            <a:blip r:embed="rId12" r:link="rId13" cstate="screen"/>
            <a:stretch>
              <a:fillRect/>
            </a:stretch>
          </p:blipFill>
          <p:spPr>
            <a:xfrm>
              <a:off x="0" y="0"/>
              <a:ext cx="720090" cy="588767"/>
            </a:xfrm>
            <a:prstGeom prst="rect">
              <a:avLst/>
            </a:prstGeom>
          </p:spPr>
        </p:pic>
        <p:pic>
          <p:nvPicPr>
            <p:cNvPr id="8" name="图片 7"/>
            <p:cNvPicPr/>
            <p:nvPr userDrawn="1">
              <p:custDataLst>
                <p:tags r:id="rId10"/>
              </p:custDataLst>
            </p:nvPr>
          </p:nvPicPr>
          <p:blipFill>
            <a:blip r:embed="rId14" r:link="rId15"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3"/>
            </p:custDataLst>
          </p:nvPr>
        </p:nvSpPr>
        <p:spPr>
          <a:xfrm>
            <a:off x="453600" y="502262"/>
            <a:ext cx="8232300" cy="423952"/>
          </a:xfrm>
        </p:spPr>
        <p:txBody>
          <a:bodyPr wrap="square" anchor="ctr" anchorCtr="0">
            <a:normAutofit/>
          </a:bodyPr>
          <a:lstStyle>
            <a:lvl1pPr algn="ct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2020/5/18</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dirty="0"/>
          </a:p>
        </p:txBody>
      </p:sp>
      <p:sp>
        <p:nvSpPr>
          <p:cNvPr id="7" name="内容占位符 6"/>
          <p:cNvSpPr>
            <a:spLocks noGrp="1"/>
          </p:cNvSpPr>
          <p:nvPr>
            <p:ph sz="quarter" idx="13"/>
            <p:custDataLst>
              <p:tags r:id="rId7"/>
            </p:custDataLst>
          </p:nvPr>
        </p:nvSpPr>
        <p:spPr>
          <a:xfrm>
            <a:off x="453628" y="1261056"/>
            <a:ext cx="8243100" cy="2408697"/>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445500" y="3885780"/>
            <a:ext cx="8251200" cy="75879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p:custDataLst>
              <p:tags r:id="rId1"/>
            </p:custDataLst>
          </p:nvPr>
        </p:nvSpPr>
        <p:spPr>
          <a:xfrm>
            <a:off x="0" y="0"/>
            <a:ext cx="9144000" cy="685885"/>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4702505"/>
            <a:ext cx="9144000" cy="441630"/>
            <a:chOff x="0" y="6269233"/>
            <a:chExt cx="12192000" cy="588767"/>
          </a:xfrm>
        </p:grpSpPr>
        <p:pic>
          <p:nvPicPr>
            <p:cNvPr id="12" name="图片 11"/>
            <p:cNvPicPr/>
            <p:nvPr userDrawn="1">
              <p:custDataLst>
                <p:tags r:id="rId11"/>
              </p:custDataLst>
            </p:nvPr>
          </p:nvPicPr>
          <p:blipFill>
            <a:blip r:embed="rId14" r:link="rId15" cstate="screen"/>
            <a:stretch>
              <a:fillRect/>
            </a:stretch>
          </p:blipFill>
          <p:spPr>
            <a:xfrm>
              <a:off x="11471910" y="6269233"/>
              <a:ext cx="720090" cy="588767"/>
            </a:xfrm>
            <a:prstGeom prst="rect">
              <a:avLst/>
            </a:prstGeom>
          </p:spPr>
        </p:pic>
        <p:pic>
          <p:nvPicPr>
            <p:cNvPr id="10" name="图片 9"/>
            <p:cNvPicPr/>
            <p:nvPr userDrawn="1">
              <p:custDataLst>
                <p:tags r:id="rId12"/>
              </p:custDataLst>
            </p:nvPr>
          </p:nvPicPr>
          <p:blipFill>
            <a:blip r:embed="rId16" r:link="rId17" cstate="screen"/>
            <a:stretch>
              <a:fillRect/>
            </a:stretch>
          </p:blipFill>
          <p:spPr>
            <a:xfrm>
              <a:off x="0" y="6269233"/>
              <a:ext cx="720090" cy="588767"/>
            </a:xfrm>
            <a:prstGeom prst="rect">
              <a:avLst/>
            </a:prstGeom>
          </p:spPr>
        </p:pic>
      </p:grpSp>
      <p:sp>
        <p:nvSpPr>
          <p:cNvPr id="2" name="标题 1"/>
          <p:cNvSpPr>
            <a:spLocks noGrp="1"/>
          </p:cNvSpPr>
          <p:nvPr>
            <p:ph type="title"/>
            <p:custDataLst>
              <p:tags r:id="rId3"/>
            </p:custDataLst>
          </p:nvPr>
        </p:nvSpPr>
        <p:spPr>
          <a:xfrm>
            <a:off x="434700" y="178222"/>
            <a:ext cx="8278200" cy="33151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2020/5/18</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dirty="0"/>
          </a:p>
        </p:txBody>
      </p:sp>
      <p:sp>
        <p:nvSpPr>
          <p:cNvPr id="7" name="内容占位符 6"/>
          <p:cNvSpPr>
            <a:spLocks noGrp="1"/>
          </p:cNvSpPr>
          <p:nvPr>
            <p:ph sz="quarter" idx="13"/>
            <p:custDataLst>
              <p:tags r:id="rId7"/>
            </p:custDataLst>
          </p:nvPr>
        </p:nvSpPr>
        <p:spPr>
          <a:xfrm>
            <a:off x="434700" y="1247554"/>
            <a:ext cx="4006800" cy="2171068"/>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4681800" y="1247554"/>
            <a:ext cx="4025700" cy="2171068"/>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9"/>
            </p:custDataLst>
          </p:nvPr>
        </p:nvSpPr>
        <p:spPr>
          <a:xfrm>
            <a:off x="429300" y="3613046"/>
            <a:ext cx="4006800" cy="585972"/>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0"/>
            </p:custDataLst>
          </p:nvPr>
        </p:nvSpPr>
        <p:spPr>
          <a:xfrm>
            <a:off x="4689900" y="3610346"/>
            <a:ext cx="4025700" cy="585972"/>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715357"/>
            <a:ext cx="9144000" cy="371342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4150469"/>
            <a:ext cx="9143999" cy="993666"/>
            <a:chOff x="0" y="5533275"/>
            <a:chExt cx="12191999" cy="1324725"/>
          </a:xfrm>
        </p:grpSpPr>
        <p:pic>
          <p:nvPicPr>
            <p:cNvPr id="9" name="图片 8"/>
            <p:cNvPicPr/>
            <p:nvPr userDrawn="1">
              <p:custDataLst>
                <p:tags r:id="rId8"/>
              </p:custDataLst>
            </p:nvPr>
          </p:nvPicPr>
          <p:blipFill>
            <a:blip r:embed="rId11" r:link="rId12" cstate="screen"/>
            <a:stretch>
              <a:fillRect/>
            </a:stretch>
          </p:blipFill>
          <p:spPr>
            <a:xfrm>
              <a:off x="10571797" y="5533275"/>
              <a:ext cx="1620202" cy="1324725"/>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0" y="5533275"/>
              <a:ext cx="1620202" cy="1324725"/>
            </a:xfrm>
            <a:prstGeom prst="rect">
              <a:avLst/>
            </a:prstGeom>
          </p:spPr>
        </p:pic>
      </p:grpSp>
      <p:sp>
        <p:nvSpPr>
          <p:cNvPr id="2" name="标题 1"/>
          <p:cNvSpPr>
            <a:spLocks noGrp="1"/>
          </p:cNvSpPr>
          <p:nvPr>
            <p:ph type="title" hasCustomPrompt="1"/>
            <p:custDataLst>
              <p:tags r:id="rId3"/>
            </p:custDataLst>
          </p:nvPr>
        </p:nvSpPr>
        <p:spPr>
          <a:xfrm>
            <a:off x="1142100" y="1004524"/>
            <a:ext cx="6858000" cy="1790321"/>
          </a:xfrm>
        </p:spPr>
        <p:txBody>
          <a:bodyPr wrap="square" anchor="b">
            <a:normAutofit/>
          </a:bodyPr>
          <a:lstStyle>
            <a:lvl1pPr algn="ctr">
              <a:defRPr sz="45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2020/5/18</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dirty="0"/>
          </a:p>
        </p:txBody>
      </p:sp>
      <p:sp>
        <p:nvSpPr>
          <p:cNvPr id="7" name="文本占位符 6"/>
          <p:cNvSpPr>
            <a:spLocks noGrp="1"/>
          </p:cNvSpPr>
          <p:nvPr>
            <p:ph type="body" sz="quarter" idx="13"/>
            <p:custDataLst>
              <p:tags r:id="rId7"/>
            </p:custDataLst>
          </p:nvPr>
        </p:nvSpPr>
        <p:spPr>
          <a:xfrm>
            <a:off x="1141810" y="2897458"/>
            <a:ext cx="6858000" cy="1242153"/>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pPr/>
              <a:t>2020/5/18</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0" y="0"/>
            <a:ext cx="9144000" cy="441630"/>
            <a:chOff x="0" y="0"/>
            <a:chExt cx="12192000" cy="588767"/>
          </a:xfrm>
        </p:grpSpPr>
        <p:pic>
          <p:nvPicPr>
            <p:cNvPr id="8" name="图片 7"/>
            <p:cNvPicPr/>
            <p:nvPr userDrawn="1">
              <p:custDataLst>
                <p:tags r:id="rId7"/>
              </p:custDataLst>
            </p:nvPr>
          </p:nvPicPr>
          <p:blipFill>
            <a:blip r:embed="rId10" r:link="rId11" cstate="screen"/>
            <a:stretch>
              <a:fillRect/>
            </a:stretch>
          </p:blipFill>
          <p:spPr>
            <a:xfrm>
              <a:off x="0" y="0"/>
              <a:ext cx="720090" cy="588767"/>
            </a:xfrm>
            <a:prstGeom prst="rect">
              <a:avLst/>
            </a:prstGeom>
          </p:spPr>
        </p:pic>
        <p:pic>
          <p:nvPicPr>
            <p:cNvPr id="7" name="图片 6"/>
            <p:cNvPicPr/>
            <p:nvPr userDrawn="1">
              <p:custDataLst>
                <p:tags r:id="rId8"/>
              </p:custDataLst>
            </p:nvPr>
          </p:nvPicPr>
          <p:blipFill>
            <a:blip r:embed="rId12" r:link="rId13"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7"/>
            <a:ext cx="8139178" cy="33151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3"/>
            </p:custDataLst>
          </p:nvPr>
        </p:nvSpPr>
        <p:spPr>
          <a:xfrm>
            <a:off x="502412" y="714469"/>
            <a:ext cx="8139178" cy="4042179"/>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2020/5/18</a:t>
            </a:fld>
            <a:endParaRPr lang="zh-CN" altLang="en-US"/>
          </a:p>
        </p:txBody>
      </p:sp>
      <p:sp>
        <p:nvSpPr>
          <p:cNvPr id="5" name="页脚占位符 4"/>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栏目一">
    <p:spTree>
      <p:nvGrpSpPr>
        <p:cNvPr id="1" name=""/>
        <p:cNvGrpSpPr/>
        <p:nvPr/>
      </p:nvGrpSpPr>
      <p:grpSpPr>
        <a:xfrm>
          <a:off x="0" y="0"/>
          <a:ext cx="0" cy="0"/>
          <a:chOff x="0" y="0"/>
          <a:chExt cx="0" cy="0"/>
        </a:xfrm>
      </p:grpSpPr>
      <p:grpSp>
        <p:nvGrpSpPr>
          <p:cNvPr id="2" name="组合 1"/>
          <p:cNvGrpSpPr/>
          <p:nvPr userDrawn="1"/>
        </p:nvGrpSpPr>
        <p:grpSpPr>
          <a:xfrm>
            <a:off x="7750627" y="-23812"/>
            <a:ext cx="1481346" cy="660361"/>
            <a:chOff x="5579905" y="-31750"/>
            <a:chExt cx="1314687" cy="880481"/>
          </a:xfrm>
        </p:grpSpPr>
        <p:pic>
          <p:nvPicPr>
            <p:cNvPr id="55" name="图片 5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79905" y="-31750"/>
              <a:ext cx="1314687" cy="880481"/>
            </a:xfrm>
            <a:prstGeom prst="rect">
              <a:avLst/>
            </a:prstGeom>
          </p:spPr>
        </p:pic>
        <p:sp>
          <p:nvSpPr>
            <p:cNvPr id="24" name="TextBox 23"/>
            <p:cNvSpPr txBox="1"/>
            <p:nvPr userDrawn="1"/>
          </p:nvSpPr>
          <p:spPr>
            <a:xfrm>
              <a:off x="5713968" y="106358"/>
              <a:ext cx="919067" cy="697626"/>
            </a:xfrm>
            <a:prstGeom prst="rect">
              <a:avLst/>
            </a:prstGeom>
            <a:noFill/>
          </p:spPr>
          <p:txBody>
            <a:bodyPr wrap="square" rtlCol="0">
              <a:spAutoFit/>
            </a:bodyPr>
            <a:lstStyle/>
            <a:p>
              <a:pPr algn="ctr"/>
              <a:r>
                <a:rPr lang="zh-CN" altLang="en-US" sz="1400" dirty="0" smtClean="0">
                  <a:solidFill>
                    <a:schemeClr val="bg1"/>
                  </a:solidFill>
                  <a:latin typeface="黑体" panose="02010600030101010101" pitchFamily="2" charset="-122"/>
                  <a:ea typeface="黑体" panose="02010600030101010101" pitchFamily="2" charset="-122"/>
                </a:rPr>
                <a:t>课堂篇</a:t>
              </a:r>
              <a:endParaRPr lang="en-US" altLang="zh-CN" sz="1400" dirty="0" smtClean="0">
                <a:solidFill>
                  <a:schemeClr val="bg1"/>
                </a:solidFill>
                <a:latin typeface="黑体" panose="02010600030101010101" pitchFamily="2" charset="-122"/>
                <a:ea typeface="黑体" panose="02010600030101010101" pitchFamily="2" charset="-122"/>
              </a:endParaRPr>
            </a:p>
            <a:p>
              <a:pPr algn="ctr"/>
              <a:r>
                <a:rPr lang="zh-CN" altLang="en-US" sz="1400" dirty="0" smtClean="0">
                  <a:solidFill>
                    <a:schemeClr val="bg1"/>
                  </a:solidFill>
                  <a:latin typeface="黑体" panose="02010600030101010101" pitchFamily="2" charset="-122"/>
                  <a:ea typeface="黑体" panose="02010600030101010101" pitchFamily="2" charset="-122"/>
                </a:rPr>
                <a:t>探究学习</a:t>
              </a:r>
              <a:endParaRPr lang="zh-CN" altLang="en-US" sz="1400" dirty="0">
                <a:solidFill>
                  <a:schemeClr val="bg1"/>
                </a:solidFill>
                <a:latin typeface="黑体" panose="02010600030101010101" pitchFamily="2" charset="-122"/>
                <a:ea typeface="黑体" panose="02010600030101010101" pitchFamily="2" charset="-122"/>
              </a:endParaRPr>
            </a:p>
          </p:txBody>
        </p:sp>
      </p:grpSp>
    </p:spTree>
    <p:extLst>
      <p:ext uri="{BB962C8B-B14F-4D97-AF65-F5344CB8AC3E}">
        <p14:creationId xmlns:p14="http://schemas.microsoft.com/office/powerpoint/2010/main" val="35972988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7" name="图片 6"/>
          <p:cNvPicPr/>
          <p:nvPr>
            <p:custDataLst>
              <p:tags r:id="rId1"/>
            </p:custDataLst>
          </p:nvPr>
        </p:nvPicPr>
        <p:blipFill>
          <a:blip r:embed="rId7" r:link="rId8" cstate="screen"/>
          <a:stretch>
            <a:fillRect/>
          </a:stretch>
        </p:blipFill>
        <p:spPr>
          <a:xfrm>
            <a:off x="3048000" y="4287541"/>
            <a:ext cx="3048000" cy="856594"/>
          </a:xfrm>
          <a:prstGeom prst="rect">
            <a:avLst/>
          </a:prstGeom>
        </p:spPr>
      </p:pic>
      <p:sp>
        <p:nvSpPr>
          <p:cNvPr id="4" name="日期占位符 3"/>
          <p:cNvSpPr>
            <a:spLocks noGrp="1"/>
          </p:cNvSpPr>
          <p:nvPr>
            <p:ph type="dt" sz="half" idx="10"/>
            <p:custDataLst>
              <p:tags r:id="rId2"/>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2020/5/18</a:t>
            </a:fld>
            <a:endParaRPr lang="zh-CN" altLang="en-US"/>
          </a:p>
        </p:txBody>
      </p:sp>
      <p:sp>
        <p:nvSpPr>
          <p:cNvPr id="5" name="页脚占位符 4"/>
          <p:cNvSpPr>
            <a:spLocks noGrp="1"/>
          </p:cNvSpPr>
          <p:nvPr>
            <p:ph type="ftr" sz="quarter" idx="11"/>
            <p:custDataLst>
              <p:tags r:id="rId3"/>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4"/>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a:p>
        </p:txBody>
      </p:sp>
      <p:sp>
        <p:nvSpPr>
          <p:cNvPr id="2" name="标题 1"/>
          <p:cNvSpPr>
            <a:spLocks noGrp="1"/>
          </p:cNvSpPr>
          <p:nvPr>
            <p:ph type="ctrTitle" idx="13" hasCustomPrompt="1"/>
            <p:custDataLst>
              <p:tags r:id="rId5"/>
            </p:custDataLst>
          </p:nvPr>
        </p:nvSpPr>
        <p:spPr>
          <a:xfrm>
            <a:off x="3569970" y="2185543"/>
            <a:ext cx="3660458" cy="811154"/>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4800"/>
              <a:buFont typeface="Arial" panose="020B0604020202020204" pitchFamily="34" charset="0"/>
              <a:buNone/>
              <a:defRPr sz="3600" b="0" spc="500">
                <a:solidFill>
                  <a:schemeClr val="tx1"/>
                </a:solidFill>
                <a:latin typeface="Arial" panose="020B0604020202020204" pitchFamily="34" charset="0"/>
                <a:ea typeface="汉仪旗黑-85S" panose="00020600040101010101" pitchFamily="18" charset="-122"/>
              </a:defRPr>
            </a:lvl1pPr>
          </a:lstStyle>
          <a:p>
            <a:r>
              <a:rPr lang="zh-CN" altLang="en-US" dirty="0"/>
              <a:t>编辑标题</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0" y="0"/>
            <a:ext cx="9144000" cy="44163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7"/>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3"/>
            </p:custDataLst>
          </p:nvPr>
        </p:nvSpPr>
        <p:spPr>
          <a:xfrm>
            <a:off x="502448" y="714469"/>
            <a:ext cx="3962432" cy="4042179"/>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4"/>
            </p:custDataLst>
          </p:nvPr>
        </p:nvSpPr>
        <p:spPr>
          <a:xfrm>
            <a:off x="4679158" y="714469"/>
            <a:ext cx="3962432" cy="4042179"/>
          </a:xfrm>
        </p:spPr>
        <p:txBody>
          <a:bodyPr wrap="square" lIns="90170" tIns="46990" rIns="90170" bIns="46990">
            <a:normAutofit/>
          </a:bodyPr>
          <a:lstStyle>
            <a:lvl1pPr eaLnBrk="1" fontAlgn="auto" latinLnBrk="0" hangingPunct="1">
              <a:defRPr sz="1200">
                <a:solidFill>
                  <a:schemeClr val="tx1"/>
                </a:solidFill>
                <a:latin typeface="Arial" panose="020B0604020202020204" pitchFamily="34" charset="0"/>
                <a:ea typeface="微软雅黑" panose="020B0503020204020204" charset="-122"/>
              </a:defRPr>
            </a:lvl1pPr>
            <a:lvl2pPr eaLnBrk="1" fontAlgn="auto" latinLnBrk="0" hangingPunct="1">
              <a:defRPr sz="1200">
                <a:solidFill>
                  <a:schemeClr val="tx1"/>
                </a:solidFill>
                <a:latin typeface="Arial" panose="020B0604020202020204" pitchFamily="34" charset="0"/>
                <a:ea typeface="微软雅黑" panose="020B0503020204020204" charset="-122"/>
              </a:defRPr>
            </a:lvl2pPr>
            <a:lvl3pPr eaLnBrk="1" fontAlgn="auto" latinLnBrk="0" hangingPunct="1">
              <a:defRPr sz="1200">
                <a:solidFill>
                  <a:schemeClr val="tx1"/>
                </a:solidFill>
                <a:latin typeface="Arial" panose="020B0604020202020204" pitchFamily="34" charset="0"/>
                <a:ea typeface="微软雅黑" panose="020B0503020204020204" charset="-122"/>
              </a:defRPr>
            </a:lvl3pPr>
            <a:lvl4pPr eaLnBrk="1" fontAlgn="auto" latinLnBrk="0" hangingPunct="1">
              <a:defRPr sz="1200">
                <a:solidFill>
                  <a:schemeClr val="tx1"/>
                </a:solidFill>
                <a:latin typeface="Arial" panose="020B0604020202020204" pitchFamily="34" charset="0"/>
                <a:ea typeface="微软雅黑" panose="020B0503020204020204" charset="-122"/>
              </a:defRPr>
            </a:lvl4pPr>
            <a:lvl5pPr eaLnBrk="1" fontAlgn="auto" latinLnBrk="0" hangingPunct="1">
              <a:defRPr sz="12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5"/>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2020/5/18</a:t>
            </a:fld>
            <a:endParaRPr lang="zh-CN" altLang="en-US"/>
          </a:p>
        </p:txBody>
      </p:sp>
      <p:sp>
        <p:nvSpPr>
          <p:cNvPr id="6" name="页脚占位符 5"/>
          <p:cNvSpPr>
            <a:spLocks noGrp="1"/>
          </p:cNvSpPr>
          <p:nvPr>
            <p:ph type="ftr" sz="quarter" idx="11"/>
            <p:custDataLst>
              <p:tags r:id="rId6"/>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7"/>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p:custDataLst>
              <p:tags r:id="rId1"/>
            </p:custDataLst>
          </p:nvPr>
        </p:nvGrpSpPr>
        <p:grpSpPr>
          <a:xfrm>
            <a:off x="0" y="0"/>
            <a:ext cx="9144000" cy="441630"/>
            <a:chOff x="0" y="0"/>
            <a:chExt cx="12192000" cy="588767"/>
          </a:xfrm>
        </p:grpSpPr>
        <p:pic>
          <p:nvPicPr>
            <p:cNvPr id="11" name="图片 10"/>
            <p:cNvPicPr/>
            <p:nvPr userDrawn="1">
              <p:custDataLst>
                <p:tags r:id="rId10"/>
              </p:custDataLst>
            </p:nvPr>
          </p:nvPicPr>
          <p:blipFill>
            <a:blip r:embed="rId13" r:link="rId14" cstate="screen"/>
            <a:stretch>
              <a:fillRect/>
            </a:stretch>
          </p:blipFill>
          <p:spPr>
            <a:xfrm>
              <a:off x="0" y="0"/>
              <a:ext cx="720090" cy="588767"/>
            </a:xfrm>
            <a:prstGeom prst="rect">
              <a:avLst/>
            </a:prstGeom>
          </p:spPr>
        </p:pic>
        <p:pic>
          <p:nvPicPr>
            <p:cNvPr id="10" name="图片 9"/>
            <p:cNvPicPr/>
            <p:nvPr userDrawn="1">
              <p:custDataLst>
                <p:tags r:id="rId11"/>
              </p:custDataLst>
            </p:nvPr>
          </p:nvPicPr>
          <p:blipFill>
            <a:blip r:embed="rId15" r:link="rId16"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7"/>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3"/>
            </p:custDataLst>
          </p:nvPr>
        </p:nvSpPr>
        <p:spPr>
          <a:xfrm>
            <a:off x="502448" y="714469"/>
            <a:ext cx="3962432" cy="285788"/>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p>
        </p:txBody>
      </p:sp>
      <p:sp>
        <p:nvSpPr>
          <p:cNvPr id="4" name="内容占位符 3"/>
          <p:cNvSpPr>
            <a:spLocks noGrp="1"/>
          </p:cNvSpPr>
          <p:nvPr>
            <p:ph sz="half" idx="2"/>
            <p:custDataLst>
              <p:tags r:id="rId4"/>
            </p:custDataLst>
          </p:nvPr>
        </p:nvSpPr>
        <p:spPr>
          <a:xfrm>
            <a:off x="502444" y="1055024"/>
            <a:ext cx="3962400" cy="3701521"/>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5"/>
            </p:custDataLst>
          </p:nvPr>
        </p:nvSpPr>
        <p:spPr>
          <a:xfrm>
            <a:off x="4676813" y="714469"/>
            <a:ext cx="3962432" cy="285788"/>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p>
        </p:txBody>
      </p:sp>
      <p:sp>
        <p:nvSpPr>
          <p:cNvPr id="6" name="内容占位符 5"/>
          <p:cNvSpPr>
            <a:spLocks noGrp="1"/>
          </p:cNvSpPr>
          <p:nvPr>
            <p:ph sz="quarter" idx="4"/>
            <p:custDataLst>
              <p:tags r:id="rId6"/>
            </p:custDataLst>
          </p:nvPr>
        </p:nvSpPr>
        <p:spPr>
          <a:xfrm>
            <a:off x="4676813" y="1055024"/>
            <a:ext cx="3962432" cy="3701521"/>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7"/>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2020/5/18</a:t>
            </a:fld>
            <a:endParaRPr lang="zh-CN" altLang="en-US"/>
          </a:p>
        </p:txBody>
      </p:sp>
      <p:sp>
        <p:nvSpPr>
          <p:cNvPr id="8" name="页脚占位符 7"/>
          <p:cNvSpPr>
            <a:spLocks noGrp="1"/>
          </p:cNvSpPr>
          <p:nvPr>
            <p:ph type="ftr" sz="quarter" idx="11"/>
            <p:custDataLst>
              <p:tags r:id="rId8"/>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9"/>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p:nvPr>
            <p:custDataLst>
              <p:tags r:id="rId1"/>
            </p:custDataLst>
          </p:nvPr>
        </p:nvPicPr>
        <p:blipFill>
          <a:blip r:embed="rId8" r:link="rId9" cstate="screen"/>
          <a:stretch>
            <a:fillRect/>
          </a:stretch>
        </p:blipFill>
        <p:spPr>
          <a:xfrm>
            <a:off x="5623560" y="1646123"/>
            <a:ext cx="3291840" cy="1851889"/>
          </a:xfrm>
          <a:prstGeom prst="rect">
            <a:avLst/>
          </a:prstGeom>
        </p:spPr>
      </p:pic>
      <p:pic>
        <p:nvPicPr>
          <p:cNvPr id="6" name="图片 5"/>
          <p:cNvPicPr/>
          <p:nvPr>
            <p:custDataLst>
              <p:tags r:id="rId2"/>
            </p:custDataLst>
          </p:nvPr>
        </p:nvPicPr>
        <p:blipFill>
          <a:blip r:embed="rId10" r:link="rId11" cstate="screen"/>
          <a:stretch>
            <a:fillRect/>
          </a:stretch>
        </p:blipFill>
        <p:spPr>
          <a:xfrm>
            <a:off x="0" y="4702505"/>
            <a:ext cx="540068" cy="441630"/>
          </a:xfrm>
          <a:prstGeom prst="rect">
            <a:avLst/>
          </a:prstGeom>
        </p:spPr>
      </p:pic>
      <p:sp>
        <p:nvSpPr>
          <p:cNvPr id="2" name="标题 1"/>
          <p:cNvSpPr>
            <a:spLocks noGrp="1"/>
          </p:cNvSpPr>
          <p:nvPr>
            <p:ph type="title"/>
            <p:custDataLst>
              <p:tags r:id="rId3"/>
            </p:custDataLst>
          </p:nvPr>
        </p:nvSpPr>
        <p:spPr>
          <a:xfrm>
            <a:off x="502412" y="332464"/>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2020/5/18</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2020/5/18</a:t>
            </a:fld>
            <a:endParaRPr lang="zh-CN" altLang="en-US"/>
          </a:p>
        </p:txBody>
      </p:sp>
      <p:sp>
        <p:nvSpPr>
          <p:cNvPr id="3" name="页脚占位符 2"/>
          <p:cNvSpPr>
            <a:spLocks noGrp="1"/>
          </p:cNvSpPr>
          <p:nvPr>
            <p:ph type="ftr" sz="quarter" idx="11"/>
            <p:custDataLst>
              <p:tags r:id="rId2"/>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3"/>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0" y="0"/>
            <a:ext cx="9144000" cy="44163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48" y="332467"/>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3"/>
            </p:custDataLst>
          </p:nvPr>
        </p:nvSpPr>
        <p:spPr>
          <a:xfrm>
            <a:off x="502448" y="714469"/>
            <a:ext cx="3962432" cy="4042179"/>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4679194" y="714469"/>
            <a:ext cx="3962432" cy="4042179"/>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5"/>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pPr/>
              <a:t>2020/5/18</a:t>
            </a:fld>
            <a:endParaRPr lang="zh-CN" altLang="en-US" dirty="0"/>
          </a:p>
        </p:txBody>
      </p:sp>
      <p:sp>
        <p:nvSpPr>
          <p:cNvPr id="6" name="页脚占位符 5"/>
          <p:cNvSpPr>
            <a:spLocks noGrp="1"/>
          </p:cNvSpPr>
          <p:nvPr>
            <p:ph type="ftr" sz="quarter" idx="11"/>
            <p:custDataLst>
              <p:tags r:id="rId6"/>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7"/>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0" y="0"/>
            <a:ext cx="9144000" cy="441630"/>
            <a:chOff x="0" y="0"/>
            <a:chExt cx="12192000" cy="588767"/>
          </a:xfrm>
        </p:grpSpPr>
        <p:pic>
          <p:nvPicPr>
            <p:cNvPr id="8" name="图片 7"/>
            <p:cNvPicPr/>
            <p:nvPr userDrawn="1">
              <p:custDataLst>
                <p:tags r:id="rId7"/>
              </p:custDataLst>
            </p:nvPr>
          </p:nvPicPr>
          <p:blipFill>
            <a:blip r:embed="rId10" r:link="rId11" cstate="screen"/>
            <a:stretch>
              <a:fillRect/>
            </a:stretch>
          </p:blipFill>
          <p:spPr>
            <a:xfrm>
              <a:off x="0" y="0"/>
              <a:ext cx="720090" cy="588767"/>
            </a:xfrm>
            <a:prstGeom prst="rect">
              <a:avLst/>
            </a:prstGeom>
          </p:spPr>
        </p:pic>
        <p:pic>
          <p:nvPicPr>
            <p:cNvPr id="7" name="图片 6"/>
            <p:cNvPicPr/>
            <p:nvPr userDrawn="1">
              <p:custDataLst>
                <p:tags r:id="rId8"/>
              </p:custDataLst>
            </p:nvPr>
          </p:nvPicPr>
          <p:blipFill>
            <a:blip r:embed="rId12" r:link="rId13" cstate="screen"/>
            <a:stretch>
              <a:fillRect/>
            </a:stretch>
          </p:blipFill>
          <p:spPr>
            <a:xfrm>
              <a:off x="11471910" y="0"/>
              <a:ext cx="720090" cy="588767"/>
            </a:xfrm>
            <a:prstGeom prst="rect">
              <a:avLst/>
            </a:prstGeom>
          </p:spPr>
        </p:pic>
      </p:grpSp>
      <p:sp>
        <p:nvSpPr>
          <p:cNvPr id="2" name="竖排标题 1"/>
          <p:cNvSpPr>
            <a:spLocks noGrp="1"/>
          </p:cNvSpPr>
          <p:nvPr>
            <p:ph type="title" orient="vert"/>
            <p:custDataLst>
              <p:tags r:id="rId2"/>
            </p:custDataLst>
          </p:nvPr>
        </p:nvSpPr>
        <p:spPr>
          <a:xfrm>
            <a:off x="7928351" y="714469"/>
            <a:ext cx="713238" cy="4042179"/>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3"/>
            </p:custDataLst>
          </p:nvPr>
        </p:nvSpPr>
        <p:spPr>
          <a:xfrm>
            <a:off x="502444" y="714463"/>
            <a:ext cx="7371076" cy="4042179"/>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2020/5/18</a:t>
            </a:fld>
            <a:endParaRPr lang="zh-CN" altLang="en-US"/>
          </a:p>
        </p:txBody>
      </p:sp>
      <p:sp>
        <p:nvSpPr>
          <p:cNvPr id="5" name="页脚占位符 4"/>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4.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1.xml"/><Relationship Id="rId28" Type="http://schemas.openxmlformats.org/officeDocument/2006/relationships/tags" Target="../tags/tag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openxmlformats.org/officeDocument/2006/relationships/tags" Target="../tags/tag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3"/>
            </p:custDataLst>
          </p:nvPr>
        </p:nvSpPr>
        <p:spPr>
          <a:xfrm>
            <a:off x="502412" y="332464"/>
            <a:ext cx="8139178" cy="331514"/>
          </a:xfrm>
          <a:prstGeom prst="rect">
            <a:avLst/>
          </a:prstGeom>
        </p:spPr>
        <p:txBody>
          <a:bodyPr vert="horz" wrap="square"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4"/>
            </p:custDataLst>
          </p:nvPr>
        </p:nvSpPr>
        <p:spPr>
          <a:xfrm>
            <a:off x="502412" y="721138"/>
            <a:ext cx="8139178" cy="4042179"/>
          </a:xfrm>
          <a:prstGeom prst="rect">
            <a:avLst/>
          </a:prstGeom>
        </p:spPr>
        <p:txBody>
          <a:bodyPr vert="horz" wrap="square" lIns="90170" tIns="46990" rIns="90170" bIns="4699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5"/>
            </p:custDataLst>
          </p:nvPr>
        </p:nvSpPr>
        <p:spPr>
          <a:xfrm>
            <a:off x="659807" y="4762963"/>
            <a:ext cx="2025000" cy="237629"/>
          </a:xfrm>
          <a:prstGeom prst="rect">
            <a:avLst/>
          </a:prstGeom>
        </p:spPr>
        <p:txBody>
          <a:bodyPr vert="horz" wrap="square" lIns="91440" tIns="45720" rIns="91440" bIns="45720" rtlCol="0" anchor="ctr">
            <a:normAutofit/>
          </a:bodyPr>
          <a:lstStyle>
            <a:lvl1pPr algn="l">
              <a:defRPr sz="9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pPr/>
              <a:t>2020/5/18</a:t>
            </a:fld>
            <a:endParaRPr lang="zh-CN" altLang="en-US"/>
          </a:p>
        </p:txBody>
      </p:sp>
      <p:sp>
        <p:nvSpPr>
          <p:cNvPr id="5" name="页脚占位符 4"/>
          <p:cNvSpPr>
            <a:spLocks noGrp="1"/>
          </p:cNvSpPr>
          <p:nvPr>
            <p:ph type="ftr" sz="quarter" idx="3"/>
            <p:custDataLst>
              <p:tags r:id="rId26"/>
            </p:custDataLst>
          </p:nvPr>
        </p:nvSpPr>
        <p:spPr>
          <a:xfrm>
            <a:off x="3087000" y="4762963"/>
            <a:ext cx="2970000" cy="237629"/>
          </a:xfrm>
          <a:prstGeom prst="rect">
            <a:avLst/>
          </a:prstGeom>
        </p:spPr>
        <p:txBody>
          <a:bodyPr vert="horz" wrap="square" lIns="91440" tIns="45720" rIns="91440" bIns="45720" rtlCol="0" anchor="ctr">
            <a:normAutofit/>
          </a:bodyPr>
          <a:lstStyle>
            <a:lvl1pPr algn="ctr">
              <a:defRPr sz="9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7"/>
            </p:custDataLst>
          </p:nvPr>
        </p:nvSpPr>
        <p:spPr>
          <a:xfrm>
            <a:off x="6457950" y="4762963"/>
            <a:ext cx="2025000" cy="237629"/>
          </a:xfrm>
          <a:prstGeom prst="rect">
            <a:avLst/>
          </a:prstGeom>
        </p:spPr>
        <p:txBody>
          <a:bodyPr vert="horz" wrap="square" lIns="91440" tIns="45720" rIns="91440" bIns="45720" rtlCol="0" anchor="ctr">
            <a:normAutofit/>
          </a:bodyPr>
          <a:lstStyle>
            <a:lvl1pPr algn="r">
              <a:defRPr sz="9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dirty="0"/>
          </a:p>
        </p:txBody>
      </p:sp>
      <p:sp>
        <p:nvSpPr>
          <p:cNvPr id="7" name="KSO_TEMPLATE" hidden="1"/>
          <p:cNvSpPr/>
          <p:nvPr>
            <p:custDataLst>
              <p:tags r:id="rId2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0" r:id="rId21"/>
  </p:sldLayoutIdLst>
  <p:txStyles>
    <p:titleStyle>
      <a:lvl1pPr algn="l" defTabSz="685800" rtl="0" eaLnBrk="1" fontAlgn="auto" latinLnBrk="0" hangingPunct="1">
        <a:lnSpc>
          <a:spcPct val="100000"/>
        </a:lnSpc>
        <a:spcBef>
          <a:spcPct val="0"/>
        </a:spcBef>
        <a:buNone/>
        <a:defRPr sz="18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m4a"/><Relationship Id="rId7" Type="http://schemas.openxmlformats.org/officeDocument/2006/relationships/image" Target="../media/image9.png"/><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1.m4a"/></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10.m4a"/><Relationship Id="rId7" Type="http://schemas.openxmlformats.org/officeDocument/2006/relationships/image" Target="../media/image24.jpeg"/><Relationship Id="rId2" Type="http://schemas.microsoft.com/office/2007/relationships/media" Target="../media/media10.m4a"/><Relationship Id="rId1" Type="http://schemas.openxmlformats.org/officeDocument/2006/relationships/tags" Target="../tags/tag16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slideLayout" Target="../slideLayouts/slideLayout20.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1.m4a"/><Relationship Id="rId7" Type="http://schemas.openxmlformats.org/officeDocument/2006/relationships/image" Target="../media/image27.jpeg"/><Relationship Id="rId2" Type="http://schemas.microsoft.com/office/2007/relationships/media" Target="../media/media11.m4a"/><Relationship Id="rId1" Type="http://schemas.openxmlformats.org/officeDocument/2006/relationships/tags" Target="../tags/tag169.xml"/><Relationship Id="rId6" Type="http://schemas.openxmlformats.org/officeDocument/2006/relationships/image" Target="../media/image26.jpeg"/><Relationship Id="rId5" Type="http://schemas.openxmlformats.org/officeDocument/2006/relationships/notesSlide" Target="../notesSlides/notesSlide3.xml"/><Relationship Id="rId4"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media12.m4a"/><Relationship Id="rId7" Type="http://schemas.openxmlformats.org/officeDocument/2006/relationships/image" Target="../media/image30.jpeg"/><Relationship Id="rId2" Type="http://schemas.microsoft.com/office/2007/relationships/media" Target="../media/media12.m4a"/><Relationship Id="rId1" Type="http://schemas.openxmlformats.org/officeDocument/2006/relationships/tags" Target="../tags/tag170.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10.png"/><Relationship Id="rId4" Type="http://schemas.openxmlformats.org/officeDocument/2006/relationships/slideLayout" Target="../slideLayouts/slideLayout17.xml"/><Relationship Id="rId9"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microsoft.com/office/2007/relationships/media" Target="../media/media13.m4a"/><Relationship Id="rId7" Type="http://schemas.openxmlformats.org/officeDocument/2006/relationships/image" Target="../media/image10.png"/><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image" Target="../media/image33.jpeg"/><Relationship Id="rId5" Type="http://schemas.openxmlformats.org/officeDocument/2006/relationships/slideLayout" Target="../slideLayouts/slideLayout17.xml"/><Relationship Id="rId4"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73.xml"/><Relationship Id="rId5" Type="http://schemas.openxmlformats.org/officeDocument/2006/relationships/image" Target="../media/image10.png"/><Relationship Id="rId4"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74.xml"/><Relationship Id="rId6" Type="http://schemas.openxmlformats.org/officeDocument/2006/relationships/image" Target="../media/image10.png"/><Relationship Id="rId5" Type="http://schemas.openxmlformats.org/officeDocument/2006/relationships/notesSlide" Target="../notesSlides/notesSlide4.xml"/><Relationship Id="rId4"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75.xml"/><Relationship Id="rId5" Type="http://schemas.openxmlformats.org/officeDocument/2006/relationships/image" Target="../media/image10.png"/><Relationship Id="rId4"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0.png"/><Relationship Id="rId5" Type="http://schemas.openxmlformats.org/officeDocument/2006/relationships/image" Target="../media/image34.pn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media18.m4a"/><Relationship Id="rId7" Type="http://schemas.openxmlformats.org/officeDocument/2006/relationships/image" Target="../media/image36.png"/><Relationship Id="rId2" Type="http://schemas.microsoft.com/office/2007/relationships/media" Target="../media/media18.m4a"/><Relationship Id="rId1" Type="http://schemas.openxmlformats.org/officeDocument/2006/relationships/tags" Target="../tags/tag176.xml"/><Relationship Id="rId6" Type="http://schemas.openxmlformats.org/officeDocument/2006/relationships/image" Target="../media/image35.png"/><Relationship Id="rId5" Type="http://schemas.openxmlformats.org/officeDocument/2006/relationships/notesSlide" Target="../notesSlides/notesSlide6.xml"/><Relationship Id="rId4" Type="http://schemas.openxmlformats.org/officeDocument/2006/relationships/slideLayout" Target="../slideLayouts/slideLayout17.xml"/><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7.xml"/><Relationship Id="rId5" Type="http://schemas.openxmlformats.org/officeDocument/2006/relationships/image" Target="../media/image10.png"/><Relationship Id="rId4"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8.emf"/><Relationship Id="rId3" Type="http://schemas.microsoft.com/office/2007/relationships/media" Target="../media/media20.m4a"/><Relationship Id="rId7" Type="http://schemas.openxmlformats.org/officeDocument/2006/relationships/oleObject" Target="../embeddings/oleObject2.bin"/><Relationship Id="rId2" Type="http://schemas.openxmlformats.org/officeDocument/2006/relationships/tags" Target="../tags/tag178.xml"/><Relationship Id="rId1" Type="http://schemas.openxmlformats.org/officeDocument/2006/relationships/vmlDrawing" Target="../drawings/vmlDrawing2.vml"/><Relationship Id="rId6" Type="http://schemas.openxmlformats.org/officeDocument/2006/relationships/notesSlide" Target="../notesSlides/notesSlide7.xml"/><Relationship Id="rId5" Type="http://schemas.openxmlformats.org/officeDocument/2006/relationships/slideLayout" Target="../slideLayouts/slideLayout17.xml"/><Relationship Id="rId4" Type="http://schemas.openxmlformats.org/officeDocument/2006/relationships/audio" Target="../media/media20.m4a"/><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79.xml"/><Relationship Id="rId6" Type="http://schemas.openxmlformats.org/officeDocument/2006/relationships/image" Target="../media/image10.png"/><Relationship Id="rId5" Type="http://schemas.openxmlformats.org/officeDocument/2006/relationships/notesSlide" Target="../notesSlides/notesSlide8.xml"/><Relationship Id="rId4"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microsoft.com/office/2007/relationships/media" Target="../media/media22.m4a"/><Relationship Id="rId7" Type="http://schemas.openxmlformats.org/officeDocument/2006/relationships/image" Target="../media/image10.png"/><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image" Target="../media/image39.jpeg"/><Relationship Id="rId5" Type="http://schemas.openxmlformats.org/officeDocument/2006/relationships/slideLayout" Target="../slideLayouts/slideLayout4.xml"/><Relationship Id="rId4" Type="http://schemas.openxmlformats.org/officeDocument/2006/relationships/audio" Target="../media/media22.m4a"/></Relationships>
</file>

<file path=ppt/slides/_rels/slide3.xml.rels><?xml version="1.0" encoding="UTF-8" standalone="yes"?>
<Relationships xmlns="http://schemas.openxmlformats.org/package/2006/relationships"><Relationship Id="rId8" Type="http://schemas.openxmlformats.org/officeDocument/2006/relationships/tags" Target="../tags/tag158.xml"/><Relationship Id="rId13" Type="http://schemas.openxmlformats.org/officeDocument/2006/relationships/image" Target="../media/image10.png"/><Relationship Id="rId3" Type="http://schemas.openxmlformats.org/officeDocument/2006/relationships/tags" Target="../tags/tag155.xml"/><Relationship Id="rId7" Type="http://schemas.openxmlformats.org/officeDocument/2006/relationships/tags" Target="../tags/tag157.xml"/><Relationship Id="rId12" Type="http://schemas.openxmlformats.org/officeDocument/2006/relationships/slideLayout" Target="../slideLayouts/slideLayout13.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audio" Target="../media/media3.m4a"/><Relationship Id="rId11" Type="http://schemas.openxmlformats.org/officeDocument/2006/relationships/tags" Target="../tags/tag161.xml"/><Relationship Id="rId5" Type="http://schemas.microsoft.com/office/2007/relationships/media" Target="../media/media3.m4a"/><Relationship Id="rId10" Type="http://schemas.openxmlformats.org/officeDocument/2006/relationships/tags" Target="../tags/tag160.xml"/><Relationship Id="rId4" Type="http://schemas.openxmlformats.org/officeDocument/2006/relationships/tags" Target="../tags/tag156.xml"/><Relationship Id="rId9" Type="http://schemas.openxmlformats.org/officeDocument/2006/relationships/tags" Target="../tags/tag159.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4.m4a"/><Relationship Id="rId7" Type="http://schemas.openxmlformats.org/officeDocument/2006/relationships/image" Target="../media/image13.jpeg"/><Relationship Id="rId2" Type="http://schemas.microsoft.com/office/2007/relationships/media" Target="../media/media4.m4a"/><Relationship Id="rId1" Type="http://schemas.openxmlformats.org/officeDocument/2006/relationships/tags" Target="../tags/tag16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0.png"/><Relationship Id="rId2" Type="http://schemas.microsoft.com/office/2007/relationships/media" Target="../media/media5.m4a"/><Relationship Id="rId1" Type="http://schemas.openxmlformats.org/officeDocument/2006/relationships/tags" Target="../tags/tag16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10.png"/><Relationship Id="rId2" Type="http://schemas.microsoft.com/office/2007/relationships/media" Target="../media/media6.m4a"/><Relationship Id="rId1" Type="http://schemas.openxmlformats.org/officeDocument/2006/relationships/tags" Target="../tags/tag16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bin"/><Relationship Id="rId3" Type="http://schemas.microsoft.com/office/2007/relationships/media" Target="../media/media7.m4a"/><Relationship Id="rId7" Type="http://schemas.openxmlformats.org/officeDocument/2006/relationships/image" Target="../media/image19.jpeg"/><Relationship Id="rId2" Type="http://schemas.openxmlformats.org/officeDocument/2006/relationships/tags" Target="../tags/tag165.xml"/><Relationship Id="rId1" Type="http://schemas.openxmlformats.org/officeDocument/2006/relationships/vmlDrawing" Target="../drawings/vmlDrawing1.vml"/><Relationship Id="rId6" Type="http://schemas.openxmlformats.org/officeDocument/2006/relationships/notesSlide" Target="../notesSlides/notesSlide2.xml"/><Relationship Id="rId11" Type="http://schemas.openxmlformats.org/officeDocument/2006/relationships/image" Target="../media/image10.png"/><Relationship Id="rId5" Type="http://schemas.openxmlformats.org/officeDocument/2006/relationships/slideLayout" Target="../slideLayouts/slideLayout7.xml"/><Relationship Id="rId10" Type="http://schemas.openxmlformats.org/officeDocument/2006/relationships/image" Target="../media/image20.png"/><Relationship Id="rId4" Type="http://schemas.openxmlformats.org/officeDocument/2006/relationships/audio" Target="../media/media7.m4a"/><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166.xml"/><Relationship Id="rId6" Type="http://schemas.openxmlformats.org/officeDocument/2006/relationships/image" Target="../media/image10.png"/><Relationship Id="rId5" Type="http://schemas.openxmlformats.org/officeDocument/2006/relationships/image" Target="../media/image21.jpeg"/><Relationship Id="rId4"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67.xml"/><Relationship Id="rId5" Type="http://schemas.openxmlformats.org/officeDocument/2006/relationships/image" Target="../media/image10.png"/><Relationship Id="rId4"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p:custDataLst>
              <p:tags r:id="rId2"/>
            </p:custDataLst>
          </p:nvPr>
        </p:nvPicPr>
        <p:blipFill rotWithShape="1">
          <a:blip r:embed="rId7" cstate="print"/>
          <a:srcRect r="531"/>
          <a:stretch>
            <a:fillRect/>
          </a:stretch>
        </p:blipFill>
        <p:spPr>
          <a:xfrm>
            <a:off x="0" y="0"/>
            <a:ext cx="9144000" cy="5143500"/>
          </a:xfrm>
          <a:prstGeom prst="rect">
            <a:avLst/>
          </a:prstGeom>
        </p:spPr>
      </p:pic>
      <p:sp>
        <p:nvSpPr>
          <p:cNvPr id="15" name="标题 14"/>
          <p:cNvSpPr>
            <a:spLocks noGrp="1"/>
          </p:cNvSpPr>
          <p:nvPr>
            <p:ph type="ctrTitle" idx="13"/>
          </p:nvPr>
        </p:nvSpPr>
        <p:spPr>
          <a:xfrm>
            <a:off x="3515995" y="1416060"/>
            <a:ext cx="5412105" cy="728345"/>
          </a:xfrm>
        </p:spPr>
        <p:txBody>
          <a:bodyPr>
            <a:noAutofit/>
          </a:bodyPr>
          <a:lstStyle/>
          <a:p>
            <a:pPr algn="ctr"/>
            <a:r>
              <a:rPr lang="zh-CN" altLang="en-US" sz="2400" dirty="0" smtClean="0">
                <a:solidFill>
                  <a:srgbClr val="FF0000"/>
                </a:solidFill>
              </a:rPr>
              <a:t>第</a:t>
            </a:r>
            <a:r>
              <a:rPr lang="en-US" altLang="zh-CN" sz="2400" dirty="0" smtClean="0">
                <a:solidFill>
                  <a:srgbClr val="FF0000"/>
                </a:solidFill>
              </a:rPr>
              <a:t>19</a:t>
            </a:r>
            <a:r>
              <a:rPr lang="zh-CN" altLang="en-US" sz="2400" dirty="0" smtClean="0">
                <a:solidFill>
                  <a:srgbClr val="FF0000"/>
                </a:solidFill>
              </a:rPr>
              <a:t>课 资本主义国家的新变化</a:t>
            </a:r>
            <a:endParaRPr lang="zh-CN" altLang="en-US" sz="2400" dirty="0">
              <a:solidFill>
                <a:srgbClr val="FF0000"/>
              </a:solidFill>
            </a:endParaRPr>
          </a:p>
        </p:txBody>
      </p:sp>
      <p:sp>
        <p:nvSpPr>
          <p:cNvPr id="10" name="矩形 9"/>
          <p:cNvSpPr/>
          <p:nvPr/>
        </p:nvSpPr>
        <p:spPr>
          <a:xfrm>
            <a:off x="4871085" y="3635375"/>
            <a:ext cx="3601720" cy="553085"/>
          </a:xfrm>
          <a:prstGeom prst="rect">
            <a:avLst/>
          </a:prstGeom>
        </p:spPr>
        <p:txBody>
          <a:bodyPr wrap="square">
            <a:spAutoFit/>
          </a:bodyPr>
          <a:lstStyle/>
          <a:p>
            <a:pPr algn="l">
              <a:lnSpc>
                <a:spcPct val="150000"/>
              </a:lnSpc>
            </a:pPr>
            <a:r>
              <a:rPr lang="en-US" altLang="zh-CN" b="1" spc="226" dirty="0">
                <a:solidFill>
                  <a:schemeClr val="tx1"/>
                </a:solidFill>
                <a:latin typeface="楷体" panose="02010609060101010101" charset="-122"/>
                <a:ea typeface="楷体" panose="02010609060101010101" charset="-122"/>
                <a:cs typeface="楷体" panose="02010609060101010101" charset="-122"/>
              </a:rPr>
              <a:t>  </a:t>
            </a:r>
            <a:r>
              <a:rPr lang="en-US" altLang="zh-CN" sz="2000" spc="226" dirty="0">
                <a:solidFill>
                  <a:schemeClr val="tx1"/>
                </a:solidFill>
                <a:latin typeface="微软雅黑" panose="020B0503020204020204" charset="-122"/>
                <a:ea typeface="微软雅黑" panose="020B0503020204020204" charset="-122"/>
              </a:rPr>
              <a:t> </a:t>
            </a:r>
          </a:p>
        </p:txBody>
      </p:sp>
      <p:sp>
        <p:nvSpPr>
          <p:cNvPr id="11" name="文本框 10"/>
          <p:cNvSpPr txBox="1"/>
          <p:nvPr/>
        </p:nvSpPr>
        <p:spPr>
          <a:xfrm>
            <a:off x="4834255" y="188283"/>
            <a:ext cx="4093845" cy="461665"/>
          </a:xfrm>
          <a:prstGeom prst="rect">
            <a:avLst/>
          </a:prstGeom>
          <a:noFill/>
        </p:spPr>
        <p:txBody>
          <a:bodyPr wrap="square" rtlCol="0">
            <a:spAutoFit/>
          </a:bodyPr>
          <a:lstStyle/>
          <a:p>
            <a:pPr algn="ctr"/>
            <a:r>
              <a:rPr lang="zh-CN" altLang="en-US" sz="2000" b="1" spc="226" dirty="0">
                <a:solidFill>
                  <a:srgbClr val="002060"/>
                </a:solidFill>
                <a:latin typeface="微软雅黑" panose="020B0503020204020204" charset="-122"/>
                <a:ea typeface="微软雅黑" panose="020B0503020204020204" charset="-122"/>
                <a:cs typeface="楷体" panose="02010609060101010101" charset="-122"/>
                <a:sym typeface="+mn-ea"/>
              </a:rPr>
              <a:t>朝阳区线上课堂</a:t>
            </a:r>
            <a:r>
              <a:rPr lang="en-US" altLang="zh-CN" sz="2000" b="1" spc="226" dirty="0" smtClean="0">
                <a:solidFill>
                  <a:srgbClr val="002060"/>
                </a:solidFill>
                <a:latin typeface="微软雅黑" panose="020B0503020204020204" charset="-122"/>
                <a:ea typeface="微软雅黑" panose="020B0503020204020204" charset="-122"/>
                <a:cs typeface="楷体" panose="02010609060101010101" charset="-122"/>
                <a:sym typeface="+mn-ea"/>
              </a:rPr>
              <a:t>·</a:t>
            </a:r>
            <a:r>
              <a:rPr lang="zh-CN" altLang="en-US" sz="2000" b="1" spc="226" dirty="0" smtClean="0">
                <a:solidFill>
                  <a:srgbClr val="002060"/>
                </a:solidFill>
                <a:latin typeface="微软雅黑" panose="020B0503020204020204" charset="-122"/>
                <a:ea typeface="微软雅黑" panose="020B0503020204020204" charset="-122"/>
                <a:cs typeface="楷体" panose="02010609060101010101" charset="-122"/>
                <a:sym typeface="+mn-ea"/>
              </a:rPr>
              <a:t>高一历史</a:t>
            </a:r>
            <a:r>
              <a:rPr lang="zh-CN" altLang="en-US" sz="2400" b="1" spc="226" dirty="0" smtClean="0">
                <a:solidFill>
                  <a:srgbClr val="002060"/>
                </a:solidFill>
                <a:latin typeface="微软雅黑" panose="020B0503020204020204" charset="-122"/>
                <a:ea typeface="微软雅黑" panose="020B0503020204020204" charset="-122"/>
                <a:cs typeface="楷体" panose="02010609060101010101" charset="-122"/>
                <a:sym typeface="+mn-ea"/>
              </a:rPr>
              <a:t> </a:t>
            </a:r>
            <a:endParaRPr lang="zh-CN" altLang="en-US" sz="2400" b="1" spc="226" dirty="0">
              <a:solidFill>
                <a:srgbClr val="002060"/>
              </a:solidFill>
              <a:latin typeface="微软雅黑" panose="020B0503020204020204" charset="-122"/>
              <a:ea typeface="微软雅黑" panose="020B0503020204020204" charset="-122"/>
              <a:cs typeface="楷体" panose="02010609060101010101" charset="-122"/>
              <a:sym typeface="+mn-ea"/>
            </a:endParaRPr>
          </a:p>
        </p:txBody>
      </p:sp>
      <p:sp>
        <p:nvSpPr>
          <p:cNvPr id="9" name="文本框 8"/>
          <p:cNvSpPr txBox="1"/>
          <p:nvPr/>
        </p:nvSpPr>
        <p:spPr>
          <a:xfrm>
            <a:off x="3005909" y="2775459"/>
            <a:ext cx="6309541" cy="1015663"/>
          </a:xfrm>
          <a:prstGeom prst="rect">
            <a:avLst/>
          </a:prstGeom>
          <a:noFill/>
        </p:spPr>
        <p:txBody>
          <a:bodyPr wrap="square" rtlCol="0">
            <a:spAutoFit/>
          </a:bodyPr>
          <a:lstStyle/>
          <a:p>
            <a:pPr algn="ctr">
              <a:lnSpc>
                <a:spcPct val="150000"/>
              </a:lnSpc>
            </a:pPr>
            <a:r>
              <a:rPr lang="zh-CN" altLang="en-US" sz="2000" spc="226" dirty="0" smtClean="0">
                <a:solidFill>
                  <a:schemeClr val="bg2">
                    <a:lumMod val="10000"/>
                  </a:schemeClr>
                </a:solidFill>
                <a:latin typeface="微软雅黑" panose="020B0503020204020204" charset="-122"/>
                <a:ea typeface="微软雅黑" panose="020B0503020204020204" charset="-122"/>
              </a:rPr>
              <a:t>学校：中央美术学院附属实验学校</a:t>
            </a:r>
            <a:endParaRPr lang="en-US" altLang="zh-CN" sz="2000" spc="226" dirty="0" smtClean="0">
              <a:solidFill>
                <a:schemeClr val="bg2">
                  <a:lumMod val="10000"/>
                </a:schemeClr>
              </a:solidFill>
              <a:latin typeface="微软雅黑" panose="020B0503020204020204" charset="-122"/>
              <a:ea typeface="微软雅黑" panose="020B0503020204020204" charset="-122"/>
            </a:endParaRPr>
          </a:p>
          <a:p>
            <a:pPr algn="ctr">
              <a:lnSpc>
                <a:spcPct val="150000"/>
              </a:lnSpc>
            </a:pPr>
            <a:r>
              <a:rPr lang="zh-CN" altLang="en-US" sz="2000" spc="226" dirty="0" smtClean="0">
                <a:solidFill>
                  <a:schemeClr val="bg2">
                    <a:lumMod val="10000"/>
                  </a:schemeClr>
                </a:solidFill>
                <a:latin typeface="微软雅黑" panose="020B0503020204020204" charset="-122"/>
                <a:ea typeface="微软雅黑" panose="020B0503020204020204" charset="-122"/>
              </a:rPr>
              <a:t>教师：刘玉华</a:t>
            </a:r>
            <a:endParaRPr lang="zh-CN" altLang="en-US" sz="2000" spc="226" dirty="0">
              <a:solidFill>
                <a:schemeClr val="bg2">
                  <a:lumMod val="10000"/>
                </a:schemeClr>
              </a:solidFill>
              <a:latin typeface="微软雅黑" panose="020B0503020204020204" charset="-122"/>
              <a:ea typeface="微软雅黑" panose="020B0503020204020204" charset="-122"/>
            </a:endParaRPr>
          </a:p>
        </p:txBody>
      </p:sp>
      <p:pic>
        <p:nvPicPr>
          <p:cNvPr id="5" name="音频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4318000"/>
            <a:ext cx="609600" cy="609600"/>
          </a:xfrm>
          <a:prstGeom prst="rect">
            <a:avLst/>
          </a:prstGeom>
        </p:spPr>
      </p:pic>
    </p:spTree>
    <p:custDataLst>
      <p:tags r:id="rId1"/>
    </p:custDataLst>
  </p:cSld>
  <p:clrMapOvr>
    <a:masterClrMapping/>
  </p:clrMapOvr>
  <p:transition advTm="131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wipe(left)">
                                      <p:cBhvr>
                                        <p:cTn id="1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2594791" y="247174"/>
            <a:ext cx="3360536" cy="438582"/>
          </a:xfrm>
          <a:prstGeom prst="rect">
            <a:avLst/>
          </a:prstGeom>
          <a:noFill/>
        </p:spPr>
        <p:txBody>
          <a:bodyPr wrap="none" lIns="68580" tIns="34290" rIns="68580" bIns="34290" rtlCol="0" anchor="t">
            <a:spAutoFit/>
          </a:bodyPr>
          <a:lstStyle/>
          <a:p>
            <a:pPr algn="ctr" eaLnBrk="1" hangingPunct="1"/>
            <a:r>
              <a:rPr lang="zh-CN" altLang="en-US" sz="2400" b="1" dirty="0" smtClean="0">
                <a:latin typeface="华文仿宋" panose="02010600040101010101" pitchFamily="2" charset="-122"/>
                <a:ea typeface="华文仿宋" panose="02010600040101010101" pitchFamily="2" charset="-122"/>
                <a:sym typeface="+mn-ea"/>
              </a:rPr>
              <a:t>（</a:t>
            </a:r>
            <a:r>
              <a:rPr lang="en-US" altLang="zh-CN" sz="2400" b="1" dirty="0" smtClean="0">
                <a:latin typeface="华文仿宋" panose="02010600040101010101" pitchFamily="2" charset="-122"/>
                <a:ea typeface="华文仿宋" panose="02010600040101010101" pitchFamily="2" charset="-122"/>
                <a:sym typeface="+mn-ea"/>
              </a:rPr>
              <a:t>2</a:t>
            </a:r>
            <a:r>
              <a:rPr lang="zh-CN" altLang="en-US" sz="2400" b="1" dirty="0" smtClean="0">
                <a:latin typeface="华文仿宋" panose="02010600040101010101" pitchFamily="2" charset="-122"/>
                <a:ea typeface="华文仿宋" panose="02010600040101010101" pitchFamily="2" charset="-122"/>
                <a:sym typeface="+mn-ea"/>
              </a:rPr>
              <a:t>）构建</a:t>
            </a:r>
            <a:r>
              <a:rPr lang="zh-CN" altLang="en-US" sz="2400" b="1" dirty="0">
                <a:latin typeface="华文仿宋" panose="02010600040101010101" pitchFamily="2" charset="-122"/>
                <a:ea typeface="华文仿宋" panose="02010600040101010101" pitchFamily="2" charset="-122"/>
                <a:sym typeface="+mn-ea"/>
              </a:rPr>
              <a:t>国际经济体系</a:t>
            </a:r>
            <a:endParaRPr lang="zh-CN" altLang="en-US" sz="2400" b="1" dirty="0"/>
          </a:p>
        </p:txBody>
      </p:sp>
      <p:grpSp>
        <p:nvGrpSpPr>
          <p:cNvPr id="2" name="组合 1"/>
          <p:cNvGrpSpPr/>
          <p:nvPr/>
        </p:nvGrpSpPr>
        <p:grpSpPr>
          <a:xfrm>
            <a:off x="1169194" y="2874169"/>
            <a:ext cx="6527959" cy="2206030"/>
            <a:chOff x="485" y="2356"/>
            <a:chExt cx="13219" cy="5025"/>
          </a:xfrm>
        </p:grpSpPr>
        <p:grpSp>
          <p:nvGrpSpPr>
            <p:cNvPr id="4" name="组合 3"/>
            <p:cNvGrpSpPr/>
            <p:nvPr/>
          </p:nvGrpSpPr>
          <p:grpSpPr>
            <a:xfrm>
              <a:off x="485" y="2356"/>
              <a:ext cx="13219" cy="3387"/>
              <a:chOff x="1188" y="5361"/>
              <a:chExt cx="16735" cy="4534"/>
            </a:xfrm>
          </p:grpSpPr>
          <p:pic>
            <p:nvPicPr>
              <p:cNvPr id="1026" name="Picture 2" descr="https://timgsa.baidu.com/timg?image&amp;quality=80&amp;size=b9999_10000&amp;sec=1584433741919&amp;di=c2f84ebf9291b3740c274f36c6032bb3&amp;imgtype=0&amp;src=http%3A%2F%2Fres.dyhjw.com%2Fueditor%2Fphp%2Fupload%2Fimage%2F20160413%2F14605132102034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8" y="5361"/>
                <a:ext cx="4542" cy="453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ss1.bdstatic.com/70cFuXSh_Q1YnxGkpoWK1HF6hhy/it/u=3614521788,437717411&amp;fm=15&amp;gp=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2" y="5361"/>
                <a:ext cx="5116" cy="453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s://timgsa.baidu.com/timg?image&amp;quality=80&amp;size=b9999_10000&amp;sec=1584433873936&amp;di=a0a140686269cde106866d246991e602&amp;imgtype=0&amp;src=http%3A%2F%2Fe.hiphotos.baidu.com%2Fbaike%2Fs%3D220%2Fsign%3D8dc08d4d304e251fe6f7e3fa9787c9c2%2Fe7cd7b899e510fb3c3d058e0d933c895d0430cff.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643" y="5361"/>
                <a:ext cx="4281" cy="453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24" name="文本框 23"/>
            <p:cNvSpPr txBox="1"/>
            <p:nvPr/>
          </p:nvSpPr>
          <p:spPr>
            <a:xfrm>
              <a:off x="680" y="5909"/>
              <a:ext cx="3200" cy="1472"/>
            </a:xfrm>
            <a:prstGeom prst="rect">
              <a:avLst/>
            </a:prstGeom>
            <a:noFill/>
            <a:ln w="28575" cmpd="sng">
              <a:solidFill>
                <a:schemeClr val="accent1">
                  <a:shade val="50000"/>
                </a:schemeClr>
              </a:solidFill>
              <a:prstDash val="solid"/>
            </a:ln>
          </p:spPr>
          <p:txBody>
            <a:bodyPr wrap="square" rtlCol="0" anchor="t">
              <a:spAutoFit/>
            </a:bodyPr>
            <a:lstStyle/>
            <a:p>
              <a:pPr algn="l"/>
              <a:r>
                <a:rPr lang="zh-CN" altLang="zh-CN" dirty="0">
                  <a:latin typeface="+mn-ea"/>
                  <a:cs typeface="Times New Roman" panose="02020603050405020304" pitchFamily="18" charset="0"/>
                  <a:sym typeface="+mn-ea"/>
                </a:rPr>
                <a:t>国际货币基金组织</a:t>
              </a:r>
              <a:endParaRPr lang="zh-CN" altLang="en-US"/>
            </a:p>
          </p:txBody>
        </p:sp>
        <p:sp>
          <p:nvSpPr>
            <p:cNvPr id="3" name="文本框 2"/>
            <p:cNvSpPr txBox="1"/>
            <p:nvPr/>
          </p:nvSpPr>
          <p:spPr>
            <a:xfrm>
              <a:off x="10430" y="5909"/>
              <a:ext cx="3168" cy="1472"/>
            </a:xfrm>
            <a:prstGeom prst="rect">
              <a:avLst/>
            </a:prstGeom>
            <a:noFill/>
            <a:ln w="28575" cmpd="sng">
              <a:solidFill>
                <a:schemeClr val="accent1">
                  <a:shade val="50000"/>
                </a:schemeClr>
              </a:solidFill>
              <a:prstDash val="solid"/>
            </a:ln>
          </p:spPr>
          <p:txBody>
            <a:bodyPr wrap="square" rtlCol="0" anchor="t">
              <a:spAutoFit/>
            </a:bodyPr>
            <a:lstStyle/>
            <a:p>
              <a:pPr algn="l"/>
              <a:r>
                <a:rPr lang="zh-CN" altLang="zh-CN" dirty="0">
                  <a:latin typeface="+mn-ea"/>
                  <a:cs typeface="Times New Roman" panose="02020603050405020304" pitchFamily="18" charset="0"/>
                  <a:sym typeface="+mn-ea"/>
                </a:rPr>
                <a:t>关税与贸易总协定</a:t>
              </a:r>
              <a:endParaRPr lang="zh-CN" altLang="en-US"/>
            </a:p>
          </p:txBody>
        </p:sp>
        <p:sp>
          <p:nvSpPr>
            <p:cNvPr id="7" name="文本框 6"/>
            <p:cNvSpPr txBox="1"/>
            <p:nvPr/>
          </p:nvSpPr>
          <p:spPr>
            <a:xfrm>
              <a:off x="6290" y="5909"/>
              <a:ext cx="1847" cy="1472"/>
            </a:xfrm>
            <a:prstGeom prst="rect">
              <a:avLst/>
            </a:prstGeom>
            <a:noFill/>
            <a:ln w="28575" cmpd="sng">
              <a:solidFill>
                <a:schemeClr val="accent1">
                  <a:shade val="50000"/>
                </a:schemeClr>
              </a:solidFill>
              <a:prstDash val="solid"/>
            </a:ln>
          </p:spPr>
          <p:txBody>
            <a:bodyPr wrap="square" rtlCol="0" anchor="t">
              <a:spAutoFit/>
            </a:bodyPr>
            <a:lstStyle/>
            <a:p>
              <a:pPr algn="l"/>
              <a:r>
                <a:rPr lang="zh-CN" altLang="zh-CN" dirty="0">
                  <a:latin typeface="+mn-ea"/>
                  <a:cs typeface="Times New Roman" panose="02020603050405020304" pitchFamily="18" charset="0"/>
                  <a:sym typeface="+mn-ea"/>
                </a:rPr>
                <a:t>世界银行</a:t>
              </a:r>
              <a:endParaRPr lang="zh-CN" altLang="en-US"/>
            </a:p>
          </p:txBody>
        </p:sp>
      </p:grpSp>
      <p:sp>
        <p:nvSpPr>
          <p:cNvPr id="9" name="文本框 8"/>
          <p:cNvSpPr txBox="1"/>
          <p:nvPr/>
        </p:nvSpPr>
        <p:spPr>
          <a:xfrm>
            <a:off x="2653393" y="3791359"/>
            <a:ext cx="483394" cy="623248"/>
          </a:xfrm>
          <a:prstGeom prst="rect">
            <a:avLst/>
          </a:prstGeom>
          <a:noFill/>
          <a:ln w="28575" cmpd="sng">
            <a:noFill/>
            <a:prstDash val="solid"/>
          </a:ln>
        </p:spPr>
        <p:txBody>
          <a:bodyPr wrap="square" lIns="68580" tIns="34290" rIns="68580" bIns="34290" rtlCol="0" anchor="t">
            <a:spAutoFit/>
          </a:bodyPr>
          <a:lstStyle/>
          <a:p>
            <a:pPr algn="l"/>
            <a:r>
              <a:rPr lang="zh-CN" altLang="en-US" dirty="0"/>
              <a:t>金融</a:t>
            </a:r>
          </a:p>
        </p:txBody>
      </p:sp>
      <p:sp>
        <p:nvSpPr>
          <p:cNvPr id="10" name="文本框 9"/>
          <p:cNvSpPr txBox="1"/>
          <p:nvPr/>
        </p:nvSpPr>
        <p:spPr>
          <a:xfrm>
            <a:off x="5176090" y="3660730"/>
            <a:ext cx="483394" cy="623248"/>
          </a:xfrm>
          <a:prstGeom prst="rect">
            <a:avLst/>
          </a:prstGeom>
          <a:noFill/>
          <a:ln w="28575" cmpd="sng">
            <a:noFill/>
            <a:prstDash val="solid"/>
          </a:ln>
        </p:spPr>
        <p:txBody>
          <a:bodyPr wrap="square" lIns="68580" tIns="34290" rIns="68580" bIns="34290" rtlCol="0" anchor="t">
            <a:spAutoFit/>
          </a:bodyPr>
          <a:lstStyle/>
          <a:p>
            <a:pPr algn="l"/>
            <a:r>
              <a:rPr lang="zh-CN" altLang="en-US"/>
              <a:t>投资</a:t>
            </a:r>
          </a:p>
        </p:txBody>
      </p:sp>
      <p:sp>
        <p:nvSpPr>
          <p:cNvPr id="11" name="文本框 10"/>
          <p:cNvSpPr txBox="1"/>
          <p:nvPr/>
        </p:nvSpPr>
        <p:spPr>
          <a:xfrm>
            <a:off x="7375207" y="3601403"/>
            <a:ext cx="269558" cy="623248"/>
          </a:xfrm>
          <a:prstGeom prst="rect">
            <a:avLst/>
          </a:prstGeom>
          <a:noFill/>
          <a:ln w="28575" cmpd="sng">
            <a:noFill/>
            <a:prstDash val="solid"/>
          </a:ln>
        </p:spPr>
        <p:txBody>
          <a:bodyPr wrap="square" lIns="68580" tIns="34290" rIns="68580" bIns="34290" rtlCol="0" anchor="t">
            <a:spAutoFit/>
          </a:bodyPr>
          <a:lstStyle/>
          <a:p>
            <a:pPr algn="l"/>
            <a:r>
              <a:rPr lang="zh-CN" altLang="en-US"/>
              <a:t>贸易</a:t>
            </a:r>
          </a:p>
        </p:txBody>
      </p:sp>
      <p:cxnSp>
        <p:nvCxnSpPr>
          <p:cNvPr id="12" name="直接箭头连接符 11"/>
          <p:cNvCxnSpPr/>
          <p:nvPr/>
        </p:nvCxnSpPr>
        <p:spPr>
          <a:xfrm flipH="1">
            <a:off x="4306729" y="592932"/>
            <a:ext cx="476" cy="217646"/>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sp>
        <p:nvSpPr>
          <p:cNvPr id="34819" name="Line 6"/>
          <p:cNvSpPr/>
          <p:nvPr/>
        </p:nvSpPr>
        <p:spPr>
          <a:xfrm flipH="1">
            <a:off x="3059431" y="1113473"/>
            <a:ext cx="472916" cy="801529"/>
          </a:xfrm>
          <a:prstGeom prst="line">
            <a:avLst/>
          </a:prstGeom>
          <a:ln w="15875" cap="flat" cmpd="sng">
            <a:solidFill>
              <a:schemeClr val="tx1"/>
            </a:solidFill>
            <a:prstDash val="solid"/>
            <a:round/>
            <a:headEnd type="none" w="med" len="med"/>
            <a:tailEnd type="triangle" w="med" len="med"/>
          </a:ln>
        </p:spPr>
      </p:sp>
      <p:sp>
        <p:nvSpPr>
          <p:cNvPr id="34823" name="Line 10"/>
          <p:cNvSpPr/>
          <p:nvPr/>
        </p:nvSpPr>
        <p:spPr>
          <a:xfrm>
            <a:off x="4878229" y="1113473"/>
            <a:ext cx="818674" cy="802005"/>
          </a:xfrm>
          <a:prstGeom prst="line">
            <a:avLst/>
          </a:prstGeom>
          <a:ln w="15875" cap="flat" cmpd="sng">
            <a:solidFill>
              <a:schemeClr val="tx1"/>
            </a:solidFill>
            <a:prstDash val="solid"/>
            <a:round/>
            <a:headEnd type="none" w="med" len="med"/>
            <a:tailEnd type="triangle" w="med" len="med"/>
          </a:ln>
        </p:spPr>
      </p:sp>
      <p:sp>
        <p:nvSpPr>
          <p:cNvPr id="51" name="TextBox 4"/>
          <p:cNvSpPr txBox="1"/>
          <p:nvPr/>
        </p:nvSpPr>
        <p:spPr>
          <a:xfrm>
            <a:off x="3308509" y="810579"/>
            <a:ext cx="1932623" cy="684803"/>
          </a:xfrm>
          <a:prstGeom prst="rect">
            <a:avLst/>
          </a:prstGeom>
          <a:solidFill>
            <a:srgbClr val="FFFF00"/>
          </a:solidFill>
        </p:spPr>
        <p:txBody>
          <a:bodyPr wrap="square" lIns="68580" tIns="34290" rIns="68580" bIns="34290" rtlCol="0">
            <a:spAutoFit/>
          </a:bodyPr>
          <a:lstStyle/>
          <a:p>
            <a:pPr algn="ctr"/>
            <a:r>
              <a:rPr lang="zh-CN" altLang="en-US" sz="2000" dirty="0" smtClean="0">
                <a:latin typeface="华文中宋" panose="02010600040101010101" charset="-122"/>
                <a:ea typeface="华文中宋" panose="02010600040101010101" charset="-122"/>
              </a:rPr>
              <a:t>以美元为中心</a:t>
            </a:r>
          </a:p>
          <a:p>
            <a:pPr algn="l"/>
            <a:r>
              <a:rPr lang="zh-CN" altLang="en-US" sz="2000" dirty="0" smtClean="0">
                <a:latin typeface="华文中宋" panose="02010600040101010101" charset="-122"/>
                <a:ea typeface="华文中宋" panose="02010600040101010101" charset="-122"/>
              </a:rPr>
              <a:t>  </a:t>
            </a:r>
          </a:p>
        </p:txBody>
      </p:sp>
      <p:sp>
        <p:nvSpPr>
          <p:cNvPr id="13" name="文本框 12"/>
          <p:cNvSpPr txBox="1"/>
          <p:nvPr/>
        </p:nvSpPr>
        <p:spPr>
          <a:xfrm>
            <a:off x="5272088" y="956786"/>
            <a:ext cx="1626870" cy="391478"/>
          </a:xfrm>
          <a:prstGeom prst="rect">
            <a:avLst/>
          </a:prstGeom>
          <a:noFill/>
        </p:spPr>
        <p:txBody>
          <a:bodyPr wrap="square" lIns="68580" tIns="34290" rIns="68580" bIns="34290" rtlCol="0">
            <a:spAutoFit/>
          </a:bodyPr>
          <a:lstStyle/>
          <a:p>
            <a:r>
              <a:rPr lang="zh-CN" altLang="en-US" sz="2100" dirty="0"/>
              <a:t>一个中心</a:t>
            </a:r>
          </a:p>
        </p:txBody>
      </p:sp>
      <p:sp>
        <p:nvSpPr>
          <p:cNvPr id="16" name="Line 6"/>
          <p:cNvSpPr/>
          <p:nvPr/>
        </p:nvSpPr>
        <p:spPr>
          <a:xfrm flipH="1">
            <a:off x="2046447" y="2072164"/>
            <a:ext cx="472916" cy="801529"/>
          </a:xfrm>
          <a:prstGeom prst="line">
            <a:avLst/>
          </a:prstGeom>
          <a:ln w="15875" cap="flat" cmpd="sng">
            <a:solidFill>
              <a:schemeClr val="tx1"/>
            </a:solidFill>
            <a:prstDash val="solid"/>
            <a:round/>
            <a:headEnd type="none" w="med" len="med"/>
            <a:tailEnd type="triangle" w="med" len="med"/>
          </a:ln>
        </p:spPr>
      </p:sp>
      <p:sp>
        <p:nvSpPr>
          <p:cNvPr id="17" name="Line 10"/>
          <p:cNvSpPr/>
          <p:nvPr/>
        </p:nvSpPr>
        <p:spPr>
          <a:xfrm>
            <a:off x="3488055" y="2072164"/>
            <a:ext cx="818674" cy="802005"/>
          </a:xfrm>
          <a:prstGeom prst="line">
            <a:avLst/>
          </a:prstGeom>
          <a:ln w="15875" cap="flat" cmpd="sng">
            <a:solidFill>
              <a:schemeClr val="tx1"/>
            </a:solidFill>
            <a:prstDash val="solid"/>
            <a:round/>
            <a:headEnd type="none" w="med" len="med"/>
            <a:tailEnd type="triangle" w="med" len="med"/>
          </a:ln>
        </p:spPr>
      </p:sp>
      <p:sp>
        <p:nvSpPr>
          <p:cNvPr id="34820" name="Rectangle 7"/>
          <p:cNvSpPr/>
          <p:nvPr/>
        </p:nvSpPr>
        <p:spPr>
          <a:xfrm>
            <a:off x="2206943" y="1915002"/>
            <a:ext cx="1871186" cy="589121"/>
          </a:xfrm>
          <a:prstGeom prst="rect">
            <a:avLst/>
          </a:prstGeom>
          <a:solidFill>
            <a:schemeClr val="accent6">
              <a:lumMod val="60000"/>
              <a:lumOff val="40000"/>
            </a:schemeClr>
          </a:solidFill>
          <a:ln w="9525" cap="flat" cmpd="sng">
            <a:solidFill>
              <a:schemeClr val="bg2"/>
            </a:solidFill>
            <a:prstDash val="solid"/>
            <a:miter/>
            <a:headEnd type="none" w="med" len="med"/>
            <a:tailEnd type="none" w="med" len="med"/>
          </a:ln>
        </p:spPr>
        <p:txBody>
          <a:bodyPr wrap="none" lIns="68580" tIns="34290" rIns="68580" bIns="34290" anchor="ctr"/>
          <a:lstStyle/>
          <a:p>
            <a:pPr algn="ctr">
              <a:buFont typeface="Arial" panose="020B0604020202020204" pitchFamily="34" charset="0"/>
            </a:pPr>
            <a:r>
              <a:rPr lang="zh-CN" altLang="en-US" b="1" dirty="0">
                <a:solidFill>
                  <a:schemeClr val="tx1"/>
                </a:solidFill>
                <a:latin typeface="Tahoma" panose="020B0604030504040204" pitchFamily="34" charset="0"/>
                <a:ea typeface="黑体" panose="02010609060101010101" pitchFamily="49" charset="-122"/>
                <a:sym typeface="+mn-ea"/>
              </a:rPr>
              <a:t>世界金融体系</a:t>
            </a:r>
          </a:p>
          <a:p>
            <a:pPr algn="ctr">
              <a:buFont typeface="Arial" panose="020B0604020202020204" pitchFamily="34" charset="0"/>
            </a:pPr>
            <a:r>
              <a:rPr lang="zh-CN" altLang="en-US" b="1" dirty="0">
                <a:solidFill>
                  <a:schemeClr val="tx1"/>
                </a:solidFill>
                <a:latin typeface="Tahoma" panose="020B0604030504040204" pitchFamily="34" charset="0"/>
                <a:ea typeface="黑体" panose="02010609060101010101" pitchFamily="49" charset="-122"/>
                <a:sym typeface="+mn-ea"/>
              </a:rPr>
              <a:t>（布雷顿森林体系）</a:t>
            </a:r>
          </a:p>
        </p:txBody>
      </p:sp>
      <p:sp>
        <p:nvSpPr>
          <p:cNvPr id="18" name="Line 10"/>
          <p:cNvSpPr/>
          <p:nvPr/>
        </p:nvSpPr>
        <p:spPr>
          <a:xfrm>
            <a:off x="6080284" y="2072164"/>
            <a:ext cx="818674" cy="802005"/>
          </a:xfrm>
          <a:prstGeom prst="line">
            <a:avLst/>
          </a:prstGeom>
          <a:ln w="15875" cap="flat" cmpd="sng">
            <a:solidFill>
              <a:schemeClr val="tx1"/>
            </a:solidFill>
            <a:prstDash val="solid"/>
            <a:round/>
            <a:headEnd type="none" w="med" len="med"/>
            <a:tailEnd type="triangle" w="med" len="med"/>
          </a:ln>
        </p:spPr>
      </p:sp>
      <p:sp>
        <p:nvSpPr>
          <p:cNvPr id="14" name="Rectangle 7"/>
          <p:cNvSpPr/>
          <p:nvPr/>
        </p:nvSpPr>
        <p:spPr>
          <a:xfrm>
            <a:off x="4736307" y="1915002"/>
            <a:ext cx="1871186" cy="589121"/>
          </a:xfrm>
          <a:prstGeom prst="rect">
            <a:avLst/>
          </a:prstGeom>
          <a:solidFill>
            <a:schemeClr val="accent6">
              <a:lumMod val="60000"/>
              <a:lumOff val="40000"/>
            </a:schemeClr>
          </a:solidFill>
          <a:ln w="9525" cap="flat" cmpd="sng">
            <a:solidFill>
              <a:schemeClr val="bg2"/>
            </a:solidFill>
            <a:prstDash val="solid"/>
            <a:miter/>
            <a:headEnd type="none" w="med" len="med"/>
            <a:tailEnd type="none" w="med" len="med"/>
          </a:ln>
        </p:spPr>
        <p:txBody>
          <a:bodyPr wrap="none" lIns="68580" tIns="34290" rIns="68580" bIns="34290" anchor="ctr" anchorCtr="0"/>
          <a:lstStyle/>
          <a:p>
            <a:pPr algn="ctr">
              <a:buFont typeface="Arial" panose="020B0604020202020204" pitchFamily="34" charset="0"/>
            </a:pPr>
            <a:r>
              <a:rPr lang="zh-CN" altLang="en-US" b="1" dirty="0">
                <a:solidFill>
                  <a:schemeClr val="tx1"/>
                </a:solidFill>
                <a:latin typeface="Tahoma" panose="020B0604030504040204" pitchFamily="34" charset="0"/>
                <a:ea typeface="黑体" panose="02010609060101010101" pitchFamily="49" charset="-122"/>
                <a:sym typeface="+mn-ea"/>
              </a:rPr>
              <a:t>世界贸易体系</a:t>
            </a:r>
          </a:p>
        </p:txBody>
      </p:sp>
      <p:sp>
        <p:nvSpPr>
          <p:cNvPr id="19" name="文本框 18"/>
          <p:cNvSpPr txBox="1"/>
          <p:nvPr/>
        </p:nvSpPr>
        <p:spPr>
          <a:xfrm>
            <a:off x="6696551" y="2013585"/>
            <a:ext cx="1626870" cy="391478"/>
          </a:xfrm>
          <a:prstGeom prst="rect">
            <a:avLst/>
          </a:prstGeom>
          <a:noFill/>
        </p:spPr>
        <p:txBody>
          <a:bodyPr wrap="square" lIns="68580" tIns="34290" rIns="68580" bIns="34290" rtlCol="0">
            <a:spAutoFit/>
          </a:bodyPr>
          <a:lstStyle/>
          <a:p>
            <a:r>
              <a:rPr lang="zh-CN" altLang="en-US" sz="2100" dirty="0"/>
              <a:t>两大体系</a:t>
            </a:r>
          </a:p>
        </p:txBody>
      </p:sp>
      <p:sp>
        <p:nvSpPr>
          <p:cNvPr id="20" name="文本框 19"/>
          <p:cNvSpPr txBox="1"/>
          <p:nvPr/>
        </p:nvSpPr>
        <p:spPr>
          <a:xfrm>
            <a:off x="7792403" y="3421856"/>
            <a:ext cx="1295876" cy="391478"/>
          </a:xfrm>
          <a:prstGeom prst="rect">
            <a:avLst/>
          </a:prstGeom>
          <a:noFill/>
        </p:spPr>
        <p:txBody>
          <a:bodyPr wrap="square" lIns="68580" tIns="34290" rIns="68580" bIns="34290" rtlCol="0">
            <a:spAutoFit/>
          </a:bodyPr>
          <a:lstStyle/>
          <a:p>
            <a:r>
              <a:rPr lang="zh-CN" altLang="en-US" sz="2100" dirty="0"/>
              <a:t>三大支柱</a:t>
            </a:r>
          </a:p>
        </p:txBody>
      </p:sp>
      <p:grpSp>
        <p:nvGrpSpPr>
          <p:cNvPr id="33" name="组合 32"/>
          <p:cNvGrpSpPr/>
          <p:nvPr/>
        </p:nvGrpSpPr>
        <p:grpSpPr>
          <a:xfrm>
            <a:off x="6025553" y="2874571"/>
            <a:ext cx="1787661" cy="2236271"/>
            <a:chOff x="6025553" y="2874571"/>
            <a:chExt cx="1787661" cy="2236271"/>
          </a:xfrm>
        </p:grpSpPr>
        <p:pic>
          <p:nvPicPr>
            <p:cNvPr id="30" name="图片 29"/>
            <p:cNvPicPr>
              <a:picLocks noChangeAspect="1" noChangeArrowheads="1"/>
            </p:cNvPicPr>
            <p:nvPr/>
          </p:nvPicPr>
          <p:blipFill>
            <a:blip r:embed="rId8" cstate="print"/>
            <a:srcRect l="17441" r="20684" b="16886"/>
            <a:stretch>
              <a:fillRect/>
            </a:stretch>
          </p:blipFill>
          <p:spPr bwMode="auto">
            <a:xfrm>
              <a:off x="6025553" y="2874571"/>
              <a:ext cx="1787661" cy="1313831"/>
            </a:xfrm>
            <a:prstGeom prst="rect">
              <a:avLst/>
            </a:prstGeom>
            <a:noFill/>
            <a:ln w="9525">
              <a:noFill/>
              <a:miter lim="800000"/>
              <a:headEnd/>
              <a:tailEnd/>
            </a:ln>
          </p:spPr>
        </p:pic>
        <p:sp>
          <p:nvSpPr>
            <p:cNvPr id="31" name="TextBox 30"/>
            <p:cNvSpPr txBox="1"/>
            <p:nvPr/>
          </p:nvSpPr>
          <p:spPr>
            <a:xfrm>
              <a:off x="6128657" y="4464511"/>
              <a:ext cx="1534886" cy="646331"/>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dirty="0" smtClean="0"/>
                <a:t>世界贸易组织</a:t>
              </a:r>
              <a:endParaRPr lang="zh-CN" altLang="en-US" dirty="0"/>
            </a:p>
          </p:txBody>
        </p:sp>
      </p:grpSp>
      <p:sp>
        <p:nvSpPr>
          <p:cNvPr id="46" name="文本框 45"/>
          <p:cNvSpPr txBox="1"/>
          <p:nvPr/>
        </p:nvSpPr>
        <p:spPr>
          <a:xfrm>
            <a:off x="639877" y="3412257"/>
            <a:ext cx="7713821" cy="1731243"/>
          </a:xfrm>
          <a:prstGeom prst="rect">
            <a:avLst/>
          </a:prstGeom>
          <a:solidFill>
            <a:schemeClr val="tx1">
              <a:lumMod val="95000"/>
              <a:lumOff val="5000"/>
              <a:alpha val="81000"/>
            </a:schemeClr>
          </a:solidFill>
        </p:spPr>
        <p:txBody>
          <a:bodyPr wrap="square" lIns="68580" tIns="34290" rIns="68580" bIns="34290" rtlCol="0">
            <a:spAutoFit/>
          </a:bodyPr>
          <a:lstStyle/>
          <a:p>
            <a:endParaRPr lang="en-US" altLang="zh-CN"/>
          </a:p>
          <a:p>
            <a:endParaRPr lang="en-US" altLang="zh-CN"/>
          </a:p>
          <a:p>
            <a:endParaRPr lang="en-US" altLang="zh-CN"/>
          </a:p>
          <a:p>
            <a:endParaRPr lang="en-US" altLang="zh-CN"/>
          </a:p>
          <a:p>
            <a:endParaRPr lang="en-US" altLang="zh-CN"/>
          </a:p>
          <a:p>
            <a:r>
              <a:rPr lang="en-US" altLang="zh-CN"/>
              <a:t> </a:t>
            </a:r>
          </a:p>
        </p:txBody>
      </p:sp>
      <p:sp>
        <p:nvSpPr>
          <p:cNvPr id="23" name="文本框 22"/>
          <p:cNvSpPr txBox="1">
            <a:spLocks noChangeArrowheads="1"/>
          </p:cNvSpPr>
          <p:nvPr/>
        </p:nvSpPr>
        <p:spPr bwMode="auto">
          <a:xfrm>
            <a:off x="709612" y="3548144"/>
            <a:ext cx="7535228" cy="1361911"/>
          </a:xfrm>
          <a:prstGeom prst="rect">
            <a:avLst/>
          </a:prstGeom>
          <a:noFill/>
          <a:ln w="9525">
            <a:noFill/>
            <a:miter lim="800000"/>
          </a:ln>
        </p:spPr>
        <p:txBody>
          <a:bodyPr wrap="square" lIns="68580" tIns="34290" rIns="68580" bIns="34290">
            <a:spAutoFit/>
          </a:bodyPr>
          <a:lstStyle/>
          <a:p>
            <a:r>
              <a:rPr lang="zh-CN" altLang="en-US" sz="2100" b="1" dirty="0" smtClean="0">
                <a:solidFill>
                  <a:schemeClr val="bg1"/>
                </a:solidFill>
                <a:latin typeface="黑体" panose="02010609060101010101" pitchFamily="49" charset="-122"/>
                <a:ea typeface="黑体" panose="02010609060101010101" pitchFamily="49" charset="-122"/>
                <a:sym typeface="微软雅黑" panose="020B0503020204020204" charset="-122"/>
              </a:rPr>
              <a:t>加强在金融、投资和贸易等领域的国际协调，通过大国相对平等的协商、投资和贸易等领域的国际协调，通过大国协商，采取市场干预行动，协调利益，维护经济秩序。</a:t>
            </a:r>
          </a:p>
          <a:p>
            <a:endParaRPr lang="zh-CN" altLang="en-US" sz="2100" b="1" dirty="0" smtClean="0">
              <a:solidFill>
                <a:schemeClr val="bg1"/>
              </a:solidFill>
              <a:latin typeface="黑体" panose="02010609060101010101" pitchFamily="49" charset="-122"/>
              <a:ea typeface="黑体" panose="02010609060101010101" pitchFamily="49" charset="-122"/>
              <a:sym typeface="微软雅黑" panose="020B0503020204020204" charset="-122"/>
            </a:endParaRPr>
          </a:p>
        </p:txBody>
      </p:sp>
      <p:sp>
        <p:nvSpPr>
          <p:cNvPr id="32" name="TextBox 31"/>
          <p:cNvSpPr txBox="1"/>
          <p:nvPr/>
        </p:nvSpPr>
        <p:spPr>
          <a:xfrm>
            <a:off x="1" y="0"/>
            <a:ext cx="2525486" cy="400110"/>
          </a:xfrm>
          <a:prstGeom prst="rect">
            <a:avLst/>
          </a:prstGeom>
          <a:solidFill>
            <a:schemeClr val="accent6">
              <a:lumMod val="50000"/>
            </a:schemeClr>
          </a:solidFill>
          <a:ln>
            <a:solidFill>
              <a:schemeClr val="accent6">
                <a:lumMod val="50000"/>
              </a:schemeClr>
            </a:solidFill>
          </a:ln>
        </p:spPr>
        <p:txBody>
          <a:bodyPr wrap="square" rtlCol="0">
            <a:spAutoFit/>
          </a:bodyPr>
          <a:lstStyle/>
          <a:p>
            <a:r>
              <a:rPr lang="zh-CN" altLang="en-US" sz="2000" dirty="0" smtClean="0">
                <a:solidFill>
                  <a:schemeClr val="bg1"/>
                </a:solidFill>
              </a:rPr>
              <a:t>一、国家的宏观调控</a:t>
            </a:r>
            <a:endParaRPr lang="zh-CN" altLang="en-US" sz="2000" dirty="0">
              <a:solidFill>
                <a:schemeClr val="bg1"/>
              </a:solidFill>
            </a:endParaRPr>
          </a:p>
        </p:txBody>
      </p:sp>
      <p:pic>
        <p:nvPicPr>
          <p:cNvPr id="5" name="音频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4318000"/>
            <a:ext cx="609600" cy="609600"/>
          </a:xfrm>
          <a:prstGeom prst="rect">
            <a:avLst/>
          </a:prstGeom>
        </p:spPr>
      </p:pic>
    </p:spTree>
    <p:custDataLst>
      <p:tags r:id="rId1"/>
    </p:custDataLst>
  </p:cSld>
  <p:clrMapOvr>
    <a:masterClrMapping/>
  </p:clrMapOvr>
  <p:transition advTm="596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000" fill="hold">
                                          <p:stCondLst>
                                            <p:cond delay="0"/>
                                          </p:stCondLst>
                                        </p:cTn>
                                        <p:tgtEl>
                                          <p:spTgt spid="51"/>
                                        </p:tgtEl>
                                        <p:attrNameLst>
                                          <p:attrName>style.visibility</p:attrName>
                                        </p:attrNameLst>
                                      </p:cBhvr>
                                      <p:to>
                                        <p:strVal val="visible"/>
                                      </p:to>
                                    </p:set>
                                    <p:animEffect transition="in" filter="wipe(up)">
                                      <p:cBhvr>
                                        <p:cTn id="15" dur="10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4819"/>
                                        </p:tgtEl>
                                        <p:attrNameLst>
                                          <p:attrName>style.visibility</p:attrName>
                                        </p:attrNameLst>
                                      </p:cBhvr>
                                      <p:to>
                                        <p:strVal val="visible"/>
                                      </p:to>
                                    </p:set>
                                    <p:animEffect transition="in" filter="wipe(up)">
                                      <p:cBhvr>
                                        <p:cTn id="25" dur="500"/>
                                        <p:tgtEl>
                                          <p:spTgt spid="34819"/>
                                        </p:tgtEl>
                                      </p:cBhvr>
                                    </p:animEffect>
                                  </p:childTnLst>
                                </p:cTn>
                              </p:par>
                              <p:par>
                                <p:cTn id="26" presetID="22" presetClass="entr" presetSubtype="1" fill="hold" nodeType="withEffect">
                                  <p:stCondLst>
                                    <p:cond delay="0"/>
                                  </p:stCondLst>
                                  <p:childTnLst>
                                    <p:set>
                                      <p:cBhvr>
                                        <p:cTn id="27" dur="1" fill="hold">
                                          <p:stCondLst>
                                            <p:cond delay="0"/>
                                          </p:stCondLst>
                                        </p:cTn>
                                        <p:tgtEl>
                                          <p:spTgt spid="34823"/>
                                        </p:tgtEl>
                                        <p:attrNameLst>
                                          <p:attrName>style.visibility</p:attrName>
                                        </p:attrNameLst>
                                      </p:cBhvr>
                                      <p:to>
                                        <p:strVal val="visible"/>
                                      </p:to>
                                    </p:set>
                                    <p:animEffect transition="in" filter="wipe(up)">
                                      <p:cBhvr>
                                        <p:cTn id="28" dur="500"/>
                                        <p:tgtEl>
                                          <p:spTgt spid="34823"/>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000" fill="hold">
                                          <p:stCondLst>
                                            <p:cond delay="0"/>
                                          </p:stCondLst>
                                        </p:cTn>
                                        <p:tgtEl>
                                          <p:spTgt spid="34820"/>
                                        </p:tgtEl>
                                        <p:attrNameLst>
                                          <p:attrName>style.visibility</p:attrName>
                                        </p:attrNameLst>
                                      </p:cBhvr>
                                      <p:to>
                                        <p:strVal val="visible"/>
                                      </p:to>
                                    </p:set>
                                    <p:animEffect transition="in" filter="wipe(up)">
                                      <p:cBhvr>
                                        <p:cTn id="32" dur="1000"/>
                                        <p:tgtEl>
                                          <p:spTgt spid="34820"/>
                                        </p:tgtEl>
                                      </p:cBhvr>
                                    </p:animEffect>
                                  </p:childTnLst>
                                </p:cTn>
                              </p:par>
                              <p:par>
                                <p:cTn id="33" presetID="22" presetClass="entr" presetSubtype="1" fill="hold" grpId="0" nodeType="withEffect">
                                  <p:stCondLst>
                                    <p:cond delay="0"/>
                                  </p:stCondLst>
                                  <p:childTnLst>
                                    <p:set>
                                      <p:cBhvr>
                                        <p:cTn id="34" dur="1000" fill="hold">
                                          <p:stCondLst>
                                            <p:cond delay="0"/>
                                          </p:stCondLst>
                                        </p:cTn>
                                        <p:tgtEl>
                                          <p:spTgt spid="14"/>
                                        </p:tgtEl>
                                        <p:attrNameLst>
                                          <p:attrName>style.visibility</p:attrName>
                                        </p:attrNameLst>
                                      </p:cBhvr>
                                      <p:to>
                                        <p:strVal val="visible"/>
                                      </p:to>
                                    </p:set>
                                    <p:animEffect transition="in" filter="wipe(up)">
                                      <p:cBhvr>
                                        <p:cTn id="35" dur="1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up)">
                                      <p:cBhvr>
                                        <p:cTn id="45" dur="500"/>
                                        <p:tgtEl>
                                          <p:spTgt spid="16"/>
                                        </p:tgtEl>
                                      </p:cBhvr>
                                    </p:animEffect>
                                  </p:childTnLst>
                                </p:cTn>
                              </p:par>
                              <p:par>
                                <p:cTn id="46" presetID="22" presetClass="entr" presetSubtype="1"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up)">
                                      <p:cBhvr>
                                        <p:cTn id="48" dur="500"/>
                                        <p:tgtEl>
                                          <p:spTgt spid="17"/>
                                        </p:tgtEl>
                                      </p:cBhvr>
                                    </p:animEffect>
                                  </p:childTnLst>
                                </p:cTn>
                              </p:par>
                              <p:par>
                                <p:cTn id="49" presetID="22" presetClass="entr" presetSubtype="1"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up)">
                                      <p:cBhvr>
                                        <p:cTn id="51" dur="500"/>
                                        <p:tgtEl>
                                          <p:spTgt spid="18"/>
                                        </p:tgtEl>
                                      </p:cBhvr>
                                    </p:animEffect>
                                  </p:childTnLst>
                                </p:cTn>
                              </p:par>
                            </p:childTnLst>
                          </p:cTn>
                        </p:par>
                        <p:par>
                          <p:cTn id="52" fill="hold">
                            <p:stCondLst>
                              <p:cond delay="500"/>
                            </p:stCondLst>
                            <p:childTnLst>
                              <p:par>
                                <p:cTn id="53" presetID="22" presetClass="entr" presetSubtype="1" fill="hold" nodeType="after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wipe(up)">
                                      <p:cBhvr>
                                        <p:cTn id="55" dur="500"/>
                                        <p:tgtEl>
                                          <p:spTgt spid="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up)">
                                      <p:cBhvr>
                                        <p:cTn id="60" dur="500"/>
                                        <p:tgtEl>
                                          <p:spTgt spid="9"/>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up)">
                                      <p:cBhvr>
                                        <p:cTn id="63" dur="500"/>
                                        <p:tgtEl>
                                          <p:spTgt spid="10"/>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up)">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up)">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blinds(horizontal)">
                                      <p:cBhvr>
                                        <p:cTn id="76" dur="500"/>
                                        <p:tgtEl>
                                          <p:spTgt spid="33"/>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wipe(left)">
                                      <p:cBhvr>
                                        <p:cTn id="81" dur="500"/>
                                        <p:tgtEl>
                                          <p:spTgt spid="46"/>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wipe(left)">
                                      <p:cBhvr>
                                        <p:cTn id="8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5" fill="hold" display="0">
                  <p:stCondLst>
                    <p:cond delay="indefinite"/>
                  </p:stCondLst>
                  <p:endCondLst>
                    <p:cond evt="onStopAudio" delay="0">
                      <p:tgtEl>
                        <p:sldTgt/>
                      </p:tgtEl>
                    </p:cond>
                  </p:endCondLst>
                </p:cTn>
                <p:tgtEl>
                  <p:spTgt spid="5"/>
                </p:tgtEl>
              </p:cMediaNode>
            </p:audio>
          </p:childTnLst>
        </p:cTn>
      </p:par>
    </p:tnLst>
    <p:bldLst>
      <p:bldP spid="9" grpId="0"/>
      <p:bldP spid="10" grpId="0"/>
      <p:bldP spid="11" grpId="0"/>
      <p:bldP spid="51" grpId="0" bldLvl="0" animBg="1"/>
      <p:bldP spid="13" grpId="0"/>
      <p:bldP spid="34820" grpId="0" bldLvl="0" animBg="1"/>
      <p:bldP spid="14" grpId="0" bldLvl="0" animBg="1"/>
      <p:bldP spid="19" grpId="0"/>
      <p:bldP spid="20" grpId="0" uiExpand="1"/>
      <p:bldP spid="46" grpId="0" bldLvl="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43872" y="515303"/>
            <a:ext cx="1307783" cy="346249"/>
          </a:xfrm>
          <a:prstGeom prst="rect">
            <a:avLst/>
          </a:prstGeom>
        </p:spPr>
        <p:txBody>
          <a:bodyPr wrap="square" lIns="68580" tIns="34290" rIns="68580" bIns="34290">
            <a:spAutoFit/>
          </a:bodyPr>
          <a:lstStyle/>
          <a:p>
            <a:pPr lvl="0"/>
            <a:r>
              <a:rPr lang="en-US" altLang="zh-CN" b="1" dirty="0" smtClean="0">
                <a:latin typeface="+mn-ea"/>
                <a:cs typeface="Times New Roman" panose="02020603050405020304" pitchFamily="18" charset="0"/>
              </a:rPr>
              <a:t>1</a:t>
            </a:r>
            <a:r>
              <a:rPr lang="en-US" altLang="zh-CN" b="1" dirty="0">
                <a:latin typeface="+mn-ea"/>
                <a:cs typeface="Times New Roman" panose="02020603050405020304" pitchFamily="18" charset="0"/>
              </a:rPr>
              <a:t>.</a:t>
            </a:r>
            <a:r>
              <a:rPr lang="zh-CN" altLang="zh-CN" b="1" dirty="0" smtClean="0">
                <a:latin typeface="+mn-ea"/>
                <a:cs typeface="Times New Roman" panose="02020603050405020304" pitchFamily="18" charset="0"/>
              </a:rPr>
              <a:t>背景</a:t>
            </a:r>
            <a:endParaRPr lang="zh-CN" altLang="zh-CN" b="1" dirty="0">
              <a:latin typeface="+mn-ea"/>
              <a:cs typeface="Times New Roman" panose="02020603050405020304" pitchFamily="18" charset="0"/>
            </a:endParaRPr>
          </a:p>
        </p:txBody>
      </p:sp>
      <p:sp>
        <p:nvSpPr>
          <p:cNvPr id="11" name="文本框 10"/>
          <p:cNvSpPr txBox="1"/>
          <p:nvPr/>
        </p:nvSpPr>
        <p:spPr>
          <a:xfrm>
            <a:off x="979775" y="987471"/>
            <a:ext cx="6901474" cy="300082"/>
          </a:xfrm>
          <a:prstGeom prst="rect">
            <a:avLst/>
          </a:prstGeom>
          <a:noFill/>
        </p:spPr>
        <p:txBody>
          <a:bodyPr wrap="square" lIns="68580" tIns="34290" rIns="68580" bIns="34290" rtlCol="0" anchor="t">
            <a:spAutoFit/>
          </a:bodyPr>
          <a:lstStyle/>
          <a:p>
            <a:pPr>
              <a:spcAft>
                <a:spcPts val="900"/>
              </a:spcAft>
            </a:pPr>
            <a:r>
              <a:rPr lang="zh-CN" altLang="zh-CN" sz="1500" dirty="0" smtClean="0">
                <a:latin typeface="+mn-ea"/>
                <a:cs typeface="Times New Roman" panose="02020603050405020304" pitchFamily="18" charset="0"/>
                <a:sym typeface="+mn-ea"/>
              </a:rPr>
              <a:t>（</a:t>
            </a:r>
            <a:r>
              <a:rPr lang="en-US" altLang="zh-CN" sz="1500" dirty="0">
                <a:latin typeface="+mn-ea"/>
                <a:cs typeface="Times New Roman" panose="02020603050405020304" pitchFamily="18" charset="0"/>
                <a:sym typeface="+mn-ea"/>
              </a:rPr>
              <a:t>1</a:t>
            </a:r>
            <a:r>
              <a:rPr lang="zh-CN" altLang="zh-CN" sz="1500" dirty="0">
                <a:latin typeface="+mn-ea"/>
                <a:cs typeface="Times New Roman" panose="02020603050405020304" pitchFamily="18" charset="0"/>
                <a:sym typeface="+mn-ea"/>
              </a:rPr>
              <a:t>）</a:t>
            </a:r>
            <a:r>
              <a:rPr lang="en-US" altLang="zh-CN" sz="1500" dirty="0">
                <a:latin typeface="+mn-ea"/>
                <a:cs typeface="Times New Roman" panose="02020603050405020304" pitchFamily="18" charset="0"/>
                <a:sym typeface="+mn-ea"/>
              </a:rPr>
              <a:t>20</a:t>
            </a:r>
            <a:r>
              <a:rPr lang="zh-CN" altLang="zh-CN" sz="1500" dirty="0">
                <a:latin typeface="+mn-ea"/>
                <a:cs typeface="Times New Roman" panose="02020603050405020304" pitchFamily="18" charset="0"/>
                <a:sym typeface="+mn-ea"/>
              </a:rPr>
              <a:t>世纪科学理论的重大</a:t>
            </a:r>
            <a:r>
              <a:rPr lang="zh-CN" altLang="zh-CN" sz="1500" dirty="0" smtClean="0">
                <a:latin typeface="+mn-ea"/>
                <a:cs typeface="Times New Roman" panose="02020603050405020304" pitchFamily="18" charset="0"/>
                <a:sym typeface="+mn-ea"/>
              </a:rPr>
              <a:t>突破</a:t>
            </a:r>
            <a:r>
              <a:rPr lang="en-US" altLang="zh-CN" sz="1500" dirty="0" smtClean="0">
                <a:latin typeface="+mn-ea"/>
                <a:cs typeface="Times New Roman" panose="02020603050405020304" pitchFamily="18" charset="0"/>
                <a:sym typeface="+mn-ea"/>
              </a:rPr>
              <a:t>          </a:t>
            </a:r>
            <a:r>
              <a:rPr lang="zh-CN" altLang="zh-CN" sz="1500" dirty="0" smtClean="0">
                <a:latin typeface="+mn-ea"/>
                <a:cs typeface="Times New Roman" panose="02020603050405020304" pitchFamily="18" charset="0"/>
                <a:sym typeface="+mn-ea"/>
              </a:rPr>
              <a:t>（</a:t>
            </a:r>
            <a:r>
              <a:rPr lang="en-US" altLang="zh-CN" sz="1500" dirty="0">
                <a:latin typeface="+mn-ea"/>
                <a:cs typeface="Times New Roman" panose="02020603050405020304" pitchFamily="18" charset="0"/>
                <a:sym typeface="+mn-ea"/>
              </a:rPr>
              <a:t>2</a:t>
            </a:r>
            <a:r>
              <a:rPr lang="zh-CN" altLang="zh-CN" sz="1500" dirty="0">
                <a:latin typeface="+mn-ea"/>
                <a:cs typeface="Times New Roman" panose="02020603050405020304" pitchFamily="18" charset="0"/>
                <a:sym typeface="+mn-ea"/>
              </a:rPr>
              <a:t>）两次世界大战的</a:t>
            </a:r>
            <a:r>
              <a:rPr lang="zh-CN" altLang="zh-CN" sz="1500" dirty="0" smtClean="0">
                <a:latin typeface="+mn-ea"/>
                <a:cs typeface="Times New Roman" panose="02020603050405020304" pitchFamily="18" charset="0"/>
                <a:sym typeface="+mn-ea"/>
              </a:rPr>
              <a:t>促进</a:t>
            </a:r>
          </a:p>
        </p:txBody>
      </p:sp>
      <p:pic>
        <p:nvPicPr>
          <p:cNvPr id="1026" name="Picture 2" descr="http://dingyue.ws.126.net/Rg3IZllPrSvlRhgDCqIwoG3WiUzB4ctD1fZp=5shuIhG7156687854494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2886" y="1817914"/>
            <a:ext cx="3722914" cy="22859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photocdn.sohu.com/20160913/Img46835670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18314" y="1828800"/>
            <a:ext cx="3692443" cy="22751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TextBox 7"/>
          <p:cNvSpPr txBox="1"/>
          <p:nvPr/>
        </p:nvSpPr>
        <p:spPr>
          <a:xfrm>
            <a:off x="1043485" y="4149352"/>
            <a:ext cx="3302276" cy="623248"/>
          </a:xfrm>
          <a:prstGeom prst="rect">
            <a:avLst/>
          </a:prstGeom>
          <a:noFill/>
        </p:spPr>
        <p:txBody>
          <a:bodyPr wrap="square" lIns="68580" tIns="34290" rIns="68580" bIns="34290" rtlCol="0">
            <a:spAutoFit/>
          </a:bodyPr>
          <a:lstStyle/>
          <a:p>
            <a:pPr algn="ctr"/>
            <a:r>
              <a:rPr lang="zh-CN" altLang="en-US" dirty="0" smtClean="0">
                <a:latin typeface="仿宋" panose="02010609060101010101" pitchFamily="49" charset="-122"/>
                <a:ea typeface="仿宋" panose="02010609060101010101" pitchFamily="49" charset="-122"/>
              </a:rPr>
              <a:t>相对论和光量子理论的提出者</a:t>
            </a:r>
            <a:endParaRPr lang="en-US" altLang="zh-CN" dirty="0" smtClean="0">
              <a:latin typeface="仿宋" panose="02010609060101010101" pitchFamily="49" charset="-122"/>
              <a:ea typeface="仿宋" panose="02010609060101010101" pitchFamily="49" charset="-122"/>
            </a:endParaRPr>
          </a:p>
          <a:p>
            <a:pPr algn="ctr"/>
            <a:r>
              <a:rPr lang="en-US" altLang="zh-CN" dirty="0" smtClean="0">
                <a:latin typeface="仿宋" panose="02010609060101010101" pitchFamily="49" charset="-122"/>
                <a:ea typeface="仿宋" panose="02010609060101010101" pitchFamily="49" charset="-122"/>
              </a:rPr>
              <a:t>——</a:t>
            </a:r>
            <a:r>
              <a:rPr lang="zh-CN" altLang="en-US" dirty="0" smtClean="0">
                <a:latin typeface="仿宋" panose="02010609060101010101" pitchFamily="49" charset="-122"/>
                <a:ea typeface="仿宋" panose="02010609060101010101" pitchFamily="49" charset="-122"/>
              </a:rPr>
              <a:t>爱因斯坦</a:t>
            </a:r>
            <a:endParaRPr lang="zh-CN" altLang="en-US" dirty="0">
              <a:latin typeface="仿宋" panose="02010609060101010101" pitchFamily="49" charset="-122"/>
              <a:ea typeface="仿宋" panose="02010609060101010101" pitchFamily="49" charset="-122"/>
            </a:endParaRPr>
          </a:p>
        </p:txBody>
      </p:sp>
      <p:sp>
        <p:nvSpPr>
          <p:cNvPr id="4" name="TextBox 8"/>
          <p:cNvSpPr txBox="1"/>
          <p:nvPr/>
        </p:nvSpPr>
        <p:spPr>
          <a:xfrm>
            <a:off x="5479303" y="4112316"/>
            <a:ext cx="3056603" cy="623248"/>
          </a:xfrm>
          <a:prstGeom prst="rect">
            <a:avLst/>
          </a:prstGeom>
          <a:noFill/>
        </p:spPr>
        <p:txBody>
          <a:bodyPr wrap="square" lIns="68580" tIns="34290" rIns="68580" bIns="34290" rtlCol="0">
            <a:spAutoFit/>
          </a:bodyPr>
          <a:lstStyle/>
          <a:p>
            <a:pPr algn="ctr"/>
            <a:r>
              <a:rPr lang="zh-CN" altLang="en-US" dirty="0" smtClean="0">
                <a:latin typeface="仿宋" panose="02010609060101010101" pitchFamily="49" charset="-122"/>
                <a:ea typeface="仿宋" panose="02010609060101010101" pitchFamily="49" charset="-122"/>
              </a:rPr>
              <a:t>量子理论的新表述</a:t>
            </a:r>
            <a:endParaRPr lang="en-US" altLang="zh-CN" dirty="0" smtClean="0">
              <a:latin typeface="仿宋" panose="02010609060101010101" pitchFamily="49" charset="-122"/>
              <a:ea typeface="仿宋" panose="02010609060101010101" pitchFamily="49" charset="-122"/>
            </a:endParaRPr>
          </a:p>
          <a:p>
            <a:pPr algn="ctr"/>
            <a:r>
              <a:rPr lang="en-US" altLang="zh-CN" dirty="0" smtClean="0">
                <a:latin typeface="仿宋" panose="02010609060101010101" pitchFamily="49" charset="-122"/>
                <a:ea typeface="仿宋" panose="02010609060101010101" pitchFamily="49" charset="-122"/>
              </a:rPr>
              <a:t>——</a:t>
            </a:r>
            <a:r>
              <a:rPr lang="zh-CN" altLang="en-US" dirty="0" smtClean="0">
                <a:latin typeface="仿宋" panose="02010609060101010101" pitchFamily="49" charset="-122"/>
                <a:ea typeface="仿宋" panose="02010609060101010101" pitchFamily="49" charset="-122"/>
              </a:rPr>
              <a:t>薛定谔的猫</a:t>
            </a:r>
            <a:endParaRPr lang="zh-CN" altLang="en-US" dirty="0">
              <a:latin typeface="仿宋" panose="02010609060101010101" pitchFamily="49" charset="-122"/>
              <a:ea typeface="仿宋" panose="02010609060101010101" pitchFamily="49" charset="-122"/>
            </a:endParaRPr>
          </a:p>
        </p:txBody>
      </p:sp>
      <p:sp>
        <p:nvSpPr>
          <p:cNvPr id="13" name="TextBox 12"/>
          <p:cNvSpPr txBox="1"/>
          <p:nvPr/>
        </p:nvSpPr>
        <p:spPr>
          <a:xfrm>
            <a:off x="0" y="0"/>
            <a:ext cx="2764971" cy="400110"/>
          </a:xfrm>
          <a:prstGeom prst="rect">
            <a:avLst/>
          </a:prstGeom>
          <a:solidFill>
            <a:schemeClr val="accent6">
              <a:lumMod val="50000"/>
            </a:schemeClr>
          </a:solidFill>
        </p:spPr>
        <p:txBody>
          <a:bodyPr wrap="square" rtlCol="0">
            <a:spAutoFit/>
          </a:bodyPr>
          <a:lstStyle/>
          <a:p>
            <a:r>
              <a:rPr lang="zh-CN" altLang="en-US" sz="2000" dirty="0" smtClean="0">
                <a:solidFill>
                  <a:schemeClr val="bg1"/>
                </a:solidFill>
              </a:rPr>
              <a:t>二、科学技术的新发展</a:t>
            </a:r>
            <a:endParaRPr lang="zh-CN" altLang="en-US" sz="2000" dirty="0">
              <a:solidFill>
                <a:schemeClr val="bg1"/>
              </a:solidFill>
            </a:endParaRPr>
          </a:p>
        </p:txBody>
      </p:sp>
      <p:pic>
        <p:nvPicPr>
          <p:cNvPr id="2" name="音频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4318000"/>
            <a:ext cx="609600" cy="609600"/>
          </a:xfrm>
          <a:prstGeom prst="rect">
            <a:avLst/>
          </a:prstGeom>
        </p:spPr>
      </p:pic>
    </p:spTree>
    <p:custDataLst>
      <p:tags r:id="rId1"/>
    </p:custDataLst>
  </p:cSld>
  <p:clrMapOvr>
    <a:masterClrMapping/>
  </p:clrMapOvr>
  <p:transition advTm="567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5736" y="2189458"/>
            <a:ext cx="1697355" cy="346249"/>
          </a:xfrm>
          <a:prstGeom prst="rect">
            <a:avLst/>
          </a:prstGeom>
        </p:spPr>
        <p:txBody>
          <a:bodyPr wrap="square" lIns="68580" tIns="34290" rIns="68580" bIns="34290">
            <a:spAutoFit/>
          </a:bodyPr>
          <a:lstStyle/>
          <a:p>
            <a:pPr lvl="0" algn="l">
              <a:buClrTx/>
              <a:buSzTx/>
              <a:buFontTx/>
            </a:pPr>
            <a:r>
              <a:rPr lang="en-US" altLang="zh-CN" b="1" dirty="0" smtClean="0">
                <a:latin typeface="+mn-ea"/>
                <a:cs typeface="Times New Roman" panose="02020603050405020304" pitchFamily="18" charset="0"/>
                <a:sym typeface="+mn-ea"/>
              </a:rPr>
              <a:t>3.影响</a:t>
            </a:r>
            <a:r>
              <a:rPr lang="en-US" altLang="zh-CN" b="1" dirty="0">
                <a:latin typeface="+mn-ea"/>
                <a:cs typeface="Times New Roman" panose="02020603050405020304" pitchFamily="18" charset="0"/>
                <a:sym typeface="+mn-ea"/>
              </a:rPr>
              <a:t>：</a:t>
            </a:r>
          </a:p>
        </p:txBody>
      </p:sp>
      <p:sp>
        <p:nvSpPr>
          <p:cNvPr id="3" name="文本框 2"/>
          <p:cNvSpPr txBox="1"/>
          <p:nvPr/>
        </p:nvSpPr>
        <p:spPr>
          <a:xfrm>
            <a:off x="1800000" y="624819"/>
            <a:ext cx="4085086" cy="1685077"/>
          </a:xfrm>
          <a:prstGeom prst="rect">
            <a:avLst/>
          </a:prstGeom>
          <a:noFill/>
        </p:spPr>
        <p:txBody>
          <a:bodyPr wrap="square" lIns="68580" tIns="34290" rIns="68580" bIns="34290" rtlCol="0" anchor="t">
            <a:spAutoFit/>
          </a:bodyPr>
          <a:lstStyle/>
          <a:p>
            <a:pPr>
              <a:spcAft>
                <a:spcPts val="900"/>
              </a:spcAft>
            </a:pPr>
            <a:r>
              <a:rPr lang="zh-CN" altLang="zh-CN" sz="1500" dirty="0" smtClean="0">
                <a:latin typeface="+mn-ea"/>
                <a:cs typeface="Times New Roman" panose="02020603050405020304" pitchFamily="18" charset="0"/>
                <a:sym typeface="+mn-ea"/>
              </a:rPr>
              <a:t>（1）原子能的开发利用</a:t>
            </a:r>
          </a:p>
          <a:p>
            <a:pPr>
              <a:spcAft>
                <a:spcPts val="900"/>
              </a:spcAft>
            </a:pPr>
            <a:r>
              <a:rPr lang="zh-CN" altLang="zh-CN" sz="1500" dirty="0" smtClean="0">
                <a:latin typeface="+mn-ea"/>
                <a:cs typeface="Times New Roman" panose="02020603050405020304" pitchFamily="18" charset="0"/>
                <a:sym typeface="+mn-ea"/>
              </a:rPr>
              <a:t>（2）电子计算机与互联网</a:t>
            </a:r>
          </a:p>
          <a:p>
            <a:pPr>
              <a:spcAft>
                <a:spcPts val="900"/>
              </a:spcAft>
            </a:pPr>
            <a:r>
              <a:rPr lang="zh-CN" altLang="zh-CN" sz="1500" dirty="0" smtClean="0">
                <a:latin typeface="+mn-ea"/>
                <a:cs typeface="Times New Roman" panose="02020603050405020304" pitchFamily="18" charset="0"/>
                <a:sym typeface="+mn-ea"/>
              </a:rPr>
              <a:t>（3）空间技术和海洋技术</a:t>
            </a:r>
          </a:p>
          <a:p>
            <a:pPr>
              <a:spcAft>
                <a:spcPts val="900"/>
              </a:spcAft>
            </a:pPr>
            <a:r>
              <a:rPr lang="zh-CN" altLang="zh-CN" sz="1500" dirty="0" smtClean="0">
                <a:latin typeface="+mn-ea"/>
                <a:cs typeface="Times New Roman" panose="02020603050405020304" pitchFamily="18" charset="0"/>
                <a:sym typeface="+mn-ea"/>
              </a:rPr>
              <a:t>（4）新材料的出现</a:t>
            </a:r>
          </a:p>
          <a:p>
            <a:pPr>
              <a:spcAft>
                <a:spcPts val="900"/>
              </a:spcAft>
            </a:pPr>
            <a:r>
              <a:rPr lang="zh-CN" altLang="zh-CN" sz="1500" dirty="0" smtClean="0">
                <a:latin typeface="+mn-ea"/>
                <a:cs typeface="Times New Roman" panose="02020603050405020304" pitchFamily="18" charset="0"/>
                <a:sym typeface="+mn-ea"/>
              </a:rPr>
              <a:t>（5）生物工程技术</a:t>
            </a:r>
          </a:p>
        </p:txBody>
      </p:sp>
      <p:sp>
        <p:nvSpPr>
          <p:cNvPr id="4" name="矩形 3"/>
          <p:cNvSpPr/>
          <p:nvPr/>
        </p:nvSpPr>
        <p:spPr>
          <a:xfrm>
            <a:off x="704830" y="624916"/>
            <a:ext cx="1113527" cy="346249"/>
          </a:xfrm>
          <a:prstGeom prst="rect">
            <a:avLst/>
          </a:prstGeom>
        </p:spPr>
        <p:txBody>
          <a:bodyPr wrap="square" lIns="68580" tIns="34290" rIns="68580" bIns="34290">
            <a:spAutoFit/>
          </a:bodyPr>
          <a:lstStyle/>
          <a:p>
            <a:pPr lvl="0" algn="l">
              <a:buClrTx/>
              <a:buSzTx/>
              <a:buFontTx/>
            </a:pPr>
            <a:r>
              <a:rPr lang="en-US" altLang="zh-CN" b="1" dirty="0" smtClean="0">
                <a:latin typeface="+mn-ea"/>
                <a:cs typeface="Times New Roman" panose="02020603050405020304" pitchFamily="18" charset="0"/>
                <a:sym typeface="+mn-ea"/>
              </a:rPr>
              <a:t>2.内容</a:t>
            </a:r>
            <a:endParaRPr lang="en-US" altLang="zh-CN" b="1" dirty="0">
              <a:latin typeface="+mn-ea"/>
              <a:cs typeface="Times New Roman" panose="02020603050405020304" pitchFamily="18" charset="0"/>
              <a:sym typeface="+mn-ea"/>
            </a:endParaRPr>
          </a:p>
        </p:txBody>
      </p:sp>
      <p:sp>
        <p:nvSpPr>
          <p:cNvPr id="6" name="文本框 5"/>
          <p:cNvSpPr txBox="1"/>
          <p:nvPr/>
        </p:nvSpPr>
        <p:spPr>
          <a:xfrm>
            <a:off x="824593" y="2562837"/>
            <a:ext cx="8014607" cy="300082"/>
          </a:xfrm>
          <a:prstGeom prst="rect">
            <a:avLst/>
          </a:prstGeom>
          <a:noFill/>
        </p:spPr>
        <p:txBody>
          <a:bodyPr wrap="square" lIns="68580" tIns="34290" rIns="68580" bIns="34290" rtlCol="0" anchor="t">
            <a:spAutoFit/>
          </a:bodyPr>
          <a:lstStyle/>
          <a:p>
            <a:pPr>
              <a:spcAft>
                <a:spcPts val="900"/>
              </a:spcAft>
            </a:pPr>
            <a:r>
              <a:rPr lang="zh-CN" altLang="zh-CN" sz="1500" dirty="0" smtClean="0">
                <a:latin typeface="+mn-ea"/>
                <a:cs typeface="Times New Roman" panose="02020603050405020304" pitchFamily="18" charset="0"/>
                <a:sym typeface="+mn-ea"/>
              </a:rPr>
              <a:t>使社会发展进入</a:t>
            </a:r>
            <a:r>
              <a:rPr lang="zh-CN" altLang="zh-CN" sz="1500" dirty="0" smtClean="0">
                <a:solidFill>
                  <a:srgbClr val="FF0000"/>
                </a:solidFill>
                <a:latin typeface="+mn-ea"/>
                <a:cs typeface="Times New Roman" panose="02020603050405020304" pitchFamily="18" charset="0"/>
                <a:sym typeface="+mn-ea"/>
              </a:rPr>
              <a:t>信息时代</a:t>
            </a:r>
            <a:r>
              <a:rPr lang="zh-CN" altLang="zh-CN" sz="1500" dirty="0" smtClean="0">
                <a:latin typeface="+mn-ea"/>
                <a:cs typeface="Times New Roman" panose="02020603050405020304" pitchFamily="18" charset="0"/>
                <a:sym typeface="+mn-ea"/>
              </a:rPr>
              <a:t>，劳动方式日益自动化和智能化，极大地</a:t>
            </a:r>
            <a:r>
              <a:rPr lang="zh-CN" altLang="zh-CN" sz="1500" dirty="0" smtClean="0">
                <a:solidFill>
                  <a:srgbClr val="FF0000"/>
                </a:solidFill>
                <a:latin typeface="+mn-ea"/>
                <a:cs typeface="Times New Roman" panose="02020603050405020304" pitchFamily="18" charset="0"/>
                <a:sym typeface="+mn-ea"/>
              </a:rPr>
              <a:t>提升了社会生产力</a:t>
            </a:r>
            <a:r>
              <a:rPr lang="zh-CN" altLang="zh-CN" sz="1500" dirty="0" smtClean="0">
                <a:latin typeface="+mn-ea"/>
                <a:cs typeface="Times New Roman" panose="02020603050405020304" pitchFamily="18" charset="0"/>
                <a:sym typeface="+mn-ea"/>
              </a:rPr>
              <a:t>。</a:t>
            </a:r>
          </a:p>
        </p:txBody>
      </p:sp>
      <p:grpSp>
        <p:nvGrpSpPr>
          <p:cNvPr id="14" name="组合 13"/>
          <p:cNvGrpSpPr/>
          <p:nvPr/>
        </p:nvGrpSpPr>
        <p:grpSpPr>
          <a:xfrm>
            <a:off x="881743" y="3127670"/>
            <a:ext cx="7481208" cy="1705791"/>
            <a:chOff x="881743" y="3127670"/>
            <a:chExt cx="7481208" cy="1705791"/>
          </a:xfrm>
        </p:grpSpPr>
        <p:grpSp>
          <p:nvGrpSpPr>
            <p:cNvPr id="8" name="组合 8"/>
            <p:cNvGrpSpPr/>
            <p:nvPr/>
          </p:nvGrpSpPr>
          <p:grpSpPr>
            <a:xfrm>
              <a:off x="4054664" y="3149441"/>
              <a:ext cx="4308287" cy="1684020"/>
              <a:chOff x="4924380" y="4550253"/>
              <a:chExt cx="6940829" cy="2160000"/>
            </a:xfrm>
          </p:grpSpPr>
          <p:pic>
            <p:nvPicPr>
              <p:cNvPr id="10" name="Picture 6" descr="http://www.chinadaily.com.cn/hqgj/images/attachement/jpg/site1/20090718/0021701405ba0bcb63e00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861" r="15405"/>
              <a:stretch>
                <a:fillRect/>
              </a:stretch>
            </p:blipFill>
            <p:spPr bwMode="auto">
              <a:xfrm>
                <a:off x="4924380" y="4550253"/>
                <a:ext cx="2273199"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p4.so.qhmsg.com/t016006ecd1840f9d8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56409" y="4550253"/>
                <a:ext cx="20088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n1.itc.cn/img8/wb/smccloud/fetch/2015/07/10/83020693534101110.JPE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066"/>
              <a:stretch>
                <a:fillRect/>
              </a:stretch>
            </p:blipFill>
            <p:spPr bwMode="auto">
              <a:xfrm>
                <a:off x="7197579" y="4550253"/>
                <a:ext cx="2658830" cy="216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图片 27"/>
            <p:cNvPicPr>
              <a:picLocks noChangeAspect="1"/>
            </p:cNvPicPr>
            <p:nvPr/>
          </p:nvPicPr>
          <p:blipFill>
            <a:blip r:embed="rId8" cstate="print"/>
            <a:stretch>
              <a:fillRect/>
            </a:stretch>
          </p:blipFill>
          <p:spPr>
            <a:xfrm>
              <a:off x="2456839" y="3138147"/>
              <a:ext cx="1555909" cy="1683544"/>
            </a:xfrm>
            <a:prstGeom prst="rect">
              <a:avLst/>
            </a:prstGeom>
          </p:spPr>
        </p:pic>
        <p:pic>
          <p:nvPicPr>
            <p:cNvPr id="27" name="图片 26"/>
            <p:cNvPicPr>
              <a:picLocks noChangeAspect="1"/>
            </p:cNvPicPr>
            <p:nvPr/>
          </p:nvPicPr>
          <p:blipFill>
            <a:blip r:embed="rId9" cstate="print"/>
            <a:stretch>
              <a:fillRect/>
            </a:stretch>
          </p:blipFill>
          <p:spPr>
            <a:xfrm>
              <a:off x="881743" y="3127670"/>
              <a:ext cx="1554004" cy="1694021"/>
            </a:xfrm>
            <a:prstGeom prst="rect">
              <a:avLst/>
            </a:prstGeom>
          </p:spPr>
        </p:pic>
      </p:grpSp>
      <p:sp>
        <p:nvSpPr>
          <p:cNvPr id="19" name="TextBox 18"/>
          <p:cNvSpPr txBox="1"/>
          <p:nvPr/>
        </p:nvSpPr>
        <p:spPr>
          <a:xfrm>
            <a:off x="152400" y="54430"/>
            <a:ext cx="2764971" cy="400110"/>
          </a:xfrm>
          <a:prstGeom prst="rect">
            <a:avLst/>
          </a:prstGeom>
          <a:solidFill>
            <a:schemeClr val="accent6">
              <a:lumMod val="50000"/>
            </a:schemeClr>
          </a:solidFill>
        </p:spPr>
        <p:txBody>
          <a:bodyPr wrap="square" rtlCol="0">
            <a:spAutoFit/>
          </a:bodyPr>
          <a:lstStyle/>
          <a:p>
            <a:r>
              <a:rPr lang="zh-CN" altLang="en-US" sz="2000" dirty="0" smtClean="0">
                <a:solidFill>
                  <a:schemeClr val="bg1"/>
                </a:solidFill>
              </a:rPr>
              <a:t>二、科学技术的新发展</a:t>
            </a:r>
            <a:endParaRPr lang="zh-CN" altLang="en-US" sz="2000" dirty="0">
              <a:solidFill>
                <a:schemeClr val="bg1"/>
              </a:solidFill>
            </a:endParaRPr>
          </a:p>
        </p:txBody>
      </p:sp>
      <p:pic>
        <p:nvPicPr>
          <p:cNvPr id="5" name="音频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4318000"/>
            <a:ext cx="609600" cy="609600"/>
          </a:xfrm>
          <a:prstGeom prst="rect">
            <a:avLst/>
          </a:prstGeom>
        </p:spPr>
      </p:pic>
    </p:spTree>
    <p:custDataLst>
      <p:tags r:id="rId1"/>
    </p:custDataLst>
  </p:cSld>
  <p:clrMapOvr>
    <a:masterClrMapping/>
  </p:clrMapOvr>
  <p:transition advTm="335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bldLst>
      <p:bldP spid="2" grpId="0"/>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7143" y="1104001"/>
            <a:ext cx="8629874" cy="368300"/>
          </a:xfrm>
          <a:prstGeom prst="rect">
            <a:avLst/>
          </a:prstGeom>
        </p:spPr>
        <p:txBody>
          <a:bodyPr wrap="square">
            <a:spAutoFit/>
          </a:bodyPr>
          <a:lstStyle/>
          <a:p>
            <a:pPr>
              <a:spcAft>
                <a:spcPts val="1200"/>
              </a:spcAft>
            </a:pPr>
            <a:r>
              <a:rPr lang="zh-CN" altLang="zh-CN" dirty="0" smtClean="0">
                <a:latin typeface="华文中宋" panose="02010600040101010101" charset="-122"/>
                <a:ea typeface="华文中宋" panose="02010600040101010101" charset="-122"/>
                <a:cs typeface="华文中宋" panose="02010600040101010101" charset="-122"/>
              </a:rPr>
              <a:t>（</a:t>
            </a:r>
            <a:r>
              <a:rPr lang="en-US" altLang="zh-CN" dirty="0">
                <a:latin typeface="华文中宋" panose="02010600040101010101" charset="-122"/>
                <a:ea typeface="华文中宋" panose="02010600040101010101" charset="-122"/>
                <a:cs typeface="华文中宋" panose="02010600040101010101" charset="-122"/>
              </a:rPr>
              <a:t>1</a:t>
            </a:r>
            <a:r>
              <a:rPr lang="zh-CN" altLang="zh-CN" dirty="0">
                <a:latin typeface="华文中宋" panose="02010600040101010101" charset="-122"/>
                <a:ea typeface="华文中宋" panose="02010600040101010101" charset="-122"/>
                <a:cs typeface="华文中宋" panose="02010600040101010101" charset="-122"/>
              </a:rPr>
              <a:t>）农业和工业的人口比重下降，服务业的人口比重增加。</a:t>
            </a:r>
          </a:p>
        </p:txBody>
      </p:sp>
      <p:sp>
        <p:nvSpPr>
          <p:cNvPr id="3" name="矩形 2"/>
          <p:cNvSpPr/>
          <p:nvPr/>
        </p:nvSpPr>
        <p:spPr>
          <a:xfrm>
            <a:off x="0" y="83866"/>
            <a:ext cx="2917372" cy="400110"/>
          </a:xfrm>
          <a:prstGeom prst="rect">
            <a:avLst/>
          </a:prstGeom>
          <a:solidFill>
            <a:schemeClr val="accent6">
              <a:lumMod val="50000"/>
            </a:schemeClr>
          </a:solidFill>
        </p:spPr>
        <p:txBody>
          <a:bodyPr wrap="square">
            <a:spAutoFit/>
          </a:bodyPr>
          <a:lstStyle/>
          <a:p>
            <a:pPr lvl="0"/>
            <a:r>
              <a:rPr lang="zh-CN" altLang="zh-CN" sz="2000" b="1" dirty="0">
                <a:solidFill>
                  <a:schemeClr val="bg1"/>
                </a:solidFill>
                <a:latin typeface="+mn-ea"/>
                <a:cs typeface="Times New Roman" panose="02020603050405020304" pitchFamily="18" charset="0"/>
              </a:rPr>
              <a:t>三、社会</a:t>
            </a:r>
            <a:r>
              <a:rPr lang="zh-CN" altLang="zh-CN" sz="2000" b="1" dirty="0" smtClean="0">
                <a:solidFill>
                  <a:schemeClr val="bg1"/>
                </a:solidFill>
                <a:latin typeface="+mn-ea"/>
                <a:cs typeface="Times New Roman" panose="02020603050405020304" pitchFamily="18" charset="0"/>
              </a:rPr>
              <a:t>结构</a:t>
            </a:r>
            <a:r>
              <a:rPr lang="zh-CN" altLang="en-US" sz="2000" b="1" dirty="0" smtClean="0">
                <a:solidFill>
                  <a:schemeClr val="bg1"/>
                </a:solidFill>
                <a:latin typeface="+mn-ea"/>
                <a:cs typeface="Times New Roman" panose="02020603050405020304" pitchFamily="18" charset="0"/>
              </a:rPr>
              <a:t>的新变化</a:t>
            </a:r>
            <a:endParaRPr lang="zh-CN" altLang="zh-CN" sz="2000" dirty="0">
              <a:solidFill>
                <a:schemeClr val="bg1"/>
              </a:solidFill>
              <a:latin typeface="+mn-ea"/>
              <a:cs typeface="Times New Roman" panose="02020603050405020304" pitchFamily="18" charset="0"/>
            </a:endParaRPr>
          </a:p>
        </p:txBody>
      </p:sp>
      <p:sp>
        <p:nvSpPr>
          <p:cNvPr id="4" name="矩形 3"/>
          <p:cNvSpPr/>
          <p:nvPr/>
        </p:nvSpPr>
        <p:spPr>
          <a:xfrm>
            <a:off x="215597" y="577033"/>
            <a:ext cx="930063" cy="400110"/>
          </a:xfrm>
          <a:prstGeom prst="rect">
            <a:avLst/>
          </a:prstGeom>
        </p:spPr>
        <p:txBody>
          <a:bodyPr wrap="none">
            <a:spAutoFit/>
          </a:bodyPr>
          <a:lstStyle/>
          <a:p>
            <a:pPr lvl="0"/>
            <a:r>
              <a:rPr lang="en-US" altLang="zh-CN" sz="2000" b="1" dirty="0" smtClean="0">
                <a:solidFill>
                  <a:srgbClr val="000000"/>
                </a:solidFill>
                <a:latin typeface="+mn-ea"/>
                <a:cs typeface="Times New Roman" panose="02020603050405020304" pitchFamily="18" charset="0"/>
              </a:rPr>
              <a:t>1</a:t>
            </a:r>
            <a:r>
              <a:rPr lang="en-US" altLang="zh-CN" sz="2000" b="1" dirty="0">
                <a:latin typeface="+mn-ea"/>
                <a:cs typeface="Times New Roman" panose="02020603050405020304" pitchFamily="18" charset="0"/>
              </a:rPr>
              <a:t>.</a:t>
            </a:r>
            <a:r>
              <a:rPr lang="zh-CN" altLang="zh-CN" sz="2000" b="1" dirty="0" smtClean="0">
                <a:solidFill>
                  <a:srgbClr val="000000"/>
                </a:solidFill>
                <a:latin typeface="+mn-ea"/>
                <a:cs typeface="Times New Roman" panose="02020603050405020304" pitchFamily="18" charset="0"/>
              </a:rPr>
              <a:t>表现</a:t>
            </a:r>
            <a:endParaRPr lang="zh-CN" altLang="zh-CN" sz="2000" b="1" dirty="0">
              <a:solidFill>
                <a:srgbClr val="000000"/>
              </a:solidFill>
              <a:latin typeface="+mn-ea"/>
              <a:cs typeface="Times New Roman" panose="02020603050405020304" pitchFamily="18" charset="0"/>
            </a:endParaRPr>
          </a:p>
        </p:txBody>
      </p:sp>
      <p:sp>
        <p:nvSpPr>
          <p:cNvPr id="5" name="矩形 4"/>
          <p:cNvSpPr/>
          <p:nvPr/>
        </p:nvSpPr>
        <p:spPr>
          <a:xfrm>
            <a:off x="162560" y="1942465"/>
            <a:ext cx="8981440" cy="400110"/>
          </a:xfrm>
          <a:prstGeom prst="rect">
            <a:avLst/>
          </a:prstGeom>
        </p:spPr>
        <p:txBody>
          <a:bodyPr wrap="square">
            <a:spAutoFit/>
          </a:bodyPr>
          <a:lstStyle/>
          <a:p>
            <a:pPr lvl="0"/>
            <a:r>
              <a:rPr lang="en-US" altLang="zh-CN" sz="2000" b="1" dirty="0" smtClean="0">
                <a:solidFill>
                  <a:srgbClr val="000000"/>
                </a:solidFill>
                <a:latin typeface="华文中宋" panose="02010600040101010101" charset="-122"/>
                <a:ea typeface="华文中宋" panose="02010600040101010101" charset="-122"/>
                <a:cs typeface="华文中宋" panose="02010600040101010101" charset="-122"/>
              </a:rPr>
              <a:t>2</a:t>
            </a:r>
            <a:r>
              <a:rPr lang="en-US" altLang="zh-CN" sz="2000" b="1" dirty="0">
                <a:latin typeface="华文中宋" panose="02010600040101010101" charset="-122"/>
                <a:ea typeface="华文中宋" panose="02010600040101010101" charset="-122"/>
                <a:cs typeface="华文中宋" panose="02010600040101010101" charset="-122"/>
              </a:rPr>
              <a:t>.</a:t>
            </a:r>
            <a:r>
              <a:rPr lang="zh-CN" altLang="zh-CN" sz="2000" b="1" dirty="0" smtClean="0">
                <a:solidFill>
                  <a:srgbClr val="000000"/>
                </a:solidFill>
                <a:latin typeface="华文中宋" panose="02010600040101010101" charset="-122"/>
                <a:ea typeface="华文中宋" panose="02010600040101010101" charset="-122"/>
                <a:cs typeface="华文中宋" panose="02010600040101010101" charset="-122"/>
              </a:rPr>
              <a:t>实质</a:t>
            </a:r>
            <a:r>
              <a:rPr lang="zh-CN" altLang="zh-CN" sz="2000" b="1" dirty="0">
                <a:solidFill>
                  <a:srgbClr val="000000"/>
                </a:solidFill>
                <a:latin typeface="华文中宋" panose="02010600040101010101" charset="-122"/>
                <a:ea typeface="华文中宋" panose="02010600040101010101" charset="-122"/>
                <a:cs typeface="华文中宋" panose="02010600040101010101" charset="-122"/>
              </a:rPr>
              <a:t>：</a:t>
            </a:r>
            <a:r>
              <a:rPr lang="zh-CN" altLang="zh-CN" dirty="0">
                <a:solidFill>
                  <a:srgbClr val="000000"/>
                </a:solidFill>
                <a:latin typeface="华文中宋" panose="02010600040101010101" charset="-122"/>
                <a:ea typeface="华文中宋" panose="02010600040101010101" charset="-122"/>
                <a:cs typeface="华文中宋" panose="02010600040101010101" charset="-122"/>
              </a:rPr>
              <a:t>社会结构多层次化现象是资本主义生产力发展在生产关系上的反映。</a:t>
            </a:r>
          </a:p>
        </p:txBody>
      </p:sp>
      <p:graphicFrame>
        <p:nvGraphicFramePr>
          <p:cNvPr id="9" name="表格 8"/>
          <p:cNvGraphicFramePr>
            <a:graphicFrameLocks noGrp="1"/>
          </p:cNvGraphicFramePr>
          <p:nvPr>
            <p:custDataLst>
              <p:tags r:id="rId2"/>
            </p:custDataLst>
          </p:nvPr>
        </p:nvGraphicFramePr>
        <p:xfrm>
          <a:off x="526075" y="2620489"/>
          <a:ext cx="4860925" cy="2080260"/>
        </p:xfrm>
        <a:graphic>
          <a:graphicData uri="http://schemas.openxmlformats.org/drawingml/2006/table">
            <a:tbl>
              <a:tblPr firstRow="1" firstCol="1">
                <a:tableStyleId>{8A107856-5554-42FB-B03E-39F5DBC370BA}</a:tableStyleId>
              </a:tblPr>
              <a:tblGrid>
                <a:gridCol w="972185"/>
                <a:gridCol w="972185"/>
                <a:gridCol w="972185"/>
                <a:gridCol w="972185"/>
                <a:gridCol w="972185"/>
              </a:tblGrid>
              <a:tr h="297180">
                <a:tc>
                  <a:txBody>
                    <a:bodyPr/>
                    <a:lstStyle/>
                    <a:p>
                      <a:pPr algn="ctr"/>
                      <a:r>
                        <a:rPr lang="zh-CN" altLang="en-US" sz="1500" dirty="0" smtClean="0"/>
                        <a:t>经济部门</a:t>
                      </a:r>
                      <a:endParaRPr lang="zh-CN" altLang="en-US" sz="1500" dirty="0"/>
                    </a:p>
                  </a:txBody>
                  <a:tcPr marL="68580" marR="68580" marT="34290" marB="34290" anchor="ctr"/>
                </a:tc>
                <a:tc>
                  <a:txBody>
                    <a:bodyPr/>
                    <a:lstStyle/>
                    <a:p>
                      <a:pPr algn="ctr"/>
                      <a:r>
                        <a:rPr lang="zh-CN" altLang="en-US" sz="1500" dirty="0" smtClean="0"/>
                        <a:t>年份</a:t>
                      </a:r>
                      <a:endParaRPr lang="zh-CN" altLang="en-US" sz="1500" dirty="0"/>
                    </a:p>
                  </a:txBody>
                  <a:tcPr marL="68580" marR="68580" marT="34290" marB="34290" anchor="ctr"/>
                </a:tc>
                <a:tc>
                  <a:txBody>
                    <a:bodyPr/>
                    <a:lstStyle/>
                    <a:p>
                      <a:pPr algn="ctr"/>
                      <a:r>
                        <a:rPr lang="zh-CN" altLang="en-US" sz="1500" dirty="0" smtClean="0"/>
                        <a:t>美国</a:t>
                      </a:r>
                      <a:endParaRPr lang="zh-CN" altLang="en-US" sz="1500" dirty="0"/>
                    </a:p>
                  </a:txBody>
                  <a:tcPr marL="68580" marR="68580" marT="34290" marB="34290" anchor="ctr"/>
                </a:tc>
                <a:tc>
                  <a:txBody>
                    <a:bodyPr/>
                    <a:lstStyle/>
                    <a:p>
                      <a:pPr algn="ctr"/>
                      <a:r>
                        <a:rPr lang="zh-CN" altLang="en-US" sz="1500" dirty="0" smtClean="0"/>
                        <a:t>联邦德国</a:t>
                      </a:r>
                      <a:endParaRPr lang="zh-CN" altLang="en-US" sz="1500" dirty="0"/>
                    </a:p>
                  </a:txBody>
                  <a:tcPr marL="68580" marR="68580" marT="34290" marB="34290" anchor="ctr"/>
                </a:tc>
                <a:tc>
                  <a:txBody>
                    <a:bodyPr/>
                    <a:lstStyle/>
                    <a:p>
                      <a:pPr algn="ctr"/>
                      <a:r>
                        <a:rPr lang="zh-CN" altLang="en-US" sz="1500" dirty="0" smtClean="0"/>
                        <a:t>日本</a:t>
                      </a:r>
                      <a:endParaRPr lang="zh-CN" altLang="en-US" sz="1500" dirty="0"/>
                    </a:p>
                  </a:txBody>
                  <a:tcPr marL="68580" marR="68580" marT="34290" marB="34290" anchor="ctr"/>
                </a:tc>
              </a:tr>
              <a:tr h="297180">
                <a:tc rowSpan="2">
                  <a:txBody>
                    <a:bodyPr/>
                    <a:lstStyle/>
                    <a:p>
                      <a:pPr algn="ctr"/>
                      <a:r>
                        <a:rPr lang="zh-CN" altLang="en-US" sz="1500" dirty="0" smtClean="0"/>
                        <a:t>农业</a:t>
                      </a:r>
                      <a:endParaRPr lang="zh-CN" altLang="en-US" sz="1500" dirty="0"/>
                    </a:p>
                  </a:txBody>
                  <a:tcPr marL="68580" marR="68580" marT="34290" marB="34290" anchor="ctr"/>
                </a:tc>
                <a:tc>
                  <a:txBody>
                    <a:bodyPr/>
                    <a:lstStyle/>
                    <a:p>
                      <a:pPr algn="ctr"/>
                      <a:r>
                        <a:rPr lang="en-US" altLang="zh-CN" sz="1500" dirty="0" smtClean="0"/>
                        <a:t>1950</a:t>
                      </a:r>
                      <a:endParaRPr lang="zh-CN" altLang="en-US" sz="1500" b="1" dirty="0"/>
                    </a:p>
                  </a:txBody>
                  <a:tcPr marL="68580" marR="68580" marT="34290" marB="34290" anchor="ctr"/>
                </a:tc>
                <a:tc>
                  <a:txBody>
                    <a:bodyPr/>
                    <a:lstStyle/>
                    <a:p>
                      <a:pPr algn="ctr"/>
                      <a:r>
                        <a:rPr lang="en-US" altLang="zh-CN" sz="1500" dirty="0" smtClean="0"/>
                        <a:t>12.2</a:t>
                      </a:r>
                      <a:endParaRPr lang="zh-CN" altLang="en-US" sz="1500" b="1" dirty="0"/>
                    </a:p>
                  </a:txBody>
                  <a:tcPr marL="68580" marR="68580" marT="34290" marB="34290" anchor="ctr"/>
                </a:tc>
                <a:tc>
                  <a:txBody>
                    <a:bodyPr/>
                    <a:lstStyle/>
                    <a:p>
                      <a:pPr algn="ctr"/>
                      <a:r>
                        <a:rPr lang="en-US" altLang="zh-CN" sz="1500" dirty="0" smtClean="0"/>
                        <a:t>23.2</a:t>
                      </a:r>
                      <a:endParaRPr lang="zh-CN" altLang="en-US" sz="1500" b="1" dirty="0"/>
                    </a:p>
                  </a:txBody>
                  <a:tcPr marL="68580" marR="68580" marT="34290" marB="34290" anchor="ctr"/>
                </a:tc>
                <a:tc>
                  <a:txBody>
                    <a:bodyPr/>
                    <a:lstStyle/>
                    <a:p>
                      <a:pPr algn="ctr"/>
                      <a:r>
                        <a:rPr lang="en-US" altLang="zh-CN" sz="1500" dirty="0" smtClean="0"/>
                        <a:t>50.7</a:t>
                      </a:r>
                      <a:endParaRPr lang="zh-CN" altLang="en-US" sz="1500" b="1" dirty="0"/>
                    </a:p>
                  </a:txBody>
                  <a:tcPr marL="68580" marR="68580" marT="34290" marB="34290" anchor="ctr"/>
                </a:tc>
              </a:tr>
              <a:tr h="297180">
                <a:tc vMerge="1">
                  <a:txBody>
                    <a:bodyPr/>
                    <a:lstStyle/>
                    <a:p>
                      <a:endParaRPr lang="zh-CN"/>
                    </a:p>
                  </a:txBody>
                  <a:tcPr anchor="ctr"/>
                </a:tc>
                <a:tc>
                  <a:txBody>
                    <a:bodyPr/>
                    <a:lstStyle/>
                    <a:p>
                      <a:pPr algn="ctr"/>
                      <a:r>
                        <a:rPr lang="en-US" altLang="zh-CN" sz="1500" dirty="0" smtClean="0"/>
                        <a:t>1990</a:t>
                      </a:r>
                      <a:endParaRPr lang="zh-CN" altLang="en-US" sz="1500" b="1" dirty="0"/>
                    </a:p>
                  </a:txBody>
                  <a:tcPr marL="68580" marR="68580" marT="34290" marB="34290" anchor="ctr"/>
                </a:tc>
                <a:tc>
                  <a:txBody>
                    <a:bodyPr/>
                    <a:lstStyle/>
                    <a:p>
                      <a:pPr algn="ctr"/>
                      <a:r>
                        <a:rPr lang="en-US" altLang="zh-CN" sz="1500" dirty="0" smtClean="0"/>
                        <a:t>2.8</a:t>
                      </a:r>
                      <a:endParaRPr lang="zh-CN" altLang="en-US" sz="1500" b="1" dirty="0"/>
                    </a:p>
                  </a:txBody>
                  <a:tcPr marL="68580" marR="68580" marT="34290" marB="34290" anchor="ctr"/>
                </a:tc>
                <a:tc>
                  <a:txBody>
                    <a:bodyPr/>
                    <a:lstStyle/>
                    <a:p>
                      <a:pPr algn="ctr"/>
                      <a:r>
                        <a:rPr lang="en-US" altLang="zh-CN" sz="1500" dirty="0" smtClean="0"/>
                        <a:t>5.1</a:t>
                      </a:r>
                      <a:endParaRPr lang="zh-CN" altLang="en-US" sz="1500" b="1" dirty="0"/>
                    </a:p>
                  </a:txBody>
                  <a:tcPr marL="68580" marR="68580" marT="34290" marB="34290" anchor="ctr"/>
                </a:tc>
                <a:tc>
                  <a:txBody>
                    <a:bodyPr/>
                    <a:lstStyle/>
                    <a:p>
                      <a:pPr algn="ctr"/>
                      <a:r>
                        <a:rPr lang="en-US" altLang="zh-CN" sz="1500" dirty="0" smtClean="0"/>
                        <a:t>7.2</a:t>
                      </a:r>
                      <a:endParaRPr lang="zh-CN" altLang="en-US" sz="1500" b="1" dirty="0"/>
                    </a:p>
                  </a:txBody>
                  <a:tcPr marL="68580" marR="68580" marT="34290" marB="34290" anchor="ctr"/>
                </a:tc>
              </a:tr>
              <a:tr h="297180">
                <a:tc rowSpan="2">
                  <a:txBody>
                    <a:bodyPr/>
                    <a:lstStyle/>
                    <a:p>
                      <a:pPr algn="ctr"/>
                      <a:r>
                        <a:rPr lang="zh-CN" altLang="en-US" sz="1500" dirty="0" smtClean="0"/>
                        <a:t>工业</a:t>
                      </a:r>
                      <a:endParaRPr lang="zh-CN" altLang="en-US" sz="1500" dirty="0"/>
                    </a:p>
                  </a:txBody>
                  <a:tcPr marL="68580" marR="68580" marT="34290" marB="34290" anchor="ctr"/>
                </a:tc>
                <a:tc>
                  <a:txBody>
                    <a:bodyPr/>
                    <a:lstStyle/>
                    <a:p>
                      <a:pPr algn="ctr"/>
                      <a:r>
                        <a:rPr lang="en-US" altLang="zh-CN" sz="1500" dirty="0" smtClean="0"/>
                        <a:t>1950</a:t>
                      </a:r>
                      <a:endParaRPr lang="zh-CN" altLang="en-US" sz="1500" b="1" dirty="0"/>
                    </a:p>
                  </a:txBody>
                  <a:tcPr marL="68580" marR="68580" marT="34290" marB="34290" anchor="ctr"/>
                </a:tc>
                <a:tc>
                  <a:txBody>
                    <a:bodyPr/>
                    <a:lstStyle/>
                    <a:p>
                      <a:pPr algn="ctr"/>
                      <a:r>
                        <a:rPr lang="en-US" altLang="zh-CN" sz="1500" dirty="0" smtClean="0"/>
                        <a:t>34.7</a:t>
                      </a:r>
                      <a:endParaRPr lang="zh-CN" altLang="en-US" sz="1500" b="1" dirty="0"/>
                    </a:p>
                  </a:txBody>
                  <a:tcPr marL="68580" marR="68580" marT="34290" marB="34290" anchor="ctr"/>
                </a:tc>
                <a:tc>
                  <a:txBody>
                    <a:bodyPr/>
                    <a:lstStyle/>
                    <a:p>
                      <a:pPr algn="ctr"/>
                      <a:r>
                        <a:rPr lang="en-US" altLang="zh-CN" sz="1500" dirty="0" smtClean="0"/>
                        <a:t>42.2</a:t>
                      </a:r>
                      <a:endParaRPr lang="zh-CN" altLang="en-US" sz="1500" b="1" dirty="0"/>
                    </a:p>
                  </a:txBody>
                  <a:tcPr marL="68580" marR="68580" marT="34290" marB="34290" anchor="ctr"/>
                </a:tc>
                <a:tc>
                  <a:txBody>
                    <a:bodyPr/>
                    <a:lstStyle/>
                    <a:p>
                      <a:pPr algn="ctr"/>
                      <a:r>
                        <a:rPr lang="en-US" altLang="zh-CN" sz="1500" dirty="0" smtClean="0"/>
                        <a:t>22.2</a:t>
                      </a:r>
                      <a:endParaRPr lang="zh-CN" altLang="en-US" sz="1500" b="1" dirty="0"/>
                    </a:p>
                  </a:txBody>
                  <a:tcPr marL="68580" marR="68580" marT="34290" marB="34290" anchor="ctr"/>
                </a:tc>
              </a:tr>
              <a:tr h="297180">
                <a:tc vMerge="1">
                  <a:txBody>
                    <a:bodyPr/>
                    <a:lstStyle/>
                    <a:p>
                      <a:endParaRPr lang="zh-CN"/>
                    </a:p>
                  </a:txBody>
                  <a:tcPr anchor="ctr"/>
                </a:tc>
                <a:tc>
                  <a:txBody>
                    <a:bodyPr/>
                    <a:lstStyle/>
                    <a:p>
                      <a:pPr algn="ctr"/>
                      <a:r>
                        <a:rPr lang="en-US" altLang="zh-CN" sz="1500" dirty="0" smtClean="0"/>
                        <a:t>1990</a:t>
                      </a:r>
                      <a:endParaRPr lang="zh-CN" altLang="en-US" sz="1500" b="1" dirty="0"/>
                    </a:p>
                  </a:txBody>
                  <a:tcPr marL="68580" marR="68580" marT="34290" marB="34290" anchor="ctr"/>
                </a:tc>
                <a:tc>
                  <a:txBody>
                    <a:bodyPr/>
                    <a:lstStyle/>
                    <a:p>
                      <a:pPr algn="ctr"/>
                      <a:r>
                        <a:rPr lang="en-US" altLang="zh-CN" sz="1500" dirty="0" smtClean="0"/>
                        <a:t>25.8</a:t>
                      </a:r>
                      <a:endParaRPr lang="zh-CN" altLang="en-US" sz="1500" b="1" dirty="0"/>
                    </a:p>
                  </a:txBody>
                  <a:tcPr marL="68580" marR="68580" marT="34290" marB="34290" anchor="ctr"/>
                </a:tc>
                <a:tc>
                  <a:txBody>
                    <a:bodyPr/>
                    <a:lstStyle/>
                    <a:p>
                      <a:pPr algn="ctr"/>
                      <a:r>
                        <a:rPr lang="en-US" altLang="zh-CN" sz="1500" dirty="0" smtClean="0"/>
                        <a:t>40.5</a:t>
                      </a:r>
                      <a:endParaRPr lang="zh-CN" altLang="en-US" sz="1500" b="1"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500" dirty="0" smtClean="0"/>
                        <a:t>33.6</a:t>
                      </a:r>
                      <a:endParaRPr lang="zh-CN" altLang="en-US" sz="1500" b="1" dirty="0" smtClean="0"/>
                    </a:p>
                  </a:txBody>
                  <a:tcPr marL="68580" marR="68580" marT="34290" marB="34290" anchor="ctr"/>
                </a:tc>
              </a:tr>
              <a:tr h="297180">
                <a:tc rowSpan="2">
                  <a:txBody>
                    <a:bodyPr/>
                    <a:lstStyle/>
                    <a:p>
                      <a:pPr algn="ctr"/>
                      <a:r>
                        <a:rPr lang="zh-CN" altLang="en-US" sz="1500" dirty="0" smtClean="0"/>
                        <a:t>服务业</a:t>
                      </a:r>
                      <a:endParaRPr lang="zh-CN" altLang="en-US" sz="1500" dirty="0"/>
                    </a:p>
                  </a:txBody>
                  <a:tcPr marL="68580" marR="68580" marT="34290" marB="34290" anchor="ctr"/>
                </a:tc>
                <a:tc>
                  <a:txBody>
                    <a:bodyPr/>
                    <a:lstStyle/>
                    <a:p>
                      <a:pPr algn="ctr"/>
                      <a:r>
                        <a:rPr lang="en-US" altLang="zh-CN" sz="1500" dirty="0" smtClean="0"/>
                        <a:t>1950</a:t>
                      </a:r>
                      <a:endParaRPr lang="zh-CN" altLang="en-US" sz="1500" b="1" dirty="0"/>
                    </a:p>
                  </a:txBody>
                  <a:tcPr marL="68580" marR="68580" marT="34290" marB="34290" anchor="ctr"/>
                </a:tc>
                <a:tc>
                  <a:txBody>
                    <a:bodyPr/>
                    <a:lstStyle/>
                    <a:p>
                      <a:pPr algn="ctr"/>
                      <a:r>
                        <a:rPr lang="en-US" altLang="zh-CN" sz="1500" dirty="0" smtClean="0"/>
                        <a:t>48.9</a:t>
                      </a:r>
                      <a:endParaRPr lang="zh-CN" altLang="en-US" sz="1500" b="1" dirty="0"/>
                    </a:p>
                  </a:txBody>
                  <a:tcPr marL="68580" marR="68580" marT="34290" marB="34290" anchor="ctr"/>
                </a:tc>
                <a:tc>
                  <a:txBody>
                    <a:bodyPr/>
                    <a:lstStyle/>
                    <a:p>
                      <a:pPr algn="ctr"/>
                      <a:r>
                        <a:rPr lang="en-US" altLang="zh-CN" sz="1500" dirty="0" smtClean="0"/>
                        <a:t>32.4</a:t>
                      </a:r>
                      <a:endParaRPr lang="zh-CN" altLang="en-US" sz="1500" b="1" dirty="0"/>
                    </a:p>
                  </a:txBody>
                  <a:tcPr marL="68580" marR="68580" marT="34290" marB="34290" anchor="ctr"/>
                </a:tc>
                <a:tc>
                  <a:txBody>
                    <a:bodyPr/>
                    <a:lstStyle/>
                    <a:p>
                      <a:pPr algn="ctr"/>
                      <a:r>
                        <a:rPr lang="en-US" altLang="zh-CN" sz="1500" dirty="0" smtClean="0"/>
                        <a:t>26.6</a:t>
                      </a:r>
                      <a:endParaRPr lang="zh-CN" altLang="en-US" sz="1500" b="1" dirty="0"/>
                    </a:p>
                  </a:txBody>
                  <a:tcPr marL="68580" marR="68580" marT="34290" marB="34290" anchor="ctr"/>
                </a:tc>
              </a:tr>
              <a:tr h="297180">
                <a:tc vMerge="1">
                  <a:txBody>
                    <a:bodyPr/>
                    <a:lstStyle/>
                    <a:p>
                      <a:endParaRPr lang="zh-CN"/>
                    </a:p>
                  </a:txBody>
                  <a:tcPr anchor="ctr"/>
                </a:tc>
                <a:tc>
                  <a:txBody>
                    <a:bodyPr/>
                    <a:lstStyle/>
                    <a:p>
                      <a:pPr algn="ctr"/>
                      <a:r>
                        <a:rPr lang="en-US" altLang="zh-CN" sz="1500" dirty="0" smtClean="0"/>
                        <a:t>1990</a:t>
                      </a:r>
                      <a:endParaRPr lang="zh-CN" altLang="en-US" sz="1500" b="1" dirty="0"/>
                    </a:p>
                  </a:txBody>
                  <a:tcPr marL="68580" marR="68580" marT="34290" marB="34290" anchor="ctr"/>
                </a:tc>
                <a:tc>
                  <a:txBody>
                    <a:bodyPr/>
                    <a:lstStyle/>
                    <a:p>
                      <a:pPr algn="ctr"/>
                      <a:r>
                        <a:rPr lang="en-US" altLang="zh-CN" sz="1500" dirty="0" smtClean="0"/>
                        <a:t>71.4</a:t>
                      </a:r>
                      <a:endParaRPr lang="zh-CN" altLang="en-US" sz="1500" b="1" dirty="0"/>
                    </a:p>
                  </a:txBody>
                  <a:tcPr marL="68580" marR="68580" marT="34290" marB="34290" anchor="ctr"/>
                </a:tc>
                <a:tc>
                  <a:txBody>
                    <a:bodyPr/>
                    <a:lstStyle/>
                    <a:p>
                      <a:pPr algn="ctr"/>
                      <a:r>
                        <a:rPr lang="en-US" altLang="zh-CN" sz="1500" dirty="0" smtClean="0"/>
                        <a:t>54.4</a:t>
                      </a:r>
                      <a:endParaRPr lang="zh-CN" altLang="en-US" sz="1500" b="1" dirty="0"/>
                    </a:p>
                  </a:txBody>
                  <a:tcPr marL="68580" marR="68580" marT="34290" marB="34290" anchor="ctr"/>
                </a:tc>
                <a:tc>
                  <a:txBody>
                    <a:bodyPr/>
                    <a:lstStyle/>
                    <a:p>
                      <a:pPr algn="ctr"/>
                      <a:r>
                        <a:rPr lang="en-US" altLang="zh-CN" sz="1500" dirty="0" smtClean="0"/>
                        <a:t>59.2</a:t>
                      </a:r>
                      <a:endParaRPr lang="zh-CN" altLang="en-US" sz="1500" b="1" dirty="0"/>
                    </a:p>
                  </a:txBody>
                  <a:tcPr marL="68580" marR="68580" marT="34290" marB="34290" anchor="ctr"/>
                </a:tc>
              </a:tr>
            </a:tbl>
          </a:graphicData>
        </a:graphic>
      </p:graphicFrame>
      <p:sp>
        <p:nvSpPr>
          <p:cNvPr id="6" name="矩形 5"/>
          <p:cNvSpPr/>
          <p:nvPr/>
        </p:nvSpPr>
        <p:spPr>
          <a:xfrm>
            <a:off x="286353" y="1472301"/>
            <a:ext cx="8629874" cy="368300"/>
          </a:xfrm>
          <a:prstGeom prst="rect">
            <a:avLst/>
          </a:prstGeom>
        </p:spPr>
        <p:txBody>
          <a:bodyPr wrap="square">
            <a:spAutoFit/>
          </a:bodyPr>
          <a:lstStyle/>
          <a:p>
            <a:pPr>
              <a:spcAft>
                <a:spcPts val="1200"/>
              </a:spcAft>
            </a:pPr>
            <a:r>
              <a:rPr lang="zh-CN" altLang="zh-CN" dirty="0">
                <a:latin typeface="华文中宋" panose="02010600040101010101" charset="-122"/>
                <a:ea typeface="华文中宋" panose="02010600040101010101" charset="-122"/>
                <a:cs typeface="华文中宋" panose="02010600040101010101" charset="-122"/>
                <a:sym typeface="+mn-ea"/>
              </a:rPr>
              <a:t>（</a:t>
            </a:r>
            <a:r>
              <a:rPr lang="en-US" altLang="zh-CN" dirty="0">
                <a:latin typeface="华文中宋" panose="02010600040101010101" charset="-122"/>
                <a:ea typeface="华文中宋" panose="02010600040101010101" charset="-122"/>
                <a:cs typeface="华文中宋" panose="02010600040101010101" charset="-122"/>
                <a:sym typeface="+mn-ea"/>
              </a:rPr>
              <a:t>2</a:t>
            </a:r>
            <a:r>
              <a:rPr lang="zh-CN" altLang="zh-CN" dirty="0">
                <a:latin typeface="华文中宋" panose="02010600040101010101" charset="-122"/>
                <a:ea typeface="华文中宋" panose="02010600040101010101" charset="-122"/>
                <a:cs typeface="华文中宋" panose="02010600040101010101" charset="-122"/>
                <a:sym typeface="+mn-ea"/>
              </a:rPr>
              <a:t>）“中间阶层”的人数增加</a:t>
            </a:r>
            <a:r>
              <a:rPr lang="zh-CN" altLang="zh-CN" dirty="0" smtClean="0">
                <a:latin typeface="华文中宋" panose="02010600040101010101" charset="-122"/>
                <a:ea typeface="华文中宋" panose="02010600040101010101" charset="-122"/>
                <a:cs typeface="华文中宋" panose="02010600040101010101" charset="-122"/>
                <a:sym typeface="+mn-ea"/>
              </a:rPr>
              <a:t>。</a:t>
            </a:r>
            <a:endParaRPr lang="zh-CN" altLang="zh-CN" dirty="0">
              <a:latin typeface="华文中宋" panose="02010600040101010101" charset="-122"/>
              <a:ea typeface="华文中宋" panose="02010600040101010101" charset="-122"/>
              <a:cs typeface="华文中宋" panose="02010600040101010101" charset="-122"/>
            </a:endParaRPr>
          </a:p>
        </p:txBody>
      </p:sp>
      <p:sp>
        <p:nvSpPr>
          <p:cNvPr id="7" name="Rectangle 7"/>
          <p:cNvSpPr/>
          <p:nvPr/>
        </p:nvSpPr>
        <p:spPr>
          <a:xfrm>
            <a:off x="357505" y="4711700"/>
            <a:ext cx="4575810" cy="396875"/>
          </a:xfrm>
          <a:prstGeom prst="rect">
            <a:avLst/>
          </a:prstGeom>
          <a:solidFill>
            <a:schemeClr val="bg1"/>
          </a:solidFill>
          <a:ln w="9525" cap="flat" cmpd="sng">
            <a:solidFill>
              <a:schemeClr val="bg2"/>
            </a:solidFill>
            <a:prstDash val="solid"/>
            <a:miter/>
            <a:headEnd type="none" w="med" len="med"/>
            <a:tailEnd type="none" w="med" len="med"/>
          </a:ln>
        </p:spPr>
        <p:txBody>
          <a:bodyPr wrap="none" anchor="ctr"/>
          <a:lstStyle/>
          <a:p>
            <a:pPr algn="ctr">
              <a:buFont typeface="Arial" panose="020B0604020202020204" pitchFamily="34" charset="0"/>
            </a:pPr>
            <a:r>
              <a:rPr lang="zh-CN" altLang="en-US" sz="1400">
                <a:solidFill>
                  <a:schemeClr val="tx1"/>
                </a:solidFill>
                <a:latin typeface="Tahoma" panose="020B0604030504040204" pitchFamily="34" charset="0"/>
                <a:ea typeface="黑体" panose="02010609060101010101" pitchFamily="2" charset="-122"/>
                <a:sym typeface="+mn-ea"/>
              </a:rPr>
              <a:t>二战后美国、联邦德国、日本就业人口分布变化</a:t>
            </a:r>
          </a:p>
        </p:txBody>
      </p:sp>
      <p:pic>
        <p:nvPicPr>
          <p:cNvPr id="10" name="图片 9" descr="xinsrc_18211031014279323108413"/>
          <p:cNvPicPr>
            <a:picLocks noChangeAspect="1"/>
          </p:cNvPicPr>
          <p:nvPr/>
        </p:nvPicPr>
        <p:blipFill>
          <a:blip r:embed="rId6" cstate="print"/>
          <a:stretch>
            <a:fillRect/>
          </a:stretch>
        </p:blipFill>
        <p:spPr>
          <a:xfrm>
            <a:off x="6273981" y="2609668"/>
            <a:ext cx="2314847" cy="2311400"/>
          </a:xfrm>
          <a:prstGeom prst="rect">
            <a:avLst/>
          </a:prstGeom>
        </p:spPr>
      </p:pic>
      <p:sp>
        <p:nvSpPr>
          <p:cNvPr id="11" name="下箭头 10"/>
          <p:cNvSpPr/>
          <p:nvPr/>
        </p:nvSpPr>
        <p:spPr>
          <a:xfrm>
            <a:off x="5584371" y="2971800"/>
            <a:ext cx="174172" cy="424543"/>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12" name="下箭头 11"/>
          <p:cNvSpPr/>
          <p:nvPr/>
        </p:nvSpPr>
        <p:spPr>
          <a:xfrm>
            <a:off x="5584371" y="3592286"/>
            <a:ext cx="174172" cy="424543"/>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13" name="下箭头 12"/>
          <p:cNvSpPr/>
          <p:nvPr/>
        </p:nvSpPr>
        <p:spPr>
          <a:xfrm flipV="1">
            <a:off x="5584371" y="4223658"/>
            <a:ext cx="163286" cy="446314"/>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pic>
        <p:nvPicPr>
          <p:cNvPr id="8" name="音频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18500" y="4318000"/>
            <a:ext cx="609600" cy="609600"/>
          </a:xfrm>
          <a:prstGeom prst="rect">
            <a:avLst/>
          </a:prstGeom>
        </p:spPr>
      </p:pic>
    </p:spTree>
    <p:custDataLst>
      <p:tags r:id="rId1"/>
    </p:custDataLst>
  </p:cSld>
  <p:clrMapOvr>
    <a:masterClrMapping/>
  </p:clrMapOvr>
  <p:transition advTm="686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horizont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0-#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0-#ppt_w/2"/>
                                          </p:val>
                                        </p:tav>
                                        <p:tav tm="100000">
                                          <p:val>
                                            <p:strVal val="#ppt_x"/>
                                          </p:val>
                                        </p:tav>
                                      </p:tavLst>
                                    </p:anim>
                                    <p:anim calcmode="lin" valueType="num">
                                      <p:cBhvr additive="base">
                                        <p:cTn id="4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1"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fill="hold"/>
                                        <p:tgtEl>
                                          <p:spTgt spid="5"/>
                                        </p:tgtEl>
                                        <p:attrNameLst>
                                          <p:attrName>ppt_x</p:attrName>
                                        </p:attrNameLst>
                                      </p:cBhvr>
                                      <p:tavLst>
                                        <p:tav tm="0">
                                          <p:val>
                                            <p:strVal val="0-#ppt_w/2"/>
                                          </p:val>
                                        </p:tav>
                                        <p:tav tm="100000">
                                          <p:val>
                                            <p:strVal val="#ppt_x"/>
                                          </p:val>
                                        </p:tav>
                                      </p:tavLst>
                                    </p:anim>
                                    <p:anim calcmode="lin" valueType="num">
                                      <p:cBhvr additive="base">
                                        <p:cTn id="5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8"/>
                </p:tgtEl>
              </p:cMediaNode>
            </p:audio>
          </p:childTnLst>
        </p:cTn>
      </p:par>
    </p:tnLst>
    <p:bldLst>
      <p:bldP spid="2" grpId="0"/>
      <p:bldP spid="5" grpId="0"/>
      <p:bldP spid="5" grpId="1"/>
      <p:bldP spid="6"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3771604" y="209674"/>
            <a:ext cx="1426484" cy="375809"/>
          </a:xfrm>
          <a:prstGeom prst="rect">
            <a:avLst/>
          </a:prstGeom>
          <a:solidFill>
            <a:schemeClr val="bg2">
              <a:lumMod val="9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375" tIns="33687" rIns="67375" bIns="33687">
            <a:spAutoFit/>
          </a:bodyPr>
          <a:lstStyle>
            <a:lvl1pPr algn="l" defTabSz="1386205">
              <a:defRPr sz="2400">
                <a:solidFill>
                  <a:schemeClr val="tx1"/>
                </a:solidFill>
                <a:latin typeface="Times New Roman" panose="02020603050405020304" pitchFamily="18" charset="0"/>
              </a:defRPr>
            </a:lvl1pPr>
            <a:lvl2pPr marL="694055" algn="l" defTabSz="1386205">
              <a:defRPr sz="2400">
                <a:solidFill>
                  <a:schemeClr val="tx1"/>
                </a:solidFill>
                <a:latin typeface="Times New Roman" panose="02020603050405020304" pitchFamily="18" charset="0"/>
              </a:defRPr>
            </a:lvl2pPr>
            <a:lvl3pPr marL="1386205" algn="l" defTabSz="1386205">
              <a:defRPr sz="2400">
                <a:solidFill>
                  <a:schemeClr val="tx1"/>
                </a:solidFill>
                <a:latin typeface="Times New Roman" panose="02020603050405020304" pitchFamily="18" charset="0"/>
              </a:defRPr>
            </a:lvl3pPr>
            <a:lvl4pPr marL="2079625" algn="l" defTabSz="1386205">
              <a:defRPr sz="2400">
                <a:solidFill>
                  <a:schemeClr val="tx1"/>
                </a:solidFill>
                <a:latin typeface="Times New Roman" panose="02020603050405020304" pitchFamily="18" charset="0"/>
              </a:defRPr>
            </a:lvl4pPr>
            <a:lvl5pPr marL="2773680" algn="l" defTabSz="1386205">
              <a:defRPr sz="2400">
                <a:solidFill>
                  <a:schemeClr val="tx1"/>
                </a:solidFill>
                <a:latin typeface="Times New Roman" panose="02020603050405020304" pitchFamily="18" charset="0"/>
              </a:defRPr>
            </a:lvl5pPr>
            <a:lvl6pPr marL="3230880" defTabSz="1386205" fontAlgn="base">
              <a:spcBef>
                <a:spcPct val="0"/>
              </a:spcBef>
              <a:spcAft>
                <a:spcPct val="0"/>
              </a:spcAft>
              <a:defRPr sz="2400">
                <a:solidFill>
                  <a:schemeClr val="tx1"/>
                </a:solidFill>
                <a:latin typeface="Times New Roman" panose="02020603050405020304" pitchFamily="18" charset="0"/>
              </a:defRPr>
            </a:lvl6pPr>
            <a:lvl7pPr marL="3688080" defTabSz="1386205" fontAlgn="base">
              <a:spcBef>
                <a:spcPct val="0"/>
              </a:spcBef>
              <a:spcAft>
                <a:spcPct val="0"/>
              </a:spcAft>
              <a:defRPr sz="2400">
                <a:solidFill>
                  <a:schemeClr val="tx1"/>
                </a:solidFill>
                <a:latin typeface="Times New Roman" panose="02020603050405020304" pitchFamily="18" charset="0"/>
              </a:defRPr>
            </a:lvl7pPr>
            <a:lvl8pPr marL="4145280" defTabSz="1386205" fontAlgn="base">
              <a:spcBef>
                <a:spcPct val="0"/>
              </a:spcBef>
              <a:spcAft>
                <a:spcPct val="0"/>
              </a:spcAft>
              <a:defRPr sz="2400">
                <a:solidFill>
                  <a:schemeClr val="tx1"/>
                </a:solidFill>
                <a:latin typeface="Times New Roman" panose="02020603050405020304" pitchFamily="18" charset="0"/>
              </a:defRPr>
            </a:lvl8pPr>
            <a:lvl9pPr marL="4602480" defTabSz="1386205" fontAlgn="base">
              <a:spcBef>
                <a:spcPct val="0"/>
              </a:spcBef>
              <a:spcAft>
                <a:spcPct val="0"/>
              </a:spcAft>
              <a:defRPr sz="2400">
                <a:solidFill>
                  <a:schemeClr val="tx1"/>
                </a:solidFill>
                <a:latin typeface="Times New Roman" panose="02020603050405020304" pitchFamily="18" charset="0"/>
              </a:defRPr>
            </a:lvl9pPr>
          </a:lstStyle>
          <a:p>
            <a:r>
              <a:rPr kumimoji="1" lang="zh-CN" altLang="en-US" sz="2000" b="1" dirty="0">
                <a:solidFill>
                  <a:schemeClr val="tx1"/>
                </a:solidFill>
                <a:latin typeface="黑体" panose="02010609060101010101" pitchFamily="2" charset="-122"/>
                <a:ea typeface="黑体" panose="02010609060101010101" pitchFamily="2" charset="-122"/>
              </a:rPr>
              <a:t>新中间阶层</a:t>
            </a:r>
          </a:p>
        </p:txBody>
      </p:sp>
      <p:sp>
        <p:nvSpPr>
          <p:cNvPr id="2" name="矩形 1"/>
          <p:cNvSpPr/>
          <p:nvPr/>
        </p:nvSpPr>
        <p:spPr>
          <a:xfrm>
            <a:off x="609601" y="1592581"/>
            <a:ext cx="7815942" cy="1938952"/>
          </a:xfrm>
          <a:prstGeom prst="rect">
            <a:avLst/>
          </a:prstGeom>
          <a:ln w="19050">
            <a:solidFill>
              <a:srgbClr val="DAE7D5"/>
            </a:solidFill>
          </a:ln>
        </p:spPr>
        <p:txBody>
          <a:bodyPr wrap="square" lIns="91400" tIns="45700" rIns="91400" bIns="45700">
            <a:spAutoFit/>
          </a:bodyPr>
          <a:lstStyle/>
          <a:p>
            <a:pPr>
              <a:lnSpc>
                <a:spcPts val="2400"/>
              </a:lnSpc>
            </a:pPr>
            <a:r>
              <a:rPr lang="zh-CN" altLang="en-US" sz="2000" b="1" dirty="0" smtClean="0">
                <a:latin typeface="宋体" pitchFamily="2" charset="-122"/>
                <a:ea typeface="宋体" pitchFamily="2" charset="-122"/>
                <a:cs typeface="+mj-ea"/>
              </a:rPr>
              <a:t>    是</a:t>
            </a:r>
            <a:r>
              <a:rPr lang="zh-CN" altLang="en-US" sz="2000" b="1" dirty="0">
                <a:latin typeface="宋体" pitchFamily="2" charset="-122"/>
                <a:ea typeface="宋体" pitchFamily="2" charset="-122"/>
                <a:cs typeface="+mj-ea"/>
              </a:rPr>
              <a:t>来自社会分</a:t>
            </a:r>
            <a:r>
              <a:rPr lang="zh-CN" altLang="en-US" sz="2000" b="1" dirty="0" smtClean="0">
                <a:latin typeface="宋体" pitchFamily="2" charset="-122"/>
                <a:ea typeface="宋体" pitchFamily="2" charset="-122"/>
                <a:cs typeface="+mj-ea"/>
              </a:rPr>
              <a:t>层理论的</a:t>
            </a:r>
            <a:r>
              <a:rPr lang="zh-CN" altLang="en-US" sz="2000" b="1" dirty="0">
                <a:latin typeface="宋体" pitchFamily="2" charset="-122"/>
                <a:ea typeface="宋体" pitchFamily="2" charset="-122"/>
                <a:cs typeface="+mj-ea"/>
              </a:rPr>
              <a:t>一个概念。自</a:t>
            </a:r>
            <a:r>
              <a:rPr lang="en-US" altLang="zh-CN" sz="2000" b="1" dirty="0">
                <a:latin typeface="宋体" pitchFamily="2" charset="-122"/>
                <a:ea typeface="宋体" pitchFamily="2" charset="-122"/>
                <a:cs typeface="+mj-ea"/>
              </a:rPr>
              <a:t>20</a:t>
            </a:r>
            <a:r>
              <a:rPr lang="zh-CN" altLang="en-US" sz="2000" b="1" dirty="0">
                <a:latin typeface="宋体" pitchFamily="2" charset="-122"/>
                <a:ea typeface="宋体" pitchFamily="2" charset="-122"/>
                <a:cs typeface="+mj-ea"/>
              </a:rPr>
              <a:t>世纪</a:t>
            </a:r>
            <a:r>
              <a:rPr lang="en-US" altLang="zh-CN" sz="2000" b="1" dirty="0">
                <a:latin typeface="宋体" pitchFamily="2" charset="-122"/>
                <a:ea typeface="宋体" pitchFamily="2" charset="-122"/>
                <a:cs typeface="+mj-ea"/>
              </a:rPr>
              <a:t>40</a:t>
            </a:r>
            <a:r>
              <a:rPr lang="zh-CN" altLang="en-US" sz="2000" b="1" dirty="0">
                <a:latin typeface="宋体" pitchFamily="2" charset="-122"/>
                <a:ea typeface="宋体" pitchFamily="2" charset="-122"/>
                <a:cs typeface="+mj-ea"/>
              </a:rPr>
              <a:t>年代起，西方几个主要的现代化国家的社会分层结构中，均先后出现了</a:t>
            </a:r>
            <a:r>
              <a:rPr lang="zh-CN" altLang="en-US" sz="2000" b="1" dirty="0">
                <a:solidFill>
                  <a:srgbClr val="FF0000"/>
                </a:solidFill>
                <a:latin typeface="宋体" pitchFamily="2" charset="-122"/>
                <a:ea typeface="宋体" pitchFamily="2" charset="-122"/>
                <a:cs typeface="+mj-ea"/>
              </a:rPr>
              <a:t>以管理人员和公职人员为主的新中间阶层</a:t>
            </a:r>
            <a:r>
              <a:rPr lang="zh-CN" altLang="en-US" sz="2000" b="1" dirty="0">
                <a:latin typeface="宋体" pitchFamily="2" charset="-122"/>
                <a:ea typeface="宋体" pitchFamily="2" charset="-122"/>
                <a:cs typeface="+mj-ea"/>
              </a:rPr>
              <a:t>，亦</a:t>
            </a:r>
            <a:r>
              <a:rPr lang="zh-CN" altLang="en-US" sz="2000" b="1" dirty="0" smtClean="0">
                <a:latin typeface="宋体" pitchFamily="2" charset="-122"/>
                <a:ea typeface="宋体" pitchFamily="2" charset="-122"/>
                <a:cs typeface="+mj-ea"/>
              </a:rPr>
              <a:t>称</a:t>
            </a:r>
            <a:r>
              <a:rPr lang="en-US" altLang="zh-CN" sz="2000" b="1" dirty="0" smtClean="0">
                <a:solidFill>
                  <a:srgbClr val="FF0000"/>
                </a:solidFill>
                <a:latin typeface="宋体" pitchFamily="2" charset="-122"/>
                <a:ea typeface="宋体" pitchFamily="2" charset="-122"/>
                <a:cs typeface="+mj-ea"/>
              </a:rPr>
              <a:t>“</a:t>
            </a:r>
            <a:r>
              <a:rPr lang="zh-CN" altLang="en-US" sz="2000" b="1" dirty="0" smtClean="0">
                <a:solidFill>
                  <a:srgbClr val="FF0000"/>
                </a:solidFill>
                <a:latin typeface="宋体" pitchFamily="2" charset="-122"/>
                <a:ea typeface="宋体" pitchFamily="2" charset="-122"/>
                <a:cs typeface="+mj-ea"/>
              </a:rPr>
              <a:t>中</a:t>
            </a:r>
            <a:r>
              <a:rPr lang="zh-CN" altLang="en-US" sz="2000" b="1" dirty="0">
                <a:solidFill>
                  <a:srgbClr val="FF0000"/>
                </a:solidFill>
                <a:latin typeface="宋体" pitchFamily="2" charset="-122"/>
                <a:ea typeface="宋体" pitchFamily="2" charset="-122"/>
                <a:cs typeface="+mj-ea"/>
              </a:rPr>
              <a:t>产</a:t>
            </a:r>
            <a:r>
              <a:rPr lang="zh-CN" altLang="en-US" sz="2000" b="1" dirty="0" smtClean="0">
                <a:solidFill>
                  <a:srgbClr val="FF0000"/>
                </a:solidFill>
                <a:latin typeface="宋体" pitchFamily="2" charset="-122"/>
                <a:ea typeface="宋体" pitchFamily="2" charset="-122"/>
                <a:cs typeface="+mj-ea"/>
              </a:rPr>
              <a:t>阶层</a:t>
            </a:r>
            <a:r>
              <a:rPr lang="en-US" altLang="zh-CN" sz="2000" b="1" dirty="0" smtClean="0">
                <a:solidFill>
                  <a:srgbClr val="FF0000"/>
                </a:solidFill>
                <a:latin typeface="宋体" pitchFamily="2" charset="-122"/>
                <a:ea typeface="宋体" pitchFamily="2" charset="-122"/>
                <a:cs typeface="+mj-ea"/>
              </a:rPr>
              <a:t>”</a:t>
            </a:r>
            <a:r>
              <a:rPr lang="zh-CN" altLang="en-US" sz="2000" b="1" dirty="0" smtClean="0">
                <a:solidFill>
                  <a:srgbClr val="FF0000"/>
                </a:solidFill>
                <a:latin typeface="宋体" pitchFamily="2" charset="-122"/>
                <a:ea typeface="宋体" pitchFamily="2" charset="-122"/>
                <a:cs typeface="+mj-ea"/>
              </a:rPr>
              <a:t>、</a:t>
            </a:r>
            <a:r>
              <a:rPr lang="en-US" altLang="zh-CN" sz="2000" b="1" dirty="0" smtClean="0">
                <a:solidFill>
                  <a:srgbClr val="FF0000"/>
                </a:solidFill>
                <a:latin typeface="宋体" pitchFamily="2" charset="-122"/>
                <a:ea typeface="宋体" pitchFamily="2" charset="-122"/>
                <a:cs typeface="+mj-ea"/>
              </a:rPr>
              <a:t>“</a:t>
            </a:r>
            <a:r>
              <a:rPr lang="zh-CN" altLang="en-US" sz="2000" b="1" dirty="0" smtClean="0">
                <a:solidFill>
                  <a:srgbClr val="FF0000"/>
                </a:solidFill>
                <a:latin typeface="宋体" pitchFamily="2" charset="-122"/>
                <a:ea typeface="宋体" pitchFamily="2" charset="-122"/>
                <a:cs typeface="+mj-ea"/>
              </a:rPr>
              <a:t>新中产阶级</a:t>
            </a:r>
            <a:r>
              <a:rPr lang="en-US" altLang="zh-CN" sz="2000" b="1" dirty="0" smtClean="0">
                <a:solidFill>
                  <a:srgbClr val="FF0000"/>
                </a:solidFill>
                <a:latin typeface="宋体" pitchFamily="2" charset="-122"/>
                <a:ea typeface="宋体" pitchFamily="2" charset="-122"/>
                <a:cs typeface="+mj-ea"/>
              </a:rPr>
              <a:t>”</a:t>
            </a:r>
            <a:r>
              <a:rPr lang="zh-CN" altLang="en-US" sz="2000" b="1" dirty="0" smtClean="0">
                <a:solidFill>
                  <a:srgbClr val="FF0000"/>
                </a:solidFill>
                <a:latin typeface="宋体" pitchFamily="2" charset="-122"/>
                <a:ea typeface="宋体" pitchFamily="2" charset="-122"/>
                <a:cs typeface="+mj-ea"/>
              </a:rPr>
              <a:t> </a:t>
            </a:r>
            <a:r>
              <a:rPr lang="zh-CN" altLang="en-US" sz="2000" b="1" dirty="0" smtClean="0">
                <a:latin typeface="宋体" pitchFamily="2" charset="-122"/>
                <a:ea typeface="宋体" pitchFamily="2" charset="-122"/>
                <a:cs typeface="+mj-ea"/>
              </a:rPr>
              <a:t>。</a:t>
            </a:r>
            <a:r>
              <a:rPr lang="en-US" altLang="zh-CN" sz="2000" b="1" dirty="0" smtClean="0">
                <a:latin typeface="宋体" pitchFamily="2" charset="-122"/>
                <a:ea typeface="宋体" pitchFamily="2" charset="-122"/>
                <a:cs typeface="+mj-ea"/>
              </a:rPr>
              <a:t>20</a:t>
            </a:r>
            <a:r>
              <a:rPr lang="zh-CN" altLang="en-US" sz="2000" b="1" dirty="0" smtClean="0">
                <a:latin typeface="宋体" pitchFamily="2" charset="-122"/>
                <a:ea typeface="宋体" pitchFamily="2" charset="-122"/>
                <a:cs typeface="+mj-ea"/>
              </a:rPr>
              <a:t>世纪</a:t>
            </a:r>
            <a:r>
              <a:rPr lang="en-US" altLang="zh-CN" sz="2000" b="1" dirty="0" smtClean="0">
                <a:latin typeface="宋体" pitchFamily="2" charset="-122"/>
                <a:ea typeface="宋体" pitchFamily="2" charset="-122"/>
                <a:cs typeface="+mj-ea"/>
              </a:rPr>
              <a:t>80</a:t>
            </a:r>
            <a:r>
              <a:rPr lang="zh-CN" altLang="en-US" sz="2000" b="1" dirty="0" smtClean="0">
                <a:latin typeface="宋体" pitchFamily="2" charset="-122"/>
                <a:ea typeface="宋体" pitchFamily="2" charset="-122"/>
                <a:cs typeface="+mj-ea"/>
              </a:rPr>
              <a:t>年代以来，稳定保持在发达国家人口比例的</a:t>
            </a:r>
            <a:r>
              <a:rPr lang="en-US" altLang="zh-CN" sz="2000" b="1" dirty="0">
                <a:solidFill>
                  <a:srgbClr val="FF0000"/>
                </a:solidFill>
                <a:latin typeface="宋体" pitchFamily="2" charset="-122"/>
                <a:ea typeface="宋体" pitchFamily="2" charset="-122"/>
                <a:cs typeface="+mj-ea"/>
              </a:rPr>
              <a:t>25%-</a:t>
            </a:r>
            <a:r>
              <a:rPr lang="en-US" altLang="zh-CN" sz="2000" b="1" dirty="0" smtClean="0">
                <a:solidFill>
                  <a:srgbClr val="FF0000"/>
                </a:solidFill>
                <a:latin typeface="宋体" pitchFamily="2" charset="-122"/>
                <a:ea typeface="宋体" pitchFamily="2" charset="-122"/>
                <a:cs typeface="+mj-ea"/>
              </a:rPr>
              <a:t>30%</a:t>
            </a:r>
            <a:r>
              <a:rPr lang="zh-CN" altLang="en-US" sz="2000" b="1" dirty="0" smtClean="0">
                <a:latin typeface="宋体" pitchFamily="2" charset="-122"/>
                <a:ea typeface="宋体" pitchFamily="2" charset="-122"/>
                <a:cs typeface="+mj-ea"/>
              </a:rPr>
              <a:t>左右，已</a:t>
            </a:r>
            <a:r>
              <a:rPr lang="zh-CN" altLang="en-US" sz="2000" b="1" dirty="0">
                <a:latin typeface="宋体" pitchFamily="2" charset="-122"/>
                <a:ea typeface="宋体" pitchFamily="2" charset="-122"/>
                <a:cs typeface="+mj-ea"/>
              </a:rPr>
              <a:t>成为推动现代化社会发展、引导社会消费、稳定社会形势、定型社会规范及主流社会价值</a:t>
            </a:r>
            <a:r>
              <a:rPr lang="zh-CN" altLang="en-US" sz="2000" b="1" dirty="0" smtClean="0">
                <a:latin typeface="宋体" pitchFamily="2" charset="-122"/>
                <a:ea typeface="宋体" pitchFamily="2" charset="-122"/>
                <a:cs typeface="+mj-ea"/>
              </a:rPr>
              <a:t>观的</a:t>
            </a:r>
            <a:r>
              <a:rPr lang="zh-CN" altLang="en-US" sz="2000" b="1" dirty="0">
                <a:latin typeface="宋体" pitchFamily="2" charset="-122"/>
                <a:ea typeface="宋体" pitchFamily="2" charset="-122"/>
                <a:cs typeface="+mj-ea"/>
              </a:rPr>
              <a:t>主体力量。</a:t>
            </a:r>
          </a:p>
        </p:txBody>
      </p:sp>
      <p:pic>
        <p:nvPicPr>
          <p:cNvPr id="3" name="音频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cSld>
  <p:clrMapOvr>
    <a:masterClrMapping/>
  </p:clrMapOvr>
  <p:transition advTm="450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p:nvPr/>
        </p:nvSpPr>
        <p:spPr>
          <a:xfrm>
            <a:off x="1714591" y="1096600"/>
            <a:ext cx="7073265" cy="646331"/>
          </a:xfrm>
          <a:prstGeom prst="rect">
            <a:avLst/>
          </a:prstGeom>
          <a:noFill/>
          <a:ln w="9525">
            <a:noFill/>
          </a:ln>
        </p:spPr>
        <p:txBody>
          <a:bodyPr wrap="square" anchor="t">
            <a:spAutoFit/>
          </a:bodyPr>
          <a:lstStyle/>
          <a:p>
            <a:r>
              <a:rPr lang="zh-CN" altLang="en-US" dirty="0">
                <a:solidFill>
                  <a:schemeClr val="tx1"/>
                </a:solidFill>
                <a:latin typeface="宋体" panose="02010600030101010101" pitchFamily="2" charset="-122"/>
              </a:rPr>
              <a:t>是指</a:t>
            </a:r>
            <a:r>
              <a:rPr lang="zh-CN" altLang="en-US" dirty="0" smtClean="0">
                <a:solidFill>
                  <a:schemeClr val="tx1"/>
                </a:solidFill>
                <a:latin typeface="宋体" panose="02010600030101010101" pitchFamily="2" charset="-122"/>
              </a:rPr>
              <a:t>国家通过构建社会保障体系，保证个人和家庭的经济安全；通过加大社会服务开支，保证全体公民享受较好的公共福利。</a:t>
            </a:r>
            <a:endParaRPr lang="zh-CN" altLang="en-US" dirty="0">
              <a:solidFill>
                <a:schemeClr val="tx1"/>
              </a:solidFill>
              <a:latin typeface="宋体" panose="02010600030101010101" pitchFamily="2" charset="-122"/>
            </a:endParaRPr>
          </a:p>
        </p:txBody>
      </p:sp>
      <p:sp>
        <p:nvSpPr>
          <p:cNvPr id="113667" name="Text Box 3"/>
          <p:cNvSpPr txBox="1">
            <a:spLocks noChangeArrowheads="1"/>
          </p:cNvSpPr>
          <p:nvPr/>
        </p:nvSpPr>
        <p:spPr bwMode="auto">
          <a:xfrm>
            <a:off x="238316" y="610588"/>
            <a:ext cx="2509020" cy="400110"/>
          </a:xfrm>
          <a:prstGeom prst="rect">
            <a:avLst/>
          </a:prstGeom>
          <a:noFill/>
          <a:ln w="9525">
            <a:noFill/>
          </a:ln>
        </p:spPr>
        <p:txBody>
          <a:bodyPr wrap="none" anchor="t">
            <a:spAutoFit/>
          </a:bodyPr>
          <a:lstStyle>
            <a:defPPr>
              <a:defRPr lang="zh-CN"/>
            </a:defPPr>
            <a:lvl1pPr algn="l">
              <a:defRPr sz="2800">
                <a:effectLst>
                  <a:outerShdw blurRad="38100" dist="38100" dir="2700000" algn="tl">
                    <a:srgbClr val="000000">
                      <a:alpha val="43137"/>
                    </a:srgbClr>
                  </a:outerShdw>
                </a:effectLst>
                <a:latin typeface="+mj-ea"/>
                <a:ea typeface="+mj-ea"/>
              </a:defRPr>
            </a:lvl1pPr>
          </a:lstStyle>
          <a:p>
            <a:pPr lvl="0" algn="l" fontAlgn="base"/>
            <a:r>
              <a:rPr lang="en-US" altLang="zh-CN" sz="2000" b="1" strike="noStrike" noProof="1" smtClean="0">
                <a:effectLst/>
                <a:latin typeface="黑体" panose="02010609060101010101" pitchFamily="2" charset="-122"/>
                <a:ea typeface="黑体" panose="02010609060101010101" pitchFamily="2" charset="-122"/>
                <a:cs typeface="黑体" panose="02010609060101010101" pitchFamily="2" charset="-122"/>
                <a:sym typeface="Arial" panose="020B0604020202020204" pitchFamily="34" charset="0"/>
              </a:rPr>
              <a:t>1</a:t>
            </a:r>
            <a:r>
              <a:rPr lang="en-US" altLang="zh-CN" sz="2000" b="1" noProof="1">
                <a:effectLst/>
                <a:latin typeface="黑体" panose="02010609060101010101" pitchFamily="2" charset="-122"/>
                <a:ea typeface="黑体" panose="02010609060101010101" pitchFamily="2" charset="-122"/>
                <a:cs typeface="黑体" panose="02010609060101010101" pitchFamily="2" charset="-122"/>
                <a:sym typeface="Arial" panose="020B0604020202020204" pitchFamily="34" charset="0"/>
              </a:rPr>
              <a:t>.</a:t>
            </a:r>
            <a:r>
              <a:rPr lang="zh-CN" altLang="en-US" sz="2000" b="1" strike="noStrike" noProof="1" smtClean="0">
                <a:effectLst/>
                <a:latin typeface="黑体" panose="02010609060101010101" pitchFamily="2" charset="-122"/>
                <a:ea typeface="黑体" panose="02010609060101010101" pitchFamily="2" charset="-122"/>
                <a:cs typeface="黑体" panose="02010609060101010101" pitchFamily="2" charset="-122"/>
                <a:sym typeface="Arial" panose="020B0604020202020204" pitchFamily="34" charset="0"/>
              </a:rPr>
              <a:t>建立“福利国家”</a:t>
            </a:r>
            <a:endParaRPr lang="zh-CN" altLang="en-US" sz="2000" b="1" strike="noStrike" noProof="1">
              <a:effectLst/>
              <a:latin typeface="黑体" panose="02010609060101010101" pitchFamily="2" charset="-122"/>
              <a:ea typeface="黑体" panose="02010609060101010101" pitchFamily="2" charset="-122"/>
              <a:cs typeface="黑体" panose="02010609060101010101" pitchFamily="2" charset="-122"/>
              <a:sym typeface="Arial" panose="020B0604020202020204" pitchFamily="34" charset="0"/>
            </a:endParaRPr>
          </a:p>
        </p:txBody>
      </p:sp>
      <p:sp>
        <p:nvSpPr>
          <p:cNvPr id="30724" name="Text Box 4"/>
          <p:cNvSpPr txBox="1">
            <a:spLocks noChangeArrowheads="1"/>
          </p:cNvSpPr>
          <p:nvPr/>
        </p:nvSpPr>
        <p:spPr bwMode="auto">
          <a:xfrm>
            <a:off x="308700" y="1148717"/>
            <a:ext cx="1280613"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b="1">
                <a:solidFill>
                  <a:srgbClr val="FF0000"/>
                </a:solidFill>
                <a:latin typeface="Arial" panose="020B0604020202020204" pitchFamily="34" charset="0"/>
                <a:ea typeface="宋体" panose="02010600030101010101" pitchFamily="2" charset="-122"/>
              </a:defRPr>
            </a:lvl1pPr>
            <a:lvl2pPr marL="742950" indent="-285750" eaLnBrk="0" hangingPunct="0">
              <a:defRPr b="1">
                <a:solidFill>
                  <a:srgbClr val="FF0000"/>
                </a:solidFill>
                <a:latin typeface="Arial" panose="020B0604020202020204" pitchFamily="34" charset="0"/>
                <a:ea typeface="宋体" panose="02010600030101010101" pitchFamily="2" charset="-122"/>
              </a:defRPr>
            </a:lvl2pPr>
            <a:lvl3pPr marL="1143000" indent="-228600" eaLnBrk="0" hangingPunct="0">
              <a:defRPr b="1">
                <a:solidFill>
                  <a:srgbClr val="FF0000"/>
                </a:solidFill>
                <a:latin typeface="Arial" panose="020B0604020202020204" pitchFamily="34" charset="0"/>
                <a:ea typeface="宋体" panose="02010600030101010101" pitchFamily="2" charset="-122"/>
              </a:defRPr>
            </a:lvl3pPr>
            <a:lvl4pPr marL="1600200" indent="-228600" eaLnBrk="0" hangingPunct="0">
              <a:defRPr b="1">
                <a:solidFill>
                  <a:srgbClr val="FF0000"/>
                </a:solidFill>
                <a:latin typeface="Arial" panose="020B0604020202020204" pitchFamily="34" charset="0"/>
                <a:ea typeface="宋体" panose="02010600030101010101" pitchFamily="2" charset="-122"/>
              </a:defRPr>
            </a:lvl4pPr>
            <a:lvl5pPr marL="2057400" indent="-228600" eaLnBrk="0" hangingPunct="0">
              <a:defRPr b="1">
                <a:solidFill>
                  <a:srgbClr val="FF0000"/>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b="1">
                <a:solidFill>
                  <a:srgbClr val="FF0000"/>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b="1">
                <a:solidFill>
                  <a:srgbClr val="FF0000"/>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b="1">
                <a:solidFill>
                  <a:srgbClr val="FF0000"/>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b="1">
                <a:solidFill>
                  <a:srgbClr val="FF0000"/>
                </a:solidFill>
                <a:latin typeface="Arial" panose="020B0604020202020204" pitchFamily="34" charset="0"/>
                <a:ea typeface="宋体" panose="02010600030101010101" pitchFamily="2" charset="-122"/>
              </a:defRPr>
            </a:lvl9pPr>
          </a:lstStyle>
          <a:p>
            <a:pPr marL="0" marR="0" lvl="0" indent="0" defTabSz="914400" rtl="0" eaLnBrk="1" fontAlgn="base" latinLnBrk="0" hangingPunct="1">
              <a:lnSpc>
                <a:spcPct val="100000"/>
              </a:lnSpc>
              <a:spcBef>
                <a:spcPct val="0"/>
              </a:spcBef>
              <a:spcAft>
                <a:spcPct val="0"/>
              </a:spcAft>
              <a:buClrTx/>
              <a:buSzTx/>
              <a:buFontTx/>
              <a:buNone/>
              <a:defRPr/>
            </a:pPr>
            <a:r>
              <a:rPr kumimoji="0" lang="zh-CN" altLang="en-US" b="0" i="0" u="none" strike="noStrike" kern="1200" cap="none" spc="0" normalizeH="0" baseline="0" noProof="0" dirty="0">
                <a:ln>
                  <a:noFill/>
                </a:ln>
                <a:solidFill>
                  <a:schemeClr val="tx1"/>
                </a:solidFill>
                <a:uLnTx/>
                <a:uFillTx/>
                <a:latin typeface="黑体" panose="02010609060101010101" pitchFamily="2" charset="-122"/>
                <a:ea typeface="黑体" panose="02010609060101010101" pitchFamily="2" charset="-122"/>
                <a:cs typeface="+mn-cs"/>
              </a:rPr>
              <a:t>（</a:t>
            </a:r>
            <a:r>
              <a:rPr kumimoji="0" lang="en-US" altLang="zh-CN" b="0" i="0" u="none" strike="noStrike" kern="1200" cap="none" spc="0" normalizeH="0" baseline="0" noProof="0" dirty="0">
                <a:ln>
                  <a:noFill/>
                </a:ln>
                <a:solidFill>
                  <a:schemeClr val="tx1"/>
                </a:solidFill>
                <a:uLnTx/>
                <a:uFillTx/>
                <a:latin typeface="黑体" panose="02010609060101010101" pitchFamily="2" charset="-122"/>
                <a:ea typeface="黑体" panose="02010609060101010101" pitchFamily="2" charset="-122"/>
                <a:cs typeface="+mn-cs"/>
              </a:rPr>
              <a:t>1</a:t>
            </a:r>
            <a:r>
              <a:rPr kumimoji="0" lang="zh-CN" altLang="en-US" b="0" i="0" u="none" strike="noStrike" kern="1200" cap="none" spc="0" normalizeH="0" baseline="0" noProof="0" dirty="0">
                <a:ln>
                  <a:noFill/>
                </a:ln>
                <a:solidFill>
                  <a:schemeClr val="tx1"/>
                </a:solidFill>
                <a:uLnTx/>
                <a:uFillTx/>
                <a:latin typeface="黑体" panose="02010609060101010101" pitchFamily="2" charset="-122"/>
                <a:ea typeface="黑体" panose="02010609060101010101" pitchFamily="2" charset="-122"/>
                <a:cs typeface="+mn-cs"/>
              </a:rPr>
              <a:t>）</a:t>
            </a:r>
            <a:r>
              <a:rPr kumimoji="0" lang="zh-CN" altLang="en-US" b="0" i="0" u="none" strike="noStrike" kern="1200" cap="none" spc="0" normalizeH="0" baseline="0" noProof="0" dirty="0" smtClean="0">
                <a:ln>
                  <a:noFill/>
                </a:ln>
                <a:solidFill>
                  <a:schemeClr val="tx1"/>
                </a:solidFill>
                <a:uLnTx/>
                <a:uFillTx/>
                <a:latin typeface="黑体" panose="02010609060101010101" pitchFamily="2" charset="-122"/>
                <a:ea typeface="黑体" panose="02010609060101010101" pitchFamily="2" charset="-122"/>
                <a:cs typeface="+mn-cs"/>
              </a:rPr>
              <a:t>含义</a:t>
            </a:r>
            <a:endParaRPr kumimoji="0" lang="zh-CN" altLang="en-US" b="0" i="0" u="none" strike="noStrike" kern="1200" cap="none" spc="0" normalizeH="0" baseline="0" noProof="0" dirty="0">
              <a:ln>
                <a:noFill/>
              </a:ln>
              <a:solidFill>
                <a:schemeClr val="tx1"/>
              </a:solidFill>
              <a:uLnTx/>
              <a:uFillTx/>
              <a:latin typeface="黑体" panose="02010609060101010101" pitchFamily="2" charset="-122"/>
              <a:ea typeface="黑体" panose="02010609060101010101" pitchFamily="2" charset="-122"/>
              <a:cs typeface="+mn-cs"/>
            </a:endParaRPr>
          </a:p>
        </p:txBody>
      </p:sp>
      <p:graphicFrame>
        <p:nvGraphicFramePr>
          <p:cNvPr id="30725" name="Group 5"/>
          <p:cNvGraphicFramePr>
            <a:graphicFrameLocks noGrp="1"/>
          </p:cNvGraphicFramePr>
          <p:nvPr/>
        </p:nvGraphicFramePr>
        <p:xfrm>
          <a:off x="2427514" y="2133600"/>
          <a:ext cx="5617029" cy="2178630"/>
        </p:xfrm>
        <a:graphic>
          <a:graphicData uri="http://schemas.openxmlformats.org/drawingml/2006/table">
            <a:tbl>
              <a:tblPr/>
              <a:tblGrid>
                <a:gridCol w="1922817"/>
                <a:gridCol w="3694212"/>
              </a:tblGrid>
              <a:tr h="326571">
                <a:tc gridSpan="2">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000" b="1" i="0" baseline="0" dirty="0" smtClean="0">
                          <a:ln>
                            <a:noFill/>
                          </a:ln>
                          <a:solidFill>
                            <a:srgbClr val="FFFFFF"/>
                          </a:solidFill>
                          <a:effectLst>
                            <a:outerShdw blurRad="38100" dist="38100" dir="2700000" algn="tl">
                              <a:srgbClr val="000000"/>
                            </a:outerShdw>
                          </a:effectLst>
                          <a:latin typeface="宋体" panose="02010600030101010101" pitchFamily="2" charset="-122"/>
                          <a:ea typeface="宋体" panose="02010600030101010101" pitchFamily="2" charset="-122"/>
                        </a:rPr>
                        <a:t>“福利国家”的发展历程</a:t>
                      </a:r>
                    </a:p>
                  </a:txBody>
                  <a:tcPr marL="67500" marR="67500" marT="26325" marB="26325" anchor="ctr" anchorCtr="1" horzOverflow="overflow">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C0504D"/>
                    </a:solidFill>
                  </a:tcPr>
                </a:tc>
                <a:tc hMerge="1">
                  <a:txBody>
                    <a:bodyPr/>
                    <a:lstStyle/>
                    <a:p>
                      <a:endParaRPr lang="zh-CN"/>
                    </a:p>
                  </a:txBody>
                  <a:tcPr/>
                </a:tc>
              </a:tr>
              <a:tr h="273921">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800" b="1" i="0" baseline="0" dirty="0" smtClean="0">
                          <a:ln>
                            <a:noFill/>
                          </a:ln>
                          <a:solidFill>
                            <a:schemeClr val="tx1"/>
                          </a:solidFill>
                          <a:effectLst>
                            <a:outerShdw blurRad="38100" dist="38100" dir="2700000" algn="tl">
                              <a:srgbClr val="FFFFFF"/>
                            </a:outerShdw>
                          </a:effectLst>
                          <a:latin typeface="宋体" panose="02010600030101010101" pitchFamily="2" charset="-122"/>
                          <a:ea typeface="宋体" panose="02010600030101010101" pitchFamily="2" charset="-122"/>
                        </a:rPr>
                        <a:t>阶段</a:t>
                      </a:r>
                    </a:p>
                  </a:txBody>
                  <a:tcPr marL="67500" marR="67500" marT="26325" marB="26325" anchor="ctr" anchorCtr="1" horzOverflow="overflow">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C0504D"/>
                      </a:solidFill>
                      <a:prstDash val="solid"/>
                      <a:round/>
                      <a:headEnd type="none" w="med" len="med"/>
                      <a:tailEnd type="none" w="med" len="med"/>
                    </a:lnB>
                    <a:lnTlToBr>
                      <a:noFill/>
                    </a:lnTlToBr>
                    <a:lnBlToTr>
                      <a:noFill/>
                    </a:lnBlToTr>
                    <a:solidFill>
                      <a:srgbClr val="C0504D">
                        <a:alpha val="3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800" b="1" i="0" baseline="0" dirty="0" smtClean="0">
                          <a:ln>
                            <a:noFill/>
                          </a:ln>
                          <a:solidFill>
                            <a:schemeClr val="tx1"/>
                          </a:solidFill>
                          <a:effectLst>
                            <a:outerShdw blurRad="38100" dist="38100" dir="2700000" algn="tl">
                              <a:srgbClr val="FFFFFF"/>
                            </a:outerShdw>
                          </a:effectLst>
                          <a:latin typeface="宋体" panose="02010600030101010101" pitchFamily="2" charset="-122"/>
                          <a:ea typeface="宋体" panose="02010600030101010101" pitchFamily="2" charset="-122"/>
                        </a:rPr>
                        <a:t>时间</a:t>
                      </a:r>
                    </a:p>
                  </a:txBody>
                  <a:tcPr marL="67500" marR="67500" marT="26325" marB="26325" anchor="ctr" anchorCtr="1" horzOverflow="overflow">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C0504D"/>
                      </a:solidFill>
                      <a:prstDash val="solid"/>
                      <a:round/>
                      <a:headEnd type="none" w="med" len="med"/>
                      <a:tailEnd type="none" w="med" len="med"/>
                    </a:lnB>
                    <a:lnTlToBr>
                      <a:noFill/>
                    </a:lnTlToBr>
                    <a:lnBlToTr>
                      <a:noFill/>
                    </a:lnBlToTr>
                    <a:solidFill>
                      <a:srgbClr val="C0504D">
                        <a:alpha val="39999"/>
                      </a:srgbClr>
                    </a:solidFill>
                  </a:tcPr>
                </a:tc>
              </a:tr>
              <a:tr h="34983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1800" b="1" dirty="0" smtClean="0">
                          <a:ln>
                            <a:noFill/>
                          </a:ln>
                          <a:effectLst>
                            <a:outerShdw blurRad="38100" dist="38100" dir="2700000" algn="tl">
                              <a:srgbClr val="FFFFFF"/>
                            </a:outerShdw>
                          </a:effectLst>
                          <a:latin typeface="宋体" panose="02010600030101010101" pitchFamily="2" charset="-122"/>
                          <a:ea typeface="宋体" panose="02010600030101010101" pitchFamily="2" charset="-122"/>
                          <a:sym typeface="+mn-ea"/>
                        </a:rPr>
                        <a:t>成功实践</a:t>
                      </a:r>
                      <a:endParaRPr kumimoji="0" lang="zh-CN" altLang="en-US" sz="1800" b="1" i="0" baseline="0" dirty="0" smtClean="0">
                        <a:ln>
                          <a:noFill/>
                        </a:ln>
                        <a:solidFill>
                          <a:schemeClr val="tx1"/>
                        </a:solidFill>
                        <a:effectLst>
                          <a:outerShdw blurRad="38100" dist="38100" dir="2700000" algn="tl">
                            <a:srgbClr val="FFFFFF"/>
                          </a:outerShdw>
                        </a:effectLst>
                        <a:latin typeface="宋体" panose="02010600030101010101" pitchFamily="2" charset="-122"/>
                        <a:ea typeface="宋体" panose="02010600030101010101" pitchFamily="2" charset="-122"/>
                        <a:sym typeface="+mn-ea"/>
                      </a:endParaRPr>
                    </a:p>
                  </a:txBody>
                  <a:tcPr marL="67500" marR="67500" marT="26325" marB="26325" anchor="ctr" anchorCtr="1" horzOverflow="overflow">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lang="en-US" altLang="zh-CN" sz="1800" b="1" dirty="0" smtClean="0">
                          <a:ln>
                            <a:noFill/>
                          </a:ln>
                          <a:effectLst>
                            <a:outerShdw blurRad="38100" dist="38100" dir="2700000" algn="tl">
                              <a:srgbClr val="FFFFFF"/>
                            </a:outerShdw>
                          </a:effectLst>
                          <a:latin typeface="宋体" panose="02010600030101010101" pitchFamily="2" charset="-122"/>
                          <a:ea typeface="宋体" panose="02010600030101010101" pitchFamily="2" charset="-122"/>
                          <a:sym typeface="+mn-ea"/>
                        </a:rPr>
                        <a:t>20</a:t>
                      </a:r>
                      <a:r>
                        <a:rPr lang="zh-CN" altLang="en-US" sz="1800" b="1" dirty="0" smtClean="0">
                          <a:ln>
                            <a:noFill/>
                          </a:ln>
                          <a:effectLst>
                            <a:outerShdw blurRad="38100" dist="38100" dir="2700000" algn="tl">
                              <a:srgbClr val="FFFFFF"/>
                            </a:outerShdw>
                          </a:effectLst>
                          <a:latin typeface="宋体" panose="02010600030101010101" pitchFamily="2" charset="-122"/>
                          <a:ea typeface="宋体" panose="02010600030101010101" pitchFamily="2" charset="-122"/>
                          <a:sym typeface="+mn-ea"/>
                        </a:rPr>
                        <a:t>世纪</a:t>
                      </a:r>
                      <a:r>
                        <a:rPr lang="en-US" altLang="zh-CN" sz="1800" b="1" dirty="0" smtClean="0">
                          <a:ln>
                            <a:noFill/>
                          </a:ln>
                          <a:effectLst>
                            <a:outerShdw blurRad="38100" dist="38100" dir="2700000" algn="tl">
                              <a:srgbClr val="FFFFFF"/>
                            </a:outerShdw>
                          </a:effectLst>
                          <a:latin typeface="宋体" panose="02010600030101010101" pitchFamily="2" charset="-122"/>
                          <a:ea typeface="宋体" panose="02010600030101010101" pitchFamily="2" charset="-122"/>
                          <a:sym typeface="+mn-ea"/>
                        </a:rPr>
                        <a:t>30</a:t>
                      </a:r>
                      <a:r>
                        <a:rPr lang="zh-CN" altLang="en-US" sz="1800" b="1" dirty="0" smtClean="0">
                          <a:ln>
                            <a:noFill/>
                          </a:ln>
                          <a:effectLst>
                            <a:outerShdw blurRad="38100" dist="38100" dir="2700000" algn="tl">
                              <a:srgbClr val="FFFFFF"/>
                            </a:outerShdw>
                          </a:effectLst>
                          <a:latin typeface="宋体" panose="02010600030101010101" pitchFamily="2" charset="-122"/>
                          <a:ea typeface="宋体" panose="02010600030101010101" pitchFamily="2" charset="-122"/>
                          <a:sym typeface="+mn-ea"/>
                        </a:rPr>
                        <a:t>年代罗斯福新政</a:t>
                      </a:r>
                      <a:endParaRPr kumimoji="0" lang="zh-CN" altLang="en-US" sz="1800" b="1" i="0" baseline="0" dirty="0" smtClean="0">
                        <a:ln>
                          <a:noFill/>
                        </a:ln>
                        <a:solidFill>
                          <a:schemeClr val="tx1"/>
                        </a:solidFill>
                        <a:effectLst>
                          <a:outerShdw blurRad="38100" dist="38100" dir="2700000" algn="tl">
                            <a:srgbClr val="FFFFFF"/>
                          </a:outerShdw>
                        </a:effectLst>
                        <a:latin typeface="宋体" panose="02010600030101010101" pitchFamily="2" charset="-122"/>
                        <a:ea typeface="宋体" panose="02010600030101010101" pitchFamily="2" charset="-122"/>
                        <a:sym typeface="+mn-ea"/>
                      </a:endParaRPr>
                    </a:p>
                  </a:txBody>
                  <a:tcPr marL="67500" marR="67500" marT="26325" marB="26325" anchor="ctr" anchorCtr="1" horzOverflow="overflow">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lnTlToBr>
                      <a:noFill/>
                    </a:lnTlToBr>
                    <a:lnBlToTr>
                      <a:noFill/>
                    </a:lnBlToTr>
                    <a:noFill/>
                  </a:tcPr>
                </a:tc>
              </a:tr>
              <a:tr h="34983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800" b="1" i="0" baseline="0" dirty="0" smtClean="0">
                          <a:ln>
                            <a:noFill/>
                          </a:ln>
                          <a:solidFill>
                            <a:schemeClr val="tx1"/>
                          </a:solidFill>
                          <a:effectLst>
                            <a:outerShdw blurRad="38100" dist="38100" dir="2700000" algn="tl">
                              <a:srgbClr val="FFFFFF"/>
                            </a:outerShdw>
                          </a:effectLst>
                          <a:latin typeface="宋体" panose="02010600030101010101" pitchFamily="2" charset="-122"/>
                          <a:ea typeface="宋体" panose="02010600030101010101" pitchFamily="2" charset="-122"/>
                        </a:rPr>
                        <a:t>发展起来</a:t>
                      </a:r>
                    </a:p>
                  </a:txBody>
                  <a:tcPr marL="67500" marR="67500" marT="26325" marB="26325" anchor="ctr" anchorCtr="1" horzOverflow="overflow">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lnTlToBr>
                      <a:noFill/>
                    </a:lnTlToBr>
                    <a:lnBlToTr>
                      <a:noFill/>
                    </a:lnBlToTr>
                    <a:solidFill>
                      <a:srgbClr val="C0504D">
                        <a:alpha val="3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zh-CN" altLang="en-US" sz="1800" dirty="0" smtClean="0">
                          <a:ln>
                            <a:noFill/>
                          </a:ln>
                          <a:solidFill>
                            <a:schemeClr val="tx1"/>
                          </a:solidFill>
                          <a:uFillTx/>
                          <a:latin typeface="宋体" panose="02010600030101010101" pitchFamily="2" charset="-122"/>
                          <a:sym typeface="+mn-ea"/>
                        </a:rPr>
                        <a:t>二战后</a:t>
                      </a:r>
                    </a:p>
                  </a:txBody>
                  <a:tcPr marL="67500" marR="67500" marT="26325" marB="26325" anchor="ctr" anchorCtr="1" horzOverflow="overflow">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lnTlToBr>
                      <a:noFill/>
                    </a:lnTlToBr>
                    <a:lnBlToTr>
                      <a:noFill/>
                    </a:lnBlToTr>
                    <a:solidFill>
                      <a:srgbClr val="C0504D">
                        <a:alpha val="39999"/>
                      </a:srgbClr>
                    </a:solidFill>
                  </a:tcPr>
                </a:tc>
              </a:tr>
              <a:tr h="44472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1800" b="0" dirty="0" smtClean="0">
                          <a:ln>
                            <a:noFill/>
                          </a:ln>
                          <a:effectLst/>
                          <a:latin typeface="宋体" panose="02010600030101010101" pitchFamily="2" charset="-122"/>
                          <a:sym typeface="+mn-ea"/>
                        </a:rPr>
                        <a:t>日渐完备</a:t>
                      </a:r>
                      <a:endParaRPr kumimoji="0" lang="zh-CN" altLang="en-US" sz="1800" b="0" i="0" baseline="0" dirty="0" smtClean="0">
                        <a:ln>
                          <a:noFill/>
                        </a:ln>
                        <a:solidFill>
                          <a:schemeClr val="tx1"/>
                        </a:solidFill>
                        <a:effectLst/>
                        <a:latin typeface="宋体" panose="02010600030101010101" pitchFamily="2" charset="-122"/>
                        <a:ea typeface="宋体" panose="02010600030101010101" pitchFamily="2" charset="-122"/>
                      </a:endParaRPr>
                    </a:p>
                  </a:txBody>
                  <a:tcPr marL="67500" marR="67500" marT="26325" marB="26325" anchor="ctr" anchorCtr="1" horzOverflow="overflow">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zh-CN" sz="1800" b="1" dirty="0" smtClean="0">
                          <a:solidFill>
                            <a:schemeClr val="tx1"/>
                          </a:solidFill>
                          <a:uFillTx/>
                          <a:latin typeface="宋体" panose="02010600030101010101" pitchFamily="2" charset="-122"/>
                          <a:ea typeface="宋体" panose="02010600030101010101" pitchFamily="2" charset="-122"/>
                        </a:rPr>
                        <a:t>20</a:t>
                      </a:r>
                      <a:r>
                        <a:rPr lang="zh-CN" altLang="en-US" sz="1800" b="1" dirty="0" smtClean="0">
                          <a:solidFill>
                            <a:schemeClr val="tx1"/>
                          </a:solidFill>
                          <a:uFillTx/>
                          <a:latin typeface="宋体" panose="02010600030101010101" pitchFamily="2" charset="-122"/>
                          <a:ea typeface="宋体" panose="02010600030101010101" pitchFamily="2" charset="-122"/>
                        </a:rPr>
                        <a:t>世纪六七十年代</a:t>
                      </a:r>
                    </a:p>
                  </a:txBody>
                  <a:tcPr marL="67500" marR="67500" marT="26325" marB="26325" anchor="ctr" anchorCtr="1" horzOverflow="overflow">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lnTlToBr>
                      <a:noFill/>
                    </a:lnTlToBr>
                    <a:lnBlToTr>
                      <a:noFill/>
                    </a:lnBlToTr>
                    <a:noFill/>
                  </a:tcPr>
                </a:tc>
              </a:tr>
              <a:tr h="34983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1800" b="0" dirty="0" smtClean="0">
                          <a:ln>
                            <a:noFill/>
                          </a:ln>
                          <a:effectLst/>
                          <a:latin typeface="宋体" panose="02010600030101010101" pitchFamily="2" charset="-122"/>
                          <a:sym typeface="+mn-ea"/>
                        </a:rPr>
                        <a:t>缩小规模</a:t>
                      </a:r>
                      <a:endParaRPr kumimoji="0" lang="zh-CN" altLang="en-US" sz="1800" b="0" i="0" baseline="0" dirty="0" smtClean="0">
                        <a:ln>
                          <a:noFill/>
                        </a:ln>
                        <a:solidFill>
                          <a:schemeClr val="tx1"/>
                        </a:solidFill>
                        <a:effectLst/>
                        <a:latin typeface="宋体" panose="02010600030101010101" pitchFamily="2" charset="-122"/>
                        <a:ea typeface="宋体" panose="02010600030101010101" pitchFamily="2" charset="-122"/>
                      </a:endParaRPr>
                    </a:p>
                  </a:txBody>
                  <a:tcPr marL="67500" marR="67500" marT="26325" marB="26325" anchor="ctr" anchorCtr="1" horzOverflow="overflow">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lnTlToBr>
                      <a:noFill/>
                    </a:lnTlToBr>
                    <a:lnBlToTr>
                      <a:noFill/>
                    </a:lnBlToTr>
                    <a:solidFill>
                      <a:srgbClr val="C0504D">
                        <a:alpha val="3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zh-CN" sz="1800" b="1" dirty="0" smtClean="0">
                          <a:latin typeface="宋体" panose="02010600030101010101" pitchFamily="2" charset="-122"/>
                          <a:ea typeface="宋体" panose="02010600030101010101" pitchFamily="2" charset="-122"/>
                        </a:rPr>
                        <a:t>20</a:t>
                      </a:r>
                      <a:r>
                        <a:rPr lang="zh-CN" altLang="en-US" sz="1800" b="1" dirty="0" smtClean="0">
                          <a:latin typeface="宋体" panose="02010600030101010101" pitchFamily="2" charset="-122"/>
                          <a:ea typeface="宋体" panose="02010600030101010101" pitchFamily="2" charset="-122"/>
                        </a:rPr>
                        <a:t>世纪八十年代</a:t>
                      </a:r>
                    </a:p>
                  </a:txBody>
                  <a:tcPr marL="67500" marR="67500" marT="26325" marB="26325" anchor="ctr" anchorCtr="1" horzOverflow="overflow">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lnTlToBr>
                      <a:noFill/>
                    </a:lnTlToBr>
                    <a:lnBlToTr>
                      <a:noFill/>
                    </a:lnBlToTr>
                    <a:solidFill>
                      <a:srgbClr val="C0504D">
                        <a:alpha val="39999"/>
                      </a:srgbClr>
                    </a:solidFill>
                  </a:tcPr>
                </a:tc>
              </a:tr>
            </a:tbl>
          </a:graphicData>
        </a:graphic>
      </p:graphicFrame>
      <p:sp>
        <p:nvSpPr>
          <p:cNvPr id="30747" name="Text Box 47"/>
          <p:cNvSpPr txBox="1">
            <a:spLocks noChangeArrowheads="1"/>
          </p:cNvSpPr>
          <p:nvPr/>
        </p:nvSpPr>
        <p:spPr bwMode="auto">
          <a:xfrm>
            <a:off x="223794" y="2257016"/>
            <a:ext cx="1735635"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b="1">
                <a:solidFill>
                  <a:srgbClr val="FF0000"/>
                </a:solidFill>
                <a:latin typeface="Arial" panose="020B0604020202020204" pitchFamily="34" charset="0"/>
                <a:ea typeface="宋体" panose="02010600030101010101" pitchFamily="2" charset="-122"/>
              </a:defRPr>
            </a:lvl1pPr>
            <a:lvl2pPr marL="742950" indent="-285750" eaLnBrk="0" hangingPunct="0">
              <a:defRPr b="1">
                <a:solidFill>
                  <a:srgbClr val="FF0000"/>
                </a:solidFill>
                <a:latin typeface="Arial" panose="020B0604020202020204" pitchFamily="34" charset="0"/>
                <a:ea typeface="宋体" panose="02010600030101010101" pitchFamily="2" charset="-122"/>
              </a:defRPr>
            </a:lvl2pPr>
            <a:lvl3pPr marL="1143000" indent="-228600" eaLnBrk="0" hangingPunct="0">
              <a:defRPr b="1">
                <a:solidFill>
                  <a:srgbClr val="FF0000"/>
                </a:solidFill>
                <a:latin typeface="Arial" panose="020B0604020202020204" pitchFamily="34" charset="0"/>
                <a:ea typeface="宋体" panose="02010600030101010101" pitchFamily="2" charset="-122"/>
              </a:defRPr>
            </a:lvl3pPr>
            <a:lvl4pPr marL="1600200" indent="-228600" eaLnBrk="0" hangingPunct="0">
              <a:defRPr b="1">
                <a:solidFill>
                  <a:srgbClr val="FF0000"/>
                </a:solidFill>
                <a:latin typeface="Arial" panose="020B0604020202020204" pitchFamily="34" charset="0"/>
                <a:ea typeface="宋体" panose="02010600030101010101" pitchFamily="2" charset="-122"/>
              </a:defRPr>
            </a:lvl4pPr>
            <a:lvl5pPr marL="2057400" indent="-228600" eaLnBrk="0" hangingPunct="0">
              <a:defRPr b="1">
                <a:solidFill>
                  <a:srgbClr val="FF0000"/>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b="1">
                <a:solidFill>
                  <a:srgbClr val="FF0000"/>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b="1">
                <a:solidFill>
                  <a:srgbClr val="FF0000"/>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b="1">
                <a:solidFill>
                  <a:srgbClr val="FF0000"/>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b="1">
                <a:solidFill>
                  <a:srgbClr val="FF0000"/>
                </a:solidFill>
                <a:latin typeface="Arial" panose="020B0604020202020204" pitchFamily="34" charset="0"/>
                <a:ea typeface="宋体" panose="02010600030101010101" pitchFamily="2" charset="-122"/>
              </a:defRPr>
            </a:lvl9pPr>
          </a:lstStyle>
          <a:p>
            <a:pPr marL="0" marR="0" lvl="0" indent="0" defTabSz="914400" rtl="0" eaLnBrk="1" fontAlgn="base" latinLnBrk="0" hangingPunct="1">
              <a:lnSpc>
                <a:spcPct val="100000"/>
              </a:lnSpc>
              <a:spcBef>
                <a:spcPct val="0"/>
              </a:spcBef>
              <a:spcAft>
                <a:spcPct val="0"/>
              </a:spcAft>
              <a:buClrTx/>
              <a:buSzTx/>
              <a:buFontTx/>
              <a:buNone/>
              <a:defRPr/>
            </a:pPr>
            <a:r>
              <a:rPr kumimoji="0" lang="zh-CN" altLang="en-US" b="0" i="0" u="none" strike="noStrike" kern="1200" cap="none" spc="0" normalizeH="0" baseline="0" noProof="0" dirty="0">
                <a:ln>
                  <a:noFill/>
                </a:ln>
                <a:solidFill>
                  <a:schemeClr val="tx1"/>
                </a:solidFill>
                <a:uLnTx/>
                <a:uFillTx/>
                <a:latin typeface="黑体" panose="02010609060101010101" pitchFamily="2" charset="-122"/>
                <a:ea typeface="黑体" panose="02010609060101010101" pitchFamily="2" charset="-122"/>
                <a:cs typeface="+mn-cs"/>
                <a:sym typeface="Arial" panose="020B0604020202020204" pitchFamily="34" charset="0"/>
              </a:rPr>
              <a:t>（</a:t>
            </a:r>
            <a:r>
              <a:rPr kumimoji="0" lang="en-US" altLang="zh-CN" b="0" i="0" u="none" strike="noStrike" kern="1200" cap="none" spc="0" normalizeH="0" baseline="0" noProof="0" dirty="0">
                <a:ln>
                  <a:noFill/>
                </a:ln>
                <a:solidFill>
                  <a:schemeClr val="tx1"/>
                </a:solidFill>
                <a:uLnTx/>
                <a:uFillTx/>
                <a:latin typeface="黑体" panose="02010609060101010101" pitchFamily="2" charset="-122"/>
                <a:ea typeface="黑体" panose="02010609060101010101" pitchFamily="2" charset="-122"/>
                <a:cs typeface="+mn-cs"/>
                <a:sym typeface="Arial" panose="020B0604020202020204" pitchFamily="34" charset="0"/>
              </a:rPr>
              <a:t>2</a:t>
            </a:r>
            <a:r>
              <a:rPr kumimoji="0" lang="zh-CN" altLang="en-US" b="0" i="0" u="none" strike="noStrike" kern="1200" cap="none" spc="0" normalizeH="0" baseline="0" noProof="0" dirty="0">
                <a:ln>
                  <a:noFill/>
                </a:ln>
                <a:solidFill>
                  <a:schemeClr val="tx1"/>
                </a:solidFill>
                <a:uLnTx/>
                <a:uFillTx/>
                <a:latin typeface="黑体" panose="02010609060101010101" pitchFamily="2" charset="-122"/>
                <a:ea typeface="黑体" panose="02010609060101010101" pitchFamily="2" charset="-122"/>
                <a:cs typeface="+mn-cs"/>
                <a:sym typeface="Arial" panose="020B0604020202020204" pitchFamily="34" charset="0"/>
              </a:rPr>
              <a:t>）发展历程</a:t>
            </a:r>
          </a:p>
        </p:txBody>
      </p:sp>
      <p:sp>
        <p:nvSpPr>
          <p:cNvPr id="32" name="矩形 31"/>
          <p:cNvSpPr/>
          <p:nvPr/>
        </p:nvSpPr>
        <p:spPr>
          <a:xfrm>
            <a:off x="32658" y="21772"/>
            <a:ext cx="3023504" cy="400069"/>
          </a:xfrm>
          <a:prstGeom prst="rect">
            <a:avLst/>
          </a:prstGeom>
          <a:solidFill>
            <a:schemeClr val="accent6">
              <a:lumMod val="50000"/>
            </a:schemeClr>
          </a:solidFill>
          <a:ln w="19050">
            <a:noFill/>
          </a:ln>
        </p:spPr>
        <p:txBody>
          <a:bodyPr wrap="none" lIns="91400" tIns="45700" rIns="91400" bIns="45700">
            <a:spAutoFit/>
          </a:bodyPr>
          <a:lstStyle/>
          <a:p>
            <a:r>
              <a:rPr lang="zh-CN" altLang="en-US" sz="2000" b="1" dirty="0">
                <a:solidFill>
                  <a:schemeClr val="bg1"/>
                </a:solidFill>
                <a:latin typeface="黑体" panose="02010609060101010101" pitchFamily="2" charset="-122"/>
                <a:ea typeface="黑体" panose="02010609060101010101" pitchFamily="2" charset="-122"/>
              </a:rPr>
              <a:t>四</a:t>
            </a:r>
            <a:r>
              <a:rPr lang="zh-CN" altLang="en-US" sz="2000" b="1" dirty="0" smtClean="0">
                <a:solidFill>
                  <a:schemeClr val="bg1"/>
                </a:solidFill>
                <a:latin typeface="黑体" panose="02010609060101010101" pitchFamily="2" charset="-122"/>
                <a:ea typeface="黑体" panose="02010609060101010101" pitchFamily="2" charset="-122"/>
              </a:rPr>
              <a:t>、福利国家与社会运动</a:t>
            </a:r>
            <a:endParaRPr lang="zh-CN" altLang="en-US" sz="2000" b="1" dirty="0">
              <a:solidFill>
                <a:schemeClr val="bg1"/>
              </a:solidFill>
              <a:latin typeface="黑体" panose="02010609060101010101" pitchFamily="2" charset="-122"/>
              <a:ea typeface="黑体" panose="02010609060101010101" pitchFamily="2" charset="-122"/>
            </a:endParaRPr>
          </a:p>
        </p:txBody>
      </p:sp>
      <p:pic>
        <p:nvPicPr>
          <p:cNvPr id="4" name="音频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4318000"/>
            <a:ext cx="609600" cy="609600"/>
          </a:xfrm>
          <a:prstGeom prst="rect">
            <a:avLst/>
          </a:prstGeom>
        </p:spPr>
      </p:pic>
    </p:spTree>
    <p:custDataLst>
      <p:tags r:id="rId1"/>
    </p:custDataLst>
  </p:cSld>
  <p:clrMapOvr>
    <a:masterClrMapping/>
  </p:clrMapOvr>
  <p:transition spd="slow" advTm="50515">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0747"/>
                                        </p:tgtEl>
                                        <p:attrNameLst>
                                          <p:attrName>style.visibility</p:attrName>
                                        </p:attrNameLst>
                                      </p:cBhvr>
                                      <p:to>
                                        <p:strVal val="visible"/>
                                      </p:to>
                                    </p:set>
                                    <p:animEffect transition="in" filter="blinds(horizontal)">
                                      <p:cBhvr>
                                        <p:cTn id="11" dur="500"/>
                                        <p:tgtEl>
                                          <p:spTgt spid="30747"/>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0725"/>
                                        </p:tgtEl>
                                        <p:attrNameLst>
                                          <p:attrName>style.visibility</p:attrName>
                                        </p:attrNameLst>
                                      </p:cBhvr>
                                      <p:to>
                                        <p:strVal val="visible"/>
                                      </p:to>
                                    </p:set>
                                    <p:animEffect transition="in" filter="blinds(horizontal)">
                                      <p:cBhvr>
                                        <p:cTn id="16" dur="5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307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9229" y="152399"/>
            <a:ext cx="1328057"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zh-CN" altLang="en-US" b="1" dirty="0" smtClean="0"/>
              <a:t>自主探究：</a:t>
            </a:r>
            <a:endParaRPr lang="zh-CN" altLang="en-US" b="1" dirty="0"/>
          </a:p>
        </p:txBody>
      </p:sp>
      <p:sp>
        <p:nvSpPr>
          <p:cNvPr id="8" name="TextBox 7"/>
          <p:cNvSpPr txBox="1"/>
          <p:nvPr/>
        </p:nvSpPr>
        <p:spPr>
          <a:xfrm>
            <a:off x="382815" y="760536"/>
            <a:ext cx="8240485" cy="2964914"/>
          </a:xfrm>
          <a:prstGeom prst="rect">
            <a:avLst/>
          </a:prstGeom>
          <a:solidFill>
            <a:schemeClr val="tx2"/>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ts val="2900"/>
              </a:lnSpc>
            </a:pPr>
            <a:r>
              <a:rPr lang="zh-CN" altLang="en-US" sz="2000" dirty="0" smtClean="0">
                <a:latin typeface="宋体" pitchFamily="2" charset="-122"/>
                <a:ea typeface="宋体" pitchFamily="2" charset="-122"/>
              </a:rPr>
              <a:t>    </a:t>
            </a:r>
            <a:r>
              <a:rPr lang="zh-CN" altLang="en-US" sz="2000" dirty="0" smtClean="0">
                <a:solidFill>
                  <a:srgbClr val="FF0000"/>
                </a:solidFill>
                <a:latin typeface="宋体" pitchFamily="2" charset="-122"/>
                <a:ea typeface="宋体" pitchFamily="2" charset="-122"/>
              </a:rPr>
              <a:t>过去</a:t>
            </a:r>
            <a:r>
              <a:rPr lang="zh-CN" altLang="en-US" sz="2000" dirty="0" smtClean="0">
                <a:latin typeface="宋体" pitchFamily="2" charset="-122"/>
                <a:ea typeface="宋体" pitchFamily="2" charset="-122"/>
              </a:rPr>
              <a:t>对穷人的</a:t>
            </a:r>
            <a:r>
              <a:rPr lang="zh-CN" altLang="en-US" sz="2000" dirty="0" smtClean="0">
                <a:solidFill>
                  <a:srgbClr val="FF0000"/>
                </a:solidFill>
                <a:latin typeface="宋体" pitchFamily="2" charset="-122"/>
                <a:ea typeface="宋体" pitchFamily="2" charset="-122"/>
              </a:rPr>
              <a:t>援助计划已经失败</a:t>
            </a:r>
            <a:r>
              <a:rPr lang="zh-CN" altLang="en-US" sz="2000" dirty="0" smtClean="0">
                <a:latin typeface="宋体" pitchFamily="2" charset="-122"/>
                <a:ea typeface="宋体" pitchFamily="2" charset="-122"/>
              </a:rPr>
              <a:t>，这些计划</a:t>
            </a:r>
            <a:r>
              <a:rPr lang="zh-CN" altLang="en-US" sz="2000" dirty="0" smtClean="0">
                <a:solidFill>
                  <a:srgbClr val="FF0000"/>
                </a:solidFill>
                <a:latin typeface="宋体" pitchFamily="2" charset="-122"/>
                <a:ea typeface="宋体" pitchFamily="2" charset="-122"/>
              </a:rPr>
              <a:t>使穷人堕落</a:t>
            </a:r>
            <a:r>
              <a:rPr lang="zh-CN" altLang="en-US" sz="2000" dirty="0" smtClean="0">
                <a:latin typeface="宋体" pitchFamily="2" charset="-122"/>
                <a:ea typeface="宋体" pitchFamily="2" charset="-122"/>
              </a:rPr>
              <a:t>，</a:t>
            </a:r>
            <a:r>
              <a:rPr lang="zh-CN" altLang="en-US" sz="2000" dirty="0" smtClean="0">
                <a:solidFill>
                  <a:srgbClr val="FF0000"/>
                </a:solidFill>
                <a:latin typeface="宋体" pitchFamily="2" charset="-122"/>
                <a:ea typeface="宋体" pitchFamily="2" charset="-122"/>
              </a:rPr>
              <a:t>使纳税人受骗</a:t>
            </a:r>
            <a:r>
              <a:rPr lang="zh-CN" altLang="en-US" sz="2000" dirty="0" smtClean="0">
                <a:latin typeface="宋体" pitchFamily="2" charset="-122"/>
                <a:ea typeface="宋体" pitchFamily="2" charset="-122"/>
              </a:rPr>
              <a:t>。</a:t>
            </a:r>
            <a:r>
              <a:rPr lang="en-US" altLang="zh-CN" sz="2000" b="1" dirty="0">
                <a:solidFill>
                  <a:srgbClr val="FF0000"/>
                </a:solidFill>
                <a:latin typeface="宋体" pitchFamily="2" charset="-122"/>
                <a:ea typeface="宋体" pitchFamily="2" charset="-122"/>
              </a:rPr>
              <a:t>//</a:t>
            </a:r>
            <a:r>
              <a:rPr lang="zh-CN" altLang="en-US" sz="2000" dirty="0" smtClean="0">
                <a:latin typeface="宋体" pitchFamily="2" charset="-122"/>
                <a:ea typeface="宋体" pitchFamily="2" charset="-122"/>
              </a:rPr>
              <a:t>家庭援助计划代表了近</a:t>
            </a:r>
            <a:r>
              <a:rPr lang="en-US" altLang="zh-CN" sz="2000" dirty="0" smtClean="0">
                <a:latin typeface="宋体" pitchFamily="2" charset="-122"/>
                <a:ea typeface="宋体" pitchFamily="2" charset="-122"/>
              </a:rPr>
              <a:t>40</a:t>
            </a:r>
            <a:r>
              <a:rPr lang="zh-CN" altLang="en-US" sz="2000" dirty="0" smtClean="0">
                <a:latin typeface="宋体" pitchFamily="2" charset="-122"/>
                <a:ea typeface="宋体" pitchFamily="2" charset="-122"/>
              </a:rPr>
              <a:t>年里我们在社会福利改革方面所作出的最广泛、最深远的努力。</a:t>
            </a:r>
            <a:r>
              <a:rPr lang="en-US" altLang="zh-CN" sz="2000" b="1" dirty="0" smtClean="0">
                <a:solidFill>
                  <a:srgbClr val="FF0000"/>
                </a:solidFill>
                <a:latin typeface="宋体" pitchFamily="2" charset="-122"/>
                <a:ea typeface="宋体" pitchFamily="2" charset="-122"/>
              </a:rPr>
              <a:t>//</a:t>
            </a:r>
            <a:r>
              <a:rPr lang="en-US" altLang="zh-CN" sz="2000" dirty="0" smtClean="0">
                <a:latin typeface="宋体" pitchFamily="2" charset="-122"/>
                <a:ea typeface="宋体" pitchFamily="2" charset="-122"/>
              </a:rPr>
              <a:t>……</a:t>
            </a:r>
            <a:r>
              <a:rPr lang="zh-CN" altLang="en-US" sz="2000" dirty="0" smtClean="0">
                <a:latin typeface="宋体" pitchFamily="2" charset="-122"/>
                <a:ea typeface="宋体" pitchFamily="2" charset="-122"/>
              </a:rPr>
              <a:t>家庭援助计划是以四个基本原则为基础的：</a:t>
            </a:r>
            <a:r>
              <a:rPr lang="zh-CN" altLang="en-US" sz="2000" dirty="0" smtClean="0">
                <a:solidFill>
                  <a:srgbClr val="FF0000"/>
                </a:solidFill>
                <a:latin typeface="宋体" pitchFamily="2" charset="-122"/>
                <a:ea typeface="宋体" pitchFamily="2" charset="-122"/>
              </a:rPr>
              <a:t>鼓励工作</a:t>
            </a:r>
            <a:r>
              <a:rPr lang="zh-CN" altLang="en-US" sz="2000" dirty="0" smtClean="0">
                <a:latin typeface="宋体" pitchFamily="2" charset="-122"/>
                <a:ea typeface="宋体" pitchFamily="2" charset="-122"/>
              </a:rPr>
              <a:t>和训练的强烈动机；</a:t>
            </a:r>
            <a:r>
              <a:rPr lang="zh-CN" altLang="en-US" sz="2000" dirty="0" smtClean="0">
                <a:solidFill>
                  <a:srgbClr val="FF0000"/>
                </a:solidFill>
                <a:latin typeface="宋体" pitchFamily="2" charset="-122"/>
                <a:ea typeface="宋体" pitchFamily="2" charset="-122"/>
              </a:rPr>
              <a:t>公平</a:t>
            </a:r>
            <a:r>
              <a:rPr lang="zh-CN" altLang="en-US" sz="2000" dirty="0" smtClean="0">
                <a:latin typeface="宋体" pitchFamily="2" charset="-122"/>
                <a:ea typeface="宋体" pitchFamily="2" charset="-122"/>
              </a:rPr>
              <a:t>地对有工作的贫困家庭提供援助；尊重个人的选择与家庭的责任；并且</a:t>
            </a:r>
            <a:r>
              <a:rPr lang="zh-CN" altLang="en-US" sz="2000" dirty="0" smtClean="0">
                <a:solidFill>
                  <a:srgbClr val="FF0000"/>
                </a:solidFill>
                <a:latin typeface="宋体" pitchFamily="2" charset="-122"/>
                <a:ea typeface="宋体" pitchFamily="2" charset="-122"/>
              </a:rPr>
              <a:t>提高行政效率</a:t>
            </a:r>
            <a:r>
              <a:rPr lang="zh-CN" altLang="en-US" sz="2000" dirty="0" smtClean="0">
                <a:latin typeface="宋体" pitchFamily="2" charset="-122"/>
                <a:ea typeface="宋体" pitchFamily="2" charset="-122"/>
              </a:rPr>
              <a:t>以博得纳税人的信任。</a:t>
            </a:r>
            <a:endParaRPr lang="en-US" altLang="zh-CN" sz="2000" dirty="0" smtClean="0">
              <a:latin typeface="宋体" pitchFamily="2" charset="-122"/>
              <a:ea typeface="宋体" pitchFamily="2" charset="-122"/>
            </a:endParaRPr>
          </a:p>
          <a:p>
            <a:pPr>
              <a:lnSpc>
                <a:spcPts val="2500"/>
              </a:lnSpc>
            </a:pPr>
            <a:r>
              <a:rPr lang="en-US" altLang="zh-CN" sz="1400" dirty="0" smtClean="0">
                <a:latin typeface="宋体" pitchFamily="2" charset="-122"/>
                <a:ea typeface="宋体" pitchFamily="2" charset="-122"/>
              </a:rPr>
              <a:t>              ——《</a:t>
            </a:r>
            <a:r>
              <a:rPr lang="zh-CN" altLang="en-US" sz="1400" dirty="0" smtClean="0">
                <a:latin typeface="宋体" pitchFamily="2" charset="-122"/>
                <a:ea typeface="宋体" pitchFamily="2" charset="-122"/>
              </a:rPr>
              <a:t>尼克松总统关于扩大费力改革建议的声明</a:t>
            </a:r>
            <a:r>
              <a:rPr lang="en-US" altLang="zh-CN" sz="1400" dirty="0" smtClean="0">
                <a:latin typeface="宋体" pitchFamily="2" charset="-122"/>
                <a:ea typeface="宋体" pitchFamily="2" charset="-122"/>
              </a:rPr>
              <a:t>》</a:t>
            </a:r>
            <a:r>
              <a:rPr lang="zh-CN" altLang="en-US" sz="1400" dirty="0" smtClean="0">
                <a:latin typeface="宋体" pitchFamily="2" charset="-122"/>
                <a:ea typeface="宋体" pitchFamily="2" charset="-122"/>
              </a:rPr>
              <a:t>（</a:t>
            </a:r>
            <a:r>
              <a:rPr lang="en-US" altLang="zh-CN" sz="1400" dirty="0" smtClean="0">
                <a:latin typeface="宋体" pitchFamily="2" charset="-122"/>
                <a:ea typeface="宋体" pitchFamily="2" charset="-122"/>
              </a:rPr>
              <a:t>1970</a:t>
            </a:r>
            <a:r>
              <a:rPr lang="zh-CN" altLang="en-US" sz="1400" dirty="0" smtClean="0">
                <a:latin typeface="宋体" pitchFamily="2" charset="-122"/>
                <a:ea typeface="宋体" pitchFamily="2" charset="-122"/>
              </a:rPr>
              <a:t>年</a:t>
            </a:r>
            <a:r>
              <a:rPr lang="en-US" altLang="zh-CN" sz="1400" dirty="0" smtClean="0">
                <a:latin typeface="宋体" pitchFamily="2" charset="-122"/>
                <a:ea typeface="宋体" pitchFamily="2" charset="-122"/>
              </a:rPr>
              <a:t>6</a:t>
            </a:r>
            <a:r>
              <a:rPr lang="zh-CN" altLang="en-US" sz="1400" dirty="0" smtClean="0">
                <a:latin typeface="宋体" pitchFamily="2" charset="-122"/>
                <a:ea typeface="宋体" pitchFamily="2" charset="-122"/>
              </a:rPr>
              <a:t>月</a:t>
            </a:r>
            <a:r>
              <a:rPr lang="en-US" altLang="zh-CN" sz="1400" dirty="0" smtClean="0">
                <a:latin typeface="宋体" pitchFamily="2" charset="-122"/>
                <a:ea typeface="宋体" pitchFamily="2" charset="-122"/>
              </a:rPr>
              <a:t>10</a:t>
            </a:r>
            <a:r>
              <a:rPr lang="zh-CN" altLang="en-US" sz="1400" dirty="0" smtClean="0">
                <a:latin typeface="宋体" pitchFamily="2" charset="-122"/>
                <a:ea typeface="宋体" pitchFamily="2" charset="-122"/>
              </a:rPr>
              <a:t>日），齐世荣总编，黄安年主编</a:t>
            </a:r>
            <a:r>
              <a:rPr lang="en-US" altLang="zh-CN" sz="1400" dirty="0" smtClean="0">
                <a:latin typeface="宋体" pitchFamily="2" charset="-122"/>
                <a:ea typeface="宋体" pitchFamily="2" charset="-122"/>
              </a:rPr>
              <a:t>《</a:t>
            </a:r>
            <a:r>
              <a:rPr lang="zh-CN" altLang="en-US" sz="1400" dirty="0" smtClean="0">
                <a:latin typeface="宋体" pitchFamily="2" charset="-122"/>
                <a:ea typeface="宋体" pitchFamily="2" charset="-122"/>
              </a:rPr>
              <a:t>当代世界资料选辑</a:t>
            </a:r>
            <a:r>
              <a:rPr lang="en-US" altLang="zh-CN" sz="1400" dirty="0" smtClean="0">
                <a:latin typeface="宋体" pitchFamily="2" charset="-122"/>
                <a:ea typeface="宋体" pitchFamily="2" charset="-122"/>
              </a:rPr>
              <a:t>》</a:t>
            </a:r>
            <a:r>
              <a:rPr lang="zh-CN" altLang="en-US" sz="1400" dirty="0" smtClean="0">
                <a:latin typeface="宋体" pitchFamily="2" charset="-122"/>
                <a:ea typeface="宋体" pitchFamily="2" charset="-122"/>
              </a:rPr>
              <a:t>第</a:t>
            </a:r>
            <a:r>
              <a:rPr lang="en-US" altLang="zh-CN" sz="1400" dirty="0" smtClean="0">
                <a:latin typeface="宋体" pitchFamily="2" charset="-122"/>
                <a:ea typeface="宋体" pitchFamily="2" charset="-122"/>
              </a:rPr>
              <a:t>2</a:t>
            </a:r>
            <a:r>
              <a:rPr lang="zh-CN" altLang="en-US" sz="1400" dirty="0" smtClean="0">
                <a:latin typeface="宋体" pitchFamily="2" charset="-122"/>
                <a:ea typeface="宋体" pitchFamily="2" charset="-122"/>
              </a:rPr>
              <a:t>分册</a:t>
            </a:r>
            <a:endParaRPr lang="zh-CN" altLang="en-US" sz="1400" dirty="0">
              <a:latin typeface="宋体" pitchFamily="2" charset="-122"/>
              <a:ea typeface="宋体" pitchFamily="2" charset="-122"/>
            </a:endParaRPr>
          </a:p>
        </p:txBody>
      </p:sp>
      <p:sp>
        <p:nvSpPr>
          <p:cNvPr id="9" name="TextBox 8"/>
          <p:cNvSpPr txBox="1"/>
          <p:nvPr/>
        </p:nvSpPr>
        <p:spPr>
          <a:xfrm>
            <a:off x="1240969" y="4060370"/>
            <a:ext cx="6738257" cy="369332"/>
          </a:xfrm>
          <a:prstGeom prst="rect">
            <a:avLst/>
          </a:prstGeom>
          <a:noFill/>
        </p:spPr>
        <p:txBody>
          <a:bodyPr wrap="square" rtlCol="0">
            <a:spAutoFit/>
          </a:bodyPr>
          <a:lstStyle/>
          <a:p>
            <a:r>
              <a:rPr lang="zh-CN" altLang="en-US" dirty="0" smtClean="0"/>
              <a:t>思考：为什么尼克松政府要提出新的社会福利改革计划？</a:t>
            </a:r>
            <a:endParaRPr lang="en-US" altLang="zh-CN" dirty="0" smtClean="0"/>
          </a:p>
        </p:txBody>
      </p:sp>
      <p:sp>
        <p:nvSpPr>
          <p:cNvPr id="11" name="TextBox 10"/>
          <p:cNvSpPr txBox="1"/>
          <p:nvPr/>
        </p:nvSpPr>
        <p:spPr>
          <a:xfrm>
            <a:off x="3430510" y="2662378"/>
            <a:ext cx="3233056" cy="338554"/>
          </a:xfrm>
          <a:prstGeom prst="rect">
            <a:avLst/>
          </a:prstGeom>
          <a:solidFill>
            <a:srgbClr val="FFFF00"/>
          </a:solidFill>
        </p:spPr>
        <p:txBody>
          <a:bodyPr wrap="square" rtlCol="0">
            <a:spAutoFit/>
          </a:bodyPr>
          <a:lstStyle/>
          <a:p>
            <a:r>
              <a:rPr lang="zh-CN" altLang="en-US" sz="1600" dirty="0" smtClean="0">
                <a:solidFill>
                  <a:schemeClr val="tx1"/>
                </a:solidFill>
              </a:rPr>
              <a:t>希望是美国的福利制度更加合理。</a:t>
            </a:r>
            <a:endParaRPr lang="zh-CN" altLang="en-US" sz="1600" dirty="0">
              <a:solidFill>
                <a:schemeClr val="tx1"/>
              </a:solidFill>
            </a:endParaRPr>
          </a:p>
        </p:txBody>
      </p:sp>
      <p:sp>
        <p:nvSpPr>
          <p:cNvPr id="12" name="矩形 11"/>
          <p:cNvSpPr/>
          <p:nvPr/>
        </p:nvSpPr>
        <p:spPr>
          <a:xfrm>
            <a:off x="5400720" y="238657"/>
            <a:ext cx="3109084" cy="830997"/>
          </a:xfrm>
          <a:prstGeom prst="rect">
            <a:avLst/>
          </a:prstGeom>
          <a:solidFill>
            <a:srgbClr val="FFFF00"/>
          </a:solidFill>
        </p:spPr>
        <p:txBody>
          <a:bodyPr wrap="square">
            <a:spAutoFit/>
          </a:bodyPr>
          <a:lstStyle/>
          <a:p>
            <a:pPr lvl="0"/>
            <a:r>
              <a:rPr lang="zh-CN" altLang="en-US" sz="1600" dirty="0" smtClean="0">
                <a:solidFill>
                  <a:schemeClr val="tx1"/>
                </a:solidFill>
              </a:rPr>
              <a:t>福利制度加重国家负担，造成纳税人税款增加，引起纳税人不满；</a:t>
            </a:r>
            <a:endParaRPr lang="en-US" altLang="zh-CN" sz="1600" dirty="0" smtClean="0">
              <a:solidFill>
                <a:schemeClr val="tx1"/>
              </a:solidFill>
            </a:endParaRPr>
          </a:p>
        </p:txBody>
      </p:sp>
      <p:sp>
        <p:nvSpPr>
          <p:cNvPr id="13" name="矩形 12"/>
          <p:cNvSpPr/>
          <p:nvPr/>
        </p:nvSpPr>
        <p:spPr>
          <a:xfrm>
            <a:off x="2041342" y="466726"/>
            <a:ext cx="3245882" cy="338554"/>
          </a:xfrm>
          <a:prstGeom prst="rect">
            <a:avLst/>
          </a:prstGeom>
          <a:solidFill>
            <a:srgbClr val="FFFF00"/>
          </a:solidFill>
        </p:spPr>
        <p:txBody>
          <a:bodyPr wrap="square">
            <a:spAutoFit/>
          </a:bodyPr>
          <a:lstStyle/>
          <a:p>
            <a:pPr lvl="0"/>
            <a:r>
              <a:rPr lang="zh-CN" altLang="en-US" sz="1600" dirty="0" smtClean="0">
                <a:solidFill>
                  <a:schemeClr val="tx1"/>
                </a:solidFill>
              </a:rPr>
              <a:t>一些人依靠福利生活，养了懒汉；</a:t>
            </a:r>
            <a:endParaRPr lang="en-US" altLang="zh-CN" sz="1600" dirty="0" smtClean="0">
              <a:solidFill>
                <a:schemeClr val="tx1"/>
              </a:solidFill>
            </a:endParaRPr>
          </a:p>
        </p:txBody>
      </p:sp>
      <p:sp>
        <p:nvSpPr>
          <p:cNvPr id="14" name="TextBox 9"/>
          <p:cNvSpPr txBox="1"/>
          <p:nvPr/>
        </p:nvSpPr>
        <p:spPr>
          <a:xfrm>
            <a:off x="1697662" y="1351099"/>
            <a:ext cx="3349376" cy="338554"/>
          </a:xfrm>
          <a:prstGeom prst="rect">
            <a:avLst/>
          </a:prstGeom>
          <a:solidFill>
            <a:srgbClr val="FFFF00"/>
          </a:solidFill>
        </p:spPr>
        <p:txBody>
          <a:bodyPr wrap="square" rtlCol="0">
            <a:spAutoFit/>
          </a:bodyPr>
          <a:lstStyle/>
          <a:p>
            <a:r>
              <a:rPr lang="zh-CN" altLang="en-US" sz="1600" dirty="0" smtClean="0"/>
              <a:t>福利制度是必然的，有历史进步性</a:t>
            </a:r>
            <a:endParaRPr lang="zh-CN" altLang="en-US" sz="1600" dirty="0"/>
          </a:p>
        </p:txBody>
      </p:sp>
      <p:pic>
        <p:nvPicPr>
          <p:cNvPr id="6" name="音频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cSld>
  <p:clrMapOvr>
    <a:masterClrMapping/>
  </p:clrMapOvr>
  <p:transition advTm="1702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p:cNvPicPr>
          <p:nvPr/>
        </p:nvPicPr>
        <p:blipFill>
          <a:blip r:embed="rId5" cstate="print"/>
          <a:stretch>
            <a:fillRect/>
          </a:stretch>
        </p:blipFill>
        <p:spPr>
          <a:xfrm>
            <a:off x="4841875" y="2079171"/>
            <a:ext cx="3855811" cy="2558143"/>
          </a:xfrm>
          <a:prstGeom prst="rect">
            <a:avLst/>
          </a:prstGeom>
          <a:noFill/>
          <a:ln w="76200" cap="flat" cmpd="tri">
            <a:solidFill>
              <a:srgbClr val="C4DEBB"/>
            </a:solidFill>
            <a:prstDash val="solid"/>
            <a:miter/>
            <a:headEnd type="none" w="med" len="med"/>
            <a:tailEnd type="none" w="med" len="med"/>
          </a:ln>
        </p:spPr>
      </p:pic>
      <p:sp>
        <p:nvSpPr>
          <p:cNvPr id="2" name="文本框 1"/>
          <p:cNvSpPr txBox="1"/>
          <p:nvPr/>
        </p:nvSpPr>
        <p:spPr>
          <a:xfrm>
            <a:off x="375285" y="180022"/>
            <a:ext cx="1604927" cy="400110"/>
          </a:xfrm>
          <a:prstGeom prst="rect">
            <a:avLst/>
          </a:prstGeom>
          <a:solidFill>
            <a:schemeClr val="accent3">
              <a:lumMod val="40000"/>
              <a:lumOff val="60000"/>
              <a:alpha val="40000"/>
            </a:schemeClr>
          </a:solidFill>
          <a:ln w="19050">
            <a:noFill/>
          </a:ln>
        </p:spPr>
        <p:txBody>
          <a:bodyPr wrap="none" rtlCol="0" anchor="t">
            <a:spAutoFit/>
          </a:bodyPr>
          <a:lstStyle/>
          <a:p>
            <a:r>
              <a:rPr lang="zh-CN" altLang="en-US" sz="2000" b="1" dirty="0" smtClean="0">
                <a:solidFill>
                  <a:schemeClr val="tx1"/>
                </a:solidFill>
                <a:latin typeface="黑体" panose="02010609060101010101" pitchFamily="2" charset="-122"/>
                <a:ea typeface="黑体" panose="02010609060101010101" pitchFamily="2" charset="-122"/>
                <a:cs typeface="黑体" panose="02010609060101010101" pitchFamily="2" charset="-122"/>
                <a:sym typeface="+mn-ea"/>
              </a:rPr>
              <a:t>（</a:t>
            </a:r>
            <a:r>
              <a:rPr lang="en-US" altLang="zh-CN" sz="2000" b="1" dirty="0" smtClean="0">
                <a:solidFill>
                  <a:schemeClr val="tx1"/>
                </a:solidFill>
                <a:latin typeface="黑体" panose="02010609060101010101" pitchFamily="2" charset="-122"/>
                <a:ea typeface="黑体" panose="02010609060101010101" pitchFamily="2" charset="-122"/>
                <a:cs typeface="黑体" panose="02010609060101010101" pitchFamily="2" charset="-122"/>
                <a:sym typeface="+mn-ea"/>
              </a:rPr>
              <a:t>3</a:t>
            </a:r>
            <a:r>
              <a:rPr lang="zh-CN" altLang="en-US" sz="2000" b="1" dirty="0" smtClean="0">
                <a:solidFill>
                  <a:schemeClr val="tx1"/>
                </a:solidFill>
                <a:latin typeface="黑体" panose="02010609060101010101" pitchFamily="2" charset="-122"/>
                <a:ea typeface="黑体" panose="02010609060101010101" pitchFamily="2" charset="-122"/>
                <a:cs typeface="黑体" panose="02010609060101010101" pitchFamily="2" charset="-122"/>
                <a:sym typeface="+mn-ea"/>
              </a:rPr>
              <a:t>）</a:t>
            </a:r>
            <a:r>
              <a:rPr lang="zh-CN" altLang="en-US" sz="2000" b="1" dirty="0">
                <a:solidFill>
                  <a:schemeClr val="tx1"/>
                </a:solidFill>
                <a:latin typeface="黑体" panose="02010609060101010101" pitchFamily="2" charset="-122"/>
                <a:ea typeface="黑体" panose="02010609060101010101" pitchFamily="2" charset="-122"/>
                <a:cs typeface="黑体" panose="02010609060101010101" pitchFamily="2" charset="-122"/>
                <a:sym typeface="+mn-ea"/>
              </a:rPr>
              <a:t>评价：</a:t>
            </a:r>
            <a:endParaRPr lang="zh-CN" altLang="en-US" sz="2000" dirty="0">
              <a:solidFill>
                <a:schemeClr val="tx1"/>
              </a:solidFill>
            </a:endParaRPr>
          </a:p>
        </p:txBody>
      </p:sp>
      <p:sp>
        <p:nvSpPr>
          <p:cNvPr id="36866" name="Text Box 2"/>
          <p:cNvSpPr txBox="1"/>
          <p:nvPr/>
        </p:nvSpPr>
        <p:spPr>
          <a:xfrm>
            <a:off x="471987" y="821258"/>
            <a:ext cx="8538845" cy="784830"/>
          </a:xfrm>
          <a:prstGeom prst="rect">
            <a:avLst/>
          </a:prstGeom>
          <a:noFill/>
          <a:ln w="15875">
            <a:noFill/>
          </a:ln>
        </p:spPr>
        <p:txBody>
          <a:bodyPr wrap="square">
            <a:spAutoFit/>
          </a:bodyPr>
          <a:lstStyle/>
          <a:p>
            <a:pPr>
              <a:spcBef>
                <a:spcPct val="50000"/>
              </a:spcBef>
            </a:pPr>
            <a:r>
              <a:rPr lang="zh-CN" altLang="en-US" dirty="0" smtClean="0">
                <a:latin typeface="Times New Roman" panose="02020603050405020304" pitchFamily="18" charset="0"/>
                <a:sym typeface="+mn-ea"/>
              </a:rPr>
              <a:t>在缓和收入分配不平等、保持社会稳定方面起到一定积极作用。</a:t>
            </a:r>
            <a:endParaRPr lang="zh-CN" altLang="en-US" dirty="0" smtClean="0">
              <a:latin typeface="Times New Roman" panose="02020603050405020304" pitchFamily="18" charset="0"/>
            </a:endParaRPr>
          </a:p>
          <a:p>
            <a:pPr>
              <a:spcBef>
                <a:spcPct val="50000"/>
              </a:spcBef>
            </a:pPr>
            <a:r>
              <a:rPr lang="zh-CN" altLang="en-US" dirty="0" smtClean="0">
                <a:latin typeface="Times New Roman" panose="02020603050405020304" pitchFamily="18" charset="0"/>
                <a:sym typeface="+mn-ea"/>
              </a:rPr>
              <a:t>增加了财政支出，造成财政赤字；也助长了惰性，降低了人们的工作积极性。</a:t>
            </a:r>
            <a:endParaRPr lang="zh-CN" altLang="en-US" dirty="0">
              <a:solidFill>
                <a:srgbClr val="FF0000"/>
              </a:solidFill>
              <a:latin typeface="黑体" panose="02010609060101010101" pitchFamily="2" charset="-122"/>
              <a:ea typeface="黑体" panose="02010609060101010101" pitchFamily="2" charset="-122"/>
              <a:cs typeface="黑体" panose="02010609060101010101" pitchFamily="2" charset="-122"/>
            </a:endParaRPr>
          </a:p>
        </p:txBody>
      </p:sp>
      <p:sp>
        <p:nvSpPr>
          <p:cNvPr id="8" name="Rectangle 13"/>
          <p:cNvSpPr>
            <a:spLocks noChangeArrowheads="1"/>
          </p:cNvSpPr>
          <p:nvPr/>
        </p:nvSpPr>
        <p:spPr bwMode="auto">
          <a:xfrm>
            <a:off x="337457" y="2051049"/>
            <a:ext cx="4310743" cy="2616101"/>
          </a:xfrm>
          <a:prstGeom prst="rect">
            <a:avLst/>
          </a:prstGeom>
          <a:noFill/>
          <a:ln w="57150" algn="ctr">
            <a:solidFill>
              <a:srgbClr val="DAE7D5"/>
            </a:solidFill>
            <a:miter lim="800000"/>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Lst>
        </p:spPr>
        <p:txBody>
          <a:bodyPr wrap="square">
            <a:spAutoFit/>
          </a:bodyPr>
          <a:lstStyle/>
          <a:p>
            <a:pPr algn="just" eaLnBrk="0" hangingPunct="0"/>
            <a:r>
              <a:rPr lang="zh-CN" altLang="en-US" sz="2000" noProof="1">
                <a:solidFill>
                  <a:schemeClr val="tx1"/>
                </a:solidFill>
                <a:latin typeface="宋体" pitchFamily="2" charset="-122"/>
                <a:ea typeface="宋体" pitchFamily="2" charset="-122"/>
              </a:rPr>
              <a:t>材料</a:t>
            </a:r>
            <a:endParaRPr lang="en-US" altLang="zh-CN" sz="2000" noProof="1">
              <a:solidFill>
                <a:schemeClr val="tx1"/>
              </a:solidFill>
              <a:latin typeface="宋体" pitchFamily="2" charset="-122"/>
              <a:ea typeface="宋体" pitchFamily="2" charset="-122"/>
            </a:endParaRPr>
          </a:p>
          <a:p>
            <a:r>
              <a:rPr lang="zh-CN" altLang="en-US" sz="1400" noProof="1">
                <a:solidFill>
                  <a:schemeClr val="tx1"/>
                </a:solidFill>
                <a:latin typeface="宋体" pitchFamily="2" charset="-122"/>
                <a:ea typeface="宋体" pitchFamily="2" charset="-122"/>
              </a:rPr>
              <a:t>     </a:t>
            </a:r>
            <a:r>
              <a:rPr lang="zh-CN" altLang="en-US" noProof="1" smtClean="0">
                <a:solidFill>
                  <a:schemeClr val="tx1"/>
                </a:solidFill>
                <a:latin typeface="宋体" pitchFamily="2" charset="-122"/>
                <a:ea typeface="宋体" pitchFamily="2" charset="-122"/>
              </a:rPr>
              <a:t>二战</a:t>
            </a:r>
            <a:r>
              <a:rPr lang="zh-CN" altLang="en-US" noProof="1">
                <a:solidFill>
                  <a:schemeClr val="tx1"/>
                </a:solidFill>
                <a:latin typeface="宋体" pitchFamily="2" charset="-122"/>
                <a:ea typeface="宋体" pitchFamily="2" charset="-122"/>
              </a:rPr>
              <a:t>结束后，英国工党艾德礼政府最早宣布建立福利国家，</a:t>
            </a:r>
            <a:r>
              <a:rPr lang="zh-CN" altLang="en-US" noProof="1">
                <a:solidFill>
                  <a:srgbClr val="FF0000"/>
                </a:solidFill>
                <a:latin typeface="宋体" pitchFamily="2" charset="-122"/>
                <a:ea typeface="宋体" pitchFamily="2" charset="-122"/>
              </a:rPr>
              <a:t>实行“从摇篮到坟墓”的社会保障。</a:t>
            </a:r>
            <a:r>
              <a:rPr lang="zh-CN" altLang="en-US" noProof="1">
                <a:solidFill>
                  <a:schemeClr val="tx1"/>
                </a:solidFill>
                <a:latin typeface="宋体" pitchFamily="2" charset="-122"/>
                <a:ea typeface="宋体" pitchFamily="2" charset="-122"/>
              </a:rPr>
              <a:t>婴儿出生时，产妇的医疗费用由国家负担，还可以得到一定补贴。</a:t>
            </a:r>
            <a:r>
              <a:rPr lang="en-US" altLang="zh-CN" noProof="1">
                <a:solidFill>
                  <a:schemeClr val="tx1"/>
                </a:solidFill>
                <a:latin typeface="宋体" pitchFamily="2" charset="-122"/>
                <a:ea typeface="宋体" pitchFamily="2" charset="-122"/>
              </a:rPr>
              <a:t>16</a:t>
            </a:r>
            <a:r>
              <a:rPr lang="zh-CN" altLang="en-US" noProof="1">
                <a:solidFill>
                  <a:schemeClr val="tx1"/>
                </a:solidFill>
                <a:latin typeface="宋体" pitchFamily="2" charset="-122"/>
                <a:ea typeface="宋体" pitchFamily="2" charset="-122"/>
              </a:rPr>
              <a:t>岁以前的公民每周有补助，公立学校实行免费教育。职工患病可以免费得到治疗，失业有救济金，退休后有养老金，死亡后家属还能领抚恤金。</a:t>
            </a:r>
          </a:p>
        </p:txBody>
      </p:sp>
      <p:pic>
        <p:nvPicPr>
          <p:cNvPr id="5" name="音频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p:transition advTm="69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2"/>
          <p:cNvGrpSpPr/>
          <p:nvPr/>
        </p:nvGrpSpPr>
        <p:grpSpPr>
          <a:xfrm>
            <a:off x="6108519" y="1243057"/>
            <a:ext cx="2861310" cy="2397760"/>
            <a:chOff x="9549" y="1057"/>
            <a:chExt cx="4506" cy="3776"/>
          </a:xfrm>
        </p:grpSpPr>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49" y="1057"/>
              <a:ext cx="4506" cy="37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文本框 7"/>
            <p:cNvSpPr txBox="1"/>
            <p:nvPr/>
          </p:nvSpPr>
          <p:spPr>
            <a:xfrm>
              <a:off x="10923" y="4246"/>
              <a:ext cx="1728" cy="580"/>
            </a:xfrm>
            <a:prstGeom prst="rect">
              <a:avLst/>
            </a:prstGeom>
            <a:solidFill>
              <a:srgbClr val="FFFF00"/>
            </a:solidFill>
          </p:spPr>
          <p:txBody>
            <a:bodyPr wrap="none" rtlCol="0" anchor="t">
              <a:spAutoFit/>
            </a:bodyPr>
            <a:lstStyle/>
            <a:p>
              <a:r>
                <a:rPr lang="zh-CN" altLang="zh-CN" dirty="0">
                  <a:latin typeface="+mn-ea"/>
                  <a:cs typeface="Times New Roman" panose="02020603050405020304" pitchFamily="18" charset="0"/>
                  <a:sym typeface="+mn-ea"/>
                </a:rPr>
                <a:t>学生运动</a:t>
              </a:r>
              <a:endParaRPr lang="zh-CN" altLang="en-US"/>
            </a:p>
          </p:txBody>
        </p:sp>
      </p:grpSp>
      <p:grpSp>
        <p:nvGrpSpPr>
          <p:cNvPr id="12" name="组合 11"/>
          <p:cNvGrpSpPr/>
          <p:nvPr/>
        </p:nvGrpSpPr>
        <p:grpSpPr>
          <a:xfrm>
            <a:off x="2887980" y="1237252"/>
            <a:ext cx="3107690" cy="2399030"/>
            <a:chOff x="4533" y="1056"/>
            <a:chExt cx="4894" cy="3778"/>
          </a:xfrm>
        </p:grpSpPr>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3" y="1056"/>
              <a:ext cx="4895" cy="37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文本框 8"/>
            <p:cNvSpPr txBox="1"/>
            <p:nvPr/>
          </p:nvSpPr>
          <p:spPr>
            <a:xfrm>
              <a:off x="6335" y="4253"/>
              <a:ext cx="1728" cy="580"/>
            </a:xfrm>
            <a:prstGeom prst="rect">
              <a:avLst/>
            </a:prstGeom>
            <a:solidFill>
              <a:srgbClr val="FFFF00"/>
            </a:solidFill>
          </p:spPr>
          <p:txBody>
            <a:bodyPr wrap="none" rtlCol="0" anchor="t">
              <a:spAutoFit/>
            </a:bodyPr>
            <a:lstStyle/>
            <a:p>
              <a:r>
                <a:rPr lang="zh-CN" altLang="zh-CN" dirty="0">
                  <a:latin typeface="+mn-ea"/>
                  <a:cs typeface="Times New Roman" panose="02020603050405020304" pitchFamily="18" charset="0"/>
                  <a:sym typeface="+mn-ea"/>
                </a:rPr>
                <a:t>妇女运动</a:t>
              </a:r>
              <a:endParaRPr lang="zh-CN" altLang="en-US"/>
            </a:p>
          </p:txBody>
        </p:sp>
      </p:grpSp>
      <p:grpSp>
        <p:nvGrpSpPr>
          <p:cNvPr id="13" name="组合 10"/>
          <p:cNvGrpSpPr/>
          <p:nvPr/>
        </p:nvGrpSpPr>
        <p:grpSpPr>
          <a:xfrm>
            <a:off x="141514" y="1231537"/>
            <a:ext cx="2734945" cy="2399030"/>
            <a:chOff x="0" y="1177"/>
            <a:chExt cx="4307" cy="3649"/>
          </a:xfrm>
        </p:grpSpPr>
        <p:pic>
          <p:nvPicPr>
            <p:cNvPr id="3074" name="Picture 2" descr="https://timgsa.baidu.com/timg?image&amp;quality=80&amp;size=b9999_10000&amp;sec=1584500382669&amp;di=12499b633f8b2b743990d76b0bb09c63&amp;imgtype=0&amp;src=http%3A%2F%2Fi0.sinaimg.cn%2Fbook%2F2011%2F0114%2FU5636P112DT2011011414585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177"/>
              <a:ext cx="4307" cy="36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文本框 9"/>
            <p:cNvSpPr txBox="1"/>
            <p:nvPr/>
          </p:nvSpPr>
          <p:spPr>
            <a:xfrm>
              <a:off x="1027" y="4246"/>
              <a:ext cx="2448" cy="560"/>
            </a:xfrm>
            <a:prstGeom prst="rect">
              <a:avLst/>
            </a:prstGeom>
            <a:solidFill>
              <a:srgbClr val="FFFF00"/>
            </a:solidFill>
          </p:spPr>
          <p:txBody>
            <a:bodyPr wrap="square" rtlCol="0" anchor="t">
              <a:spAutoFit/>
            </a:bodyPr>
            <a:lstStyle/>
            <a:p>
              <a:r>
                <a:rPr lang="zh-CN" altLang="zh-CN" dirty="0">
                  <a:latin typeface="+mn-ea"/>
                  <a:cs typeface="Times New Roman" panose="02020603050405020304" pitchFamily="18" charset="0"/>
                  <a:sym typeface="+mn-ea"/>
                </a:rPr>
                <a:t>黑人民权运动</a:t>
              </a:r>
              <a:endParaRPr lang="zh-CN" altLang="en-US"/>
            </a:p>
          </p:txBody>
        </p:sp>
      </p:grpSp>
      <p:sp>
        <p:nvSpPr>
          <p:cNvPr id="17" name="矩形 16"/>
          <p:cNvSpPr/>
          <p:nvPr/>
        </p:nvSpPr>
        <p:spPr>
          <a:xfrm>
            <a:off x="174171" y="141514"/>
            <a:ext cx="2250856" cy="400069"/>
          </a:xfrm>
          <a:prstGeom prst="rect">
            <a:avLst/>
          </a:prstGeom>
          <a:solidFill>
            <a:schemeClr val="accent6">
              <a:lumMod val="50000"/>
            </a:schemeClr>
          </a:solidFill>
        </p:spPr>
        <p:style>
          <a:lnRef idx="0">
            <a:schemeClr val="accent1"/>
          </a:lnRef>
          <a:fillRef idx="3">
            <a:schemeClr val="accent1"/>
          </a:fillRef>
          <a:effectRef idx="3">
            <a:schemeClr val="accent1"/>
          </a:effectRef>
          <a:fontRef idx="minor">
            <a:schemeClr val="lt1"/>
          </a:fontRef>
        </p:style>
        <p:txBody>
          <a:bodyPr wrap="none" lIns="91400" tIns="45700" rIns="91400" bIns="45700">
            <a:spAutoFit/>
          </a:bodyPr>
          <a:lstStyle/>
          <a:p>
            <a:r>
              <a:rPr lang="en-US" altLang="zh-CN" sz="2000" b="1" dirty="0" smtClean="0">
                <a:latin typeface="等线" panose="02010600030101010101" pitchFamily="2" charset="-122"/>
                <a:ea typeface="等线" panose="02010600030101010101" pitchFamily="2" charset="-122"/>
              </a:rPr>
              <a:t>2.</a:t>
            </a:r>
            <a:r>
              <a:rPr lang="zh-CN" altLang="zh-CN" sz="2000" b="1" dirty="0" smtClean="0">
                <a:latin typeface="等线" panose="02010600030101010101" pitchFamily="2" charset="-122"/>
                <a:ea typeface="等线" panose="02010600030101010101" pitchFamily="2" charset="-122"/>
              </a:rPr>
              <a:t>社会运动</a:t>
            </a:r>
            <a:r>
              <a:rPr lang="zh-CN" altLang="en-US" sz="2000" b="1" dirty="0" smtClean="0">
                <a:latin typeface="等线" panose="02010600030101010101" pitchFamily="2" charset="-122"/>
                <a:ea typeface="等线" panose="02010600030101010101" pitchFamily="2" charset="-122"/>
              </a:rPr>
              <a:t>的兴起</a:t>
            </a:r>
            <a:endParaRPr lang="zh-CN" altLang="zh-CN" sz="2000" b="1" dirty="0">
              <a:latin typeface="等线" panose="02010600030101010101" pitchFamily="2" charset="-122"/>
              <a:ea typeface="等线" panose="02010600030101010101" pitchFamily="2" charset="-122"/>
            </a:endParaRPr>
          </a:p>
        </p:txBody>
      </p:sp>
      <p:sp>
        <p:nvSpPr>
          <p:cNvPr id="14" name="TextBox 13"/>
          <p:cNvSpPr txBox="1"/>
          <p:nvPr/>
        </p:nvSpPr>
        <p:spPr>
          <a:xfrm>
            <a:off x="489857" y="4049485"/>
            <a:ext cx="2100943" cy="646331"/>
          </a:xfrm>
          <a:prstGeom prst="rect">
            <a:avLst/>
          </a:prstGeom>
          <a:noFill/>
        </p:spPr>
        <p:txBody>
          <a:bodyPr wrap="square" rtlCol="0">
            <a:spAutoFit/>
          </a:bodyPr>
          <a:lstStyle/>
          <a:p>
            <a:r>
              <a:rPr lang="zh-CN" altLang="en-US" dirty="0" smtClean="0"/>
              <a:t>国会宣布种族隔离和歧视政策非法</a:t>
            </a:r>
            <a:endParaRPr lang="zh-CN" altLang="en-US" dirty="0"/>
          </a:p>
        </p:txBody>
      </p:sp>
      <p:sp>
        <p:nvSpPr>
          <p:cNvPr id="15" name="TextBox 14"/>
          <p:cNvSpPr txBox="1"/>
          <p:nvPr/>
        </p:nvSpPr>
        <p:spPr>
          <a:xfrm>
            <a:off x="3407229" y="4060370"/>
            <a:ext cx="2471057" cy="646331"/>
          </a:xfrm>
          <a:prstGeom prst="rect">
            <a:avLst/>
          </a:prstGeom>
          <a:noFill/>
        </p:spPr>
        <p:txBody>
          <a:bodyPr wrap="square" rtlCol="0">
            <a:spAutoFit/>
          </a:bodyPr>
          <a:lstStyle/>
          <a:p>
            <a:r>
              <a:rPr lang="zh-CN" altLang="en-US" dirty="0" smtClean="0"/>
              <a:t>获得选举权和被选举权，建立维权机构</a:t>
            </a:r>
            <a:endParaRPr lang="zh-CN" altLang="en-US" dirty="0"/>
          </a:p>
        </p:txBody>
      </p:sp>
      <p:sp>
        <p:nvSpPr>
          <p:cNvPr id="16" name="TextBox 15"/>
          <p:cNvSpPr txBox="1"/>
          <p:nvPr/>
        </p:nvSpPr>
        <p:spPr>
          <a:xfrm>
            <a:off x="6934201" y="4103913"/>
            <a:ext cx="1175657" cy="370115"/>
          </a:xfrm>
          <a:prstGeom prst="rect">
            <a:avLst/>
          </a:prstGeom>
          <a:noFill/>
        </p:spPr>
        <p:txBody>
          <a:bodyPr wrap="square" rtlCol="0">
            <a:spAutoFit/>
          </a:bodyPr>
          <a:lstStyle/>
          <a:p>
            <a:r>
              <a:rPr lang="zh-CN" altLang="en-US" dirty="0" smtClean="0"/>
              <a:t>反战运动</a:t>
            </a:r>
            <a:endParaRPr lang="zh-CN" altLang="en-US" dirty="0"/>
          </a:p>
        </p:txBody>
      </p:sp>
      <p:pic>
        <p:nvPicPr>
          <p:cNvPr id="2" name="音频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4318000"/>
            <a:ext cx="609600" cy="609600"/>
          </a:xfrm>
          <a:prstGeom prst="rect">
            <a:avLst/>
          </a:prstGeom>
        </p:spPr>
      </p:pic>
    </p:spTree>
    <p:custDataLst>
      <p:tags r:id="rId1"/>
    </p:custDataLst>
  </p:cSld>
  <p:clrMapOvr>
    <a:masterClrMapping/>
  </p:clrMapOvr>
  <p:transition advTm="843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linds(horizont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4662" y="164387"/>
            <a:ext cx="1356188"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zh-CN" altLang="en-US" b="1" dirty="0" smtClean="0"/>
              <a:t>拓展探究：</a:t>
            </a:r>
            <a:endParaRPr lang="zh-CN" altLang="en-US" b="1" dirty="0"/>
          </a:p>
        </p:txBody>
      </p:sp>
      <p:sp>
        <p:nvSpPr>
          <p:cNvPr id="8" name="TextBox 7"/>
          <p:cNvSpPr txBox="1"/>
          <p:nvPr/>
        </p:nvSpPr>
        <p:spPr>
          <a:xfrm>
            <a:off x="682375" y="791723"/>
            <a:ext cx="7839182" cy="242630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ts val="2600"/>
              </a:lnSpc>
            </a:pPr>
            <a:r>
              <a:rPr lang="zh-CN" altLang="en-US" sz="2000" dirty="0" smtClean="0">
                <a:latin typeface="宋体" pitchFamily="2" charset="-122"/>
                <a:ea typeface="宋体" pitchFamily="2" charset="-122"/>
              </a:rPr>
              <a:t>    联合国开发计划署在</a:t>
            </a:r>
            <a:r>
              <a:rPr lang="en-US" altLang="zh-CN" sz="2000" dirty="0" smtClean="0">
                <a:latin typeface="宋体" pitchFamily="2" charset="-122"/>
                <a:ea typeface="宋体" pitchFamily="2" charset="-122"/>
              </a:rPr>
              <a:t>《2002</a:t>
            </a:r>
            <a:r>
              <a:rPr lang="zh-CN" altLang="en-US" sz="2000" dirty="0" smtClean="0">
                <a:latin typeface="宋体" pitchFamily="2" charset="-122"/>
                <a:ea typeface="宋体" pitchFamily="2" charset="-122"/>
              </a:rPr>
              <a:t>年人类发展报告</a:t>
            </a:r>
            <a:r>
              <a:rPr lang="en-US" altLang="zh-CN" sz="2000" dirty="0" smtClean="0">
                <a:latin typeface="宋体" pitchFamily="2" charset="-122"/>
                <a:ea typeface="宋体" pitchFamily="2" charset="-122"/>
              </a:rPr>
              <a:t>》</a:t>
            </a:r>
            <a:r>
              <a:rPr lang="zh-CN" altLang="en-US" sz="2000" dirty="0" smtClean="0">
                <a:latin typeface="宋体" pitchFamily="2" charset="-122"/>
                <a:ea typeface="宋体" pitchFamily="2" charset="-122"/>
              </a:rPr>
              <a:t>中指出，</a:t>
            </a:r>
            <a:r>
              <a:rPr lang="zh-CN" altLang="en-US" sz="2000" dirty="0" smtClean="0">
                <a:solidFill>
                  <a:srgbClr val="FF0000"/>
                </a:solidFill>
                <a:latin typeface="宋体" pitchFamily="2" charset="-122"/>
                <a:ea typeface="宋体" pitchFamily="2" charset="-122"/>
              </a:rPr>
              <a:t>发达国家内部存在着日益加剧的收入不平等</a:t>
            </a:r>
            <a:r>
              <a:rPr lang="zh-CN" altLang="en-US" sz="2000" dirty="0" smtClean="0">
                <a:latin typeface="宋体" pitchFamily="2" charset="-122"/>
                <a:ea typeface="宋体" pitchFamily="2" charset="-122"/>
              </a:rPr>
              <a:t>，“这在英国和美国表现得最为前后一致和最剧烈。在</a:t>
            </a:r>
            <a:r>
              <a:rPr lang="en-US" altLang="zh-CN" sz="2000" dirty="0" smtClean="0">
                <a:latin typeface="宋体" pitchFamily="2" charset="-122"/>
                <a:ea typeface="宋体" pitchFamily="2" charset="-122"/>
              </a:rPr>
              <a:t>1979</a:t>
            </a:r>
            <a:r>
              <a:rPr lang="zh-CN" altLang="en-US" sz="2000" dirty="0" smtClean="0">
                <a:latin typeface="宋体" pitchFamily="2" charset="-122"/>
                <a:ea typeface="宋体" pitchFamily="2" charset="-122"/>
              </a:rPr>
              <a:t>年到</a:t>
            </a:r>
            <a:r>
              <a:rPr lang="en-US" altLang="zh-CN" sz="2000" dirty="0" smtClean="0">
                <a:latin typeface="宋体" pitchFamily="2" charset="-122"/>
                <a:ea typeface="宋体" pitchFamily="2" charset="-122"/>
              </a:rPr>
              <a:t>1997</a:t>
            </a:r>
            <a:r>
              <a:rPr lang="zh-CN" altLang="en-US" sz="2000" dirty="0" smtClean="0">
                <a:latin typeface="宋体" pitchFamily="2" charset="-122"/>
                <a:ea typeface="宋体" pitchFamily="2" charset="-122"/>
              </a:rPr>
              <a:t>年间，实际人均国民生产总值增加了</a:t>
            </a:r>
            <a:r>
              <a:rPr lang="en-US" altLang="zh-CN" sz="2000" dirty="0" smtClean="0">
                <a:latin typeface="宋体" pitchFamily="2" charset="-122"/>
                <a:ea typeface="宋体" pitchFamily="2" charset="-122"/>
              </a:rPr>
              <a:t>38%</a:t>
            </a:r>
            <a:r>
              <a:rPr lang="zh-CN" altLang="en-US" sz="2000" dirty="0" smtClean="0">
                <a:latin typeface="宋体" pitchFamily="2" charset="-122"/>
                <a:ea typeface="宋体" pitchFamily="2" charset="-122"/>
              </a:rPr>
              <a:t>，但是一个中等收入之家的收入只增加了</a:t>
            </a:r>
            <a:r>
              <a:rPr lang="en-US" altLang="zh-CN" sz="2000" dirty="0" smtClean="0">
                <a:latin typeface="宋体" pitchFamily="2" charset="-122"/>
                <a:ea typeface="宋体" pitchFamily="2" charset="-122"/>
              </a:rPr>
              <a:t>9%</a:t>
            </a:r>
            <a:r>
              <a:rPr lang="zh-CN" altLang="en-US" sz="2000" dirty="0" smtClean="0">
                <a:latin typeface="宋体" pitchFamily="2" charset="-122"/>
                <a:ea typeface="宋体" pitchFamily="2" charset="-122"/>
              </a:rPr>
              <a:t>。因此大多数所得都被最富裕人口获取，最富裕的</a:t>
            </a:r>
            <a:r>
              <a:rPr lang="en-US" altLang="zh-CN" sz="2000" dirty="0" smtClean="0">
                <a:latin typeface="宋体" pitchFamily="2" charset="-122"/>
                <a:ea typeface="宋体" pitchFamily="2" charset="-122"/>
              </a:rPr>
              <a:t>1%</a:t>
            </a:r>
            <a:r>
              <a:rPr lang="zh-CN" altLang="en-US" sz="2000" dirty="0" smtClean="0">
                <a:latin typeface="宋体" pitchFamily="2" charset="-122"/>
                <a:ea typeface="宋体" pitchFamily="2" charset="-122"/>
              </a:rPr>
              <a:t>家庭的收入增长了</a:t>
            </a:r>
            <a:r>
              <a:rPr lang="en-US" altLang="zh-CN" sz="2000" dirty="0" smtClean="0">
                <a:latin typeface="宋体" pitchFamily="2" charset="-122"/>
                <a:ea typeface="宋体" pitchFamily="2" charset="-122"/>
              </a:rPr>
              <a:t>140%</a:t>
            </a:r>
            <a:r>
              <a:rPr lang="zh-CN" altLang="en-US" sz="2000" dirty="0" smtClean="0">
                <a:latin typeface="宋体" pitchFamily="2" charset="-122"/>
                <a:ea typeface="宋体" pitchFamily="2" charset="-122"/>
              </a:rPr>
              <a:t>，是平均水平的</a:t>
            </a:r>
            <a:r>
              <a:rPr lang="en-US" altLang="zh-CN" sz="2000" dirty="0" smtClean="0">
                <a:latin typeface="宋体" pitchFamily="2" charset="-122"/>
                <a:ea typeface="宋体" pitchFamily="2" charset="-122"/>
              </a:rPr>
              <a:t>3</a:t>
            </a:r>
            <a:r>
              <a:rPr lang="zh-CN" altLang="en-US" sz="2000" dirty="0" smtClean="0">
                <a:latin typeface="宋体" pitchFamily="2" charset="-122"/>
                <a:ea typeface="宋体" pitchFamily="2" charset="-122"/>
              </a:rPr>
              <a:t>倍。最上层的</a:t>
            </a:r>
            <a:r>
              <a:rPr lang="en-US" altLang="zh-CN" sz="2000" dirty="0" smtClean="0">
                <a:latin typeface="宋体" pitchFamily="2" charset="-122"/>
                <a:ea typeface="宋体" pitchFamily="2" charset="-122"/>
              </a:rPr>
              <a:t>1%</a:t>
            </a:r>
            <a:r>
              <a:rPr lang="zh-CN" altLang="en-US" sz="2000" dirty="0" smtClean="0">
                <a:latin typeface="宋体" pitchFamily="2" charset="-122"/>
                <a:ea typeface="宋体" pitchFamily="2" charset="-122"/>
              </a:rPr>
              <a:t>家庭的收入在</a:t>
            </a:r>
            <a:r>
              <a:rPr lang="en-US" altLang="zh-CN" sz="2000" dirty="0" smtClean="0">
                <a:latin typeface="宋体" pitchFamily="2" charset="-122"/>
                <a:ea typeface="宋体" pitchFamily="2" charset="-122"/>
              </a:rPr>
              <a:t>1979</a:t>
            </a:r>
            <a:r>
              <a:rPr lang="zh-CN" altLang="en-US" sz="2000" dirty="0" smtClean="0">
                <a:latin typeface="宋体" pitchFamily="2" charset="-122"/>
                <a:ea typeface="宋体" pitchFamily="2" charset="-122"/>
              </a:rPr>
              <a:t>年是中等收入家庭的</a:t>
            </a:r>
            <a:r>
              <a:rPr lang="en-US" altLang="zh-CN" sz="2000" dirty="0" smtClean="0">
                <a:latin typeface="宋体" pitchFamily="2" charset="-122"/>
                <a:ea typeface="宋体" pitchFamily="2" charset="-122"/>
              </a:rPr>
              <a:t>10</a:t>
            </a:r>
            <a:r>
              <a:rPr lang="zh-CN" altLang="en-US" sz="2000" dirty="0" smtClean="0">
                <a:latin typeface="宋体" pitchFamily="2" charset="-122"/>
                <a:ea typeface="宋体" pitchFamily="2" charset="-122"/>
              </a:rPr>
              <a:t>倍，</a:t>
            </a:r>
            <a:r>
              <a:rPr lang="en-US" altLang="zh-CN" sz="2000" dirty="0" smtClean="0">
                <a:latin typeface="宋体" pitchFamily="2" charset="-122"/>
                <a:ea typeface="宋体" pitchFamily="2" charset="-122"/>
              </a:rPr>
              <a:t>1997</a:t>
            </a:r>
            <a:r>
              <a:rPr lang="zh-CN" altLang="en-US" sz="2000" dirty="0" smtClean="0">
                <a:latin typeface="宋体" pitchFamily="2" charset="-122"/>
                <a:ea typeface="宋体" pitchFamily="2" charset="-122"/>
              </a:rPr>
              <a:t>年达到</a:t>
            </a:r>
            <a:r>
              <a:rPr lang="en-US" altLang="zh-CN" sz="2000" dirty="0" smtClean="0">
                <a:latin typeface="宋体" pitchFamily="2" charset="-122"/>
                <a:ea typeface="宋体" pitchFamily="2" charset="-122"/>
              </a:rPr>
              <a:t>23</a:t>
            </a:r>
            <a:r>
              <a:rPr lang="zh-CN" altLang="en-US" sz="2000" dirty="0" smtClean="0">
                <a:latin typeface="宋体" pitchFamily="2" charset="-122"/>
                <a:ea typeface="宋体" pitchFamily="2" charset="-122"/>
              </a:rPr>
              <a:t>倍。”</a:t>
            </a:r>
            <a:endParaRPr lang="zh-CN" altLang="en-US" sz="2000" dirty="0">
              <a:latin typeface="宋体" pitchFamily="2" charset="-122"/>
              <a:ea typeface="宋体" pitchFamily="2" charset="-122"/>
            </a:endParaRPr>
          </a:p>
        </p:txBody>
      </p:sp>
      <p:sp>
        <p:nvSpPr>
          <p:cNvPr id="9" name="TextBox 8"/>
          <p:cNvSpPr txBox="1"/>
          <p:nvPr/>
        </p:nvSpPr>
        <p:spPr>
          <a:xfrm>
            <a:off x="468089" y="3287731"/>
            <a:ext cx="8164286" cy="646331"/>
          </a:xfrm>
          <a:prstGeom prst="rect">
            <a:avLst/>
          </a:prstGeom>
          <a:noFill/>
        </p:spPr>
        <p:txBody>
          <a:bodyPr wrap="square" rtlCol="0">
            <a:spAutoFit/>
          </a:bodyPr>
          <a:lstStyle/>
          <a:p>
            <a:r>
              <a:rPr lang="zh-CN" altLang="en-US" b="1" dirty="0" smtClean="0">
                <a:latin typeface="宋体" pitchFamily="2" charset="-122"/>
                <a:ea typeface="宋体" pitchFamily="2" charset="-122"/>
              </a:rPr>
              <a:t>    二战后，资本主义</a:t>
            </a:r>
            <a:r>
              <a:rPr lang="zh-CN" altLang="en-US" b="1" u="sng" dirty="0" smtClean="0">
                <a:solidFill>
                  <a:srgbClr val="1D41D5"/>
                </a:solidFill>
                <a:latin typeface="宋体" pitchFamily="2" charset="-122"/>
                <a:ea typeface="宋体" pitchFamily="2" charset="-122"/>
              </a:rPr>
              <a:t>获得了快速发展，但是社会的不平等不断加大</a:t>
            </a:r>
            <a:r>
              <a:rPr lang="zh-CN" altLang="en-US" b="1" dirty="0" smtClean="0">
                <a:latin typeface="宋体" pitchFamily="2" charset="-122"/>
                <a:ea typeface="宋体" pitchFamily="2" charset="-122"/>
              </a:rPr>
              <a:t>。</a:t>
            </a:r>
            <a:r>
              <a:rPr lang="zh-CN" altLang="en-US" b="1" dirty="0" smtClean="0">
                <a:solidFill>
                  <a:schemeClr val="tx1"/>
                </a:solidFill>
                <a:latin typeface="宋体" pitchFamily="2" charset="-122"/>
                <a:ea typeface="宋体" pitchFamily="2" charset="-122"/>
              </a:rPr>
              <a:t>结合所学，阅读上述材料</a:t>
            </a:r>
            <a:r>
              <a:rPr lang="zh-CN" altLang="en-US" b="1" dirty="0" smtClean="0">
                <a:latin typeface="宋体" pitchFamily="2" charset="-122"/>
                <a:ea typeface="宋体" pitchFamily="2" charset="-122"/>
              </a:rPr>
              <a:t>并查找新的资料，</a:t>
            </a:r>
            <a:r>
              <a:rPr lang="zh-CN" altLang="en-US" b="1" dirty="0" smtClean="0">
                <a:solidFill>
                  <a:srgbClr val="1D41D5"/>
                </a:solidFill>
                <a:latin typeface="宋体" pitchFamily="2" charset="-122"/>
                <a:ea typeface="宋体" pitchFamily="2" charset="-122"/>
              </a:rPr>
              <a:t>谈谈你对战后资本主义社会发展的</a:t>
            </a:r>
            <a:r>
              <a:rPr lang="zh-CN" altLang="en-US" b="1" dirty="0" smtClean="0">
                <a:solidFill>
                  <a:srgbClr val="1D41D5"/>
                </a:solidFill>
                <a:latin typeface="+mn-ea"/>
                <a:ea typeface="+mn-ea"/>
              </a:rPr>
              <a:t>看法。</a:t>
            </a:r>
            <a:endParaRPr lang="zh-CN" altLang="en-US" b="1" dirty="0">
              <a:solidFill>
                <a:srgbClr val="1D41D5"/>
              </a:solidFill>
              <a:latin typeface="+mn-ea"/>
              <a:ea typeface="+mn-ea"/>
            </a:endParaRPr>
          </a:p>
        </p:txBody>
      </p:sp>
      <p:sp>
        <p:nvSpPr>
          <p:cNvPr id="11" name="TextBox 10"/>
          <p:cNvSpPr txBox="1"/>
          <p:nvPr/>
        </p:nvSpPr>
        <p:spPr>
          <a:xfrm>
            <a:off x="827316" y="3992978"/>
            <a:ext cx="7587343" cy="954107"/>
          </a:xfrm>
          <a:prstGeom prst="rect">
            <a:avLst/>
          </a:prstGeom>
          <a:solidFill>
            <a:srgbClr val="FFFF00"/>
          </a:solidFill>
          <a:ln>
            <a:solidFill>
              <a:srgbClr val="FFFF00"/>
            </a:solidFill>
          </a:ln>
        </p:spPr>
        <p:txBody>
          <a:bodyPr wrap="square" rtlCol="0">
            <a:spAutoFit/>
          </a:bodyPr>
          <a:lstStyle/>
          <a:p>
            <a:r>
              <a:rPr lang="zh-CN" altLang="en-US" sz="1400" dirty="0" smtClean="0"/>
              <a:t>（</a:t>
            </a:r>
            <a:r>
              <a:rPr lang="en-US" altLang="zh-CN" sz="1400" dirty="0" smtClean="0"/>
              <a:t>1</a:t>
            </a:r>
            <a:r>
              <a:rPr lang="zh-CN" altLang="en-US" sz="1400" dirty="0" smtClean="0"/>
              <a:t>）战后资本主义在和平环境和高科技的引领下，生产力大发展，生产关系发生变化，社会有所进步。</a:t>
            </a:r>
            <a:endParaRPr lang="en-US" altLang="zh-CN" sz="1400" dirty="0" smtClean="0"/>
          </a:p>
          <a:p>
            <a:r>
              <a:rPr lang="zh-CN" altLang="en-US" sz="1400" dirty="0" smtClean="0"/>
              <a:t>（</a:t>
            </a:r>
            <a:r>
              <a:rPr lang="en-US" altLang="zh-CN" sz="1400" dirty="0" smtClean="0"/>
              <a:t>2</a:t>
            </a:r>
            <a:r>
              <a:rPr lang="zh-CN" altLang="en-US" sz="1400" dirty="0" smtClean="0"/>
              <a:t>）资本主义的根本矛盾并未发生实质性变化，贫富差距依然存在。</a:t>
            </a:r>
            <a:endParaRPr lang="en-US" altLang="zh-CN" sz="1400" dirty="0" smtClean="0"/>
          </a:p>
          <a:p>
            <a:r>
              <a:rPr lang="zh-CN" altLang="en-US" sz="1400" dirty="0" smtClean="0"/>
              <a:t>（</a:t>
            </a:r>
            <a:r>
              <a:rPr lang="en-US" altLang="zh-CN" sz="1400" dirty="0" smtClean="0"/>
              <a:t>3</a:t>
            </a:r>
            <a:r>
              <a:rPr lang="zh-CN" altLang="en-US" sz="1400" dirty="0" smtClean="0"/>
              <a:t>）中国要处理好与资本主义的关系，促进中国的发展和世界进步。</a:t>
            </a:r>
            <a:endParaRPr lang="zh-CN" altLang="en-US" sz="1400" dirty="0"/>
          </a:p>
        </p:txBody>
      </p:sp>
      <p:pic>
        <p:nvPicPr>
          <p:cNvPr id="6" name="音频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cSld>
  <p:clrMapOvr>
    <a:masterClrMapping/>
  </p:clrMapOvr>
  <p:transition advTm="957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矩形 5"/>
          <p:cNvSpPr/>
          <p:nvPr/>
        </p:nvSpPr>
        <p:spPr>
          <a:xfrm>
            <a:off x="416971" y="1297693"/>
            <a:ext cx="8307789" cy="738664"/>
          </a:xfrm>
          <a:prstGeom prst="rect">
            <a:avLst/>
          </a:prstGeom>
          <a:noFill/>
          <a:ln w="9525">
            <a:noFill/>
          </a:ln>
        </p:spPr>
        <p:txBody>
          <a:bodyPr wrap="square">
            <a:spAutoFit/>
          </a:bodyPr>
          <a:lstStyle>
            <a:lvl1pPr marL="342900" lvl="0" indent="-342900" algn="l" defTabSz="914400" rtl="0" eaLnBrk="1" fontAlgn="base" latinLnBrk="0" hangingPunct="1">
              <a:lnSpc>
                <a:spcPct val="100000"/>
              </a:lnSpc>
              <a:spcBef>
                <a:spcPct val="20000"/>
              </a:spcBef>
              <a:spcAft>
                <a:spcPct val="0"/>
              </a:spcAft>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buNone/>
            </a:pPr>
            <a:r>
              <a:rPr lang="zh-CN" altLang="en-US" sz="2100" dirty="0">
                <a:latin typeface="+mn-ea"/>
                <a:ea typeface="+mn-ea"/>
                <a:sym typeface="方正舒体" panose="02010601030101010101" pitchFamily="2" charset="-122"/>
              </a:rPr>
              <a:t>课标要求：</a:t>
            </a:r>
          </a:p>
          <a:p>
            <a:pPr marL="0" lvl="0" indent="0">
              <a:spcBef>
                <a:spcPct val="0"/>
              </a:spcBef>
              <a:buNone/>
            </a:pPr>
            <a:r>
              <a:rPr lang="zh-CN" altLang="en-US" sz="2100" dirty="0">
                <a:latin typeface="+mn-ea"/>
                <a:ea typeface="+mn-ea"/>
                <a:sym typeface="方正舒体" panose="02010601030101010101" pitchFamily="2" charset="-122"/>
              </a:rPr>
              <a:t>    通过了解二战后资本主义国家的变化，认识其发展中的成就与问题</a:t>
            </a:r>
          </a:p>
        </p:txBody>
      </p:sp>
      <p:sp>
        <p:nvSpPr>
          <p:cNvPr id="7" name="TextBox 6"/>
          <p:cNvSpPr txBox="1"/>
          <p:nvPr/>
        </p:nvSpPr>
        <p:spPr>
          <a:xfrm>
            <a:off x="371870" y="2907891"/>
            <a:ext cx="8352890" cy="707886"/>
          </a:xfrm>
          <a:prstGeom prst="rect">
            <a:avLst/>
          </a:prstGeom>
          <a:noFill/>
        </p:spPr>
        <p:txBody>
          <a:bodyPr wrap="square" rtlCol="0">
            <a:spAutoFit/>
          </a:bodyPr>
          <a:lstStyle/>
          <a:p>
            <a:r>
              <a:rPr lang="zh-CN" altLang="en-US" sz="2000" dirty="0" smtClean="0"/>
              <a:t>重点和难点：二战后资本主义国家的新变化</a:t>
            </a:r>
            <a:endParaRPr lang="en-US" altLang="zh-CN" sz="2000" dirty="0" smtClean="0"/>
          </a:p>
          <a:p>
            <a:r>
              <a:rPr lang="en-US" altLang="zh-CN" sz="2000" dirty="0" smtClean="0"/>
              <a:t>                      </a:t>
            </a:r>
            <a:r>
              <a:rPr lang="zh-CN" altLang="en-US" sz="2000" dirty="0" smtClean="0"/>
              <a:t>如何理解资本主义的新发展，以及基本矛盾依然存在的现象</a:t>
            </a:r>
            <a:endParaRPr lang="zh-CN" altLang="en-US" sz="2000" dirty="0"/>
          </a:p>
        </p:txBody>
      </p:sp>
      <p:pic>
        <p:nvPicPr>
          <p:cNvPr id="4" name="音频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cSld>
  <p:clrMapOvr>
    <a:masterClrMapping/>
  </p:clrMapOvr>
  <p:transition advTm="20525">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55"/>
          <p:cNvSpPr>
            <a:spLocks noChangeAspect="1"/>
          </p:cNvSpPr>
          <p:nvPr/>
        </p:nvSpPr>
        <p:spPr>
          <a:xfrm>
            <a:off x="573315" y="170115"/>
            <a:ext cx="5328703" cy="498598"/>
          </a:xfrm>
          <a:prstGeom prst="rect">
            <a:avLst/>
          </a:prstGeom>
        </p:spPr>
        <p:txBody>
          <a:bodyPr wrap="none">
            <a:spAutoFit/>
          </a:bodyPr>
          <a:lstStyle/>
          <a:p>
            <a:pPr indent="266700">
              <a:lnSpc>
                <a:spcPct val="120000"/>
              </a:lnSpc>
              <a:spcAft>
                <a:spcPts val="0"/>
              </a:spcAft>
              <a:tabLst>
                <a:tab pos="1029335" algn="l"/>
                <a:tab pos="1850390" algn="l"/>
                <a:tab pos="2538095" algn="l"/>
                <a:tab pos="3221990" algn="l"/>
              </a:tabLst>
            </a:pPr>
            <a:r>
              <a:rPr lang="zh-CN" altLang="zh-CN" sz="2200" dirty="0">
                <a:solidFill>
                  <a:srgbClr val="000000"/>
                </a:solidFill>
                <a:latin typeface="Arial" panose="020B0604020202020204" pitchFamily="34" charset="0"/>
                <a:ea typeface="黑体" panose="02010609060101010101" pitchFamily="49" charset="-122"/>
                <a:cs typeface="Times New Roman" panose="02020603050405020304" pitchFamily="18" charset="0"/>
              </a:rPr>
              <a:t>知识</a:t>
            </a:r>
            <a:r>
              <a:rPr lang="zh-CN" altLang="zh-CN" sz="2200" dirty="0" smtClean="0">
                <a:solidFill>
                  <a:srgbClr val="000000"/>
                </a:solidFill>
                <a:latin typeface="Arial" panose="020B0604020202020204" pitchFamily="34" charset="0"/>
                <a:ea typeface="黑体" panose="02010609060101010101" pitchFamily="49" charset="-122"/>
                <a:cs typeface="Times New Roman" panose="02020603050405020304" pitchFamily="18" charset="0"/>
              </a:rPr>
              <a:t>归纳</a:t>
            </a:r>
            <a:r>
              <a:rPr lang="zh-CN" altLang="en-US" sz="2200" dirty="0" smtClean="0">
                <a:latin typeface="Arial" panose="020B0604020202020204" pitchFamily="34" charset="0"/>
                <a:ea typeface="黑体" panose="02010609060101010101" pitchFamily="49" charset="-122"/>
                <a:cs typeface="Times New Roman" panose="02020603050405020304" pitchFamily="18" charset="0"/>
              </a:rPr>
              <a:t>：</a:t>
            </a:r>
            <a:r>
              <a:rPr lang="zh-CN" altLang="zh-CN" sz="2200" dirty="0" smtClean="0">
                <a:solidFill>
                  <a:srgbClr val="000000"/>
                </a:solidFill>
                <a:latin typeface="Arial" panose="020B0604020202020204" pitchFamily="34" charset="0"/>
                <a:ea typeface="黑体" panose="02010609060101010101" pitchFamily="49" charset="-122"/>
                <a:cs typeface="Times New Roman" panose="02020603050405020304" pitchFamily="18" charset="0"/>
              </a:rPr>
              <a:t>战后</a:t>
            </a:r>
            <a:r>
              <a:rPr lang="zh-CN" altLang="zh-CN" sz="2200" dirty="0">
                <a:solidFill>
                  <a:srgbClr val="000000"/>
                </a:solidFill>
                <a:latin typeface="Arial" panose="020B0604020202020204" pitchFamily="34" charset="0"/>
                <a:ea typeface="黑体" panose="02010609060101010101" pitchFamily="49" charset="-122"/>
                <a:cs typeface="Times New Roman" panose="02020603050405020304" pitchFamily="18" charset="0"/>
              </a:rPr>
              <a:t>资本主义国家的新</a:t>
            </a:r>
            <a:r>
              <a:rPr lang="zh-CN" altLang="zh-CN" sz="2200" dirty="0" smtClean="0">
                <a:solidFill>
                  <a:srgbClr val="000000"/>
                </a:solidFill>
                <a:latin typeface="Arial" panose="020B0604020202020204" pitchFamily="34" charset="0"/>
                <a:ea typeface="黑体" panose="02010609060101010101" pitchFamily="49" charset="-122"/>
                <a:cs typeface="Times New Roman" panose="02020603050405020304" pitchFamily="18" charset="0"/>
              </a:rPr>
              <a:t>变化</a:t>
            </a:r>
            <a:r>
              <a:rPr lang="en-US" altLang="zh-CN" sz="2200" dirty="0" smtClean="0">
                <a:solidFill>
                  <a:srgbClr val="000000"/>
                </a:solidFill>
                <a:latin typeface="Arial" panose="020B0604020202020204" pitchFamily="34" charset="0"/>
                <a:ea typeface="黑体" panose="02010609060101010101" pitchFamily="49" charset="-122"/>
                <a:cs typeface="Times New Roman" panose="02020603050405020304" pitchFamily="18" charset="0"/>
              </a:rPr>
              <a:t> </a:t>
            </a:r>
            <a:endParaRPr lang="zh-CN" altLang="zh-CN" sz="2200" dirty="0">
              <a:solidFill>
                <a:srgbClr val="000000"/>
              </a:solidFill>
              <a:effectLst/>
              <a:latin typeface="NEU-BZ-S92"/>
              <a:ea typeface="方正书宋_GBK" panose="03000509000000000000" pitchFamily="65" charset="-122"/>
              <a:cs typeface="Times New Roman" panose="02020603050405020304" pitchFamily="18" charset="0"/>
            </a:endParaRPr>
          </a:p>
        </p:txBody>
      </p:sp>
      <p:graphicFrame>
        <p:nvGraphicFramePr>
          <p:cNvPr id="57" name="对象 56"/>
          <p:cNvGraphicFramePr>
            <a:graphicFrameLocks noChangeAspect="1"/>
          </p:cNvGraphicFramePr>
          <p:nvPr>
            <p:extLst>
              <p:ext uri="{D42A27DB-BD31-4B8C-83A1-F6EECF244321}">
                <p14:modId xmlns:p14="http://schemas.microsoft.com/office/powerpoint/2010/main" val="1066752798"/>
              </p:ext>
            </p:extLst>
          </p:nvPr>
        </p:nvGraphicFramePr>
        <p:xfrm>
          <a:off x="453571" y="1049712"/>
          <a:ext cx="8037286" cy="3565831"/>
        </p:xfrm>
        <a:graphic>
          <a:graphicData uri="http://schemas.openxmlformats.org/presentationml/2006/ole">
            <mc:AlternateContent xmlns:mc="http://schemas.openxmlformats.org/markup-compatibility/2006">
              <mc:Choice xmlns:v="urn:schemas-microsoft-com:vml" Requires="v">
                <p:oleObj spid="_x0000_s1031" name="文档" r:id="rId7" imgW="3837004" imgH="1156361" progId="">
                  <p:embed/>
                </p:oleObj>
              </mc:Choice>
              <mc:Fallback>
                <p:oleObj name="文档" r:id="rId7" imgW="3837004" imgH="1156361" progId="">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571" y="1049712"/>
                        <a:ext cx="8037286" cy="35658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音频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18500" y="4318000"/>
            <a:ext cx="609600" cy="609600"/>
          </a:xfrm>
          <a:prstGeom prst="rect">
            <a:avLst/>
          </a:prstGeom>
        </p:spPr>
      </p:pic>
    </p:spTree>
    <p:custDataLst>
      <p:tags r:id="rId2"/>
    </p:custDataLst>
  </p:cSld>
  <p:clrMapOvr>
    <a:masterClrMapping/>
  </p:clrMapOvr>
  <p:transition advTm="229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noChangeArrowheads="1"/>
          </p:cNvSpPr>
          <p:nvPr/>
        </p:nvSpPr>
        <p:spPr bwMode="auto">
          <a:xfrm>
            <a:off x="500290" y="1038771"/>
            <a:ext cx="8197395" cy="175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00" rIns="91400" bIns="45700">
            <a:spAutoFit/>
          </a:bodyPr>
          <a:lstStyle/>
          <a:p>
            <a:pPr>
              <a:buFontTx/>
              <a:buNone/>
            </a:pPr>
            <a:r>
              <a:rPr lang="en-US" altLang="zh-CN" sz="3600" b="1" dirty="0" smtClean="0">
                <a:latin typeface="等线" panose="02010600030101010101" pitchFamily="2" charset="-122"/>
                <a:ea typeface="等线" panose="02010600030101010101" pitchFamily="2" charset="-122"/>
                <a:cs typeface="迷你简菱心"/>
              </a:rPr>
              <a:t>     </a:t>
            </a:r>
            <a:r>
              <a:rPr lang="zh-CN" altLang="zh-CN" sz="2400" b="1" dirty="0" smtClean="0">
                <a:solidFill>
                  <a:srgbClr val="000000"/>
                </a:solidFill>
                <a:latin typeface="等线" panose="02010600030101010101" pitchFamily="2" charset="-122"/>
                <a:ea typeface="等线" panose="02010600030101010101" pitchFamily="2" charset="-122"/>
                <a:cs typeface="迷你简菱心"/>
              </a:rPr>
              <a:t>今天</a:t>
            </a:r>
            <a:r>
              <a:rPr lang="zh-CN" altLang="zh-CN" sz="2400" b="1" dirty="0">
                <a:solidFill>
                  <a:srgbClr val="000000"/>
                </a:solidFill>
                <a:latin typeface="等线" panose="02010600030101010101" pitchFamily="2" charset="-122"/>
                <a:ea typeface="等线" panose="02010600030101010101" pitchFamily="2" charset="-122"/>
                <a:cs typeface="迷你简菱心"/>
              </a:rPr>
              <a:t>回头来看美国走过的百年中</a:t>
            </a:r>
            <a:r>
              <a:rPr lang="en-US" altLang="zh-CN" sz="2400" b="1" dirty="0">
                <a:solidFill>
                  <a:srgbClr val="000000"/>
                </a:solidFill>
                <a:latin typeface="等线" panose="02010600030101010101" pitchFamily="2" charset="-122"/>
                <a:ea typeface="等线" panose="02010600030101010101" pitchFamily="2" charset="-122"/>
                <a:cs typeface="迷你简菱心"/>
              </a:rPr>
              <a:t>……</a:t>
            </a:r>
            <a:r>
              <a:rPr lang="zh-CN" altLang="zh-CN" sz="2400" b="1" dirty="0">
                <a:solidFill>
                  <a:srgbClr val="000000"/>
                </a:solidFill>
                <a:latin typeface="等线" panose="02010600030101010101" pitchFamily="2" charset="-122"/>
                <a:ea typeface="等线" panose="02010600030101010101" pitchFamily="2" charset="-122"/>
                <a:cs typeface="迷你简菱心"/>
              </a:rPr>
              <a:t>基本上在原有的思想和政体的框架内不断更新、变化</a:t>
            </a:r>
            <a:r>
              <a:rPr lang="en-US" altLang="zh-CN" sz="2400" b="1" dirty="0">
                <a:solidFill>
                  <a:srgbClr val="000000"/>
                </a:solidFill>
                <a:latin typeface="等线" panose="02010600030101010101" pitchFamily="2" charset="-122"/>
                <a:ea typeface="等线" panose="02010600030101010101" pitchFamily="2" charset="-122"/>
                <a:cs typeface="迷你简菱心"/>
              </a:rPr>
              <a:t>……</a:t>
            </a:r>
            <a:r>
              <a:rPr lang="zh-CN" altLang="zh-CN" sz="2400" b="1" dirty="0">
                <a:solidFill>
                  <a:srgbClr val="000000"/>
                </a:solidFill>
                <a:latin typeface="等线" panose="02010600030101010101" pitchFamily="2" charset="-122"/>
                <a:ea typeface="等线" panose="02010600030101010101" pitchFamily="2" charset="-122"/>
                <a:cs typeface="迷你简菱心"/>
              </a:rPr>
              <a:t>一个世纪独领风骚，其秘诀在于</a:t>
            </a:r>
            <a:r>
              <a:rPr lang="zh-CN" altLang="zh-CN" sz="2400" b="1" dirty="0">
                <a:solidFill>
                  <a:srgbClr val="FF0000"/>
                </a:solidFill>
                <a:latin typeface="等线" panose="02010600030101010101" pitchFamily="2" charset="-122"/>
                <a:ea typeface="等线" panose="02010600030101010101" pitchFamily="2" charset="-122"/>
                <a:cs typeface="迷你简菱心"/>
              </a:rPr>
              <a:t>渐进主义的改良。</a:t>
            </a:r>
            <a:endParaRPr lang="en-US" altLang="zh-CN" sz="2400" b="1" dirty="0">
              <a:solidFill>
                <a:srgbClr val="FF0000"/>
              </a:solidFill>
              <a:latin typeface="等线" panose="02010600030101010101" pitchFamily="2" charset="-122"/>
              <a:ea typeface="等线" panose="02010600030101010101" pitchFamily="2" charset="-122"/>
              <a:cs typeface="迷你简菱心"/>
            </a:endParaRPr>
          </a:p>
          <a:p>
            <a:pPr algn="r">
              <a:buFontTx/>
              <a:buNone/>
            </a:pPr>
            <a:r>
              <a:rPr lang="en-US" altLang="zh-CN" sz="2000" b="1" dirty="0">
                <a:solidFill>
                  <a:schemeClr val="tx1"/>
                </a:solidFill>
                <a:latin typeface="等线" panose="02010600030101010101" pitchFamily="2" charset="-122"/>
                <a:ea typeface="等线" panose="02010600030101010101" pitchFamily="2" charset="-122"/>
                <a:cs typeface="迷你简菱心"/>
              </a:rPr>
              <a:t>——</a:t>
            </a:r>
            <a:r>
              <a:rPr lang="zh-CN" altLang="zh-CN" sz="2000" b="1" dirty="0">
                <a:solidFill>
                  <a:schemeClr val="tx1"/>
                </a:solidFill>
                <a:latin typeface="等线" panose="02010600030101010101" pitchFamily="2" charset="-122"/>
                <a:ea typeface="等线" panose="02010600030101010101" pitchFamily="2" charset="-122"/>
                <a:cs typeface="迷你简菱心"/>
              </a:rPr>
              <a:t>资中筠《二十世纪的美国》</a:t>
            </a:r>
          </a:p>
        </p:txBody>
      </p:sp>
      <p:pic>
        <p:nvPicPr>
          <p:cNvPr id="4" name="音频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4318000"/>
            <a:ext cx="609600" cy="609600"/>
          </a:xfrm>
          <a:prstGeom prst="rect">
            <a:avLst/>
          </a:prstGeom>
        </p:spPr>
      </p:pic>
      <p:sp>
        <p:nvSpPr>
          <p:cNvPr id="6" name="Rectangle 16"/>
          <p:cNvSpPr>
            <a:spLocks noChangeArrowheads="1"/>
          </p:cNvSpPr>
          <p:nvPr/>
        </p:nvSpPr>
        <p:spPr bwMode="auto">
          <a:xfrm>
            <a:off x="2797629" y="2993572"/>
            <a:ext cx="3276600" cy="461665"/>
          </a:xfrm>
          <a:prstGeom prst="rect">
            <a:avLst/>
          </a:prstGeom>
          <a:gradFill rotWithShape="1">
            <a:gsLst>
              <a:gs pos="0">
                <a:srgbClr val="9A9A52"/>
              </a:gs>
              <a:gs pos="50000">
                <a:srgbClr val="DDDD79"/>
              </a:gs>
              <a:gs pos="100000">
                <a:srgbClr val="FFFF91"/>
              </a:gs>
            </a:gsLst>
            <a:lin ang="5400000" scaled="1"/>
          </a:gradFill>
          <a:ln w="9525">
            <a:noFill/>
            <a:miter lim="800000"/>
            <a:headEnd/>
            <a:tailEnd/>
          </a:ln>
        </p:spPr>
        <p:txBody>
          <a:bodyPr wrap="square">
            <a:spAutoFit/>
          </a:bodyPr>
          <a:lstStyle/>
          <a:p>
            <a:pPr algn="ctr"/>
            <a:r>
              <a:rPr lang="zh-CN" altLang="en-US" sz="2400" b="1" dirty="0">
                <a:solidFill>
                  <a:srgbClr val="0000CC"/>
                </a:solidFill>
                <a:latin typeface="楷体" pitchFamily="49" charset="-122"/>
                <a:ea typeface="楷体" pitchFamily="49" charset="-122"/>
              </a:rPr>
              <a:t>变化</a:t>
            </a:r>
            <a:r>
              <a:rPr lang="en-US" altLang="zh-CN" sz="2400" b="1" dirty="0">
                <a:solidFill>
                  <a:srgbClr val="0000CC"/>
                </a:solidFill>
                <a:latin typeface="楷体" pitchFamily="49" charset="-122"/>
                <a:ea typeface="楷体" pitchFamily="49" charset="-122"/>
              </a:rPr>
              <a:t>—</a:t>
            </a:r>
            <a:r>
              <a:rPr lang="zh-CN" altLang="en-US" sz="2400" b="1" dirty="0">
                <a:solidFill>
                  <a:srgbClr val="0000CC"/>
                </a:solidFill>
                <a:latin typeface="楷体" pitchFamily="49" charset="-122"/>
                <a:ea typeface="楷体" pitchFamily="49" charset="-122"/>
              </a:rPr>
              <a:t>统治的手段方法</a:t>
            </a:r>
          </a:p>
        </p:txBody>
      </p:sp>
      <p:sp>
        <p:nvSpPr>
          <p:cNvPr id="7" name="Text Box 17"/>
          <p:cNvSpPr txBox="1">
            <a:spLocks noChangeArrowheads="1"/>
          </p:cNvSpPr>
          <p:nvPr/>
        </p:nvSpPr>
        <p:spPr bwMode="auto">
          <a:xfrm>
            <a:off x="2895602" y="3701139"/>
            <a:ext cx="2960913" cy="461665"/>
          </a:xfrm>
          <a:prstGeom prst="rect">
            <a:avLst/>
          </a:prstGeom>
          <a:gradFill rotWithShape="1">
            <a:gsLst>
              <a:gs pos="0">
                <a:srgbClr val="637A86"/>
              </a:gs>
              <a:gs pos="50000">
                <a:srgbClr val="91B0C1"/>
              </a:gs>
              <a:gs pos="100000">
                <a:srgbClr val="ADD2E6"/>
              </a:gs>
            </a:gsLst>
            <a:lin ang="16200000" scaled="1"/>
          </a:gradFill>
          <a:ln w="9525">
            <a:noFill/>
            <a:miter lim="800000"/>
            <a:headEnd/>
            <a:tailEnd/>
          </a:ln>
        </p:spPr>
        <p:txBody>
          <a:bodyPr wrap="square">
            <a:spAutoFit/>
          </a:bodyPr>
          <a:lstStyle/>
          <a:p>
            <a:r>
              <a:rPr lang="zh-CN" altLang="en-US" sz="2400" b="1" dirty="0">
                <a:solidFill>
                  <a:srgbClr val="0000CC"/>
                </a:solidFill>
                <a:latin typeface="楷体" pitchFamily="49" charset="-122"/>
                <a:ea typeface="楷体" pitchFamily="49" charset="-122"/>
              </a:rPr>
              <a:t>不变</a:t>
            </a:r>
            <a:r>
              <a:rPr lang="en-US" altLang="zh-CN" sz="2400" b="1" dirty="0">
                <a:solidFill>
                  <a:srgbClr val="0000CC"/>
                </a:solidFill>
                <a:latin typeface="楷体" pitchFamily="49" charset="-122"/>
                <a:ea typeface="楷体" pitchFamily="49" charset="-122"/>
              </a:rPr>
              <a:t>—</a:t>
            </a:r>
            <a:r>
              <a:rPr lang="zh-CN" altLang="en-US" sz="2400" b="1" dirty="0">
                <a:solidFill>
                  <a:srgbClr val="0000CC"/>
                </a:solidFill>
                <a:latin typeface="楷体" pitchFamily="49" charset="-122"/>
                <a:ea typeface="楷体" pitchFamily="49" charset="-122"/>
              </a:rPr>
              <a:t>资本主义制度</a:t>
            </a:r>
          </a:p>
        </p:txBody>
      </p:sp>
    </p:spTree>
    <p:custDataLst>
      <p:tags r:id="rId1"/>
    </p:custDataLst>
  </p:cSld>
  <p:clrMapOvr>
    <a:masterClrMapping/>
  </p:clrMapOvr>
  <p:transition advTm="575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lide(fromRigh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lide(fromRight)">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5" grpId="0"/>
      <p:bldP spid="6" grpId="0" bldLvl="0" animBg="1"/>
      <p:bldP spid="7"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微信图片_20200201171503"/>
          <p:cNvPicPr>
            <a:picLocks noChangeAspect="1"/>
          </p:cNvPicPr>
          <p:nvPr>
            <p:custDataLst>
              <p:tags r:id="rId2"/>
            </p:custDataLst>
          </p:nvPr>
        </p:nvPicPr>
        <p:blipFill>
          <a:blip r:embed="rId6" cstate="print">
            <a:clrChange>
              <a:clrFrom>
                <a:srgbClr val="FFFFFF">
                  <a:alpha val="100000"/>
                </a:srgbClr>
              </a:clrFrom>
              <a:clrTo>
                <a:srgbClr val="FFFFFF">
                  <a:alpha val="100000"/>
                  <a:alpha val="0"/>
                </a:srgbClr>
              </a:clrTo>
            </a:clrChange>
          </a:blip>
          <a:stretch>
            <a:fillRect/>
          </a:stretch>
        </p:blipFill>
        <p:spPr>
          <a:xfrm>
            <a:off x="3954780" y="793833"/>
            <a:ext cx="1234440" cy="1223010"/>
          </a:xfrm>
          <a:prstGeom prst="rect">
            <a:avLst/>
          </a:prstGeom>
        </p:spPr>
      </p:pic>
      <p:sp>
        <p:nvSpPr>
          <p:cNvPr id="19" name="矩形 18"/>
          <p:cNvSpPr/>
          <p:nvPr/>
        </p:nvSpPr>
        <p:spPr>
          <a:xfrm>
            <a:off x="2376805" y="2360295"/>
            <a:ext cx="4658995" cy="922020"/>
          </a:xfrm>
          <a:prstGeom prst="rect">
            <a:avLst/>
          </a:prstGeom>
        </p:spPr>
        <p:txBody>
          <a:bodyPr wrap="square">
            <a:spAutoFit/>
          </a:bodyPr>
          <a:lstStyle/>
          <a:p>
            <a:pPr algn="r"/>
            <a:r>
              <a:rPr lang="zh-CN" altLang="en-US" sz="5400" b="1" spc="300" dirty="0">
                <a:solidFill>
                  <a:srgbClr val="002060"/>
                </a:solidFill>
                <a:latin typeface="微软雅黑" panose="020B0503020204020204" charset="-122"/>
                <a:ea typeface="微软雅黑" panose="020B0503020204020204" charset="-122"/>
              </a:rPr>
              <a:t>谢谢您的观看</a:t>
            </a:r>
          </a:p>
        </p:txBody>
      </p:sp>
      <p:sp>
        <p:nvSpPr>
          <p:cNvPr id="7" name="矩形 6"/>
          <p:cNvSpPr/>
          <p:nvPr/>
        </p:nvSpPr>
        <p:spPr>
          <a:xfrm>
            <a:off x="2632710" y="3507740"/>
            <a:ext cx="4205412" cy="442878"/>
          </a:xfrm>
          <a:prstGeom prst="rect">
            <a:avLst/>
          </a:prstGeom>
        </p:spPr>
        <p:txBody>
          <a:bodyPr wrap="square">
            <a:spAutoFit/>
          </a:bodyPr>
          <a:lstStyle/>
          <a:p>
            <a:pPr algn="l">
              <a:lnSpc>
                <a:spcPct val="150000"/>
              </a:lnSpc>
            </a:pPr>
            <a:r>
              <a:rPr lang="zh-CN" altLang="en-US" spc="226" dirty="0">
                <a:solidFill>
                  <a:srgbClr val="002060"/>
                </a:solidFill>
                <a:latin typeface="楷体" panose="02010609060101010101" charset="-122"/>
                <a:ea typeface="楷体" panose="02010609060101010101" charset="-122"/>
              </a:rPr>
              <a:t>北京市朝阳区教育研究中心  制作</a:t>
            </a:r>
          </a:p>
        </p:txBody>
      </p:sp>
      <p:pic>
        <p:nvPicPr>
          <p:cNvPr id="3" name="音频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18500" y="4318000"/>
            <a:ext cx="609600" cy="609600"/>
          </a:xfrm>
          <a:prstGeom prst="rect">
            <a:avLst/>
          </a:prstGeom>
        </p:spPr>
      </p:pic>
    </p:spTree>
    <p:custDataLst>
      <p:tags r:id="rId1"/>
    </p:custDataLst>
  </p:cSld>
  <p:clrMapOvr>
    <a:masterClrMapping/>
  </p:clrMapOvr>
  <p:transition advTm="75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41" presetClass="entr" presetSubtype="0" fill="hold" nodeType="afterEffect">
                                  <p:stCondLst>
                                    <p:cond delay="0"/>
                                  </p:stCondLst>
                                  <p:iterate type="lt">
                                    <p:tmPct val="10000"/>
                                  </p:iterate>
                                  <p:childTnLst>
                                    <p:set>
                                      <p:cBhvr>
                                        <p:cTn id="9" dur="1" fill="hold">
                                          <p:stCondLst>
                                            <p:cond delay="0"/>
                                          </p:stCondLst>
                                        </p:cTn>
                                        <p:tgtEl>
                                          <p:spTgt spid="19">
                                            <p:txEl>
                                              <p:pRg st="0" end="0"/>
                                            </p:txEl>
                                          </p:spTgt>
                                        </p:tgtEl>
                                        <p:attrNameLst>
                                          <p:attrName>style.visibility</p:attrName>
                                        </p:attrNameLst>
                                      </p:cBhvr>
                                      <p:to>
                                        <p:strVal val="visible"/>
                                      </p:to>
                                    </p:set>
                                    <p:anim calcmode="lin" valueType="num">
                                      <p:cBhvr>
                                        <p:cTn id="10" dur="500" fill="hold"/>
                                        <p:tgtEl>
                                          <p:spTgt spid="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9">
                                            <p:txEl>
                                              <p:pRg st="0" end="0"/>
                                            </p:txEl>
                                          </p:spTgt>
                                        </p:tgtEl>
                                        <p:attrNameLst>
                                          <p:attrName>ppt_y</p:attrName>
                                        </p:attrNameLst>
                                      </p:cBhvr>
                                      <p:tavLst>
                                        <p:tav tm="0">
                                          <p:val>
                                            <p:strVal val="#ppt_y"/>
                                          </p:val>
                                        </p:tav>
                                        <p:tav tm="100000">
                                          <p:val>
                                            <p:strVal val="#ppt_y"/>
                                          </p:val>
                                        </p:tav>
                                      </p:tavLst>
                                    </p:anim>
                                    <p:anim calcmode="lin" valueType="num">
                                      <p:cBhvr>
                                        <p:cTn id="12" dur="500" fill="hold"/>
                                        <p:tgtEl>
                                          <p:spTgt spid="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9">
                                            <p:txEl>
                                              <p:pRg st="0" end="0"/>
                                            </p:txEl>
                                          </p:spTgt>
                                        </p:tgtEl>
                                      </p:cBhvr>
                                    </p:animEffect>
                                  </p:childTnLst>
                                </p:cTn>
                              </p:par>
                            </p:childTnLst>
                          </p:cTn>
                        </p:par>
                        <p:par>
                          <p:cTn id="15" fill="hold">
                            <p:stCondLst>
                              <p:cond delay="750"/>
                            </p:stCondLst>
                            <p:childTnLst>
                              <p:par>
                                <p:cTn id="16" presetID="22" presetClass="entr" presetSubtype="8" fill="hold"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894767" y="670470"/>
            <a:ext cx="4503592" cy="2974975"/>
            <a:chOff x="1877" y="1810"/>
            <a:chExt cx="7303" cy="4685"/>
          </a:xfrm>
        </p:grpSpPr>
        <p:sp>
          <p:nvSpPr>
            <p:cNvPr id="7" name="任意多边形 6"/>
            <p:cNvSpPr/>
            <p:nvPr>
              <p:custDataLst>
                <p:tags r:id="rId7"/>
              </p:custDataLst>
            </p:nvPr>
          </p:nvSpPr>
          <p:spPr>
            <a:xfrm>
              <a:off x="3493" y="2061"/>
              <a:ext cx="5686" cy="882"/>
            </a:xfrm>
            <a:custGeom>
              <a:avLst/>
              <a:gdLst>
                <a:gd name="connsiteX0" fmla="*/ 3453873 w 3521605"/>
                <a:gd name="connsiteY0" fmla="*/ 485763 h 550333"/>
                <a:gd name="connsiteX1" fmla="*/ 3453873 w 3521605"/>
                <a:gd name="connsiteY1" fmla="*/ 521763 h 550333"/>
                <a:gd name="connsiteX2" fmla="*/ 3489873 w 3521605"/>
                <a:gd name="connsiteY2" fmla="*/ 521763 h 550333"/>
                <a:gd name="connsiteX3" fmla="*/ 3489873 w 3521605"/>
                <a:gd name="connsiteY3" fmla="*/ 485763 h 550333"/>
                <a:gd name="connsiteX4" fmla="*/ 3453873 w 3521605"/>
                <a:gd name="connsiteY4" fmla="*/ 394326 h 550333"/>
                <a:gd name="connsiteX5" fmla="*/ 3453873 w 3521605"/>
                <a:gd name="connsiteY5" fmla="*/ 430326 h 550333"/>
                <a:gd name="connsiteX6" fmla="*/ 3489873 w 3521605"/>
                <a:gd name="connsiteY6" fmla="*/ 430326 h 550333"/>
                <a:gd name="connsiteX7" fmla="*/ 3489873 w 3521605"/>
                <a:gd name="connsiteY7" fmla="*/ 394326 h 550333"/>
                <a:gd name="connsiteX8" fmla="*/ 3453873 w 3521605"/>
                <a:gd name="connsiteY8" fmla="*/ 302887 h 550333"/>
                <a:gd name="connsiteX9" fmla="*/ 3453873 w 3521605"/>
                <a:gd name="connsiteY9" fmla="*/ 338887 h 550333"/>
                <a:gd name="connsiteX10" fmla="*/ 3489873 w 3521605"/>
                <a:gd name="connsiteY10" fmla="*/ 338887 h 550333"/>
                <a:gd name="connsiteX11" fmla="*/ 3489873 w 3521605"/>
                <a:gd name="connsiteY11" fmla="*/ 302887 h 550333"/>
                <a:gd name="connsiteX12" fmla="*/ 3453873 w 3521605"/>
                <a:gd name="connsiteY12" fmla="*/ 211448 h 550333"/>
                <a:gd name="connsiteX13" fmla="*/ 3453873 w 3521605"/>
                <a:gd name="connsiteY13" fmla="*/ 247448 h 550333"/>
                <a:gd name="connsiteX14" fmla="*/ 3489873 w 3521605"/>
                <a:gd name="connsiteY14" fmla="*/ 247448 h 550333"/>
                <a:gd name="connsiteX15" fmla="*/ 3489873 w 3521605"/>
                <a:gd name="connsiteY15" fmla="*/ 211448 h 550333"/>
                <a:gd name="connsiteX16" fmla="*/ 3453873 w 3521605"/>
                <a:gd name="connsiteY16" fmla="*/ 120009 h 550333"/>
                <a:gd name="connsiteX17" fmla="*/ 3453873 w 3521605"/>
                <a:gd name="connsiteY17" fmla="*/ 156009 h 550333"/>
                <a:gd name="connsiteX18" fmla="*/ 3489873 w 3521605"/>
                <a:gd name="connsiteY18" fmla="*/ 156009 h 550333"/>
                <a:gd name="connsiteX19" fmla="*/ 3489873 w 3521605"/>
                <a:gd name="connsiteY19" fmla="*/ 120009 h 550333"/>
                <a:gd name="connsiteX20" fmla="*/ 3453873 w 3521605"/>
                <a:gd name="connsiteY20" fmla="*/ 28570 h 550333"/>
                <a:gd name="connsiteX21" fmla="*/ 3453873 w 3521605"/>
                <a:gd name="connsiteY21" fmla="*/ 64570 h 550333"/>
                <a:gd name="connsiteX22" fmla="*/ 3489873 w 3521605"/>
                <a:gd name="connsiteY22" fmla="*/ 64570 h 550333"/>
                <a:gd name="connsiteX23" fmla="*/ 3489873 w 3521605"/>
                <a:gd name="connsiteY23" fmla="*/ 28570 h 550333"/>
                <a:gd name="connsiteX24" fmla="*/ 107179 w 3521605"/>
                <a:gd name="connsiteY24" fmla="*/ 0 h 550333"/>
                <a:gd name="connsiteX25" fmla="*/ 3521605 w 3521605"/>
                <a:gd name="connsiteY25" fmla="*/ 0 h 550333"/>
                <a:gd name="connsiteX26" fmla="*/ 3521605 w 3521605"/>
                <a:gd name="connsiteY26" fmla="*/ 550333 h 550333"/>
                <a:gd name="connsiteX27" fmla="*/ 126463 w 3521605"/>
                <a:gd name="connsiteY27" fmla="*/ 550333 h 550333"/>
                <a:gd name="connsiteX28" fmla="*/ 0 w 3521605"/>
                <a:gd name="connsiteY28" fmla="*/ 423869 h 550333"/>
                <a:gd name="connsiteX29" fmla="*/ 114070 w 3521605"/>
                <a:gd name="connsiteY29" fmla="*/ 15633 h 55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21605" h="550333">
                  <a:moveTo>
                    <a:pt x="3453873" y="485763"/>
                  </a:moveTo>
                  <a:lnTo>
                    <a:pt x="3453873" y="521763"/>
                  </a:lnTo>
                  <a:lnTo>
                    <a:pt x="3489873" y="521763"/>
                  </a:lnTo>
                  <a:lnTo>
                    <a:pt x="3489873" y="485763"/>
                  </a:lnTo>
                  <a:close/>
                  <a:moveTo>
                    <a:pt x="3453873" y="394326"/>
                  </a:moveTo>
                  <a:lnTo>
                    <a:pt x="3453873" y="430326"/>
                  </a:lnTo>
                  <a:lnTo>
                    <a:pt x="3489873" y="430326"/>
                  </a:lnTo>
                  <a:lnTo>
                    <a:pt x="3489873" y="394326"/>
                  </a:lnTo>
                  <a:close/>
                  <a:moveTo>
                    <a:pt x="3453873" y="302887"/>
                  </a:moveTo>
                  <a:lnTo>
                    <a:pt x="3453873" y="338887"/>
                  </a:lnTo>
                  <a:lnTo>
                    <a:pt x="3489873" y="338887"/>
                  </a:lnTo>
                  <a:lnTo>
                    <a:pt x="3489873" y="302887"/>
                  </a:lnTo>
                  <a:close/>
                  <a:moveTo>
                    <a:pt x="3453873" y="211448"/>
                  </a:moveTo>
                  <a:lnTo>
                    <a:pt x="3453873" y="247448"/>
                  </a:lnTo>
                  <a:lnTo>
                    <a:pt x="3489873" y="247448"/>
                  </a:lnTo>
                  <a:lnTo>
                    <a:pt x="3489873" y="211448"/>
                  </a:lnTo>
                  <a:close/>
                  <a:moveTo>
                    <a:pt x="3453873" y="120009"/>
                  </a:moveTo>
                  <a:lnTo>
                    <a:pt x="3453873" y="156009"/>
                  </a:lnTo>
                  <a:lnTo>
                    <a:pt x="3489873" y="156009"/>
                  </a:lnTo>
                  <a:lnTo>
                    <a:pt x="3489873" y="120009"/>
                  </a:lnTo>
                  <a:close/>
                  <a:moveTo>
                    <a:pt x="3453873" y="28570"/>
                  </a:moveTo>
                  <a:lnTo>
                    <a:pt x="3453873" y="64570"/>
                  </a:lnTo>
                  <a:lnTo>
                    <a:pt x="3489873" y="64570"/>
                  </a:lnTo>
                  <a:lnTo>
                    <a:pt x="3489873" y="28570"/>
                  </a:lnTo>
                  <a:close/>
                  <a:moveTo>
                    <a:pt x="107179" y="0"/>
                  </a:moveTo>
                  <a:lnTo>
                    <a:pt x="3521605" y="0"/>
                  </a:lnTo>
                  <a:lnTo>
                    <a:pt x="3521605" y="550333"/>
                  </a:lnTo>
                  <a:lnTo>
                    <a:pt x="126463" y="550333"/>
                  </a:lnTo>
                  <a:lnTo>
                    <a:pt x="0" y="423869"/>
                  </a:lnTo>
                  <a:cubicBezTo>
                    <a:pt x="109242" y="314626"/>
                    <a:pt x="149199" y="158917"/>
                    <a:pt x="114070" y="15633"/>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lvl="0" indent="0" algn="ctr">
                <a:lnSpc>
                  <a:spcPct val="100000"/>
                </a:lnSpc>
                <a:spcBef>
                  <a:spcPts val="0"/>
                </a:spcBef>
                <a:spcAft>
                  <a:spcPts val="0"/>
                </a:spcAft>
                <a:buSzPct val="100000"/>
              </a:pPr>
              <a:r>
                <a:rPr lang="zh-CN" altLang="en-US" sz="2400" b="1" dirty="0" smtClean="0">
                  <a:solidFill>
                    <a:schemeClr val="bg1"/>
                  </a:solidFill>
                  <a:latin typeface="黑体" panose="02010609060101010101" pitchFamily="49" charset="-122"/>
                  <a:ea typeface="黑体" panose="02010609060101010101" pitchFamily="49" charset="-122"/>
                  <a:sym typeface="+mn-ea"/>
                </a:rPr>
                <a:t>国家的宏观调控</a:t>
              </a:r>
            </a:p>
          </p:txBody>
        </p:sp>
        <p:sp>
          <p:nvSpPr>
            <p:cNvPr id="8" name="任意多边形 7"/>
            <p:cNvSpPr/>
            <p:nvPr>
              <p:custDataLst>
                <p:tags r:id="rId8"/>
              </p:custDataLst>
            </p:nvPr>
          </p:nvSpPr>
          <p:spPr>
            <a:xfrm>
              <a:off x="1877" y="1810"/>
              <a:ext cx="1384" cy="1384"/>
            </a:xfrm>
            <a:custGeom>
              <a:avLst/>
              <a:gdLst>
                <a:gd name="connsiteX0" fmla="*/ 306359 w 641090"/>
                <a:gd name="connsiteY0" fmla="*/ 310 h 641086"/>
                <a:gd name="connsiteX1" fmla="*/ 587067 w 641090"/>
                <a:gd name="connsiteY1" fmla="*/ 142484 h 641086"/>
                <a:gd name="connsiteX2" fmla="*/ 583447 w 641090"/>
                <a:gd name="connsiteY2" fmla="*/ 503986 h 641086"/>
                <a:gd name="connsiteX3" fmla="*/ 552370 w 641090"/>
                <a:gd name="connsiteY3" fmla="*/ 541046 h 641086"/>
                <a:gd name="connsiteX4" fmla="*/ 520677 w 641090"/>
                <a:gd name="connsiteY4" fmla="*/ 520679 h 641086"/>
                <a:gd name="connsiteX5" fmla="*/ 555874 w 641090"/>
                <a:gd name="connsiteY5" fmla="*/ 163326 h 641086"/>
                <a:gd name="connsiteX6" fmla="*/ 212253 w 641090"/>
                <a:gd name="connsiteY6" fmla="*/ 59090 h 641086"/>
                <a:gd name="connsiteX7" fmla="*/ 42983 w 641090"/>
                <a:gd name="connsiteY7" fmla="*/ 375772 h 641086"/>
                <a:gd name="connsiteX8" fmla="*/ 320557 w 641090"/>
                <a:gd name="connsiteY8" fmla="*/ 603571 h 641086"/>
                <a:gd name="connsiteX9" fmla="*/ 610748 w 641090"/>
                <a:gd name="connsiteY9" fmla="*/ 610750 h 641086"/>
                <a:gd name="connsiteX10" fmla="*/ 641084 w 641090"/>
                <a:gd name="connsiteY10" fmla="*/ 641086 h 641086"/>
                <a:gd name="connsiteX11" fmla="*/ 320558 w 641090"/>
                <a:gd name="connsiteY11" fmla="*/ 641086 h 641086"/>
                <a:gd name="connsiteX12" fmla="*/ 6190 w 641090"/>
                <a:gd name="connsiteY12" fmla="*/ 383091 h 641086"/>
                <a:gd name="connsiteX13" fmla="*/ 197898 w 641090"/>
                <a:gd name="connsiteY13" fmla="*/ 24431 h 641086"/>
                <a:gd name="connsiteX14" fmla="*/ 306359 w 641090"/>
                <a:gd name="connsiteY14" fmla="*/ 310 h 64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090" h="641086">
                  <a:moveTo>
                    <a:pt x="306359" y="310"/>
                  </a:moveTo>
                  <a:cubicBezTo>
                    <a:pt x="415768" y="-4516"/>
                    <a:pt x="523350" y="47126"/>
                    <a:pt x="587067" y="142484"/>
                  </a:cubicBezTo>
                  <a:cubicBezTo>
                    <a:pt x="661402" y="253735"/>
                    <a:pt x="657916" y="397377"/>
                    <a:pt x="583447" y="503986"/>
                  </a:cubicBezTo>
                  <a:lnTo>
                    <a:pt x="552370" y="541046"/>
                  </a:lnTo>
                  <a:lnTo>
                    <a:pt x="520677" y="520679"/>
                  </a:lnTo>
                  <a:cubicBezTo>
                    <a:pt x="616150" y="425207"/>
                    <a:pt x="630885" y="275589"/>
                    <a:pt x="555874" y="163326"/>
                  </a:cubicBezTo>
                  <a:cubicBezTo>
                    <a:pt x="480862" y="51063"/>
                    <a:pt x="336993" y="7421"/>
                    <a:pt x="212253" y="59090"/>
                  </a:cubicBezTo>
                  <a:cubicBezTo>
                    <a:pt x="87513" y="110759"/>
                    <a:pt x="16642" y="243348"/>
                    <a:pt x="42983" y="375772"/>
                  </a:cubicBezTo>
                  <a:cubicBezTo>
                    <a:pt x="69324" y="508196"/>
                    <a:pt x="185539" y="603571"/>
                    <a:pt x="320557" y="603571"/>
                  </a:cubicBezTo>
                  <a:lnTo>
                    <a:pt x="610748" y="610750"/>
                  </a:lnTo>
                  <a:lnTo>
                    <a:pt x="641084" y="641086"/>
                  </a:lnTo>
                  <a:lnTo>
                    <a:pt x="320558" y="641086"/>
                  </a:lnTo>
                  <a:cubicBezTo>
                    <a:pt x="167643" y="641086"/>
                    <a:pt x="36023" y="533068"/>
                    <a:pt x="6190" y="383091"/>
                  </a:cubicBezTo>
                  <a:cubicBezTo>
                    <a:pt x="-23642" y="233114"/>
                    <a:pt x="56623" y="82949"/>
                    <a:pt x="197898" y="24431"/>
                  </a:cubicBezTo>
                  <a:cubicBezTo>
                    <a:pt x="233217" y="9802"/>
                    <a:pt x="269890" y="1919"/>
                    <a:pt x="306359" y="310"/>
                  </a:cubicBezTo>
                  <a:close/>
                </a:path>
              </a:pathLst>
            </a:custGeom>
            <a:solidFill>
              <a:schemeClr val="accent2"/>
            </a:solidFill>
            <a:ln w="28575" cmpd="sng">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sz="2400" dirty="0">
                  <a:solidFill>
                    <a:schemeClr val="tx1"/>
                  </a:solidFill>
                  <a:sym typeface="Arial" panose="020B0604020202020204" pitchFamily="34" charset="0"/>
                </a:rPr>
                <a:t>01</a:t>
              </a:r>
            </a:p>
          </p:txBody>
        </p:sp>
        <p:sp>
          <p:nvSpPr>
            <p:cNvPr id="9" name="任意多边形 8"/>
            <p:cNvSpPr/>
            <p:nvPr>
              <p:custDataLst>
                <p:tags r:id="rId9"/>
              </p:custDataLst>
            </p:nvPr>
          </p:nvSpPr>
          <p:spPr>
            <a:xfrm>
              <a:off x="3493" y="3683"/>
              <a:ext cx="5687" cy="882"/>
            </a:xfrm>
            <a:custGeom>
              <a:avLst/>
              <a:gdLst>
                <a:gd name="connsiteX0" fmla="*/ 3453873 w 3521605"/>
                <a:gd name="connsiteY0" fmla="*/ 485763 h 550333"/>
                <a:gd name="connsiteX1" fmla="*/ 3453873 w 3521605"/>
                <a:gd name="connsiteY1" fmla="*/ 521763 h 550333"/>
                <a:gd name="connsiteX2" fmla="*/ 3489873 w 3521605"/>
                <a:gd name="connsiteY2" fmla="*/ 521763 h 550333"/>
                <a:gd name="connsiteX3" fmla="*/ 3489873 w 3521605"/>
                <a:gd name="connsiteY3" fmla="*/ 485763 h 550333"/>
                <a:gd name="connsiteX4" fmla="*/ 3453873 w 3521605"/>
                <a:gd name="connsiteY4" fmla="*/ 394326 h 550333"/>
                <a:gd name="connsiteX5" fmla="*/ 3453873 w 3521605"/>
                <a:gd name="connsiteY5" fmla="*/ 430326 h 550333"/>
                <a:gd name="connsiteX6" fmla="*/ 3489873 w 3521605"/>
                <a:gd name="connsiteY6" fmla="*/ 430326 h 550333"/>
                <a:gd name="connsiteX7" fmla="*/ 3489873 w 3521605"/>
                <a:gd name="connsiteY7" fmla="*/ 394326 h 550333"/>
                <a:gd name="connsiteX8" fmla="*/ 3453873 w 3521605"/>
                <a:gd name="connsiteY8" fmla="*/ 302887 h 550333"/>
                <a:gd name="connsiteX9" fmla="*/ 3453873 w 3521605"/>
                <a:gd name="connsiteY9" fmla="*/ 338887 h 550333"/>
                <a:gd name="connsiteX10" fmla="*/ 3489873 w 3521605"/>
                <a:gd name="connsiteY10" fmla="*/ 338887 h 550333"/>
                <a:gd name="connsiteX11" fmla="*/ 3489873 w 3521605"/>
                <a:gd name="connsiteY11" fmla="*/ 302887 h 550333"/>
                <a:gd name="connsiteX12" fmla="*/ 3453873 w 3521605"/>
                <a:gd name="connsiteY12" fmla="*/ 211448 h 550333"/>
                <a:gd name="connsiteX13" fmla="*/ 3453873 w 3521605"/>
                <a:gd name="connsiteY13" fmla="*/ 247448 h 550333"/>
                <a:gd name="connsiteX14" fmla="*/ 3489873 w 3521605"/>
                <a:gd name="connsiteY14" fmla="*/ 247448 h 550333"/>
                <a:gd name="connsiteX15" fmla="*/ 3489873 w 3521605"/>
                <a:gd name="connsiteY15" fmla="*/ 211448 h 550333"/>
                <a:gd name="connsiteX16" fmla="*/ 3453873 w 3521605"/>
                <a:gd name="connsiteY16" fmla="*/ 120009 h 550333"/>
                <a:gd name="connsiteX17" fmla="*/ 3453873 w 3521605"/>
                <a:gd name="connsiteY17" fmla="*/ 156009 h 550333"/>
                <a:gd name="connsiteX18" fmla="*/ 3489873 w 3521605"/>
                <a:gd name="connsiteY18" fmla="*/ 156009 h 550333"/>
                <a:gd name="connsiteX19" fmla="*/ 3489873 w 3521605"/>
                <a:gd name="connsiteY19" fmla="*/ 120009 h 550333"/>
                <a:gd name="connsiteX20" fmla="*/ 3453873 w 3521605"/>
                <a:gd name="connsiteY20" fmla="*/ 28570 h 550333"/>
                <a:gd name="connsiteX21" fmla="*/ 3453873 w 3521605"/>
                <a:gd name="connsiteY21" fmla="*/ 64570 h 550333"/>
                <a:gd name="connsiteX22" fmla="*/ 3489873 w 3521605"/>
                <a:gd name="connsiteY22" fmla="*/ 64570 h 550333"/>
                <a:gd name="connsiteX23" fmla="*/ 3489873 w 3521605"/>
                <a:gd name="connsiteY23" fmla="*/ 28570 h 550333"/>
                <a:gd name="connsiteX24" fmla="*/ 107179 w 3521605"/>
                <a:gd name="connsiteY24" fmla="*/ 0 h 550333"/>
                <a:gd name="connsiteX25" fmla="*/ 3521605 w 3521605"/>
                <a:gd name="connsiteY25" fmla="*/ 0 h 550333"/>
                <a:gd name="connsiteX26" fmla="*/ 3521605 w 3521605"/>
                <a:gd name="connsiteY26" fmla="*/ 550333 h 550333"/>
                <a:gd name="connsiteX27" fmla="*/ 126463 w 3521605"/>
                <a:gd name="connsiteY27" fmla="*/ 550333 h 550333"/>
                <a:gd name="connsiteX28" fmla="*/ 0 w 3521605"/>
                <a:gd name="connsiteY28" fmla="*/ 423869 h 550333"/>
                <a:gd name="connsiteX29" fmla="*/ 114070 w 3521605"/>
                <a:gd name="connsiteY29" fmla="*/ 15633 h 55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21605" h="550333">
                  <a:moveTo>
                    <a:pt x="3453873" y="485763"/>
                  </a:moveTo>
                  <a:lnTo>
                    <a:pt x="3453873" y="521763"/>
                  </a:lnTo>
                  <a:lnTo>
                    <a:pt x="3489873" y="521763"/>
                  </a:lnTo>
                  <a:lnTo>
                    <a:pt x="3489873" y="485763"/>
                  </a:lnTo>
                  <a:close/>
                  <a:moveTo>
                    <a:pt x="3453873" y="394326"/>
                  </a:moveTo>
                  <a:lnTo>
                    <a:pt x="3453873" y="430326"/>
                  </a:lnTo>
                  <a:lnTo>
                    <a:pt x="3489873" y="430326"/>
                  </a:lnTo>
                  <a:lnTo>
                    <a:pt x="3489873" y="394326"/>
                  </a:lnTo>
                  <a:close/>
                  <a:moveTo>
                    <a:pt x="3453873" y="302887"/>
                  </a:moveTo>
                  <a:lnTo>
                    <a:pt x="3453873" y="338887"/>
                  </a:lnTo>
                  <a:lnTo>
                    <a:pt x="3489873" y="338887"/>
                  </a:lnTo>
                  <a:lnTo>
                    <a:pt x="3489873" y="302887"/>
                  </a:lnTo>
                  <a:close/>
                  <a:moveTo>
                    <a:pt x="3453873" y="211448"/>
                  </a:moveTo>
                  <a:lnTo>
                    <a:pt x="3453873" y="247448"/>
                  </a:lnTo>
                  <a:lnTo>
                    <a:pt x="3489873" y="247448"/>
                  </a:lnTo>
                  <a:lnTo>
                    <a:pt x="3489873" y="211448"/>
                  </a:lnTo>
                  <a:close/>
                  <a:moveTo>
                    <a:pt x="3453873" y="120009"/>
                  </a:moveTo>
                  <a:lnTo>
                    <a:pt x="3453873" y="156009"/>
                  </a:lnTo>
                  <a:lnTo>
                    <a:pt x="3489873" y="156009"/>
                  </a:lnTo>
                  <a:lnTo>
                    <a:pt x="3489873" y="120009"/>
                  </a:lnTo>
                  <a:close/>
                  <a:moveTo>
                    <a:pt x="3453873" y="28570"/>
                  </a:moveTo>
                  <a:lnTo>
                    <a:pt x="3453873" y="64570"/>
                  </a:lnTo>
                  <a:lnTo>
                    <a:pt x="3489873" y="64570"/>
                  </a:lnTo>
                  <a:lnTo>
                    <a:pt x="3489873" y="28570"/>
                  </a:lnTo>
                  <a:close/>
                  <a:moveTo>
                    <a:pt x="107179" y="0"/>
                  </a:moveTo>
                  <a:lnTo>
                    <a:pt x="3521605" y="0"/>
                  </a:lnTo>
                  <a:lnTo>
                    <a:pt x="3521605" y="550333"/>
                  </a:lnTo>
                  <a:lnTo>
                    <a:pt x="126463" y="550333"/>
                  </a:lnTo>
                  <a:lnTo>
                    <a:pt x="0" y="423869"/>
                  </a:lnTo>
                  <a:cubicBezTo>
                    <a:pt x="109242" y="314626"/>
                    <a:pt x="149199" y="158917"/>
                    <a:pt x="114070" y="15633"/>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ctr">
                <a:lnSpc>
                  <a:spcPct val="100000"/>
                </a:lnSpc>
                <a:spcBef>
                  <a:spcPts val="0"/>
                </a:spcBef>
                <a:spcAft>
                  <a:spcPts val="0"/>
                </a:spcAft>
                <a:buSzPct val="100000"/>
              </a:pPr>
              <a:r>
                <a:rPr lang="zh-CN" altLang="en-US" sz="2400" b="1" dirty="0" smtClean="0">
                  <a:solidFill>
                    <a:schemeClr val="bg1"/>
                  </a:solidFill>
                  <a:latin typeface="黑体" panose="02010609060101010101" pitchFamily="49" charset="-122"/>
                  <a:ea typeface="黑体" panose="02010609060101010101" pitchFamily="49" charset="-122"/>
                  <a:sym typeface="+mn-ea"/>
                </a:rPr>
                <a:t>科学技术的新发展</a:t>
              </a:r>
            </a:p>
          </p:txBody>
        </p:sp>
        <p:sp>
          <p:nvSpPr>
            <p:cNvPr id="10" name="任意多边形 9"/>
            <p:cNvSpPr/>
            <p:nvPr>
              <p:custDataLst>
                <p:tags r:id="rId10"/>
              </p:custDataLst>
            </p:nvPr>
          </p:nvSpPr>
          <p:spPr>
            <a:xfrm>
              <a:off x="1878" y="3432"/>
              <a:ext cx="1384" cy="1384"/>
            </a:xfrm>
            <a:custGeom>
              <a:avLst/>
              <a:gdLst>
                <a:gd name="connsiteX0" fmla="*/ 306359 w 641090"/>
                <a:gd name="connsiteY0" fmla="*/ 310 h 641086"/>
                <a:gd name="connsiteX1" fmla="*/ 587067 w 641090"/>
                <a:gd name="connsiteY1" fmla="*/ 142484 h 641086"/>
                <a:gd name="connsiteX2" fmla="*/ 583447 w 641090"/>
                <a:gd name="connsiteY2" fmla="*/ 503986 h 641086"/>
                <a:gd name="connsiteX3" fmla="*/ 552370 w 641090"/>
                <a:gd name="connsiteY3" fmla="*/ 541046 h 641086"/>
                <a:gd name="connsiteX4" fmla="*/ 520677 w 641090"/>
                <a:gd name="connsiteY4" fmla="*/ 520679 h 641086"/>
                <a:gd name="connsiteX5" fmla="*/ 555874 w 641090"/>
                <a:gd name="connsiteY5" fmla="*/ 163326 h 641086"/>
                <a:gd name="connsiteX6" fmla="*/ 212253 w 641090"/>
                <a:gd name="connsiteY6" fmla="*/ 59090 h 641086"/>
                <a:gd name="connsiteX7" fmla="*/ 42983 w 641090"/>
                <a:gd name="connsiteY7" fmla="*/ 375772 h 641086"/>
                <a:gd name="connsiteX8" fmla="*/ 320557 w 641090"/>
                <a:gd name="connsiteY8" fmla="*/ 603571 h 641086"/>
                <a:gd name="connsiteX9" fmla="*/ 610748 w 641090"/>
                <a:gd name="connsiteY9" fmla="*/ 610750 h 641086"/>
                <a:gd name="connsiteX10" fmla="*/ 641084 w 641090"/>
                <a:gd name="connsiteY10" fmla="*/ 641086 h 641086"/>
                <a:gd name="connsiteX11" fmla="*/ 320558 w 641090"/>
                <a:gd name="connsiteY11" fmla="*/ 641086 h 641086"/>
                <a:gd name="connsiteX12" fmla="*/ 6190 w 641090"/>
                <a:gd name="connsiteY12" fmla="*/ 383091 h 641086"/>
                <a:gd name="connsiteX13" fmla="*/ 197898 w 641090"/>
                <a:gd name="connsiteY13" fmla="*/ 24431 h 641086"/>
                <a:gd name="connsiteX14" fmla="*/ 306359 w 641090"/>
                <a:gd name="connsiteY14" fmla="*/ 310 h 64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090" h="641086">
                  <a:moveTo>
                    <a:pt x="306359" y="310"/>
                  </a:moveTo>
                  <a:cubicBezTo>
                    <a:pt x="415768" y="-4516"/>
                    <a:pt x="523350" y="47126"/>
                    <a:pt x="587067" y="142484"/>
                  </a:cubicBezTo>
                  <a:cubicBezTo>
                    <a:pt x="661402" y="253735"/>
                    <a:pt x="657916" y="397377"/>
                    <a:pt x="583447" y="503986"/>
                  </a:cubicBezTo>
                  <a:lnTo>
                    <a:pt x="552370" y="541046"/>
                  </a:lnTo>
                  <a:lnTo>
                    <a:pt x="520677" y="520679"/>
                  </a:lnTo>
                  <a:cubicBezTo>
                    <a:pt x="616150" y="425207"/>
                    <a:pt x="630885" y="275589"/>
                    <a:pt x="555874" y="163326"/>
                  </a:cubicBezTo>
                  <a:cubicBezTo>
                    <a:pt x="480862" y="51063"/>
                    <a:pt x="336993" y="7421"/>
                    <a:pt x="212253" y="59090"/>
                  </a:cubicBezTo>
                  <a:cubicBezTo>
                    <a:pt x="87513" y="110759"/>
                    <a:pt x="16642" y="243348"/>
                    <a:pt x="42983" y="375772"/>
                  </a:cubicBezTo>
                  <a:cubicBezTo>
                    <a:pt x="69324" y="508196"/>
                    <a:pt x="185539" y="603571"/>
                    <a:pt x="320557" y="603571"/>
                  </a:cubicBezTo>
                  <a:lnTo>
                    <a:pt x="610748" y="610750"/>
                  </a:lnTo>
                  <a:lnTo>
                    <a:pt x="641084" y="641086"/>
                  </a:lnTo>
                  <a:lnTo>
                    <a:pt x="320558" y="641086"/>
                  </a:lnTo>
                  <a:cubicBezTo>
                    <a:pt x="167643" y="641086"/>
                    <a:pt x="36023" y="533068"/>
                    <a:pt x="6190" y="383091"/>
                  </a:cubicBezTo>
                  <a:cubicBezTo>
                    <a:pt x="-23642" y="233114"/>
                    <a:pt x="56623" y="82949"/>
                    <a:pt x="197898" y="24431"/>
                  </a:cubicBezTo>
                  <a:cubicBezTo>
                    <a:pt x="233217" y="9802"/>
                    <a:pt x="269890" y="1919"/>
                    <a:pt x="306359" y="310"/>
                  </a:cubicBezTo>
                  <a:close/>
                </a:path>
              </a:pathLst>
            </a:custGeom>
            <a:solidFill>
              <a:schemeClr val="accent2"/>
            </a:solidFill>
            <a:ln w="12700" cmpd="sng">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sz="2400" dirty="0">
                  <a:solidFill>
                    <a:schemeClr val="tx1"/>
                  </a:solidFill>
                  <a:sym typeface="Arial" panose="020B0604020202020204" pitchFamily="34" charset="0"/>
                </a:rPr>
                <a:t>02</a:t>
              </a:r>
            </a:p>
          </p:txBody>
        </p:sp>
        <p:sp>
          <p:nvSpPr>
            <p:cNvPr id="11" name="任意多边形 10"/>
            <p:cNvSpPr/>
            <p:nvPr>
              <p:custDataLst>
                <p:tags r:id="rId11"/>
              </p:custDataLst>
            </p:nvPr>
          </p:nvSpPr>
          <p:spPr>
            <a:xfrm>
              <a:off x="1878" y="5111"/>
              <a:ext cx="1383" cy="1384"/>
            </a:xfrm>
            <a:custGeom>
              <a:avLst/>
              <a:gdLst>
                <a:gd name="connsiteX0" fmla="*/ 306359 w 641090"/>
                <a:gd name="connsiteY0" fmla="*/ 310 h 641086"/>
                <a:gd name="connsiteX1" fmla="*/ 587067 w 641090"/>
                <a:gd name="connsiteY1" fmla="*/ 142484 h 641086"/>
                <a:gd name="connsiteX2" fmla="*/ 583447 w 641090"/>
                <a:gd name="connsiteY2" fmla="*/ 503986 h 641086"/>
                <a:gd name="connsiteX3" fmla="*/ 552370 w 641090"/>
                <a:gd name="connsiteY3" fmla="*/ 541046 h 641086"/>
                <a:gd name="connsiteX4" fmla="*/ 520677 w 641090"/>
                <a:gd name="connsiteY4" fmla="*/ 520679 h 641086"/>
                <a:gd name="connsiteX5" fmla="*/ 555874 w 641090"/>
                <a:gd name="connsiteY5" fmla="*/ 163326 h 641086"/>
                <a:gd name="connsiteX6" fmla="*/ 212253 w 641090"/>
                <a:gd name="connsiteY6" fmla="*/ 59090 h 641086"/>
                <a:gd name="connsiteX7" fmla="*/ 42983 w 641090"/>
                <a:gd name="connsiteY7" fmla="*/ 375772 h 641086"/>
                <a:gd name="connsiteX8" fmla="*/ 320557 w 641090"/>
                <a:gd name="connsiteY8" fmla="*/ 603571 h 641086"/>
                <a:gd name="connsiteX9" fmla="*/ 610748 w 641090"/>
                <a:gd name="connsiteY9" fmla="*/ 610750 h 641086"/>
                <a:gd name="connsiteX10" fmla="*/ 641084 w 641090"/>
                <a:gd name="connsiteY10" fmla="*/ 641086 h 641086"/>
                <a:gd name="connsiteX11" fmla="*/ 320558 w 641090"/>
                <a:gd name="connsiteY11" fmla="*/ 641086 h 641086"/>
                <a:gd name="connsiteX12" fmla="*/ 6190 w 641090"/>
                <a:gd name="connsiteY12" fmla="*/ 383091 h 641086"/>
                <a:gd name="connsiteX13" fmla="*/ 197898 w 641090"/>
                <a:gd name="connsiteY13" fmla="*/ 24431 h 641086"/>
                <a:gd name="connsiteX14" fmla="*/ 306359 w 641090"/>
                <a:gd name="connsiteY14" fmla="*/ 310 h 64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090" h="641086">
                  <a:moveTo>
                    <a:pt x="306359" y="310"/>
                  </a:moveTo>
                  <a:cubicBezTo>
                    <a:pt x="415768" y="-4516"/>
                    <a:pt x="523350" y="47126"/>
                    <a:pt x="587067" y="142484"/>
                  </a:cubicBezTo>
                  <a:cubicBezTo>
                    <a:pt x="661402" y="253735"/>
                    <a:pt x="657916" y="397377"/>
                    <a:pt x="583447" y="503986"/>
                  </a:cubicBezTo>
                  <a:lnTo>
                    <a:pt x="552370" y="541046"/>
                  </a:lnTo>
                  <a:lnTo>
                    <a:pt x="520677" y="520679"/>
                  </a:lnTo>
                  <a:cubicBezTo>
                    <a:pt x="616150" y="425207"/>
                    <a:pt x="630885" y="275589"/>
                    <a:pt x="555874" y="163326"/>
                  </a:cubicBezTo>
                  <a:cubicBezTo>
                    <a:pt x="480862" y="51063"/>
                    <a:pt x="336993" y="7421"/>
                    <a:pt x="212253" y="59090"/>
                  </a:cubicBezTo>
                  <a:cubicBezTo>
                    <a:pt x="87513" y="110759"/>
                    <a:pt x="16642" y="243348"/>
                    <a:pt x="42983" y="375772"/>
                  </a:cubicBezTo>
                  <a:cubicBezTo>
                    <a:pt x="69324" y="508196"/>
                    <a:pt x="185539" y="603571"/>
                    <a:pt x="320557" y="603571"/>
                  </a:cubicBezTo>
                  <a:lnTo>
                    <a:pt x="610748" y="610750"/>
                  </a:lnTo>
                  <a:lnTo>
                    <a:pt x="641084" y="641086"/>
                  </a:lnTo>
                  <a:lnTo>
                    <a:pt x="320558" y="641086"/>
                  </a:lnTo>
                  <a:cubicBezTo>
                    <a:pt x="167643" y="641086"/>
                    <a:pt x="36023" y="533068"/>
                    <a:pt x="6190" y="383091"/>
                  </a:cubicBezTo>
                  <a:cubicBezTo>
                    <a:pt x="-23642" y="233114"/>
                    <a:pt x="56623" y="82949"/>
                    <a:pt x="197898" y="24431"/>
                  </a:cubicBezTo>
                  <a:cubicBezTo>
                    <a:pt x="233217" y="9802"/>
                    <a:pt x="269890" y="1919"/>
                    <a:pt x="306359" y="310"/>
                  </a:cubicBezTo>
                  <a:close/>
                </a:path>
              </a:pathLst>
            </a:custGeom>
            <a:solidFill>
              <a:schemeClr val="accent2"/>
            </a:solidFill>
            <a:ln w="28575" cmpd="sng">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sz="2400" dirty="0">
                  <a:solidFill>
                    <a:schemeClr val="tx1"/>
                  </a:solidFill>
                  <a:sym typeface="Arial" panose="020B0604020202020204" pitchFamily="34" charset="0"/>
                </a:rPr>
                <a:t>03</a:t>
              </a:r>
            </a:p>
          </p:txBody>
        </p:sp>
      </p:grpSp>
      <p:sp>
        <p:nvSpPr>
          <p:cNvPr id="12" name="任意多边形 11"/>
          <p:cNvSpPr/>
          <p:nvPr>
            <p:custDataLst>
              <p:tags r:id="rId2"/>
            </p:custDataLst>
          </p:nvPr>
        </p:nvSpPr>
        <p:spPr>
          <a:xfrm>
            <a:off x="2819985" y="3992155"/>
            <a:ext cx="3577343" cy="560070"/>
          </a:xfrm>
          <a:custGeom>
            <a:avLst/>
            <a:gdLst>
              <a:gd name="connsiteX0" fmla="*/ 3453873 w 3521605"/>
              <a:gd name="connsiteY0" fmla="*/ 485763 h 550333"/>
              <a:gd name="connsiteX1" fmla="*/ 3453873 w 3521605"/>
              <a:gd name="connsiteY1" fmla="*/ 521763 h 550333"/>
              <a:gd name="connsiteX2" fmla="*/ 3489873 w 3521605"/>
              <a:gd name="connsiteY2" fmla="*/ 521763 h 550333"/>
              <a:gd name="connsiteX3" fmla="*/ 3489873 w 3521605"/>
              <a:gd name="connsiteY3" fmla="*/ 485763 h 550333"/>
              <a:gd name="connsiteX4" fmla="*/ 3453873 w 3521605"/>
              <a:gd name="connsiteY4" fmla="*/ 394326 h 550333"/>
              <a:gd name="connsiteX5" fmla="*/ 3453873 w 3521605"/>
              <a:gd name="connsiteY5" fmla="*/ 430326 h 550333"/>
              <a:gd name="connsiteX6" fmla="*/ 3489873 w 3521605"/>
              <a:gd name="connsiteY6" fmla="*/ 430326 h 550333"/>
              <a:gd name="connsiteX7" fmla="*/ 3489873 w 3521605"/>
              <a:gd name="connsiteY7" fmla="*/ 394326 h 550333"/>
              <a:gd name="connsiteX8" fmla="*/ 3453873 w 3521605"/>
              <a:gd name="connsiteY8" fmla="*/ 302887 h 550333"/>
              <a:gd name="connsiteX9" fmla="*/ 3453873 w 3521605"/>
              <a:gd name="connsiteY9" fmla="*/ 338887 h 550333"/>
              <a:gd name="connsiteX10" fmla="*/ 3489873 w 3521605"/>
              <a:gd name="connsiteY10" fmla="*/ 338887 h 550333"/>
              <a:gd name="connsiteX11" fmla="*/ 3489873 w 3521605"/>
              <a:gd name="connsiteY11" fmla="*/ 302887 h 550333"/>
              <a:gd name="connsiteX12" fmla="*/ 3453873 w 3521605"/>
              <a:gd name="connsiteY12" fmla="*/ 211448 h 550333"/>
              <a:gd name="connsiteX13" fmla="*/ 3453873 w 3521605"/>
              <a:gd name="connsiteY13" fmla="*/ 247448 h 550333"/>
              <a:gd name="connsiteX14" fmla="*/ 3489873 w 3521605"/>
              <a:gd name="connsiteY14" fmla="*/ 247448 h 550333"/>
              <a:gd name="connsiteX15" fmla="*/ 3489873 w 3521605"/>
              <a:gd name="connsiteY15" fmla="*/ 211448 h 550333"/>
              <a:gd name="connsiteX16" fmla="*/ 3453873 w 3521605"/>
              <a:gd name="connsiteY16" fmla="*/ 120009 h 550333"/>
              <a:gd name="connsiteX17" fmla="*/ 3453873 w 3521605"/>
              <a:gd name="connsiteY17" fmla="*/ 156009 h 550333"/>
              <a:gd name="connsiteX18" fmla="*/ 3489873 w 3521605"/>
              <a:gd name="connsiteY18" fmla="*/ 156009 h 550333"/>
              <a:gd name="connsiteX19" fmla="*/ 3489873 w 3521605"/>
              <a:gd name="connsiteY19" fmla="*/ 120009 h 550333"/>
              <a:gd name="connsiteX20" fmla="*/ 3453873 w 3521605"/>
              <a:gd name="connsiteY20" fmla="*/ 28570 h 550333"/>
              <a:gd name="connsiteX21" fmla="*/ 3453873 w 3521605"/>
              <a:gd name="connsiteY21" fmla="*/ 64570 h 550333"/>
              <a:gd name="connsiteX22" fmla="*/ 3489873 w 3521605"/>
              <a:gd name="connsiteY22" fmla="*/ 64570 h 550333"/>
              <a:gd name="connsiteX23" fmla="*/ 3489873 w 3521605"/>
              <a:gd name="connsiteY23" fmla="*/ 28570 h 550333"/>
              <a:gd name="connsiteX24" fmla="*/ 107179 w 3521605"/>
              <a:gd name="connsiteY24" fmla="*/ 0 h 550333"/>
              <a:gd name="connsiteX25" fmla="*/ 3521605 w 3521605"/>
              <a:gd name="connsiteY25" fmla="*/ 0 h 550333"/>
              <a:gd name="connsiteX26" fmla="*/ 3521605 w 3521605"/>
              <a:gd name="connsiteY26" fmla="*/ 550333 h 550333"/>
              <a:gd name="connsiteX27" fmla="*/ 126463 w 3521605"/>
              <a:gd name="connsiteY27" fmla="*/ 550333 h 550333"/>
              <a:gd name="connsiteX28" fmla="*/ 0 w 3521605"/>
              <a:gd name="connsiteY28" fmla="*/ 423869 h 550333"/>
              <a:gd name="connsiteX29" fmla="*/ 114070 w 3521605"/>
              <a:gd name="connsiteY29" fmla="*/ 15633 h 55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21605" h="550333">
                <a:moveTo>
                  <a:pt x="3453873" y="485763"/>
                </a:moveTo>
                <a:lnTo>
                  <a:pt x="3453873" y="521763"/>
                </a:lnTo>
                <a:lnTo>
                  <a:pt x="3489873" y="521763"/>
                </a:lnTo>
                <a:lnTo>
                  <a:pt x="3489873" y="485763"/>
                </a:lnTo>
                <a:close/>
                <a:moveTo>
                  <a:pt x="3453873" y="394326"/>
                </a:moveTo>
                <a:lnTo>
                  <a:pt x="3453873" y="430326"/>
                </a:lnTo>
                <a:lnTo>
                  <a:pt x="3489873" y="430326"/>
                </a:lnTo>
                <a:lnTo>
                  <a:pt x="3489873" y="394326"/>
                </a:lnTo>
                <a:close/>
                <a:moveTo>
                  <a:pt x="3453873" y="302887"/>
                </a:moveTo>
                <a:lnTo>
                  <a:pt x="3453873" y="338887"/>
                </a:lnTo>
                <a:lnTo>
                  <a:pt x="3489873" y="338887"/>
                </a:lnTo>
                <a:lnTo>
                  <a:pt x="3489873" y="302887"/>
                </a:lnTo>
                <a:close/>
                <a:moveTo>
                  <a:pt x="3453873" y="211448"/>
                </a:moveTo>
                <a:lnTo>
                  <a:pt x="3453873" y="247448"/>
                </a:lnTo>
                <a:lnTo>
                  <a:pt x="3489873" y="247448"/>
                </a:lnTo>
                <a:lnTo>
                  <a:pt x="3489873" y="211448"/>
                </a:lnTo>
                <a:close/>
                <a:moveTo>
                  <a:pt x="3453873" y="120009"/>
                </a:moveTo>
                <a:lnTo>
                  <a:pt x="3453873" y="156009"/>
                </a:lnTo>
                <a:lnTo>
                  <a:pt x="3489873" y="156009"/>
                </a:lnTo>
                <a:lnTo>
                  <a:pt x="3489873" y="120009"/>
                </a:lnTo>
                <a:close/>
                <a:moveTo>
                  <a:pt x="3453873" y="28570"/>
                </a:moveTo>
                <a:lnTo>
                  <a:pt x="3453873" y="64570"/>
                </a:lnTo>
                <a:lnTo>
                  <a:pt x="3489873" y="64570"/>
                </a:lnTo>
                <a:lnTo>
                  <a:pt x="3489873" y="28570"/>
                </a:lnTo>
                <a:close/>
                <a:moveTo>
                  <a:pt x="107179" y="0"/>
                </a:moveTo>
                <a:lnTo>
                  <a:pt x="3521605" y="0"/>
                </a:lnTo>
                <a:lnTo>
                  <a:pt x="3521605" y="550333"/>
                </a:lnTo>
                <a:lnTo>
                  <a:pt x="126463" y="550333"/>
                </a:lnTo>
                <a:lnTo>
                  <a:pt x="0" y="423869"/>
                </a:lnTo>
                <a:cubicBezTo>
                  <a:pt x="109242" y="314626"/>
                  <a:pt x="149199" y="158917"/>
                  <a:pt x="114070" y="15633"/>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ctr">
              <a:lnSpc>
                <a:spcPct val="100000"/>
              </a:lnSpc>
              <a:spcBef>
                <a:spcPts val="0"/>
              </a:spcBef>
              <a:spcAft>
                <a:spcPts val="0"/>
              </a:spcAft>
              <a:buSzPct val="100000"/>
            </a:pPr>
            <a:r>
              <a:rPr lang="en-US" altLang="zh-CN" sz="2400" b="1" dirty="0" smtClean="0">
                <a:solidFill>
                  <a:schemeClr val="bg1"/>
                </a:solidFill>
                <a:latin typeface="黑体" panose="02010609060101010101" pitchFamily="49" charset="-122"/>
                <a:ea typeface="黑体" panose="02010609060101010101" pitchFamily="49" charset="-122"/>
                <a:sym typeface="+mn-ea"/>
              </a:rPr>
              <a:t>“</a:t>
            </a:r>
            <a:r>
              <a:rPr lang="zh-CN" altLang="en-US" sz="2400" b="1" dirty="0" smtClean="0">
                <a:solidFill>
                  <a:schemeClr val="bg1"/>
                </a:solidFill>
                <a:latin typeface="黑体" panose="02010609060101010101" pitchFamily="49" charset="-122"/>
                <a:ea typeface="黑体" panose="02010609060101010101" pitchFamily="49" charset="-122"/>
                <a:sym typeface="+mn-ea"/>
              </a:rPr>
              <a:t>福利国家</a:t>
            </a:r>
            <a:r>
              <a:rPr lang="en-US" altLang="zh-CN" sz="2400" b="1" dirty="0" smtClean="0">
                <a:solidFill>
                  <a:schemeClr val="bg1"/>
                </a:solidFill>
                <a:latin typeface="黑体" panose="02010609060101010101" pitchFamily="49" charset="-122"/>
                <a:ea typeface="黑体" panose="02010609060101010101" pitchFamily="49" charset="-122"/>
                <a:sym typeface="+mn-ea"/>
              </a:rPr>
              <a:t>”</a:t>
            </a:r>
            <a:r>
              <a:rPr lang="zh-CN" altLang="en-US" sz="2400" b="1" dirty="0" smtClean="0">
                <a:solidFill>
                  <a:schemeClr val="bg1"/>
                </a:solidFill>
                <a:latin typeface="黑体" panose="02010609060101010101" pitchFamily="49" charset="-122"/>
                <a:ea typeface="黑体" panose="02010609060101010101" pitchFamily="49" charset="-122"/>
                <a:sym typeface="+mn-ea"/>
              </a:rPr>
              <a:t>与社会运动</a:t>
            </a:r>
          </a:p>
        </p:txBody>
      </p:sp>
      <p:sp>
        <p:nvSpPr>
          <p:cNvPr id="13" name="任意多边形 12"/>
          <p:cNvSpPr/>
          <p:nvPr>
            <p:custDataLst>
              <p:tags r:id="rId3"/>
            </p:custDataLst>
          </p:nvPr>
        </p:nvSpPr>
        <p:spPr>
          <a:xfrm>
            <a:off x="1895384" y="3832770"/>
            <a:ext cx="853481" cy="878840"/>
          </a:xfrm>
          <a:custGeom>
            <a:avLst/>
            <a:gdLst>
              <a:gd name="connsiteX0" fmla="*/ 306359 w 641090"/>
              <a:gd name="connsiteY0" fmla="*/ 310 h 641086"/>
              <a:gd name="connsiteX1" fmla="*/ 587067 w 641090"/>
              <a:gd name="connsiteY1" fmla="*/ 142484 h 641086"/>
              <a:gd name="connsiteX2" fmla="*/ 583447 w 641090"/>
              <a:gd name="connsiteY2" fmla="*/ 503986 h 641086"/>
              <a:gd name="connsiteX3" fmla="*/ 552370 w 641090"/>
              <a:gd name="connsiteY3" fmla="*/ 541046 h 641086"/>
              <a:gd name="connsiteX4" fmla="*/ 520677 w 641090"/>
              <a:gd name="connsiteY4" fmla="*/ 520679 h 641086"/>
              <a:gd name="connsiteX5" fmla="*/ 555874 w 641090"/>
              <a:gd name="connsiteY5" fmla="*/ 163326 h 641086"/>
              <a:gd name="connsiteX6" fmla="*/ 212253 w 641090"/>
              <a:gd name="connsiteY6" fmla="*/ 59090 h 641086"/>
              <a:gd name="connsiteX7" fmla="*/ 42983 w 641090"/>
              <a:gd name="connsiteY7" fmla="*/ 375772 h 641086"/>
              <a:gd name="connsiteX8" fmla="*/ 320557 w 641090"/>
              <a:gd name="connsiteY8" fmla="*/ 603571 h 641086"/>
              <a:gd name="connsiteX9" fmla="*/ 610748 w 641090"/>
              <a:gd name="connsiteY9" fmla="*/ 610750 h 641086"/>
              <a:gd name="connsiteX10" fmla="*/ 641084 w 641090"/>
              <a:gd name="connsiteY10" fmla="*/ 641086 h 641086"/>
              <a:gd name="connsiteX11" fmla="*/ 320558 w 641090"/>
              <a:gd name="connsiteY11" fmla="*/ 641086 h 641086"/>
              <a:gd name="connsiteX12" fmla="*/ 6190 w 641090"/>
              <a:gd name="connsiteY12" fmla="*/ 383091 h 641086"/>
              <a:gd name="connsiteX13" fmla="*/ 197898 w 641090"/>
              <a:gd name="connsiteY13" fmla="*/ 24431 h 641086"/>
              <a:gd name="connsiteX14" fmla="*/ 306359 w 641090"/>
              <a:gd name="connsiteY14" fmla="*/ 310 h 64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090" h="641086">
                <a:moveTo>
                  <a:pt x="306359" y="310"/>
                </a:moveTo>
                <a:cubicBezTo>
                  <a:pt x="415768" y="-4516"/>
                  <a:pt x="523350" y="47126"/>
                  <a:pt x="587067" y="142484"/>
                </a:cubicBezTo>
                <a:cubicBezTo>
                  <a:pt x="661402" y="253735"/>
                  <a:pt x="657916" y="397377"/>
                  <a:pt x="583447" y="503986"/>
                </a:cubicBezTo>
                <a:lnTo>
                  <a:pt x="552370" y="541046"/>
                </a:lnTo>
                <a:lnTo>
                  <a:pt x="520677" y="520679"/>
                </a:lnTo>
                <a:cubicBezTo>
                  <a:pt x="616150" y="425207"/>
                  <a:pt x="630885" y="275589"/>
                  <a:pt x="555874" y="163326"/>
                </a:cubicBezTo>
                <a:cubicBezTo>
                  <a:pt x="480862" y="51063"/>
                  <a:pt x="336993" y="7421"/>
                  <a:pt x="212253" y="59090"/>
                </a:cubicBezTo>
                <a:cubicBezTo>
                  <a:pt x="87513" y="110759"/>
                  <a:pt x="16642" y="243348"/>
                  <a:pt x="42983" y="375772"/>
                </a:cubicBezTo>
                <a:cubicBezTo>
                  <a:pt x="69324" y="508196"/>
                  <a:pt x="185539" y="603571"/>
                  <a:pt x="320557" y="603571"/>
                </a:cubicBezTo>
                <a:lnTo>
                  <a:pt x="610748" y="610750"/>
                </a:lnTo>
                <a:lnTo>
                  <a:pt x="641084" y="641086"/>
                </a:lnTo>
                <a:lnTo>
                  <a:pt x="320558" y="641086"/>
                </a:lnTo>
                <a:cubicBezTo>
                  <a:pt x="167643" y="641086"/>
                  <a:pt x="36023" y="533068"/>
                  <a:pt x="6190" y="383091"/>
                </a:cubicBezTo>
                <a:cubicBezTo>
                  <a:pt x="-23642" y="233114"/>
                  <a:pt x="56623" y="82949"/>
                  <a:pt x="197898" y="24431"/>
                </a:cubicBezTo>
                <a:cubicBezTo>
                  <a:pt x="233217" y="9802"/>
                  <a:pt x="269890" y="1919"/>
                  <a:pt x="306359" y="310"/>
                </a:cubicBezTo>
                <a:close/>
              </a:path>
            </a:pathLst>
          </a:custGeom>
          <a:solidFill>
            <a:schemeClr val="accent2"/>
          </a:solidFill>
          <a:ln w="12700" cmpd="sng">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sz="2400" dirty="0">
                <a:solidFill>
                  <a:schemeClr val="tx1"/>
                </a:solidFill>
                <a:sym typeface="Arial" panose="020B0604020202020204" pitchFamily="34" charset="0"/>
              </a:rPr>
              <a:t>04</a:t>
            </a:r>
          </a:p>
        </p:txBody>
      </p:sp>
      <p:sp>
        <p:nvSpPr>
          <p:cNvPr id="14" name="任意多边形 13"/>
          <p:cNvSpPr/>
          <p:nvPr>
            <p:custDataLst>
              <p:tags r:id="rId4"/>
            </p:custDataLst>
          </p:nvPr>
        </p:nvSpPr>
        <p:spPr>
          <a:xfrm>
            <a:off x="2891064" y="2925990"/>
            <a:ext cx="3506470" cy="560070"/>
          </a:xfrm>
          <a:custGeom>
            <a:avLst/>
            <a:gdLst>
              <a:gd name="connsiteX0" fmla="*/ 3453873 w 3521605"/>
              <a:gd name="connsiteY0" fmla="*/ 485763 h 550333"/>
              <a:gd name="connsiteX1" fmla="*/ 3453873 w 3521605"/>
              <a:gd name="connsiteY1" fmla="*/ 521763 h 550333"/>
              <a:gd name="connsiteX2" fmla="*/ 3489873 w 3521605"/>
              <a:gd name="connsiteY2" fmla="*/ 521763 h 550333"/>
              <a:gd name="connsiteX3" fmla="*/ 3489873 w 3521605"/>
              <a:gd name="connsiteY3" fmla="*/ 485763 h 550333"/>
              <a:gd name="connsiteX4" fmla="*/ 3453873 w 3521605"/>
              <a:gd name="connsiteY4" fmla="*/ 394326 h 550333"/>
              <a:gd name="connsiteX5" fmla="*/ 3453873 w 3521605"/>
              <a:gd name="connsiteY5" fmla="*/ 430326 h 550333"/>
              <a:gd name="connsiteX6" fmla="*/ 3489873 w 3521605"/>
              <a:gd name="connsiteY6" fmla="*/ 430326 h 550333"/>
              <a:gd name="connsiteX7" fmla="*/ 3489873 w 3521605"/>
              <a:gd name="connsiteY7" fmla="*/ 394326 h 550333"/>
              <a:gd name="connsiteX8" fmla="*/ 3453873 w 3521605"/>
              <a:gd name="connsiteY8" fmla="*/ 302887 h 550333"/>
              <a:gd name="connsiteX9" fmla="*/ 3453873 w 3521605"/>
              <a:gd name="connsiteY9" fmla="*/ 338887 h 550333"/>
              <a:gd name="connsiteX10" fmla="*/ 3489873 w 3521605"/>
              <a:gd name="connsiteY10" fmla="*/ 338887 h 550333"/>
              <a:gd name="connsiteX11" fmla="*/ 3489873 w 3521605"/>
              <a:gd name="connsiteY11" fmla="*/ 302887 h 550333"/>
              <a:gd name="connsiteX12" fmla="*/ 3453873 w 3521605"/>
              <a:gd name="connsiteY12" fmla="*/ 211448 h 550333"/>
              <a:gd name="connsiteX13" fmla="*/ 3453873 w 3521605"/>
              <a:gd name="connsiteY13" fmla="*/ 247448 h 550333"/>
              <a:gd name="connsiteX14" fmla="*/ 3489873 w 3521605"/>
              <a:gd name="connsiteY14" fmla="*/ 247448 h 550333"/>
              <a:gd name="connsiteX15" fmla="*/ 3489873 w 3521605"/>
              <a:gd name="connsiteY15" fmla="*/ 211448 h 550333"/>
              <a:gd name="connsiteX16" fmla="*/ 3453873 w 3521605"/>
              <a:gd name="connsiteY16" fmla="*/ 120009 h 550333"/>
              <a:gd name="connsiteX17" fmla="*/ 3453873 w 3521605"/>
              <a:gd name="connsiteY17" fmla="*/ 156009 h 550333"/>
              <a:gd name="connsiteX18" fmla="*/ 3489873 w 3521605"/>
              <a:gd name="connsiteY18" fmla="*/ 156009 h 550333"/>
              <a:gd name="connsiteX19" fmla="*/ 3489873 w 3521605"/>
              <a:gd name="connsiteY19" fmla="*/ 120009 h 550333"/>
              <a:gd name="connsiteX20" fmla="*/ 3453873 w 3521605"/>
              <a:gd name="connsiteY20" fmla="*/ 28570 h 550333"/>
              <a:gd name="connsiteX21" fmla="*/ 3453873 w 3521605"/>
              <a:gd name="connsiteY21" fmla="*/ 64570 h 550333"/>
              <a:gd name="connsiteX22" fmla="*/ 3489873 w 3521605"/>
              <a:gd name="connsiteY22" fmla="*/ 64570 h 550333"/>
              <a:gd name="connsiteX23" fmla="*/ 3489873 w 3521605"/>
              <a:gd name="connsiteY23" fmla="*/ 28570 h 550333"/>
              <a:gd name="connsiteX24" fmla="*/ 107179 w 3521605"/>
              <a:gd name="connsiteY24" fmla="*/ 0 h 550333"/>
              <a:gd name="connsiteX25" fmla="*/ 3521605 w 3521605"/>
              <a:gd name="connsiteY25" fmla="*/ 0 h 550333"/>
              <a:gd name="connsiteX26" fmla="*/ 3521605 w 3521605"/>
              <a:gd name="connsiteY26" fmla="*/ 550333 h 550333"/>
              <a:gd name="connsiteX27" fmla="*/ 126463 w 3521605"/>
              <a:gd name="connsiteY27" fmla="*/ 550333 h 550333"/>
              <a:gd name="connsiteX28" fmla="*/ 0 w 3521605"/>
              <a:gd name="connsiteY28" fmla="*/ 423869 h 550333"/>
              <a:gd name="connsiteX29" fmla="*/ 114070 w 3521605"/>
              <a:gd name="connsiteY29" fmla="*/ 15633 h 55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21605" h="550333">
                <a:moveTo>
                  <a:pt x="3453873" y="485763"/>
                </a:moveTo>
                <a:lnTo>
                  <a:pt x="3453873" y="521763"/>
                </a:lnTo>
                <a:lnTo>
                  <a:pt x="3489873" y="521763"/>
                </a:lnTo>
                <a:lnTo>
                  <a:pt x="3489873" y="485763"/>
                </a:lnTo>
                <a:close/>
                <a:moveTo>
                  <a:pt x="3453873" y="394326"/>
                </a:moveTo>
                <a:lnTo>
                  <a:pt x="3453873" y="430326"/>
                </a:lnTo>
                <a:lnTo>
                  <a:pt x="3489873" y="430326"/>
                </a:lnTo>
                <a:lnTo>
                  <a:pt x="3489873" y="394326"/>
                </a:lnTo>
                <a:close/>
                <a:moveTo>
                  <a:pt x="3453873" y="302887"/>
                </a:moveTo>
                <a:lnTo>
                  <a:pt x="3453873" y="338887"/>
                </a:lnTo>
                <a:lnTo>
                  <a:pt x="3489873" y="338887"/>
                </a:lnTo>
                <a:lnTo>
                  <a:pt x="3489873" y="302887"/>
                </a:lnTo>
                <a:close/>
                <a:moveTo>
                  <a:pt x="3453873" y="211448"/>
                </a:moveTo>
                <a:lnTo>
                  <a:pt x="3453873" y="247448"/>
                </a:lnTo>
                <a:lnTo>
                  <a:pt x="3489873" y="247448"/>
                </a:lnTo>
                <a:lnTo>
                  <a:pt x="3489873" y="211448"/>
                </a:lnTo>
                <a:close/>
                <a:moveTo>
                  <a:pt x="3453873" y="120009"/>
                </a:moveTo>
                <a:lnTo>
                  <a:pt x="3453873" y="156009"/>
                </a:lnTo>
                <a:lnTo>
                  <a:pt x="3489873" y="156009"/>
                </a:lnTo>
                <a:lnTo>
                  <a:pt x="3489873" y="120009"/>
                </a:lnTo>
                <a:close/>
                <a:moveTo>
                  <a:pt x="3453873" y="28570"/>
                </a:moveTo>
                <a:lnTo>
                  <a:pt x="3453873" y="64570"/>
                </a:lnTo>
                <a:lnTo>
                  <a:pt x="3489873" y="64570"/>
                </a:lnTo>
                <a:lnTo>
                  <a:pt x="3489873" y="28570"/>
                </a:lnTo>
                <a:close/>
                <a:moveTo>
                  <a:pt x="107179" y="0"/>
                </a:moveTo>
                <a:lnTo>
                  <a:pt x="3521605" y="0"/>
                </a:lnTo>
                <a:lnTo>
                  <a:pt x="3521605" y="550333"/>
                </a:lnTo>
                <a:lnTo>
                  <a:pt x="126463" y="550333"/>
                </a:lnTo>
                <a:lnTo>
                  <a:pt x="0" y="423869"/>
                </a:lnTo>
                <a:cubicBezTo>
                  <a:pt x="109242" y="314626"/>
                  <a:pt x="149199" y="158917"/>
                  <a:pt x="114070" y="15633"/>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ctr">
              <a:lnSpc>
                <a:spcPct val="100000"/>
              </a:lnSpc>
              <a:spcBef>
                <a:spcPts val="0"/>
              </a:spcBef>
              <a:spcAft>
                <a:spcPts val="0"/>
              </a:spcAft>
              <a:buSzPct val="100000"/>
            </a:pPr>
            <a:r>
              <a:rPr lang="zh-CN" altLang="en-US" sz="2400" b="1" dirty="0" smtClean="0">
                <a:solidFill>
                  <a:schemeClr val="bg1"/>
                </a:solidFill>
                <a:latin typeface="黑体" panose="02010609060101010101" pitchFamily="49" charset="-122"/>
                <a:ea typeface="黑体" panose="02010609060101010101" pitchFamily="49" charset="-122"/>
                <a:sym typeface="+mn-ea"/>
              </a:rPr>
              <a:t>社会结构的新变化</a:t>
            </a:r>
          </a:p>
        </p:txBody>
      </p:sp>
      <p:pic>
        <p:nvPicPr>
          <p:cNvPr id="3" name="音频 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8318500" y="4318000"/>
            <a:ext cx="609600" cy="609600"/>
          </a:xfrm>
          <a:prstGeom prst="rect">
            <a:avLst/>
          </a:prstGeom>
        </p:spPr>
      </p:pic>
    </p:spTree>
    <p:custDataLst>
      <p:tags r:id="rId1"/>
    </p:custDataLst>
  </p:cSld>
  <p:clrMapOvr>
    <a:masterClrMapping/>
  </p:clrMapOvr>
  <p:transition advTm="126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2337" y="563172"/>
            <a:ext cx="930063" cy="400110"/>
          </a:xfrm>
          <a:prstGeom prst="rect">
            <a:avLst/>
          </a:prstGeom>
          <a:solidFill>
            <a:srgbClr val="92D050"/>
          </a:solidFill>
        </p:spPr>
        <p:txBody>
          <a:bodyPr wrap="none">
            <a:spAutoFit/>
          </a:bodyPr>
          <a:lstStyle/>
          <a:p>
            <a:pPr lvl="0"/>
            <a:r>
              <a:rPr lang="en-US" altLang="zh-CN" sz="2000" b="1" dirty="0" smtClean="0">
                <a:solidFill>
                  <a:srgbClr val="000000"/>
                </a:solidFill>
                <a:latin typeface="+mn-ea"/>
                <a:cs typeface="Times New Roman" panose="02020603050405020304" pitchFamily="18" charset="0"/>
              </a:rPr>
              <a:t>1</a:t>
            </a:r>
            <a:r>
              <a:rPr lang="en-US" altLang="zh-CN" sz="2000" b="1" dirty="0">
                <a:latin typeface="+mn-ea"/>
                <a:cs typeface="Times New Roman" panose="02020603050405020304" pitchFamily="18" charset="0"/>
              </a:rPr>
              <a:t>.</a:t>
            </a:r>
            <a:r>
              <a:rPr lang="zh-CN" altLang="zh-CN" sz="2000" b="1" dirty="0" smtClean="0">
                <a:solidFill>
                  <a:srgbClr val="000000"/>
                </a:solidFill>
                <a:latin typeface="+mn-ea"/>
                <a:cs typeface="Times New Roman" panose="02020603050405020304" pitchFamily="18" charset="0"/>
              </a:rPr>
              <a:t>背景</a:t>
            </a:r>
            <a:endParaRPr lang="zh-CN" altLang="zh-CN" sz="2000" b="1" dirty="0">
              <a:solidFill>
                <a:srgbClr val="000000"/>
              </a:solidFill>
              <a:latin typeface="+mn-ea"/>
              <a:cs typeface="Times New Roman" panose="02020603050405020304" pitchFamily="18" charset="0"/>
            </a:endParaRPr>
          </a:p>
        </p:txBody>
      </p:sp>
      <p:sp>
        <p:nvSpPr>
          <p:cNvPr id="5" name="矩形 4"/>
          <p:cNvSpPr/>
          <p:nvPr/>
        </p:nvSpPr>
        <p:spPr>
          <a:xfrm>
            <a:off x="275047" y="990259"/>
            <a:ext cx="8444410" cy="400110"/>
          </a:xfrm>
          <a:prstGeom prst="rect">
            <a:avLst/>
          </a:prstGeom>
          <a:solidFill>
            <a:schemeClr val="accent3">
              <a:lumMod val="40000"/>
              <a:lumOff val="60000"/>
            </a:schemeClr>
          </a:solidFill>
          <a:ln w="19050">
            <a:noFill/>
          </a:ln>
        </p:spPr>
        <p:txBody>
          <a:bodyPr wrap="square">
            <a:spAutoFit/>
          </a:bodyPr>
          <a:lstStyle/>
          <a:p>
            <a:pPr lvl="0"/>
            <a:r>
              <a:rPr lang="zh-CN" altLang="zh-CN" sz="2000" b="1" dirty="0">
                <a:solidFill>
                  <a:srgbClr val="000000"/>
                </a:solidFill>
                <a:uFillTx/>
                <a:latin typeface="宋体" panose="02010600030101010101" pitchFamily="2" charset="-122"/>
                <a:cs typeface="宋体" panose="02010600030101010101" pitchFamily="2" charset="-122"/>
              </a:rPr>
              <a:t>（</a:t>
            </a:r>
            <a:r>
              <a:rPr lang="en-US" altLang="zh-CN" sz="2000" b="1" dirty="0">
                <a:solidFill>
                  <a:srgbClr val="000000"/>
                </a:solidFill>
                <a:uFillTx/>
                <a:latin typeface="宋体" panose="02010600030101010101" pitchFamily="2" charset="-122"/>
                <a:cs typeface="宋体" panose="02010600030101010101" pitchFamily="2" charset="-122"/>
              </a:rPr>
              <a:t>1</a:t>
            </a:r>
            <a:r>
              <a:rPr lang="zh-CN" altLang="zh-CN" sz="2000" b="1" dirty="0">
                <a:solidFill>
                  <a:srgbClr val="000000"/>
                </a:solidFill>
                <a:uFillTx/>
                <a:latin typeface="宋体" panose="02010600030101010101" pitchFamily="2" charset="-122"/>
                <a:cs typeface="宋体" panose="02010600030101010101" pitchFamily="2" charset="-122"/>
              </a:rPr>
              <a:t>）</a:t>
            </a:r>
            <a:r>
              <a:rPr lang="en-US" altLang="zh-CN" sz="2000" b="1" dirty="0">
                <a:solidFill>
                  <a:srgbClr val="000000"/>
                </a:solidFill>
                <a:uFillTx/>
                <a:latin typeface="宋体" panose="02010600030101010101" pitchFamily="2" charset="-122"/>
                <a:cs typeface="宋体" panose="02010600030101010101" pitchFamily="2" charset="-122"/>
              </a:rPr>
              <a:t>1929</a:t>
            </a:r>
            <a:r>
              <a:rPr lang="zh-CN" altLang="zh-CN" sz="2000" b="1" dirty="0">
                <a:solidFill>
                  <a:srgbClr val="000000"/>
                </a:solidFill>
                <a:uFillTx/>
                <a:latin typeface="宋体" panose="02010600030101010101" pitchFamily="2" charset="-122"/>
                <a:cs typeface="宋体" panose="02010600030101010101" pitchFamily="2" charset="-122"/>
              </a:rPr>
              <a:t>—</a:t>
            </a:r>
            <a:r>
              <a:rPr lang="en-US" altLang="zh-CN" sz="2000" b="1" dirty="0">
                <a:solidFill>
                  <a:srgbClr val="000000"/>
                </a:solidFill>
                <a:uFillTx/>
                <a:latin typeface="宋体" panose="02010600030101010101" pitchFamily="2" charset="-122"/>
                <a:cs typeface="宋体" panose="02010600030101010101" pitchFamily="2" charset="-122"/>
              </a:rPr>
              <a:t>1933</a:t>
            </a:r>
            <a:r>
              <a:rPr lang="zh-CN" altLang="zh-CN" sz="2000" b="1" dirty="0">
                <a:solidFill>
                  <a:srgbClr val="000000"/>
                </a:solidFill>
                <a:uFillTx/>
                <a:latin typeface="宋体" panose="02010600030101010101" pitchFamily="2" charset="-122"/>
                <a:cs typeface="宋体" panose="02010600030101010101" pitchFamily="2" charset="-122"/>
              </a:rPr>
              <a:t>年的经济大危机，暴露了自由放任的弊病；</a:t>
            </a:r>
          </a:p>
        </p:txBody>
      </p:sp>
      <p:grpSp>
        <p:nvGrpSpPr>
          <p:cNvPr id="6" name="组合 6"/>
          <p:cNvGrpSpPr/>
          <p:nvPr/>
        </p:nvGrpSpPr>
        <p:grpSpPr>
          <a:xfrm>
            <a:off x="251936" y="1579960"/>
            <a:ext cx="8682990" cy="1898809"/>
            <a:chOff x="529" y="4726"/>
            <a:chExt cx="18232" cy="5316"/>
          </a:xfrm>
        </p:grpSpPr>
        <p:pic>
          <p:nvPicPr>
            <p:cNvPr id="1032" name="Picture 8" descr="https://timgsa.baidu.com/timg?image&amp;quality=80&amp;size=b9999_10000&amp;sec=1584424744221&amp;di=62bf40ea6ece01954350ab8cace7f268&amp;imgtype=0&amp;src=http%3A%2F%2F5b0988e595225.cdn.sohucs.com%2Fimages%2F20171011%2F4b6aed219d614016a6213c737f684304.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7" y="4795"/>
              <a:ext cx="6849" cy="39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timgsa.baidu.com/timg?image&amp;quality=80&amp;size=b9999_10000&amp;sec=1584424839017&amp;di=b86f5fce1e1c2355a01776f07891270d&amp;imgtype=0&amp;src=http%3A%2F%2F5b0988e595225.cdn.sohucs.com%2Fq_70%2Cc_zoom%2Cw_640%2Fimages%2F20180416%2F8659add35ca9495cbeb4dbd0ecfa14bc.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 y="4726"/>
              <a:ext cx="5646" cy="39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s://timgsa.baidu.com/timg?image&amp;quality=80&amp;size=b9999_10000&amp;sec=1584424928274&amp;di=13c50a6565de9beab092add7cd0db885&amp;imgtype=0&amp;src=http%3A%2F%2Fd.hiphotos.baidu.com%2Fzhidao%2Fwh%3D450%2C600%2Fsign%3D9120af0362d0f703e6e79dd83dca7d0b%2F7a899e510fb30f2459941517c895d143ad4b039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509" y="4726"/>
              <a:ext cx="5252" cy="39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42" y="9008"/>
              <a:ext cx="4336" cy="1034"/>
            </a:xfrm>
            <a:prstGeom prst="rect">
              <a:avLst/>
            </a:prstGeom>
            <a:noFill/>
          </p:spPr>
          <p:txBody>
            <a:bodyPr wrap="square" rtlCol="0">
              <a:spAutoFit/>
            </a:bodyPr>
            <a:lstStyle/>
            <a:p>
              <a:pPr algn="ctr"/>
              <a:r>
                <a:rPr lang="zh-CN" altLang="en-US" sz="1800" b="1" dirty="0" smtClean="0">
                  <a:latin typeface="仿宋" panose="02010609060101010101" charset="-122"/>
                  <a:ea typeface="仿宋" panose="02010609060101010101" charset="-122"/>
                </a:rPr>
                <a:t>倾倒牛奶</a:t>
              </a:r>
            </a:p>
          </p:txBody>
        </p:sp>
        <p:sp>
          <p:nvSpPr>
            <p:cNvPr id="9" name="TextBox 8"/>
            <p:cNvSpPr txBox="1"/>
            <p:nvPr/>
          </p:nvSpPr>
          <p:spPr>
            <a:xfrm>
              <a:off x="6777" y="8890"/>
              <a:ext cx="5601" cy="1034"/>
            </a:xfrm>
            <a:prstGeom prst="rect">
              <a:avLst/>
            </a:prstGeom>
            <a:noFill/>
          </p:spPr>
          <p:txBody>
            <a:bodyPr wrap="square" rtlCol="0">
              <a:spAutoFit/>
            </a:bodyPr>
            <a:lstStyle/>
            <a:p>
              <a:pPr algn="ctr"/>
              <a:r>
                <a:rPr lang="zh-CN" altLang="en-US" sz="1800" b="1" dirty="0" smtClean="0">
                  <a:latin typeface="仿宋" panose="02010609060101010101" charset="-122"/>
                  <a:ea typeface="仿宋" panose="02010609060101010101" charset="-122"/>
                </a:rPr>
                <a:t>失业后的求职者</a:t>
              </a:r>
            </a:p>
          </p:txBody>
        </p:sp>
        <p:sp>
          <p:nvSpPr>
            <p:cNvPr id="10" name="TextBox 9"/>
            <p:cNvSpPr txBox="1"/>
            <p:nvPr/>
          </p:nvSpPr>
          <p:spPr>
            <a:xfrm>
              <a:off x="13509" y="8989"/>
              <a:ext cx="5252" cy="1034"/>
            </a:xfrm>
            <a:prstGeom prst="rect">
              <a:avLst/>
            </a:prstGeom>
            <a:noFill/>
          </p:spPr>
          <p:txBody>
            <a:bodyPr wrap="square" rtlCol="0">
              <a:spAutoFit/>
            </a:bodyPr>
            <a:lstStyle/>
            <a:p>
              <a:pPr algn="ctr"/>
              <a:r>
                <a:rPr lang="zh-CN" altLang="en-US" sz="1800" b="1" dirty="0" smtClean="0">
                  <a:latin typeface="仿宋" panose="02010609060101010101" charset="-122"/>
                  <a:ea typeface="仿宋" panose="02010609060101010101" charset="-122"/>
                </a:rPr>
                <a:t>排队领取救济</a:t>
              </a:r>
            </a:p>
          </p:txBody>
        </p:sp>
      </p:grpSp>
      <p:sp>
        <p:nvSpPr>
          <p:cNvPr id="2075" name="Text Box 3"/>
          <p:cNvSpPr/>
          <p:nvPr/>
        </p:nvSpPr>
        <p:spPr>
          <a:xfrm>
            <a:off x="179388" y="3643210"/>
            <a:ext cx="8964612" cy="1015663"/>
          </a:xfrm>
          <a:prstGeom prst="rect">
            <a:avLst/>
          </a:prstGeom>
          <a:noFill/>
          <a:ln w="9525">
            <a:noFill/>
          </a:ln>
        </p:spPr>
        <p:txBody>
          <a:bodyPr anchor="t">
            <a:spAutoFit/>
          </a:bodyPr>
          <a:lstStyle/>
          <a:p>
            <a:pPr>
              <a:spcBef>
                <a:spcPct val="50000"/>
              </a:spcBef>
            </a:pPr>
            <a:r>
              <a:rPr lang="zh-CN" altLang="en-US" sz="2000" b="1" dirty="0">
                <a:solidFill>
                  <a:schemeClr val="tx1"/>
                </a:solidFill>
                <a:uFillTx/>
                <a:latin typeface="Times New Roman" panose="02020603050405020304" pitchFamily="18" charset="0"/>
                <a:ea typeface="宋体" panose="02010600030101010101" pitchFamily="2" charset="-122"/>
              </a:rPr>
              <a:t>材料一：资本主义进入垄断阶段以后，资本主义经济的矛盾进一步加剧，产生了一系列私人垄断资本难以克服的矛盾，私人垄断资本不得不接受国家的干预和调节。</a:t>
            </a:r>
          </a:p>
        </p:txBody>
      </p:sp>
      <p:sp>
        <p:nvSpPr>
          <p:cNvPr id="18" name="TextBox 17"/>
          <p:cNvSpPr txBox="1"/>
          <p:nvPr/>
        </p:nvSpPr>
        <p:spPr>
          <a:xfrm>
            <a:off x="10883" y="10886"/>
            <a:ext cx="3026231" cy="400110"/>
          </a:xfrm>
          <a:prstGeom prst="rect">
            <a:avLst/>
          </a:prstGeom>
          <a:solidFill>
            <a:schemeClr val="accent6">
              <a:lumMod val="50000"/>
            </a:schemeClr>
          </a:solidFill>
        </p:spPr>
        <p:txBody>
          <a:bodyPr wrap="square" rtlCol="0">
            <a:spAutoFit/>
          </a:bodyPr>
          <a:lstStyle/>
          <a:p>
            <a:r>
              <a:rPr lang="zh-CN" altLang="en-US" sz="2000" dirty="0" smtClean="0">
                <a:solidFill>
                  <a:schemeClr val="bg1"/>
                </a:solidFill>
              </a:rPr>
              <a:t>一、国家的宏观调控</a:t>
            </a:r>
            <a:endParaRPr lang="zh-CN" altLang="en-US" sz="2000" dirty="0">
              <a:solidFill>
                <a:schemeClr val="bg1"/>
              </a:solidFill>
            </a:endParaRPr>
          </a:p>
        </p:txBody>
      </p:sp>
      <p:pic>
        <p:nvPicPr>
          <p:cNvPr id="7" name="音频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4318000"/>
            <a:ext cx="609600" cy="609600"/>
          </a:xfrm>
          <a:prstGeom prst="rect">
            <a:avLst/>
          </a:prstGeom>
        </p:spPr>
      </p:pic>
    </p:spTree>
    <p:custDataLst>
      <p:tags r:id="rId1"/>
    </p:custDataLst>
  </p:cSld>
  <p:clrMapOvr>
    <a:masterClrMapping/>
  </p:clrMapOvr>
  <p:transition advTm="408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3" grpId="0"/>
      <p:bldP spid="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7" name="Text Box 5"/>
          <p:cNvSpPr/>
          <p:nvPr/>
        </p:nvSpPr>
        <p:spPr>
          <a:xfrm>
            <a:off x="209007" y="3775506"/>
            <a:ext cx="8747125" cy="1015663"/>
          </a:xfrm>
          <a:prstGeom prst="rect">
            <a:avLst/>
          </a:prstGeom>
          <a:noFill/>
          <a:ln w="9525">
            <a:noFill/>
          </a:ln>
        </p:spPr>
        <p:txBody>
          <a:bodyPr wrap="square" anchor="t">
            <a:spAutoFit/>
          </a:bodyPr>
          <a:lstStyle/>
          <a:p>
            <a:pPr>
              <a:spcBef>
                <a:spcPct val="50000"/>
              </a:spcBef>
            </a:pPr>
            <a:r>
              <a:rPr lang="zh-CN" altLang="en-US" sz="2000" b="1" dirty="0">
                <a:solidFill>
                  <a:schemeClr val="tx1"/>
                </a:solidFill>
                <a:uFillTx/>
                <a:latin typeface="Times New Roman" panose="02020603050405020304" pitchFamily="18" charset="0"/>
                <a:ea typeface="宋体" panose="02010600030101010101" pitchFamily="2" charset="-122"/>
              </a:rPr>
              <a:t>材料二：第二次世界大战结束之初，德、意、日三个战败国的经济几近崩溃；西欧各国由于战争的蹂躏而满目疮痍，百废待兴，面临着严峻的战后重建任务。</a:t>
            </a:r>
          </a:p>
        </p:txBody>
      </p:sp>
      <p:grpSp>
        <p:nvGrpSpPr>
          <p:cNvPr id="2" name="组合 1"/>
          <p:cNvGrpSpPr/>
          <p:nvPr/>
        </p:nvGrpSpPr>
        <p:grpSpPr>
          <a:xfrm>
            <a:off x="263436" y="1334861"/>
            <a:ext cx="8578215" cy="2257347"/>
            <a:chOff x="967" y="3713"/>
            <a:chExt cx="17038" cy="6624"/>
          </a:xfrm>
        </p:grpSpPr>
        <p:pic>
          <p:nvPicPr>
            <p:cNvPr id="2050" name="Picture 2" descr="https://timgsa.baidu.com/timg?image&amp;quality=80&amp;size=b9999_10000&amp;sec=1584425134783&amp;di=1c73af10a9861185185246858f8318a2&amp;imgtype=0&amp;src=http%3A%2F%2Fn.sinaimg.cn%2Fsinacn10%2F142%2Fw565h377%2F20180830%2F0cc9-hikcahf846665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7" y="3713"/>
              <a:ext cx="7647" cy="51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https://timgsa.baidu.com/timg?image&amp;quality=80&amp;size=b9999_10000&amp;sec=1584425461545&amp;di=db3005811c4831a3f3e32ce54a6e1c03&amp;imgtype=0&amp;src=http%3A%2F%2Fwww.qulishi.com%2FUploadFile%2F2014122516541757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22" y="3713"/>
              <a:ext cx="7883" cy="51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0" y="9163"/>
              <a:ext cx="5601" cy="1174"/>
            </a:xfrm>
            <a:prstGeom prst="rect">
              <a:avLst/>
            </a:prstGeom>
            <a:noFill/>
          </p:spPr>
          <p:txBody>
            <a:bodyPr wrap="square" rtlCol="0">
              <a:spAutoFit/>
            </a:bodyPr>
            <a:lstStyle/>
            <a:p>
              <a:pPr algn="ctr"/>
              <a:r>
                <a:rPr lang="zh-CN" altLang="en-US" sz="2000" b="1" dirty="0" smtClean="0">
                  <a:latin typeface="仿宋" panose="02010609060101010101" charset="-122"/>
                  <a:ea typeface="仿宋" panose="02010609060101010101" charset="-122"/>
                </a:rPr>
                <a:t>轰炸后的断壁残垣</a:t>
              </a:r>
            </a:p>
          </p:txBody>
        </p:sp>
        <p:sp>
          <p:nvSpPr>
            <p:cNvPr id="6" name="TextBox 5"/>
            <p:cNvSpPr txBox="1"/>
            <p:nvPr/>
          </p:nvSpPr>
          <p:spPr>
            <a:xfrm>
              <a:off x="11262" y="9106"/>
              <a:ext cx="5601" cy="1174"/>
            </a:xfrm>
            <a:prstGeom prst="rect">
              <a:avLst/>
            </a:prstGeom>
            <a:noFill/>
          </p:spPr>
          <p:txBody>
            <a:bodyPr wrap="square" rtlCol="0">
              <a:spAutoFit/>
            </a:bodyPr>
            <a:lstStyle/>
            <a:p>
              <a:pPr algn="ctr"/>
              <a:r>
                <a:rPr lang="zh-CN" altLang="en-US" sz="2000" b="1" dirty="0" smtClean="0">
                  <a:latin typeface="仿宋" panose="02010609060101010101" charset="-122"/>
                  <a:ea typeface="仿宋" panose="02010609060101010101" charset="-122"/>
                </a:rPr>
                <a:t>战场上的血腥杀戮</a:t>
              </a:r>
            </a:p>
          </p:txBody>
        </p:sp>
      </p:grpSp>
      <p:sp>
        <p:nvSpPr>
          <p:cNvPr id="2078" name="Text Box 6"/>
          <p:cNvSpPr/>
          <p:nvPr/>
        </p:nvSpPr>
        <p:spPr>
          <a:xfrm>
            <a:off x="195943" y="571568"/>
            <a:ext cx="7685314" cy="400110"/>
          </a:xfrm>
          <a:prstGeom prst="rect">
            <a:avLst/>
          </a:prstGeom>
          <a:solidFill>
            <a:schemeClr val="accent3">
              <a:lumMod val="40000"/>
              <a:lumOff val="60000"/>
            </a:schemeClr>
          </a:solidFill>
          <a:ln w="15875">
            <a:noFill/>
          </a:ln>
        </p:spPr>
        <p:txBody>
          <a:bodyPr wrap="square" anchor="t">
            <a:spAutoFit/>
          </a:bodyPr>
          <a:lstStyle/>
          <a:p>
            <a:pPr>
              <a:spcBef>
                <a:spcPct val="50000"/>
              </a:spcBef>
            </a:pPr>
            <a:r>
              <a:rPr lang="zh-CN" altLang="en-US" sz="2000" b="1" dirty="0">
                <a:solidFill>
                  <a:schemeClr val="tx1"/>
                </a:solidFill>
                <a:latin typeface="黑体" panose="02010609060101010101" pitchFamily="2" charset="-122"/>
                <a:ea typeface="黑体" panose="02010609060101010101" pitchFamily="2" charset="-122"/>
              </a:rPr>
              <a:t>（</a:t>
            </a:r>
            <a:r>
              <a:rPr lang="en-US" altLang="zh-CN" sz="2000" b="1" dirty="0">
                <a:solidFill>
                  <a:schemeClr val="tx1"/>
                </a:solidFill>
                <a:latin typeface="黑体" panose="02010609060101010101" pitchFamily="2" charset="-122"/>
                <a:ea typeface="黑体" panose="02010609060101010101" pitchFamily="2" charset="-122"/>
              </a:rPr>
              <a:t>2</a:t>
            </a:r>
            <a:r>
              <a:rPr lang="zh-CN" altLang="en-US" sz="2000" b="1" dirty="0">
                <a:solidFill>
                  <a:schemeClr val="tx1"/>
                </a:solidFill>
                <a:latin typeface="黑体" panose="02010609060101010101" pitchFamily="2" charset="-122"/>
                <a:ea typeface="黑体" panose="02010609060101010101" pitchFamily="2" charset="-122"/>
              </a:rPr>
              <a:t>）战后资本主义国家恢复和发展经济的必然要求。</a:t>
            </a:r>
          </a:p>
        </p:txBody>
      </p:sp>
      <p:sp>
        <p:nvSpPr>
          <p:cNvPr id="9" name="TextBox 8"/>
          <p:cNvSpPr txBox="1"/>
          <p:nvPr/>
        </p:nvSpPr>
        <p:spPr>
          <a:xfrm>
            <a:off x="10883" y="10886"/>
            <a:ext cx="3026231" cy="400110"/>
          </a:xfrm>
          <a:prstGeom prst="rect">
            <a:avLst/>
          </a:prstGeom>
          <a:solidFill>
            <a:schemeClr val="accent6">
              <a:lumMod val="50000"/>
            </a:schemeClr>
          </a:solidFill>
        </p:spPr>
        <p:txBody>
          <a:bodyPr wrap="square" rtlCol="0">
            <a:spAutoFit/>
          </a:bodyPr>
          <a:lstStyle/>
          <a:p>
            <a:r>
              <a:rPr lang="zh-CN" altLang="en-US" sz="2000" dirty="0" smtClean="0">
                <a:solidFill>
                  <a:schemeClr val="bg1"/>
                </a:solidFill>
              </a:rPr>
              <a:t>一、国家的宏观调控</a:t>
            </a:r>
            <a:endParaRPr lang="zh-CN" altLang="en-US" sz="2000" dirty="0">
              <a:solidFill>
                <a:schemeClr val="bg1"/>
              </a:solidFill>
            </a:endParaRPr>
          </a:p>
        </p:txBody>
      </p:sp>
      <p:pic>
        <p:nvPicPr>
          <p:cNvPr id="3" name="音频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cSld>
  <p:clrMapOvr>
    <a:masterClrMapping/>
  </p:clrMapOvr>
  <p:transition advTm="258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childTnLst>
                                    <p:set>
                                      <p:cBhvr additive="base">
                                        <p:cTn id="10" dur="1" fill="hold">
                                          <p:stCondLst>
                                            <p:cond delay="0"/>
                                          </p:stCondLst>
                                        </p:cTn>
                                        <p:tgtEl>
                                          <p:spTgt spid="2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207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3271" y="619947"/>
            <a:ext cx="5970701" cy="400110"/>
          </a:xfrm>
          <a:prstGeom prst="rect">
            <a:avLst/>
          </a:prstGeom>
          <a:solidFill>
            <a:schemeClr val="accent3">
              <a:lumMod val="40000"/>
              <a:lumOff val="60000"/>
            </a:schemeClr>
          </a:solidFill>
          <a:ln w="15875">
            <a:noFill/>
          </a:ln>
        </p:spPr>
        <p:txBody>
          <a:bodyPr wrap="square">
            <a:spAutoFit/>
          </a:bodyPr>
          <a:lstStyle/>
          <a:p>
            <a:pPr>
              <a:spcAft>
                <a:spcPts val="0"/>
              </a:spcAft>
            </a:pPr>
            <a:r>
              <a:rPr lang="zh-CN" altLang="zh-CN" sz="2000" b="1" dirty="0" smtClean="0">
                <a:solidFill>
                  <a:schemeClr val="tx1"/>
                </a:solidFill>
                <a:uFillTx/>
                <a:latin typeface="黑体" panose="02010609060101010101" pitchFamily="2" charset="-122"/>
                <a:ea typeface="黑体" panose="02010609060101010101" pitchFamily="2" charset="-122"/>
                <a:cs typeface="黑体" panose="02010609060101010101" pitchFamily="2" charset="-122"/>
              </a:rPr>
              <a:t>（</a:t>
            </a:r>
            <a:r>
              <a:rPr lang="en-US" altLang="zh-CN" sz="2000" b="1" dirty="0">
                <a:solidFill>
                  <a:schemeClr val="tx1"/>
                </a:solidFill>
                <a:uFillTx/>
                <a:latin typeface="黑体" panose="02010609060101010101" pitchFamily="2" charset="-122"/>
                <a:ea typeface="黑体" panose="02010609060101010101" pitchFamily="2" charset="-122"/>
                <a:cs typeface="黑体" panose="02010609060101010101" pitchFamily="2" charset="-122"/>
              </a:rPr>
              <a:t>3</a:t>
            </a:r>
            <a:r>
              <a:rPr lang="zh-CN" altLang="zh-CN" sz="2000" b="1" dirty="0">
                <a:solidFill>
                  <a:schemeClr val="tx1"/>
                </a:solidFill>
                <a:uFillTx/>
                <a:latin typeface="黑体" panose="02010609060101010101" pitchFamily="2" charset="-122"/>
                <a:ea typeface="黑体" panose="02010609060101010101" pitchFamily="2" charset="-122"/>
                <a:cs typeface="黑体" panose="02010609060101010101" pitchFamily="2" charset="-122"/>
              </a:rPr>
              <a:t>）社会主义对资本主义的冲击与影响。</a:t>
            </a:r>
            <a:endParaRPr lang="zh-CN" altLang="zh-CN" sz="2000" b="1" dirty="0">
              <a:solidFill>
                <a:schemeClr val="tx1"/>
              </a:solidFill>
              <a:effectLst/>
              <a:uFillTx/>
              <a:latin typeface="黑体" panose="02010609060101010101" pitchFamily="2" charset="-122"/>
              <a:ea typeface="黑体" panose="02010609060101010101" pitchFamily="2" charset="-122"/>
              <a:cs typeface="黑体" panose="02010609060101010101" pitchFamily="2" charset="-122"/>
            </a:endParaRPr>
          </a:p>
        </p:txBody>
      </p:sp>
      <p:pic>
        <p:nvPicPr>
          <p:cNvPr id="3074" name="Picture 2" descr="https://timgsa.baidu.com/timg?image&amp;quality=80&amp;size=b9999_10000&amp;sec=1584425888899&amp;di=bb57cd8333ec0383022ef24da5d44449&amp;imgtype=0&amp;src=http%3A%2F%2Fn.sinaimg.cn%2Fsinacn20109%2F265%2Fw600h465%2F20181218%2F4907-hqhtqsp763815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857" y="1258897"/>
            <a:ext cx="3603172" cy="19197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8" name="Picture 6" descr="https://timgsa.baidu.com/timg?image&amp;quality=80&amp;size=b9999_10000&amp;sec=1584426085232&amp;di=0ac773b50bb960a6e57a45804f3d0b4d&amp;imgtype=0&amp;src=http%3A%2F%2Fpic.rmb.bdstatic.com%2F6fa41bc8c2a32668fbac5ffc95db388d.png%40wm_2%2Ct_55m%2B5a625Y%2B3L%2Badn%2Be8iuWuteihjOWNgemHjOW8ug%3D%3D%2Cfc_ffffff%2Cff_U2ltSGVp%2Csz_15%2Cx_10%2Cy_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2629" y="1269783"/>
            <a:ext cx="3799115" cy="19088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0151" y="3180250"/>
            <a:ext cx="2667442" cy="369332"/>
          </a:xfrm>
          <a:prstGeom prst="rect">
            <a:avLst/>
          </a:prstGeom>
          <a:noFill/>
        </p:spPr>
        <p:txBody>
          <a:bodyPr wrap="square" rtlCol="0">
            <a:spAutoFit/>
          </a:bodyPr>
          <a:lstStyle/>
          <a:p>
            <a:pPr algn="ctr"/>
            <a:r>
              <a:rPr lang="zh-CN" altLang="en-US" sz="1800" b="1" dirty="0" smtClean="0">
                <a:latin typeface="仿宋" panose="02010609060101010101" charset="-122"/>
                <a:ea typeface="仿宋" panose="02010609060101010101" charset="-122"/>
              </a:rPr>
              <a:t>苏联的工业化成就</a:t>
            </a:r>
          </a:p>
        </p:txBody>
      </p:sp>
      <p:sp>
        <p:nvSpPr>
          <p:cNvPr id="6" name="TextBox 5"/>
          <p:cNvSpPr txBox="1"/>
          <p:nvPr/>
        </p:nvSpPr>
        <p:spPr>
          <a:xfrm>
            <a:off x="4962100" y="3202022"/>
            <a:ext cx="2667442" cy="369332"/>
          </a:xfrm>
          <a:prstGeom prst="rect">
            <a:avLst/>
          </a:prstGeom>
          <a:noFill/>
        </p:spPr>
        <p:txBody>
          <a:bodyPr wrap="square" rtlCol="0">
            <a:spAutoFit/>
          </a:bodyPr>
          <a:lstStyle/>
          <a:p>
            <a:pPr algn="ctr"/>
            <a:r>
              <a:rPr lang="zh-CN" altLang="en-US" sz="1800" b="1" dirty="0" smtClean="0">
                <a:latin typeface="仿宋" panose="02010609060101010101" charset="-122"/>
                <a:ea typeface="仿宋" panose="02010609060101010101" charset="-122"/>
              </a:rPr>
              <a:t>苏军的钢铁洪流</a:t>
            </a:r>
          </a:p>
        </p:txBody>
      </p:sp>
      <p:sp>
        <p:nvSpPr>
          <p:cNvPr id="40963" name="矩形 33805"/>
          <p:cNvSpPr/>
          <p:nvPr/>
        </p:nvSpPr>
        <p:spPr>
          <a:xfrm>
            <a:off x="152400" y="3784545"/>
            <a:ext cx="8818789" cy="1015663"/>
          </a:xfrm>
          <a:prstGeom prst="rect">
            <a:avLst/>
          </a:prstGeom>
          <a:noFill/>
          <a:ln w="9525">
            <a:noFill/>
          </a:ln>
        </p:spPr>
        <p:txBody>
          <a:bodyPr wrap="square" anchor="ctr">
            <a:spAutoFit/>
          </a:bodyPr>
          <a:lstStyle/>
          <a:p>
            <a:r>
              <a:rPr lang="zh-CN" altLang="en-US" sz="2000" b="1" dirty="0">
                <a:latin typeface="Arial" panose="020B0604020202020204" pitchFamily="34" charset="0"/>
                <a:ea typeface="黑体" panose="02010609060101010101" pitchFamily="2" charset="-122"/>
              </a:rPr>
              <a:t>材料三：</a:t>
            </a:r>
            <a:r>
              <a:rPr lang="zh-CN" altLang="en-US" sz="2000" b="1" dirty="0">
                <a:latin typeface="楷体_GB2312" pitchFamily="49" charset="-122"/>
                <a:ea typeface="楷体_GB2312" pitchFamily="49" charset="-122"/>
              </a:rPr>
              <a:t>经过两个五年计划，到</a:t>
            </a:r>
            <a:r>
              <a:rPr lang="en-US" altLang="zh-CN" sz="2000" b="1" dirty="0">
                <a:latin typeface="楷体_GB2312" pitchFamily="49" charset="-122"/>
                <a:ea typeface="楷体_GB2312" pitchFamily="49" charset="-122"/>
              </a:rPr>
              <a:t>1937</a:t>
            </a:r>
            <a:r>
              <a:rPr lang="zh-CN" altLang="en-US" sz="2000" b="1" dirty="0">
                <a:latin typeface="楷体_GB2312" pitchFamily="49" charset="-122"/>
                <a:ea typeface="楷体_GB2312" pitchFamily="49" charset="-122"/>
              </a:rPr>
              <a:t>年，苏联的工业产值已经跃居欧洲第一位，世界第二位。用不到</a:t>
            </a:r>
            <a:r>
              <a:rPr lang="en-US" altLang="zh-CN" sz="2000" b="1" dirty="0">
                <a:latin typeface="楷体_GB2312" pitchFamily="49" charset="-122"/>
                <a:ea typeface="楷体_GB2312" pitchFamily="49" charset="-122"/>
              </a:rPr>
              <a:t>20</a:t>
            </a:r>
            <a:r>
              <a:rPr lang="zh-CN" altLang="en-US" sz="2000" b="1" dirty="0">
                <a:latin typeface="楷体_GB2312" pitchFamily="49" charset="-122"/>
                <a:ea typeface="楷体_GB2312" pitchFamily="49" charset="-122"/>
              </a:rPr>
              <a:t>年的时间，走完了西方资本主义国家过去用了</a:t>
            </a:r>
            <a:r>
              <a:rPr lang="en-US" altLang="zh-CN" sz="2000" b="1" dirty="0">
                <a:latin typeface="楷体_GB2312" pitchFamily="49" charset="-122"/>
                <a:ea typeface="楷体_GB2312" pitchFamily="49" charset="-122"/>
              </a:rPr>
              <a:t>50</a:t>
            </a:r>
            <a:r>
              <a:rPr lang="zh-CN" altLang="en-US" sz="2000" b="1" dirty="0">
                <a:latin typeface="楷体_GB2312" pitchFamily="49" charset="-122"/>
                <a:ea typeface="楷体_GB2312" pitchFamily="49" charset="-122"/>
              </a:rPr>
              <a:t>年到</a:t>
            </a:r>
            <a:r>
              <a:rPr lang="en-US" altLang="zh-CN" sz="2000" b="1" dirty="0">
                <a:latin typeface="楷体_GB2312" pitchFamily="49" charset="-122"/>
                <a:ea typeface="楷体_GB2312" pitchFamily="49" charset="-122"/>
              </a:rPr>
              <a:t>100</a:t>
            </a:r>
            <a:r>
              <a:rPr lang="zh-CN" altLang="en-US" sz="2000" b="1" dirty="0">
                <a:latin typeface="楷体_GB2312" pitchFamily="49" charset="-122"/>
                <a:ea typeface="楷体_GB2312" pitchFamily="49" charset="-122"/>
              </a:rPr>
              <a:t>年所走过的道路。 </a:t>
            </a:r>
          </a:p>
        </p:txBody>
      </p:sp>
      <p:sp>
        <p:nvSpPr>
          <p:cNvPr id="8" name="TextBox 7"/>
          <p:cNvSpPr txBox="1"/>
          <p:nvPr/>
        </p:nvSpPr>
        <p:spPr>
          <a:xfrm>
            <a:off x="10883" y="10886"/>
            <a:ext cx="3026231" cy="400110"/>
          </a:xfrm>
          <a:prstGeom prst="rect">
            <a:avLst/>
          </a:prstGeom>
          <a:solidFill>
            <a:schemeClr val="accent6">
              <a:lumMod val="50000"/>
            </a:schemeClr>
          </a:solidFill>
        </p:spPr>
        <p:txBody>
          <a:bodyPr wrap="square" rtlCol="0">
            <a:spAutoFit/>
          </a:bodyPr>
          <a:lstStyle/>
          <a:p>
            <a:r>
              <a:rPr lang="zh-CN" altLang="en-US" sz="2000" dirty="0" smtClean="0">
                <a:solidFill>
                  <a:schemeClr val="bg1"/>
                </a:solidFill>
              </a:rPr>
              <a:t>一、国家的宏观调控</a:t>
            </a:r>
            <a:endParaRPr lang="zh-CN" altLang="en-US" sz="2000" dirty="0">
              <a:solidFill>
                <a:schemeClr val="bg1"/>
              </a:solidFill>
            </a:endParaRPr>
          </a:p>
        </p:txBody>
      </p:sp>
      <p:pic>
        <p:nvPicPr>
          <p:cNvPr id="3" name="音频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cSld>
  <p:clrMapOvr>
    <a:masterClrMapping/>
  </p:clrMapOvr>
  <p:transition advTm="282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01300000305952122743287687212"/>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7651" y="1420258"/>
            <a:ext cx="2949949" cy="3068860"/>
          </a:xfrm>
          <a:prstGeom prst="rect">
            <a:avLst/>
          </a:prstGeom>
          <a:noFill/>
          <a:ln w="2857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7" name="矩形 6"/>
          <p:cNvSpPr/>
          <p:nvPr/>
        </p:nvSpPr>
        <p:spPr>
          <a:xfrm>
            <a:off x="277700" y="576403"/>
            <a:ext cx="8049872" cy="400110"/>
          </a:xfrm>
          <a:prstGeom prst="rect">
            <a:avLst/>
          </a:prstGeom>
          <a:solidFill>
            <a:schemeClr val="accent3">
              <a:lumMod val="40000"/>
              <a:lumOff val="60000"/>
            </a:schemeClr>
          </a:solidFill>
          <a:ln w="15875">
            <a:noFill/>
          </a:ln>
        </p:spPr>
        <p:txBody>
          <a:bodyPr wrap="square">
            <a:spAutoFit/>
          </a:bodyPr>
          <a:lstStyle/>
          <a:p>
            <a:pPr lvl="0"/>
            <a:r>
              <a:rPr lang="zh-CN" altLang="zh-CN" sz="2000" b="1" dirty="0" smtClean="0">
                <a:solidFill>
                  <a:schemeClr val="tx1"/>
                </a:solidFill>
                <a:uFillTx/>
                <a:latin typeface="宋体" pitchFamily="2" charset="-122"/>
                <a:ea typeface="宋体" pitchFamily="2" charset="-122"/>
                <a:cs typeface="黑体" panose="02010609060101010101" pitchFamily="2" charset="-122"/>
              </a:rPr>
              <a:t>（</a:t>
            </a:r>
            <a:r>
              <a:rPr lang="en-US" altLang="zh-CN" sz="2000" b="1" dirty="0" smtClean="0">
                <a:latin typeface="宋体" pitchFamily="2" charset="-122"/>
                <a:ea typeface="宋体" pitchFamily="2" charset="-122"/>
                <a:cs typeface="华文中宋" panose="02010600040101010101" charset="-122"/>
                <a:sym typeface="+mn-ea"/>
              </a:rPr>
              <a:t>4</a:t>
            </a:r>
            <a:r>
              <a:rPr lang="zh-CN" altLang="zh-CN" sz="2000" b="1" dirty="0" smtClean="0">
                <a:latin typeface="宋体" pitchFamily="2" charset="-122"/>
                <a:ea typeface="宋体" pitchFamily="2" charset="-122"/>
                <a:cs typeface="华文中宋" panose="02010600040101010101" charset="-122"/>
                <a:sym typeface="+mn-ea"/>
              </a:rPr>
              <a:t>）罗斯福新政的成功经验和凯恩斯主义的理论影响。</a:t>
            </a:r>
          </a:p>
        </p:txBody>
      </p:sp>
      <p:sp>
        <p:nvSpPr>
          <p:cNvPr id="8" name="TextBox 7"/>
          <p:cNvSpPr txBox="1"/>
          <p:nvPr/>
        </p:nvSpPr>
        <p:spPr>
          <a:xfrm>
            <a:off x="10883" y="10886"/>
            <a:ext cx="3026231" cy="400110"/>
          </a:xfrm>
          <a:prstGeom prst="rect">
            <a:avLst/>
          </a:prstGeom>
          <a:solidFill>
            <a:schemeClr val="accent6">
              <a:lumMod val="50000"/>
            </a:schemeClr>
          </a:solidFill>
        </p:spPr>
        <p:txBody>
          <a:bodyPr wrap="square" rtlCol="0">
            <a:spAutoFit/>
          </a:bodyPr>
          <a:lstStyle/>
          <a:p>
            <a:r>
              <a:rPr lang="zh-CN" altLang="en-US" sz="2000" dirty="0" smtClean="0">
                <a:solidFill>
                  <a:schemeClr val="bg1"/>
                </a:solidFill>
              </a:rPr>
              <a:t>一、国家的宏观调控</a:t>
            </a:r>
            <a:endParaRPr lang="zh-CN" altLang="en-US" sz="2000" dirty="0">
              <a:solidFill>
                <a:schemeClr val="bg1"/>
              </a:solidFill>
            </a:endParaRPr>
          </a:p>
        </p:txBody>
      </p:sp>
      <p:grpSp>
        <p:nvGrpSpPr>
          <p:cNvPr id="10" name="组合 9"/>
          <p:cNvGrpSpPr/>
          <p:nvPr/>
        </p:nvGrpSpPr>
        <p:grpSpPr>
          <a:xfrm>
            <a:off x="4526099" y="1360714"/>
            <a:ext cx="3507740" cy="3135086"/>
            <a:chOff x="442" y="6348"/>
            <a:chExt cx="5694" cy="4661"/>
          </a:xfrm>
        </p:grpSpPr>
        <p:graphicFrame>
          <p:nvGraphicFramePr>
            <p:cNvPr id="11" name="对象 262145"/>
            <p:cNvGraphicFramePr>
              <a:graphicFrameLocks/>
            </p:cNvGraphicFramePr>
            <p:nvPr/>
          </p:nvGraphicFramePr>
          <p:xfrm>
            <a:off x="442" y="6348"/>
            <a:ext cx="3191" cy="3776"/>
          </p:xfrm>
          <a:graphic>
            <a:graphicData uri="http://schemas.openxmlformats.org/presentationml/2006/ole">
              <mc:AlternateContent xmlns:mc="http://schemas.openxmlformats.org/markup-compatibility/2006">
                <mc:Choice xmlns:v="urn:schemas-microsoft-com:vml" Requires="v">
                  <p:oleObj spid="_x0000_s49159" r:id="rId8" imgW="1714758" imgH="2581206" progId="PBrush">
                    <p:embed/>
                  </p:oleObj>
                </mc:Choice>
                <mc:Fallback>
                  <p:oleObj r:id="rId8" imgW="1714758" imgH="2581206" progId="PBrush">
                    <p:embed/>
                    <p:pic>
                      <p:nvPicPr>
                        <p:cNvPr id="0" name="Picture 2" descr="image1"/>
                        <p:cNvPicPr>
                          <a:picLocks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 y="6348"/>
                          <a:ext cx="3191" cy="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pic>
          <p:nvPicPr>
            <p:cNvPr id="12" name="图片 11"/>
            <p:cNvPicPr>
              <a:picLocks noChangeAspect="1"/>
            </p:cNvPicPr>
            <p:nvPr/>
          </p:nvPicPr>
          <p:blipFill>
            <a:blip r:embed="rId10" cstate="print"/>
            <a:stretch>
              <a:fillRect/>
            </a:stretch>
          </p:blipFill>
          <p:spPr>
            <a:xfrm>
              <a:off x="3946" y="6555"/>
              <a:ext cx="2190" cy="3569"/>
            </a:xfrm>
            <a:prstGeom prst="rect">
              <a:avLst/>
            </a:prstGeom>
          </p:spPr>
        </p:pic>
        <p:sp>
          <p:nvSpPr>
            <p:cNvPr id="13" name="文本框 2"/>
            <p:cNvSpPr txBox="1"/>
            <p:nvPr/>
          </p:nvSpPr>
          <p:spPr>
            <a:xfrm>
              <a:off x="1031" y="10131"/>
              <a:ext cx="4355" cy="878"/>
            </a:xfrm>
            <a:prstGeom prst="rect">
              <a:avLst/>
            </a:prstGeom>
            <a:solidFill>
              <a:schemeClr val="accent3">
                <a:lumMod val="40000"/>
                <a:lumOff val="60000"/>
                <a:alpha val="40000"/>
              </a:schemeClr>
            </a:solidFill>
            <a:ln>
              <a:solidFill>
                <a:srgbClr val="FF0000"/>
              </a:solidFill>
            </a:ln>
          </p:spPr>
          <p:txBody>
            <a:bodyPr wrap="square" rtlCol="0">
              <a:spAutoFit/>
            </a:bodyPr>
            <a:lstStyle/>
            <a:p>
              <a:r>
                <a:rPr lang="en-US" altLang="zh-CN" sz="2000" b="1">
                  <a:latin typeface="+mn-ea"/>
                  <a:ea typeface="+mn-ea"/>
                </a:rPr>
                <a:t>  </a:t>
              </a:r>
              <a:r>
                <a:rPr lang="zh-CN" altLang="en-US" sz="2000" b="1">
                  <a:latin typeface="+mn-ea"/>
                  <a:ea typeface="+mn-ea"/>
                </a:rPr>
                <a:t>凯恩斯主义理论</a:t>
              </a:r>
            </a:p>
          </p:txBody>
        </p:sp>
      </p:grpSp>
      <p:pic>
        <p:nvPicPr>
          <p:cNvPr id="3" name="音频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18500" y="4318000"/>
            <a:ext cx="609600" cy="609600"/>
          </a:xfrm>
          <a:prstGeom prst="rect">
            <a:avLst/>
          </a:prstGeom>
        </p:spPr>
      </p:pic>
    </p:spTree>
    <p:custDataLst>
      <p:tags r:id="rId2"/>
    </p:custDataLst>
  </p:cSld>
  <p:clrMapOvr>
    <a:masterClrMapping/>
  </p:clrMapOvr>
  <p:transition advTm="257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Line 6"/>
          <p:cNvSpPr/>
          <p:nvPr/>
        </p:nvSpPr>
        <p:spPr>
          <a:xfrm flipH="1">
            <a:off x="2335054" y="1077277"/>
            <a:ext cx="1743551" cy="1014413"/>
          </a:xfrm>
          <a:prstGeom prst="line">
            <a:avLst/>
          </a:prstGeom>
          <a:ln w="15875" cap="flat" cmpd="sng">
            <a:solidFill>
              <a:schemeClr val="tx1"/>
            </a:solidFill>
            <a:prstDash val="solid"/>
            <a:round/>
            <a:headEnd type="none" w="med" len="med"/>
            <a:tailEnd type="triangle" w="med" len="med"/>
          </a:ln>
        </p:spPr>
      </p:sp>
      <p:sp>
        <p:nvSpPr>
          <p:cNvPr id="34820" name="Rectangle 7"/>
          <p:cNvSpPr/>
          <p:nvPr/>
        </p:nvSpPr>
        <p:spPr>
          <a:xfrm>
            <a:off x="1273969" y="2102327"/>
            <a:ext cx="1527810" cy="933450"/>
          </a:xfrm>
          <a:prstGeom prst="rect">
            <a:avLst/>
          </a:prstGeom>
          <a:solidFill>
            <a:schemeClr val="accent6">
              <a:lumMod val="60000"/>
              <a:lumOff val="40000"/>
            </a:schemeClr>
          </a:solidFill>
          <a:ln w="9525" cap="flat" cmpd="sng">
            <a:solidFill>
              <a:schemeClr val="bg2"/>
            </a:solidFill>
            <a:prstDash val="solid"/>
            <a:miter/>
            <a:headEnd type="none" w="med" len="med"/>
            <a:tailEnd type="none" w="med" len="med"/>
          </a:ln>
        </p:spPr>
        <p:txBody>
          <a:bodyPr wrap="none" lIns="68580" tIns="34290" rIns="68580" bIns="34290" anchor="ctr"/>
          <a:lstStyle/>
          <a:p>
            <a:pPr algn="ctr">
              <a:buFont typeface="Arial" panose="020B0604020202020204" pitchFamily="34" charset="0"/>
            </a:pPr>
            <a:r>
              <a:rPr lang="zh-CN" altLang="en-US" sz="2400" b="1" dirty="0">
                <a:solidFill>
                  <a:schemeClr val="tx1"/>
                </a:solidFill>
                <a:latin typeface="Tahoma" panose="020B0604030504040204" pitchFamily="34" charset="0"/>
                <a:ea typeface="黑体" panose="02010609060101010101" pitchFamily="49" charset="-122"/>
                <a:sym typeface="+mn-ea"/>
              </a:rPr>
              <a:t>扩大</a:t>
            </a:r>
            <a:endParaRPr lang="zh-CN" altLang="en-US" sz="2400" b="1" dirty="0">
              <a:solidFill>
                <a:schemeClr val="tx1"/>
              </a:solidFill>
              <a:latin typeface="Tahoma" panose="020B0604030504040204" pitchFamily="34" charset="0"/>
              <a:ea typeface="黑体" panose="02010609060101010101" pitchFamily="49" charset="-122"/>
            </a:endParaRPr>
          </a:p>
          <a:p>
            <a:pPr algn="ctr">
              <a:buFont typeface="Arial" panose="020B0604020202020204" pitchFamily="34" charset="0"/>
            </a:pPr>
            <a:r>
              <a:rPr lang="zh-CN" altLang="en-US" sz="2400" b="1" dirty="0">
                <a:solidFill>
                  <a:schemeClr val="tx1"/>
                </a:solidFill>
                <a:latin typeface="Tahoma" panose="020B0604030504040204" pitchFamily="34" charset="0"/>
                <a:ea typeface="黑体" panose="02010609060101010101" pitchFamily="49" charset="-122"/>
                <a:sym typeface="+mn-ea"/>
              </a:rPr>
              <a:t>政府开支</a:t>
            </a:r>
          </a:p>
        </p:txBody>
      </p:sp>
      <p:sp>
        <p:nvSpPr>
          <p:cNvPr id="34821" name="Line 8"/>
          <p:cNvSpPr/>
          <p:nvPr/>
        </p:nvSpPr>
        <p:spPr>
          <a:xfrm flipH="1">
            <a:off x="4757262" y="1076326"/>
            <a:ext cx="8096" cy="1015841"/>
          </a:xfrm>
          <a:prstGeom prst="line">
            <a:avLst/>
          </a:prstGeom>
          <a:ln w="15875" cap="flat" cmpd="sng">
            <a:solidFill>
              <a:schemeClr val="tx1"/>
            </a:solidFill>
            <a:prstDash val="solid"/>
            <a:round/>
            <a:headEnd type="none" w="med" len="med"/>
            <a:tailEnd type="triangle" w="med" len="med"/>
          </a:ln>
        </p:spPr>
      </p:sp>
      <p:sp>
        <p:nvSpPr>
          <p:cNvPr id="34823" name="Line 10"/>
          <p:cNvSpPr/>
          <p:nvPr/>
        </p:nvSpPr>
        <p:spPr>
          <a:xfrm>
            <a:off x="5694998" y="1076801"/>
            <a:ext cx="1563529" cy="1025843"/>
          </a:xfrm>
          <a:prstGeom prst="line">
            <a:avLst/>
          </a:prstGeom>
          <a:ln w="15875" cap="flat" cmpd="sng">
            <a:solidFill>
              <a:schemeClr val="tx1"/>
            </a:solidFill>
            <a:prstDash val="solid"/>
            <a:round/>
            <a:headEnd type="none" w="med" len="med"/>
            <a:tailEnd type="triangle" w="med" len="med"/>
          </a:ln>
        </p:spPr>
      </p:sp>
      <p:sp>
        <p:nvSpPr>
          <p:cNvPr id="6" name="圆角矩形 1"/>
          <p:cNvSpPr/>
          <p:nvPr/>
        </p:nvSpPr>
        <p:spPr>
          <a:xfrm>
            <a:off x="653143" y="732880"/>
            <a:ext cx="1262743" cy="453663"/>
          </a:xfrm>
          <a:prstGeom prst="roundRect">
            <a:avLst>
              <a:gd name="adj" fmla="val 16667"/>
            </a:avLst>
          </a:prstGeom>
          <a:solidFill>
            <a:srgbClr val="92D050"/>
          </a:solidFill>
          <a:ln w="6350" cap="flat" cmpd="sng">
            <a:solidFill>
              <a:srgbClr val="FFFF00"/>
            </a:solidFill>
            <a:prstDash val="solid"/>
            <a:headEnd type="none" w="med" len="med"/>
            <a:tailEnd type="none" w="med" len="med"/>
          </a:ln>
          <a:effectLst>
            <a:outerShdw dist="50800" dir="2100014" sx="103999" sy="103999" algn="br" rotWithShape="0">
              <a:srgbClr val="808080">
                <a:alpha val="54999"/>
              </a:srgbClr>
            </a:outerShdw>
          </a:effectLst>
        </p:spPr>
        <p:txBody>
          <a:bodyPr lIns="68580" tIns="34290" rIns="68580" bIns="34290" anchor="ctr" anchorCtr="0"/>
          <a:lstStyle/>
          <a:p>
            <a:pPr algn="ctr" eaLnBrk="1" hangingPunct="1"/>
            <a:r>
              <a:rPr lang="en-US" altLang="zh-CN" sz="2400" b="1" dirty="0" smtClean="0">
                <a:solidFill>
                  <a:schemeClr val="tx1"/>
                </a:solidFill>
                <a:latin typeface="华文仿宋" panose="02010600040101010101" pitchFamily="2" charset="-122"/>
                <a:ea typeface="华文仿宋" panose="02010600040101010101" pitchFamily="2" charset="-122"/>
              </a:rPr>
              <a:t>2.</a:t>
            </a:r>
            <a:r>
              <a:rPr lang="zh-CN" altLang="en-US" sz="2400" b="1" dirty="0" smtClean="0">
                <a:solidFill>
                  <a:schemeClr val="tx1"/>
                </a:solidFill>
                <a:latin typeface="华文仿宋" panose="02010600040101010101" pitchFamily="2" charset="-122"/>
                <a:ea typeface="华文仿宋" panose="02010600040101010101" pitchFamily="2" charset="-122"/>
              </a:rPr>
              <a:t>措施</a:t>
            </a:r>
            <a:r>
              <a:rPr lang="zh-CN" altLang="en-US" sz="2400" dirty="0">
                <a:solidFill>
                  <a:schemeClr val="tx1"/>
                </a:solidFill>
                <a:latin typeface="华文仿宋" panose="02010600040101010101" pitchFamily="2" charset="-122"/>
                <a:ea typeface="华文仿宋" panose="02010600040101010101" pitchFamily="2" charset="-122"/>
              </a:rPr>
              <a:t>：</a:t>
            </a:r>
          </a:p>
        </p:txBody>
      </p:sp>
      <p:sp>
        <p:nvSpPr>
          <p:cNvPr id="2" name="Rectangle 7"/>
          <p:cNvSpPr/>
          <p:nvPr/>
        </p:nvSpPr>
        <p:spPr>
          <a:xfrm>
            <a:off x="4078446" y="2102327"/>
            <a:ext cx="1527810" cy="933450"/>
          </a:xfrm>
          <a:prstGeom prst="rect">
            <a:avLst/>
          </a:prstGeom>
          <a:solidFill>
            <a:schemeClr val="accent6">
              <a:lumMod val="60000"/>
              <a:lumOff val="40000"/>
            </a:schemeClr>
          </a:solidFill>
          <a:ln w="9525" cap="flat" cmpd="sng">
            <a:solidFill>
              <a:schemeClr val="bg2"/>
            </a:solidFill>
            <a:prstDash val="solid"/>
            <a:miter/>
            <a:headEnd type="none" w="med" len="med"/>
            <a:tailEnd type="none" w="med" len="med"/>
          </a:ln>
        </p:spPr>
        <p:txBody>
          <a:bodyPr wrap="none" lIns="68580" tIns="34290" rIns="68580" bIns="34290" anchor="ctr"/>
          <a:lstStyle/>
          <a:p>
            <a:pPr algn="ctr">
              <a:buFont typeface="Arial" panose="020B0604020202020204" pitchFamily="34" charset="0"/>
            </a:pPr>
            <a:r>
              <a:rPr lang="zh-CN" altLang="en-US" sz="2400" b="1" dirty="0">
                <a:solidFill>
                  <a:schemeClr val="tx1"/>
                </a:solidFill>
                <a:latin typeface="Tahoma" panose="020B0604030504040204" pitchFamily="34" charset="0"/>
                <a:ea typeface="黑体" panose="02010609060101010101" pitchFamily="49" charset="-122"/>
              </a:rPr>
              <a:t>制定</a:t>
            </a:r>
          </a:p>
          <a:p>
            <a:pPr algn="ctr">
              <a:buFont typeface="Arial" panose="020B0604020202020204" pitchFamily="34" charset="0"/>
            </a:pPr>
            <a:r>
              <a:rPr lang="zh-CN" altLang="en-US" sz="2400" b="1" dirty="0">
                <a:solidFill>
                  <a:schemeClr val="tx1"/>
                </a:solidFill>
                <a:latin typeface="Tahoma" panose="020B0604030504040204" pitchFamily="34" charset="0"/>
                <a:ea typeface="黑体" panose="02010609060101010101" pitchFamily="49" charset="-122"/>
                <a:sym typeface="+mn-ea"/>
              </a:rPr>
              <a:t>发展计划</a:t>
            </a:r>
          </a:p>
        </p:txBody>
      </p:sp>
      <p:sp>
        <p:nvSpPr>
          <p:cNvPr id="3" name="Rectangle 7"/>
          <p:cNvSpPr/>
          <p:nvPr/>
        </p:nvSpPr>
        <p:spPr>
          <a:xfrm>
            <a:off x="6723062" y="2102327"/>
            <a:ext cx="1527810" cy="933450"/>
          </a:xfrm>
          <a:prstGeom prst="rect">
            <a:avLst/>
          </a:prstGeom>
          <a:solidFill>
            <a:schemeClr val="accent6">
              <a:lumMod val="60000"/>
              <a:lumOff val="40000"/>
            </a:schemeClr>
          </a:solidFill>
          <a:ln w="9525" cap="flat" cmpd="sng">
            <a:solidFill>
              <a:schemeClr val="bg2"/>
            </a:solidFill>
            <a:prstDash val="solid"/>
            <a:miter/>
            <a:headEnd type="none" w="med" len="med"/>
            <a:tailEnd type="none" w="med" len="med"/>
          </a:ln>
        </p:spPr>
        <p:txBody>
          <a:bodyPr wrap="none" lIns="68580" tIns="34290" rIns="68580" bIns="34290" anchor="ctr"/>
          <a:lstStyle/>
          <a:p>
            <a:pPr algn="ctr">
              <a:buFont typeface="Arial" panose="020B0604020202020204" pitchFamily="34" charset="0"/>
            </a:pPr>
            <a:r>
              <a:rPr lang="zh-CN" altLang="en-US" sz="2400" b="1" dirty="0">
                <a:solidFill>
                  <a:schemeClr val="tx1"/>
                </a:solidFill>
                <a:latin typeface="Tahoma" panose="020B0604030504040204" pitchFamily="34" charset="0"/>
                <a:ea typeface="黑体" panose="02010609060101010101" pitchFamily="49" charset="-122"/>
                <a:sym typeface="+mn-ea"/>
              </a:rPr>
              <a:t>利用</a:t>
            </a:r>
          </a:p>
          <a:p>
            <a:pPr algn="ctr">
              <a:buFont typeface="Arial" panose="020B0604020202020204" pitchFamily="34" charset="0"/>
            </a:pPr>
            <a:r>
              <a:rPr lang="zh-CN" altLang="en-US" sz="2400" b="1" dirty="0">
                <a:solidFill>
                  <a:schemeClr val="tx1"/>
                </a:solidFill>
                <a:latin typeface="Tahoma" panose="020B0604030504040204" pitchFamily="34" charset="0"/>
                <a:ea typeface="黑体" panose="02010609060101010101" pitchFamily="49" charset="-122"/>
                <a:sym typeface="+mn-ea"/>
              </a:rPr>
              <a:t>杠杆调控</a:t>
            </a:r>
          </a:p>
        </p:txBody>
      </p:sp>
      <p:pic>
        <p:nvPicPr>
          <p:cNvPr id="4100" name="Picture 4" descr="https://timgsa.baidu.com/timg?image&amp;quality=80&amp;size=b9999_10000&amp;sec=1584428033656&amp;di=282f9186c13028387ba6e8f5c4b0e637&amp;imgtype=0&amp;src=http%3A%2F%2Fpic.enorth.com.cn%2F0%2F04%2F57%2F16%2F4571657_36619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2079" y="3149715"/>
            <a:ext cx="1767205" cy="14198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4" name="组合 11"/>
          <p:cNvGrpSpPr/>
          <p:nvPr/>
        </p:nvGrpSpPr>
        <p:grpSpPr>
          <a:xfrm>
            <a:off x="1273969" y="3116898"/>
            <a:ext cx="1804667" cy="1484631"/>
            <a:chOff x="895" y="5160"/>
            <a:chExt cx="2944" cy="2040"/>
          </a:xfrm>
        </p:grpSpPr>
        <p:sp>
          <p:nvSpPr>
            <p:cNvPr id="10" name="圆角矩形 9"/>
            <p:cNvSpPr/>
            <p:nvPr/>
          </p:nvSpPr>
          <p:spPr>
            <a:xfrm>
              <a:off x="895" y="5160"/>
              <a:ext cx="2608" cy="20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p:cNvSpPr txBox="1"/>
            <p:nvPr/>
          </p:nvSpPr>
          <p:spPr>
            <a:xfrm>
              <a:off x="924" y="5160"/>
              <a:ext cx="2915" cy="2030"/>
            </a:xfrm>
            <a:prstGeom prst="rect">
              <a:avLst/>
            </a:prstGeom>
            <a:noFill/>
          </p:spPr>
          <p:txBody>
            <a:bodyPr wrap="square" rtlCol="0">
              <a:spAutoFit/>
            </a:bodyPr>
            <a:lstStyle/>
            <a:p>
              <a:r>
                <a:rPr lang="zh-CN" altLang="en-US" dirty="0">
                  <a:solidFill>
                    <a:schemeClr val="tx1"/>
                  </a:solidFill>
                  <a:latin typeface="仿宋" panose="02010609060101010101" pitchFamily="49" charset="-122"/>
                  <a:ea typeface="仿宋" panose="02010609060101010101" pitchFamily="49" charset="-122"/>
                  <a:sym typeface="+mn-ea"/>
                </a:rPr>
                <a:t>美国政府采购</a:t>
              </a:r>
            </a:p>
            <a:p>
              <a:r>
                <a:rPr lang="zh-CN" altLang="en-US" dirty="0">
                  <a:solidFill>
                    <a:schemeClr val="tx1"/>
                  </a:solidFill>
                  <a:latin typeface="仿宋" panose="02010609060101010101" pitchFamily="49" charset="-122"/>
                  <a:ea typeface="仿宋" panose="02010609060101010101" pitchFamily="49" charset="-122"/>
                  <a:sym typeface="+mn-ea"/>
                </a:rPr>
                <a:t>比重比例最高：</a:t>
              </a:r>
            </a:p>
            <a:p>
              <a:r>
                <a:rPr lang="en-US" altLang="zh-CN" dirty="0">
                  <a:solidFill>
                    <a:schemeClr val="tx1"/>
                  </a:solidFill>
                  <a:latin typeface="仿宋" panose="02010609060101010101" pitchFamily="49" charset="-122"/>
                  <a:ea typeface="仿宋" panose="02010609060101010101" pitchFamily="49" charset="-122"/>
                  <a:sym typeface="+mn-ea"/>
                </a:rPr>
                <a:t>1960</a:t>
              </a:r>
              <a:r>
                <a:rPr lang="zh-CN" altLang="en-US" dirty="0">
                  <a:solidFill>
                    <a:schemeClr val="tx1"/>
                  </a:solidFill>
                  <a:latin typeface="仿宋" panose="02010609060101010101" pitchFamily="49" charset="-122"/>
                  <a:ea typeface="仿宋" panose="02010609060101010101" pitchFamily="49" charset="-122"/>
                  <a:sym typeface="+mn-ea"/>
                </a:rPr>
                <a:t>年</a:t>
              </a:r>
              <a:r>
                <a:rPr lang="en-US" altLang="zh-CN" dirty="0">
                  <a:solidFill>
                    <a:schemeClr val="tx1"/>
                  </a:solidFill>
                  <a:latin typeface="仿宋" panose="02010609060101010101" pitchFamily="49" charset="-122"/>
                  <a:ea typeface="仿宋" panose="02010609060101010101" pitchFamily="49" charset="-122"/>
                  <a:sym typeface="+mn-ea"/>
                </a:rPr>
                <a:t>19.8%</a:t>
              </a:r>
            </a:p>
            <a:p>
              <a:r>
                <a:rPr lang="en-US" altLang="zh-CN" dirty="0">
                  <a:solidFill>
                    <a:schemeClr val="tx1"/>
                  </a:solidFill>
                  <a:latin typeface="仿宋" panose="02010609060101010101" pitchFamily="49" charset="-122"/>
                  <a:ea typeface="仿宋" panose="02010609060101010101" pitchFamily="49" charset="-122"/>
                  <a:sym typeface="+mn-ea"/>
                </a:rPr>
                <a:t>1970</a:t>
              </a:r>
              <a:r>
                <a:rPr lang="zh-CN" altLang="en-US" dirty="0">
                  <a:solidFill>
                    <a:schemeClr val="tx1"/>
                  </a:solidFill>
                  <a:latin typeface="仿宋" panose="02010609060101010101" pitchFamily="49" charset="-122"/>
                  <a:ea typeface="仿宋" panose="02010609060101010101" pitchFamily="49" charset="-122"/>
                  <a:sym typeface="+mn-ea"/>
                </a:rPr>
                <a:t>年</a:t>
              </a:r>
              <a:r>
                <a:rPr lang="en-US" altLang="zh-CN" dirty="0">
                  <a:solidFill>
                    <a:schemeClr val="tx1"/>
                  </a:solidFill>
                  <a:latin typeface="仿宋" panose="02010609060101010101" pitchFamily="49" charset="-122"/>
                  <a:ea typeface="仿宋" panose="02010609060101010101" pitchFamily="49" charset="-122"/>
                  <a:sym typeface="+mn-ea"/>
                </a:rPr>
                <a:t>22.3%</a:t>
              </a:r>
            </a:p>
            <a:p>
              <a:r>
                <a:rPr lang="en-US" altLang="zh-CN" dirty="0">
                  <a:solidFill>
                    <a:schemeClr val="tx1"/>
                  </a:solidFill>
                  <a:latin typeface="仿宋" panose="02010609060101010101" pitchFamily="49" charset="-122"/>
                  <a:ea typeface="仿宋" panose="02010609060101010101" pitchFamily="49" charset="-122"/>
                  <a:sym typeface="+mn-ea"/>
                </a:rPr>
                <a:t>1980年20.8%</a:t>
              </a:r>
            </a:p>
          </p:txBody>
        </p:sp>
      </p:grpSp>
      <p:sp>
        <p:nvSpPr>
          <p:cNvPr id="14" name="文本框 13"/>
          <p:cNvSpPr txBox="1"/>
          <p:nvPr/>
        </p:nvSpPr>
        <p:spPr>
          <a:xfrm>
            <a:off x="3515201" y="3128963"/>
            <a:ext cx="2500313" cy="1395889"/>
          </a:xfrm>
          <a:prstGeom prst="rect">
            <a:avLst/>
          </a:prstGeom>
          <a:noFill/>
        </p:spPr>
        <p:txBody>
          <a:bodyPr wrap="square" lIns="68580" tIns="34290" rIns="68580" bIns="34290" rtlCol="0">
            <a:spAutoFit/>
          </a:bodyPr>
          <a:lstStyle/>
          <a:p>
            <a:r>
              <a:rPr lang="zh-CN" altLang="en-US" sz="8600" dirty="0">
                <a:solidFill>
                  <a:schemeClr val="bg1">
                    <a:alpha val="39000"/>
                  </a:schemeClr>
                </a:solidFill>
              </a:rPr>
              <a:t>日本</a:t>
            </a:r>
          </a:p>
        </p:txBody>
      </p:sp>
      <p:sp>
        <p:nvSpPr>
          <p:cNvPr id="51" name="TextBox 4"/>
          <p:cNvSpPr txBox="1"/>
          <p:nvPr/>
        </p:nvSpPr>
        <p:spPr>
          <a:xfrm>
            <a:off x="3515202" y="1076801"/>
            <a:ext cx="2717165" cy="376238"/>
          </a:xfrm>
          <a:prstGeom prst="rect">
            <a:avLst/>
          </a:prstGeom>
          <a:solidFill>
            <a:srgbClr val="FFFF00"/>
          </a:solidFill>
        </p:spPr>
        <p:txBody>
          <a:bodyPr wrap="square" lIns="68580" tIns="34290" rIns="68580" bIns="34290" rtlCol="0">
            <a:spAutoFit/>
          </a:bodyPr>
          <a:lstStyle/>
          <a:p>
            <a:pPr algn="ctr"/>
            <a:r>
              <a:rPr lang="zh-CN" altLang="en-US" sz="2000" dirty="0" smtClean="0">
                <a:latin typeface="华文中宋" panose="02010600040101010101" charset="-122"/>
                <a:ea typeface="华文中宋" panose="02010600040101010101" charset="-122"/>
              </a:rPr>
              <a:t>核心：强化国家干预</a:t>
            </a:r>
          </a:p>
        </p:txBody>
      </p:sp>
      <p:grpSp>
        <p:nvGrpSpPr>
          <p:cNvPr id="12" name="组合 3"/>
          <p:cNvGrpSpPr/>
          <p:nvPr/>
        </p:nvGrpSpPr>
        <p:grpSpPr>
          <a:xfrm>
            <a:off x="3181509" y="3183732"/>
            <a:ext cx="3416935" cy="1310640"/>
            <a:chOff x="4450" y="5157"/>
            <a:chExt cx="5381" cy="2064"/>
          </a:xfrm>
        </p:grpSpPr>
        <p:grpSp>
          <p:nvGrpSpPr>
            <p:cNvPr id="16" name="组合 15"/>
            <p:cNvGrpSpPr/>
            <p:nvPr/>
          </p:nvGrpSpPr>
          <p:grpSpPr>
            <a:xfrm>
              <a:off x="4451" y="5157"/>
              <a:ext cx="5380" cy="1305"/>
              <a:chOff x="4451" y="5157"/>
              <a:chExt cx="5380" cy="1305"/>
            </a:xfrm>
          </p:grpSpPr>
          <p:sp>
            <p:nvSpPr>
              <p:cNvPr id="7" name="文本框 6"/>
              <p:cNvSpPr txBox="1"/>
              <p:nvPr/>
            </p:nvSpPr>
            <p:spPr>
              <a:xfrm>
                <a:off x="4451" y="5157"/>
                <a:ext cx="5380" cy="582"/>
              </a:xfrm>
              <a:prstGeom prst="rect">
                <a:avLst/>
              </a:prstGeom>
              <a:noFill/>
              <a:ln w="28575" cmpd="sng">
                <a:solidFill>
                  <a:schemeClr val="accent1">
                    <a:shade val="50000"/>
                  </a:schemeClr>
                </a:solidFill>
                <a:prstDash val="solid"/>
              </a:ln>
            </p:spPr>
            <p:txBody>
              <a:bodyPr wrap="none" rtlCol="0" anchor="t">
                <a:spAutoFit/>
              </a:bodyPr>
              <a:lstStyle/>
              <a:p>
                <a:r>
                  <a:rPr lang="en-US" altLang="zh-CN" dirty="0">
                    <a:latin typeface="仿宋" panose="02010609060101010101" pitchFamily="49" charset="-122"/>
                    <a:ea typeface="仿宋" panose="02010609060101010101" pitchFamily="49" charset="-122"/>
                    <a:cs typeface="Times New Roman" panose="02020603050405020304" pitchFamily="18" charset="0"/>
                    <a:sym typeface="+mn-ea"/>
                  </a:rPr>
                  <a:t>1955</a:t>
                </a:r>
                <a:r>
                  <a:rPr lang="zh-CN" altLang="en-US" dirty="0">
                    <a:latin typeface="仿宋" panose="02010609060101010101" pitchFamily="49" charset="-122"/>
                    <a:ea typeface="仿宋" panose="02010609060101010101" pitchFamily="49" charset="-122"/>
                    <a:cs typeface="Times New Roman" panose="02020603050405020304" pitchFamily="18" charset="0"/>
                    <a:sym typeface="+mn-ea"/>
                  </a:rPr>
                  <a:t>年的</a:t>
                </a:r>
                <a:r>
                  <a:rPr lang="en-US" altLang="zh-CN" dirty="0">
                    <a:latin typeface="仿宋" panose="02010609060101010101" pitchFamily="49" charset="-122"/>
                    <a:ea typeface="仿宋" panose="02010609060101010101" pitchFamily="49" charset="-122"/>
                    <a:cs typeface="Times New Roman" panose="02020603050405020304" pitchFamily="18" charset="0"/>
                    <a:sym typeface="+mn-ea"/>
                  </a:rPr>
                  <a:t>《</a:t>
                </a:r>
                <a:r>
                  <a:rPr lang="zh-CN" altLang="en-US" dirty="0">
                    <a:latin typeface="仿宋" panose="02010609060101010101" pitchFamily="49" charset="-122"/>
                    <a:ea typeface="仿宋" panose="02010609060101010101" pitchFamily="49" charset="-122"/>
                    <a:cs typeface="Times New Roman" panose="02020603050405020304" pitchFamily="18" charset="0"/>
                    <a:sym typeface="+mn-ea"/>
                  </a:rPr>
                  <a:t>经济自立五年计划</a:t>
                </a:r>
                <a:r>
                  <a:rPr lang="en-US" altLang="zh-CN" dirty="0">
                    <a:latin typeface="仿宋" panose="02010609060101010101" pitchFamily="49" charset="-122"/>
                    <a:ea typeface="仿宋" panose="02010609060101010101" pitchFamily="49" charset="-122"/>
                    <a:cs typeface="Times New Roman" panose="02020603050405020304" pitchFamily="18" charset="0"/>
                    <a:sym typeface="+mn-ea"/>
                  </a:rPr>
                  <a:t>》</a:t>
                </a:r>
                <a:endParaRPr lang="zh-CN" altLang="en-US" dirty="0"/>
              </a:p>
            </p:txBody>
          </p:sp>
          <p:sp>
            <p:nvSpPr>
              <p:cNvPr id="9" name="文本框 8"/>
              <p:cNvSpPr txBox="1"/>
              <p:nvPr/>
            </p:nvSpPr>
            <p:spPr>
              <a:xfrm>
                <a:off x="4451" y="5880"/>
                <a:ext cx="5329" cy="582"/>
              </a:xfrm>
              <a:prstGeom prst="rect">
                <a:avLst/>
              </a:prstGeom>
              <a:noFill/>
              <a:ln w="28575" cmpd="sng">
                <a:solidFill>
                  <a:schemeClr val="accent1">
                    <a:shade val="50000"/>
                  </a:schemeClr>
                </a:solidFill>
                <a:prstDash val="solid"/>
              </a:ln>
            </p:spPr>
            <p:txBody>
              <a:bodyPr wrap="square" rtlCol="0" anchor="t">
                <a:spAutoFit/>
              </a:bodyPr>
              <a:lstStyle/>
              <a:p>
                <a:pPr algn="l"/>
                <a:r>
                  <a:rPr lang="en-US" altLang="zh-CN" dirty="0">
                    <a:latin typeface="仿宋" panose="02010609060101010101" pitchFamily="49" charset="-122"/>
                    <a:ea typeface="仿宋" panose="02010609060101010101" pitchFamily="49" charset="-122"/>
                    <a:cs typeface="Times New Roman" panose="02020603050405020304" pitchFamily="18" charset="0"/>
                    <a:sym typeface="+mn-ea"/>
                  </a:rPr>
                  <a:t>1957</a:t>
                </a:r>
                <a:r>
                  <a:rPr lang="zh-CN" altLang="en-US" dirty="0">
                    <a:latin typeface="仿宋" panose="02010609060101010101" pitchFamily="49" charset="-122"/>
                    <a:ea typeface="仿宋" panose="02010609060101010101" pitchFamily="49" charset="-122"/>
                    <a:cs typeface="Times New Roman" panose="02020603050405020304" pitchFamily="18" charset="0"/>
                    <a:sym typeface="+mn-ea"/>
                  </a:rPr>
                  <a:t>年的</a:t>
                </a:r>
                <a:r>
                  <a:rPr lang="en-US" altLang="zh-CN" dirty="0">
                    <a:latin typeface="仿宋" panose="02010609060101010101" pitchFamily="49" charset="-122"/>
                    <a:ea typeface="仿宋" panose="02010609060101010101" pitchFamily="49" charset="-122"/>
                    <a:cs typeface="Times New Roman" panose="02020603050405020304" pitchFamily="18" charset="0"/>
                    <a:sym typeface="+mn-ea"/>
                  </a:rPr>
                  <a:t>《</a:t>
                </a:r>
                <a:r>
                  <a:rPr lang="zh-CN" altLang="en-US" dirty="0">
                    <a:latin typeface="仿宋" panose="02010609060101010101" pitchFamily="49" charset="-122"/>
                    <a:ea typeface="仿宋" panose="02010609060101010101" pitchFamily="49" charset="-122"/>
                    <a:cs typeface="Times New Roman" panose="02020603050405020304" pitchFamily="18" charset="0"/>
                    <a:sym typeface="+mn-ea"/>
                  </a:rPr>
                  <a:t>新长期经济计划</a:t>
                </a:r>
                <a:r>
                  <a:rPr lang="en-US" altLang="zh-CN" dirty="0">
                    <a:latin typeface="仿宋" panose="02010609060101010101" pitchFamily="49" charset="-122"/>
                    <a:ea typeface="仿宋" panose="02010609060101010101" pitchFamily="49" charset="-122"/>
                    <a:cs typeface="Times New Roman" panose="02020603050405020304" pitchFamily="18" charset="0"/>
                    <a:sym typeface="+mn-ea"/>
                  </a:rPr>
                  <a:t>》</a:t>
                </a:r>
                <a:endParaRPr lang="zh-CN" altLang="en-US" dirty="0"/>
              </a:p>
            </p:txBody>
          </p:sp>
        </p:grpSp>
        <p:sp>
          <p:nvSpPr>
            <p:cNvPr id="13" name="文本框 12"/>
            <p:cNvSpPr txBox="1"/>
            <p:nvPr/>
          </p:nvSpPr>
          <p:spPr>
            <a:xfrm>
              <a:off x="4451" y="6639"/>
              <a:ext cx="5380" cy="582"/>
            </a:xfrm>
            <a:prstGeom prst="rect">
              <a:avLst/>
            </a:prstGeom>
            <a:noFill/>
            <a:ln w="28575" cmpd="sng">
              <a:solidFill>
                <a:schemeClr val="accent1">
                  <a:shade val="50000"/>
                </a:schemeClr>
              </a:solidFill>
              <a:prstDash val="solid"/>
            </a:ln>
          </p:spPr>
          <p:txBody>
            <a:bodyPr wrap="none" rtlCol="0" anchor="t">
              <a:spAutoFit/>
            </a:bodyPr>
            <a:lstStyle/>
            <a:p>
              <a:pPr algn="l"/>
              <a:r>
                <a:rPr lang="en-US" altLang="zh-CN" dirty="0">
                  <a:latin typeface="仿宋" panose="02010609060101010101" pitchFamily="49" charset="-122"/>
                  <a:ea typeface="仿宋" panose="02010609060101010101" pitchFamily="49" charset="-122"/>
                  <a:cs typeface="Times New Roman" panose="02020603050405020304" pitchFamily="18" charset="0"/>
                  <a:sym typeface="+mn-ea"/>
                </a:rPr>
                <a:t>1960</a:t>
              </a:r>
              <a:r>
                <a:rPr lang="zh-CN" altLang="en-US" dirty="0">
                  <a:latin typeface="仿宋" panose="02010609060101010101" pitchFamily="49" charset="-122"/>
                  <a:ea typeface="仿宋" panose="02010609060101010101" pitchFamily="49" charset="-122"/>
                  <a:cs typeface="Times New Roman" panose="02020603050405020304" pitchFamily="18" charset="0"/>
                  <a:sym typeface="+mn-ea"/>
                </a:rPr>
                <a:t>年的</a:t>
              </a:r>
              <a:r>
                <a:rPr lang="en-US" altLang="zh-CN" dirty="0">
                  <a:latin typeface="仿宋" panose="02010609060101010101" pitchFamily="49" charset="-122"/>
                  <a:ea typeface="仿宋" panose="02010609060101010101" pitchFamily="49" charset="-122"/>
                  <a:cs typeface="Times New Roman" panose="02020603050405020304" pitchFamily="18" charset="0"/>
                  <a:sym typeface="+mn-ea"/>
                </a:rPr>
                <a:t>《</a:t>
              </a:r>
              <a:r>
                <a:rPr lang="zh-CN" altLang="en-US" dirty="0">
                  <a:latin typeface="仿宋" panose="02010609060101010101" pitchFamily="49" charset="-122"/>
                  <a:ea typeface="仿宋" panose="02010609060101010101" pitchFamily="49" charset="-122"/>
                  <a:cs typeface="Times New Roman" panose="02020603050405020304" pitchFamily="18" charset="0"/>
                  <a:sym typeface="+mn-ea"/>
                </a:rPr>
                <a:t>国民收入倍增计划</a:t>
              </a:r>
              <a:r>
                <a:rPr lang="en-US" altLang="zh-CN" dirty="0">
                  <a:latin typeface="仿宋" panose="02010609060101010101" pitchFamily="49" charset="-122"/>
                  <a:ea typeface="仿宋" panose="02010609060101010101" pitchFamily="49" charset="-122"/>
                  <a:cs typeface="Times New Roman" panose="02020603050405020304" pitchFamily="18" charset="0"/>
                  <a:sym typeface="+mn-ea"/>
                </a:rPr>
                <a:t>》</a:t>
              </a:r>
              <a:endParaRPr lang="zh-CN" altLang="en-US" dirty="0"/>
            </a:p>
          </p:txBody>
        </p:sp>
        <p:grpSp>
          <p:nvGrpSpPr>
            <p:cNvPr id="17" name="组合 16"/>
            <p:cNvGrpSpPr/>
            <p:nvPr/>
          </p:nvGrpSpPr>
          <p:grpSpPr>
            <a:xfrm>
              <a:off x="4450" y="5157"/>
              <a:ext cx="5380" cy="1305"/>
              <a:chOff x="4451" y="5157"/>
              <a:chExt cx="5380" cy="1305"/>
            </a:xfrm>
          </p:grpSpPr>
          <p:sp>
            <p:nvSpPr>
              <p:cNvPr id="18" name="文本框 17"/>
              <p:cNvSpPr txBox="1"/>
              <p:nvPr/>
            </p:nvSpPr>
            <p:spPr>
              <a:xfrm>
                <a:off x="4451" y="5157"/>
                <a:ext cx="5380" cy="582"/>
              </a:xfrm>
              <a:prstGeom prst="rect">
                <a:avLst/>
              </a:prstGeom>
              <a:noFill/>
              <a:ln w="28575" cmpd="sng">
                <a:solidFill>
                  <a:schemeClr val="accent1">
                    <a:shade val="50000"/>
                  </a:schemeClr>
                </a:solidFill>
                <a:prstDash val="solid"/>
              </a:ln>
            </p:spPr>
            <p:txBody>
              <a:bodyPr wrap="none" rtlCol="0" anchor="t">
                <a:spAutoFit/>
              </a:bodyPr>
              <a:lstStyle/>
              <a:p>
                <a:r>
                  <a:rPr lang="en-US" altLang="zh-CN" dirty="0">
                    <a:latin typeface="仿宋" panose="02010609060101010101" pitchFamily="49" charset="-122"/>
                    <a:ea typeface="仿宋" panose="02010609060101010101" pitchFamily="49" charset="-122"/>
                    <a:cs typeface="Times New Roman" panose="02020603050405020304" pitchFamily="18" charset="0"/>
                    <a:sym typeface="+mn-ea"/>
                  </a:rPr>
                  <a:t>1955</a:t>
                </a:r>
                <a:r>
                  <a:rPr lang="zh-CN" altLang="en-US" dirty="0">
                    <a:latin typeface="仿宋" panose="02010609060101010101" pitchFamily="49" charset="-122"/>
                    <a:ea typeface="仿宋" panose="02010609060101010101" pitchFamily="49" charset="-122"/>
                    <a:cs typeface="Times New Roman" panose="02020603050405020304" pitchFamily="18" charset="0"/>
                    <a:sym typeface="+mn-ea"/>
                  </a:rPr>
                  <a:t>年的</a:t>
                </a:r>
                <a:r>
                  <a:rPr lang="en-US" altLang="zh-CN" dirty="0">
                    <a:latin typeface="仿宋" panose="02010609060101010101" pitchFamily="49" charset="-122"/>
                    <a:ea typeface="仿宋" panose="02010609060101010101" pitchFamily="49" charset="-122"/>
                    <a:cs typeface="Times New Roman" panose="02020603050405020304" pitchFamily="18" charset="0"/>
                    <a:sym typeface="+mn-ea"/>
                  </a:rPr>
                  <a:t>《</a:t>
                </a:r>
                <a:r>
                  <a:rPr lang="zh-CN" altLang="en-US" dirty="0">
                    <a:latin typeface="仿宋" panose="02010609060101010101" pitchFamily="49" charset="-122"/>
                    <a:ea typeface="仿宋" panose="02010609060101010101" pitchFamily="49" charset="-122"/>
                    <a:cs typeface="Times New Roman" panose="02020603050405020304" pitchFamily="18" charset="0"/>
                    <a:sym typeface="+mn-ea"/>
                  </a:rPr>
                  <a:t>经济自立五年计划</a:t>
                </a:r>
                <a:r>
                  <a:rPr lang="en-US" altLang="zh-CN" dirty="0">
                    <a:latin typeface="仿宋" panose="02010609060101010101" pitchFamily="49" charset="-122"/>
                    <a:ea typeface="仿宋" panose="02010609060101010101" pitchFamily="49" charset="-122"/>
                    <a:cs typeface="Times New Roman" panose="02020603050405020304" pitchFamily="18" charset="0"/>
                    <a:sym typeface="+mn-ea"/>
                  </a:rPr>
                  <a:t>》</a:t>
                </a:r>
                <a:endParaRPr lang="zh-CN" altLang="en-US" dirty="0"/>
              </a:p>
            </p:txBody>
          </p:sp>
          <p:sp>
            <p:nvSpPr>
              <p:cNvPr id="19" name="文本框 18"/>
              <p:cNvSpPr txBox="1"/>
              <p:nvPr/>
            </p:nvSpPr>
            <p:spPr>
              <a:xfrm>
                <a:off x="4451" y="5880"/>
                <a:ext cx="5329" cy="582"/>
              </a:xfrm>
              <a:prstGeom prst="rect">
                <a:avLst/>
              </a:prstGeom>
              <a:noFill/>
              <a:ln w="28575" cmpd="sng">
                <a:solidFill>
                  <a:schemeClr val="accent1">
                    <a:shade val="50000"/>
                  </a:schemeClr>
                </a:solidFill>
                <a:prstDash val="solid"/>
              </a:ln>
            </p:spPr>
            <p:txBody>
              <a:bodyPr wrap="square" rtlCol="0" anchor="t">
                <a:spAutoFit/>
              </a:bodyPr>
              <a:lstStyle/>
              <a:p>
                <a:pPr algn="l"/>
                <a:r>
                  <a:rPr lang="en-US" altLang="zh-CN" dirty="0">
                    <a:latin typeface="仿宋" panose="02010609060101010101" pitchFamily="49" charset="-122"/>
                    <a:ea typeface="仿宋" panose="02010609060101010101" pitchFamily="49" charset="-122"/>
                    <a:cs typeface="Times New Roman" panose="02020603050405020304" pitchFamily="18" charset="0"/>
                    <a:sym typeface="+mn-ea"/>
                  </a:rPr>
                  <a:t>1957</a:t>
                </a:r>
                <a:r>
                  <a:rPr lang="zh-CN" altLang="en-US" dirty="0">
                    <a:latin typeface="仿宋" panose="02010609060101010101" pitchFamily="49" charset="-122"/>
                    <a:ea typeface="仿宋" panose="02010609060101010101" pitchFamily="49" charset="-122"/>
                    <a:cs typeface="Times New Roman" panose="02020603050405020304" pitchFamily="18" charset="0"/>
                    <a:sym typeface="+mn-ea"/>
                  </a:rPr>
                  <a:t>年的</a:t>
                </a:r>
                <a:r>
                  <a:rPr lang="en-US" altLang="zh-CN" dirty="0">
                    <a:latin typeface="仿宋" panose="02010609060101010101" pitchFamily="49" charset="-122"/>
                    <a:ea typeface="仿宋" panose="02010609060101010101" pitchFamily="49" charset="-122"/>
                    <a:cs typeface="Times New Roman" panose="02020603050405020304" pitchFamily="18" charset="0"/>
                    <a:sym typeface="+mn-ea"/>
                  </a:rPr>
                  <a:t>《</a:t>
                </a:r>
                <a:r>
                  <a:rPr lang="zh-CN" altLang="en-US" dirty="0">
                    <a:latin typeface="仿宋" panose="02010609060101010101" pitchFamily="49" charset="-122"/>
                    <a:ea typeface="仿宋" panose="02010609060101010101" pitchFamily="49" charset="-122"/>
                    <a:cs typeface="Times New Roman" panose="02020603050405020304" pitchFamily="18" charset="0"/>
                    <a:sym typeface="+mn-ea"/>
                  </a:rPr>
                  <a:t>新长期经济计划</a:t>
                </a:r>
                <a:r>
                  <a:rPr lang="en-US" altLang="zh-CN" dirty="0">
                    <a:latin typeface="仿宋" panose="02010609060101010101" pitchFamily="49" charset="-122"/>
                    <a:ea typeface="仿宋" panose="02010609060101010101" pitchFamily="49" charset="-122"/>
                    <a:cs typeface="Times New Roman" panose="02020603050405020304" pitchFamily="18" charset="0"/>
                    <a:sym typeface="+mn-ea"/>
                  </a:rPr>
                  <a:t>》</a:t>
                </a:r>
                <a:endParaRPr lang="zh-CN" altLang="en-US" dirty="0"/>
              </a:p>
            </p:txBody>
          </p:sp>
        </p:grpSp>
        <p:sp>
          <p:nvSpPr>
            <p:cNvPr id="20" name="文本框 19"/>
            <p:cNvSpPr txBox="1"/>
            <p:nvPr/>
          </p:nvSpPr>
          <p:spPr>
            <a:xfrm>
              <a:off x="4450" y="6639"/>
              <a:ext cx="5380" cy="582"/>
            </a:xfrm>
            <a:prstGeom prst="rect">
              <a:avLst/>
            </a:prstGeom>
            <a:noFill/>
            <a:ln w="28575" cmpd="sng">
              <a:solidFill>
                <a:schemeClr val="accent1">
                  <a:shade val="50000"/>
                </a:schemeClr>
              </a:solidFill>
              <a:prstDash val="solid"/>
            </a:ln>
          </p:spPr>
          <p:txBody>
            <a:bodyPr wrap="none" rtlCol="0" anchor="t">
              <a:spAutoFit/>
            </a:bodyPr>
            <a:lstStyle/>
            <a:p>
              <a:pPr algn="l"/>
              <a:r>
                <a:rPr lang="en-US" altLang="zh-CN" dirty="0">
                  <a:latin typeface="仿宋" panose="02010609060101010101" pitchFamily="49" charset="-122"/>
                  <a:ea typeface="仿宋" panose="02010609060101010101" pitchFamily="49" charset="-122"/>
                  <a:cs typeface="Times New Roman" panose="02020603050405020304" pitchFamily="18" charset="0"/>
                  <a:sym typeface="+mn-ea"/>
                </a:rPr>
                <a:t>1960</a:t>
              </a:r>
              <a:r>
                <a:rPr lang="zh-CN" altLang="en-US" dirty="0">
                  <a:latin typeface="仿宋" panose="02010609060101010101" pitchFamily="49" charset="-122"/>
                  <a:ea typeface="仿宋" panose="02010609060101010101" pitchFamily="49" charset="-122"/>
                  <a:cs typeface="Times New Roman" panose="02020603050405020304" pitchFamily="18" charset="0"/>
                  <a:sym typeface="+mn-ea"/>
                </a:rPr>
                <a:t>年的</a:t>
              </a:r>
              <a:r>
                <a:rPr lang="en-US" altLang="zh-CN" dirty="0">
                  <a:latin typeface="仿宋" panose="02010609060101010101" pitchFamily="49" charset="-122"/>
                  <a:ea typeface="仿宋" panose="02010609060101010101" pitchFamily="49" charset="-122"/>
                  <a:cs typeface="Times New Roman" panose="02020603050405020304" pitchFamily="18" charset="0"/>
                  <a:sym typeface="+mn-ea"/>
                </a:rPr>
                <a:t>《</a:t>
              </a:r>
              <a:r>
                <a:rPr lang="zh-CN" altLang="en-US" dirty="0">
                  <a:latin typeface="仿宋" panose="02010609060101010101" pitchFamily="49" charset="-122"/>
                  <a:ea typeface="仿宋" panose="02010609060101010101" pitchFamily="49" charset="-122"/>
                  <a:cs typeface="Times New Roman" panose="02020603050405020304" pitchFamily="18" charset="0"/>
                  <a:sym typeface="+mn-ea"/>
                </a:rPr>
                <a:t>国民收入倍增计划</a:t>
              </a:r>
              <a:r>
                <a:rPr lang="en-US" altLang="zh-CN" dirty="0">
                  <a:latin typeface="仿宋" panose="02010609060101010101" pitchFamily="49" charset="-122"/>
                  <a:ea typeface="仿宋" panose="02010609060101010101" pitchFamily="49" charset="-122"/>
                  <a:cs typeface="Times New Roman" panose="02020603050405020304" pitchFamily="18" charset="0"/>
                  <a:sym typeface="+mn-ea"/>
                </a:rPr>
                <a:t>》</a:t>
              </a:r>
              <a:endParaRPr lang="zh-CN" altLang="en-US" dirty="0"/>
            </a:p>
          </p:txBody>
        </p:sp>
      </p:grpSp>
      <p:sp>
        <p:nvSpPr>
          <p:cNvPr id="15" name="文本框 14"/>
          <p:cNvSpPr txBox="1"/>
          <p:nvPr/>
        </p:nvSpPr>
        <p:spPr>
          <a:xfrm>
            <a:off x="3073968" y="562452"/>
            <a:ext cx="3360535" cy="438582"/>
          </a:xfrm>
          <a:prstGeom prst="rect">
            <a:avLst/>
          </a:prstGeom>
          <a:noFill/>
        </p:spPr>
        <p:txBody>
          <a:bodyPr wrap="none" lIns="68580" tIns="34290" rIns="68580" bIns="34290" rtlCol="0" anchor="t">
            <a:spAutoFit/>
          </a:bodyPr>
          <a:lstStyle/>
          <a:p>
            <a:pPr algn="ctr" eaLnBrk="1" hangingPunct="1"/>
            <a:r>
              <a:rPr lang="zh-CN" altLang="en-US" sz="2400" b="1" dirty="0" smtClean="0">
                <a:latin typeface="华文仿宋" panose="02010600040101010101" pitchFamily="2" charset="-122"/>
                <a:ea typeface="华文仿宋" panose="02010600040101010101" pitchFamily="2" charset="-122"/>
                <a:sym typeface="+mn-ea"/>
              </a:rPr>
              <a:t>（</a:t>
            </a:r>
            <a:r>
              <a:rPr lang="en-US" altLang="zh-CN" sz="2400" b="1" dirty="0" smtClean="0">
                <a:latin typeface="华文仿宋" panose="02010600040101010101" pitchFamily="2" charset="-122"/>
                <a:ea typeface="华文仿宋" panose="02010600040101010101" pitchFamily="2" charset="-122"/>
                <a:sym typeface="+mn-ea"/>
              </a:rPr>
              <a:t>1</a:t>
            </a:r>
            <a:r>
              <a:rPr lang="zh-CN" altLang="en-US" sz="2400" b="1" dirty="0" smtClean="0">
                <a:latin typeface="华文仿宋" panose="02010600040101010101" pitchFamily="2" charset="-122"/>
                <a:ea typeface="华文仿宋" panose="02010600040101010101" pitchFamily="2" charset="-122"/>
                <a:sym typeface="+mn-ea"/>
              </a:rPr>
              <a:t>）国内</a:t>
            </a:r>
            <a:r>
              <a:rPr lang="zh-CN" altLang="en-US" sz="2400" b="1" dirty="0">
                <a:latin typeface="华文仿宋" panose="02010600040101010101" pitchFamily="2" charset="-122"/>
                <a:ea typeface="华文仿宋" panose="02010600040101010101" pitchFamily="2" charset="-122"/>
                <a:sym typeface="+mn-ea"/>
              </a:rPr>
              <a:t>经济政策调整</a:t>
            </a:r>
            <a:endParaRPr lang="zh-CN" altLang="en-US" sz="2400" b="1" dirty="0"/>
          </a:p>
        </p:txBody>
      </p:sp>
      <p:sp>
        <p:nvSpPr>
          <p:cNvPr id="28" name="TextBox 27"/>
          <p:cNvSpPr txBox="1"/>
          <p:nvPr/>
        </p:nvSpPr>
        <p:spPr>
          <a:xfrm>
            <a:off x="10884" y="10886"/>
            <a:ext cx="2775860" cy="400110"/>
          </a:xfrm>
          <a:prstGeom prst="rect">
            <a:avLst/>
          </a:prstGeom>
          <a:solidFill>
            <a:schemeClr val="accent6">
              <a:lumMod val="50000"/>
            </a:schemeClr>
          </a:solidFill>
        </p:spPr>
        <p:txBody>
          <a:bodyPr wrap="square" rtlCol="0">
            <a:spAutoFit/>
          </a:bodyPr>
          <a:lstStyle/>
          <a:p>
            <a:r>
              <a:rPr lang="zh-CN" altLang="en-US" sz="2000" dirty="0" smtClean="0">
                <a:solidFill>
                  <a:schemeClr val="bg1"/>
                </a:solidFill>
              </a:rPr>
              <a:t>一、国家的宏观调控</a:t>
            </a:r>
            <a:endParaRPr lang="zh-CN" altLang="en-US" sz="2000" dirty="0">
              <a:solidFill>
                <a:schemeClr val="bg1"/>
              </a:solidFill>
            </a:endParaRPr>
          </a:p>
        </p:txBody>
      </p:sp>
      <p:pic>
        <p:nvPicPr>
          <p:cNvPr id="8" name="音频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4318000"/>
            <a:ext cx="609600" cy="609600"/>
          </a:xfrm>
          <a:prstGeom prst="rect">
            <a:avLst/>
          </a:prstGeom>
        </p:spPr>
      </p:pic>
    </p:spTree>
    <p:custDataLst>
      <p:tags r:id="rId1"/>
    </p:custDataLst>
  </p:cSld>
  <p:clrMapOvr>
    <a:masterClrMapping/>
  </p:clrMapOvr>
  <p:transition advTm="754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20"/>
                                        </p:tgtEl>
                                        <p:attrNameLst>
                                          <p:attrName>style.visibility</p:attrName>
                                        </p:attrNameLst>
                                      </p:cBhvr>
                                      <p:to>
                                        <p:strVal val="visible"/>
                                      </p:to>
                                    </p:set>
                                  </p:childTnLst>
                                </p:cTn>
                              </p:par>
                              <p:par>
                                <p:cTn id="13" presetID="3" presetClass="entr" presetSubtype="10" fill="hold" nodeType="withEffect">
                                  <p:stCondLst>
                                    <p:cond delay="0"/>
                                  </p:stCondLst>
                                  <p:childTnLst>
                                    <p:set>
                                      <p:cBhvr>
                                        <p:cTn id="14" dur="1" fill="hold">
                                          <p:stCondLst>
                                            <p:cond delay="0"/>
                                          </p:stCondLst>
                                        </p:cTn>
                                        <p:tgtEl>
                                          <p:spTgt spid="34821"/>
                                        </p:tgtEl>
                                        <p:attrNameLst>
                                          <p:attrName>style.visibility</p:attrName>
                                        </p:attrNameLst>
                                      </p:cBhvr>
                                      <p:to>
                                        <p:strVal val="visible"/>
                                      </p:to>
                                    </p:set>
                                    <p:animEffect transition="in" filter="blinds(horizontal)">
                                      <p:cBhvr>
                                        <p:cTn id="15" dur="500"/>
                                        <p:tgtEl>
                                          <p:spTgt spid="34821"/>
                                        </p:tgtEl>
                                      </p:cBhvr>
                                    </p:animEffect>
                                  </p:childTnLst>
                                </p:cTn>
                              </p:par>
                              <p:par>
                                <p:cTn id="16" presetID="1" presetClass="entr" presetSubtype="0" fill="hold" nodeType="withEffect">
                                  <p:stCondLst>
                                    <p:cond delay="0"/>
                                  </p:stCondLst>
                                  <p:childTnLst>
                                    <p:set>
                                      <p:cBhvr>
                                        <p:cTn id="17" dur="1" fill="hold">
                                          <p:stCondLst>
                                            <p:cond delay="0"/>
                                          </p:stCondLst>
                                        </p:cTn>
                                        <p:tgtEl>
                                          <p:spTgt spid="3482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0-#ppt_w/2"/>
                                          </p:val>
                                        </p:tav>
                                        <p:tav tm="100000">
                                          <p:val>
                                            <p:strVal val="#ppt_x"/>
                                          </p:val>
                                        </p:tav>
                                      </p:tavLst>
                                    </p:anim>
                                    <p:anim calcmode="lin" valueType="num">
                                      <p:cBhvr additive="base">
                                        <p:cTn id="2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4100"/>
                                        </p:tgtEl>
                                        <p:attrNameLst>
                                          <p:attrName>style.visibility</p:attrName>
                                        </p:attrNameLst>
                                      </p:cBhvr>
                                      <p:to>
                                        <p:strVal val="visible"/>
                                      </p:to>
                                    </p:set>
                                    <p:anim calcmode="lin" valueType="num">
                                      <p:cBhvr additive="base">
                                        <p:cTn id="42" dur="500" fill="hold"/>
                                        <p:tgtEl>
                                          <p:spTgt spid="4100"/>
                                        </p:tgtEl>
                                        <p:attrNameLst>
                                          <p:attrName>ppt_x</p:attrName>
                                        </p:attrNameLst>
                                      </p:cBhvr>
                                      <p:tavLst>
                                        <p:tav tm="0">
                                          <p:val>
                                            <p:strVal val="1+#ppt_w/2"/>
                                          </p:val>
                                        </p:tav>
                                        <p:tav tm="100000">
                                          <p:val>
                                            <p:strVal val="#ppt_x"/>
                                          </p:val>
                                        </p:tav>
                                      </p:tavLst>
                                    </p:anim>
                                    <p:anim calcmode="lin" valueType="num">
                                      <p:cBhvr additive="base">
                                        <p:cTn id="43" dur="500" fill="hold"/>
                                        <p:tgtEl>
                                          <p:spTgt spid="4100"/>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wheel(1)">
                                      <p:cBhvr>
                                        <p:cTn id="48"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8"/>
                </p:tgtEl>
              </p:cMediaNode>
            </p:audio>
          </p:childTnLst>
        </p:cTn>
      </p:par>
    </p:tnLst>
    <p:bldLst>
      <p:bldP spid="34820" grpId="0" bldLvl="0" animBg="1"/>
      <p:bldP spid="2" grpId="0" bldLvl="0" animBg="1"/>
      <p:bldP spid="3" grpId="0" bldLvl="0" animBg="1"/>
      <p:bldP spid="14" grpId="0"/>
      <p:bldP spid="5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箭头连接符 5"/>
          <p:cNvCxnSpPr/>
          <p:nvPr/>
        </p:nvCxnSpPr>
        <p:spPr>
          <a:xfrm flipV="1">
            <a:off x="1472089" y="567690"/>
            <a:ext cx="0" cy="3740468"/>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a:off x="1205389" y="3235643"/>
            <a:ext cx="7771924" cy="3810"/>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610995" y="3366929"/>
            <a:ext cx="705485" cy="345281"/>
          </a:xfrm>
          <a:prstGeom prst="rect">
            <a:avLst/>
          </a:prstGeom>
          <a:noFill/>
        </p:spPr>
        <p:txBody>
          <a:bodyPr wrap="square" lIns="68580" tIns="34290" rIns="68580" bIns="34290" rtlCol="0">
            <a:spAutoFit/>
          </a:bodyPr>
          <a:lstStyle/>
          <a:p>
            <a:r>
              <a:rPr lang="en-US" altLang="zh-CN" dirty="0"/>
              <a:t>1929</a:t>
            </a:r>
            <a:endParaRPr lang="zh-CN" altLang="en-US" dirty="0"/>
          </a:p>
        </p:txBody>
      </p:sp>
      <p:cxnSp>
        <p:nvCxnSpPr>
          <p:cNvPr id="13" name="直接连接符 12"/>
          <p:cNvCxnSpPr/>
          <p:nvPr/>
        </p:nvCxnSpPr>
        <p:spPr>
          <a:xfrm flipH="1">
            <a:off x="1958975" y="3107849"/>
            <a:ext cx="9525" cy="259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2922905" y="3107849"/>
            <a:ext cx="9525" cy="259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3479165" y="3105467"/>
            <a:ext cx="9525" cy="259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5938043" y="3107849"/>
            <a:ext cx="9525" cy="259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5009832" y="3105467"/>
            <a:ext cx="9525" cy="259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7007701" y="3105467"/>
            <a:ext cx="9525" cy="259080"/>
          </a:xfrm>
          <a:prstGeom prst="line">
            <a:avLst/>
          </a:prstGeom>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2574449" y="3366929"/>
            <a:ext cx="705485" cy="345281"/>
          </a:xfrm>
          <a:prstGeom prst="rect">
            <a:avLst/>
          </a:prstGeom>
          <a:noFill/>
        </p:spPr>
        <p:txBody>
          <a:bodyPr wrap="square" lIns="68580" tIns="34290" rIns="68580" bIns="34290" rtlCol="0">
            <a:spAutoFit/>
          </a:bodyPr>
          <a:lstStyle/>
          <a:p>
            <a:r>
              <a:rPr lang="en-US" altLang="zh-CN" dirty="0"/>
              <a:t>1939</a:t>
            </a:r>
            <a:endParaRPr lang="zh-CN" altLang="en-US" dirty="0"/>
          </a:p>
        </p:txBody>
      </p:sp>
      <p:sp>
        <p:nvSpPr>
          <p:cNvPr id="20" name="文本框 19"/>
          <p:cNvSpPr txBox="1"/>
          <p:nvPr/>
        </p:nvSpPr>
        <p:spPr>
          <a:xfrm>
            <a:off x="3131185" y="3366929"/>
            <a:ext cx="705485" cy="346249"/>
          </a:xfrm>
          <a:prstGeom prst="rect">
            <a:avLst/>
          </a:prstGeom>
          <a:noFill/>
        </p:spPr>
        <p:txBody>
          <a:bodyPr wrap="square" lIns="68580" tIns="34290" rIns="68580" bIns="34290" rtlCol="0">
            <a:spAutoFit/>
          </a:bodyPr>
          <a:lstStyle/>
          <a:p>
            <a:r>
              <a:rPr lang="en-US" altLang="zh-CN" dirty="0"/>
              <a:t>19</a:t>
            </a:r>
            <a:r>
              <a:rPr lang="en-US" dirty="0"/>
              <a:t>45</a:t>
            </a:r>
          </a:p>
        </p:txBody>
      </p:sp>
      <p:sp>
        <p:nvSpPr>
          <p:cNvPr id="21" name="文本框 20"/>
          <p:cNvSpPr txBox="1"/>
          <p:nvPr/>
        </p:nvSpPr>
        <p:spPr>
          <a:xfrm>
            <a:off x="4651852" y="3366929"/>
            <a:ext cx="705485" cy="345281"/>
          </a:xfrm>
          <a:prstGeom prst="rect">
            <a:avLst/>
          </a:prstGeom>
          <a:noFill/>
        </p:spPr>
        <p:txBody>
          <a:bodyPr wrap="square" lIns="68580" tIns="34290" rIns="68580" bIns="34290" rtlCol="0">
            <a:spAutoFit/>
          </a:bodyPr>
          <a:lstStyle/>
          <a:p>
            <a:r>
              <a:rPr lang="en-US" altLang="zh-CN" dirty="0"/>
              <a:t>1973</a:t>
            </a:r>
            <a:endParaRPr lang="zh-CN" altLang="en-US" dirty="0"/>
          </a:p>
        </p:txBody>
      </p:sp>
      <p:sp>
        <p:nvSpPr>
          <p:cNvPr id="22" name="文本框 21"/>
          <p:cNvSpPr txBox="1"/>
          <p:nvPr/>
        </p:nvSpPr>
        <p:spPr>
          <a:xfrm>
            <a:off x="5590064" y="3364548"/>
            <a:ext cx="705485" cy="346249"/>
          </a:xfrm>
          <a:prstGeom prst="rect">
            <a:avLst/>
          </a:prstGeom>
          <a:noFill/>
        </p:spPr>
        <p:txBody>
          <a:bodyPr wrap="square" lIns="68580" tIns="34290" rIns="68580" bIns="34290" rtlCol="0">
            <a:spAutoFit/>
          </a:bodyPr>
          <a:lstStyle/>
          <a:p>
            <a:r>
              <a:rPr lang="en-US" altLang="zh-CN" dirty="0"/>
              <a:t>19</a:t>
            </a:r>
            <a:r>
              <a:rPr lang="en-US" dirty="0"/>
              <a:t>82</a:t>
            </a:r>
          </a:p>
        </p:txBody>
      </p:sp>
      <p:sp>
        <p:nvSpPr>
          <p:cNvPr id="23" name="文本框 22"/>
          <p:cNvSpPr txBox="1"/>
          <p:nvPr/>
        </p:nvSpPr>
        <p:spPr>
          <a:xfrm>
            <a:off x="6659245" y="3366929"/>
            <a:ext cx="705485" cy="346249"/>
          </a:xfrm>
          <a:prstGeom prst="rect">
            <a:avLst/>
          </a:prstGeom>
          <a:noFill/>
        </p:spPr>
        <p:txBody>
          <a:bodyPr wrap="square" lIns="68580" tIns="34290" rIns="68580" bIns="34290" rtlCol="0">
            <a:spAutoFit/>
          </a:bodyPr>
          <a:lstStyle/>
          <a:p>
            <a:r>
              <a:rPr lang="en-US" altLang="zh-CN" dirty="0"/>
              <a:t>19</a:t>
            </a:r>
            <a:r>
              <a:rPr lang="en-US" dirty="0"/>
              <a:t>90</a:t>
            </a:r>
          </a:p>
        </p:txBody>
      </p:sp>
      <p:cxnSp>
        <p:nvCxnSpPr>
          <p:cNvPr id="28" name="直接连接符 27"/>
          <p:cNvCxnSpPr/>
          <p:nvPr/>
        </p:nvCxnSpPr>
        <p:spPr>
          <a:xfrm flipH="1">
            <a:off x="3873023" y="3103086"/>
            <a:ext cx="9525" cy="259080"/>
          </a:xfrm>
          <a:prstGeom prst="line">
            <a:avLst/>
          </a:prstGeom>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3660299" y="3366929"/>
            <a:ext cx="705485" cy="346249"/>
          </a:xfrm>
          <a:prstGeom prst="rect">
            <a:avLst/>
          </a:prstGeom>
          <a:noFill/>
        </p:spPr>
        <p:txBody>
          <a:bodyPr wrap="square" lIns="68580" tIns="34290" rIns="68580" bIns="34290" rtlCol="0">
            <a:spAutoFit/>
          </a:bodyPr>
          <a:lstStyle/>
          <a:p>
            <a:r>
              <a:rPr lang="en-US" altLang="zh-CN" dirty="0"/>
              <a:t>19</a:t>
            </a:r>
            <a:r>
              <a:rPr lang="en-US" dirty="0"/>
              <a:t>52</a:t>
            </a:r>
          </a:p>
        </p:txBody>
      </p:sp>
      <p:sp>
        <p:nvSpPr>
          <p:cNvPr id="15" name="文本框 14"/>
          <p:cNvSpPr txBox="1"/>
          <p:nvPr/>
        </p:nvSpPr>
        <p:spPr>
          <a:xfrm>
            <a:off x="1732747" y="698183"/>
            <a:ext cx="461665" cy="1627346"/>
          </a:xfrm>
          <a:prstGeom prst="rect">
            <a:avLst/>
          </a:prstGeom>
          <a:noFill/>
        </p:spPr>
        <p:txBody>
          <a:bodyPr vert="eaVert" wrap="square" lIns="68580" tIns="34290" rIns="68580" bIns="34290" rtlCol="0" anchor="ctr" anchorCtr="0">
            <a:spAutoFit/>
          </a:bodyPr>
          <a:lstStyle/>
          <a:p>
            <a:pPr algn="ctr"/>
            <a:r>
              <a:rPr lang="zh-CN" altLang="en-US" sz="2100" dirty="0"/>
              <a:t>经济大危机</a:t>
            </a:r>
          </a:p>
        </p:txBody>
      </p:sp>
      <p:sp>
        <p:nvSpPr>
          <p:cNvPr id="32" name="文本框 31"/>
          <p:cNvSpPr txBox="1"/>
          <p:nvPr/>
        </p:nvSpPr>
        <p:spPr>
          <a:xfrm>
            <a:off x="2931707" y="1007745"/>
            <a:ext cx="461665" cy="1935480"/>
          </a:xfrm>
          <a:prstGeom prst="rect">
            <a:avLst/>
          </a:prstGeom>
          <a:noFill/>
        </p:spPr>
        <p:txBody>
          <a:bodyPr vert="eaVert" wrap="square" lIns="68580" tIns="34290" rIns="68580" bIns="34290" rtlCol="0" anchor="ctr" anchorCtr="0">
            <a:spAutoFit/>
          </a:bodyPr>
          <a:lstStyle/>
          <a:p>
            <a:pPr algn="ctr"/>
            <a:r>
              <a:rPr lang="zh-CN" altLang="en-US" sz="2100" dirty="0"/>
              <a:t>第二次世界大战</a:t>
            </a:r>
          </a:p>
        </p:txBody>
      </p:sp>
      <p:sp>
        <p:nvSpPr>
          <p:cNvPr id="33" name="文本框 32"/>
          <p:cNvSpPr txBox="1"/>
          <p:nvPr/>
        </p:nvSpPr>
        <p:spPr>
          <a:xfrm>
            <a:off x="4190911" y="461486"/>
            <a:ext cx="461665" cy="2302669"/>
          </a:xfrm>
          <a:prstGeom prst="rect">
            <a:avLst/>
          </a:prstGeom>
          <a:noFill/>
        </p:spPr>
        <p:txBody>
          <a:bodyPr vert="eaVert" wrap="square" lIns="68580" tIns="34290" rIns="68580" bIns="34290" rtlCol="0" anchor="ctr" anchorCtr="0">
            <a:spAutoFit/>
          </a:bodyPr>
          <a:lstStyle/>
          <a:p>
            <a:pPr algn="ctr"/>
            <a:r>
              <a:rPr lang="en-US" altLang="zh-CN" sz="2100" dirty="0"/>
              <a:t>50</a:t>
            </a:r>
            <a:r>
              <a:rPr lang="zh-CN" altLang="en-US" sz="2100" dirty="0"/>
              <a:t>－</a:t>
            </a:r>
            <a:r>
              <a:rPr lang="en-US" altLang="zh-CN" sz="2100" dirty="0"/>
              <a:t>70</a:t>
            </a:r>
            <a:r>
              <a:rPr lang="zh-CN" altLang="en-US" sz="2100" dirty="0"/>
              <a:t>黄金二十年</a:t>
            </a:r>
          </a:p>
        </p:txBody>
      </p:sp>
      <p:sp>
        <p:nvSpPr>
          <p:cNvPr id="34" name="文本框 33"/>
          <p:cNvSpPr txBox="1"/>
          <p:nvPr/>
        </p:nvSpPr>
        <p:spPr>
          <a:xfrm>
            <a:off x="4860043" y="359093"/>
            <a:ext cx="461665" cy="1935480"/>
          </a:xfrm>
          <a:prstGeom prst="rect">
            <a:avLst/>
          </a:prstGeom>
          <a:noFill/>
        </p:spPr>
        <p:txBody>
          <a:bodyPr vert="eaVert" wrap="square" lIns="68580" tIns="34290" rIns="68580" bIns="34290" rtlCol="0" anchor="ctr" anchorCtr="0">
            <a:spAutoFit/>
          </a:bodyPr>
          <a:lstStyle/>
          <a:p>
            <a:pPr algn="ctr"/>
            <a:r>
              <a:rPr lang="zh-CN" altLang="en-US" sz="2100" dirty="0"/>
              <a:t>经济危机：滞胀</a:t>
            </a:r>
          </a:p>
        </p:txBody>
      </p:sp>
      <p:sp>
        <p:nvSpPr>
          <p:cNvPr id="36" name="文本框 35"/>
          <p:cNvSpPr txBox="1"/>
          <p:nvPr/>
        </p:nvSpPr>
        <p:spPr>
          <a:xfrm>
            <a:off x="5937082" y="1562577"/>
            <a:ext cx="461665" cy="1201579"/>
          </a:xfrm>
          <a:prstGeom prst="rect">
            <a:avLst/>
          </a:prstGeom>
          <a:noFill/>
        </p:spPr>
        <p:txBody>
          <a:bodyPr vert="eaVert" wrap="square" lIns="68580" tIns="34290" rIns="68580" bIns="34290" rtlCol="0" anchor="ctr" anchorCtr="0">
            <a:spAutoFit/>
          </a:bodyPr>
          <a:lstStyle/>
          <a:p>
            <a:pPr algn="ctr"/>
            <a:r>
              <a:rPr lang="zh-CN" altLang="en-US" sz="2100" dirty="0"/>
              <a:t>低速增长</a:t>
            </a:r>
          </a:p>
        </p:txBody>
      </p:sp>
      <p:sp>
        <p:nvSpPr>
          <p:cNvPr id="51" name="TextBox 4"/>
          <p:cNvSpPr txBox="1"/>
          <p:nvPr/>
        </p:nvSpPr>
        <p:spPr>
          <a:xfrm>
            <a:off x="1611154" y="3630454"/>
            <a:ext cx="866775" cy="623248"/>
          </a:xfrm>
          <a:prstGeom prst="rect">
            <a:avLst/>
          </a:prstGeom>
          <a:solidFill>
            <a:schemeClr val="bg1">
              <a:lumMod val="65000"/>
            </a:schemeClr>
          </a:solidFill>
        </p:spPr>
        <p:txBody>
          <a:bodyPr wrap="square" lIns="68580" tIns="34290" rIns="68580" bIns="34290" rtlCol="0">
            <a:spAutoFit/>
          </a:bodyPr>
          <a:lstStyle/>
          <a:p>
            <a:pPr algn="ctr"/>
            <a:r>
              <a:rPr lang="zh-CN" altLang="en-US" dirty="0" smtClean="0">
                <a:latin typeface="仿宋" panose="02010609060101010101" pitchFamily="49" charset="-122"/>
                <a:ea typeface="仿宋" panose="02010609060101010101" pitchFamily="49" charset="-122"/>
              </a:rPr>
              <a:t>自由放任</a:t>
            </a:r>
          </a:p>
        </p:txBody>
      </p:sp>
      <p:sp>
        <p:nvSpPr>
          <p:cNvPr id="37" name="TextBox 4"/>
          <p:cNvSpPr txBox="1"/>
          <p:nvPr/>
        </p:nvSpPr>
        <p:spPr>
          <a:xfrm>
            <a:off x="2526030" y="3630454"/>
            <a:ext cx="866775" cy="623248"/>
          </a:xfrm>
          <a:prstGeom prst="rect">
            <a:avLst/>
          </a:prstGeom>
          <a:solidFill>
            <a:schemeClr val="bg1">
              <a:lumMod val="65000"/>
            </a:schemeClr>
          </a:solidFill>
        </p:spPr>
        <p:txBody>
          <a:bodyPr wrap="square" lIns="68580" tIns="34290" rIns="68580" bIns="34290" rtlCol="0">
            <a:spAutoFit/>
          </a:bodyPr>
          <a:lstStyle/>
          <a:p>
            <a:pPr algn="ctr"/>
            <a:r>
              <a:rPr lang="zh-CN" altLang="en-US" dirty="0" smtClean="0">
                <a:latin typeface="仿宋" panose="02010609060101010101" pitchFamily="49" charset="-122"/>
                <a:ea typeface="仿宋" panose="02010609060101010101" pitchFamily="49" charset="-122"/>
              </a:rPr>
              <a:t>国家干预</a:t>
            </a:r>
          </a:p>
        </p:txBody>
      </p:sp>
      <p:sp>
        <p:nvSpPr>
          <p:cNvPr id="38" name="TextBox 4"/>
          <p:cNvSpPr txBox="1"/>
          <p:nvPr/>
        </p:nvSpPr>
        <p:spPr>
          <a:xfrm>
            <a:off x="4581049" y="3630454"/>
            <a:ext cx="866775" cy="623248"/>
          </a:xfrm>
          <a:prstGeom prst="rect">
            <a:avLst/>
          </a:prstGeom>
          <a:solidFill>
            <a:schemeClr val="bg1">
              <a:lumMod val="65000"/>
            </a:schemeClr>
          </a:solidFill>
        </p:spPr>
        <p:txBody>
          <a:bodyPr wrap="square" lIns="68580" tIns="34290" rIns="68580" bIns="34290" rtlCol="0">
            <a:spAutoFit/>
          </a:bodyPr>
          <a:lstStyle/>
          <a:p>
            <a:pPr algn="ctr"/>
            <a:r>
              <a:rPr lang="zh-CN" altLang="en-US" dirty="0" smtClean="0">
                <a:latin typeface="仿宋" panose="02010609060101010101" pitchFamily="49" charset="-122"/>
                <a:ea typeface="仿宋" panose="02010609060101010101" pitchFamily="49" charset="-122"/>
              </a:rPr>
              <a:t>减少干预</a:t>
            </a:r>
          </a:p>
        </p:txBody>
      </p:sp>
      <p:sp>
        <p:nvSpPr>
          <p:cNvPr id="39" name="TextBox 4"/>
          <p:cNvSpPr txBox="1"/>
          <p:nvPr/>
        </p:nvSpPr>
        <p:spPr>
          <a:xfrm>
            <a:off x="2574608" y="4031933"/>
            <a:ext cx="556736" cy="623248"/>
          </a:xfrm>
          <a:prstGeom prst="rect">
            <a:avLst/>
          </a:prstGeom>
          <a:solidFill>
            <a:schemeClr val="bg1">
              <a:lumMod val="65000"/>
            </a:schemeClr>
          </a:solidFill>
        </p:spPr>
        <p:txBody>
          <a:bodyPr wrap="square" lIns="68580" tIns="34290" rIns="68580" bIns="34290" rtlCol="0">
            <a:spAutoFit/>
          </a:bodyPr>
          <a:lstStyle/>
          <a:p>
            <a:pPr algn="ctr" fontAlgn="ctr"/>
            <a:r>
              <a:rPr lang="zh-CN" altLang="en-US" dirty="0" smtClean="0">
                <a:latin typeface="仿宋" panose="02010609060101010101" pitchFamily="49" charset="-122"/>
                <a:ea typeface="仿宋" panose="02010609060101010101" pitchFamily="49" charset="-122"/>
              </a:rPr>
              <a:t>开始</a:t>
            </a:r>
          </a:p>
        </p:txBody>
      </p:sp>
      <p:sp>
        <p:nvSpPr>
          <p:cNvPr id="40" name="TextBox 4"/>
          <p:cNvSpPr txBox="1"/>
          <p:nvPr/>
        </p:nvSpPr>
        <p:spPr>
          <a:xfrm>
            <a:off x="3325654" y="4031933"/>
            <a:ext cx="687229" cy="623248"/>
          </a:xfrm>
          <a:prstGeom prst="rect">
            <a:avLst/>
          </a:prstGeom>
          <a:solidFill>
            <a:schemeClr val="bg1">
              <a:lumMod val="65000"/>
            </a:schemeClr>
          </a:solidFill>
        </p:spPr>
        <p:txBody>
          <a:bodyPr wrap="square" lIns="68580" tIns="34290" rIns="68580" bIns="34290" rtlCol="0">
            <a:spAutoFit/>
          </a:bodyPr>
          <a:lstStyle/>
          <a:p>
            <a:pPr algn="ctr" fontAlgn="ctr"/>
            <a:r>
              <a:rPr lang="zh-CN" altLang="en-US" dirty="0" smtClean="0">
                <a:latin typeface="仿宋" panose="02010609060101010101" pitchFamily="49" charset="-122"/>
                <a:ea typeface="仿宋" panose="02010609060101010101" pitchFamily="49" charset="-122"/>
              </a:rPr>
              <a:t>大规模</a:t>
            </a:r>
          </a:p>
        </p:txBody>
      </p:sp>
      <p:sp>
        <p:nvSpPr>
          <p:cNvPr id="43" name="任意多边形 42"/>
          <p:cNvSpPr/>
          <p:nvPr/>
        </p:nvSpPr>
        <p:spPr>
          <a:xfrm>
            <a:off x="1482091" y="2294573"/>
            <a:ext cx="6614636" cy="863441"/>
          </a:xfrm>
          <a:custGeom>
            <a:avLst/>
            <a:gdLst>
              <a:gd name="connisteX0" fmla="*/ 0 w 8819515"/>
              <a:gd name="connsiteY0" fmla="*/ 404292 h 1151334"/>
              <a:gd name="connisteX1" fmla="*/ 79375 w 8819515"/>
              <a:gd name="connsiteY1" fmla="*/ 325552 h 1151334"/>
              <a:gd name="connisteX2" fmla="*/ 158750 w 8819515"/>
              <a:gd name="connsiteY2" fmla="*/ 293802 h 1151334"/>
              <a:gd name="connisteX3" fmla="*/ 237490 w 8819515"/>
              <a:gd name="connsiteY3" fmla="*/ 214427 h 1151334"/>
              <a:gd name="connisteX4" fmla="*/ 316865 w 8819515"/>
              <a:gd name="connsiteY4" fmla="*/ 150927 h 1151334"/>
              <a:gd name="connisteX5" fmla="*/ 396240 w 8819515"/>
              <a:gd name="connsiteY5" fmla="*/ 72187 h 1151334"/>
              <a:gd name="connisteX6" fmla="*/ 474980 w 8819515"/>
              <a:gd name="connsiteY6" fmla="*/ 40437 h 1151334"/>
              <a:gd name="connisteX7" fmla="*/ 554355 w 8819515"/>
              <a:gd name="connsiteY7" fmla="*/ 8687 h 1151334"/>
              <a:gd name="connisteX8" fmla="*/ 633730 w 8819515"/>
              <a:gd name="connsiteY8" fmla="*/ 8687 h 1151334"/>
              <a:gd name="connisteX9" fmla="*/ 665480 w 8819515"/>
              <a:gd name="connsiteY9" fmla="*/ 88062 h 1151334"/>
              <a:gd name="connisteX10" fmla="*/ 728345 w 8819515"/>
              <a:gd name="connsiteY10" fmla="*/ 166802 h 1151334"/>
              <a:gd name="connisteX11" fmla="*/ 760095 w 8819515"/>
              <a:gd name="connsiteY11" fmla="*/ 246177 h 1151334"/>
              <a:gd name="connisteX12" fmla="*/ 823595 w 8819515"/>
              <a:gd name="connsiteY12" fmla="*/ 325552 h 1151334"/>
              <a:gd name="connisteX13" fmla="*/ 871220 w 8819515"/>
              <a:gd name="connsiteY13" fmla="*/ 404292 h 1151334"/>
              <a:gd name="connisteX14" fmla="*/ 949960 w 8819515"/>
              <a:gd name="connsiteY14" fmla="*/ 483667 h 1151334"/>
              <a:gd name="connisteX15" fmla="*/ 1061085 w 8819515"/>
              <a:gd name="connsiteY15" fmla="*/ 499542 h 1151334"/>
              <a:gd name="connisteX16" fmla="*/ 1156335 w 8819515"/>
              <a:gd name="connsiteY16" fmla="*/ 499542 h 1151334"/>
              <a:gd name="connisteX17" fmla="*/ 1235075 w 8819515"/>
              <a:gd name="connsiteY17" fmla="*/ 531292 h 1151334"/>
              <a:gd name="connisteX18" fmla="*/ 1298575 w 8819515"/>
              <a:gd name="connsiteY18" fmla="*/ 625907 h 1151334"/>
              <a:gd name="connisteX19" fmla="*/ 1377950 w 8819515"/>
              <a:gd name="connsiteY19" fmla="*/ 657657 h 1151334"/>
              <a:gd name="connisteX20" fmla="*/ 1456690 w 8819515"/>
              <a:gd name="connsiteY20" fmla="*/ 689407 h 1151334"/>
              <a:gd name="connisteX21" fmla="*/ 1536065 w 8819515"/>
              <a:gd name="connsiteY21" fmla="*/ 705282 h 1151334"/>
              <a:gd name="connisteX22" fmla="*/ 1615440 w 8819515"/>
              <a:gd name="connsiteY22" fmla="*/ 752907 h 1151334"/>
              <a:gd name="connisteX23" fmla="*/ 1694180 w 8819515"/>
              <a:gd name="connsiteY23" fmla="*/ 768782 h 1151334"/>
              <a:gd name="connisteX24" fmla="*/ 1773555 w 8819515"/>
              <a:gd name="connsiteY24" fmla="*/ 800532 h 1151334"/>
              <a:gd name="connisteX25" fmla="*/ 1852930 w 8819515"/>
              <a:gd name="connsiteY25" fmla="*/ 816407 h 1151334"/>
              <a:gd name="connisteX26" fmla="*/ 1931670 w 8819515"/>
              <a:gd name="connsiteY26" fmla="*/ 847522 h 1151334"/>
              <a:gd name="connisteX27" fmla="*/ 2011045 w 8819515"/>
              <a:gd name="connsiteY27" fmla="*/ 879272 h 1151334"/>
              <a:gd name="connisteX28" fmla="*/ 2090420 w 8819515"/>
              <a:gd name="connsiteY28" fmla="*/ 926897 h 1151334"/>
              <a:gd name="connisteX29" fmla="*/ 2169160 w 8819515"/>
              <a:gd name="connsiteY29" fmla="*/ 974522 h 1151334"/>
              <a:gd name="connisteX30" fmla="*/ 2248535 w 8819515"/>
              <a:gd name="connsiteY30" fmla="*/ 990397 h 1151334"/>
              <a:gd name="connisteX31" fmla="*/ 2327910 w 8819515"/>
              <a:gd name="connsiteY31" fmla="*/ 990397 h 1151334"/>
              <a:gd name="connisteX32" fmla="*/ 2406650 w 8819515"/>
              <a:gd name="connsiteY32" fmla="*/ 990397 h 1151334"/>
              <a:gd name="connisteX33" fmla="*/ 2486025 w 8819515"/>
              <a:gd name="connsiteY33" fmla="*/ 1006272 h 1151334"/>
              <a:gd name="connisteX34" fmla="*/ 2565400 w 8819515"/>
              <a:gd name="connsiteY34" fmla="*/ 1053897 h 1151334"/>
              <a:gd name="connisteX35" fmla="*/ 2644140 w 8819515"/>
              <a:gd name="connsiteY35" fmla="*/ 1085647 h 1151334"/>
              <a:gd name="connisteX36" fmla="*/ 2739390 w 8819515"/>
              <a:gd name="connsiteY36" fmla="*/ 1132637 h 1151334"/>
              <a:gd name="connisteX37" fmla="*/ 2818765 w 8819515"/>
              <a:gd name="connsiteY37" fmla="*/ 1132637 h 1151334"/>
              <a:gd name="connisteX38" fmla="*/ 2897505 w 8819515"/>
              <a:gd name="connsiteY38" fmla="*/ 1132637 h 1151334"/>
              <a:gd name="connisteX39" fmla="*/ 2976880 w 8819515"/>
              <a:gd name="connsiteY39" fmla="*/ 1148512 h 1151334"/>
              <a:gd name="connisteX40" fmla="*/ 3072130 w 8819515"/>
              <a:gd name="connsiteY40" fmla="*/ 1148512 h 1151334"/>
              <a:gd name="connisteX41" fmla="*/ 3166745 w 8819515"/>
              <a:gd name="connsiteY41" fmla="*/ 1148512 h 1151334"/>
              <a:gd name="connisteX42" fmla="*/ 3246120 w 8819515"/>
              <a:gd name="connsiteY42" fmla="*/ 1116762 h 1151334"/>
              <a:gd name="connisteX43" fmla="*/ 3325495 w 8819515"/>
              <a:gd name="connsiteY43" fmla="*/ 1116762 h 1151334"/>
              <a:gd name="connisteX44" fmla="*/ 3404235 w 8819515"/>
              <a:gd name="connsiteY44" fmla="*/ 1085647 h 1151334"/>
              <a:gd name="connisteX45" fmla="*/ 3483610 w 8819515"/>
              <a:gd name="connsiteY45" fmla="*/ 1053897 h 1151334"/>
              <a:gd name="connisteX46" fmla="*/ 3562985 w 8819515"/>
              <a:gd name="connsiteY46" fmla="*/ 1022147 h 1151334"/>
              <a:gd name="connisteX47" fmla="*/ 3641725 w 8819515"/>
              <a:gd name="connsiteY47" fmla="*/ 958647 h 1151334"/>
              <a:gd name="connisteX48" fmla="*/ 3721100 w 8819515"/>
              <a:gd name="connsiteY48" fmla="*/ 942772 h 1151334"/>
              <a:gd name="connisteX49" fmla="*/ 3800475 w 8819515"/>
              <a:gd name="connsiteY49" fmla="*/ 895147 h 1151334"/>
              <a:gd name="connisteX50" fmla="*/ 3879215 w 8819515"/>
              <a:gd name="connsiteY50" fmla="*/ 816407 h 1151334"/>
              <a:gd name="connisteX51" fmla="*/ 3958590 w 8819515"/>
              <a:gd name="connsiteY51" fmla="*/ 737032 h 1151334"/>
              <a:gd name="connisteX52" fmla="*/ 4037965 w 8819515"/>
              <a:gd name="connsiteY52" fmla="*/ 689407 h 1151334"/>
              <a:gd name="connisteX53" fmla="*/ 4116705 w 8819515"/>
              <a:gd name="connsiteY53" fmla="*/ 641782 h 1151334"/>
              <a:gd name="connisteX54" fmla="*/ 4180205 w 8819515"/>
              <a:gd name="connsiteY54" fmla="*/ 563042 h 1151334"/>
              <a:gd name="connisteX55" fmla="*/ 4259580 w 8819515"/>
              <a:gd name="connsiteY55" fmla="*/ 499542 h 1151334"/>
              <a:gd name="connisteX56" fmla="*/ 4338955 w 8819515"/>
              <a:gd name="connsiteY56" fmla="*/ 420167 h 1151334"/>
              <a:gd name="connisteX57" fmla="*/ 4385945 w 8819515"/>
              <a:gd name="connsiteY57" fmla="*/ 341427 h 1151334"/>
              <a:gd name="connisteX58" fmla="*/ 4449445 w 8819515"/>
              <a:gd name="connsiteY58" fmla="*/ 262052 h 1151334"/>
              <a:gd name="connisteX59" fmla="*/ 4528820 w 8819515"/>
              <a:gd name="connsiteY59" fmla="*/ 198552 h 1151334"/>
              <a:gd name="connisteX60" fmla="*/ 4576445 w 8819515"/>
              <a:gd name="connsiteY60" fmla="*/ 119177 h 1151334"/>
              <a:gd name="connisteX61" fmla="*/ 4655185 w 8819515"/>
              <a:gd name="connsiteY61" fmla="*/ 56312 h 1151334"/>
              <a:gd name="connisteX62" fmla="*/ 4734560 w 8819515"/>
              <a:gd name="connsiteY62" fmla="*/ 40437 h 1151334"/>
              <a:gd name="connisteX63" fmla="*/ 4813935 w 8819515"/>
              <a:gd name="connsiteY63" fmla="*/ 24562 h 1151334"/>
              <a:gd name="connisteX64" fmla="*/ 4876800 w 8819515"/>
              <a:gd name="connsiteY64" fmla="*/ 103937 h 1151334"/>
              <a:gd name="connisteX65" fmla="*/ 4924425 w 8819515"/>
              <a:gd name="connsiteY65" fmla="*/ 182677 h 1151334"/>
              <a:gd name="connisteX66" fmla="*/ 4972050 w 8819515"/>
              <a:gd name="connsiteY66" fmla="*/ 262052 h 1151334"/>
              <a:gd name="connisteX67" fmla="*/ 5003800 w 8819515"/>
              <a:gd name="connsiteY67" fmla="*/ 341427 h 1151334"/>
              <a:gd name="connisteX68" fmla="*/ 5035550 w 8819515"/>
              <a:gd name="connsiteY68" fmla="*/ 420167 h 1151334"/>
              <a:gd name="connisteX69" fmla="*/ 5051425 w 8819515"/>
              <a:gd name="connsiteY69" fmla="*/ 515417 h 1151334"/>
              <a:gd name="connisteX70" fmla="*/ 5098415 w 8819515"/>
              <a:gd name="connsiteY70" fmla="*/ 594792 h 1151334"/>
              <a:gd name="connisteX71" fmla="*/ 5177790 w 8819515"/>
              <a:gd name="connsiteY71" fmla="*/ 657657 h 1151334"/>
              <a:gd name="connisteX72" fmla="*/ 5257165 w 8819515"/>
              <a:gd name="connsiteY72" fmla="*/ 721157 h 1151334"/>
              <a:gd name="connisteX73" fmla="*/ 5335905 w 8819515"/>
              <a:gd name="connsiteY73" fmla="*/ 737032 h 1151334"/>
              <a:gd name="connisteX74" fmla="*/ 5415280 w 8819515"/>
              <a:gd name="connsiteY74" fmla="*/ 737032 h 1151334"/>
              <a:gd name="connisteX75" fmla="*/ 5494655 w 8819515"/>
              <a:gd name="connsiteY75" fmla="*/ 768782 h 1151334"/>
              <a:gd name="connisteX76" fmla="*/ 5573395 w 8819515"/>
              <a:gd name="connsiteY76" fmla="*/ 768782 h 1151334"/>
              <a:gd name="connisteX77" fmla="*/ 5652770 w 8819515"/>
              <a:gd name="connsiteY77" fmla="*/ 768782 h 1151334"/>
              <a:gd name="connisteX78" fmla="*/ 5732145 w 8819515"/>
              <a:gd name="connsiteY78" fmla="*/ 768782 h 1151334"/>
              <a:gd name="connisteX79" fmla="*/ 5810885 w 8819515"/>
              <a:gd name="connsiteY79" fmla="*/ 768782 h 1151334"/>
              <a:gd name="connisteX80" fmla="*/ 5890260 w 8819515"/>
              <a:gd name="connsiteY80" fmla="*/ 768782 h 1151334"/>
              <a:gd name="connisteX81" fmla="*/ 5969635 w 8819515"/>
              <a:gd name="connsiteY81" fmla="*/ 768782 h 1151334"/>
              <a:gd name="connisteX82" fmla="*/ 6048375 w 8819515"/>
              <a:gd name="connsiteY82" fmla="*/ 752907 h 1151334"/>
              <a:gd name="connisteX83" fmla="*/ 6127750 w 8819515"/>
              <a:gd name="connsiteY83" fmla="*/ 689407 h 1151334"/>
              <a:gd name="connisteX84" fmla="*/ 6207125 w 8819515"/>
              <a:gd name="connsiteY84" fmla="*/ 673532 h 1151334"/>
              <a:gd name="connisteX85" fmla="*/ 6286500 w 8819515"/>
              <a:gd name="connsiteY85" fmla="*/ 689407 h 1151334"/>
              <a:gd name="connisteX86" fmla="*/ 6365240 w 8819515"/>
              <a:gd name="connsiteY86" fmla="*/ 721157 h 1151334"/>
              <a:gd name="connisteX87" fmla="*/ 6444615 w 8819515"/>
              <a:gd name="connsiteY87" fmla="*/ 721157 h 1151334"/>
              <a:gd name="connisteX88" fmla="*/ 6523990 w 8819515"/>
              <a:gd name="connsiteY88" fmla="*/ 721157 h 1151334"/>
              <a:gd name="connisteX89" fmla="*/ 6602730 w 8819515"/>
              <a:gd name="connsiteY89" fmla="*/ 673532 h 1151334"/>
              <a:gd name="connisteX90" fmla="*/ 6682105 w 8819515"/>
              <a:gd name="connsiteY90" fmla="*/ 657657 h 1151334"/>
              <a:gd name="connisteX91" fmla="*/ 6761480 w 8819515"/>
              <a:gd name="connsiteY91" fmla="*/ 610032 h 1151334"/>
              <a:gd name="connisteX92" fmla="*/ 6840220 w 8819515"/>
              <a:gd name="connsiteY92" fmla="*/ 578917 h 1151334"/>
              <a:gd name="connisteX93" fmla="*/ 6935470 w 8819515"/>
              <a:gd name="connsiteY93" fmla="*/ 578917 h 1151334"/>
              <a:gd name="connisteX94" fmla="*/ 7030085 w 8819515"/>
              <a:gd name="connsiteY94" fmla="*/ 578917 h 1151334"/>
              <a:gd name="connisteX95" fmla="*/ 7109460 w 8819515"/>
              <a:gd name="connsiteY95" fmla="*/ 547167 h 1151334"/>
              <a:gd name="connisteX96" fmla="*/ 7188835 w 8819515"/>
              <a:gd name="connsiteY96" fmla="*/ 515417 h 1151334"/>
              <a:gd name="connisteX97" fmla="*/ 7267575 w 8819515"/>
              <a:gd name="connsiteY97" fmla="*/ 515417 h 1151334"/>
              <a:gd name="connisteX98" fmla="*/ 7346950 w 8819515"/>
              <a:gd name="connsiteY98" fmla="*/ 515417 h 1151334"/>
              <a:gd name="connisteX99" fmla="*/ 7426325 w 8819515"/>
              <a:gd name="connsiteY99" fmla="*/ 515417 h 1151334"/>
              <a:gd name="connisteX100" fmla="*/ 7505700 w 8819515"/>
              <a:gd name="connsiteY100" fmla="*/ 499542 h 1151334"/>
              <a:gd name="connisteX101" fmla="*/ 7584440 w 8819515"/>
              <a:gd name="connsiteY101" fmla="*/ 451917 h 1151334"/>
              <a:gd name="connisteX102" fmla="*/ 7663815 w 8819515"/>
              <a:gd name="connsiteY102" fmla="*/ 436042 h 1151334"/>
              <a:gd name="connisteX103" fmla="*/ 7758430 w 8819515"/>
              <a:gd name="connsiteY103" fmla="*/ 420167 h 1151334"/>
              <a:gd name="connisteX104" fmla="*/ 7837805 w 8819515"/>
              <a:gd name="connsiteY104" fmla="*/ 388417 h 1151334"/>
              <a:gd name="connisteX105" fmla="*/ 7917180 w 8819515"/>
              <a:gd name="connsiteY105" fmla="*/ 356667 h 1151334"/>
              <a:gd name="connisteX106" fmla="*/ 8011795 w 8819515"/>
              <a:gd name="connsiteY106" fmla="*/ 372542 h 1151334"/>
              <a:gd name="connisteX107" fmla="*/ 8091170 w 8819515"/>
              <a:gd name="connsiteY107" fmla="*/ 341427 h 1151334"/>
              <a:gd name="connisteX108" fmla="*/ 8186420 w 8819515"/>
              <a:gd name="connsiteY108" fmla="*/ 277927 h 1151334"/>
              <a:gd name="connisteX109" fmla="*/ 8265160 w 8819515"/>
              <a:gd name="connsiteY109" fmla="*/ 277927 h 1151334"/>
              <a:gd name="connisteX110" fmla="*/ 8344535 w 8819515"/>
              <a:gd name="connsiteY110" fmla="*/ 262052 h 1151334"/>
              <a:gd name="connisteX111" fmla="*/ 8423910 w 8819515"/>
              <a:gd name="connsiteY111" fmla="*/ 230302 h 1151334"/>
              <a:gd name="connisteX112" fmla="*/ 8502650 w 8819515"/>
              <a:gd name="connsiteY112" fmla="*/ 230302 h 1151334"/>
              <a:gd name="connisteX113" fmla="*/ 8582025 w 8819515"/>
              <a:gd name="connsiteY113" fmla="*/ 246177 h 1151334"/>
              <a:gd name="connisteX114" fmla="*/ 8661400 w 8819515"/>
              <a:gd name="connsiteY114" fmla="*/ 246177 h 1151334"/>
              <a:gd name="connisteX115" fmla="*/ 8740140 w 8819515"/>
              <a:gd name="connsiteY115" fmla="*/ 198552 h 1151334"/>
              <a:gd name="connisteX116" fmla="*/ 8819515 w 8819515"/>
              <a:gd name="connsiteY116" fmla="*/ 166802 h 115133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 ang="0">
                <a:pos x="connisteX87" y="connsiteY87"/>
              </a:cxn>
              <a:cxn ang="0">
                <a:pos x="connisteX88" y="connsiteY88"/>
              </a:cxn>
              <a:cxn ang="0">
                <a:pos x="connisteX89" y="connsiteY89"/>
              </a:cxn>
              <a:cxn ang="0">
                <a:pos x="connisteX90" y="connsiteY90"/>
              </a:cxn>
              <a:cxn ang="0">
                <a:pos x="connisteX91" y="connsiteY91"/>
              </a:cxn>
              <a:cxn ang="0">
                <a:pos x="connisteX92" y="connsiteY92"/>
              </a:cxn>
              <a:cxn ang="0">
                <a:pos x="connisteX93" y="connsiteY93"/>
              </a:cxn>
              <a:cxn ang="0">
                <a:pos x="connisteX94" y="connsiteY94"/>
              </a:cxn>
              <a:cxn ang="0">
                <a:pos x="connisteX95" y="connsiteY95"/>
              </a:cxn>
              <a:cxn ang="0">
                <a:pos x="connisteX96" y="connsiteY96"/>
              </a:cxn>
              <a:cxn ang="0">
                <a:pos x="connisteX97" y="connsiteY97"/>
              </a:cxn>
              <a:cxn ang="0">
                <a:pos x="connisteX98" y="connsiteY98"/>
              </a:cxn>
              <a:cxn ang="0">
                <a:pos x="connisteX99" y="connsiteY99"/>
              </a:cxn>
              <a:cxn ang="0">
                <a:pos x="connisteX100" y="connsiteY100"/>
              </a:cxn>
              <a:cxn ang="0">
                <a:pos x="connisteX101" y="connsiteY101"/>
              </a:cxn>
              <a:cxn ang="0">
                <a:pos x="connisteX102" y="connsiteY102"/>
              </a:cxn>
              <a:cxn ang="0">
                <a:pos x="connisteX103" y="connsiteY103"/>
              </a:cxn>
              <a:cxn ang="0">
                <a:pos x="connisteX104" y="connsiteY104"/>
              </a:cxn>
              <a:cxn ang="0">
                <a:pos x="connisteX105" y="connsiteY105"/>
              </a:cxn>
              <a:cxn ang="0">
                <a:pos x="connisteX106" y="connsiteY106"/>
              </a:cxn>
              <a:cxn ang="0">
                <a:pos x="connisteX107" y="connsiteY107"/>
              </a:cxn>
              <a:cxn ang="0">
                <a:pos x="connisteX108" y="connsiteY108"/>
              </a:cxn>
              <a:cxn ang="0">
                <a:pos x="connisteX109" y="connsiteY109"/>
              </a:cxn>
              <a:cxn ang="0">
                <a:pos x="connisteX110" y="connsiteY110"/>
              </a:cxn>
              <a:cxn ang="0">
                <a:pos x="connisteX111" y="connsiteY111"/>
              </a:cxn>
              <a:cxn ang="0">
                <a:pos x="connisteX112" y="connsiteY112"/>
              </a:cxn>
              <a:cxn ang="0">
                <a:pos x="connisteX113" y="connsiteY113"/>
              </a:cxn>
              <a:cxn ang="0">
                <a:pos x="connisteX114" y="connsiteY114"/>
              </a:cxn>
              <a:cxn ang="0">
                <a:pos x="connisteX115" y="connsiteY115"/>
              </a:cxn>
              <a:cxn ang="0">
                <a:pos x="connisteX116" y="connsiteY116"/>
              </a:cxn>
            </a:cxnLst>
            <a:rect l="l" t="t" r="r" b="b"/>
            <a:pathLst>
              <a:path w="8819515" h="1151335">
                <a:moveTo>
                  <a:pt x="0" y="404293"/>
                </a:moveTo>
                <a:cubicBezTo>
                  <a:pt x="13970" y="389053"/>
                  <a:pt x="47625" y="347778"/>
                  <a:pt x="79375" y="325553"/>
                </a:cubicBezTo>
                <a:cubicBezTo>
                  <a:pt x="111125" y="303328"/>
                  <a:pt x="127000" y="316028"/>
                  <a:pt x="158750" y="293803"/>
                </a:cubicBezTo>
                <a:cubicBezTo>
                  <a:pt x="190500" y="271578"/>
                  <a:pt x="205740" y="243003"/>
                  <a:pt x="237490" y="214428"/>
                </a:cubicBezTo>
                <a:cubicBezTo>
                  <a:pt x="269240" y="185853"/>
                  <a:pt x="285115" y="179503"/>
                  <a:pt x="316865" y="150928"/>
                </a:cubicBezTo>
                <a:cubicBezTo>
                  <a:pt x="348615" y="122353"/>
                  <a:pt x="364490" y="94413"/>
                  <a:pt x="396240" y="72188"/>
                </a:cubicBezTo>
                <a:cubicBezTo>
                  <a:pt x="427990" y="49963"/>
                  <a:pt x="443230" y="53138"/>
                  <a:pt x="474980" y="40438"/>
                </a:cubicBezTo>
                <a:cubicBezTo>
                  <a:pt x="506730" y="27738"/>
                  <a:pt x="522605" y="15038"/>
                  <a:pt x="554355" y="8688"/>
                </a:cubicBezTo>
                <a:cubicBezTo>
                  <a:pt x="586105" y="2338"/>
                  <a:pt x="611505" y="-7187"/>
                  <a:pt x="633730" y="8688"/>
                </a:cubicBezTo>
                <a:cubicBezTo>
                  <a:pt x="655955" y="24563"/>
                  <a:pt x="646430" y="56313"/>
                  <a:pt x="665480" y="88063"/>
                </a:cubicBezTo>
                <a:cubicBezTo>
                  <a:pt x="684530" y="119813"/>
                  <a:pt x="709295" y="135053"/>
                  <a:pt x="728345" y="166803"/>
                </a:cubicBezTo>
                <a:cubicBezTo>
                  <a:pt x="747395" y="198553"/>
                  <a:pt x="741045" y="214428"/>
                  <a:pt x="760095" y="246178"/>
                </a:cubicBezTo>
                <a:cubicBezTo>
                  <a:pt x="779145" y="277928"/>
                  <a:pt x="801370" y="293803"/>
                  <a:pt x="823595" y="325553"/>
                </a:cubicBezTo>
                <a:cubicBezTo>
                  <a:pt x="845820" y="357303"/>
                  <a:pt x="845820" y="372543"/>
                  <a:pt x="871220" y="404293"/>
                </a:cubicBezTo>
                <a:cubicBezTo>
                  <a:pt x="896620" y="436043"/>
                  <a:pt x="911860" y="464618"/>
                  <a:pt x="949960" y="483668"/>
                </a:cubicBezTo>
                <a:cubicBezTo>
                  <a:pt x="988060" y="502718"/>
                  <a:pt x="1019810" y="496368"/>
                  <a:pt x="1061085" y="499543"/>
                </a:cubicBezTo>
                <a:cubicBezTo>
                  <a:pt x="1102360" y="502718"/>
                  <a:pt x="1121410" y="493193"/>
                  <a:pt x="1156335" y="499543"/>
                </a:cubicBezTo>
                <a:cubicBezTo>
                  <a:pt x="1191260" y="505893"/>
                  <a:pt x="1206500" y="505893"/>
                  <a:pt x="1235075" y="531293"/>
                </a:cubicBezTo>
                <a:cubicBezTo>
                  <a:pt x="1263650" y="556693"/>
                  <a:pt x="1270000" y="600508"/>
                  <a:pt x="1298575" y="625908"/>
                </a:cubicBezTo>
                <a:cubicBezTo>
                  <a:pt x="1327150" y="651308"/>
                  <a:pt x="1346200" y="644958"/>
                  <a:pt x="1377950" y="657658"/>
                </a:cubicBezTo>
                <a:cubicBezTo>
                  <a:pt x="1409700" y="670358"/>
                  <a:pt x="1424940" y="679883"/>
                  <a:pt x="1456690" y="689408"/>
                </a:cubicBezTo>
                <a:cubicBezTo>
                  <a:pt x="1488440" y="698933"/>
                  <a:pt x="1504315" y="692583"/>
                  <a:pt x="1536065" y="705283"/>
                </a:cubicBezTo>
                <a:cubicBezTo>
                  <a:pt x="1567815" y="717983"/>
                  <a:pt x="1583690" y="740208"/>
                  <a:pt x="1615440" y="752908"/>
                </a:cubicBezTo>
                <a:cubicBezTo>
                  <a:pt x="1647190" y="765608"/>
                  <a:pt x="1662430" y="759258"/>
                  <a:pt x="1694180" y="768783"/>
                </a:cubicBezTo>
                <a:cubicBezTo>
                  <a:pt x="1725930" y="778308"/>
                  <a:pt x="1741805" y="791008"/>
                  <a:pt x="1773555" y="800533"/>
                </a:cubicBezTo>
                <a:cubicBezTo>
                  <a:pt x="1805305" y="810058"/>
                  <a:pt x="1821180" y="806883"/>
                  <a:pt x="1852930" y="816408"/>
                </a:cubicBezTo>
                <a:cubicBezTo>
                  <a:pt x="1884680" y="825933"/>
                  <a:pt x="1899920" y="834823"/>
                  <a:pt x="1931670" y="847523"/>
                </a:cubicBezTo>
                <a:cubicBezTo>
                  <a:pt x="1963420" y="860223"/>
                  <a:pt x="1979295" y="863398"/>
                  <a:pt x="2011045" y="879273"/>
                </a:cubicBezTo>
                <a:cubicBezTo>
                  <a:pt x="2042795" y="895148"/>
                  <a:pt x="2058670" y="907848"/>
                  <a:pt x="2090420" y="926898"/>
                </a:cubicBezTo>
                <a:cubicBezTo>
                  <a:pt x="2122170" y="945948"/>
                  <a:pt x="2137410" y="961823"/>
                  <a:pt x="2169160" y="974523"/>
                </a:cubicBezTo>
                <a:cubicBezTo>
                  <a:pt x="2200910" y="987223"/>
                  <a:pt x="2216785" y="987223"/>
                  <a:pt x="2248535" y="990398"/>
                </a:cubicBezTo>
                <a:cubicBezTo>
                  <a:pt x="2280285" y="993573"/>
                  <a:pt x="2296160" y="990398"/>
                  <a:pt x="2327910" y="990398"/>
                </a:cubicBezTo>
                <a:cubicBezTo>
                  <a:pt x="2359660" y="990398"/>
                  <a:pt x="2374900" y="987223"/>
                  <a:pt x="2406650" y="990398"/>
                </a:cubicBezTo>
                <a:cubicBezTo>
                  <a:pt x="2438400" y="993573"/>
                  <a:pt x="2454275" y="993573"/>
                  <a:pt x="2486025" y="1006273"/>
                </a:cubicBezTo>
                <a:cubicBezTo>
                  <a:pt x="2517775" y="1018973"/>
                  <a:pt x="2533650" y="1038023"/>
                  <a:pt x="2565400" y="1053898"/>
                </a:cubicBezTo>
                <a:cubicBezTo>
                  <a:pt x="2597150" y="1069773"/>
                  <a:pt x="2609215" y="1069773"/>
                  <a:pt x="2644140" y="1085648"/>
                </a:cubicBezTo>
                <a:cubicBezTo>
                  <a:pt x="2679065" y="1101523"/>
                  <a:pt x="2704465" y="1123113"/>
                  <a:pt x="2739390" y="1132638"/>
                </a:cubicBezTo>
                <a:cubicBezTo>
                  <a:pt x="2774315" y="1142163"/>
                  <a:pt x="2787015" y="1132638"/>
                  <a:pt x="2818765" y="1132638"/>
                </a:cubicBezTo>
                <a:cubicBezTo>
                  <a:pt x="2850515" y="1132638"/>
                  <a:pt x="2865755" y="1129463"/>
                  <a:pt x="2897505" y="1132638"/>
                </a:cubicBezTo>
                <a:cubicBezTo>
                  <a:pt x="2929255" y="1135813"/>
                  <a:pt x="2941955" y="1145338"/>
                  <a:pt x="2976880" y="1148513"/>
                </a:cubicBezTo>
                <a:cubicBezTo>
                  <a:pt x="3011805" y="1151688"/>
                  <a:pt x="3034030" y="1148513"/>
                  <a:pt x="3072130" y="1148513"/>
                </a:cubicBezTo>
                <a:cubicBezTo>
                  <a:pt x="3110230" y="1148513"/>
                  <a:pt x="3131820" y="1154863"/>
                  <a:pt x="3166745" y="1148513"/>
                </a:cubicBezTo>
                <a:cubicBezTo>
                  <a:pt x="3201670" y="1142163"/>
                  <a:pt x="3214370" y="1123113"/>
                  <a:pt x="3246120" y="1116763"/>
                </a:cubicBezTo>
                <a:cubicBezTo>
                  <a:pt x="3277870" y="1110413"/>
                  <a:pt x="3293745" y="1123113"/>
                  <a:pt x="3325495" y="1116763"/>
                </a:cubicBezTo>
                <a:cubicBezTo>
                  <a:pt x="3357245" y="1110413"/>
                  <a:pt x="3372485" y="1098348"/>
                  <a:pt x="3404235" y="1085648"/>
                </a:cubicBezTo>
                <a:cubicBezTo>
                  <a:pt x="3435985" y="1072948"/>
                  <a:pt x="3451860" y="1066598"/>
                  <a:pt x="3483610" y="1053898"/>
                </a:cubicBezTo>
                <a:cubicBezTo>
                  <a:pt x="3515360" y="1041198"/>
                  <a:pt x="3531235" y="1041198"/>
                  <a:pt x="3562985" y="1022148"/>
                </a:cubicBezTo>
                <a:cubicBezTo>
                  <a:pt x="3594735" y="1003098"/>
                  <a:pt x="3609975" y="974523"/>
                  <a:pt x="3641725" y="958648"/>
                </a:cubicBezTo>
                <a:cubicBezTo>
                  <a:pt x="3673475" y="942773"/>
                  <a:pt x="3689350" y="955473"/>
                  <a:pt x="3721100" y="942773"/>
                </a:cubicBezTo>
                <a:cubicBezTo>
                  <a:pt x="3752850" y="930073"/>
                  <a:pt x="3768725" y="920548"/>
                  <a:pt x="3800475" y="895148"/>
                </a:cubicBezTo>
                <a:cubicBezTo>
                  <a:pt x="3832225" y="869748"/>
                  <a:pt x="3847465" y="848158"/>
                  <a:pt x="3879215" y="816408"/>
                </a:cubicBezTo>
                <a:cubicBezTo>
                  <a:pt x="3910965" y="784658"/>
                  <a:pt x="3926840" y="762433"/>
                  <a:pt x="3958590" y="737033"/>
                </a:cubicBezTo>
                <a:cubicBezTo>
                  <a:pt x="3990340" y="711633"/>
                  <a:pt x="4006215" y="708458"/>
                  <a:pt x="4037965" y="689408"/>
                </a:cubicBezTo>
                <a:cubicBezTo>
                  <a:pt x="4069715" y="670358"/>
                  <a:pt x="4088130" y="667183"/>
                  <a:pt x="4116705" y="641783"/>
                </a:cubicBezTo>
                <a:cubicBezTo>
                  <a:pt x="4145280" y="616383"/>
                  <a:pt x="4151630" y="591618"/>
                  <a:pt x="4180205" y="563043"/>
                </a:cubicBezTo>
                <a:cubicBezTo>
                  <a:pt x="4208780" y="534468"/>
                  <a:pt x="4227830" y="528118"/>
                  <a:pt x="4259580" y="499543"/>
                </a:cubicBezTo>
                <a:cubicBezTo>
                  <a:pt x="4291330" y="470968"/>
                  <a:pt x="4313555" y="451918"/>
                  <a:pt x="4338955" y="420168"/>
                </a:cubicBezTo>
                <a:cubicBezTo>
                  <a:pt x="4364355" y="388418"/>
                  <a:pt x="4363720" y="373178"/>
                  <a:pt x="4385945" y="341428"/>
                </a:cubicBezTo>
                <a:cubicBezTo>
                  <a:pt x="4408170" y="309678"/>
                  <a:pt x="4420870" y="290628"/>
                  <a:pt x="4449445" y="262053"/>
                </a:cubicBezTo>
                <a:cubicBezTo>
                  <a:pt x="4478020" y="233478"/>
                  <a:pt x="4503420" y="227128"/>
                  <a:pt x="4528820" y="198553"/>
                </a:cubicBezTo>
                <a:cubicBezTo>
                  <a:pt x="4554220" y="169978"/>
                  <a:pt x="4551045" y="147753"/>
                  <a:pt x="4576445" y="119178"/>
                </a:cubicBezTo>
                <a:cubicBezTo>
                  <a:pt x="4601845" y="90603"/>
                  <a:pt x="4623435" y="72188"/>
                  <a:pt x="4655185" y="56313"/>
                </a:cubicBezTo>
                <a:cubicBezTo>
                  <a:pt x="4686935" y="40438"/>
                  <a:pt x="4702810" y="46788"/>
                  <a:pt x="4734560" y="40438"/>
                </a:cubicBezTo>
                <a:cubicBezTo>
                  <a:pt x="4766310" y="34088"/>
                  <a:pt x="4785360" y="11863"/>
                  <a:pt x="4813935" y="24563"/>
                </a:cubicBezTo>
                <a:cubicBezTo>
                  <a:pt x="4842510" y="37263"/>
                  <a:pt x="4854575" y="72188"/>
                  <a:pt x="4876800" y="103938"/>
                </a:cubicBezTo>
                <a:cubicBezTo>
                  <a:pt x="4899025" y="135688"/>
                  <a:pt x="4905375" y="150928"/>
                  <a:pt x="4924425" y="182678"/>
                </a:cubicBezTo>
                <a:cubicBezTo>
                  <a:pt x="4943475" y="214428"/>
                  <a:pt x="4956175" y="230303"/>
                  <a:pt x="4972050" y="262053"/>
                </a:cubicBezTo>
                <a:cubicBezTo>
                  <a:pt x="4987925" y="293803"/>
                  <a:pt x="4991100" y="309678"/>
                  <a:pt x="5003800" y="341428"/>
                </a:cubicBezTo>
                <a:cubicBezTo>
                  <a:pt x="5016500" y="373178"/>
                  <a:pt x="5026025" y="385243"/>
                  <a:pt x="5035550" y="420168"/>
                </a:cubicBezTo>
                <a:cubicBezTo>
                  <a:pt x="5045075" y="455093"/>
                  <a:pt x="5038725" y="480493"/>
                  <a:pt x="5051425" y="515418"/>
                </a:cubicBezTo>
                <a:cubicBezTo>
                  <a:pt x="5064125" y="550343"/>
                  <a:pt x="5073015" y="566218"/>
                  <a:pt x="5098415" y="594793"/>
                </a:cubicBezTo>
                <a:cubicBezTo>
                  <a:pt x="5123815" y="623368"/>
                  <a:pt x="5146040" y="632258"/>
                  <a:pt x="5177790" y="657658"/>
                </a:cubicBezTo>
                <a:cubicBezTo>
                  <a:pt x="5209540" y="683058"/>
                  <a:pt x="5225415" y="705283"/>
                  <a:pt x="5257165" y="721158"/>
                </a:cubicBezTo>
                <a:cubicBezTo>
                  <a:pt x="5288915" y="737033"/>
                  <a:pt x="5304155" y="733858"/>
                  <a:pt x="5335905" y="737033"/>
                </a:cubicBezTo>
                <a:cubicBezTo>
                  <a:pt x="5367655" y="740208"/>
                  <a:pt x="5383530" y="730683"/>
                  <a:pt x="5415280" y="737033"/>
                </a:cubicBezTo>
                <a:cubicBezTo>
                  <a:pt x="5447030" y="743383"/>
                  <a:pt x="5462905" y="762433"/>
                  <a:pt x="5494655" y="768783"/>
                </a:cubicBezTo>
                <a:cubicBezTo>
                  <a:pt x="5526405" y="775133"/>
                  <a:pt x="5541645" y="768783"/>
                  <a:pt x="5573395" y="768783"/>
                </a:cubicBezTo>
                <a:cubicBezTo>
                  <a:pt x="5605145" y="768783"/>
                  <a:pt x="5621020" y="768783"/>
                  <a:pt x="5652770" y="768783"/>
                </a:cubicBezTo>
                <a:cubicBezTo>
                  <a:pt x="5684520" y="768783"/>
                  <a:pt x="5700395" y="768783"/>
                  <a:pt x="5732145" y="768783"/>
                </a:cubicBezTo>
                <a:cubicBezTo>
                  <a:pt x="5763895" y="768783"/>
                  <a:pt x="5779135" y="768783"/>
                  <a:pt x="5810885" y="768783"/>
                </a:cubicBezTo>
                <a:cubicBezTo>
                  <a:pt x="5842635" y="768783"/>
                  <a:pt x="5858510" y="768783"/>
                  <a:pt x="5890260" y="768783"/>
                </a:cubicBezTo>
                <a:cubicBezTo>
                  <a:pt x="5922010" y="768783"/>
                  <a:pt x="5937885" y="771958"/>
                  <a:pt x="5969635" y="768783"/>
                </a:cubicBezTo>
                <a:cubicBezTo>
                  <a:pt x="6001385" y="765608"/>
                  <a:pt x="6016625" y="768783"/>
                  <a:pt x="6048375" y="752908"/>
                </a:cubicBezTo>
                <a:cubicBezTo>
                  <a:pt x="6080125" y="737033"/>
                  <a:pt x="6096000" y="705283"/>
                  <a:pt x="6127750" y="689408"/>
                </a:cubicBezTo>
                <a:cubicBezTo>
                  <a:pt x="6159500" y="673533"/>
                  <a:pt x="6175375" y="673533"/>
                  <a:pt x="6207125" y="673533"/>
                </a:cubicBezTo>
                <a:cubicBezTo>
                  <a:pt x="6238875" y="673533"/>
                  <a:pt x="6254750" y="679883"/>
                  <a:pt x="6286500" y="689408"/>
                </a:cubicBezTo>
                <a:cubicBezTo>
                  <a:pt x="6318250" y="698933"/>
                  <a:pt x="6333490" y="714808"/>
                  <a:pt x="6365240" y="721158"/>
                </a:cubicBezTo>
                <a:cubicBezTo>
                  <a:pt x="6396990" y="727508"/>
                  <a:pt x="6412865" y="721158"/>
                  <a:pt x="6444615" y="721158"/>
                </a:cubicBezTo>
                <a:cubicBezTo>
                  <a:pt x="6476365" y="721158"/>
                  <a:pt x="6492240" y="730683"/>
                  <a:pt x="6523990" y="721158"/>
                </a:cubicBezTo>
                <a:cubicBezTo>
                  <a:pt x="6555740" y="711633"/>
                  <a:pt x="6570980" y="686233"/>
                  <a:pt x="6602730" y="673533"/>
                </a:cubicBezTo>
                <a:cubicBezTo>
                  <a:pt x="6634480" y="660833"/>
                  <a:pt x="6650355" y="670358"/>
                  <a:pt x="6682105" y="657658"/>
                </a:cubicBezTo>
                <a:cubicBezTo>
                  <a:pt x="6713855" y="644958"/>
                  <a:pt x="6729730" y="625908"/>
                  <a:pt x="6761480" y="610033"/>
                </a:cubicBezTo>
                <a:cubicBezTo>
                  <a:pt x="6793230" y="594158"/>
                  <a:pt x="6805295" y="585268"/>
                  <a:pt x="6840220" y="578918"/>
                </a:cubicBezTo>
                <a:cubicBezTo>
                  <a:pt x="6875145" y="572568"/>
                  <a:pt x="6897370" y="578918"/>
                  <a:pt x="6935470" y="578918"/>
                </a:cubicBezTo>
                <a:cubicBezTo>
                  <a:pt x="6973570" y="578918"/>
                  <a:pt x="6995160" y="585268"/>
                  <a:pt x="7030085" y="578918"/>
                </a:cubicBezTo>
                <a:cubicBezTo>
                  <a:pt x="7065010" y="572568"/>
                  <a:pt x="7077710" y="559868"/>
                  <a:pt x="7109460" y="547168"/>
                </a:cubicBezTo>
                <a:cubicBezTo>
                  <a:pt x="7141210" y="534468"/>
                  <a:pt x="7157085" y="521768"/>
                  <a:pt x="7188835" y="515418"/>
                </a:cubicBezTo>
                <a:cubicBezTo>
                  <a:pt x="7220585" y="509068"/>
                  <a:pt x="7235825" y="515418"/>
                  <a:pt x="7267575" y="515418"/>
                </a:cubicBezTo>
                <a:cubicBezTo>
                  <a:pt x="7299325" y="515418"/>
                  <a:pt x="7315200" y="515418"/>
                  <a:pt x="7346950" y="515418"/>
                </a:cubicBezTo>
                <a:cubicBezTo>
                  <a:pt x="7378700" y="515418"/>
                  <a:pt x="7394575" y="518593"/>
                  <a:pt x="7426325" y="515418"/>
                </a:cubicBezTo>
                <a:cubicBezTo>
                  <a:pt x="7458075" y="512243"/>
                  <a:pt x="7473950" y="512243"/>
                  <a:pt x="7505700" y="499543"/>
                </a:cubicBezTo>
                <a:cubicBezTo>
                  <a:pt x="7537450" y="486843"/>
                  <a:pt x="7552690" y="464618"/>
                  <a:pt x="7584440" y="451918"/>
                </a:cubicBezTo>
                <a:cubicBezTo>
                  <a:pt x="7616190" y="439218"/>
                  <a:pt x="7628890" y="442393"/>
                  <a:pt x="7663815" y="436043"/>
                </a:cubicBezTo>
                <a:cubicBezTo>
                  <a:pt x="7698740" y="429693"/>
                  <a:pt x="7723505" y="429693"/>
                  <a:pt x="7758430" y="420168"/>
                </a:cubicBezTo>
                <a:cubicBezTo>
                  <a:pt x="7793355" y="410643"/>
                  <a:pt x="7806055" y="401118"/>
                  <a:pt x="7837805" y="388418"/>
                </a:cubicBezTo>
                <a:cubicBezTo>
                  <a:pt x="7869555" y="375718"/>
                  <a:pt x="7882255" y="359843"/>
                  <a:pt x="7917180" y="356668"/>
                </a:cubicBezTo>
                <a:cubicBezTo>
                  <a:pt x="7952105" y="353493"/>
                  <a:pt x="7976870" y="375718"/>
                  <a:pt x="8011795" y="372543"/>
                </a:cubicBezTo>
                <a:cubicBezTo>
                  <a:pt x="8046720" y="369368"/>
                  <a:pt x="8056245" y="360478"/>
                  <a:pt x="8091170" y="341428"/>
                </a:cubicBezTo>
                <a:cubicBezTo>
                  <a:pt x="8126095" y="322378"/>
                  <a:pt x="8151495" y="290628"/>
                  <a:pt x="8186420" y="277928"/>
                </a:cubicBezTo>
                <a:cubicBezTo>
                  <a:pt x="8221345" y="265228"/>
                  <a:pt x="8233410" y="281103"/>
                  <a:pt x="8265160" y="277928"/>
                </a:cubicBezTo>
                <a:cubicBezTo>
                  <a:pt x="8296910" y="274753"/>
                  <a:pt x="8312785" y="271578"/>
                  <a:pt x="8344535" y="262053"/>
                </a:cubicBezTo>
                <a:cubicBezTo>
                  <a:pt x="8376285" y="252528"/>
                  <a:pt x="8392160" y="236653"/>
                  <a:pt x="8423910" y="230303"/>
                </a:cubicBezTo>
                <a:cubicBezTo>
                  <a:pt x="8455660" y="223953"/>
                  <a:pt x="8470900" y="227128"/>
                  <a:pt x="8502650" y="230303"/>
                </a:cubicBezTo>
                <a:cubicBezTo>
                  <a:pt x="8534400" y="233478"/>
                  <a:pt x="8550275" y="243003"/>
                  <a:pt x="8582025" y="246178"/>
                </a:cubicBezTo>
                <a:cubicBezTo>
                  <a:pt x="8613775" y="249353"/>
                  <a:pt x="8629650" y="255703"/>
                  <a:pt x="8661400" y="246178"/>
                </a:cubicBezTo>
                <a:cubicBezTo>
                  <a:pt x="8693150" y="236653"/>
                  <a:pt x="8708390" y="214428"/>
                  <a:pt x="8740140" y="198553"/>
                </a:cubicBezTo>
                <a:cubicBezTo>
                  <a:pt x="8771890" y="182678"/>
                  <a:pt x="8804910" y="171883"/>
                  <a:pt x="8819515" y="1668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4" name="圆角矩形 1"/>
          <p:cNvSpPr/>
          <p:nvPr/>
        </p:nvSpPr>
        <p:spPr>
          <a:xfrm>
            <a:off x="6498772" y="228599"/>
            <a:ext cx="2368869" cy="470060"/>
          </a:xfrm>
          <a:prstGeom prst="roundRect">
            <a:avLst>
              <a:gd name="adj" fmla="val 16667"/>
            </a:avLst>
          </a:prstGeom>
          <a:solidFill>
            <a:srgbClr val="92D050"/>
          </a:solidFill>
          <a:ln w="6350" cap="flat" cmpd="sng">
            <a:solidFill>
              <a:srgbClr val="FFFF00"/>
            </a:solidFill>
            <a:prstDash val="solid"/>
            <a:headEnd type="none" w="med" len="med"/>
            <a:tailEnd type="none" w="med" len="med"/>
          </a:ln>
          <a:effectLst>
            <a:outerShdw dist="50800" dir="2100014" sx="103999" sy="103999" algn="br" rotWithShape="0">
              <a:srgbClr val="808080">
                <a:alpha val="54999"/>
              </a:srgbClr>
            </a:outerShdw>
          </a:effectLst>
        </p:spPr>
        <p:txBody>
          <a:bodyPr lIns="68580" tIns="34290" rIns="68580" bIns="34290" anchor="ctr" anchorCtr="0"/>
          <a:lstStyle/>
          <a:p>
            <a:pPr algn="ctr" eaLnBrk="1" hangingPunct="1"/>
            <a:r>
              <a:rPr lang="en-US" altLang="zh-CN" sz="2400" b="1" dirty="0" smtClean="0">
                <a:solidFill>
                  <a:schemeClr val="tx1"/>
                </a:solidFill>
                <a:latin typeface="华文仿宋" panose="02010600040101010101" pitchFamily="2" charset="-122"/>
                <a:ea typeface="华文仿宋" panose="02010600040101010101" pitchFamily="2" charset="-122"/>
              </a:rPr>
              <a:t>3.</a:t>
            </a:r>
            <a:r>
              <a:rPr lang="zh-CN" altLang="en-US" sz="2400" b="1" dirty="0" smtClean="0">
                <a:solidFill>
                  <a:schemeClr val="tx1"/>
                </a:solidFill>
                <a:latin typeface="华文仿宋" panose="02010600040101010101" pitchFamily="2" charset="-122"/>
                <a:ea typeface="华文仿宋" panose="02010600040101010101" pitchFamily="2" charset="-122"/>
              </a:rPr>
              <a:t>调整</a:t>
            </a:r>
            <a:r>
              <a:rPr lang="zh-CN" altLang="en-US" sz="2400" b="1" dirty="0">
                <a:solidFill>
                  <a:schemeClr val="tx1"/>
                </a:solidFill>
                <a:latin typeface="华文仿宋" panose="02010600040101010101" pitchFamily="2" charset="-122"/>
                <a:ea typeface="华文仿宋" panose="02010600040101010101" pitchFamily="2" charset="-122"/>
              </a:rPr>
              <a:t>后的状况</a:t>
            </a:r>
          </a:p>
        </p:txBody>
      </p:sp>
      <p:sp>
        <p:nvSpPr>
          <p:cNvPr id="46" name="文本框 45"/>
          <p:cNvSpPr txBox="1"/>
          <p:nvPr/>
        </p:nvSpPr>
        <p:spPr>
          <a:xfrm>
            <a:off x="962093" y="3689256"/>
            <a:ext cx="7713821" cy="1454244"/>
          </a:xfrm>
          <a:prstGeom prst="rect">
            <a:avLst/>
          </a:prstGeom>
          <a:solidFill>
            <a:schemeClr val="tx1">
              <a:lumMod val="95000"/>
              <a:lumOff val="5000"/>
              <a:alpha val="81000"/>
            </a:schemeClr>
          </a:solidFill>
        </p:spPr>
        <p:txBody>
          <a:bodyPr wrap="square" lIns="68580" tIns="34290" rIns="68580" bIns="34290" rtlCol="0">
            <a:spAutoFit/>
          </a:bodyPr>
          <a:lstStyle/>
          <a:p>
            <a:endParaRPr lang="en-US" altLang="zh-CN"/>
          </a:p>
          <a:p>
            <a:endParaRPr lang="en-US" altLang="zh-CN"/>
          </a:p>
          <a:p>
            <a:endParaRPr lang="en-US" altLang="zh-CN"/>
          </a:p>
          <a:p>
            <a:endParaRPr lang="en-US" altLang="zh-CN"/>
          </a:p>
          <a:p>
            <a:r>
              <a:rPr lang="en-US" altLang="zh-CN"/>
              <a:t> </a:t>
            </a:r>
          </a:p>
        </p:txBody>
      </p:sp>
      <p:sp>
        <p:nvSpPr>
          <p:cNvPr id="45" name="文本框 44"/>
          <p:cNvSpPr txBox="1"/>
          <p:nvPr/>
        </p:nvSpPr>
        <p:spPr>
          <a:xfrm>
            <a:off x="1083558" y="4426252"/>
            <a:ext cx="7338060" cy="391478"/>
          </a:xfrm>
          <a:prstGeom prst="rect">
            <a:avLst/>
          </a:prstGeom>
          <a:noFill/>
          <a:ln w="28575" cmpd="sng">
            <a:solidFill>
              <a:schemeClr val="accent1">
                <a:shade val="50000"/>
              </a:schemeClr>
            </a:solidFill>
            <a:prstDash val="solid"/>
          </a:ln>
        </p:spPr>
        <p:txBody>
          <a:bodyPr wrap="none" lIns="68580" tIns="34290" rIns="68580" bIns="34290" rtlCol="0">
            <a:spAutoFit/>
          </a:bodyPr>
          <a:lstStyle/>
          <a:p>
            <a:pPr algn="ctr"/>
            <a:r>
              <a:rPr lang="zh-CN" altLang="en-US" sz="2100" dirty="0">
                <a:solidFill>
                  <a:schemeClr val="bg1"/>
                </a:solidFill>
                <a:latin typeface="华文中宋" panose="02010600040101010101" charset="-122"/>
                <a:ea typeface="华文中宋" panose="02010600040101010101" charset="-122"/>
              </a:rPr>
              <a:t>实质：资本主义国家不断变革生产关系以适应生产力的发展。</a:t>
            </a:r>
          </a:p>
        </p:txBody>
      </p:sp>
      <p:sp>
        <p:nvSpPr>
          <p:cNvPr id="48" name="文本框 47"/>
          <p:cNvSpPr txBox="1"/>
          <p:nvPr/>
        </p:nvSpPr>
        <p:spPr>
          <a:xfrm>
            <a:off x="2193697" y="4034774"/>
            <a:ext cx="5204460" cy="391478"/>
          </a:xfrm>
          <a:prstGeom prst="rect">
            <a:avLst/>
          </a:prstGeom>
          <a:noFill/>
          <a:ln w="28575" cmpd="sng">
            <a:solidFill>
              <a:schemeClr val="accent1">
                <a:shade val="50000"/>
              </a:schemeClr>
            </a:solidFill>
            <a:prstDash val="solid"/>
          </a:ln>
        </p:spPr>
        <p:txBody>
          <a:bodyPr wrap="none" lIns="68580" tIns="34290" rIns="68580" bIns="34290" rtlCol="0">
            <a:spAutoFit/>
          </a:bodyPr>
          <a:lstStyle/>
          <a:p>
            <a:pPr algn="ctr"/>
            <a:r>
              <a:rPr lang="zh-CN" altLang="en-US" sz="2100" dirty="0">
                <a:solidFill>
                  <a:schemeClr val="bg1"/>
                </a:solidFill>
                <a:latin typeface="华文中宋" panose="02010600040101010101" charset="-122"/>
                <a:ea typeface="华文中宋" panose="02010600040101010101" charset="-122"/>
              </a:rPr>
              <a:t>不断在市场主导与政府调节之间寻求平衡。</a:t>
            </a:r>
          </a:p>
        </p:txBody>
      </p:sp>
      <p:sp>
        <p:nvSpPr>
          <p:cNvPr id="41" name="TextBox 40"/>
          <p:cNvSpPr txBox="1"/>
          <p:nvPr/>
        </p:nvSpPr>
        <p:spPr>
          <a:xfrm>
            <a:off x="0" y="0"/>
            <a:ext cx="2536371" cy="400110"/>
          </a:xfrm>
          <a:prstGeom prst="rect">
            <a:avLst/>
          </a:prstGeom>
          <a:solidFill>
            <a:schemeClr val="accent6">
              <a:lumMod val="50000"/>
            </a:schemeClr>
          </a:solidFill>
        </p:spPr>
        <p:txBody>
          <a:bodyPr wrap="square" rtlCol="0">
            <a:spAutoFit/>
          </a:bodyPr>
          <a:lstStyle/>
          <a:p>
            <a:r>
              <a:rPr lang="zh-CN" altLang="en-US" sz="2000" dirty="0" smtClean="0">
                <a:solidFill>
                  <a:schemeClr val="bg1"/>
                </a:solidFill>
              </a:rPr>
              <a:t>一、国家的宏观调控</a:t>
            </a:r>
            <a:endParaRPr lang="zh-CN" altLang="en-US" sz="2000" dirty="0">
              <a:solidFill>
                <a:schemeClr val="bg1"/>
              </a:solidFill>
            </a:endParaRPr>
          </a:p>
        </p:txBody>
      </p:sp>
      <p:pic>
        <p:nvPicPr>
          <p:cNvPr id="2" name="音频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cSld>
  <p:clrMapOvr>
    <a:masterClrMapping/>
  </p:clrMapOvr>
  <p:transition advTm="953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0-#ppt_w/2"/>
                                          </p:val>
                                        </p:tav>
                                        <p:tav tm="100000">
                                          <p:val>
                                            <p:strVal val="#ppt_x"/>
                                          </p:val>
                                        </p:tav>
                                      </p:tavLst>
                                    </p:anim>
                                    <p:anim calcmode="lin" valueType="num">
                                      <p:cBhvr additive="base">
                                        <p:cTn id="18"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0-#ppt_w/2"/>
                                          </p:val>
                                        </p:tav>
                                        <p:tav tm="100000">
                                          <p:val>
                                            <p:strVal val="#ppt_x"/>
                                          </p:val>
                                        </p:tav>
                                      </p:tavLst>
                                    </p:anim>
                                    <p:anim calcmode="lin" valueType="num">
                                      <p:cBhvr additive="base">
                                        <p:cTn id="24"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500" fill="hold">
                                          <p:stCondLst>
                                            <p:cond delay="0"/>
                                          </p:stCondLst>
                                        </p:cTn>
                                        <p:tgtEl>
                                          <p:spTgt spid="51"/>
                                        </p:tgtEl>
                                        <p:attrNameLst>
                                          <p:attrName>style.visibility</p:attrName>
                                        </p:attrNameLst>
                                      </p:cBhvr>
                                      <p:to>
                                        <p:strVal val="visible"/>
                                      </p:to>
                                    </p:set>
                                    <p:animEffect transition="in" filter="wheel(1)">
                                      <p:cBhvr>
                                        <p:cTn id="29" dur="5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500" fill="hold">
                                          <p:stCondLst>
                                            <p:cond delay="0"/>
                                          </p:stCondLst>
                                        </p:cTn>
                                        <p:tgtEl>
                                          <p:spTgt spid="37"/>
                                        </p:tgtEl>
                                        <p:attrNameLst>
                                          <p:attrName>style.visibility</p:attrName>
                                        </p:attrNameLst>
                                      </p:cBhvr>
                                      <p:to>
                                        <p:strVal val="visible"/>
                                      </p:to>
                                    </p:set>
                                    <p:animEffect transition="in" filter="wheel(1)">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500" fill="hold">
                                          <p:stCondLst>
                                            <p:cond delay="0"/>
                                          </p:stCondLst>
                                        </p:cTn>
                                        <p:tgtEl>
                                          <p:spTgt spid="39"/>
                                        </p:tgtEl>
                                        <p:attrNameLst>
                                          <p:attrName>style.visibility</p:attrName>
                                        </p:attrNameLst>
                                      </p:cBhvr>
                                      <p:to>
                                        <p:strVal val="visible"/>
                                      </p:to>
                                    </p:set>
                                    <p:animEffect transition="in" filter="wheel(1)">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500" fill="hold">
                                          <p:stCondLst>
                                            <p:cond delay="0"/>
                                          </p:stCondLst>
                                        </p:cTn>
                                        <p:tgtEl>
                                          <p:spTgt spid="40"/>
                                        </p:tgtEl>
                                        <p:attrNameLst>
                                          <p:attrName>style.visibility</p:attrName>
                                        </p:attrNameLst>
                                      </p:cBhvr>
                                      <p:to>
                                        <p:strVal val="visible"/>
                                      </p:to>
                                    </p:set>
                                    <p:animEffect transition="in" filter="wheel(1)">
                                      <p:cBhvr>
                                        <p:cTn id="44" dur="500"/>
                                        <p:tgtEl>
                                          <p:spTgt spid="40"/>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500" fill="hold">
                                          <p:stCondLst>
                                            <p:cond delay="0"/>
                                          </p:stCondLst>
                                        </p:cTn>
                                        <p:tgtEl>
                                          <p:spTgt spid="38"/>
                                        </p:tgtEl>
                                        <p:attrNameLst>
                                          <p:attrName>style.visibility</p:attrName>
                                        </p:attrNameLst>
                                      </p:cBhvr>
                                      <p:to>
                                        <p:strVal val="visible"/>
                                      </p:to>
                                    </p:set>
                                    <p:animEffect transition="in" filter="wheel(1)">
                                      <p:cBhvr>
                                        <p:cTn id="49" dur="5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000" fill="hold">
                                          <p:stCondLst>
                                            <p:cond delay="0"/>
                                          </p:stCondLst>
                                        </p:cTn>
                                        <p:tgtEl>
                                          <p:spTgt spid="46"/>
                                        </p:tgtEl>
                                        <p:attrNameLst>
                                          <p:attrName>style.visibility</p:attrName>
                                        </p:attrNameLst>
                                      </p:cBhvr>
                                      <p:to>
                                        <p:strVal val="visible"/>
                                      </p:to>
                                    </p:set>
                                    <p:animEffect transition="in" filter="wipe(left)">
                                      <p:cBhvr>
                                        <p:cTn id="54" dur="1000"/>
                                        <p:tgtEl>
                                          <p:spTgt spid="46"/>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2"/>
                </p:tgtEl>
              </p:cMediaNode>
            </p:audio>
          </p:childTnLst>
        </p:cTn>
      </p:par>
    </p:tnLst>
    <p:bldLst>
      <p:bldP spid="33" grpId="0"/>
      <p:bldP spid="34" grpId="0"/>
      <p:bldP spid="36" grpId="0"/>
      <p:bldP spid="51" grpId="0" bldLvl="0" animBg="1"/>
      <p:bldP spid="37" grpId="0" bldLvl="0" animBg="1"/>
      <p:bldP spid="38" grpId="0" bldLvl="0" animBg="1"/>
      <p:bldP spid="39" grpId="0" bldLvl="0" animBg="1"/>
      <p:bldP spid="40" grpId="0" bldLvl="0" animBg="1"/>
      <p:bldP spid="46" grpId="0" bldLvl="0" animBg="1"/>
      <p:bldP spid="45" grpId="0" bldLvl="0" animBg="1"/>
      <p:bldP spid="48"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38"/>
</p:tagLst>
</file>

<file path=ppt/tags/tag10.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4*i*0"/>
  <p:tag name="KSO_WM_UNIT_BK_DARK_LIGHT" val="2"/>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5*i*0"/>
  <p:tag name="KSO_WM_UNIT_BK_DARK_LIGHT" val="2"/>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6*i*0"/>
  <p:tag name="KSO_WM_UNIT_BK_DARK_LIGHT" val="2"/>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7*i*0"/>
  <p:tag name="KSO_WM_UNIT_BK_DARK_LIGHT" val="2"/>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8*i*0"/>
  <p:tag name="KSO_WM_UNIT_BK_DARK_LIGHT" val="2"/>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4538"/>
  <p:tag name="KSO_WM_TAG_VERSION" val="1.0"/>
  <p:tag name="KSO_WM_SLIDE_ID" val="custom20186579_1"/>
  <p:tag name="KSO_WM_SLIDE_INDEX" val="1"/>
  <p:tag name="KSO_WM_SLIDE_ITEM_CNT" val="0"/>
  <p:tag name="KSO_WM_SLIDE_LAYOUT" val="a_b"/>
  <p:tag name="KSO_WM_SLIDE_LAYOUT_CNT" val="1_1"/>
  <p:tag name="KSO_WM_SLIDE_TYPE" val="title"/>
  <p:tag name="KSO_WM_SLIDE_SUBTYPE" val="pureTxt"/>
  <p:tag name="KSO_WM_TEMPLATE_THUMBS_INDEX" val="1、5、6、7、8、10、13、14、16、17、18、19"/>
  <p:tag name="KSO_WM_BEAUTIFY_FLAG" val="#wm#"/>
  <p:tag name="KSO_WM_TEMPLATE_TOPIC_ID" val="2869567"/>
  <p:tag name="KSO_WM_TEMPLATE_OUTLINE_ID" val="6"/>
  <p:tag name="KSO_WM_TEMPLATE_SCENE_ID" val="1"/>
  <p:tag name="KSO_WM_TEMPLATE_JOB_ID" val="6"/>
  <p:tag name="KSO_WM_TEMPLATE_TOPIC_DEFAULT" val="0"/>
  <p:tag name="KSO_WM_TEMPLATE_SUBCATEGORY" val="0"/>
  <p:tag name="KSO_WM_TEMPLATE_MASTER_TYPE" val="1"/>
  <p:tag name="KSO_WM_TEMPLATE_COLOR_TYPE" val="1"/>
  <p:tag name="KSO_WM_TEMPLATE_MASTER_THUMB_INDEX" val="12"/>
</p:tagLst>
</file>

<file path=ppt/tags/tag152.xml><?xml version="1.0" encoding="utf-8"?>
<p:tagLst xmlns:a="http://schemas.openxmlformats.org/drawingml/2006/main" xmlns:r="http://schemas.openxmlformats.org/officeDocument/2006/relationships" xmlns:p="http://schemas.openxmlformats.org/presentationml/2006/main">
  <p:tag name="REFSHAPE" val="456961588"/>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538"/>
</p:tagLst>
</file>

<file path=ppt/tags/tag1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577"/>
  <p:tag name="KSO_WM_UNIT_TYPE" val="m_h_f"/>
  <p:tag name="KSO_WM_UNIT_INDEX" val="1_3_1"/>
  <p:tag name="KSO_WM_UNIT_ID" val="diagram160577_4*m_h_f*1_3_1"/>
  <p:tag name="KSO_WM_UNIT_CLEAR" val="1"/>
  <p:tag name="KSO_WM_UNIT_LAYERLEVEL" val="1_1_1"/>
  <p:tag name="KSO_WM_UNIT_VALUE" val="28"/>
  <p:tag name="KSO_WM_UNIT_HIGHLIGHT" val="0"/>
  <p:tag name="KSO_WM_UNIT_COMPATIBLE" val="0"/>
  <p:tag name="KSO_WM_DIAGRAM_GROUP_CODE" val="m1-1"/>
  <p:tag name="KSO_WM_UNIT_PRESET_TEXT" val="LOREM IPSUM"/>
  <p:tag name="KSO_WM_UNIT_FILL_FORE_SCHEMECOLOR_INDEX" val="5"/>
  <p:tag name="KSO_WM_UNIT_FILL_TYPE" val="1"/>
  <p:tag name="KSO_WM_UNIT_TEXT_FILL_FORE_SCHEMECOLOR_INDEX" val="14"/>
  <p:tag name="KSO_WM_UNIT_TEXT_FILL_TYPE" val="1"/>
  <p:tag name="KSO_WM_UNIT_USESOURCEFORMAT_APPLY" val="1"/>
</p:tagLst>
</file>

<file path=ppt/tags/tag1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577"/>
  <p:tag name="KSO_WM_UNIT_TYPE" val="m_i"/>
  <p:tag name="KSO_WM_UNIT_INDEX" val="1_2"/>
  <p:tag name="KSO_WM_UNIT_ID" val="diagram160577_4*m_i*1_2"/>
  <p:tag name="KSO_WM_UNIT_CLEAR" val="1"/>
  <p:tag name="KSO_WM_UNIT_LAYERLEVEL" val="1_1"/>
  <p:tag name="KSO_WM_DIAGRAM_GROUP_CODE" val="m1-1"/>
  <p:tag name="KSO_WM_UNIT_FILL_FORE_SCHEMECOLOR_INDEX" val="6"/>
  <p:tag name="KSO_WM_UNIT_FILL_TYPE" val="1"/>
  <p:tag name="KSO_WM_UNIT_TEXT_FILL_FORE_SCHEMECOLOR_INDEX" val="6"/>
  <p:tag name="KSO_WM_UNIT_TEXT_FILL_TYPE" val="1"/>
  <p:tag name="KSO_WM_UNIT_USESOURCEFORMAT_APPLY" val="1"/>
</p:tagLst>
</file>

<file path=ppt/tags/tag1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577"/>
  <p:tag name="KSO_WM_UNIT_TYPE" val="m_h_f"/>
  <p:tag name="KSO_WM_UNIT_INDEX" val="1_2_1"/>
  <p:tag name="KSO_WM_UNIT_ID" val="diagram160577_4*m_h_f*1_2_1"/>
  <p:tag name="KSO_WM_UNIT_CLEAR" val="1"/>
  <p:tag name="KSO_WM_UNIT_LAYERLEVEL" val="1_1_1"/>
  <p:tag name="KSO_WM_UNIT_VALUE" val="28"/>
  <p:tag name="KSO_WM_UNIT_HIGHLIGHT" val="0"/>
  <p:tag name="KSO_WM_UNIT_COMPATIBLE" val="0"/>
  <p:tag name="KSO_WM_DIAGRAM_GROUP_CODE" val="m1-1"/>
  <p:tag name="KSO_WM_UNIT_PRESET_TEXT" val="LOREM IPSUM"/>
  <p:tag name="KSO_WM_UNIT_FILL_FORE_SCHEMECOLOR_INDEX" val="5"/>
  <p:tag name="KSO_WM_UNIT_FILL_TYPE" val="1"/>
  <p:tag name="KSO_WM_UNIT_TEXT_FILL_FORE_SCHEMECOLOR_INDEX" val="14"/>
  <p:tag name="KSO_WM_UNIT_TEXT_FILL_TYPE" val="1"/>
  <p:tag name="KSO_WM_UNIT_USESOURCEFORMAT_APPLY" val="1"/>
</p:tagLst>
</file>

<file path=ppt/tags/tag1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577"/>
  <p:tag name="KSO_WM_UNIT_TYPE" val="m_h_f"/>
  <p:tag name="KSO_WM_UNIT_INDEX" val="1_1_1"/>
  <p:tag name="KSO_WM_UNIT_ID" val="diagram160577_4*m_h_f*1_1_1"/>
  <p:tag name="KSO_WM_UNIT_CLEAR" val="1"/>
  <p:tag name="KSO_WM_UNIT_LAYERLEVEL" val="1_1_1"/>
  <p:tag name="KSO_WM_UNIT_VALUE" val="28"/>
  <p:tag name="KSO_WM_UNIT_HIGHLIGHT" val="0"/>
  <p:tag name="KSO_WM_UNIT_COMPATIBLE" val="0"/>
  <p:tag name="KSO_WM_DIAGRAM_GROUP_CODE" val="m1-1"/>
  <p:tag name="KSO_WM_UNIT_PRESET_TEXT" val="LOREM IPSUM"/>
  <p:tag name="KSO_WM_UNIT_FILL_FORE_SCHEMECOLOR_INDEX" val="5"/>
  <p:tag name="KSO_WM_UNIT_FILL_TYPE" val="1"/>
  <p:tag name="KSO_WM_UNIT_TEXT_FILL_FORE_SCHEMECOLOR_INDEX" val="14"/>
  <p:tag name="KSO_WM_UNIT_TEXT_FILL_TYPE" val="1"/>
  <p:tag name="KSO_WM_UNIT_USESOURCEFORMAT_APPLY" val="1"/>
</p:tagLst>
</file>

<file path=ppt/tags/tag1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577"/>
  <p:tag name="KSO_WM_UNIT_TYPE" val="m_i"/>
  <p:tag name="KSO_WM_UNIT_INDEX" val="1_1"/>
  <p:tag name="KSO_WM_UNIT_ID" val="diagram160577_4*m_i*1_1"/>
  <p:tag name="KSO_WM_UNIT_CLEAR" val="1"/>
  <p:tag name="KSO_WM_UNIT_LAYERLEVEL" val="1_1"/>
  <p:tag name="KSO_WM_DIAGRAM_GROUP_CODE" val="m1-1"/>
  <p:tag name="KSO_WM_UNIT_FILL_FORE_SCHEMECOLOR_INDEX" val="6"/>
  <p:tag name="KSO_WM_UNIT_FILL_TYPE" val="1"/>
  <p:tag name="KSO_WM_UNIT_TEXT_FILL_FORE_SCHEMECOLOR_INDEX" val="6"/>
  <p:tag name="KSO_WM_UNIT_TEXT_FILL_TYPE" val="1"/>
  <p:tag name="KSO_WM_UNIT_USESOURCEFORMAT_APPLY" val="1"/>
</p:tagLst>
</file>

<file path=ppt/tags/tag1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577"/>
  <p:tag name="KSO_WM_UNIT_TYPE" val="m_h_f"/>
  <p:tag name="KSO_WM_UNIT_INDEX" val="1_2_1"/>
  <p:tag name="KSO_WM_UNIT_ID" val="diagram160577_4*m_h_f*1_2_1"/>
  <p:tag name="KSO_WM_UNIT_CLEAR" val="1"/>
  <p:tag name="KSO_WM_UNIT_LAYERLEVEL" val="1_1_1"/>
  <p:tag name="KSO_WM_UNIT_VALUE" val="28"/>
  <p:tag name="KSO_WM_UNIT_HIGHLIGHT" val="0"/>
  <p:tag name="KSO_WM_UNIT_COMPATIBLE" val="0"/>
  <p:tag name="KSO_WM_DIAGRAM_GROUP_CODE" val="m1-1"/>
  <p:tag name="KSO_WM_UNIT_PRESET_TEXT" val="LOREM IPSUM"/>
  <p:tag name="KSO_WM_UNIT_FILL_FORE_SCHEMECOLOR_INDEX" val="5"/>
  <p:tag name="KSO_WM_UNIT_FILL_TYPE" val="1"/>
  <p:tag name="KSO_WM_UNIT_TEXT_FILL_FORE_SCHEMECOLOR_INDEX" val="14"/>
  <p:tag name="KSO_WM_UNIT_TEXT_FILL_TYPE"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577"/>
  <p:tag name="KSO_WM_UNIT_TYPE" val="m_i"/>
  <p:tag name="KSO_WM_UNIT_INDEX" val="1_2"/>
  <p:tag name="KSO_WM_UNIT_ID" val="diagram160577_4*m_i*1_2"/>
  <p:tag name="KSO_WM_UNIT_CLEAR" val="1"/>
  <p:tag name="KSO_WM_UNIT_LAYERLEVEL" val="1_1"/>
  <p:tag name="KSO_WM_DIAGRAM_GROUP_CODE" val="m1-1"/>
  <p:tag name="KSO_WM_UNIT_FILL_FORE_SCHEMECOLOR_INDEX" val="6"/>
  <p:tag name="KSO_WM_UNIT_FILL_TYPE" val="1"/>
  <p:tag name="KSO_WM_UNIT_TEXT_FILL_FORE_SCHEMECOLOR_INDEX" val="6"/>
  <p:tag name="KSO_WM_UNIT_TEXT_FILL_TYPE" val="1"/>
  <p:tag name="KSO_WM_UNIT_USESOURCEFORMAT_APPLY" val="1"/>
</p:tagLst>
</file>

<file path=ppt/tags/tag1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577"/>
  <p:tag name="KSO_WM_UNIT_TYPE" val="m_i"/>
  <p:tag name="KSO_WM_UNIT_INDEX" val="1_3"/>
  <p:tag name="KSO_WM_UNIT_ID" val="diagram160577_4*m_i*1_3"/>
  <p:tag name="KSO_WM_UNIT_CLEAR" val="1"/>
  <p:tag name="KSO_WM_UNIT_LAYERLEVEL" val="1_1"/>
  <p:tag name="KSO_WM_DIAGRAM_GROUP_CODE" val="m1-1"/>
  <p:tag name="KSO_WM_UNIT_FILL_FORE_SCHEMECOLOR_INDEX" val="6"/>
  <p:tag name="KSO_WM_UNIT_FILL_TYPE" val="1"/>
  <p:tag name="KSO_WM_UNIT_TEXT_FILL_FORE_SCHEMECOLOR_INDEX" val="6"/>
  <p:tag name="KSO_WM_UNIT_TEXT_FILL_TYPE" val="1"/>
  <p:tag name="KSO_WM_UNIT_USESOURCEFORMAT_APPLY" val="1"/>
</p:tagLst>
</file>

<file path=ppt/tags/tag162.xml><?xml version="1.0" encoding="utf-8"?>
<p:tagLst xmlns:a="http://schemas.openxmlformats.org/drawingml/2006/main" xmlns:r="http://schemas.openxmlformats.org/officeDocument/2006/relationships" xmlns:p="http://schemas.openxmlformats.org/presentationml/2006/main">
  <p:tag name="TIMING" val="|16.1"/>
</p:tagLst>
</file>

<file path=ppt/tags/tag163.xml><?xml version="1.0" encoding="utf-8"?>
<p:tagLst xmlns:a="http://schemas.openxmlformats.org/drawingml/2006/main" xmlns:r="http://schemas.openxmlformats.org/officeDocument/2006/relationships" xmlns:p="http://schemas.openxmlformats.org/presentationml/2006/main">
  <p:tag name="TIMING" val="|0.7"/>
</p:tagLst>
</file>

<file path=ppt/tags/tag164.xml><?xml version="1.0" encoding="utf-8"?>
<p:tagLst xmlns:a="http://schemas.openxmlformats.org/drawingml/2006/main" xmlns:r="http://schemas.openxmlformats.org/officeDocument/2006/relationships" xmlns:p="http://schemas.openxmlformats.org/presentationml/2006/main">
  <p:tag name="TIMING" val="|3.2"/>
</p:tagLst>
</file>

<file path=ppt/tags/tag165.xml><?xml version="1.0" encoding="utf-8"?>
<p:tagLst xmlns:a="http://schemas.openxmlformats.org/drawingml/2006/main" xmlns:r="http://schemas.openxmlformats.org/officeDocument/2006/relationships" xmlns:p="http://schemas.openxmlformats.org/presentationml/2006/main">
  <p:tag name="TIMING" val="|1.7"/>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TIMING" val="|12.1|9.3|23.9|20|1.6"/>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TIMING" val="|5.8|8.5|21|10.8|11.1|4.9|1.2|5.4|6.6|3.2|8"/>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TIMING" val="|5.9|2.6|1|0.9|1|1|0.9|15.4|6.1"/>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TIMING" val="|7.6"/>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TIMING" val="|1.2|16|0.9"/>
</p:tagLst>
</file>

<file path=ppt/tags/tag171.xml><?xml version="1.0" encoding="utf-8"?>
<p:tagLst xmlns:a="http://schemas.openxmlformats.org/drawingml/2006/main" xmlns:r="http://schemas.openxmlformats.org/officeDocument/2006/relationships" xmlns:p="http://schemas.openxmlformats.org/presentationml/2006/main">
  <p:tag name="TIMING" val="|7.9|24.2|3.7|4|2.5|10|2.2|4.9"/>
</p:tagLst>
</file>

<file path=ppt/tags/tag172.xml><?xml version="1.0" encoding="utf-8"?>
<p:tagLst xmlns:a="http://schemas.openxmlformats.org/drawingml/2006/main" xmlns:r="http://schemas.openxmlformats.org/officeDocument/2006/relationships" xmlns:p="http://schemas.openxmlformats.org/presentationml/2006/main">
  <p:tag name="KSO_WM_UNIT_TABLE_BEAUTIFY" val="smartTable{8df9a3ce-42b0-4e7b-9301-e2145314ab01}"/>
</p:tagLst>
</file>

<file path=ppt/tags/tag173.xml><?xml version="1.0" encoding="utf-8"?>
<p:tagLst xmlns:a="http://schemas.openxmlformats.org/drawingml/2006/main" xmlns:r="http://schemas.openxmlformats.org/officeDocument/2006/relationships" xmlns:p="http://schemas.openxmlformats.org/presentationml/2006/main">
  <p:tag name="TIMING" val="|3.4"/>
</p:tagLst>
</file>

<file path=ppt/tags/tag174.xml><?xml version="1.0" encoding="utf-8"?>
<p:tagLst xmlns:a="http://schemas.openxmlformats.org/drawingml/2006/main" xmlns:r="http://schemas.openxmlformats.org/officeDocument/2006/relationships" xmlns:p="http://schemas.openxmlformats.org/presentationml/2006/main">
  <p:tag name="TIMING" val="|25.5|2.5"/>
</p:tagLst>
</file>

<file path=ppt/tags/tag175.xml><?xml version="1.0" encoding="utf-8"?>
<p:tagLst xmlns:a="http://schemas.openxmlformats.org/drawingml/2006/main" xmlns:r="http://schemas.openxmlformats.org/officeDocument/2006/relationships" xmlns:p="http://schemas.openxmlformats.org/presentationml/2006/main">
  <p:tag name="TIMING" val="|53.6|14.6|21.9|9"/>
</p:tagLst>
</file>

<file path=ppt/tags/tag176.xml><?xml version="1.0" encoding="utf-8"?>
<p:tagLst xmlns:a="http://schemas.openxmlformats.org/drawingml/2006/main" xmlns:r="http://schemas.openxmlformats.org/officeDocument/2006/relationships" xmlns:p="http://schemas.openxmlformats.org/presentationml/2006/main">
  <p:tag name="TIMING" val="|40.4|7.8|34.9"/>
</p:tagLst>
</file>

<file path=ppt/tags/tag177.xml><?xml version="1.0" encoding="utf-8"?>
<p:tagLst xmlns:a="http://schemas.openxmlformats.org/drawingml/2006/main" xmlns:r="http://schemas.openxmlformats.org/officeDocument/2006/relationships" xmlns:p="http://schemas.openxmlformats.org/presentationml/2006/main">
  <p:tag name="TIMING" val="|55.9"/>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538"/>
</p:tagLst>
</file>

<file path=ppt/tags/tag179.xml><?xml version="1.0" encoding="utf-8"?>
<p:tagLst xmlns:a="http://schemas.openxmlformats.org/drawingml/2006/main" xmlns:r="http://schemas.openxmlformats.org/officeDocument/2006/relationships" xmlns:p="http://schemas.openxmlformats.org/presentationml/2006/main">
  <p:tag name="TIMING" val="|1.3"/>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538"/>
</p:tagLst>
</file>

<file path=ppt/tags/tag18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6,&quot;width&quot;:1944}"/>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3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4、7、9、11、16、19、20、21、22、23、26、29、34、38"/>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453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2"/>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WPS主题色">
      <a:dk1>
        <a:srgbClr val="000000"/>
      </a:dk1>
      <a:lt1>
        <a:srgbClr val="FFFFFF"/>
      </a:lt1>
      <a:dk2>
        <a:srgbClr val="ECEEEF"/>
      </a:dk2>
      <a:lt2>
        <a:srgbClr val="FCFDFD"/>
      </a:lt2>
      <a:accent1>
        <a:srgbClr val="547D9D"/>
      </a:accent1>
      <a:accent2>
        <a:srgbClr val="437F81"/>
      </a:accent2>
      <a:accent3>
        <a:srgbClr val="4F7A5C"/>
      </a:accent3>
      <a:accent4>
        <a:srgbClr val="6E6D45"/>
      </a:accent4>
      <a:accent5>
        <a:srgbClr val="905E43"/>
      </a:accent5>
      <a:accent6>
        <a:srgbClr val="9D5458"/>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1508</TotalTime>
  <Words>1933</Words>
  <Application>Microsoft Office PowerPoint</Application>
  <PresentationFormat>全屏显示(16:9)</PresentationFormat>
  <Paragraphs>221</Paragraphs>
  <Slides>22</Slides>
  <Notes>8</Notes>
  <HiddenSlides>0</HiddenSlides>
  <MMClips>22</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22</vt:i4>
      </vt:variant>
    </vt:vector>
  </HeadingPairs>
  <TitlesOfParts>
    <vt:vector size="24" baseType="lpstr">
      <vt:lpstr>1_Office 主题​​</vt:lpstr>
      <vt:lpstr>文档</vt:lpstr>
      <vt:lpstr>第19课 资本主义国家的新变化</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微课名称：XXX微课</dc:title>
  <dc:creator>User</dc:creator>
  <cp:lastModifiedBy>user</cp:lastModifiedBy>
  <cp:revision>122</cp:revision>
  <dcterms:created xsi:type="dcterms:W3CDTF">2020-02-01T11:21:00Z</dcterms:created>
  <dcterms:modified xsi:type="dcterms:W3CDTF">2020-05-18T01:55:41Z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