
<file path=[Content_Types].xml><?xml version="1.0" encoding="utf-8"?>
<Types xmlns="http://schemas.openxmlformats.org/package/2006/content-types">
  <Default Extension="png" ContentType="image/png"/>
  <Default Extension="m4a" ContentType="audio/unknown"/>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heme/theme2.xml" ContentType="application/vnd.openxmlformats-officedocument.theme+xml"/>
  <Override PartName="/ppt/tags/tag151.xml" ContentType="application/vnd.openxmlformats-officedocument.presentationml.tags+xml"/>
  <Override PartName="/ppt/notesSlides/notesSlide1.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notesSlides/notesSlide2.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6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notesSlides/notesSlide8.xml" ContentType="application/vnd.openxmlformats-officedocument.presentationml.notesSlide+xml"/>
  <Override PartName="/ppt/tags/tag17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65" r:id="rId2"/>
    <p:sldId id="291" r:id="rId3"/>
    <p:sldId id="294" r:id="rId4"/>
    <p:sldId id="1925" r:id="rId5"/>
    <p:sldId id="1950" r:id="rId6"/>
    <p:sldId id="628" r:id="rId7"/>
    <p:sldId id="1939" r:id="rId8"/>
    <p:sldId id="292" r:id="rId9"/>
    <p:sldId id="263" r:id="rId10"/>
    <p:sldId id="440" r:id="rId11"/>
    <p:sldId id="256" r:id="rId12"/>
    <p:sldId id="1946" r:id="rId13"/>
    <p:sldId id="1954" r:id="rId14"/>
    <p:sldId id="275" r:id="rId15"/>
    <p:sldId id="1958" r:id="rId16"/>
    <p:sldId id="1948" r:id="rId17"/>
    <p:sldId id="276" r:id="rId18"/>
    <p:sldId id="1957" r:id="rId19"/>
    <p:sldId id="336" r:id="rId20"/>
    <p:sldId id="1949" r:id="rId21"/>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1pPr>
    <a:lvl2pPr marL="0" marR="0" indent="457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2pPr>
    <a:lvl3pPr marL="0" marR="0" indent="914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3pPr>
    <a:lvl4pPr marL="0" marR="0" indent="1371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4pPr>
    <a:lvl5pPr marL="0" marR="0" indent="18288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5pPr>
    <a:lvl6pPr marL="0" marR="0" indent="22860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6pPr>
    <a:lvl7pPr marL="0" marR="0" indent="2743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7pPr>
    <a:lvl8pPr marL="0" marR="0" indent="3200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8pPr>
    <a:lvl9pPr marL="0" marR="0" indent="3657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855" autoAdjust="0"/>
  </p:normalViewPr>
  <p:slideViewPr>
    <p:cSldViewPr snapToGrid="0">
      <p:cViewPr varScale="1">
        <p:scale>
          <a:sx n="82" d="100"/>
          <a:sy n="82" d="100"/>
        </p:scale>
        <p:origin x="-966"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7E710A13-B591-4672-9356-61FCE771209D}" type="doc">
      <dgm:prSet loTypeId="urn:microsoft.com/office/officeart/2005/8/layout/cycle6#1" loCatId="cycle" qsTypeId="urn:microsoft.com/office/officeart/2005/8/quickstyle/simple1#1" qsCatId="simple" csTypeId="urn:microsoft.com/office/officeart/2005/8/colors/colorful1#1" csCatId="colorful" phldr="1"/>
      <dgm:spPr/>
      <dgm:t>
        <a:bodyPr/>
        <a:lstStyle/>
        <a:p>
          <a:endParaRPr lang="zh-CN" altLang="en-US"/>
        </a:p>
      </dgm:t>
    </dgm:pt>
    <dgm:pt modelId="{D3664AD0-2E37-4674-9711-4D7E7CF4A9D1}">
      <dgm:prSet phldrT="[文本]" custT="1"/>
      <dgm:spPr/>
      <dgm:t>
        <a:bodyPr/>
        <a:lstStyle/>
        <a:p>
          <a:r>
            <a:rPr lang="zh-CN" altLang="en-US" sz="1600" dirty="0"/>
            <a:t>资本主义政治经济发展的</a:t>
          </a:r>
          <a:endParaRPr lang="en-US" altLang="zh-CN" sz="1600" dirty="0"/>
        </a:p>
        <a:p>
          <a:r>
            <a:rPr lang="zh-CN" altLang="en-US" sz="1600" dirty="0"/>
            <a:t>不平衡</a:t>
          </a:r>
        </a:p>
      </dgm:t>
    </dgm:pt>
    <dgm:pt modelId="{757D529E-4A77-4D16-ABEB-DC9F3836D01B}" type="parTrans" cxnId="{3F952162-735D-4440-BA32-A17956C849A4}">
      <dgm:prSet/>
      <dgm:spPr/>
      <dgm:t>
        <a:bodyPr/>
        <a:lstStyle/>
        <a:p>
          <a:endParaRPr lang="zh-CN" altLang="en-US"/>
        </a:p>
      </dgm:t>
    </dgm:pt>
    <dgm:pt modelId="{CFB09741-A5CC-4CE0-B05D-BF687644C6EB}" type="sibTrans" cxnId="{3F952162-735D-4440-BA32-A17956C849A4}">
      <dgm:prSet/>
      <dgm:spPr/>
      <dgm:t>
        <a:bodyPr/>
        <a:lstStyle/>
        <a:p>
          <a:endParaRPr lang="zh-CN" altLang="en-US" sz="2200"/>
        </a:p>
      </dgm:t>
    </dgm:pt>
    <dgm:pt modelId="{A9A55EBD-C3F9-4771-AD6A-6C33A45B093D}">
      <dgm:prSet phldrT="[文本]" custT="1"/>
      <dgm:spPr/>
      <dgm:t>
        <a:bodyPr/>
        <a:lstStyle/>
        <a:p>
          <a:pPr marL="0" lvl="0" indent="0" algn="ctr" defTabSz="889000">
            <a:lnSpc>
              <a:spcPct val="90000"/>
            </a:lnSpc>
            <a:spcBef>
              <a:spcPct val="0"/>
            </a:spcBef>
            <a:spcAft>
              <a:spcPct val="35000"/>
            </a:spcAft>
            <a:buNone/>
          </a:pPr>
          <a:r>
            <a:rPr lang="zh-CN" altLang="en-US" sz="1600" kern="1200" dirty="0">
              <a:solidFill>
                <a:prstClr val="black"/>
              </a:solidFill>
              <a:latin typeface="华文中宋" panose="02010600040101010101" charset="-122"/>
              <a:ea typeface="+mn-ea"/>
              <a:cs typeface="+mn-cs"/>
            </a:rPr>
            <a:t>德、日对“</a:t>
          </a:r>
          <a:r>
            <a:rPr lang="zh-CN" altLang="en-US" sz="1600" kern="1200" dirty="0">
              <a:solidFill>
                <a:prstClr val="black"/>
              </a:solidFill>
              <a:latin typeface="华文中宋" panose="02010600040101010101" charset="-122"/>
              <a:ea typeface="华文中宋" panose="02010600040101010101" charset="-122"/>
              <a:cs typeface="+mn-cs"/>
            </a:rPr>
            <a:t>凡尔赛－华盛顿体系” 的仇视</a:t>
          </a:r>
        </a:p>
      </dgm:t>
    </dgm:pt>
    <dgm:pt modelId="{C8507E5B-2EAF-4E7C-8694-57BBBF5476AB}" type="parTrans" cxnId="{7CE72175-6A2E-4D72-B7FE-63D6943D8F0A}">
      <dgm:prSet/>
      <dgm:spPr/>
      <dgm:t>
        <a:bodyPr/>
        <a:lstStyle/>
        <a:p>
          <a:endParaRPr lang="zh-CN" altLang="en-US"/>
        </a:p>
      </dgm:t>
    </dgm:pt>
    <dgm:pt modelId="{99948CDB-FE4D-47C9-9E25-874A931FB388}" type="sibTrans" cxnId="{7CE72175-6A2E-4D72-B7FE-63D6943D8F0A}">
      <dgm:prSet/>
      <dgm:spPr/>
      <dgm:t>
        <a:bodyPr/>
        <a:lstStyle/>
        <a:p>
          <a:endParaRPr lang="zh-CN" altLang="en-US" sz="2200"/>
        </a:p>
      </dgm:t>
    </dgm:pt>
    <dgm:pt modelId="{AE3F2A6E-1F09-4137-B690-A193E226D9E1}">
      <dgm:prSet phldrT="[文本]" custT="1"/>
      <dgm:spPr/>
      <dgm:t>
        <a:bodyPr/>
        <a:lstStyle/>
        <a:p>
          <a:r>
            <a:rPr lang="zh-CN" altLang="en-US" sz="1600" dirty="0">
              <a:solidFill>
                <a:schemeClr val="tx1"/>
              </a:solidFill>
              <a:latin typeface="+mn-ea"/>
            </a:rPr>
            <a:t>英法绥靖政策、美国中立法案、苏联避战自保政策，加速了二战的爆发。</a:t>
          </a:r>
          <a:endParaRPr lang="zh-CN" altLang="en-US" sz="1600" dirty="0">
            <a:solidFill>
              <a:schemeClr val="tx1"/>
            </a:solidFill>
          </a:endParaRPr>
        </a:p>
      </dgm:t>
    </dgm:pt>
    <dgm:pt modelId="{0037A7F5-2C9A-416D-A2E1-1E8EDC94170A}" type="parTrans" cxnId="{82EC054F-A0D3-4073-9470-D2E191570738}">
      <dgm:prSet/>
      <dgm:spPr/>
      <dgm:t>
        <a:bodyPr/>
        <a:lstStyle/>
        <a:p>
          <a:endParaRPr lang="zh-CN" altLang="en-US"/>
        </a:p>
      </dgm:t>
    </dgm:pt>
    <dgm:pt modelId="{E2519C77-1632-4CF0-A5B4-815C3CBBA5D0}" type="sibTrans" cxnId="{82EC054F-A0D3-4073-9470-D2E191570738}">
      <dgm:prSet/>
      <dgm:spPr/>
      <dgm:t>
        <a:bodyPr/>
        <a:lstStyle/>
        <a:p>
          <a:endParaRPr lang="zh-CN" altLang="en-US" sz="2200"/>
        </a:p>
      </dgm:t>
    </dgm:pt>
    <dgm:pt modelId="{366E5386-CD50-4730-A78A-4A055DC93816}">
      <dgm:prSet phldrT="[文本]" custT="1"/>
      <dgm:spPr/>
      <dgm:t>
        <a:bodyPr/>
        <a:lstStyle/>
        <a:p>
          <a:r>
            <a:rPr lang="en-US" altLang="zh-CN" sz="1600" dirty="0"/>
            <a:t>1929-1933</a:t>
          </a:r>
          <a:r>
            <a:rPr lang="zh-CN" altLang="en-US" sz="1600" dirty="0"/>
            <a:t>年经济危机的打击</a:t>
          </a:r>
        </a:p>
      </dgm:t>
    </dgm:pt>
    <dgm:pt modelId="{270CA395-1EB0-4783-97E2-B9C637D561F2}" type="parTrans" cxnId="{C22DA4C9-33CC-4442-8F4D-6CB23DF4A6E9}">
      <dgm:prSet/>
      <dgm:spPr/>
      <dgm:t>
        <a:bodyPr/>
        <a:lstStyle/>
        <a:p>
          <a:endParaRPr lang="zh-CN" altLang="en-US"/>
        </a:p>
      </dgm:t>
    </dgm:pt>
    <dgm:pt modelId="{C961B768-EF39-4B18-9931-CF22FD6A142D}" type="sibTrans" cxnId="{C22DA4C9-33CC-4442-8F4D-6CB23DF4A6E9}">
      <dgm:prSet/>
      <dgm:spPr/>
      <dgm:t>
        <a:bodyPr/>
        <a:lstStyle/>
        <a:p>
          <a:endParaRPr lang="zh-CN" altLang="en-US" sz="2200"/>
        </a:p>
      </dgm:t>
    </dgm:pt>
    <dgm:pt modelId="{E2787A16-D7CE-4A75-A751-CDD75ED0D0A2}" type="pres">
      <dgm:prSet presAssocID="{7E710A13-B591-4672-9356-61FCE771209D}" presName="cycle" presStyleCnt="0">
        <dgm:presLayoutVars>
          <dgm:dir/>
          <dgm:resizeHandles val="exact"/>
        </dgm:presLayoutVars>
      </dgm:prSet>
      <dgm:spPr/>
      <dgm:t>
        <a:bodyPr/>
        <a:lstStyle/>
        <a:p>
          <a:endParaRPr lang="zh-CN" altLang="en-US"/>
        </a:p>
      </dgm:t>
    </dgm:pt>
    <dgm:pt modelId="{47399E56-4548-42E2-9BCA-93D296CBE118}" type="pres">
      <dgm:prSet presAssocID="{D3664AD0-2E37-4674-9711-4D7E7CF4A9D1}" presName="node" presStyleLbl="node1" presStyleIdx="0" presStyleCnt="4" custScaleX="153045" custScaleY="60705" custRadScaleRad="65784" custRadScaleInc="31078">
        <dgm:presLayoutVars>
          <dgm:bulletEnabled val="1"/>
        </dgm:presLayoutVars>
      </dgm:prSet>
      <dgm:spPr/>
      <dgm:t>
        <a:bodyPr/>
        <a:lstStyle/>
        <a:p>
          <a:endParaRPr lang="zh-CN" altLang="en-US"/>
        </a:p>
      </dgm:t>
    </dgm:pt>
    <dgm:pt modelId="{0FD46037-8683-4D07-B129-5EB3C8545205}" type="pres">
      <dgm:prSet presAssocID="{D3664AD0-2E37-4674-9711-4D7E7CF4A9D1}" presName="spNode" presStyleCnt="0"/>
      <dgm:spPr/>
    </dgm:pt>
    <dgm:pt modelId="{7063017A-32F5-4D9E-BFEF-3CE4725ECFC7}" type="pres">
      <dgm:prSet presAssocID="{CFB09741-A5CC-4CE0-B05D-BF687644C6EB}" presName="sibTrans" presStyleLbl="sibTrans1D1" presStyleIdx="0" presStyleCnt="4"/>
      <dgm:spPr/>
      <dgm:t>
        <a:bodyPr/>
        <a:lstStyle/>
        <a:p>
          <a:endParaRPr lang="zh-CN" altLang="en-US"/>
        </a:p>
      </dgm:t>
    </dgm:pt>
    <dgm:pt modelId="{1B164A45-5DA8-4A59-B426-630BB714438B}" type="pres">
      <dgm:prSet presAssocID="{A9A55EBD-C3F9-4771-AD6A-6C33A45B093D}" presName="node" presStyleLbl="node1" presStyleIdx="1" presStyleCnt="4" custScaleX="128312" custScaleY="51291" custRadScaleRad="156109" custRadScaleInc="-1224">
        <dgm:presLayoutVars>
          <dgm:bulletEnabled val="1"/>
        </dgm:presLayoutVars>
      </dgm:prSet>
      <dgm:spPr/>
      <dgm:t>
        <a:bodyPr/>
        <a:lstStyle/>
        <a:p>
          <a:endParaRPr lang="zh-CN" altLang="en-US"/>
        </a:p>
      </dgm:t>
    </dgm:pt>
    <dgm:pt modelId="{D3BC2A19-9D8A-4278-9232-F8F2281372F8}" type="pres">
      <dgm:prSet presAssocID="{A9A55EBD-C3F9-4771-AD6A-6C33A45B093D}" presName="spNode" presStyleCnt="0"/>
      <dgm:spPr/>
    </dgm:pt>
    <dgm:pt modelId="{35B2B120-41E8-4466-BA01-1D89BEA8F871}" type="pres">
      <dgm:prSet presAssocID="{99948CDB-FE4D-47C9-9E25-874A931FB388}" presName="sibTrans" presStyleLbl="sibTrans1D1" presStyleIdx="1" presStyleCnt="4"/>
      <dgm:spPr/>
      <dgm:t>
        <a:bodyPr/>
        <a:lstStyle/>
        <a:p>
          <a:endParaRPr lang="zh-CN" altLang="en-US"/>
        </a:p>
      </dgm:t>
    </dgm:pt>
    <dgm:pt modelId="{34CE8DBE-D8B5-4161-A8E0-C93C47A5F312}" type="pres">
      <dgm:prSet presAssocID="{AE3F2A6E-1F09-4137-B690-A193E226D9E1}" presName="node" presStyleLbl="node1" presStyleIdx="2" presStyleCnt="4" custScaleX="203836" custScaleY="55782" custRadScaleRad="95105" custRadScaleInc="-55539">
        <dgm:presLayoutVars>
          <dgm:bulletEnabled val="1"/>
        </dgm:presLayoutVars>
      </dgm:prSet>
      <dgm:spPr/>
      <dgm:t>
        <a:bodyPr/>
        <a:lstStyle/>
        <a:p>
          <a:endParaRPr lang="zh-CN" altLang="en-US"/>
        </a:p>
      </dgm:t>
    </dgm:pt>
    <dgm:pt modelId="{B955E726-71D5-4E14-ABD8-44F1DFCF928C}" type="pres">
      <dgm:prSet presAssocID="{AE3F2A6E-1F09-4137-B690-A193E226D9E1}" presName="spNode" presStyleCnt="0"/>
      <dgm:spPr/>
    </dgm:pt>
    <dgm:pt modelId="{3BB44167-87C6-4AFB-BBEB-24FB025DC12A}" type="pres">
      <dgm:prSet presAssocID="{E2519C77-1632-4CF0-A5B4-815C3CBBA5D0}" presName="sibTrans" presStyleLbl="sibTrans1D1" presStyleIdx="2" presStyleCnt="4"/>
      <dgm:spPr/>
      <dgm:t>
        <a:bodyPr/>
        <a:lstStyle/>
        <a:p>
          <a:endParaRPr lang="zh-CN" altLang="en-US"/>
        </a:p>
      </dgm:t>
    </dgm:pt>
    <dgm:pt modelId="{928EE1FD-D980-4B04-BFAE-BDF1689DDAD8}" type="pres">
      <dgm:prSet presAssocID="{366E5386-CD50-4730-A78A-4A055DC93816}" presName="node" presStyleLbl="node1" presStyleIdx="3" presStyleCnt="4" custScaleX="123440" custScaleY="52352" custRadScaleRad="119400" custRadScaleInc="1601">
        <dgm:presLayoutVars>
          <dgm:bulletEnabled val="1"/>
        </dgm:presLayoutVars>
      </dgm:prSet>
      <dgm:spPr/>
      <dgm:t>
        <a:bodyPr/>
        <a:lstStyle/>
        <a:p>
          <a:endParaRPr lang="zh-CN" altLang="en-US"/>
        </a:p>
      </dgm:t>
    </dgm:pt>
    <dgm:pt modelId="{9064CC96-0699-4844-B5BE-2BBA64BF6097}" type="pres">
      <dgm:prSet presAssocID="{366E5386-CD50-4730-A78A-4A055DC93816}" presName="spNode" presStyleCnt="0"/>
      <dgm:spPr/>
    </dgm:pt>
    <dgm:pt modelId="{B8CCB050-C9BE-42B5-912D-BD49886062FC}" type="pres">
      <dgm:prSet presAssocID="{C961B768-EF39-4B18-9931-CF22FD6A142D}" presName="sibTrans" presStyleLbl="sibTrans1D1" presStyleIdx="3" presStyleCnt="4"/>
      <dgm:spPr/>
      <dgm:t>
        <a:bodyPr/>
        <a:lstStyle/>
        <a:p>
          <a:endParaRPr lang="zh-CN" altLang="en-US"/>
        </a:p>
      </dgm:t>
    </dgm:pt>
  </dgm:ptLst>
  <dgm:cxnLst>
    <dgm:cxn modelId="{845F1CDA-2EF7-4285-AAF4-A7CB39456E93}" type="presOf" srcId="{AE3F2A6E-1F09-4137-B690-A193E226D9E1}" destId="{34CE8DBE-D8B5-4161-A8E0-C93C47A5F312}" srcOrd="0" destOrd="0" presId="urn:microsoft.com/office/officeart/2005/8/layout/cycle6#1"/>
    <dgm:cxn modelId="{46A21DBD-3089-4DE6-9532-ED3A9A5750AD}" type="presOf" srcId="{D3664AD0-2E37-4674-9711-4D7E7CF4A9D1}" destId="{47399E56-4548-42E2-9BCA-93D296CBE118}" srcOrd="0" destOrd="0" presId="urn:microsoft.com/office/officeart/2005/8/layout/cycle6#1"/>
    <dgm:cxn modelId="{C22DA4C9-33CC-4442-8F4D-6CB23DF4A6E9}" srcId="{7E710A13-B591-4672-9356-61FCE771209D}" destId="{366E5386-CD50-4730-A78A-4A055DC93816}" srcOrd="3" destOrd="0" parTransId="{270CA395-1EB0-4783-97E2-B9C637D561F2}" sibTransId="{C961B768-EF39-4B18-9931-CF22FD6A142D}"/>
    <dgm:cxn modelId="{9DD3B9BA-5BD5-4711-BA79-1CC7EDF9C10A}" type="presOf" srcId="{C961B768-EF39-4B18-9931-CF22FD6A142D}" destId="{B8CCB050-C9BE-42B5-912D-BD49886062FC}" srcOrd="0" destOrd="0" presId="urn:microsoft.com/office/officeart/2005/8/layout/cycle6#1"/>
    <dgm:cxn modelId="{94BB9A1B-C3B1-4FC7-9CEE-B9A3F5A1541A}" type="presOf" srcId="{A9A55EBD-C3F9-4771-AD6A-6C33A45B093D}" destId="{1B164A45-5DA8-4A59-B426-630BB714438B}" srcOrd="0" destOrd="0" presId="urn:microsoft.com/office/officeart/2005/8/layout/cycle6#1"/>
    <dgm:cxn modelId="{3B095FFE-D3F8-4D83-9A9C-8257238EA451}" type="presOf" srcId="{99948CDB-FE4D-47C9-9E25-874A931FB388}" destId="{35B2B120-41E8-4466-BA01-1D89BEA8F871}" srcOrd="0" destOrd="0" presId="urn:microsoft.com/office/officeart/2005/8/layout/cycle6#1"/>
    <dgm:cxn modelId="{82EC054F-A0D3-4073-9470-D2E191570738}" srcId="{7E710A13-B591-4672-9356-61FCE771209D}" destId="{AE3F2A6E-1F09-4137-B690-A193E226D9E1}" srcOrd="2" destOrd="0" parTransId="{0037A7F5-2C9A-416D-A2E1-1E8EDC94170A}" sibTransId="{E2519C77-1632-4CF0-A5B4-815C3CBBA5D0}"/>
    <dgm:cxn modelId="{62BA690B-D45A-442C-9CAE-0EF1936F6765}" type="presOf" srcId="{7E710A13-B591-4672-9356-61FCE771209D}" destId="{E2787A16-D7CE-4A75-A751-CDD75ED0D0A2}" srcOrd="0" destOrd="0" presId="urn:microsoft.com/office/officeart/2005/8/layout/cycle6#1"/>
    <dgm:cxn modelId="{6C34F662-02BA-4286-B846-7E138471CAD7}" type="presOf" srcId="{E2519C77-1632-4CF0-A5B4-815C3CBBA5D0}" destId="{3BB44167-87C6-4AFB-BBEB-24FB025DC12A}" srcOrd="0" destOrd="0" presId="urn:microsoft.com/office/officeart/2005/8/layout/cycle6#1"/>
    <dgm:cxn modelId="{7CE72175-6A2E-4D72-B7FE-63D6943D8F0A}" srcId="{7E710A13-B591-4672-9356-61FCE771209D}" destId="{A9A55EBD-C3F9-4771-AD6A-6C33A45B093D}" srcOrd="1" destOrd="0" parTransId="{C8507E5B-2EAF-4E7C-8694-57BBBF5476AB}" sibTransId="{99948CDB-FE4D-47C9-9E25-874A931FB388}"/>
    <dgm:cxn modelId="{A1DC8030-119D-4DE2-AC3E-3398FEF9E467}" type="presOf" srcId="{366E5386-CD50-4730-A78A-4A055DC93816}" destId="{928EE1FD-D980-4B04-BFAE-BDF1689DDAD8}" srcOrd="0" destOrd="0" presId="urn:microsoft.com/office/officeart/2005/8/layout/cycle6#1"/>
    <dgm:cxn modelId="{A4AE4B97-D229-4DD9-8F08-CECBE6F449A2}" type="presOf" srcId="{CFB09741-A5CC-4CE0-B05D-BF687644C6EB}" destId="{7063017A-32F5-4D9E-BFEF-3CE4725ECFC7}" srcOrd="0" destOrd="0" presId="urn:microsoft.com/office/officeart/2005/8/layout/cycle6#1"/>
    <dgm:cxn modelId="{3F952162-735D-4440-BA32-A17956C849A4}" srcId="{7E710A13-B591-4672-9356-61FCE771209D}" destId="{D3664AD0-2E37-4674-9711-4D7E7CF4A9D1}" srcOrd="0" destOrd="0" parTransId="{757D529E-4A77-4D16-ABEB-DC9F3836D01B}" sibTransId="{CFB09741-A5CC-4CE0-B05D-BF687644C6EB}"/>
    <dgm:cxn modelId="{0A716DE6-535C-46AF-ABE4-60DB2F1866E6}" type="presParOf" srcId="{E2787A16-D7CE-4A75-A751-CDD75ED0D0A2}" destId="{47399E56-4548-42E2-9BCA-93D296CBE118}" srcOrd="0" destOrd="0" presId="urn:microsoft.com/office/officeart/2005/8/layout/cycle6#1"/>
    <dgm:cxn modelId="{6F991225-6422-49CF-B0C1-406FA270E140}" type="presParOf" srcId="{E2787A16-D7CE-4A75-A751-CDD75ED0D0A2}" destId="{0FD46037-8683-4D07-B129-5EB3C8545205}" srcOrd="1" destOrd="0" presId="urn:microsoft.com/office/officeart/2005/8/layout/cycle6#1"/>
    <dgm:cxn modelId="{BA655956-F186-4C7F-9DD8-53C686E662E9}" type="presParOf" srcId="{E2787A16-D7CE-4A75-A751-CDD75ED0D0A2}" destId="{7063017A-32F5-4D9E-BFEF-3CE4725ECFC7}" srcOrd="2" destOrd="0" presId="urn:microsoft.com/office/officeart/2005/8/layout/cycle6#1"/>
    <dgm:cxn modelId="{A3E7434C-99CB-49A6-969C-FC7F2E8D0ED1}" type="presParOf" srcId="{E2787A16-D7CE-4A75-A751-CDD75ED0D0A2}" destId="{1B164A45-5DA8-4A59-B426-630BB714438B}" srcOrd="3" destOrd="0" presId="urn:microsoft.com/office/officeart/2005/8/layout/cycle6#1"/>
    <dgm:cxn modelId="{8659D8FD-94E7-4CE2-ABEE-C979E0C2CB49}" type="presParOf" srcId="{E2787A16-D7CE-4A75-A751-CDD75ED0D0A2}" destId="{D3BC2A19-9D8A-4278-9232-F8F2281372F8}" srcOrd="4" destOrd="0" presId="urn:microsoft.com/office/officeart/2005/8/layout/cycle6#1"/>
    <dgm:cxn modelId="{2CA2E53D-4619-41CE-A456-9BEE5C5AEC2E}" type="presParOf" srcId="{E2787A16-D7CE-4A75-A751-CDD75ED0D0A2}" destId="{35B2B120-41E8-4466-BA01-1D89BEA8F871}" srcOrd="5" destOrd="0" presId="urn:microsoft.com/office/officeart/2005/8/layout/cycle6#1"/>
    <dgm:cxn modelId="{D2A8A646-234E-455C-8238-7BA467B98F8F}" type="presParOf" srcId="{E2787A16-D7CE-4A75-A751-CDD75ED0D0A2}" destId="{34CE8DBE-D8B5-4161-A8E0-C93C47A5F312}" srcOrd="6" destOrd="0" presId="urn:microsoft.com/office/officeart/2005/8/layout/cycle6#1"/>
    <dgm:cxn modelId="{EC57AEFD-AFF8-4EC2-84B6-304FEFA6D586}" type="presParOf" srcId="{E2787A16-D7CE-4A75-A751-CDD75ED0D0A2}" destId="{B955E726-71D5-4E14-ABD8-44F1DFCF928C}" srcOrd="7" destOrd="0" presId="urn:microsoft.com/office/officeart/2005/8/layout/cycle6#1"/>
    <dgm:cxn modelId="{64974F1B-31DE-4309-ABEB-D24DBE6FDA73}" type="presParOf" srcId="{E2787A16-D7CE-4A75-A751-CDD75ED0D0A2}" destId="{3BB44167-87C6-4AFB-BBEB-24FB025DC12A}" srcOrd="8" destOrd="0" presId="urn:microsoft.com/office/officeart/2005/8/layout/cycle6#1"/>
    <dgm:cxn modelId="{B1204F75-FBA3-47FF-AD4A-009614D55836}" type="presParOf" srcId="{E2787A16-D7CE-4A75-A751-CDD75ED0D0A2}" destId="{928EE1FD-D980-4B04-BFAE-BDF1689DDAD8}" srcOrd="9" destOrd="0" presId="urn:microsoft.com/office/officeart/2005/8/layout/cycle6#1"/>
    <dgm:cxn modelId="{B15B84FB-EC8D-4655-81E6-D2B5B9BF84C3}" type="presParOf" srcId="{E2787A16-D7CE-4A75-A751-CDD75ED0D0A2}" destId="{9064CC96-0699-4844-B5BE-2BBA64BF6097}" srcOrd="10" destOrd="0" presId="urn:microsoft.com/office/officeart/2005/8/layout/cycle6#1"/>
    <dgm:cxn modelId="{50E7DB5F-C799-4148-99DE-5F4E0A84920B}" type="presParOf" srcId="{E2787A16-D7CE-4A75-A751-CDD75ED0D0A2}" destId="{B8CCB050-C9BE-42B5-912D-BD49886062FC}" srcOrd="11" destOrd="0" presId="urn:microsoft.com/office/officeart/2005/8/layout/cycle6#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399E56-4548-42E2-9BCA-93D296CBE118}">
      <dsp:nvSpPr>
        <dsp:cNvPr id="0" name=""/>
        <dsp:cNvSpPr/>
      </dsp:nvSpPr>
      <dsp:spPr>
        <a:xfrm>
          <a:off x="3475677" y="892700"/>
          <a:ext cx="2664044" cy="68684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a:t>资本主义政治经济发展的</a:t>
          </a:r>
          <a:endParaRPr lang="en-US" altLang="zh-CN" sz="1600" kern="1200" dirty="0"/>
        </a:p>
        <a:p>
          <a:pPr lvl="0" algn="ctr" defTabSz="711200">
            <a:lnSpc>
              <a:spcPct val="90000"/>
            </a:lnSpc>
            <a:spcBef>
              <a:spcPct val="0"/>
            </a:spcBef>
            <a:spcAft>
              <a:spcPct val="35000"/>
            </a:spcAft>
          </a:pPr>
          <a:r>
            <a:rPr lang="zh-CN" altLang="en-US" sz="1600" kern="1200" dirty="0"/>
            <a:t>不平衡</a:t>
          </a:r>
        </a:p>
      </dsp:txBody>
      <dsp:txXfrm>
        <a:off x="3509206" y="926229"/>
        <a:ext cx="2596986" cy="619789"/>
      </dsp:txXfrm>
    </dsp:sp>
    <dsp:sp modelId="{7063017A-32F5-4D9E-BFEF-3CE4725ECFC7}">
      <dsp:nvSpPr>
        <dsp:cNvPr id="0" name=""/>
        <dsp:cNvSpPr/>
      </dsp:nvSpPr>
      <dsp:spPr>
        <a:xfrm>
          <a:off x="3661314" y="1578594"/>
          <a:ext cx="3736509" cy="3736509"/>
        </a:xfrm>
        <a:custGeom>
          <a:avLst/>
          <a:gdLst/>
          <a:ahLst/>
          <a:cxnLst/>
          <a:rect l="0" t="0" r="0" b="0"/>
          <a:pathLst>
            <a:path>
              <a:moveTo>
                <a:pt x="1941827" y="1449"/>
              </a:moveTo>
              <a:arcTo wR="1868254" hR="1868254" stAng="16335414" swAng="2575833"/>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B164A45-5DA8-4A59-B426-630BB714438B}">
      <dsp:nvSpPr>
        <dsp:cNvPr id="0" name=""/>
        <dsp:cNvSpPr/>
      </dsp:nvSpPr>
      <dsp:spPr>
        <a:xfrm>
          <a:off x="6408285" y="2140043"/>
          <a:ext cx="2233518" cy="58033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889000">
            <a:lnSpc>
              <a:spcPct val="90000"/>
            </a:lnSpc>
            <a:spcBef>
              <a:spcPct val="0"/>
            </a:spcBef>
            <a:spcAft>
              <a:spcPct val="35000"/>
            </a:spcAft>
            <a:buNone/>
          </a:pPr>
          <a:r>
            <a:rPr lang="zh-CN" altLang="en-US" sz="1600" kern="1200" dirty="0">
              <a:solidFill>
                <a:prstClr val="black"/>
              </a:solidFill>
              <a:latin typeface="华文中宋" panose="02010600040101010101" charset="-122"/>
              <a:ea typeface="+mn-ea"/>
              <a:cs typeface="+mn-cs"/>
            </a:rPr>
            <a:t>德、日对“</a:t>
          </a:r>
          <a:r>
            <a:rPr lang="zh-CN" altLang="en-US" sz="1600" kern="1200" dirty="0">
              <a:solidFill>
                <a:prstClr val="black"/>
              </a:solidFill>
              <a:latin typeface="华文中宋" panose="02010600040101010101" charset="-122"/>
              <a:ea typeface="华文中宋" panose="02010600040101010101" charset="-122"/>
              <a:cs typeface="+mn-cs"/>
            </a:rPr>
            <a:t>凡尔赛－华盛顿体系” 的仇视</a:t>
          </a:r>
        </a:p>
      </dsp:txBody>
      <dsp:txXfrm>
        <a:off x="6436614" y="2168372"/>
        <a:ext cx="2176860" cy="523674"/>
      </dsp:txXfrm>
    </dsp:sp>
    <dsp:sp modelId="{35B2B120-41E8-4466-BA01-1D89BEA8F871}">
      <dsp:nvSpPr>
        <dsp:cNvPr id="0" name=""/>
        <dsp:cNvSpPr/>
      </dsp:nvSpPr>
      <dsp:spPr>
        <a:xfrm>
          <a:off x="3538453" y="105273"/>
          <a:ext cx="3736509" cy="3736509"/>
        </a:xfrm>
        <a:custGeom>
          <a:avLst/>
          <a:gdLst/>
          <a:ahLst/>
          <a:cxnLst/>
          <a:rect l="0" t="0" r="0" b="0"/>
          <a:pathLst>
            <a:path>
              <a:moveTo>
                <a:pt x="3572982" y="2632637"/>
              </a:moveTo>
              <a:arcTo wR="1868254" hR="1868254" stAng="1449059" swAng="3634330"/>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4CE8DBE-D8B5-4161-A8E0-C93C47A5F312}">
      <dsp:nvSpPr>
        <dsp:cNvPr id="0" name=""/>
        <dsp:cNvSpPr/>
      </dsp:nvSpPr>
      <dsp:spPr>
        <a:xfrm>
          <a:off x="3343956" y="3835531"/>
          <a:ext cx="3548159" cy="63114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a:solidFill>
                <a:schemeClr val="tx1"/>
              </a:solidFill>
              <a:latin typeface="+mn-ea"/>
            </a:rPr>
            <a:t>英法绥靖政策、美国中立法案、苏联避战自保政策，加速了二战的爆发。</a:t>
          </a:r>
          <a:endParaRPr lang="zh-CN" altLang="en-US" sz="1600" kern="1200" dirty="0">
            <a:solidFill>
              <a:schemeClr val="tx1"/>
            </a:solidFill>
          </a:endParaRPr>
        </a:p>
      </dsp:txBody>
      <dsp:txXfrm>
        <a:off x="3374766" y="3866341"/>
        <a:ext cx="3486539" cy="569525"/>
      </dsp:txXfrm>
    </dsp:sp>
    <dsp:sp modelId="{3BB44167-87C6-4AFB-BBEB-24FB025DC12A}">
      <dsp:nvSpPr>
        <dsp:cNvPr id="0" name=""/>
        <dsp:cNvSpPr/>
      </dsp:nvSpPr>
      <dsp:spPr>
        <a:xfrm>
          <a:off x="2688781" y="99938"/>
          <a:ext cx="3736509" cy="3736509"/>
        </a:xfrm>
        <a:custGeom>
          <a:avLst/>
          <a:gdLst/>
          <a:ahLst/>
          <a:cxnLst/>
          <a:rect l="0" t="0" r="0" b="0"/>
          <a:pathLst>
            <a:path>
              <a:moveTo>
                <a:pt x="1905944" y="3736129"/>
              </a:moveTo>
              <a:arcTo wR="1868254" hR="1868254" stAng="5330643" swAng="3994429"/>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28EE1FD-D980-4B04-BFAE-BDF1689DDAD8}">
      <dsp:nvSpPr>
        <dsp:cNvPr id="0" name=""/>
        <dsp:cNvSpPr/>
      </dsp:nvSpPr>
      <dsp:spPr>
        <a:xfrm>
          <a:off x="1303616" y="2134032"/>
          <a:ext cx="2148712" cy="59233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a:t>1929-1933</a:t>
          </a:r>
          <a:r>
            <a:rPr lang="zh-CN" altLang="en-US" sz="1600" kern="1200" dirty="0"/>
            <a:t>年经济危机的打击</a:t>
          </a:r>
        </a:p>
      </dsp:txBody>
      <dsp:txXfrm>
        <a:off x="1332532" y="2162948"/>
        <a:ext cx="2090880" cy="534505"/>
      </dsp:txXfrm>
    </dsp:sp>
    <dsp:sp modelId="{B8CCB050-C9BE-42B5-912D-BD49886062FC}">
      <dsp:nvSpPr>
        <dsp:cNvPr id="0" name=""/>
        <dsp:cNvSpPr/>
      </dsp:nvSpPr>
      <dsp:spPr>
        <a:xfrm>
          <a:off x="2452477" y="1567498"/>
          <a:ext cx="3736509" cy="3736509"/>
        </a:xfrm>
        <a:custGeom>
          <a:avLst/>
          <a:gdLst/>
          <a:ahLst/>
          <a:cxnLst/>
          <a:rect l="0" t="0" r="0" b="0"/>
          <a:pathLst>
            <a:path>
              <a:moveTo>
                <a:pt x="536932" y="557546"/>
              </a:moveTo>
              <a:arcTo wR="1868254" hR="1868254" stAng="13473179" swAng="2313051"/>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1">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endSty" val="noArr"/>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381533" y="685800"/>
            <a:ext cx="6094934"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707631295"/>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panose="020F0502020204030204"/>
      </a:defRPr>
    </a:lvl1pPr>
    <a:lvl2pPr indent="228600" latinLnBrk="0">
      <a:defRPr sz="1200">
        <a:latin typeface="+mj-lt"/>
        <a:ea typeface="+mj-ea"/>
        <a:cs typeface="+mj-cs"/>
        <a:sym typeface="Calibri" panose="020F0502020204030204"/>
      </a:defRPr>
    </a:lvl2pPr>
    <a:lvl3pPr indent="457200" latinLnBrk="0">
      <a:defRPr sz="1200">
        <a:latin typeface="+mj-lt"/>
        <a:ea typeface="+mj-ea"/>
        <a:cs typeface="+mj-cs"/>
        <a:sym typeface="Calibri" panose="020F0502020204030204"/>
      </a:defRPr>
    </a:lvl3pPr>
    <a:lvl4pPr indent="685800" latinLnBrk="0">
      <a:defRPr sz="1200">
        <a:latin typeface="+mj-lt"/>
        <a:ea typeface="+mj-ea"/>
        <a:cs typeface="+mj-cs"/>
        <a:sym typeface="Calibri" panose="020F0502020204030204"/>
      </a:defRPr>
    </a:lvl4pPr>
    <a:lvl5pPr indent="914400" latinLnBrk="0">
      <a:defRPr sz="1200">
        <a:latin typeface="+mj-lt"/>
        <a:ea typeface="+mj-ea"/>
        <a:cs typeface="+mj-cs"/>
        <a:sym typeface="Calibri" panose="020F0502020204030204"/>
      </a:defRPr>
    </a:lvl5pPr>
    <a:lvl6pPr indent="1143000" latinLnBrk="0">
      <a:defRPr sz="1200">
        <a:latin typeface="+mj-lt"/>
        <a:ea typeface="+mj-ea"/>
        <a:cs typeface="+mj-cs"/>
        <a:sym typeface="Calibri" panose="020F0502020204030204"/>
      </a:defRPr>
    </a:lvl6pPr>
    <a:lvl7pPr indent="1371600" latinLnBrk="0">
      <a:defRPr sz="1200">
        <a:latin typeface="+mj-lt"/>
        <a:ea typeface="+mj-ea"/>
        <a:cs typeface="+mj-cs"/>
        <a:sym typeface="Calibri" panose="020F0502020204030204"/>
      </a:defRPr>
    </a:lvl7pPr>
    <a:lvl8pPr indent="1600200" latinLnBrk="0">
      <a:defRPr sz="1200">
        <a:latin typeface="+mj-lt"/>
        <a:ea typeface="+mj-ea"/>
        <a:cs typeface="+mj-cs"/>
        <a:sym typeface="Calibri" panose="020F0502020204030204"/>
      </a:defRPr>
    </a:lvl8pPr>
    <a:lvl9pPr indent="1828800" latinLnBrk="0">
      <a:defRPr sz="1200">
        <a:latin typeface="+mj-lt"/>
        <a:ea typeface="+mj-ea"/>
        <a:cs typeface="+mj-cs"/>
        <a:sym typeface="Calibri" panose="020F050202020403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E6FDB6-6D2B-46C1-9FA1-D82906A37C3A}"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sz="1200" dirty="0">
                <a:solidFill>
                  <a:schemeClr val="tx1"/>
                </a:solidFill>
                <a:latin typeface="楷体" panose="02010609060101010101" pitchFamily="49" charset="-122"/>
                <a:ea typeface="楷体" panose="02010609060101010101" pitchFamily="49" charset="-122"/>
              </a:rPr>
              <a:t>可以说，“一战”结束时就埋下了“二战”爆发的种子，地点就在巴黎凡尔赛宫。</a:t>
            </a:r>
            <a:endParaRPr lang="zh-CN" altLang="en-US" dirty="0"/>
          </a:p>
        </p:txBody>
      </p:sp>
    </p:spTree>
    <p:extLst>
      <p:ext uri="{BB962C8B-B14F-4D97-AF65-F5344CB8AC3E}">
        <p14:creationId xmlns:p14="http://schemas.microsoft.com/office/powerpoint/2010/main" val="1338850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t>第二次世界大战发生的原因：</a:t>
            </a:r>
          </a:p>
          <a:p>
            <a:r>
              <a:rPr lang="zh-CN" altLang="en-US" dirty="0"/>
              <a:t>资本主义政治经济发展的不平衡是二战爆发的根本原因。一战后形成的“凡尔赛－华盛顿体系”引起德、日的仇视。</a:t>
            </a:r>
            <a:r>
              <a:rPr lang="en-US" altLang="zh-CN" dirty="0"/>
              <a:t>1929</a:t>
            </a:r>
            <a:r>
              <a:rPr lang="zh-CN" altLang="en-US" dirty="0"/>
              <a:t>～</a:t>
            </a:r>
            <a:r>
              <a:rPr lang="en-US" altLang="zh-CN" dirty="0"/>
              <a:t>1933</a:t>
            </a:r>
            <a:r>
              <a:rPr lang="zh-CN" altLang="en-US" dirty="0"/>
              <a:t>年经济危机的打击，德、日建立法西斯专政，对外侵略扩张，欧、亚战争策源地形成。（</a:t>
            </a:r>
            <a:r>
              <a:rPr lang="en-US" altLang="zh-CN" dirty="0"/>
              <a:t>1</a:t>
            </a:r>
            <a:r>
              <a:rPr lang="zh-CN" altLang="en-US" dirty="0"/>
              <a:t>）局部反法西斯战争处于孤立无援的境地，未能遏制世界大战的爆发。（</a:t>
            </a:r>
            <a:r>
              <a:rPr lang="en-US" altLang="zh-CN" dirty="0"/>
              <a:t>2</a:t>
            </a:r>
            <a:r>
              <a:rPr lang="zh-CN" altLang="en-US" dirty="0"/>
              <a:t>）英法绥靖政策、美国中立法案、苏联避战自保政策，加速了二战的爆发。</a:t>
            </a:r>
          </a:p>
          <a:p>
            <a:endParaRPr lang="zh-CN" altLang="en-US" dirty="0"/>
          </a:p>
        </p:txBody>
      </p:sp>
      <p:sp>
        <p:nvSpPr>
          <p:cNvPr id="4" name="灯片编号占位符 3"/>
          <p:cNvSpPr>
            <a:spLocks noGrp="1"/>
          </p:cNvSpPr>
          <p:nvPr>
            <p:ph type="sldNum" sz="quarter" idx="5"/>
          </p:nvPr>
        </p:nvSpPr>
        <p:spPr/>
        <p:txBody>
          <a:bodyPr/>
          <a:lstStyle/>
          <a:p>
            <a:fld id="{A56CCE5E-C670-4FC4-A0D7-57F649979BFC}" type="slidenum">
              <a:rPr lang="zh-CN" altLang="en-US" smtClean="0"/>
              <a:t>7</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algn="just">
              <a:lnSpc>
                <a:spcPct val="125000"/>
              </a:lnSpc>
              <a:spcBef>
                <a:spcPts val="0"/>
              </a:spcBef>
              <a:spcAft>
                <a:spcPts val="0"/>
              </a:spcAft>
            </a:pPr>
            <a:r>
              <a:rPr lang="zh-CN" altLang="en-US" dirty="0"/>
              <a:t>法国在第一次世界大战后为防止德军入侵而在其东北边境上构筑了一个永久防御工程一马奇诺防线。它于</a:t>
            </a:r>
            <a:r>
              <a:rPr lang="en-US" altLang="zh-CN" dirty="0"/>
              <a:t>1929</a:t>
            </a:r>
            <a:r>
              <a:rPr lang="zh-CN" altLang="en-US" dirty="0"/>
              <a:t>年始建，</a:t>
            </a:r>
            <a:r>
              <a:rPr lang="en-US" altLang="zh-CN" dirty="0"/>
              <a:t>1940</a:t>
            </a:r>
            <a:r>
              <a:rPr lang="zh-CN" altLang="en-US" dirty="0"/>
              <a:t>年全部竣工，耗资</a:t>
            </a:r>
            <a:r>
              <a:rPr lang="en-US" altLang="zh-CN" dirty="0"/>
              <a:t>2000</a:t>
            </a:r>
            <a:r>
              <a:rPr lang="zh-CN" altLang="en-US" dirty="0"/>
              <a:t>亿法郎，以陆军部长马奇诺</a:t>
            </a:r>
            <a:r>
              <a:rPr lang="en-US" altLang="zh-CN" dirty="0"/>
              <a:t>(1877--1932</a:t>
            </a:r>
            <a:r>
              <a:rPr lang="zh-CN" altLang="en-US" dirty="0"/>
              <a:t>年</a:t>
            </a:r>
            <a:r>
              <a:rPr lang="en-US" altLang="zh-CN" dirty="0"/>
              <a:t>)</a:t>
            </a:r>
            <a:r>
              <a:rPr lang="zh-CN" altLang="en-US" dirty="0"/>
              <a:t>的名字命名。马奇诺防线在法国东部的国境线上绵延。自卢森堡附近的隆维起，经提翁维尔、维桑布尔，再南下循菜菌河西岸，经斯特拉斯堡，到瑞士边境的贝耳福，全长</a:t>
            </a:r>
            <a:r>
              <a:rPr lang="en-US" altLang="zh-CN" dirty="0"/>
              <a:t>750</a:t>
            </a:r>
            <a:r>
              <a:rPr lang="zh-CN" altLang="en-US" dirty="0"/>
              <a:t>余公里。防线内密布各种大大小小的防御工事，一个一个的防御区域由许多火力据点聚结而成。各火力据点相互配合，组成绵密的火力封锁通道，并设置各种防步兵和防坦克障碍物。在主要作战方向上，马奇诺防线还筑有堡全据点数处，多数堡全据点内配有</a:t>
            </a:r>
            <a:r>
              <a:rPr lang="en-US" altLang="zh-CN" dirty="0"/>
              <a:t>75</a:t>
            </a:r>
            <a:r>
              <a:rPr lang="zh-CN" altLang="en-US" dirty="0"/>
              <a:t>厘米炮数门、机枪</a:t>
            </a:r>
            <a:r>
              <a:rPr lang="en-US" altLang="zh-CN" dirty="0"/>
              <a:t>10</a:t>
            </a:r>
            <a:r>
              <a:rPr lang="zh-CN" altLang="en-US" dirty="0"/>
              <a:t>余挺。各种火器皆安置在可以旋转的钢塔内，可以左右旋转，据点之间的死角也被渉及。据点的上面筑有钢筋水泥掩体，厚达</a:t>
            </a:r>
            <a:r>
              <a:rPr lang="en-US" altLang="zh-CN" dirty="0"/>
              <a:t>3</a:t>
            </a:r>
            <a:r>
              <a:rPr lang="zh-CN" altLang="en-US" dirty="0"/>
              <a:t>米。据点四周筑有外壕铁栅在据点内部架设，以防步兵强攻。各据点之间有相通的地下走廊，可以相互支援。在各地道中装有多道铁门，如遇火警等意外事故，铁门可自动启闭。完善的卫生设备、外科手术室和输血室等在据点内应有尽有，地下室内还有大型现代化防毒设施。就当时来讲，世界上工事构筑最完善、障碍设置最完备、火力配置最严密的防线之一可谓是马奇诺防线。因此，法国军界人士普遍认为有马奇诺防线，法国可以高枕无忧，万无一失。</a:t>
            </a:r>
            <a:r>
              <a:rPr lang="en-US" altLang="zh-CN" sz="1200" dirty="0">
                <a:solidFill>
                  <a:schemeClr val="tx1"/>
                </a:solidFill>
                <a:latin typeface="黑体" panose="02010609060101010101" charset="-122"/>
                <a:ea typeface="黑体" panose="02010609060101010101" charset="-122"/>
              </a:rPr>
              <a:t>(1)</a:t>
            </a:r>
            <a:r>
              <a:rPr lang="zh-CN" altLang="en-US" sz="1200" dirty="0">
                <a:solidFill>
                  <a:schemeClr val="tx1"/>
                </a:solidFill>
                <a:latin typeface="黑体" panose="02010609060101010101" charset="-122"/>
                <a:ea typeface="黑体" panose="02010609060101010101" charset="-122"/>
              </a:rPr>
              <a:t>二战发生的亚洲阶段（</a:t>
            </a:r>
            <a:r>
              <a:rPr lang="en-US" altLang="zh-CN" sz="1200" dirty="0">
                <a:solidFill>
                  <a:schemeClr val="tx1"/>
                </a:solidFill>
                <a:latin typeface="黑体" panose="02010609060101010101" charset="-122"/>
                <a:ea typeface="黑体" panose="02010609060101010101" charset="-122"/>
              </a:rPr>
              <a:t>1931-1938</a:t>
            </a:r>
            <a:r>
              <a:rPr lang="zh-CN" altLang="en-US" sz="1200" dirty="0">
                <a:solidFill>
                  <a:schemeClr val="tx1"/>
                </a:solidFill>
                <a:latin typeface="黑体" panose="02010609060101010101" charset="-122"/>
                <a:ea typeface="黑体" panose="02010609060101010101" charset="-122"/>
              </a:rPr>
              <a:t>）</a:t>
            </a:r>
          </a:p>
          <a:p>
            <a:pPr algn="just" fontAlgn="auto">
              <a:lnSpc>
                <a:spcPct val="125000"/>
              </a:lnSpc>
              <a:spcBef>
                <a:spcPts val="0"/>
              </a:spcBef>
              <a:spcAft>
                <a:spcPts val="0"/>
              </a:spcAft>
            </a:pPr>
            <a:r>
              <a:rPr lang="zh-CN" altLang="en-US" sz="1200" dirty="0">
                <a:solidFill>
                  <a:schemeClr val="tx1"/>
                </a:solidFill>
                <a:latin typeface="黑体" panose="02010609060101010101" charset="-122"/>
                <a:ea typeface="黑体" panose="02010609060101010101" charset="-122"/>
              </a:rPr>
              <a:t>    ①</a:t>
            </a:r>
            <a:r>
              <a:rPr lang="en-US" altLang="zh-CN" sz="1200" dirty="0">
                <a:solidFill>
                  <a:schemeClr val="tx1"/>
                </a:solidFill>
                <a:latin typeface="黑体" panose="02010609060101010101" charset="-122"/>
                <a:ea typeface="黑体" panose="02010609060101010101" charset="-122"/>
              </a:rPr>
              <a:t>1931</a:t>
            </a:r>
            <a:r>
              <a:rPr lang="zh-CN" altLang="en-US" sz="1200" dirty="0">
                <a:solidFill>
                  <a:schemeClr val="tx1"/>
                </a:solidFill>
                <a:latin typeface="黑体" panose="02010609060101010101" charset="-122"/>
                <a:ea typeface="黑体" panose="02010609060101010101" charset="-122"/>
              </a:rPr>
              <a:t>年，日本制造九一八事变，发动了侵华战争，拉开了第二次世界大战的序幕。中国人民开始局部抗战。</a:t>
            </a:r>
          </a:p>
          <a:p>
            <a:pPr algn="just">
              <a:lnSpc>
                <a:spcPct val="125000"/>
              </a:lnSpc>
              <a:spcBef>
                <a:spcPts val="0"/>
              </a:spcBef>
              <a:spcAft>
                <a:spcPts val="0"/>
              </a:spcAft>
            </a:pPr>
            <a:r>
              <a:rPr lang="zh-CN" altLang="en-US" sz="1200" dirty="0">
                <a:solidFill>
                  <a:schemeClr val="tx1"/>
                </a:solidFill>
                <a:latin typeface="黑体" panose="02010609060101010101" charset="-122"/>
                <a:ea typeface="黑体" panose="02010609060101010101" charset="-122"/>
              </a:rPr>
              <a:t>    ②</a:t>
            </a:r>
            <a:r>
              <a:rPr lang="en-US" altLang="zh-CN" sz="1200" dirty="0">
                <a:solidFill>
                  <a:schemeClr val="tx1"/>
                </a:solidFill>
                <a:latin typeface="黑体" panose="02010609060101010101" charset="-122"/>
                <a:ea typeface="黑体" panose="02010609060101010101" charset="-122"/>
              </a:rPr>
              <a:t>1938</a:t>
            </a:r>
            <a:r>
              <a:rPr lang="zh-CN" altLang="en-US" sz="1200" dirty="0">
                <a:solidFill>
                  <a:schemeClr val="tx1"/>
                </a:solidFill>
                <a:latin typeface="黑体" panose="02010609060101010101" charset="-122"/>
                <a:ea typeface="黑体" panose="02010609060101010101" charset="-122"/>
              </a:rPr>
              <a:t>年，日本制造七七事变，发动了全面侵华战争，中国开始全民族抗战，成为第二次世界大战在亚洲爆发的标志。</a:t>
            </a:r>
          </a:p>
          <a:p>
            <a:pPr algn="just">
              <a:lnSpc>
                <a:spcPct val="125000"/>
              </a:lnSpc>
              <a:spcBef>
                <a:spcPts val="0"/>
              </a:spcBef>
              <a:spcAft>
                <a:spcPts val="0"/>
              </a:spcAft>
            </a:pPr>
            <a:r>
              <a:rPr lang="zh-CN" altLang="en-US" sz="1200" dirty="0">
                <a:solidFill>
                  <a:schemeClr val="tx1"/>
                </a:solidFill>
                <a:latin typeface="黑体" panose="02010609060101010101" charset="-122"/>
                <a:ea typeface="黑体" panose="02010609060101010101" charset="-122"/>
              </a:rPr>
              <a:t>    ③中华民族结成抗日民族统一战线，团结抗日，开辟了对日本法西斯持久作战的</a:t>
            </a:r>
            <a:r>
              <a:rPr lang="zh-CN" altLang="en-US" sz="1200" dirty="0">
                <a:solidFill>
                  <a:srgbClr val="FF0000"/>
                </a:solidFill>
                <a:latin typeface="黑体" panose="02010609060101010101" charset="-122"/>
                <a:ea typeface="黑体" panose="02010609060101010101" charset="-122"/>
              </a:rPr>
              <a:t>东方主战场</a:t>
            </a:r>
            <a:r>
              <a:rPr lang="zh-CN" altLang="en-US" sz="1200" dirty="0">
                <a:solidFill>
                  <a:schemeClr val="tx1"/>
                </a:solidFill>
                <a:latin typeface="黑体" panose="02010609060101010101" charset="-122"/>
                <a:ea typeface="黑体" panose="02010609060101010101" charset="-122"/>
              </a:rPr>
              <a:t>。</a:t>
            </a:r>
            <a:endParaRPr lang="en-US" altLang="zh-CN" sz="1200" dirty="0">
              <a:solidFill>
                <a:schemeClr val="tx1"/>
              </a:solidFill>
              <a:latin typeface="黑体" panose="02010609060101010101" charset="-122"/>
              <a:ea typeface="黑体" panose="02010609060101010101" charset="-122"/>
            </a:endParaRPr>
          </a:p>
          <a:p>
            <a:endParaRPr lang="zh-CN" altLang="en-US" dirty="0"/>
          </a:p>
        </p:txBody>
      </p:sp>
      <p:sp>
        <p:nvSpPr>
          <p:cNvPr id="4" name="灯片编号占位符 3"/>
          <p:cNvSpPr>
            <a:spLocks noGrp="1"/>
          </p:cNvSpPr>
          <p:nvPr>
            <p:ph type="sldNum" sz="quarter" idx="5"/>
          </p:nvPr>
        </p:nvSpPr>
        <p:spPr/>
        <p:txBody>
          <a:bodyPr/>
          <a:lstStyle/>
          <a:p>
            <a:fld id="{A56CCE5E-C670-4FC4-A0D7-57F649979BFC}" type="slidenum">
              <a:rPr lang="zh-CN" altLang="en-US" smtClean="0"/>
              <a:t>8</a:t>
            </a:fld>
            <a:endParaRPr lang="zh-CN" altLang="en-US"/>
          </a:p>
        </p:txBody>
      </p:sp>
    </p:spTree>
    <p:extLst>
      <p:ext uri="{BB962C8B-B14F-4D97-AF65-F5344CB8AC3E}">
        <p14:creationId xmlns:p14="http://schemas.microsoft.com/office/powerpoint/2010/main" val="2905184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a:lnSpc>
                <a:spcPct val="150000"/>
              </a:lnSpc>
            </a:pPr>
            <a:r>
              <a:rPr lang="en-US" altLang="zh-CN" dirty="0">
                <a:latin typeface="+mn-ea"/>
                <a:cs typeface="Times New Roman" panose="02020603050405020304" pitchFamily="18" charset="0"/>
              </a:rPr>
              <a:t>1</a:t>
            </a:r>
            <a:r>
              <a:rPr lang="zh-CN" altLang="en-US" dirty="0">
                <a:latin typeface="+mn-ea"/>
                <a:cs typeface="Times New Roman" panose="02020603050405020304" pitchFamily="18" charset="0"/>
              </a:rPr>
              <a:t>）</a:t>
            </a:r>
            <a:r>
              <a:rPr lang="en-US" altLang="zh-CN" dirty="0">
                <a:latin typeface="+mn-ea"/>
                <a:cs typeface="Times New Roman" panose="02020603050405020304" pitchFamily="18" charset="0"/>
              </a:rPr>
              <a:t>1941</a:t>
            </a:r>
            <a:r>
              <a:rPr lang="zh-CN" altLang="zh-CN" dirty="0">
                <a:latin typeface="+mn-ea"/>
                <a:cs typeface="Times New Roman" panose="02020603050405020304" pitchFamily="18" charset="0"/>
              </a:rPr>
              <a:t>年</a:t>
            </a:r>
            <a:r>
              <a:rPr lang="en-US" altLang="zh-CN" dirty="0">
                <a:latin typeface="+mn-ea"/>
                <a:cs typeface="Times New Roman" panose="02020603050405020304" pitchFamily="18" charset="0"/>
              </a:rPr>
              <a:t>6</a:t>
            </a:r>
            <a:r>
              <a:rPr lang="zh-CN" altLang="zh-CN" dirty="0">
                <a:latin typeface="+mn-ea"/>
                <a:cs typeface="Times New Roman" panose="02020603050405020304" pitchFamily="18" charset="0"/>
              </a:rPr>
              <a:t>月德国入侵苏联，苏联战场成为抵抗纳粹德国的主战场。</a:t>
            </a:r>
            <a:endParaRPr lang="en-US" altLang="zh-CN" dirty="0">
              <a:latin typeface="+mn-ea"/>
              <a:cs typeface="Times New Roman" panose="02020603050405020304" pitchFamily="18" charset="0"/>
            </a:endParaRPr>
          </a:p>
          <a:p>
            <a:pPr>
              <a:lnSpc>
                <a:spcPct val="150000"/>
              </a:lnSpc>
            </a:pPr>
            <a:r>
              <a:rPr lang="zh-CN" altLang="en-US" dirty="0">
                <a:latin typeface="+mn-ea"/>
                <a:cs typeface="Times New Roman" panose="02020603050405020304" pitchFamily="18" charset="0"/>
              </a:rPr>
              <a:t>（</a:t>
            </a:r>
            <a:r>
              <a:rPr lang="en-US" altLang="zh-CN" dirty="0">
                <a:latin typeface="+mn-ea"/>
                <a:cs typeface="Times New Roman" panose="02020603050405020304" pitchFamily="18" charset="0"/>
              </a:rPr>
              <a:t>2</a:t>
            </a:r>
            <a:r>
              <a:rPr lang="zh-CN" altLang="en-US" dirty="0">
                <a:latin typeface="+mn-ea"/>
                <a:cs typeface="Times New Roman" panose="02020603050405020304" pitchFamily="18" charset="0"/>
              </a:rPr>
              <a:t>）</a:t>
            </a:r>
            <a:r>
              <a:rPr lang="zh-CN" altLang="zh-CN" dirty="0">
                <a:latin typeface="+mn-ea"/>
                <a:cs typeface="Times New Roman" panose="02020603050405020304" pitchFamily="18" charset="0"/>
              </a:rPr>
              <a:t>同年</a:t>
            </a:r>
            <a:r>
              <a:rPr lang="en-US" altLang="zh-CN" dirty="0">
                <a:latin typeface="+mn-ea"/>
                <a:cs typeface="Times New Roman" panose="02020603050405020304" pitchFamily="18" charset="0"/>
              </a:rPr>
              <a:t>12</a:t>
            </a:r>
            <a:r>
              <a:rPr lang="zh-CN" altLang="zh-CN" dirty="0">
                <a:latin typeface="+mn-ea"/>
                <a:cs typeface="Times New Roman" panose="02020603050405020304" pitchFamily="18" charset="0"/>
              </a:rPr>
              <a:t>月，日本挑起太平洋战争，第二次世界大战发展到全球阶段。</a:t>
            </a:r>
          </a:p>
          <a:p>
            <a:endParaRPr lang="zh-CN" altLang="en-US" dirty="0"/>
          </a:p>
        </p:txBody>
      </p:sp>
    </p:spTree>
    <p:extLst>
      <p:ext uri="{BB962C8B-B14F-4D97-AF65-F5344CB8AC3E}">
        <p14:creationId xmlns:p14="http://schemas.microsoft.com/office/powerpoint/2010/main" val="696009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zh-CN" dirty="0">
                <a:latin typeface="+mn-ea"/>
                <a:cs typeface="Times New Roman" panose="02020603050405020304" pitchFamily="18" charset="0"/>
              </a:rPr>
              <a:t>德国由美、苏、英、法分区占领，日本由美国单独占领；日本归还侵占中国的领土，承认朝鲜独立；</a:t>
            </a:r>
            <a:endParaRPr lang="zh-CN" altLang="en-US" dirty="0"/>
          </a:p>
        </p:txBody>
      </p:sp>
    </p:spTree>
    <p:extLst>
      <p:ext uri="{BB962C8B-B14F-4D97-AF65-F5344CB8AC3E}">
        <p14:creationId xmlns:p14="http://schemas.microsoft.com/office/powerpoint/2010/main" val="3112476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5111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a:xfrm>
            <a:off x="381000" y="685800"/>
            <a:ext cx="6096000" cy="3429000"/>
          </a:xfrm>
          <a:ln>
            <a:solidFill>
              <a:srgbClr val="000000"/>
            </a:solidFill>
            <a:miter/>
          </a:ln>
        </p:spPr>
      </p:sp>
      <p:sp>
        <p:nvSpPr>
          <p:cNvPr id="19458" name="备注占位符 2"/>
          <p:cNvSpPr>
            <a:spLocks noGrp="1"/>
          </p:cNvSpPr>
          <p:nvPr>
            <p:ph type="body"/>
          </p:nvPr>
        </p:nvSpPr>
        <p:spPr>
          <a:noFill/>
          <a:ln>
            <a:noFill/>
          </a:ln>
        </p:spPr>
        <p:txBody>
          <a:bodyPr wrap="square" lIns="91440" tIns="45720" rIns="91440" bIns="45720" anchor="t"/>
          <a:lstStyle/>
          <a:p>
            <a:pPr lvl="0"/>
            <a:endParaRPr lang="zh-CN" altLang="en-US" dirty="0"/>
          </a:p>
        </p:txBody>
      </p:sp>
      <p:sp>
        <p:nvSpPr>
          <p:cNvPr id="19459" name="灯片编号占位符 3"/>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lstStyle/>
          <a:p>
            <a:pPr lvl="0" algn="r" eaLnBrk="1" hangingPunct="1"/>
            <a:fld id="{9A0DB2DC-4C9A-4742-B13C-FB6460FD3503}" type="slidenum">
              <a:rPr lang="zh-CN" altLang="en-US" sz="1800" dirty="0"/>
              <a:t>19</a:t>
            </a:fld>
            <a:endParaRPr lang="zh-CN" altLang="en-US" sz="1800" dirty="0"/>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75.xml"/><Relationship Id="rId7" Type="http://schemas.openxmlformats.org/officeDocument/2006/relationships/tags" Target="../tags/tag79.xml"/><Relationship Id="rId12" Type="http://schemas.openxmlformats.org/officeDocument/2006/relationships/image" Target="file:///C:\Users\1V994W2\PycharmProjects\PPT_Background_Generation/pic_temp/1_pic_quater_right_up.png" TargetMode="Externa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tags" Target="../tags/tag78.xml"/><Relationship Id="rId11" Type="http://schemas.openxmlformats.org/officeDocument/2006/relationships/image" Target="../media/image3.png"/><Relationship Id="rId5" Type="http://schemas.openxmlformats.org/officeDocument/2006/relationships/tags" Target="../tags/tag77.xml"/><Relationship Id="rId10" Type="http://schemas.openxmlformats.org/officeDocument/2006/relationships/image" Target="file:///C:\Users\1V994W2\PycharmProjects\PPT_Background_Generation/pic_temp/0_pic_quater_left_up.png" TargetMode="External"/><Relationship Id="rId4" Type="http://schemas.openxmlformats.org/officeDocument/2006/relationships/tags" Target="../tags/tag76.xml"/><Relationship Id="rId9"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82.xml"/><Relationship Id="rId7" Type="http://schemas.openxmlformats.org/officeDocument/2006/relationships/slideMaster" Target="../slideMasters/slideMaster1.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image" Target="file:///C:\Users\1V994W2\PycharmProjects\PPT_Background_Generation/pic_temp/pic_sup.png" TargetMode="External"/></Relationships>
</file>

<file path=ppt/slideLayouts/_rels/slideLayout12.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88.xml"/><Relationship Id="rId7" Type="http://schemas.openxmlformats.org/officeDocument/2006/relationships/tags" Target="../tags/tag92.xml"/><Relationship Id="rId12" Type="http://schemas.openxmlformats.org/officeDocument/2006/relationships/image" Target="file:///C:\Users\1V994W2\PycharmProjects\PPT_Background_Generation/pic_temp/1_pic_quater_right_up.png" TargetMode="Externa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image" Target="../media/image3.png"/><Relationship Id="rId5" Type="http://schemas.openxmlformats.org/officeDocument/2006/relationships/tags" Target="../tags/tag90.xml"/><Relationship Id="rId10" Type="http://schemas.openxmlformats.org/officeDocument/2006/relationships/image" Target="file:///C:\Users\1V994W2\PycharmProjects\PPT_Background_Generation/pic_temp/0_pic_quater_left_up.png" TargetMode="External"/><Relationship Id="rId4" Type="http://schemas.openxmlformats.org/officeDocument/2006/relationships/tags" Target="../tags/tag89.xml"/><Relationship Id="rId9"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100.xml"/><Relationship Id="rId13" Type="http://schemas.openxmlformats.org/officeDocument/2006/relationships/image" Target="../media/image3.png"/><Relationship Id="rId3" Type="http://schemas.openxmlformats.org/officeDocument/2006/relationships/tags" Target="../tags/tag95.xml"/><Relationship Id="rId7" Type="http://schemas.openxmlformats.org/officeDocument/2006/relationships/tags" Target="../tags/tag99.xml"/><Relationship Id="rId12"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11" Type="http://schemas.openxmlformats.org/officeDocument/2006/relationships/image" Target="../media/image2.png"/><Relationship Id="rId5" Type="http://schemas.openxmlformats.org/officeDocument/2006/relationships/tags" Target="../tags/tag97.xml"/><Relationship Id="rId10" Type="http://schemas.openxmlformats.org/officeDocument/2006/relationships/slideMaster" Target="../slideMasters/slideMaster1.xml"/><Relationship Id="rId4" Type="http://schemas.openxmlformats.org/officeDocument/2006/relationships/tags" Target="../tags/tag96.xml"/><Relationship Id="rId9" Type="http://schemas.openxmlformats.org/officeDocument/2006/relationships/tags" Target="../tags/tag101.xml"/><Relationship Id="rId14" Type="http://schemas.openxmlformats.org/officeDocument/2006/relationships/image" Target="file:///C:\Users\1V994W2\PycharmProjects\PPT_Background_Generation/pic_temp/1_pic_quater_right_up.png" TargetMode="Externa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109.xml"/><Relationship Id="rId3" Type="http://schemas.openxmlformats.org/officeDocument/2006/relationships/tags" Target="../tags/tag104.xml"/><Relationship Id="rId7" Type="http://schemas.openxmlformats.org/officeDocument/2006/relationships/tags" Target="../tags/tag108.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tags" Target="../tags/tag107.xml"/><Relationship Id="rId11" Type="http://schemas.openxmlformats.org/officeDocument/2006/relationships/image" Target="file:///C:\Users\1V994W2\PycharmProjects\PPT_Background_Generation/pic_temp/0_pic_quater_left_up.png" TargetMode="External"/><Relationship Id="rId5" Type="http://schemas.openxmlformats.org/officeDocument/2006/relationships/tags" Target="../tags/tag106.xml"/><Relationship Id="rId10" Type="http://schemas.openxmlformats.org/officeDocument/2006/relationships/image" Target="../media/image2.png"/><Relationship Id="rId4" Type="http://schemas.openxmlformats.org/officeDocument/2006/relationships/tags" Target="../tags/tag105.xml"/><Relationship Id="rId9"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117.xml"/><Relationship Id="rId13" Type="http://schemas.openxmlformats.org/officeDocument/2006/relationships/image" Target="file:///C:\Users\1V994W2\PycharmProjects\PPT_Background_Generation/pic_temp/0_pic_quater_left_up.png" TargetMode="External"/><Relationship Id="rId3" Type="http://schemas.openxmlformats.org/officeDocument/2006/relationships/tags" Target="../tags/tag112.xml"/><Relationship Id="rId7" Type="http://schemas.openxmlformats.org/officeDocument/2006/relationships/tags" Target="../tags/tag116.xml"/><Relationship Id="rId12" Type="http://schemas.openxmlformats.org/officeDocument/2006/relationships/image" Target="../media/image2.png"/><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tags" Target="../tags/tag115.xml"/><Relationship Id="rId11" Type="http://schemas.openxmlformats.org/officeDocument/2006/relationships/slideMaster" Target="../slideMasters/slideMaster1.xml"/><Relationship Id="rId5" Type="http://schemas.openxmlformats.org/officeDocument/2006/relationships/tags" Target="../tags/tag114.xml"/><Relationship Id="rId15" Type="http://schemas.openxmlformats.org/officeDocument/2006/relationships/image" Target="file:///C:\Users\1V994W2\PycharmProjects\PPT_Background_Generation/pic_temp/1_pic_quater_right_up.png" TargetMode="External"/><Relationship Id="rId10" Type="http://schemas.openxmlformats.org/officeDocument/2006/relationships/tags" Target="../tags/tag119.xml"/><Relationship Id="rId4" Type="http://schemas.openxmlformats.org/officeDocument/2006/relationships/tags" Target="../tags/tag113.xml"/><Relationship Id="rId9" Type="http://schemas.openxmlformats.org/officeDocument/2006/relationships/tags" Target="../tags/tag118.xml"/><Relationship Id="rId1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27.xml"/><Relationship Id="rId13" Type="http://schemas.openxmlformats.org/officeDocument/2006/relationships/image" Target="file:///C:\Users\1V994W2\PycharmProjects\PPT_Background_Generation/pic_temp/0_pic_quater_left_up.png" TargetMode="External"/><Relationship Id="rId3" Type="http://schemas.openxmlformats.org/officeDocument/2006/relationships/tags" Target="../tags/tag122.xml"/><Relationship Id="rId7" Type="http://schemas.openxmlformats.org/officeDocument/2006/relationships/tags" Target="../tags/tag126.xml"/><Relationship Id="rId12" Type="http://schemas.openxmlformats.org/officeDocument/2006/relationships/image" Target="../media/image2.png"/><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tags" Target="../tags/tag125.xml"/><Relationship Id="rId11" Type="http://schemas.openxmlformats.org/officeDocument/2006/relationships/slideMaster" Target="../slideMasters/slideMaster1.xml"/><Relationship Id="rId5" Type="http://schemas.openxmlformats.org/officeDocument/2006/relationships/tags" Target="../tags/tag124.xml"/><Relationship Id="rId15" Type="http://schemas.openxmlformats.org/officeDocument/2006/relationships/image" Target="file:///C:\Users\1V994W2\PycharmProjects\PPT_Background_Generation/pic_temp/1_pic_quater_right_up.png" TargetMode="External"/><Relationship Id="rId10" Type="http://schemas.openxmlformats.org/officeDocument/2006/relationships/tags" Target="../tags/tag129.xml"/><Relationship Id="rId4" Type="http://schemas.openxmlformats.org/officeDocument/2006/relationships/tags" Target="../tags/tag123.xml"/><Relationship Id="rId9" Type="http://schemas.openxmlformats.org/officeDocument/2006/relationships/tags" Target="../tags/tag128.xml"/><Relationship Id="rId1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137.xml"/><Relationship Id="rId13" Type="http://schemas.openxmlformats.org/officeDocument/2006/relationships/slideMaster" Target="../slideMasters/slideMaster1.xml"/><Relationship Id="rId3" Type="http://schemas.openxmlformats.org/officeDocument/2006/relationships/tags" Target="../tags/tag132.xml"/><Relationship Id="rId7" Type="http://schemas.openxmlformats.org/officeDocument/2006/relationships/tags" Target="../tags/tag136.xml"/><Relationship Id="rId12" Type="http://schemas.openxmlformats.org/officeDocument/2006/relationships/tags" Target="../tags/tag141.xml"/><Relationship Id="rId17" Type="http://schemas.openxmlformats.org/officeDocument/2006/relationships/image" Target="file:///C:\Users\1V994W2\PycharmProjects\PPT_Background_Generation/pic_temp/1_pic_quater_right_up.png" TargetMode="External"/><Relationship Id="rId2" Type="http://schemas.openxmlformats.org/officeDocument/2006/relationships/tags" Target="../tags/tag131.xml"/><Relationship Id="rId16" Type="http://schemas.openxmlformats.org/officeDocument/2006/relationships/image" Target="../media/image3.png"/><Relationship Id="rId1" Type="http://schemas.openxmlformats.org/officeDocument/2006/relationships/tags" Target="../tags/tag130.xml"/><Relationship Id="rId6" Type="http://schemas.openxmlformats.org/officeDocument/2006/relationships/tags" Target="../tags/tag135.xml"/><Relationship Id="rId11" Type="http://schemas.openxmlformats.org/officeDocument/2006/relationships/tags" Target="../tags/tag140.xml"/><Relationship Id="rId5" Type="http://schemas.openxmlformats.org/officeDocument/2006/relationships/tags" Target="../tags/tag134.xml"/><Relationship Id="rId15" Type="http://schemas.openxmlformats.org/officeDocument/2006/relationships/image" Target="file:///C:\Users\1V994W2\PycharmProjects\PPT_Background_Generation/pic_temp/0_pic_quater_left_up.png" TargetMode="External"/><Relationship Id="rId10" Type="http://schemas.openxmlformats.org/officeDocument/2006/relationships/tags" Target="../tags/tag139.xml"/><Relationship Id="rId4" Type="http://schemas.openxmlformats.org/officeDocument/2006/relationships/tags" Target="../tags/tag133.xml"/><Relationship Id="rId9" Type="http://schemas.openxmlformats.org/officeDocument/2006/relationships/tags" Target="../tags/tag138.xml"/><Relationship Id="rId1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149.xml"/><Relationship Id="rId13" Type="http://schemas.openxmlformats.org/officeDocument/2006/relationships/image" Target="../media/image7.png"/><Relationship Id="rId3" Type="http://schemas.openxmlformats.org/officeDocument/2006/relationships/tags" Target="../tags/tag144.xml"/><Relationship Id="rId7" Type="http://schemas.openxmlformats.org/officeDocument/2006/relationships/tags" Target="../tags/tag148.xml"/><Relationship Id="rId12"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tags" Target="../tags/tag147.xml"/><Relationship Id="rId11" Type="http://schemas.openxmlformats.org/officeDocument/2006/relationships/image" Target="../media/image2.png"/><Relationship Id="rId5" Type="http://schemas.openxmlformats.org/officeDocument/2006/relationships/tags" Target="../tags/tag146.xml"/><Relationship Id="rId10" Type="http://schemas.openxmlformats.org/officeDocument/2006/relationships/slideMaster" Target="../slideMasters/slideMaster1.xml"/><Relationship Id="rId4" Type="http://schemas.openxmlformats.org/officeDocument/2006/relationships/tags" Target="../tags/tag145.xml"/><Relationship Id="rId9" Type="http://schemas.openxmlformats.org/officeDocument/2006/relationships/tags" Target="../tags/tag150.xml"/><Relationship Id="rId14" Type="http://schemas.openxmlformats.org/officeDocument/2006/relationships/image" Target="file:///C:\Users\1V994W2\PycharmProjects\PPT_Background_Generation/pic_temp/1_pic_quater_left_down.png"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image" Target="file:///C:\Users\1V994W2\PycharmProjects\PPT_Background_Generation/pic_temp/1_pic_quater_right_up.png" TargetMode="External"/><Relationship Id="rId3" Type="http://schemas.openxmlformats.org/officeDocument/2006/relationships/tags" Target="../tags/tag16.xml"/><Relationship Id="rId7" Type="http://schemas.openxmlformats.org/officeDocument/2006/relationships/tags" Target="../tags/tag20.xml"/><Relationship Id="rId12" Type="http://schemas.openxmlformats.org/officeDocument/2006/relationships/image" Target="../media/image3.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image" Target="file:///C:\Users\1V994W2\PycharmProjects\PPT_Background_Generation/pic_temp/0_pic_quater_left_up.png" TargetMode="External"/><Relationship Id="rId5" Type="http://schemas.openxmlformats.org/officeDocument/2006/relationships/tags" Target="../tags/tag18.xml"/><Relationship Id="rId10" Type="http://schemas.openxmlformats.org/officeDocument/2006/relationships/image" Target="../media/image2.png"/><Relationship Id="rId4" Type="http://schemas.openxmlformats.org/officeDocument/2006/relationships/tags" Target="../tags/tag17.xml"/><Relationship Id="rId9"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file:///C:\Users\1V994W2\PycharmProjects\PPT_Background_Generation/pic_temp/pic_half_top.png" TargetMode="External"/><Relationship Id="rId3" Type="http://schemas.openxmlformats.org/officeDocument/2006/relationships/tags" Target="../tags/tag24.xml"/><Relationship Id="rId7" Type="http://schemas.openxmlformats.org/officeDocument/2006/relationships/image" Target="../media/image4.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slideMaster" Target="../slideMasters/slideMaster1.xml"/><Relationship Id="rId5" Type="http://schemas.openxmlformats.org/officeDocument/2006/relationships/tags" Target="../tags/tag26.xml"/><Relationship Id="rId4" Type="http://schemas.openxmlformats.org/officeDocument/2006/relationships/tags" Target="../tags/tag25.xml"/></Relationships>
</file>

<file path=ppt/slideLayouts/_rels/slideLayout4.xml.rels><?xml version="1.0" encoding="UTF-8" standalone="yes"?>
<Relationships xmlns="http://schemas.openxmlformats.org/package/2006/relationships"><Relationship Id="rId8" Type="http://schemas.openxmlformats.org/officeDocument/2006/relationships/tags" Target="../tags/tag34.xml"/><Relationship Id="rId13" Type="http://schemas.openxmlformats.org/officeDocument/2006/relationships/image" Target="../media/image3.png"/><Relationship Id="rId3" Type="http://schemas.openxmlformats.org/officeDocument/2006/relationships/tags" Target="../tags/tag29.xml"/><Relationship Id="rId7" Type="http://schemas.openxmlformats.org/officeDocument/2006/relationships/tags" Target="../tags/tag33.xml"/><Relationship Id="rId12"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image" Target="../media/image2.png"/><Relationship Id="rId5" Type="http://schemas.openxmlformats.org/officeDocument/2006/relationships/tags" Target="../tags/tag31.xml"/><Relationship Id="rId10" Type="http://schemas.openxmlformats.org/officeDocument/2006/relationships/slideMaster" Target="../slideMasters/slideMaster1.xml"/><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image" Target="file:///C:\Users\1V994W2\PycharmProjects\PPT_Background_Generation/pic_temp/1_pic_quater_right_up.png" TargetMode="Externa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43.xml"/><Relationship Id="rId13" Type="http://schemas.openxmlformats.org/officeDocument/2006/relationships/image" Target="../media/image2.png"/><Relationship Id="rId3" Type="http://schemas.openxmlformats.org/officeDocument/2006/relationships/tags" Target="../tags/tag38.xml"/><Relationship Id="rId7" Type="http://schemas.openxmlformats.org/officeDocument/2006/relationships/tags" Target="../tags/tag42.xml"/><Relationship Id="rId12" Type="http://schemas.openxmlformats.org/officeDocument/2006/relationships/slideMaster" Target="../slideMasters/slideMaster1.xml"/><Relationship Id="rId2" Type="http://schemas.openxmlformats.org/officeDocument/2006/relationships/tags" Target="../tags/tag37.xml"/><Relationship Id="rId16" Type="http://schemas.openxmlformats.org/officeDocument/2006/relationships/image" Target="file:///C:\Users\1V994W2\PycharmProjects\PPT_Background_Generation/pic_temp/1_pic_quater_right_up.png" TargetMode="External"/><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tags" Target="../tags/tag46.xml"/><Relationship Id="rId5" Type="http://schemas.openxmlformats.org/officeDocument/2006/relationships/tags" Target="../tags/tag40.xml"/><Relationship Id="rId15" Type="http://schemas.openxmlformats.org/officeDocument/2006/relationships/image" Target="../media/image3.png"/><Relationship Id="rId10" Type="http://schemas.openxmlformats.org/officeDocument/2006/relationships/tags" Target="../tags/tag45.xml"/><Relationship Id="rId4" Type="http://schemas.openxmlformats.org/officeDocument/2006/relationships/tags" Target="../tags/tag39.xml"/><Relationship Id="rId9" Type="http://schemas.openxmlformats.org/officeDocument/2006/relationships/tags" Target="../tags/tag44.xml"/><Relationship Id="rId14" Type="http://schemas.openxmlformats.org/officeDocument/2006/relationships/image" Target="file:///C:\Users\1V994W2\PycharmProjects\PPT_Background_Generation/pic_temp/0_pic_quater_left_up.png" TargetMode="Externa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49.xml"/><Relationship Id="rId7" Type="http://schemas.openxmlformats.org/officeDocument/2006/relationships/slideMaster" Target="../slideMasters/slideMaster1.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image" Target="file:///C:\Users\1V994W2\PycharmProjects\PPT_Background_Generation/pic_temp/1_pic_quater_right_up.png" TargetMode="External"/><Relationship Id="rId5" Type="http://schemas.openxmlformats.org/officeDocument/2006/relationships/tags" Target="../tags/tag51.xml"/><Relationship Id="rId10" Type="http://schemas.openxmlformats.org/officeDocument/2006/relationships/image" Target="../media/image3.png"/><Relationship Id="rId4" Type="http://schemas.openxmlformats.org/officeDocument/2006/relationships/tags" Target="../tags/tag50.xml"/><Relationship Id="rId9" Type="http://schemas.openxmlformats.org/officeDocument/2006/relationships/image" Target="file:///C:\Users\1V994W2\Documents\Tencent%20Files\574576071\FileRecv\&#25340;&#35013;&#32032;&#26448;\forright\\06\subject_holdleft_84,125,158_0_staid_full_0.png"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tags" Target="../tags/tag63.xml"/><Relationship Id="rId13" Type="http://schemas.openxmlformats.org/officeDocument/2006/relationships/image" Target="../media/image3.png"/><Relationship Id="rId3" Type="http://schemas.openxmlformats.org/officeDocument/2006/relationships/tags" Target="../tags/tag58.xml"/><Relationship Id="rId7" Type="http://schemas.openxmlformats.org/officeDocument/2006/relationships/tags" Target="../tags/tag62.xml"/><Relationship Id="rId12"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tags" Target="../tags/tag61.xml"/><Relationship Id="rId11" Type="http://schemas.openxmlformats.org/officeDocument/2006/relationships/image" Target="../media/image2.png"/><Relationship Id="rId5" Type="http://schemas.openxmlformats.org/officeDocument/2006/relationships/tags" Target="../tags/tag60.xml"/><Relationship Id="rId10" Type="http://schemas.openxmlformats.org/officeDocument/2006/relationships/slideMaster" Target="../slideMasters/slideMaster1.xml"/><Relationship Id="rId4" Type="http://schemas.openxmlformats.org/officeDocument/2006/relationships/tags" Target="../tags/tag59.xml"/><Relationship Id="rId9" Type="http://schemas.openxmlformats.org/officeDocument/2006/relationships/tags" Target="../tags/tag64.xml"/><Relationship Id="rId14" Type="http://schemas.openxmlformats.org/officeDocument/2006/relationships/image" Target="file:///C:\Users\1V994W2\PycharmProjects\PPT_Background_Generation/pic_temp/1_pic_quater_right_up.png" TargetMode="Externa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72.xml"/><Relationship Id="rId13" Type="http://schemas.openxmlformats.org/officeDocument/2006/relationships/image" Target="file:///C:\Users\1V994W2\PycharmProjects\PPT_Background_Generation/pic_temp/1_pic_quater_right_up.png" TargetMode="External"/><Relationship Id="rId3" Type="http://schemas.openxmlformats.org/officeDocument/2006/relationships/tags" Target="../tags/tag67.xml"/><Relationship Id="rId7" Type="http://schemas.openxmlformats.org/officeDocument/2006/relationships/tags" Target="../tags/tag71.xml"/><Relationship Id="rId12" Type="http://schemas.openxmlformats.org/officeDocument/2006/relationships/image" Target="../media/image3.png"/><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tags" Target="../tags/tag70.xml"/><Relationship Id="rId11" Type="http://schemas.openxmlformats.org/officeDocument/2006/relationships/image" Target="file:///C:\Users\1V994W2\PycharmProjects\PPT_Background_Generation/pic_temp/0_pic_quater_left_up.png" TargetMode="External"/><Relationship Id="rId5" Type="http://schemas.openxmlformats.org/officeDocument/2006/relationships/tags" Target="../tags/tag69.xml"/><Relationship Id="rId10" Type="http://schemas.openxmlformats.org/officeDocument/2006/relationships/image" Target="../media/image2.png"/><Relationship Id="rId4" Type="http://schemas.openxmlformats.org/officeDocument/2006/relationships/tags" Target="../tags/tag68.xml"/><Relationship Id="rId9"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1">
          <a:blip r:embed="rId9"/>
          <a:stretch>
            <a:fillRect l="-11000" t="-21000"/>
          </a:stretch>
        </a:blipFill>
        <a:effectLst/>
      </p:bgPr>
    </p:bg>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1"/>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2020/4/22</a:t>
            </a:fld>
            <a:endParaRPr lang="zh-CN" altLang="en-US"/>
          </a:p>
        </p:txBody>
      </p:sp>
      <p:sp>
        <p:nvSpPr>
          <p:cNvPr id="17" name="页脚占位符 16"/>
          <p:cNvSpPr>
            <a:spLocks noGrp="1"/>
          </p:cNvSpPr>
          <p:nvPr>
            <p:ph type="ftr" sz="quarter" idx="11"/>
            <p:custDataLst>
              <p:tags r:id="rId2"/>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18" name="灯片编号占位符 17"/>
          <p:cNvSpPr>
            <a:spLocks noGrp="1"/>
          </p:cNvSpPr>
          <p:nvPr>
            <p:ph type="sldNum" sz="quarter" idx="12"/>
            <p:custDataLst>
              <p:tags r:id="rId3"/>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6" name="文本占位符 5"/>
          <p:cNvSpPr>
            <a:spLocks noGrp="1"/>
          </p:cNvSpPr>
          <p:nvPr>
            <p:ph type="body" sz="quarter" idx="16" hasCustomPrompt="1"/>
            <p:custDataLst>
              <p:tags r:id="rId4"/>
            </p:custDataLst>
          </p:nvPr>
        </p:nvSpPr>
        <p:spPr>
          <a:xfrm>
            <a:off x="4824418" y="3497935"/>
            <a:ext cx="1433036" cy="306743"/>
          </a:xfrm>
          <a:prstGeom prst="rect">
            <a:avLst/>
          </a:prstGeom>
        </p:spPr>
        <p:txBody>
          <a:bodyPr vert="horz" wrap="square" lIns="0" tIns="0" rIns="0" bIns="0" anchor="t" anchorCtr="0">
            <a:normAutofit/>
          </a:bodyPr>
          <a:lstStyle>
            <a:lvl1pPr marL="257175" marR="0" indent="-257175" algn="l" rtl="0" eaLnBrk="1" fontAlgn="auto">
              <a:lnSpc>
                <a:spcPct val="130000"/>
              </a:lnSpc>
              <a:spcBef>
                <a:spcPts val="0"/>
              </a:spcBef>
              <a:spcAft>
                <a:spcPts val="1000"/>
              </a:spcAft>
              <a:buClrTx/>
              <a:buSzPts val="1600"/>
              <a:buFont typeface="Arial" panose="020B0604020202020204" pitchFamily="34" charset="0"/>
              <a:buNone/>
              <a:defRPr sz="1200" b="0" spc="150">
                <a:solidFill>
                  <a:schemeClr val="tx1"/>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p>
        </p:txBody>
      </p:sp>
      <p:sp>
        <p:nvSpPr>
          <p:cNvPr id="4" name="文本占位符 3"/>
          <p:cNvSpPr>
            <a:spLocks noGrp="1"/>
          </p:cNvSpPr>
          <p:nvPr>
            <p:ph type="body" sz="quarter" idx="15" hasCustomPrompt="1"/>
            <p:custDataLst>
              <p:tags r:id="rId5"/>
            </p:custDataLst>
          </p:nvPr>
        </p:nvSpPr>
        <p:spPr>
          <a:xfrm>
            <a:off x="4824418" y="3854214"/>
            <a:ext cx="1433036" cy="306743"/>
          </a:xfrm>
          <a:prstGeom prst="rect">
            <a:avLst/>
          </a:prstGeom>
        </p:spPr>
        <p:txBody>
          <a:bodyPr vert="horz" wrap="square" lIns="0" tIns="0" rIns="0" bIns="0" anchor="t" anchorCtr="0">
            <a:normAutofit/>
          </a:bodyPr>
          <a:lstStyle>
            <a:lvl1pPr marL="257175" marR="0" indent="-257175" algn="l" rtl="0" eaLnBrk="1" fontAlgn="auto">
              <a:lnSpc>
                <a:spcPct val="130000"/>
              </a:lnSpc>
              <a:spcBef>
                <a:spcPts val="0"/>
              </a:spcBef>
              <a:spcAft>
                <a:spcPts val="1000"/>
              </a:spcAft>
              <a:buClrTx/>
              <a:buSzPts val="1600"/>
              <a:buFont typeface="Arial" panose="020B0604020202020204" pitchFamily="34" charset="0"/>
              <a:buNone/>
              <a:defRPr sz="1200" b="0" spc="150">
                <a:solidFill>
                  <a:schemeClr val="tx1"/>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p>
        </p:txBody>
      </p:sp>
      <p:sp>
        <p:nvSpPr>
          <p:cNvPr id="3" name="副标题 2"/>
          <p:cNvSpPr>
            <a:spLocks noGrp="1"/>
          </p:cNvSpPr>
          <p:nvPr>
            <p:ph type="subTitle" idx="14" hasCustomPrompt="1"/>
            <p:custDataLst>
              <p:tags r:id="rId6"/>
            </p:custDataLst>
          </p:nvPr>
        </p:nvSpPr>
        <p:spPr>
          <a:xfrm>
            <a:off x="4824417" y="2391469"/>
            <a:ext cx="3619500" cy="833540"/>
          </a:xfrm>
        </p:spPr>
        <p:txBody>
          <a:bodyPr vert="horz" wrap="square" lIns="0" tIns="0" rIns="0" bIns="0" anchor="t" anchorCtr="0">
            <a:normAutofit/>
          </a:bodyPr>
          <a:lstStyle>
            <a:lvl1pPr marL="0" marR="0" indent="0" algn="l" defTabSz="914400" rtl="0" eaLnBrk="1" fontAlgn="auto" latinLnBrk="0" hangingPunct="1">
              <a:lnSpc>
                <a:spcPct val="120000"/>
              </a:lnSpc>
              <a:spcBef>
                <a:spcPts val="0"/>
              </a:spcBef>
              <a:spcAft>
                <a:spcPts val="0"/>
              </a:spcAft>
              <a:buClrTx/>
              <a:buSzPts val="1800"/>
              <a:buFont typeface="Arial" panose="020B0604020202020204" pitchFamily="34" charset="0"/>
              <a:buNone/>
              <a:defRPr sz="1350" b="0" spc="200">
                <a:solidFill>
                  <a:schemeClr val="tx1"/>
                </a:solidFill>
                <a:latin typeface="Arial" panose="020B0604020202020204" pitchFamily="34" charset="0"/>
                <a:ea typeface="微软雅黑" panose="020B0503020204020204" charset="-122"/>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zh-CN" altLang="en-US"/>
              <a:t>单击此处编辑副标题</a:t>
            </a:r>
          </a:p>
        </p:txBody>
      </p:sp>
      <p:sp>
        <p:nvSpPr>
          <p:cNvPr id="2" name="标题 1"/>
          <p:cNvSpPr>
            <a:spLocks noGrp="1"/>
          </p:cNvSpPr>
          <p:nvPr>
            <p:ph type="ctrTitle" idx="13" hasCustomPrompt="1"/>
            <p:custDataLst>
              <p:tags r:id="rId7"/>
            </p:custDataLst>
          </p:nvPr>
        </p:nvSpPr>
        <p:spPr>
          <a:xfrm>
            <a:off x="4824418" y="1509822"/>
            <a:ext cx="3619024" cy="728276"/>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4050" b="0" spc="600">
                <a:solidFill>
                  <a:schemeClr val="tx1"/>
                </a:solidFill>
                <a:latin typeface="Arial" panose="020B0604020202020204" pitchFamily="34" charset="0"/>
                <a:ea typeface="汉仪旗黑-85S" panose="00020600040101010101" pitchFamily="18" charset="-122"/>
              </a:defRPr>
            </a:lvl1pPr>
          </a:lstStyle>
          <a:p>
            <a:r>
              <a:rPr lang="zh-CN" altLang="en-US" dirty="0"/>
              <a:t>编辑标题</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2" name="组合 1"/>
          <p:cNvGrpSpPr/>
          <p:nvPr>
            <p:custDataLst>
              <p:tags r:id="rId1"/>
            </p:custDataLst>
          </p:nvPr>
        </p:nvGrpSpPr>
        <p:grpSpPr>
          <a:xfrm>
            <a:off x="0" y="0"/>
            <a:ext cx="9144000" cy="441630"/>
            <a:chOff x="0" y="0"/>
            <a:chExt cx="12192000" cy="588767"/>
          </a:xfrm>
        </p:grpSpPr>
        <p:pic>
          <p:nvPicPr>
            <p:cNvPr id="8" name="图片 7"/>
            <p:cNvPicPr/>
            <p:nvPr userDrawn="1">
              <p:custDataLst>
                <p:tags r:id="rId6"/>
              </p:custDataLst>
            </p:nvPr>
          </p:nvPicPr>
          <p:blipFill>
            <a:blip r:embed="rId9" r:link="rId10" cstate="screen"/>
            <a:stretch>
              <a:fillRect/>
            </a:stretch>
          </p:blipFill>
          <p:spPr>
            <a:xfrm>
              <a:off x="0" y="0"/>
              <a:ext cx="720090" cy="588767"/>
            </a:xfrm>
            <a:prstGeom prst="rect">
              <a:avLst/>
            </a:prstGeom>
          </p:spPr>
        </p:pic>
        <p:pic>
          <p:nvPicPr>
            <p:cNvPr id="6" name="图片 5"/>
            <p:cNvPicPr/>
            <p:nvPr userDrawn="1">
              <p:custDataLst>
                <p:tags r:id="rId7"/>
              </p:custDataLst>
            </p:nvPr>
          </p:nvPicPr>
          <p:blipFill>
            <a:blip r:embed="rId11" r:link="rId12" cstate="screen"/>
            <a:stretch>
              <a:fillRect/>
            </a:stretch>
          </p:blipFill>
          <p:spPr>
            <a:xfrm>
              <a:off x="11471910" y="0"/>
              <a:ext cx="720090" cy="588767"/>
            </a:xfrm>
            <a:prstGeom prst="rect">
              <a:avLst/>
            </a:prstGeom>
          </p:spPr>
        </p:pic>
      </p:grpSp>
      <p:sp>
        <p:nvSpPr>
          <p:cNvPr id="3" name="日期占位符 2"/>
          <p:cNvSpPr>
            <a:spLocks noGrp="1"/>
          </p:cNvSpPr>
          <p:nvPr>
            <p:ph type="dt" sz="half" idx="10"/>
            <p:custDataLst>
              <p:tags r:id="rId2"/>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2020/4/22</a:t>
            </a:fld>
            <a:endParaRPr lang="zh-CN" altLang="en-US"/>
          </a:p>
        </p:txBody>
      </p:sp>
      <p:sp>
        <p:nvSpPr>
          <p:cNvPr id="4" name="页脚占位符 3"/>
          <p:cNvSpPr>
            <a:spLocks noGrp="1"/>
          </p:cNvSpPr>
          <p:nvPr>
            <p:ph type="ftr" sz="quarter" idx="11"/>
            <p:custDataLst>
              <p:tags r:id="rId3"/>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4"/>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5"/>
            </p:custDataLst>
          </p:nvPr>
        </p:nvSpPr>
        <p:spPr>
          <a:xfrm>
            <a:off x="502448" y="714469"/>
            <a:ext cx="8139178" cy="4042179"/>
          </a:xfrm>
        </p:spPr>
        <p:txBody>
          <a:bodyPr wrap="square">
            <a:normAutofit/>
          </a:bodyPr>
          <a:lstStyle>
            <a:lvl1pPr>
              <a:defRPr>
                <a:solidFill>
                  <a:schemeClr val="tx1"/>
                </a:solidFill>
                <a:latin typeface="Arial" panose="020B0604020202020204" pitchFamily="34" charset="0"/>
                <a:ea typeface="微软雅黑" panose="020B0503020204020204" charset="-122"/>
              </a:defRPr>
            </a:lvl1pPr>
            <a:lvl2pPr>
              <a:defRPr>
                <a:solidFill>
                  <a:schemeClr val="tx1"/>
                </a:solidFill>
                <a:latin typeface="Arial" panose="020B0604020202020204" pitchFamily="34" charset="0"/>
                <a:ea typeface="微软雅黑" panose="020B0503020204020204" charset="-122"/>
              </a:defRPr>
            </a:lvl2pPr>
            <a:lvl3pPr>
              <a:defRPr>
                <a:solidFill>
                  <a:schemeClr val="tx1"/>
                </a:solidFill>
                <a:latin typeface="Arial" panose="020B0604020202020204" pitchFamily="34" charset="0"/>
                <a:ea typeface="微软雅黑" panose="020B0503020204020204" charset="-122"/>
              </a:defRPr>
            </a:lvl3pPr>
            <a:lvl4pPr>
              <a:defRPr>
                <a:solidFill>
                  <a:schemeClr val="tx1"/>
                </a:solidFill>
                <a:latin typeface="Arial" panose="020B0604020202020204" pitchFamily="34" charset="0"/>
                <a:ea typeface="微软雅黑" panose="020B0503020204020204" charset="-122"/>
              </a:defRPr>
            </a:lvl4pPr>
            <a:lvl5pPr>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tx2"/>
        </a:solidFill>
        <a:effectLst/>
      </p:bgPr>
    </p:bg>
    <p:spTree>
      <p:nvGrpSpPr>
        <p:cNvPr id="1" name=""/>
        <p:cNvGrpSpPr/>
        <p:nvPr/>
      </p:nvGrpSpPr>
      <p:grpSpPr>
        <a:xfrm>
          <a:off x="0" y="0"/>
          <a:ext cx="0" cy="0"/>
          <a:chOff x="0" y="0"/>
          <a:chExt cx="0" cy="0"/>
        </a:xfrm>
      </p:grpSpPr>
      <p:pic>
        <p:nvPicPr>
          <p:cNvPr id="6" name="图片 5"/>
          <p:cNvPicPr/>
          <p:nvPr>
            <p:custDataLst>
              <p:tags r:id="rId1"/>
            </p:custDataLst>
          </p:nvPr>
        </p:nvPicPr>
        <p:blipFill>
          <a:blip r:embed="rId8" r:link="rId9"/>
          <a:stretch>
            <a:fillRect/>
          </a:stretch>
        </p:blipFill>
        <p:spPr>
          <a:xfrm>
            <a:off x="0" y="0"/>
            <a:ext cx="9144000" cy="5144135"/>
          </a:xfrm>
          <a:prstGeom prst="rect">
            <a:avLst/>
          </a:prstGeom>
        </p:spPr>
      </p:pic>
      <p:sp>
        <p:nvSpPr>
          <p:cNvPr id="3" name="日期占位符 2"/>
          <p:cNvSpPr>
            <a:spLocks noGrp="1"/>
          </p:cNvSpPr>
          <p:nvPr>
            <p:ph type="dt" sz="half" idx="10"/>
            <p:custDataLst>
              <p:tags r:id="rId2"/>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2020/4/22</a:t>
            </a:fld>
            <a:endParaRPr lang="zh-CN" altLang="en-US"/>
          </a:p>
        </p:txBody>
      </p:sp>
      <p:sp>
        <p:nvSpPr>
          <p:cNvPr id="4" name="页脚占位符 3"/>
          <p:cNvSpPr>
            <a:spLocks noGrp="1"/>
          </p:cNvSpPr>
          <p:nvPr>
            <p:ph type="ftr" sz="quarter" idx="11"/>
            <p:custDataLst>
              <p:tags r:id="rId3"/>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4"/>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
        <p:nvSpPr>
          <p:cNvPr id="7" name="文本占位符 6"/>
          <p:cNvSpPr>
            <a:spLocks noGrp="1"/>
          </p:cNvSpPr>
          <p:nvPr>
            <p:ph type="body" idx="14" hasCustomPrompt="1"/>
            <p:custDataLst>
              <p:tags r:id="rId5"/>
            </p:custDataLst>
          </p:nvPr>
        </p:nvSpPr>
        <p:spPr>
          <a:xfrm>
            <a:off x="4953000" y="2739014"/>
            <a:ext cx="3619500" cy="833540"/>
          </a:xfrm>
        </p:spPr>
        <p:txBody>
          <a:bodyPr vert="horz" wrap="square" lIns="0" tIns="0" rIns="0" bIns="0" anchor="t" anchorCtr="0">
            <a:normAutofit/>
          </a:bodyPr>
          <a:lstStyle>
            <a:lvl1pPr marL="257175" marR="0" indent="-257175" algn="l" rtl="0" eaLnBrk="1" fontAlgn="auto">
              <a:lnSpc>
                <a:spcPct val="120000"/>
              </a:lnSpc>
              <a:spcBef>
                <a:spcPts val="0"/>
              </a:spcBef>
              <a:spcAft>
                <a:spcPts val="0"/>
              </a:spcAft>
              <a:buClrTx/>
              <a:buSzPts val="1800"/>
              <a:buFont typeface="Arial" panose="020B0604020202020204" pitchFamily="34" charset="0"/>
              <a:buNone/>
              <a:defRPr sz="1350" b="0" spc="200">
                <a:solidFill>
                  <a:schemeClr val="tx1"/>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20000"/>
              </a:lnSpc>
              <a:spcBef>
                <a:spcPts val="0"/>
              </a:spcBef>
              <a:spcAft>
                <a:spcPts val="0"/>
              </a:spcAft>
              <a:buClr>
                <a:schemeClr val="tx1">
                  <a:lumMod val="65000"/>
                  <a:lumOff val="35000"/>
                </a:schemeClr>
              </a:buClr>
              <a:buSzPts val="1800"/>
              <a:buFont typeface="Arial" panose="020B0604020202020204" pitchFamily="34" charset="0"/>
              <a:buNone/>
            </a:pPr>
            <a:r>
              <a:rPr lang="zh-CN" altLang="en-US"/>
              <a:t>单击此处编辑副标题</a:t>
            </a:r>
          </a:p>
        </p:txBody>
      </p:sp>
      <p:sp>
        <p:nvSpPr>
          <p:cNvPr id="2" name="标题 1"/>
          <p:cNvSpPr>
            <a:spLocks noGrp="1"/>
          </p:cNvSpPr>
          <p:nvPr>
            <p:ph type="title" idx="13" hasCustomPrompt="1"/>
            <p:custDataLst>
              <p:tags r:id="rId6"/>
            </p:custDataLst>
          </p:nvPr>
        </p:nvSpPr>
        <p:spPr>
          <a:xfrm>
            <a:off x="4953000" y="1571581"/>
            <a:ext cx="3619024" cy="1014061"/>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6600"/>
              <a:buFont typeface="Arial" panose="020B0604020202020204" pitchFamily="34" charset="0"/>
              <a:buNone/>
              <a:defRPr sz="4950" b="0" spc="700">
                <a:solidFill>
                  <a:schemeClr val="tx1"/>
                </a:solidFill>
                <a:latin typeface="Arial" panose="020B0604020202020204" pitchFamily="34" charset="0"/>
                <a:ea typeface="汉仪旗黑-85S" panose="00020600040101010101" pitchFamily="18" charset="-122"/>
              </a:defRPr>
            </a:lvl1pPr>
          </a:lstStyle>
          <a:p>
            <a:r>
              <a:rPr lang="zh-CN" altLang="en-US"/>
              <a:t>编辑标题</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8" name="组合 7"/>
          <p:cNvGrpSpPr/>
          <p:nvPr>
            <p:custDataLst>
              <p:tags r:id="rId1"/>
            </p:custDataLst>
          </p:nvPr>
        </p:nvGrpSpPr>
        <p:grpSpPr>
          <a:xfrm>
            <a:off x="0" y="0"/>
            <a:ext cx="9144000" cy="441630"/>
            <a:chOff x="0" y="0"/>
            <a:chExt cx="12192000" cy="588767"/>
          </a:xfrm>
        </p:grpSpPr>
        <p:pic>
          <p:nvPicPr>
            <p:cNvPr id="7" name="图片 6"/>
            <p:cNvPicPr/>
            <p:nvPr userDrawn="1">
              <p:custDataLst>
                <p:tags r:id="rId6"/>
              </p:custDataLst>
            </p:nvPr>
          </p:nvPicPr>
          <p:blipFill>
            <a:blip r:embed="rId9" r:link="rId10" cstate="screen"/>
            <a:stretch>
              <a:fillRect/>
            </a:stretch>
          </p:blipFill>
          <p:spPr>
            <a:xfrm>
              <a:off x="0" y="0"/>
              <a:ext cx="720090" cy="588767"/>
            </a:xfrm>
            <a:prstGeom prst="rect">
              <a:avLst/>
            </a:prstGeom>
          </p:spPr>
        </p:pic>
        <p:pic>
          <p:nvPicPr>
            <p:cNvPr id="6" name="图片 5"/>
            <p:cNvPicPr/>
            <p:nvPr userDrawn="1">
              <p:custDataLst>
                <p:tags r:id="rId7"/>
              </p:custDataLst>
            </p:nvPr>
          </p:nvPicPr>
          <p:blipFill>
            <a:blip r:embed="rId11" r:link="rId12"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502412" y="332464"/>
            <a:ext cx="8139178" cy="331514"/>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3"/>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2020/4/22</a:t>
            </a:fld>
            <a:endParaRPr lang="zh-CN" altLang="en-US"/>
          </a:p>
        </p:txBody>
      </p:sp>
      <p:sp>
        <p:nvSpPr>
          <p:cNvPr id="4" name="页脚占位符 3"/>
          <p:cNvSpPr>
            <a:spLocks noGrp="1"/>
          </p:cNvSpPr>
          <p:nvPr>
            <p:ph type="ftr" sz="quarter" idx="11"/>
            <p:custDataLst>
              <p:tags r:id="rId4"/>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5"/>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219056" y="227885"/>
            <a:ext cx="8705888" cy="4688365"/>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6" name="组合 5"/>
          <p:cNvGrpSpPr/>
          <p:nvPr>
            <p:custDataLst>
              <p:tags r:id="rId2"/>
            </p:custDataLst>
          </p:nvPr>
        </p:nvGrpSpPr>
        <p:grpSpPr>
          <a:xfrm>
            <a:off x="0" y="0"/>
            <a:ext cx="9144000" cy="441630"/>
            <a:chOff x="0" y="0"/>
            <a:chExt cx="12192000" cy="588767"/>
          </a:xfrm>
        </p:grpSpPr>
        <p:pic>
          <p:nvPicPr>
            <p:cNvPr id="9" name="图片 8"/>
            <p:cNvPicPr/>
            <p:nvPr userDrawn="1">
              <p:custDataLst>
                <p:tags r:id="rId8"/>
              </p:custDataLst>
            </p:nvPr>
          </p:nvPicPr>
          <p:blipFill>
            <a:blip r:embed="rId11" r:link="rId12" cstate="screen"/>
            <a:stretch>
              <a:fillRect/>
            </a:stretch>
          </p:blipFill>
          <p:spPr>
            <a:xfrm>
              <a:off x="0" y="0"/>
              <a:ext cx="720090" cy="588767"/>
            </a:xfrm>
            <a:prstGeom prst="rect">
              <a:avLst/>
            </a:prstGeom>
          </p:spPr>
        </p:pic>
        <p:pic>
          <p:nvPicPr>
            <p:cNvPr id="8" name="图片 7"/>
            <p:cNvPicPr/>
            <p:nvPr userDrawn="1">
              <p:custDataLst>
                <p:tags r:id="rId9"/>
              </p:custDataLst>
            </p:nvPr>
          </p:nvPicPr>
          <p:blipFill>
            <a:blip r:embed="rId13" r:link="rId14" cstate="screen"/>
            <a:stretch>
              <a:fillRect/>
            </a:stretch>
          </p:blipFill>
          <p:spPr>
            <a:xfrm>
              <a:off x="11471910" y="0"/>
              <a:ext cx="720090" cy="588767"/>
            </a:xfrm>
            <a:prstGeom prst="rect">
              <a:avLst/>
            </a:prstGeom>
          </p:spPr>
        </p:pic>
      </p:grpSp>
      <p:sp>
        <p:nvSpPr>
          <p:cNvPr id="2" name="标题 1"/>
          <p:cNvSpPr>
            <a:spLocks noGrp="1"/>
          </p:cNvSpPr>
          <p:nvPr>
            <p:ph type="title" hasCustomPrompt="1"/>
            <p:custDataLst>
              <p:tags r:id="rId3"/>
            </p:custDataLst>
          </p:nvPr>
        </p:nvSpPr>
        <p:spPr>
          <a:xfrm>
            <a:off x="961200" y="937016"/>
            <a:ext cx="7219800" cy="542767"/>
          </a:xfrm>
        </p:spPr>
        <p:txBody>
          <a:bodyPr wrap="square" anchor="ctr">
            <a:normAutofit/>
          </a:bodyPr>
          <a:lstStyle>
            <a:lvl1pPr>
              <a:defRPr sz="24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p>
        </p:txBody>
      </p:sp>
      <p:sp>
        <p:nvSpPr>
          <p:cNvPr id="7" name="内容占位符 6"/>
          <p:cNvSpPr>
            <a:spLocks noGrp="1"/>
          </p:cNvSpPr>
          <p:nvPr>
            <p:ph sz="quarter" idx="13"/>
            <p:custDataLst>
              <p:tags r:id="rId4"/>
            </p:custDataLst>
          </p:nvPr>
        </p:nvSpPr>
        <p:spPr>
          <a:xfrm>
            <a:off x="960835" y="1622900"/>
            <a:ext cx="7219950" cy="2584219"/>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custDataLst>
              <p:tags r:id="rId5"/>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2020/4/22</a:t>
            </a:fld>
            <a:endParaRPr lang="zh-CN" altLang="en-US"/>
          </a:p>
        </p:txBody>
      </p:sp>
      <p:sp>
        <p:nvSpPr>
          <p:cNvPr id="4" name="页脚占位符 3"/>
          <p:cNvSpPr>
            <a:spLocks noGrp="1"/>
          </p:cNvSpPr>
          <p:nvPr>
            <p:ph type="ftr" sz="quarter" idx="11"/>
            <p:custDataLst>
              <p:tags r:id="rId6"/>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0"/>
            <a:ext cx="3618452" cy="5144135"/>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pic>
        <p:nvPicPr>
          <p:cNvPr id="8" name="图片 7"/>
          <p:cNvPicPr/>
          <p:nvPr>
            <p:custDataLst>
              <p:tags r:id="rId2"/>
            </p:custDataLst>
          </p:nvPr>
        </p:nvPicPr>
        <p:blipFill>
          <a:blip r:embed="rId10" r:link="rId11" cstate="screen"/>
          <a:stretch>
            <a:fillRect/>
          </a:stretch>
        </p:blipFill>
        <p:spPr>
          <a:xfrm>
            <a:off x="8603933" y="0"/>
            <a:ext cx="540068" cy="441630"/>
          </a:xfrm>
          <a:prstGeom prst="rect">
            <a:avLst/>
          </a:prstGeom>
        </p:spPr>
      </p:pic>
      <p:sp>
        <p:nvSpPr>
          <p:cNvPr id="2" name="标题 1"/>
          <p:cNvSpPr>
            <a:spLocks noGrp="1"/>
          </p:cNvSpPr>
          <p:nvPr>
            <p:ph type="title" hasCustomPrompt="1"/>
            <p:custDataLst>
              <p:tags r:id="rId3"/>
            </p:custDataLst>
          </p:nvPr>
        </p:nvSpPr>
        <p:spPr>
          <a:xfrm>
            <a:off x="437400" y="577871"/>
            <a:ext cx="2970000" cy="661582"/>
          </a:xfrm>
        </p:spPr>
        <p:txBody>
          <a:bodyPr wrap="square" anchor="ctr" anchorCtr="0">
            <a:normAutofit/>
          </a:bodyPr>
          <a:lstStyle>
            <a:lvl1pPr>
              <a:defRPr sz="27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p>
        </p:txBody>
      </p:sp>
      <p:sp>
        <p:nvSpPr>
          <p:cNvPr id="3" name="日期占位符 2"/>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2020/4/22</a:t>
            </a:fld>
            <a:endParaRPr lang="zh-CN" altLang="en-US"/>
          </a:p>
        </p:txBody>
      </p:sp>
      <p:sp>
        <p:nvSpPr>
          <p:cNvPr id="4" name="页脚占位符 3"/>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440100" y="1323163"/>
            <a:ext cx="2967300" cy="3070279"/>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3825900" y="577525"/>
            <a:ext cx="4860000" cy="3816424"/>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1" name="矩形 10"/>
          <p:cNvSpPr/>
          <p:nvPr>
            <p:custDataLst>
              <p:tags r:id="rId1"/>
            </p:custDataLst>
          </p:nvPr>
        </p:nvSpPr>
        <p:spPr>
          <a:xfrm>
            <a:off x="0" y="0"/>
            <a:ext cx="9144000" cy="1998496"/>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6" name="组合 5"/>
          <p:cNvGrpSpPr/>
          <p:nvPr>
            <p:custDataLst>
              <p:tags r:id="rId2"/>
            </p:custDataLst>
          </p:nvPr>
        </p:nvGrpSpPr>
        <p:grpSpPr>
          <a:xfrm>
            <a:off x="0" y="0"/>
            <a:ext cx="9144000" cy="441630"/>
            <a:chOff x="0" y="0"/>
            <a:chExt cx="12192000" cy="588767"/>
          </a:xfrm>
        </p:grpSpPr>
        <p:pic>
          <p:nvPicPr>
            <p:cNvPr id="10" name="图片 9"/>
            <p:cNvPicPr/>
            <p:nvPr userDrawn="1">
              <p:custDataLst>
                <p:tags r:id="rId9"/>
              </p:custDataLst>
            </p:nvPr>
          </p:nvPicPr>
          <p:blipFill>
            <a:blip r:embed="rId12" r:link="rId13" cstate="screen"/>
            <a:stretch>
              <a:fillRect/>
            </a:stretch>
          </p:blipFill>
          <p:spPr>
            <a:xfrm>
              <a:off x="0" y="0"/>
              <a:ext cx="720090" cy="588767"/>
            </a:xfrm>
            <a:prstGeom prst="rect">
              <a:avLst/>
            </a:prstGeom>
          </p:spPr>
        </p:pic>
        <p:pic>
          <p:nvPicPr>
            <p:cNvPr id="8" name="图片 7"/>
            <p:cNvPicPr/>
            <p:nvPr userDrawn="1">
              <p:custDataLst>
                <p:tags r:id="rId10"/>
              </p:custDataLst>
            </p:nvPr>
          </p:nvPicPr>
          <p:blipFill>
            <a:blip r:embed="rId14" r:link="rId15"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3"/>
            </p:custDataLst>
          </p:nvPr>
        </p:nvSpPr>
        <p:spPr>
          <a:xfrm>
            <a:off x="459000" y="585972"/>
            <a:ext cx="8232300" cy="469858"/>
          </a:xfrm>
        </p:spPr>
        <p:txBody>
          <a:bodyPr wrap="square" anchor="ctr">
            <a:normAutofit/>
          </a:bodyPr>
          <a:lstStyle>
            <a:lvl1pPr algn="ctr">
              <a:defRPr sz="2700"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p>
        </p:txBody>
      </p:sp>
      <p:sp>
        <p:nvSpPr>
          <p:cNvPr id="3" name="日期占位符 2"/>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2020/4/22</a:t>
            </a:fld>
            <a:endParaRPr lang="zh-CN" altLang="en-US"/>
          </a:p>
        </p:txBody>
      </p:sp>
      <p:sp>
        <p:nvSpPr>
          <p:cNvPr id="4" name="页脚占位符 3"/>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459000" y="1244854"/>
            <a:ext cx="8231981" cy="621077"/>
          </a:xfrm>
        </p:spPr>
        <p:txBody>
          <a:bodyPr wrap="square">
            <a:normAutofit/>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
        <p:nvSpPr>
          <p:cNvPr id="9" name="内容占位符 8"/>
          <p:cNvSpPr>
            <a:spLocks noGrp="1"/>
          </p:cNvSpPr>
          <p:nvPr>
            <p:ph sz="quarter" idx="14"/>
            <p:custDataLst>
              <p:tags r:id="rId8"/>
            </p:custDataLst>
          </p:nvPr>
        </p:nvSpPr>
        <p:spPr>
          <a:xfrm>
            <a:off x="459581" y="2106260"/>
            <a:ext cx="8224200" cy="2573418"/>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11" name="矩形 10"/>
          <p:cNvSpPr/>
          <p:nvPr>
            <p:custDataLst>
              <p:tags r:id="rId1"/>
            </p:custDataLst>
          </p:nvPr>
        </p:nvSpPr>
        <p:spPr>
          <a:xfrm>
            <a:off x="0" y="3772194"/>
            <a:ext cx="9144000" cy="1371941"/>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6" name="组合 5"/>
          <p:cNvGrpSpPr/>
          <p:nvPr>
            <p:custDataLst>
              <p:tags r:id="rId2"/>
            </p:custDataLst>
          </p:nvPr>
        </p:nvGrpSpPr>
        <p:grpSpPr>
          <a:xfrm>
            <a:off x="0" y="0"/>
            <a:ext cx="9144000" cy="441630"/>
            <a:chOff x="0" y="0"/>
            <a:chExt cx="12192000" cy="588767"/>
          </a:xfrm>
        </p:grpSpPr>
        <p:pic>
          <p:nvPicPr>
            <p:cNvPr id="10" name="图片 9"/>
            <p:cNvPicPr/>
            <p:nvPr userDrawn="1">
              <p:custDataLst>
                <p:tags r:id="rId9"/>
              </p:custDataLst>
            </p:nvPr>
          </p:nvPicPr>
          <p:blipFill>
            <a:blip r:embed="rId12" r:link="rId13" cstate="screen"/>
            <a:stretch>
              <a:fillRect/>
            </a:stretch>
          </p:blipFill>
          <p:spPr>
            <a:xfrm>
              <a:off x="0" y="0"/>
              <a:ext cx="720090" cy="588767"/>
            </a:xfrm>
            <a:prstGeom prst="rect">
              <a:avLst/>
            </a:prstGeom>
          </p:spPr>
        </p:pic>
        <p:pic>
          <p:nvPicPr>
            <p:cNvPr id="8" name="图片 7"/>
            <p:cNvPicPr/>
            <p:nvPr userDrawn="1">
              <p:custDataLst>
                <p:tags r:id="rId10"/>
              </p:custDataLst>
            </p:nvPr>
          </p:nvPicPr>
          <p:blipFill>
            <a:blip r:embed="rId14" r:link="rId15"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3"/>
            </p:custDataLst>
          </p:nvPr>
        </p:nvSpPr>
        <p:spPr>
          <a:xfrm>
            <a:off x="453600" y="502262"/>
            <a:ext cx="8232300" cy="423952"/>
          </a:xfrm>
        </p:spPr>
        <p:txBody>
          <a:bodyPr wrap="square" anchor="ctr" anchorCtr="0">
            <a:normAutofit/>
          </a:bodyPr>
          <a:lstStyle>
            <a:lvl1pPr algn="ctr">
              <a:defRPr sz="24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2020/4/22</a:t>
            </a:fld>
            <a:endParaRPr lang="zh-CN" altLang="en-US"/>
          </a:p>
        </p:txBody>
      </p:sp>
      <p:sp>
        <p:nvSpPr>
          <p:cNvPr id="4" name="页脚占位符 3"/>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7"/>
            </p:custDataLst>
          </p:nvPr>
        </p:nvSpPr>
        <p:spPr>
          <a:xfrm>
            <a:off x="453628" y="1261056"/>
            <a:ext cx="8243100" cy="2408697"/>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文本占位符 8"/>
          <p:cNvSpPr>
            <a:spLocks noGrp="1"/>
          </p:cNvSpPr>
          <p:nvPr>
            <p:ph type="body" sz="quarter" idx="14"/>
            <p:custDataLst>
              <p:tags r:id="rId8"/>
            </p:custDataLst>
          </p:nvPr>
        </p:nvSpPr>
        <p:spPr>
          <a:xfrm>
            <a:off x="445500" y="3885780"/>
            <a:ext cx="8251200" cy="758794"/>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4" name="矩形 13"/>
          <p:cNvSpPr/>
          <p:nvPr>
            <p:custDataLst>
              <p:tags r:id="rId1"/>
            </p:custDataLst>
          </p:nvPr>
        </p:nvSpPr>
        <p:spPr>
          <a:xfrm>
            <a:off x="0" y="0"/>
            <a:ext cx="9144000" cy="685885"/>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6" name="组合 5"/>
          <p:cNvGrpSpPr/>
          <p:nvPr>
            <p:custDataLst>
              <p:tags r:id="rId2"/>
            </p:custDataLst>
          </p:nvPr>
        </p:nvGrpSpPr>
        <p:grpSpPr>
          <a:xfrm>
            <a:off x="0" y="4702505"/>
            <a:ext cx="9144000" cy="441630"/>
            <a:chOff x="0" y="6269233"/>
            <a:chExt cx="12192000" cy="588767"/>
          </a:xfrm>
        </p:grpSpPr>
        <p:pic>
          <p:nvPicPr>
            <p:cNvPr id="12" name="图片 11"/>
            <p:cNvPicPr/>
            <p:nvPr userDrawn="1">
              <p:custDataLst>
                <p:tags r:id="rId11"/>
              </p:custDataLst>
            </p:nvPr>
          </p:nvPicPr>
          <p:blipFill>
            <a:blip r:embed="rId14" r:link="rId15" cstate="screen"/>
            <a:stretch>
              <a:fillRect/>
            </a:stretch>
          </p:blipFill>
          <p:spPr>
            <a:xfrm>
              <a:off x="11471910" y="6269233"/>
              <a:ext cx="720090" cy="588767"/>
            </a:xfrm>
            <a:prstGeom prst="rect">
              <a:avLst/>
            </a:prstGeom>
          </p:spPr>
        </p:pic>
        <p:pic>
          <p:nvPicPr>
            <p:cNvPr id="10" name="图片 9"/>
            <p:cNvPicPr/>
            <p:nvPr userDrawn="1">
              <p:custDataLst>
                <p:tags r:id="rId12"/>
              </p:custDataLst>
            </p:nvPr>
          </p:nvPicPr>
          <p:blipFill>
            <a:blip r:embed="rId16" r:link="rId17" cstate="screen"/>
            <a:stretch>
              <a:fillRect/>
            </a:stretch>
          </p:blipFill>
          <p:spPr>
            <a:xfrm>
              <a:off x="0" y="6269233"/>
              <a:ext cx="720090" cy="588767"/>
            </a:xfrm>
            <a:prstGeom prst="rect">
              <a:avLst/>
            </a:prstGeom>
          </p:spPr>
        </p:pic>
      </p:grpSp>
      <p:sp>
        <p:nvSpPr>
          <p:cNvPr id="2" name="标题 1"/>
          <p:cNvSpPr>
            <a:spLocks noGrp="1"/>
          </p:cNvSpPr>
          <p:nvPr>
            <p:ph type="title"/>
            <p:custDataLst>
              <p:tags r:id="rId3"/>
            </p:custDataLst>
          </p:nvPr>
        </p:nvSpPr>
        <p:spPr>
          <a:xfrm>
            <a:off x="434700" y="178222"/>
            <a:ext cx="8278200" cy="331514"/>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2020/4/22</a:t>
            </a:fld>
            <a:endParaRPr lang="zh-CN" altLang="en-US"/>
          </a:p>
        </p:txBody>
      </p:sp>
      <p:sp>
        <p:nvSpPr>
          <p:cNvPr id="4" name="页脚占位符 3"/>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7"/>
            </p:custDataLst>
          </p:nvPr>
        </p:nvSpPr>
        <p:spPr>
          <a:xfrm>
            <a:off x="434700" y="1247554"/>
            <a:ext cx="4006800" cy="2171068"/>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4681800" y="1247554"/>
            <a:ext cx="4025700" cy="2171068"/>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占位符 10"/>
          <p:cNvSpPr>
            <a:spLocks noGrp="1"/>
          </p:cNvSpPr>
          <p:nvPr>
            <p:ph type="body" sz="quarter" idx="15"/>
            <p:custDataLst>
              <p:tags r:id="rId9"/>
            </p:custDataLst>
          </p:nvPr>
        </p:nvSpPr>
        <p:spPr>
          <a:xfrm>
            <a:off x="429300" y="3613046"/>
            <a:ext cx="4006800" cy="585972"/>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
        <p:nvSpPr>
          <p:cNvPr id="13" name="文本占位符 12"/>
          <p:cNvSpPr>
            <a:spLocks noGrp="1"/>
          </p:cNvSpPr>
          <p:nvPr>
            <p:ph type="body" sz="quarter" idx="16"/>
            <p:custDataLst>
              <p:tags r:id="rId10"/>
            </p:custDataLst>
          </p:nvPr>
        </p:nvSpPr>
        <p:spPr>
          <a:xfrm>
            <a:off x="4689900" y="3610346"/>
            <a:ext cx="4025700" cy="585972"/>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715357"/>
            <a:ext cx="9144000" cy="3713422"/>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6" name="组合 5"/>
          <p:cNvGrpSpPr/>
          <p:nvPr>
            <p:custDataLst>
              <p:tags r:id="rId2"/>
            </p:custDataLst>
          </p:nvPr>
        </p:nvGrpSpPr>
        <p:grpSpPr>
          <a:xfrm>
            <a:off x="0" y="4150469"/>
            <a:ext cx="9143999" cy="993666"/>
            <a:chOff x="0" y="5533275"/>
            <a:chExt cx="12191999" cy="1324725"/>
          </a:xfrm>
        </p:grpSpPr>
        <p:pic>
          <p:nvPicPr>
            <p:cNvPr id="9" name="图片 8"/>
            <p:cNvPicPr/>
            <p:nvPr userDrawn="1">
              <p:custDataLst>
                <p:tags r:id="rId8"/>
              </p:custDataLst>
            </p:nvPr>
          </p:nvPicPr>
          <p:blipFill>
            <a:blip r:embed="rId11" r:link="rId12" cstate="screen"/>
            <a:stretch>
              <a:fillRect/>
            </a:stretch>
          </p:blipFill>
          <p:spPr>
            <a:xfrm>
              <a:off x="10571797" y="5533275"/>
              <a:ext cx="1620202" cy="1324725"/>
            </a:xfrm>
            <a:prstGeom prst="rect">
              <a:avLst/>
            </a:prstGeom>
          </p:spPr>
        </p:pic>
        <p:pic>
          <p:nvPicPr>
            <p:cNvPr id="8" name="图片 7"/>
            <p:cNvPicPr/>
            <p:nvPr userDrawn="1">
              <p:custDataLst>
                <p:tags r:id="rId9"/>
              </p:custDataLst>
            </p:nvPr>
          </p:nvPicPr>
          <p:blipFill>
            <a:blip r:embed="rId13" r:link="rId14" cstate="screen"/>
            <a:stretch>
              <a:fillRect/>
            </a:stretch>
          </p:blipFill>
          <p:spPr>
            <a:xfrm>
              <a:off x="0" y="5533275"/>
              <a:ext cx="1620202" cy="1324725"/>
            </a:xfrm>
            <a:prstGeom prst="rect">
              <a:avLst/>
            </a:prstGeom>
          </p:spPr>
        </p:pic>
      </p:grpSp>
      <p:sp>
        <p:nvSpPr>
          <p:cNvPr id="2" name="标题 1"/>
          <p:cNvSpPr>
            <a:spLocks noGrp="1"/>
          </p:cNvSpPr>
          <p:nvPr>
            <p:ph type="title" hasCustomPrompt="1"/>
            <p:custDataLst>
              <p:tags r:id="rId3"/>
            </p:custDataLst>
          </p:nvPr>
        </p:nvSpPr>
        <p:spPr>
          <a:xfrm>
            <a:off x="1142100" y="1004524"/>
            <a:ext cx="6858000" cy="1790321"/>
          </a:xfrm>
        </p:spPr>
        <p:txBody>
          <a:bodyPr wrap="square" anchor="b">
            <a:normAutofit/>
          </a:bodyPr>
          <a:lstStyle>
            <a:lvl1pPr algn="ctr">
              <a:defRPr sz="45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p>
        </p:txBody>
      </p:sp>
      <p:sp>
        <p:nvSpPr>
          <p:cNvPr id="3" name="日期占位符 2"/>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2020/4/22</a:t>
            </a:fld>
            <a:endParaRPr lang="zh-CN" altLang="en-US"/>
          </a:p>
        </p:txBody>
      </p:sp>
      <p:sp>
        <p:nvSpPr>
          <p:cNvPr id="4" name="页脚占位符 3"/>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1141810" y="2897458"/>
            <a:ext cx="6858000" cy="1242153"/>
          </a:xfrm>
        </p:spPr>
        <p:txBody>
          <a:bodyPr wrap="square">
            <a:normAutofit/>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2020/4/22</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9" name="组合 8"/>
          <p:cNvGrpSpPr/>
          <p:nvPr>
            <p:custDataLst>
              <p:tags r:id="rId1"/>
            </p:custDataLst>
          </p:nvPr>
        </p:nvGrpSpPr>
        <p:grpSpPr>
          <a:xfrm>
            <a:off x="0" y="0"/>
            <a:ext cx="9144000" cy="441630"/>
            <a:chOff x="0" y="0"/>
            <a:chExt cx="12192000" cy="588767"/>
          </a:xfrm>
        </p:grpSpPr>
        <p:pic>
          <p:nvPicPr>
            <p:cNvPr id="8" name="图片 7"/>
            <p:cNvPicPr/>
            <p:nvPr userDrawn="1">
              <p:custDataLst>
                <p:tags r:id="rId7"/>
              </p:custDataLst>
            </p:nvPr>
          </p:nvPicPr>
          <p:blipFill>
            <a:blip r:embed="rId10" r:link="rId11" cstate="screen"/>
            <a:stretch>
              <a:fillRect/>
            </a:stretch>
          </p:blipFill>
          <p:spPr>
            <a:xfrm>
              <a:off x="0" y="0"/>
              <a:ext cx="720090" cy="588767"/>
            </a:xfrm>
            <a:prstGeom prst="rect">
              <a:avLst/>
            </a:prstGeom>
          </p:spPr>
        </p:pic>
        <p:pic>
          <p:nvPicPr>
            <p:cNvPr id="7" name="图片 6"/>
            <p:cNvPicPr/>
            <p:nvPr userDrawn="1">
              <p:custDataLst>
                <p:tags r:id="rId8"/>
              </p:custDataLst>
            </p:nvPr>
          </p:nvPicPr>
          <p:blipFill>
            <a:blip r:embed="rId12" r:link="rId13"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502412" y="332467"/>
            <a:ext cx="8139178" cy="331514"/>
          </a:xfrm>
        </p:spPr>
        <p:txBody>
          <a:bodyPr vert="horz" wrap="square" lIns="90170" tIns="46990" rIns="90170" bIns="46990" rtlCol="0" anchor="ctr" anchorCtr="0">
            <a:normAutofit/>
          </a:bodyPr>
          <a:lstStyle>
            <a:lvl1pPr marL="0" marR="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3"/>
            </p:custDataLst>
          </p:nvPr>
        </p:nvSpPr>
        <p:spPr>
          <a:xfrm>
            <a:off x="502412" y="714469"/>
            <a:ext cx="8139178" cy="4042179"/>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2020/4/22</a:t>
            </a:fld>
            <a:endParaRPr lang="zh-CN" altLang="en-US"/>
          </a:p>
        </p:txBody>
      </p:sp>
      <p:sp>
        <p:nvSpPr>
          <p:cNvPr id="5" name="页脚占位符 4"/>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298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tx2"/>
        </a:solidFill>
        <a:effectLst/>
      </p:bgPr>
    </p:bg>
    <p:spTree>
      <p:nvGrpSpPr>
        <p:cNvPr id="1" name=""/>
        <p:cNvGrpSpPr/>
        <p:nvPr/>
      </p:nvGrpSpPr>
      <p:grpSpPr>
        <a:xfrm>
          <a:off x="0" y="0"/>
          <a:ext cx="0" cy="0"/>
          <a:chOff x="0" y="0"/>
          <a:chExt cx="0" cy="0"/>
        </a:xfrm>
      </p:grpSpPr>
      <p:pic>
        <p:nvPicPr>
          <p:cNvPr id="7" name="图片 6"/>
          <p:cNvPicPr/>
          <p:nvPr>
            <p:custDataLst>
              <p:tags r:id="rId1"/>
            </p:custDataLst>
          </p:nvPr>
        </p:nvPicPr>
        <p:blipFill>
          <a:blip r:embed="rId7" r:link="rId8" cstate="screen"/>
          <a:stretch>
            <a:fillRect/>
          </a:stretch>
        </p:blipFill>
        <p:spPr>
          <a:xfrm>
            <a:off x="3048000" y="4287541"/>
            <a:ext cx="3048000" cy="856594"/>
          </a:xfrm>
          <a:prstGeom prst="rect">
            <a:avLst/>
          </a:prstGeom>
        </p:spPr>
      </p:pic>
      <p:sp>
        <p:nvSpPr>
          <p:cNvPr id="4" name="日期占位符 3"/>
          <p:cNvSpPr>
            <a:spLocks noGrp="1"/>
          </p:cNvSpPr>
          <p:nvPr>
            <p:ph type="dt" sz="half" idx="10"/>
            <p:custDataLst>
              <p:tags r:id="rId2"/>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2020/4/22</a:t>
            </a:fld>
            <a:endParaRPr lang="zh-CN" altLang="en-US"/>
          </a:p>
        </p:txBody>
      </p:sp>
      <p:sp>
        <p:nvSpPr>
          <p:cNvPr id="5" name="页脚占位符 4"/>
          <p:cNvSpPr>
            <a:spLocks noGrp="1"/>
          </p:cNvSpPr>
          <p:nvPr>
            <p:ph type="ftr" sz="quarter" idx="11"/>
            <p:custDataLst>
              <p:tags r:id="rId3"/>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4"/>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
        <p:nvSpPr>
          <p:cNvPr id="2" name="标题 1"/>
          <p:cNvSpPr>
            <a:spLocks noGrp="1"/>
          </p:cNvSpPr>
          <p:nvPr>
            <p:ph type="ctrTitle" idx="13" hasCustomPrompt="1"/>
            <p:custDataLst>
              <p:tags r:id="rId5"/>
            </p:custDataLst>
          </p:nvPr>
        </p:nvSpPr>
        <p:spPr>
          <a:xfrm>
            <a:off x="3569970" y="2185543"/>
            <a:ext cx="3660458" cy="811154"/>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4800"/>
              <a:buFont typeface="Arial" panose="020B0604020202020204" pitchFamily="34" charset="0"/>
              <a:buNone/>
              <a:defRPr sz="3600" b="0" spc="500">
                <a:solidFill>
                  <a:schemeClr val="tx1"/>
                </a:solidFill>
                <a:latin typeface="Arial" panose="020B0604020202020204" pitchFamily="34" charset="0"/>
                <a:ea typeface="汉仪旗黑-85S" panose="00020600040101010101" pitchFamily="18" charset="-122"/>
              </a:defRPr>
            </a:lvl1pPr>
          </a:lstStyle>
          <a:p>
            <a:r>
              <a:rPr lang="zh-CN" altLang="en-US" dirty="0"/>
              <a:t>编辑标题</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10" name="组合 9"/>
          <p:cNvGrpSpPr/>
          <p:nvPr>
            <p:custDataLst>
              <p:tags r:id="rId1"/>
            </p:custDataLst>
          </p:nvPr>
        </p:nvGrpSpPr>
        <p:grpSpPr>
          <a:xfrm>
            <a:off x="0" y="0"/>
            <a:ext cx="9144000" cy="441630"/>
            <a:chOff x="0" y="0"/>
            <a:chExt cx="12192000" cy="588767"/>
          </a:xfrm>
        </p:grpSpPr>
        <p:pic>
          <p:nvPicPr>
            <p:cNvPr id="9" name="图片 8"/>
            <p:cNvPicPr/>
            <p:nvPr userDrawn="1">
              <p:custDataLst>
                <p:tags r:id="rId8"/>
              </p:custDataLst>
            </p:nvPr>
          </p:nvPicPr>
          <p:blipFill>
            <a:blip r:embed="rId11" r:link="rId12" cstate="screen"/>
            <a:stretch>
              <a:fillRect/>
            </a:stretch>
          </p:blipFill>
          <p:spPr>
            <a:xfrm>
              <a:off x="0" y="0"/>
              <a:ext cx="720090" cy="588767"/>
            </a:xfrm>
            <a:prstGeom prst="rect">
              <a:avLst/>
            </a:prstGeom>
          </p:spPr>
        </p:pic>
        <p:pic>
          <p:nvPicPr>
            <p:cNvPr id="8" name="图片 7"/>
            <p:cNvPicPr/>
            <p:nvPr userDrawn="1">
              <p:custDataLst>
                <p:tags r:id="rId9"/>
              </p:custDataLst>
            </p:nvPr>
          </p:nvPicPr>
          <p:blipFill>
            <a:blip r:embed="rId13" r:link="rId14"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502412" y="332467"/>
            <a:ext cx="8139178" cy="33151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内容占位符 2"/>
          <p:cNvSpPr>
            <a:spLocks noGrp="1"/>
          </p:cNvSpPr>
          <p:nvPr>
            <p:ph sz="half" idx="1"/>
            <p:custDataLst>
              <p:tags r:id="rId3"/>
            </p:custDataLst>
          </p:nvPr>
        </p:nvSpPr>
        <p:spPr>
          <a:xfrm>
            <a:off x="502448" y="714469"/>
            <a:ext cx="3962432" cy="4042179"/>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custDataLst>
              <p:tags r:id="rId4"/>
            </p:custDataLst>
          </p:nvPr>
        </p:nvSpPr>
        <p:spPr>
          <a:xfrm>
            <a:off x="4679158" y="714469"/>
            <a:ext cx="3962432" cy="4042179"/>
          </a:xfrm>
        </p:spPr>
        <p:txBody>
          <a:bodyPr wrap="square" lIns="90170" tIns="46990" rIns="90170" bIns="46990">
            <a:normAutofit/>
          </a:bodyPr>
          <a:lstStyle>
            <a:lvl1pPr eaLnBrk="1" fontAlgn="auto" latinLnBrk="0" hangingPunct="1">
              <a:defRPr sz="1200">
                <a:solidFill>
                  <a:schemeClr val="tx1"/>
                </a:solidFill>
                <a:latin typeface="Arial" panose="020B0604020202020204" pitchFamily="34" charset="0"/>
                <a:ea typeface="微软雅黑" panose="020B0503020204020204" charset="-122"/>
              </a:defRPr>
            </a:lvl1pPr>
            <a:lvl2pPr eaLnBrk="1" fontAlgn="auto" latinLnBrk="0" hangingPunct="1">
              <a:defRPr sz="1200">
                <a:solidFill>
                  <a:schemeClr val="tx1"/>
                </a:solidFill>
                <a:latin typeface="Arial" panose="020B0604020202020204" pitchFamily="34" charset="0"/>
                <a:ea typeface="微软雅黑" panose="020B0503020204020204" charset="-122"/>
              </a:defRPr>
            </a:lvl2pPr>
            <a:lvl3pPr eaLnBrk="1" fontAlgn="auto" latinLnBrk="0" hangingPunct="1">
              <a:defRPr sz="1200">
                <a:solidFill>
                  <a:schemeClr val="tx1"/>
                </a:solidFill>
                <a:latin typeface="Arial" panose="020B0604020202020204" pitchFamily="34" charset="0"/>
                <a:ea typeface="微软雅黑" panose="020B0503020204020204" charset="-122"/>
              </a:defRPr>
            </a:lvl3pPr>
            <a:lvl4pPr eaLnBrk="1" fontAlgn="auto" latinLnBrk="0" hangingPunct="1">
              <a:defRPr sz="1200">
                <a:solidFill>
                  <a:schemeClr val="tx1"/>
                </a:solidFill>
                <a:latin typeface="Arial" panose="020B0604020202020204" pitchFamily="34" charset="0"/>
                <a:ea typeface="微软雅黑" panose="020B0503020204020204" charset="-122"/>
              </a:defRPr>
            </a:lvl4pPr>
            <a:lvl5pPr eaLnBrk="1" fontAlgn="auto" latinLnBrk="0" hangingPunct="1">
              <a:defRPr sz="120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5"/>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2020/4/22</a:t>
            </a:fld>
            <a:endParaRPr lang="zh-CN" altLang="en-US"/>
          </a:p>
        </p:txBody>
      </p:sp>
      <p:sp>
        <p:nvSpPr>
          <p:cNvPr id="6" name="页脚占位符 5"/>
          <p:cNvSpPr>
            <a:spLocks noGrp="1"/>
          </p:cNvSpPr>
          <p:nvPr>
            <p:ph type="ftr" sz="quarter" idx="11"/>
            <p:custDataLst>
              <p:tags r:id="rId6"/>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7" name="灯片编号占位符 6"/>
          <p:cNvSpPr>
            <a:spLocks noGrp="1"/>
          </p:cNvSpPr>
          <p:nvPr>
            <p:ph type="sldNum" sz="quarter" idx="12"/>
            <p:custDataLst>
              <p:tags r:id="rId7"/>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12" name="组合 11"/>
          <p:cNvGrpSpPr/>
          <p:nvPr>
            <p:custDataLst>
              <p:tags r:id="rId1"/>
            </p:custDataLst>
          </p:nvPr>
        </p:nvGrpSpPr>
        <p:grpSpPr>
          <a:xfrm>
            <a:off x="0" y="0"/>
            <a:ext cx="9144000" cy="441630"/>
            <a:chOff x="0" y="0"/>
            <a:chExt cx="12192000" cy="588767"/>
          </a:xfrm>
        </p:grpSpPr>
        <p:pic>
          <p:nvPicPr>
            <p:cNvPr id="11" name="图片 10"/>
            <p:cNvPicPr/>
            <p:nvPr userDrawn="1">
              <p:custDataLst>
                <p:tags r:id="rId10"/>
              </p:custDataLst>
            </p:nvPr>
          </p:nvPicPr>
          <p:blipFill>
            <a:blip r:embed="rId13" r:link="rId14" cstate="screen"/>
            <a:stretch>
              <a:fillRect/>
            </a:stretch>
          </p:blipFill>
          <p:spPr>
            <a:xfrm>
              <a:off x="0" y="0"/>
              <a:ext cx="720090" cy="588767"/>
            </a:xfrm>
            <a:prstGeom prst="rect">
              <a:avLst/>
            </a:prstGeom>
          </p:spPr>
        </p:pic>
        <p:pic>
          <p:nvPicPr>
            <p:cNvPr id="10" name="图片 9"/>
            <p:cNvPicPr/>
            <p:nvPr userDrawn="1">
              <p:custDataLst>
                <p:tags r:id="rId11"/>
              </p:custDataLst>
            </p:nvPr>
          </p:nvPicPr>
          <p:blipFill>
            <a:blip r:embed="rId15" r:link="rId16"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502412" y="332467"/>
            <a:ext cx="8139178" cy="33151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3"/>
            </p:custDataLst>
          </p:nvPr>
        </p:nvSpPr>
        <p:spPr>
          <a:xfrm>
            <a:off x="502448" y="714469"/>
            <a:ext cx="3962432" cy="285788"/>
          </a:xfrm>
        </p:spPr>
        <p:txBody>
          <a:bodyPr wrap="square" lIns="90170" tIns="46990" rIns="90170" bIns="46990" anchor="ctr" anchorCtr="0">
            <a:norm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solidFill>
                <a:uFillTx/>
                <a:latin typeface="Arial" panose="020B0604020202020204" pitchFamily="34" charset="0"/>
                <a:ea typeface="微软雅黑" panose="020B050302020402020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单击此处编辑文本</a:t>
            </a:r>
          </a:p>
        </p:txBody>
      </p:sp>
      <p:sp>
        <p:nvSpPr>
          <p:cNvPr id="4" name="内容占位符 3"/>
          <p:cNvSpPr>
            <a:spLocks noGrp="1"/>
          </p:cNvSpPr>
          <p:nvPr>
            <p:ph sz="half" idx="2"/>
            <p:custDataLst>
              <p:tags r:id="rId4"/>
            </p:custDataLst>
          </p:nvPr>
        </p:nvSpPr>
        <p:spPr>
          <a:xfrm>
            <a:off x="502444" y="1055024"/>
            <a:ext cx="3962400" cy="3701521"/>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5"/>
            </p:custDataLst>
          </p:nvPr>
        </p:nvSpPr>
        <p:spPr>
          <a:xfrm>
            <a:off x="4676813" y="714469"/>
            <a:ext cx="3962432" cy="285788"/>
          </a:xfrm>
        </p:spPr>
        <p:txBody>
          <a:bodyPr vert="horz" wrap="square" lIns="90170" tIns="46990" rIns="90170" bIns="46990" rtlCol="0" anchor="ctr"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a:sym typeface="+mn-ea"/>
              </a:rPr>
              <a:t>单击此处编辑文本</a:t>
            </a:r>
          </a:p>
        </p:txBody>
      </p:sp>
      <p:sp>
        <p:nvSpPr>
          <p:cNvPr id="6" name="内容占位符 5"/>
          <p:cNvSpPr>
            <a:spLocks noGrp="1"/>
          </p:cNvSpPr>
          <p:nvPr>
            <p:ph sz="quarter" idx="4"/>
            <p:custDataLst>
              <p:tags r:id="rId6"/>
            </p:custDataLst>
          </p:nvPr>
        </p:nvSpPr>
        <p:spPr>
          <a:xfrm>
            <a:off x="4676813" y="1055024"/>
            <a:ext cx="3962432" cy="3701521"/>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7"/>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2020/4/22</a:t>
            </a:fld>
            <a:endParaRPr lang="zh-CN" altLang="en-US"/>
          </a:p>
        </p:txBody>
      </p:sp>
      <p:sp>
        <p:nvSpPr>
          <p:cNvPr id="8" name="页脚占位符 7"/>
          <p:cNvSpPr>
            <a:spLocks noGrp="1"/>
          </p:cNvSpPr>
          <p:nvPr>
            <p:ph type="ftr" sz="quarter" idx="11"/>
            <p:custDataLst>
              <p:tags r:id="rId8"/>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9" name="灯片编号占位符 8"/>
          <p:cNvSpPr>
            <a:spLocks noGrp="1"/>
          </p:cNvSpPr>
          <p:nvPr>
            <p:ph type="sldNum" sz="quarter" idx="12"/>
            <p:custDataLst>
              <p:tags r:id="rId9"/>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7" name="图片 6"/>
          <p:cNvPicPr/>
          <p:nvPr>
            <p:custDataLst>
              <p:tags r:id="rId1"/>
            </p:custDataLst>
          </p:nvPr>
        </p:nvPicPr>
        <p:blipFill>
          <a:blip r:embed="rId8" r:link="rId9" cstate="screen"/>
          <a:stretch>
            <a:fillRect/>
          </a:stretch>
        </p:blipFill>
        <p:spPr>
          <a:xfrm>
            <a:off x="5623560" y="1646123"/>
            <a:ext cx="3291840" cy="1851889"/>
          </a:xfrm>
          <a:prstGeom prst="rect">
            <a:avLst/>
          </a:prstGeom>
        </p:spPr>
      </p:pic>
      <p:pic>
        <p:nvPicPr>
          <p:cNvPr id="6" name="图片 5"/>
          <p:cNvPicPr/>
          <p:nvPr>
            <p:custDataLst>
              <p:tags r:id="rId2"/>
            </p:custDataLst>
          </p:nvPr>
        </p:nvPicPr>
        <p:blipFill>
          <a:blip r:embed="rId10" r:link="rId11" cstate="screen"/>
          <a:stretch>
            <a:fillRect/>
          </a:stretch>
        </p:blipFill>
        <p:spPr>
          <a:xfrm>
            <a:off x="0" y="4702505"/>
            <a:ext cx="540068" cy="441630"/>
          </a:xfrm>
          <a:prstGeom prst="rect">
            <a:avLst/>
          </a:prstGeom>
        </p:spPr>
      </p:pic>
      <p:sp>
        <p:nvSpPr>
          <p:cNvPr id="2" name="标题 1"/>
          <p:cNvSpPr>
            <a:spLocks noGrp="1"/>
          </p:cNvSpPr>
          <p:nvPr>
            <p:ph type="title"/>
            <p:custDataLst>
              <p:tags r:id="rId3"/>
            </p:custDataLst>
          </p:nvPr>
        </p:nvSpPr>
        <p:spPr>
          <a:xfrm>
            <a:off x="502412" y="332464"/>
            <a:ext cx="8139178" cy="33151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2020/4/22</a:t>
            </a:fld>
            <a:endParaRPr lang="zh-CN" altLang="en-US"/>
          </a:p>
        </p:txBody>
      </p:sp>
      <p:sp>
        <p:nvSpPr>
          <p:cNvPr id="4" name="页脚占位符 3"/>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2020/4/22</a:t>
            </a:fld>
            <a:endParaRPr lang="zh-CN" altLang="en-US"/>
          </a:p>
        </p:txBody>
      </p:sp>
      <p:sp>
        <p:nvSpPr>
          <p:cNvPr id="3" name="页脚占位符 2"/>
          <p:cNvSpPr>
            <a:spLocks noGrp="1"/>
          </p:cNvSpPr>
          <p:nvPr>
            <p:ph type="ftr" sz="quarter" idx="11"/>
            <p:custDataLst>
              <p:tags r:id="rId2"/>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4" name="灯片编号占位符 3"/>
          <p:cNvSpPr>
            <a:spLocks noGrp="1"/>
          </p:cNvSpPr>
          <p:nvPr>
            <p:ph type="sldNum" sz="quarter" idx="12"/>
            <p:custDataLst>
              <p:tags r:id="rId3"/>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10" name="组合 9"/>
          <p:cNvGrpSpPr/>
          <p:nvPr>
            <p:custDataLst>
              <p:tags r:id="rId1"/>
            </p:custDataLst>
          </p:nvPr>
        </p:nvGrpSpPr>
        <p:grpSpPr>
          <a:xfrm>
            <a:off x="0" y="0"/>
            <a:ext cx="9144000" cy="441630"/>
            <a:chOff x="0" y="0"/>
            <a:chExt cx="12192000" cy="588767"/>
          </a:xfrm>
        </p:grpSpPr>
        <p:pic>
          <p:nvPicPr>
            <p:cNvPr id="9" name="图片 8"/>
            <p:cNvPicPr/>
            <p:nvPr userDrawn="1">
              <p:custDataLst>
                <p:tags r:id="rId8"/>
              </p:custDataLst>
            </p:nvPr>
          </p:nvPicPr>
          <p:blipFill>
            <a:blip r:embed="rId11" r:link="rId12" cstate="screen"/>
            <a:stretch>
              <a:fillRect/>
            </a:stretch>
          </p:blipFill>
          <p:spPr>
            <a:xfrm>
              <a:off x="0" y="0"/>
              <a:ext cx="720090" cy="588767"/>
            </a:xfrm>
            <a:prstGeom prst="rect">
              <a:avLst/>
            </a:prstGeom>
          </p:spPr>
        </p:pic>
        <p:pic>
          <p:nvPicPr>
            <p:cNvPr id="8" name="图片 7"/>
            <p:cNvPicPr/>
            <p:nvPr userDrawn="1">
              <p:custDataLst>
                <p:tags r:id="rId9"/>
              </p:custDataLst>
            </p:nvPr>
          </p:nvPicPr>
          <p:blipFill>
            <a:blip r:embed="rId13" r:link="rId14"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502448" y="332467"/>
            <a:ext cx="8139178" cy="33151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图片占位符 2"/>
          <p:cNvSpPr>
            <a:spLocks noGrp="1"/>
          </p:cNvSpPr>
          <p:nvPr>
            <p:ph type="pic" idx="1"/>
            <p:custDataLst>
              <p:tags r:id="rId3"/>
            </p:custDataLst>
          </p:nvPr>
        </p:nvSpPr>
        <p:spPr>
          <a:xfrm>
            <a:off x="502448" y="714469"/>
            <a:ext cx="3962432" cy="4042179"/>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4"/>
            </p:custDataLst>
          </p:nvPr>
        </p:nvSpPr>
        <p:spPr>
          <a:xfrm>
            <a:off x="4679194" y="714469"/>
            <a:ext cx="3962432" cy="4042179"/>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5"/>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9EFD9D74-47D9-4702-A33C-335B63B48DBF}" type="datetimeFigureOut">
              <a:rPr lang="zh-CN" altLang="en-US" smtClean="0"/>
              <a:t>2020/4/22</a:t>
            </a:fld>
            <a:endParaRPr lang="zh-CN" altLang="en-US" dirty="0"/>
          </a:p>
        </p:txBody>
      </p:sp>
      <p:sp>
        <p:nvSpPr>
          <p:cNvPr id="6" name="页脚占位符 5"/>
          <p:cNvSpPr>
            <a:spLocks noGrp="1"/>
          </p:cNvSpPr>
          <p:nvPr>
            <p:ph type="ftr" sz="quarter" idx="11"/>
            <p:custDataLst>
              <p:tags r:id="rId6"/>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7" name="灯片编号占位符 6"/>
          <p:cNvSpPr>
            <a:spLocks noGrp="1"/>
          </p:cNvSpPr>
          <p:nvPr>
            <p:ph type="sldNum" sz="quarter" idx="12"/>
            <p:custDataLst>
              <p:tags r:id="rId7"/>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FABC47A4-756D-490B-A52F-7D9E2C9FC05F}"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9" name="组合 8"/>
          <p:cNvGrpSpPr/>
          <p:nvPr>
            <p:custDataLst>
              <p:tags r:id="rId1"/>
            </p:custDataLst>
          </p:nvPr>
        </p:nvGrpSpPr>
        <p:grpSpPr>
          <a:xfrm>
            <a:off x="0" y="0"/>
            <a:ext cx="9144000" cy="441630"/>
            <a:chOff x="0" y="0"/>
            <a:chExt cx="12192000" cy="588767"/>
          </a:xfrm>
        </p:grpSpPr>
        <p:pic>
          <p:nvPicPr>
            <p:cNvPr id="8" name="图片 7"/>
            <p:cNvPicPr/>
            <p:nvPr userDrawn="1">
              <p:custDataLst>
                <p:tags r:id="rId7"/>
              </p:custDataLst>
            </p:nvPr>
          </p:nvPicPr>
          <p:blipFill>
            <a:blip r:embed="rId10" r:link="rId11" cstate="screen"/>
            <a:stretch>
              <a:fillRect/>
            </a:stretch>
          </p:blipFill>
          <p:spPr>
            <a:xfrm>
              <a:off x="0" y="0"/>
              <a:ext cx="720090" cy="588767"/>
            </a:xfrm>
            <a:prstGeom prst="rect">
              <a:avLst/>
            </a:prstGeom>
          </p:spPr>
        </p:pic>
        <p:pic>
          <p:nvPicPr>
            <p:cNvPr id="7" name="图片 6"/>
            <p:cNvPicPr/>
            <p:nvPr userDrawn="1">
              <p:custDataLst>
                <p:tags r:id="rId8"/>
              </p:custDataLst>
            </p:nvPr>
          </p:nvPicPr>
          <p:blipFill>
            <a:blip r:embed="rId12" r:link="rId13" cstate="screen"/>
            <a:stretch>
              <a:fillRect/>
            </a:stretch>
          </p:blipFill>
          <p:spPr>
            <a:xfrm>
              <a:off x="11471910" y="0"/>
              <a:ext cx="720090" cy="588767"/>
            </a:xfrm>
            <a:prstGeom prst="rect">
              <a:avLst/>
            </a:prstGeom>
          </p:spPr>
        </p:pic>
      </p:grpSp>
      <p:sp>
        <p:nvSpPr>
          <p:cNvPr id="2" name="竖排标题 1"/>
          <p:cNvSpPr>
            <a:spLocks noGrp="1"/>
          </p:cNvSpPr>
          <p:nvPr>
            <p:ph type="title" orient="vert"/>
            <p:custDataLst>
              <p:tags r:id="rId2"/>
            </p:custDataLst>
          </p:nvPr>
        </p:nvSpPr>
        <p:spPr>
          <a:xfrm>
            <a:off x="7928351" y="714469"/>
            <a:ext cx="713238" cy="4042179"/>
          </a:xfrm>
        </p:spPr>
        <p:txBody>
          <a:bodyPr vert="eaVert" wrap="square" lIns="90170" tIns="46990" rIns="90170" bIns="46990" rtlCol="0" anchor="ctr" anchorCtr="0">
            <a:norm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3"/>
            </p:custDataLst>
          </p:nvPr>
        </p:nvSpPr>
        <p:spPr>
          <a:xfrm>
            <a:off x="502444" y="714463"/>
            <a:ext cx="7371076" cy="4042179"/>
          </a:xfrm>
        </p:spPr>
        <p:txBody>
          <a:bodyPr vert="eaVert" wrap="square">
            <a:normAutofit/>
          </a:bodyPr>
          <a:lstStyle>
            <a:lvl1pPr indent="0" eaLnBrk="1" fontAlgn="auto" latinLnBrk="0" hangingPunct="1">
              <a:defRPr>
                <a:solidFill>
                  <a:schemeClr val="tx1"/>
                </a:solidFill>
                <a:latin typeface="Arial" panose="020B0604020202020204" pitchFamily="34" charset="0"/>
                <a:ea typeface="微软雅黑" panose="020B0503020204020204" charset="-122"/>
              </a:defRPr>
            </a:lvl1pPr>
            <a:lvl2pPr indent="0" eaLnBrk="1" fontAlgn="auto" latinLnBrk="0" hangingPunct="1">
              <a:defRPr>
                <a:solidFill>
                  <a:schemeClr val="tx1"/>
                </a:solidFill>
                <a:latin typeface="Arial" panose="020B0604020202020204" pitchFamily="34" charset="0"/>
                <a:ea typeface="微软雅黑" panose="020B0503020204020204" charset="-122"/>
              </a:defRPr>
            </a:lvl2pPr>
            <a:lvl3pPr indent="0" eaLnBrk="1" fontAlgn="auto" latinLnBrk="0" hangingPunct="1">
              <a:defRPr>
                <a:solidFill>
                  <a:schemeClr val="tx1"/>
                </a:solidFill>
                <a:latin typeface="Arial" panose="020B0604020202020204" pitchFamily="34" charset="0"/>
                <a:ea typeface="微软雅黑" panose="020B0503020204020204" charset="-122"/>
              </a:defRPr>
            </a:lvl3pPr>
            <a:lvl4pPr indent="0" eaLnBrk="1" fontAlgn="auto" latinLnBrk="0" hangingPunct="1">
              <a:defRPr>
                <a:solidFill>
                  <a:schemeClr val="tx1"/>
                </a:solidFill>
                <a:latin typeface="Arial" panose="020B0604020202020204" pitchFamily="34" charset="0"/>
                <a:ea typeface="微软雅黑" panose="020B0503020204020204" charset="-122"/>
              </a:defRPr>
            </a:lvl4pPr>
            <a:lvl5pPr indent="0" eaLnBrk="1" fontAlgn="auto" latinLnBrk="0" hangingPunct="1">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2020/4/22</a:t>
            </a:fld>
            <a:endParaRPr lang="zh-CN" altLang="en-US"/>
          </a:p>
        </p:txBody>
      </p:sp>
      <p:sp>
        <p:nvSpPr>
          <p:cNvPr id="5" name="页脚占位符 4"/>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5.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4.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1.xml"/><Relationship Id="rId27"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2"/>
            </p:custDataLst>
          </p:nvPr>
        </p:nvSpPr>
        <p:spPr>
          <a:xfrm>
            <a:off x="502412" y="332464"/>
            <a:ext cx="8139178" cy="331514"/>
          </a:xfrm>
          <a:prstGeom prst="rect">
            <a:avLst/>
          </a:prstGeom>
        </p:spPr>
        <p:txBody>
          <a:bodyPr vert="horz" wrap="square"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23"/>
            </p:custDataLst>
          </p:nvPr>
        </p:nvSpPr>
        <p:spPr>
          <a:xfrm>
            <a:off x="502412" y="721138"/>
            <a:ext cx="8139178" cy="4042179"/>
          </a:xfrm>
          <a:prstGeom prst="rect">
            <a:avLst/>
          </a:prstGeom>
        </p:spPr>
        <p:txBody>
          <a:bodyPr vert="horz" wrap="square" lIns="90170" tIns="46990" rIns="90170" bIns="4699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4"/>
            </p:custDataLst>
          </p:nvPr>
        </p:nvSpPr>
        <p:spPr>
          <a:xfrm>
            <a:off x="659807" y="4762963"/>
            <a:ext cx="2025000" cy="237629"/>
          </a:xfrm>
          <a:prstGeom prst="rect">
            <a:avLst/>
          </a:prstGeom>
        </p:spPr>
        <p:txBody>
          <a:bodyPr vert="horz" wrap="square" lIns="91440" tIns="45720" rIns="91440" bIns="45720" rtlCol="0" anchor="ctr">
            <a:normAutofit/>
          </a:bodyPr>
          <a:lstStyle>
            <a:lvl1pPr algn="l">
              <a:defRPr sz="90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t>2020/4/22</a:t>
            </a:fld>
            <a:endParaRPr lang="zh-CN" altLang="en-US"/>
          </a:p>
        </p:txBody>
      </p:sp>
      <p:sp>
        <p:nvSpPr>
          <p:cNvPr id="5" name="页脚占位符 4"/>
          <p:cNvSpPr>
            <a:spLocks noGrp="1"/>
          </p:cNvSpPr>
          <p:nvPr>
            <p:ph type="ftr" sz="quarter" idx="3"/>
            <p:custDataLst>
              <p:tags r:id="rId25"/>
            </p:custDataLst>
          </p:nvPr>
        </p:nvSpPr>
        <p:spPr>
          <a:xfrm>
            <a:off x="3087000" y="4762963"/>
            <a:ext cx="2970000" cy="237629"/>
          </a:xfrm>
          <a:prstGeom prst="rect">
            <a:avLst/>
          </a:prstGeom>
        </p:spPr>
        <p:txBody>
          <a:bodyPr vert="horz" wrap="square" lIns="91440" tIns="45720" rIns="91440" bIns="45720" rtlCol="0" anchor="ctr">
            <a:normAutofit/>
          </a:bodyPr>
          <a:lstStyle>
            <a:lvl1pPr algn="ctr">
              <a:defRPr sz="90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26"/>
            </p:custDataLst>
          </p:nvPr>
        </p:nvSpPr>
        <p:spPr>
          <a:xfrm>
            <a:off x="6457950" y="4762963"/>
            <a:ext cx="2025000" cy="237629"/>
          </a:xfrm>
          <a:prstGeom prst="rect">
            <a:avLst/>
          </a:prstGeom>
        </p:spPr>
        <p:txBody>
          <a:bodyPr vert="horz" wrap="square" lIns="91440" tIns="45720" rIns="91440" bIns="45720" rtlCol="0" anchor="ctr">
            <a:normAutofit/>
          </a:bodyPr>
          <a:lstStyle>
            <a:lvl1pPr algn="r">
              <a:defRPr sz="90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KSO_TEMPLATE" hidden="1"/>
          <p:cNvSpPr/>
          <p:nvPr>
            <p:custDataLst>
              <p:tags r:id="rId2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l" defTabSz="685800" rtl="0" eaLnBrk="1" fontAlgn="auto" latinLnBrk="0" hangingPunct="1">
        <a:lnSpc>
          <a:spcPct val="100000"/>
        </a:lnSpc>
        <a:spcBef>
          <a:spcPct val="0"/>
        </a:spcBef>
        <a:buNone/>
        <a:defRPr sz="1800" b="1" u="none" strike="noStrike" kern="1200" cap="none" spc="200" normalizeH="0">
          <a:solidFill>
            <a:schemeClr val="tx1"/>
          </a:solidFill>
          <a:uFillTx/>
          <a:latin typeface="Arial" panose="020B0604020202020204" pitchFamily="34" charset="0"/>
          <a:ea typeface="微软雅黑" panose="020B0503020204020204"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9.png"/><Relationship Id="rId2" Type="http://schemas.microsoft.com/office/2007/relationships/media" Target="../media/media1.m4a"/><Relationship Id="rId1" Type="http://schemas.openxmlformats.org/officeDocument/2006/relationships/tags" Target="../tags/tag151.xml"/><Relationship Id="rId6" Type="http://schemas.openxmlformats.org/officeDocument/2006/relationships/image" Target="../media/image8.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9.png"/><Relationship Id="rId2" Type="http://schemas.microsoft.com/office/2007/relationships/media" Target="../media/media10.m4a"/><Relationship Id="rId1" Type="http://schemas.openxmlformats.org/officeDocument/2006/relationships/tags" Target="../tags/tag16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media" Target="../media/media11.m4a"/><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image" Target="../media/image9.png"/><Relationship Id="rId5" Type="http://schemas.openxmlformats.org/officeDocument/2006/relationships/slideLayout" Target="../slideLayouts/slideLayout20.xml"/><Relationship Id="rId4" Type="http://schemas.openxmlformats.org/officeDocument/2006/relationships/audio" Target="../media/media11.m4a"/></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27.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9.png"/><Relationship Id="rId5" Type="http://schemas.openxmlformats.org/officeDocument/2006/relationships/image" Target="../media/image28.jpe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9.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9.png"/><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68.xml"/><Relationship Id="rId5" Type="http://schemas.openxmlformats.org/officeDocument/2006/relationships/image" Target="../media/image9.png"/><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18.m4a"/><Relationship Id="rId7" Type="http://schemas.openxmlformats.org/officeDocument/2006/relationships/image" Target="../media/image34.png"/><Relationship Id="rId2" Type="http://schemas.openxmlformats.org/officeDocument/2006/relationships/tags" Target="../tags/tag170.xml"/><Relationship Id="rId1" Type="http://schemas.openxmlformats.org/officeDocument/2006/relationships/tags" Target="../tags/tag169.xml"/><Relationship Id="rId6" Type="http://schemas.openxmlformats.org/officeDocument/2006/relationships/slide" Target="slide10.xml"/><Relationship Id="rId5" Type="http://schemas.openxmlformats.org/officeDocument/2006/relationships/slideLayout" Target="../slideLayouts/slideLayout7.xml"/><Relationship Id="rId4" Type="http://schemas.openxmlformats.org/officeDocument/2006/relationships/audio" Target="../media/media18.m4a"/></Relationships>
</file>

<file path=ppt/slides/_rels/slide1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audio" Target="../media/media19.m4a"/><Relationship Id="rId7" Type="http://schemas.openxmlformats.org/officeDocument/2006/relationships/image" Target="../media/image36.jpeg"/><Relationship Id="rId2" Type="http://schemas.microsoft.com/office/2007/relationships/media" Target="../media/media19.m4a"/><Relationship Id="rId1" Type="http://schemas.openxmlformats.org/officeDocument/2006/relationships/tags" Target="../tags/tag171.xml"/><Relationship Id="rId6" Type="http://schemas.openxmlformats.org/officeDocument/2006/relationships/image" Target="../media/image35.jpeg"/><Relationship Id="rId5" Type="http://schemas.openxmlformats.org/officeDocument/2006/relationships/notesSlide" Target="../notesSlides/notesSlide8.xml"/><Relationship Id="rId4" Type="http://schemas.openxmlformats.org/officeDocument/2006/relationships/slideLayout" Target="../slideLayouts/slideLayout7.xml"/><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tags" Target="../tags/tag157.xml"/><Relationship Id="rId13" Type="http://schemas.openxmlformats.org/officeDocument/2006/relationships/image" Target="../media/image9.png"/><Relationship Id="rId3" Type="http://schemas.microsoft.com/office/2007/relationships/media" Target="../media/media2.m4a"/><Relationship Id="rId7" Type="http://schemas.openxmlformats.org/officeDocument/2006/relationships/tags" Target="../tags/tag156.xml"/><Relationship Id="rId12" Type="http://schemas.openxmlformats.org/officeDocument/2006/relationships/image" Target="../media/image10.png"/><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tags" Target="../tags/tag155.xml"/><Relationship Id="rId11" Type="http://schemas.openxmlformats.org/officeDocument/2006/relationships/slideLayout" Target="../slideLayouts/slideLayout2.xml"/><Relationship Id="rId5" Type="http://schemas.openxmlformats.org/officeDocument/2006/relationships/tags" Target="../tags/tag154.xml"/><Relationship Id="rId10" Type="http://schemas.openxmlformats.org/officeDocument/2006/relationships/tags" Target="../tags/tag159.xml"/><Relationship Id="rId4" Type="http://schemas.openxmlformats.org/officeDocument/2006/relationships/audio" Target="../media/media2.m4a"/><Relationship Id="rId9" Type="http://schemas.openxmlformats.org/officeDocument/2006/relationships/tags" Target="../tags/tag158.xml"/></Relationships>
</file>

<file path=ppt/slides/_rels/slide20.xml.rels><?xml version="1.0" encoding="UTF-8" standalone="yes"?>
<Relationships xmlns="http://schemas.openxmlformats.org/package/2006/relationships"><Relationship Id="rId3" Type="http://schemas.openxmlformats.org/officeDocument/2006/relationships/tags" Target="../tags/tag17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8.jpeg"/><Relationship Id="rId5" Type="http://schemas.openxmlformats.org/officeDocument/2006/relationships/image" Target="../media/image9.png"/><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5.m4a"/><Relationship Id="rId7" Type="http://schemas.openxmlformats.org/officeDocument/2006/relationships/image" Target="../media/image15.jpg"/><Relationship Id="rId2" Type="http://schemas.microsoft.com/office/2007/relationships/media" Target="../media/media5.m4a"/><Relationship Id="rId1" Type="http://schemas.openxmlformats.org/officeDocument/2006/relationships/tags" Target="../tags/tag160.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media" Target="../media/media6.m4a"/><Relationship Id="rId7" Type="http://schemas.openxmlformats.org/officeDocument/2006/relationships/image" Target="../media/image9.png"/><Relationship Id="rId2" Type="http://schemas.openxmlformats.org/officeDocument/2006/relationships/tags" Target="../tags/tag162.xml"/><Relationship Id="rId1" Type="http://schemas.openxmlformats.org/officeDocument/2006/relationships/tags" Target="../tags/tag161.xml"/><Relationship Id="rId6" Type="http://schemas.openxmlformats.org/officeDocument/2006/relationships/image" Target="../media/image16.png"/><Relationship Id="rId5" Type="http://schemas.openxmlformats.org/officeDocument/2006/relationships/slideLayout" Target="../slideLayouts/slideLayout7.xml"/><Relationship Id="rId4" Type="http://schemas.openxmlformats.org/officeDocument/2006/relationships/audio" Target="../media/media6.m4a"/></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audio" Target="../media/media7.m4a"/><Relationship Id="rId7" Type="http://schemas.openxmlformats.org/officeDocument/2006/relationships/diagramLayout" Target="../diagrams/layout1.xml"/><Relationship Id="rId2" Type="http://schemas.microsoft.com/office/2007/relationships/media" Target="../media/media7.m4a"/><Relationship Id="rId1" Type="http://schemas.openxmlformats.org/officeDocument/2006/relationships/tags" Target="../tags/tag163.xml"/><Relationship Id="rId6" Type="http://schemas.openxmlformats.org/officeDocument/2006/relationships/diagramData" Target="../diagrams/data1.xml"/><Relationship Id="rId11" Type="http://schemas.openxmlformats.org/officeDocument/2006/relationships/image" Target="../media/image9.png"/><Relationship Id="rId5" Type="http://schemas.openxmlformats.org/officeDocument/2006/relationships/notesSlide" Target="../notesSlides/notesSlide3.xml"/><Relationship Id="rId10" Type="http://schemas.microsoft.com/office/2007/relationships/diagramDrawing" Target="../diagrams/drawing1.xml"/><Relationship Id="rId4" Type="http://schemas.openxmlformats.org/officeDocument/2006/relationships/slideLayout" Target="../slideLayouts/slideLayout7.xml"/><Relationship Id="rId9" Type="http://schemas.openxmlformats.org/officeDocument/2006/relationships/diagramColors" Target="../diagrams/colors1.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8.m4a"/><Relationship Id="rId7" Type="http://schemas.openxmlformats.org/officeDocument/2006/relationships/image" Target="../media/image18.GIF"/><Relationship Id="rId2" Type="http://schemas.microsoft.com/office/2007/relationships/media" Target="../media/media8.m4a"/><Relationship Id="rId1" Type="http://schemas.openxmlformats.org/officeDocument/2006/relationships/tags" Target="../tags/tag164.xml"/><Relationship Id="rId6" Type="http://schemas.openxmlformats.org/officeDocument/2006/relationships/image" Target="../media/image17.png"/><Relationship Id="rId5" Type="http://schemas.openxmlformats.org/officeDocument/2006/relationships/notesSlide" Target="../notesSlides/notesSlide4.xml"/><Relationship Id="rId4" Type="http://schemas.openxmlformats.org/officeDocument/2006/relationships/slideLayout" Target="../slideLayouts/slideLayout20.xml"/><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A2141037-D0A4-4E21-8F8B-B1408E39520C}"/>
              </a:ext>
            </a:extLst>
          </p:cNvPr>
          <p:cNvPicPr>
            <a:picLocks noChangeAspect="1"/>
          </p:cNvPicPr>
          <p:nvPr/>
        </p:nvPicPr>
        <p:blipFill rotWithShape="1">
          <a:blip r:embed="rId6"/>
          <a:srcRect r="531"/>
          <a:stretch/>
        </p:blipFill>
        <p:spPr>
          <a:xfrm>
            <a:off x="0" y="0"/>
            <a:ext cx="9144000" cy="5143500"/>
          </a:xfrm>
          <a:prstGeom prst="rect">
            <a:avLst/>
          </a:prstGeom>
        </p:spPr>
      </p:pic>
      <p:sp>
        <p:nvSpPr>
          <p:cNvPr id="15" name="标题 14"/>
          <p:cNvSpPr>
            <a:spLocks noGrp="1"/>
          </p:cNvSpPr>
          <p:nvPr>
            <p:ph type="ctrTitle" idx="13"/>
          </p:nvPr>
        </p:nvSpPr>
        <p:spPr>
          <a:xfrm>
            <a:off x="4164604" y="2278345"/>
            <a:ext cx="3466214" cy="728345"/>
          </a:xfrm>
        </p:spPr>
        <p:txBody>
          <a:bodyPr>
            <a:noAutofit/>
          </a:bodyPr>
          <a:lstStyle/>
          <a:p>
            <a:r>
              <a:rPr lang="zh-CN" altLang="en-US" sz="2400" dirty="0">
                <a:solidFill>
                  <a:srgbClr val="FF0000"/>
                </a:solidFill>
                <a:latin typeface="微软雅黑" panose="020B0503020204020204" pitchFamily="34" charset="-122"/>
                <a:ea typeface="微软雅黑" panose="020B0503020204020204" pitchFamily="34" charset="-122"/>
              </a:rPr>
              <a:t>第</a:t>
            </a:r>
            <a:r>
              <a:rPr lang="en-US" altLang="zh-CN" sz="2400" dirty="0">
                <a:solidFill>
                  <a:srgbClr val="FF0000"/>
                </a:solidFill>
                <a:latin typeface="微软雅黑" panose="020B0503020204020204" pitchFamily="34" charset="-122"/>
                <a:ea typeface="微软雅黑" panose="020B0503020204020204" pitchFamily="34" charset="-122"/>
              </a:rPr>
              <a:t>17</a:t>
            </a:r>
            <a:r>
              <a:rPr lang="zh-CN" altLang="en-US" sz="2400" dirty="0">
                <a:solidFill>
                  <a:srgbClr val="FF0000"/>
                </a:solidFill>
                <a:latin typeface="微软雅黑" panose="020B0503020204020204" pitchFamily="34" charset="-122"/>
                <a:ea typeface="微软雅黑" panose="020B0503020204020204" pitchFamily="34" charset="-122"/>
              </a:rPr>
              <a:t>课</a:t>
            </a:r>
            <a:r>
              <a:rPr lang="en-US" altLang="zh-CN" sz="2400" dirty="0">
                <a:solidFill>
                  <a:srgbClr val="FF0000"/>
                </a:solidFill>
                <a:latin typeface="微软雅黑" panose="020B0503020204020204" pitchFamily="34" charset="-122"/>
                <a:ea typeface="微软雅黑" panose="020B0503020204020204" pitchFamily="34" charset="-122"/>
              </a:rPr>
              <a:t>   </a:t>
            </a:r>
            <a:br>
              <a:rPr lang="en-US" altLang="zh-CN" sz="2400" dirty="0">
                <a:solidFill>
                  <a:srgbClr val="FF0000"/>
                </a:solidFill>
                <a:latin typeface="微软雅黑" panose="020B0503020204020204" pitchFamily="34" charset="-122"/>
                <a:ea typeface="微软雅黑" panose="020B0503020204020204" pitchFamily="34" charset="-122"/>
              </a:rPr>
            </a:br>
            <a:r>
              <a:rPr lang="zh-CN" altLang="en-US" sz="2400" dirty="0">
                <a:solidFill>
                  <a:srgbClr val="FF0000"/>
                </a:solidFill>
                <a:latin typeface="微软雅黑" panose="020B0503020204020204" pitchFamily="34" charset="-122"/>
                <a:ea typeface="微软雅黑" panose="020B0503020204020204" pitchFamily="34" charset="-122"/>
              </a:rPr>
              <a:t>第二次世界大战与</a:t>
            </a:r>
            <a:r>
              <a:rPr lang="en-US" altLang="zh-CN" sz="2400" dirty="0">
                <a:solidFill>
                  <a:srgbClr val="FF0000"/>
                </a:solidFill>
                <a:latin typeface="微软雅黑" panose="020B0503020204020204" pitchFamily="34" charset="-122"/>
                <a:ea typeface="微软雅黑" panose="020B0503020204020204" pitchFamily="34" charset="-122"/>
              </a:rPr>
              <a:t/>
            </a:r>
            <a:br>
              <a:rPr lang="en-US" altLang="zh-CN" sz="2400" dirty="0">
                <a:solidFill>
                  <a:srgbClr val="FF0000"/>
                </a:solidFill>
                <a:latin typeface="微软雅黑" panose="020B0503020204020204" pitchFamily="34" charset="-122"/>
                <a:ea typeface="微软雅黑" panose="020B0503020204020204" pitchFamily="34" charset="-122"/>
              </a:rPr>
            </a:br>
            <a:r>
              <a:rPr lang="zh-CN" altLang="en-US" sz="2400" dirty="0">
                <a:solidFill>
                  <a:srgbClr val="FF0000"/>
                </a:solidFill>
                <a:latin typeface="微软雅黑" panose="020B0503020204020204" pitchFamily="34" charset="-122"/>
                <a:ea typeface="微软雅黑" panose="020B0503020204020204" pitchFamily="34" charset="-122"/>
              </a:rPr>
              <a:t>战后国际秩序的形成</a:t>
            </a:r>
          </a:p>
        </p:txBody>
      </p:sp>
      <p:sp>
        <p:nvSpPr>
          <p:cNvPr id="10" name="矩形 9"/>
          <p:cNvSpPr/>
          <p:nvPr/>
        </p:nvSpPr>
        <p:spPr>
          <a:xfrm>
            <a:off x="4871085" y="3635375"/>
            <a:ext cx="3601720" cy="553085"/>
          </a:xfrm>
          <a:prstGeom prst="rect">
            <a:avLst/>
          </a:prstGeom>
        </p:spPr>
        <p:txBody>
          <a:bodyPr wrap="square">
            <a:spAutoFit/>
          </a:bodyPr>
          <a:lstStyle/>
          <a:p>
            <a:pPr algn="l">
              <a:lnSpc>
                <a:spcPct val="150000"/>
              </a:lnSpc>
            </a:pPr>
            <a:r>
              <a:rPr lang="en-US" altLang="zh-CN" b="1" spc="226" dirty="0">
                <a:solidFill>
                  <a:schemeClr val="tx1"/>
                </a:solidFill>
                <a:latin typeface="楷体" panose="02010609060101010101" charset="-122"/>
                <a:ea typeface="楷体" panose="02010609060101010101" charset="-122"/>
                <a:cs typeface="楷体" panose="02010609060101010101" charset="-122"/>
              </a:rPr>
              <a:t>  </a:t>
            </a:r>
            <a:r>
              <a:rPr lang="en-US" altLang="zh-CN" sz="2000" spc="226" dirty="0">
                <a:solidFill>
                  <a:schemeClr val="tx1"/>
                </a:solidFill>
                <a:latin typeface="微软雅黑" panose="020B0503020204020204" charset="-122"/>
                <a:ea typeface="微软雅黑" panose="020B0503020204020204" charset="-122"/>
              </a:rPr>
              <a:t> </a:t>
            </a:r>
          </a:p>
        </p:txBody>
      </p:sp>
      <p:sp>
        <p:nvSpPr>
          <p:cNvPr id="11" name="文本框 10"/>
          <p:cNvSpPr txBox="1"/>
          <p:nvPr/>
        </p:nvSpPr>
        <p:spPr>
          <a:xfrm>
            <a:off x="4066619" y="1194123"/>
            <a:ext cx="4093845" cy="461665"/>
          </a:xfrm>
          <a:prstGeom prst="rect">
            <a:avLst/>
          </a:prstGeom>
          <a:noFill/>
        </p:spPr>
        <p:txBody>
          <a:bodyPr wrap="square" rtlCol="0">
            <a:spAutoFit/>
          </a:bodyPr>
          <a:lstStyle/>
          <a:p>
            <a:pPr algn="ctr"/>
            <a:r>
              <a:rPr lang="zh-CN" altLang="en-US" sz="2000" b="1" spc="226" dirty="0">
                <a:solidFill>
                  <a:srgbClr val="002060"/>
                </a:solidFill>
                <a:latin typeface="微软雅黑" panose="020B0503020204020204" pitchFamily="34" charset="-122"/>
                <a:ea typeface="微软雅黑" panose="020B0503020204020204" pitchFamily="34" charset="-122"/>
                <a:cs typeface="楷体" panose="02010609060101010101" charset="-122"/>
                <a:sym typeface="+mn-ea"/>
              </a:rPr>
              <a:t>朝阳区线上课堂</a:t>
            </a:r>
            <a:r>
              <a:rPr lang="en-US" altLang="zh-CN" sz="2000" b="1" spc="226" dirty="0">
                <a:solidFill>
                  <a:srgbClr val="002060"/>
                </a:solidFill>
                <a:latin typeface="微软雅黑" panose="020B0503020204020204" pitchFamily="34" charset="-122"/>
                <a:ea typeface="微软雅黑" panose="020B0503020204020204" pitchFamily="34" charset="-122"/>
                <a:cs typeface="楷体" panose="02010609060101010101" charset="-122"/>
                <a:sym typeface="+mn-ea"/>
              </a:rPr>
              <a:t>·</a:t>
            </a:r>
            <a:r>
              <a:rPr lang="zh-CN" altLang="en-US" sz="2000" b="1" spc="226" dirty="0">
                <a:solidFill>
                  <a:srgbClr val="002060"/>
                </a:solidFill>
                <a:latin typeface="微软雅黑" panose="020B0503020204020204" pitchFamily="34" charset="-122"/>
                <a:ea typeface="微软雅黑" panose="020B0503020204020204" pitchFamily="34" charset="-122"/>
                <a:cs typeface="楷体" panose="02010609060101010101" charset="-122"/>
                <a:sym typeface="+mn-ea"/>
              </a:rPr>
              <a:t>高一历史</a:t>
            </a:r>
            <a:r>
              <a:rPr lang="zh-CN" altLang="en-US" sz="2400" b="1" spc="226" dirty="0">
                <a:solidFill>
                  <a:srgbClr val="002060"/>
                </a:solidFill>
                <a:latin typeface="微软雅黑" panose="020B0503020204020204" pitchFamily="34" charset="-122"/>
                <a:ea typeface="微软雅黑" panose="020B0503020204020204" pitchFamily="34" charset="-122"/>
                <a:cs typeface="楷体" panose="02010609060101010101" charset="-122"/>
                <a:sym typeface="+mn-ea"/>
              </a:rPr>
              <a:t> </a:t>
            </a:r>
          </a:p>
        </p:txBody>
      </p:sp>
      <p:sp>
        <p:nvSpPr>
          <p:cNvPr id="9" name="文本框 8"/>
          <p:cNvSpPr txBox="1"/>
          <p:nvPr/>
        </p:nvSpPr>
        <p:spPr>
          <a:xfrm>
            <a:off x="4164604" y="3641503"/>
            <a:ext cx="4836240" cy="961289"/>
          </a:xfrm>
          <a:prstGeom prst="rect">
            <a:avLst/>
          </a:prstGeom>
          <a:noFill/>
        </p:spPr>
        <p:txBody>
          <a:bodyPr wrap="square" rtlCol="0">
            <a:spAutoFit/>
          </a:bodyPr>
          <a:lstStyle/>
          <a:p>
            <a:pPr>
              <a:lnSpc>
                <a:spcPct val="150000"/>
              </a:lnSpc>
            </a:pPr>
            <a:r>
              <a:rPr lang="zh-CN" altLang="en-US" sz="2000" spc="226" dirty="0">
                <a:solidFill>
                  <a:schemeClr val="bg2">
                    <a:lumMod val="10000"/>
                  </a:schemeClr>
                </a:solidFill>
                <a:latin typeface="微软雅黑" panose="020B0503020204020204" charset="-122"/>
                <a:ea typeface="微软雅黑" panose="020B0503020204020204" charset="-122"/>
              </a:rPr>
              <a:t>学校： 华师一附中朝阳学校    </a:t>
            </a:r>
            <a:endParaRPr lang="en-US" altLang="zh-CN" sz="2000" spc="226" dirty="0">
              <a:solidFill>
                <a:schemeClr val="bg2">
                  <a:lumMod val="10000"/>
                </a:schemeClr>
              </a:solidFill>
              <a:latin typeface="微软雅黑" panose="020B0503020204020204" charset="-122"/>
              <a:ea typeface="微软雅黑" panose="020B0503020204020204" charset="-122"/>
            </a:endParaRPr>
          </a:p>
          <a:p>
            <a:pPr>
              <a:lnSpc>
                <a:spcPct val="150000"/>
              </a:lnSpc>
            </a:pPr>
            <a:r>
              <a:rPr lang="zh-CN" altLang="en-US" sz="2000" spc="226" dirty="0">
                <a:solidFill>
                  <a:schemeClr val="bg2">
                    <a:lumMod val="10000"/>
                  </a:schemeClr>
                </a:solidFill>
                <a:latin typeface="微软雅黑" panose="020B0503020204020204" charset="-122"/>
                <a:ea typeface="微软雅黑" panose="020B0503020204020204" charset="-122"/>
              </a:rPr>
              <a:t>教师：          李宁              </a:t>
            </a:r>
          </a:p>
        </p:txBody>
      </p:sp>
      <p:pic>
        <p:nvPicPr>
          <p:cNvPr id="5" name="音频 4">
            <a:hlinkClick r:id="" action="ppaction://media"/>
            <a:extLst>
              <a:ext uri="{FF2B5EF4-FFF2-40B4-BE49-F238E27FC236}">
                <a16:creationId xmlns:a16="http://schemas.microsoft.com/office/drawing/2014/main" xmlns="" id="{FC6C4E79-33DF-4AF4-90D7-E30CE5D73B8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4440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044"/>
    </mc:Choice>
    <mc:Fallback xmlns="">
      <p:transition spd="slow" advTm="8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wipe(left)">
                                      <p:cBhvr>
                                        <p:cTn id="1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1610" y="1091484"/>
            <a:ext cx="3618309"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2206" y="1117678"/>
            <a:ext cx="4881563" cy="380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云形标注 10"/>
          <p:cNvSpPr/>
          <p:nvPr/>
        </p:nvSpPr>
        <p:spPr>
          <a:xfrm>
            <a:off x="5333094" y="1859438"/>
            <a:ext cx="1590675" cy="458390"/>
          </a:xfrm>
          <a:prstGeom prst="cloudCallou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r>
              <a:rPr lang="zh-CN" altLang="en-US" sz="1350" b="1" noProof="1">
                <a:latin typeface="楷体" panose="02010609060101010101" pitchFamily="49" charset="-122"/>
                <a:ea typeface="楷体" panose="02010609060101010101" pitchFamily="49" charset="-122"/>
              </a:rPr>
              <a:t>中途岛海战</a:t>
            </a:r>
          </a:p>
          <a:p>
            <a:pPr algn="ctr" eaLnBrk="1" hangingPunct="1">
              <a:defRPr/>
            </a:pPr>
            <a:r>
              <a:rPr lang="en-US" altLang="zh-CN" sz="1350" b="1" noProof="1">
                <a:latin typeface="楷体" panose="02010609060101010101" pitchFamily="49" charset="-122"/>
                <a:ea typeface="楷体" panose="02010609060101010101" pitchFamily="49" charset="-122"/>
              </a:rPr>
              <a:t>1942</a:t>
            </a:r>
          </a:p>
        </p:txBody>
      </p:sp>
      <p:sp>
        <p:nvSpPr>
          <p:cNvPr id="12" name="云形标注 11"/>
          <p:cNvSpPr/>
          <p:nvPr/>
        </p:nvSpPr>
        <p:spPr>
          <a:xfrm>
            <a:off x="5009244" y="3634659"/>
            <a:ext cx="1590675" cy="458391"/>
          </a:xfrm>
          <a:prstGeom prst="cloudCallout">
            <a:avLst>
              <a:gd name="adj1" fmla="val -15479"/>
              <a:gd name="adj2" fmla="val 71703"/>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r>
              <a:rPr lang="zh-CN" altLang="en-US" sz="1350" b="1" noProof="1">
                <a:latin typeface="楷体" panose="02010609060101010101" pitchFamily="49" charset="-122"/>
                <a:ea typeface="楷体" panose="02010609060101010101" pitchFamily="49" charset="-122"/>
              </a:rPr>
              <a:t>阿拉曼战役</a:t>
            </a:r>
          </a:p>
          <a:p>
            <a:pPr algn="ctr" eaLnBrk="1" hangingPunct="1">
              <a:defRPr/>
            </a:pPr>
            <a:r>
              <a:rPr lang="en-US" altLang="zh-CN" sz="1350" b="1" noProof="1">
                <a:latin typeface="楷体" panose="02010609060101010101" pitchFamily="49" charset="-122"/>
                <a:ea typeface="楷体" panose="02010609060101010101" pitchFamily="49" charset="-122"/>
              </a:rPr>
              <a:t>1942</a:t>
            </a:r>
          </a:p>
        </p:txBody>
      </p:sp>
      <p:sp>
        <p:nvSpPr>
          <p:cNvPr id="13" name="云形标注 12"/>
          <p:cNvSpPr/>
          <p:nvPr/>
        </p:nvSpPr>
        <p:spPr>
          <a:xfrm>
            <a:off x="2887551" y="1609406"/>
            <a:ext cx="1613297" cy="585788"/>
          </a:xfrm>
          <a:prstGeom prst="cloudCallout">
            <a:avLst>
              <a:gd name="adj1" fmla="val 5868"/>
              <a:gd name="adj2" fmla="val 83125"/>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r>
              <a:rPr lang="zh-CN" altLang="en-US" sz="1350" b="1" noProof="1">
                <a:latin typeface="楷体" panose="02010609060101010101" pitchFamily="49" charset="-122"/>
                <a:ea typeface="楷体" panose="02010609060101010101" pitchFamily="49" charset="-122"/>
              </a:rPr>
              <a:t>诺曼底登陆</a:t>
            </a:r>
          </a:p>
          <a:p>
            <a:pPr algn="ctr" eaLnBrk="1" hangingPunct="1">
              <a:defRPr/>
            </a:pPr>
            <a:r>
              <a:rPr lang="en-US" altLang="zh-CN" sz="1350" b="1" noProof="1">
                <a:latin typeface="楷体" panose="02010609060101010101" pitchFamily="49" charset="-122"/>
                <a:ea typeface="楷体" panose="02010609060101010101" pitchFamily="49" charset="-122"/>
              </a:rPr>
              <a:t>1944</a:t>
            </a:r>
          </a:p>
        </p:txBody>
      </p:sp>
      <p:sp>
        <p:nvSpPr>
          <p:cNvPr id="14" name="云形标注 13"/>
          <p:cNvSpPr/>
          <p:nvPr/>
        </p:nvSpPr>
        <p:spPr>
          <a:xfrm>
            <a:off x="5098541" y="1562972"/>
            <a:ext cx="1590675" cy="647700"/>
          </a:xfrm>
          <a:prstGeom prst="cloudCallout">
            <a:avLst>
              <a:gd name="adj1" fmla="val 15089"/>
              <a:gd name="adj2" fmla="val 63970"/>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r>
              <a:rPr lang="zh-CN" altLang="en-US" sz="1350" b="1" noProof="1">
                <a:latin typeface="楷体" panose="02010609060101010101" pitchFamily="49" charset="-122"/>
                <a:ea typeface="楷体" panose="02010609060101010101" pitchFamily="49" charset="-122"/>
              </a:rPr>
              <a:t>斯大林格勒战役</a:t>
            </a:r>
          </a:p>
          <a:p>
            <a:pPr algn="ctr" eaLnBrk="1" hangingPunct="1">
              <a:defRPr/>
            </a:pPr>
            <a:r>
              <a:rPr lang="en-US" altLang="zh-CN" sz="1350" b="1" noProof="1">
                <a:latin typeface="楷体" panose="02010609060101010101" pitchFamily="49" charset="-122"/>
                <a:ea typeface="楷体" panose="02010609060101010101" pitchFamily="49" charset="-122"/>
              </a:rPr>
              <a:t>1942-1943</a:t>
            </a:r>
          </a:p>
        </p:txBody>
      </p:sp>
      <p:sp>
        <p:nvSpPr>
          <p:cNvPr id="15" name="矩形 14">
            <a:extLst>
              <a:ext uri="{FF2B5EF4-FFF2-40B4-BE49-F238E27FC236}">
                <a16:creationId xmlns:a16="http://schemas.microsoft.com/office/drawing/2014/main" xmlns="" id="{06138BFD-BE94-4534-818B-E99FC2FFD3BF}"/>
              </a:ext>
            </a:extLst>
          </p:cNvPr>
          <p:cNvSpPr/>
          <p:nvPr/>
        </p:nvSpPr>
        <p:spPr>
          <a:xfrm>
            <a:off x="595722" y="466523"/>
            <a:ext cx="1261884" cy="415498"/>
          </a:xfrm>
          <a:prstGeom prst="rect">
            <a:avLst/>
          </a:prstGeom>
        </p:spPr>
        <p:txBody>
          <a:bodyPr wrap="none">
            <a:spAutoFit/>
          </a:bodyPr>
          <a:lstStyle/>
          <a:p>
            <a:r>
              <a:rPr lang="zh-CN" altLang="en-US" sz="2100" b="1" dirty="0">
                <a:latin typeface="+mn-ea"/>
                <a:cs typeface="Times New Roman" panose="02020603050405020304" pitchFamily="18" charset="0"/>
              </a:rPr>
              <a:t>转折</a:t>
            </a:r>
            <a:r>
              <a:rPr lang="zh-CN" altLang="zh-CN" sz="2100" b="1" dirty="0">
                <a:latin typeface="+mn-ea"/>
                <a:cs typeface="Times New Roman" panose="02020603050405020304" pitchFamily="18" charset="0"/>
              </a:rPr>
              <a:t>阶段</a:t>
            </a:r>
            <a:endParaRPr lang="zh-CN" altLang="en-US" sz="2100" b="1" dirty="0">
              <a:latin typeface="+mn-ea"/>
            </a:endParaRPr>
          </a:p>
        </p:txBody>
      </p:sp>
      <p:pic>
        <p:nvPicPr>
          <p:cNvPr id="2" name="音频 1">
            <a:hlinkClick r:id="" action="ppaction://media"/>
            <a:extLst>
              <a:ext uri="{FF2B5EF4-FFF2-40B4-BE49-F238E27FC236}">
                <a16:creationId xmlns:a16="http://schemas.microsoft.com/office/drawing/2014/main" xmlns="" id="{F78E4178-E8EF-45B4-8DCB-E28C1879E1A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2505197866"/>
      </p:ext>
    </p:extLst>
  </p:cSld>
  <p:clrMapOvr>
    <a:masterClrMapping/>
  </p:clrMapOvr>
  <mc:AlternateContent xmlns:mc="http://schemas.openxmlformats.org/markup-compatibility/2006" xmlns:p14="http://schemas.microsoft.com/office/powerpoint/2010/main">
    <mc:Choice Requires="p14">
      <p:transition spd="slow" p14:dur="2000" advTm="47588"/>
    </mc:Choice>
    <mc:Fallback xmlns="">
      <p:transition spd="slow" advTm="47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horizontal)">
                                      <p:cBhvr>
                                        <p:cTn id="11" dur="500"/>
                                        <p:tgtEl>
                                          <p:spTgt spid="10"/>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linds(horizont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nodeType="clickEffect">
                                  <p:stCondLst>
                                    <p:cond delay="0"/>
                                  </p:stCondLst>
                                  <p:childTnLst>
                                    <p:animEffect transition="out" filter="blinds(horizontal)">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par>
                                <p:cTn id="20" presetID="3" presetClass="exit" presetSubtype="10" fill="hold" grpId="1" nodeType="withEffect">
                                  <p:stCondLst>
                                    <p:cond delay="0"/>
                                  </p:stCondLst>
                                  <p:childTnLst>
                                    <p:animEffect transition="out" filter="blinds(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linds(horizont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linds(horizontal)">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2"/>
                </p:tgtEl>
              </p:cMediaNode>
            </p:audio>
          </p:childTnLst>
        </p:cTn>
      </p:par>
    </p:tnLst>
    <p:bldLst>
      <p:bldP spid="11" grpId="0" bldLvl="0" animBg="1"/>
      <p:bldP spid="11" grpId="1" bldLvl="0" animBg="1"/>
      <p:bldP spid="12" grpId="0" bldLvl="0" animBg="1"/>
      <p:bldP spid="13" grpId="0" bldLvl="0" animBg="1"/>
      <p:bldP spid="14"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ext uri="{D42A27DB-BD31-4B8C-83A1-F6EECF244321}">
                <p14:modId xmlns:p14="http://schemas.microsoft.com/office/powerpoint/2010/main" val="1599744491"/>
              </p:ext>
            </p:extLst>
          </p:nvPr>
        </p:nvGraphicFramePr>
        <p:xfrm>
          <a:off x="426228" y="808098"/>
          <a:ext cx="8257818" cy="4023901"/>
        </p:xfrm>
        <a:graphic>
          <a:graphicData uri="http://schemas.openxmlformats.org/drawingml/2006/table">
            <a:tbl>
              <a:tblPr firstRow="1" bandRow="1">
                <a:tableStyleId>{5C22544A-7EE6-4342-B048-85BDC9FD1C3A}</a:tableStyleId>
              </a:tblPr>
              <a:tblGrid>
                <a:gridCol w="893397">
                  <a:extLst>
                    <a:ext uri="{9D8B030D-6E8A-4147-A177-3AD203B41FA5}">
                      <a16:colId xmlns:a16="http://schemas.microsoft.com/office/drawing/2014/main" xmlns="" val="20000"/>
                    </a:ext>
                  </a:extLst>
                </a:gridCol>
                <a:gridCol w="3910456">
                  <a:extLst>
                    <a:ext uri="{9D8B030D-6E8A-4147-A177-3AD203B41FA5}">
                      <a16:colId xmlns:a16="http://schemas.microsoft.com/office/drawing/2014/main" xmlns="" val="20001"/>
                    </a:ext>
                  </a:extLst>
                </a:gridCol>
                <a:gridCol w="3453965">
                  <a:extLst>
                    <a:ext uri="{9D8B030D-6E8A-4147-A177-3AD203B41FA5}">
                      <a16:colId xmlns:a16="http://schemas.microsoft.com/office/drawing/2014/main" xmlns="" val="20002"/>
                    </a:ext>
                  </a:extLst>
                </a:gridCol>
              </a:tblGrid>
              <a:tr h="574843">
                <a:tc>
                  <a:txBody>
                    <a:bodyPr/>
                    <a:lstStyle/>
                    <a:p>
                      <a:pPr algn="ctr"/>
                      <a:endParaRPr lang="zh-CN" altLang="en-US" sz="1800" b="1" dirty="0">
                        <a:solidFill>
                          <a:schemeClr val="tx1">
                            <a:lumMod val="95000"/>
                            <a:lumOff val="5000"/>
                          </a:schemeClr>
                        </a:solidFill>
                        <a:latin typeface="华文中宋" panose="02010600040101010101" charset="-122"/>
                        <a:ea typeface="华文中宋" panose="02010600040101010101" charset="-122"/>
                      </a:endParaRPr>
                    </a:p>
                  </a:txBody>
                  <a:tcPr marL="68580" marR="68580" marT="34290" marB="3429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zh-CN" altLang="en-US" sz="1800" b="1" kern="1200" dirty="0">
                          <a:solidFill>
                            <a:schemeClr val="tx1">
                              <a:lumMod val="95000"/>
                              <a:lumOff val="5000"/>
                            </a:schemeClr>
                          </a:solidFill>
                          <a:latin typeface="华文中宋" panose="02010600040101010101" charset="-122"/>
                          <a:ea typeface="华文中宋" panose="02010600040101010101" charset="-122"/>
                          <a:cs typeface="+mn-cs"/>
                        </a:rPr>
                        <a:t>欧洲战场</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zh-CN" altLang="en-US" sz="1800" b="1" kern="1200" dirty="0">
                          <a:solidFill>
                            <a:schemeClr val="tx1">
                              <a:lumMod val="95000"/>
                              <a:lumOff val="5000"/>
                            </a:schemeClr>
                          </a:solidFill>
                          <a:latin typeface="华文中宋" panose="02010600040101010101" charset="-122"/>
                          <a:ea typeface="华文中宋" panose="02010600040101010101" charset="-122"/>
                          <a:cs typeface="+mn-cs"/>
                        </a:rPr>
                        <a:t>亚太战场</a:t>
                      </a:r>
                    </a:p>
                  </a:txBody>
                  <a:tcPr marL="68580" marR="68580" marT="34290" marB="3429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574843">
                <a:tc>
                  <a:txBody>
                    <a:bodyPr/>
                    <a:lstStyle/>
                    <a:p>
                      <a:pPr algn="ctr"/>
                      <a:r>
                        <a:rPr lang="zh-CN" altLang="en-US" sz="1800" b="1" dirty="0">
                          <a:solidFill>
                            <a:schemeClr val="tx1"/>
                          </a:solidFill>
                          <a:latin typeface="华文中宋" panose="02010600040101010101" charset="-122"/>
                          <a:ea typeface="华文中宋" panose="02010600040101010101" charset="-122"/>
                        </a:rPr>
                        <a:t>开始</a:t>
                      </a:r>
                    </a:p>
                  </a:txBody>
                  <a:tcPr marL="68580" marR="68580" marT="34290" marB="3429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ltLang="en-US" sz="1000" dirty="0"/>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ltLang="en-US" sz="1000" dirty="0"/>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574843">
                <a:tc>
                  <a:txBody>
                    <a:bodyPr/>
                    <a:lstStyle/>
                    <a:p>
                      <a:pPr algn="ctr"/>
                      <a:r>
                        <a:rPr lang="zh-CN" altLang="en-US" sz="1800" b="1" dirty="0">
                          <a:solidFill>
                            <a:schemeClr val="tx1">
                              <a:lumMod val="95000"/>
                              <a:lumOff val="5000"/>
                            </a:schemeClr>
                          </a:solidFill>
                          <a:latin typeface="华文中宋" panose="02010600040101010101" charset="-122"/>
                          <a:ea typeface="华文中宋" panose="02010600040101010101" charset="-122"/>
                        </a:rPr>
                        <a:t>扩大</a:t>
                      </a:r>
                    </a:p>
                  </a:txBody>
                  <a:tcPr marL="68580" marR="68580" marT="34290" marB="3429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ltLang="en-US" sz="1000" dirty="0"/>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ltLang="en-US" sz="1000" dirty="0"/>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574843">
                <a:tc>
                  <a:txBody>
                    <a:bodyPr/>
                    <a:lstStyle/>
                    <a:p>
                      <a:pPr algn="ctr"/>
                      <a:r>
                        <a:rPr lang="zh-CN" altLang="en-US" sz="1800" b="1" dirty="0">
                          <a:solidFill>
                            <a:schemeClr val="tx1">
                              <a:lumMod val="95000"/>
                              <a:lumOff val="5000"/>
                            </a:schemeClr>
                          </a:solidFill>
                          <a:latin typeface="华文中宋" panose="02010600040101010101" charset="-122"/>
                          <a:ea typeface="华文中宋" panose="02010600040101010101" charset="-122"/>
                        </a:rPr>
                        <a:t>联合</a:t>
                      </a:r>
                    </a:p>
                  </a:txBody>
                  <a:tcPr marL="68580" marR="68580" marT="34290" marB="3429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zh-CN" altLang="en-US" sz="1000" dirty="0"/>
                    </a:p>
                  </a:txBody>
                  <a:tcPr marL="68580" marR="68580" marT="34290" marB="3429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574843">
                <a:tc>
                  <a:txBody>
                    <a:bodyPr/>
                    <a:lstStyle/>
                    <a:p>
                      <a:pPr algn="ctr"/>
                      <a:r>
                        <a:rPr lang="zh-CN" altLang="en-US" sz="1800" b="1" dirty="0">
                          <a:solidFill>
                            <a:schemeClr val="tx1">
                              <a:lumMod val="95000"/>
                              <a:lumOff val="5000"/>
                            </a:schemeClr>
                          </a:solidFill>
                          <a:latin typeface="华文中宋" panose="02010600040101010101" charset="-122"/>
                          <a:ea typeface="华文中宋" panose="02010600040101010101" charset="-122"/>
                        </a:rPr>
                        <a:t>转折</a:t>
                      </a:r>
                    </a:p>
                  </a:txBody>
                  <a:tcPr marL="68580" marR="68580" marT="34290" marB="3429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ltLang="en-US" sz="1000" dirty="0"/>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ltLang="en-US" sz="1000" dirty="0"/>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574843">
                <a:tc>
                  <a:txBody>
                    <a:bodyPr/>
                    <a:lstStyle/>
                    <a:p>
                      <a:pPr algn="ctr"/>
                      <a:r>
                        <a:rPr lang="zh-CN" altLang="en-US" sz="1800" b="1" dirty="0">
                          <a:solidFill>
                            <a:schemeClr val="tx1">
                              <a:lumMod val="95000"/>
                              <a:lumOff val="5000"/>
                            </a:schemeClr>
                          </a:solidFill>
                          <a:latin typeface="华文中宋" panose="02010600040101010101" charset="-122"/>
                          <a:ea typeface="华文中宋" panose="02010600040101010101" charset="-122"/>
                        </a:rPr>
                        <a:t>反攻</a:t>
                      </a:r>
                    </a:p>
                  </a:txBody>
                  <a:tcPr marL="68580" marR="68580" marT="34290" marB="3429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ltLang="en-US" sz="1000"/>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ltLang="en-US" sz="1000" dirty="0"/>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574843">
                <a:tc>
                  <a:txBody>
                    <a:bodyPr/>
                    <a:lstStyle/>
                    <a:p>
                      <a:pPr algn="ctr"/>
                      <a:r>
                        <a:rPr lang="zh-CN" altLang="en-US" sz="1800" b="1" dirty="0">
                          <a:solidFill>
                            <a:schemeClr val="tx1">
                              <a:lumMod val="95000"/>
                              <a:lumOff val="5000"/>
                            </a:schemeClr>
                          </a:solidFill>
                          <a:latin typeface="华文中宋" panose="02010600040101010101" charset="-122"/>
                          <a:ea typeface="华文中宋" panose="02010600040101010101" charset="-122"/>
                        </a:rPr>
                        <a:t>结束</a:t>
                      </a:r>
                    </a:p>
                  </a:txBody>
                  <a:tcPr marL="68580" marR="68580" marT="34290" marB="3429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zh-CN" altLang="en-US" sz="1000" dirty="0"/>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zh-CN" altLang="en-US" sz="1000" dirty="0"/>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bl>
          </a:graphicData>
        </a:graphic>
      </p:graphicFrame>
      <p:sp>
        <p:nvSpPr>
          <p:cNvPr id="7" name="Text Box 47"/>
          <p:cNvSpPr txBox="1">
            <a:spLocks noChangeArrowheads="1"/>
          </p:cNvSpPr>
          <p:nvPr/>
        </p:nvSpPr>
        <p:spPr bwMode="auto">
          <a:xfrm>
            <a:off x="1834582" y="1484651"/>
            <a:ext cx="2664619" cy="369332"/>
          </a:xfrm>
          <a:prstGeom prst="rect">
            <a:avLst/>
          </a:prstGeom>
          <a:noFill/>
          <a:ln w="28575">
            <a:noFill/>
            <a:rou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zh-CN" sz="1800" b="1" dirty="0">
                <a:latin typeface="+mn-ea"/>
                <a:ea typeface="+mn-ea"/>
              </a:rPr>
              <a:t>1939.9</a:t>
            </a:r>
            <a:r>
              <a:rPr lang="zh-CN" altLang="en-US" sz="1800" b="1" dirty="0">
                <a:latin typeface="+mn-ea"/>
                <a:ea typeface="+mn-ea"/>
                <a:sym typeface="宋体" panose="02010600030101010101" pitchFamily="2" charset="-122"/>
              </a:rPr>
              <a:t>德国突袭波兰</a:t>
            </a:r>
            <a:endParaRPr lang="zh-CN" altLang="zh-CN" sz="1800" b="1" dirty="0">
              <a:latin typeface="+mn-ea"/>
              <a:ea typeface="+mn-ea"/>
            </a:endParaRPr>
          </a:p>
        </p:txBody>
      </p:sp>
      <p:sp>
        <p:nvSpPr>
          <p:cNvPr id="8" name="Text Box 56"/>
          <p:cNvSpPr txBox="1">
            <a:spLocks noChangeArrowheads="1"/>
          </p:cNvSpPr>
          <p:nvPr/>
        </p:nvSpPr>
        <p:spPr bwMode="auto">
          <a:xfrm>
            <a:off x="1834582" y="2021288"/>
            <a:ext cx="2664619" cy="369332"/>
          </a:xfrm>
          <a:prstGeom prst="rect">
            <a:avLst/>
          </a:prstGeom>
          <a:noFill/>
          <a:ln w="28575">
            <a:noFill/>
            <a:rou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zh-CN" sz="1800" b="1" dirty="0">
                <a:latin typeface="+mn-ea"/>
                <a:ea typeface="+mn-ea"/>
                <a:sym typeface="宋体" panose="02010600030101010101" pitchFamily="2" charset="-122"/>
              </a:rPr>
              <a:t>1941.6</a:t>
            </a:r>
            <a:r>
              <a:rPr lang="zh-CN" altLang="en-US" sz="1800" b="1" dirty="0">
                <a:latin typeface="+mn-ea"/>
                <a:ea typeface="+mn-ea"/>
              </a:rPr>
              <a:t>德国突袭苏联</a:t>
            </a:r>
          </a:p>
        </p:txBody>
      </p:sp>
      <p:sp>
        <p:nvSpPr>
          <p:cNvPr id="9" name="Text Box 58"/>
          <p:cNvSpPr txBox="1">
            <a:spLocks noChangeArrowheads="1"/>
          </p:cNvSpPr>
          <p:nvPr/>
        </p:nvSpPr>
        <p:spPr bwMode="auto">
          <a:xfrm>
            <a:off x="1556535" y="2628071"/>
            <a:ext cx="6929038" cy="369332"/>
          </a:xfrm>
          <a:prstGeom prst="rect">
            <a:avLst/>
          </a:prstGeom>
          <a:noFill/>
          <a:ln w="28575">
            <a:noFill/>
            <a:rou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zh-CN" sz="1800" b="1" dirty="0">
                <a:latin typeface="+mn-ea"/>
                <a:ea typeface="+mn-ea"/>
                <a:sym typeface="宋体" panose="02010600030101010101" pitchFamily="2" charset="-122"/>
              </a:rPr>
              <a:t>1942.1</a:t>
            </a:r>
            <a:r>
              <a:rPr lang="zh-CN" altLang="zh-CN" sz="1800" b="1" dirty="0">
                <a:latin typeface="+mn-ea"/>
                <a:ea typeface="+mn-ea"/>
              </a:rPr>
              <a:t>《</a:t>
            </a:r>
            <a:r>
              <a:rPr lang="zh-CN" altLang="en-US" sz="1800" b="1" dirty="0">
                <a:latin typeface="+mn-ea"/>
                <a:ea typeface="+mn-ea"/>
              </a:rPr>
              <a:t>联合国家宣言</a:t>
            </a:r>
            <a:r>
              <a:rPr lang="zh-CN" altLang="zh-CN" sz="1800" b="1" dirty="0">
                <a:latin typeface="+mn-ea"/>
                <a:ea typeface="+mn-ea"/>
              </a:rPr>
              <a:t>》</a:t>
            </a:r>
            <a:r>
              <a:rPr lang="zh-CN" altLang="en-US" sz="1800" b="1" dirty="0">
                <a:latin typeface="书体坊郭小语钢笔楷体" panose="02010601030101010101" pitchFamily="2" charset="-122"/>
                <a:ea typeface="书体坊郭小语钢笔楷体" panose="02010601030101010101" pitchFamily="2" charset="-122"/>
              </a:rPr>
              <a:t>（由帝国主义战争转向反法西斯战争）</a:t>
            </a:r>
            <a:endParaRPr lang="zh-CN" altLang="zh-CN" sz="1800" b="1" dirty="0">
              <a:latin typeface="书体坊郭小语钢笔楷体" panose="02010601030101010101" pitchFamily="2" charset="-122"/>
              <a:ea typeface="书体坊郭小语钢笔楷体" panose="02010601030101010101" pitchFamily="2" charset="-122"/>
            </a:endParaRPr>
          </a:p>
        </p:txBody>
      </p:sp>
      <p:sp>
        <p:nvSpPr>
          <p:cNvPr id="10" name="Text Box 53"/>
          <p:cNvSpPr txBox="1">
            <a:spLocks noChangeArrowheads="1"/>
          </p:cNvSpPr>
          <p:nvPr/>
        </p:nvSpPr>
        <p:spPr bwMode="auto">
          <a:xfrm>
            <a:off x="1651842" y="4301811"/>
            <a:ext cx="3271838" cy="646331"/>
          </a:xfrm>
          <a:prstGeom prst="rect">
            <a:avLst/>
          </a:prstGeom>
          <a:noFill/>
          <a:ln w="28575">
            <a:noFill/>
            <a:rou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1800" b="1" dirty="0">
                <a:latin typeface="+mn-ea"/>
                <a:ea typeface="+mn-ea"/>
              </a:rPr>
              <a:t>1945</a:t>
            </a:r>
            <a:r>
              <a:rPr lang="zh-CN" altLang="zh-CN" sz="1800" b="1" dirty="0">
                <a:latin typeface="+mn-ea"/>
                <a:ea typeface="+mn-ea"/>
              </a:rPr>
              <a:t>年雅尔塔会议加速胜利</a:t>
            </a:r>
          </a:p>
          <a:p>
            <a:pPr algn="ctr" eaLnBrk="1" hangingPunct="1">
              <a:spcBef>
                <a:spcPct val="0"/>
              </a:spcBef>
              <a:buFontTx/>
              <a:buNone/>
            </a:pPr>
            <a:r>
              <a:rPr lang="zh-CN" altLang="zh-CN" sz="1800" b="1" dirty="0">
                <a:latin typeface="+mn-ea"/>
                <a:ea typeface="+mn-ea"/>
              </a:rPr>
              <a:t>1945.5.8</a:t>
            </a:r>
            <a:r>
              <a:rPr lang="zh-CN" altLang="en-US" sz="1800" b="1" dirty="0">
                <a:latin typeface="+mn-ea"/>
                <a:ea typeface="+mn-ea"/>
                <a:sym typeface="宋体" panose="02010600030101010101" pitchFamily="2" charset="-122"/>
              </a:rPr>
              <a:t>德国签署投降书</a:t>
            </a:r>
            <a:endParaRPr lang="zh-CN" altLang="zh-CN" sz="1800" b="1" dirty="0">
              <a:latin typeface="+mn-ea"/>
              <a:ea typeface="+mn-ea"/>
            </a:endParaRPr>
          </a:p>
        </p:txBody>
      </p:sp>
      <p:sp>
        <p:nvSpPr>
          <p:cNvPr id="11" name="Text Box 59"/>
          <p:cNvSpPr txBox="1">
            <a:spLocks noChangeArrowheads="1"/>
          </p:cNvSpPr>
          <p:nvPr/>
        </p:nvSpPr>
        <p:spPr bwMode="auto">
          <a:xfrm>
            <a:off x="1890519" y="3219953"/>
            <a:ext cx="2664619" cy="369332"/>
          </a:xfrm>
          <a:prstGeom prst="rect">
            <a:avLst/>
          </a:prstGeom>
          <a:noFill/>
          <a:ln w="28575">
            <a:noFill/>
            <a:rou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zh-CN" sz="1800" b="1" dirty="0">
                <a:latin typeface="+mn-ea"/>
                <a:ea typeface="+mn-ea"/>
                <a:sym typeface="宋体" panose="02010600030101010101" pitchFamily="2" charset="-122"/>
              </a:rPr>
              <a:t>1943.2</a:t>
            </a:r>
            <a:r>
              <a:rPr lang="zh-CN" altLang="en-US" sz="1800" b="1" dirty="0">
                <a:latin typeface="+mn-ea"/>
                <a:ea typeface="+mn-ea"/>
              </a:rPr>
              <a:t>斯大林格勒战役</a:t>
            </a:r>
          </a:p>
        </p:txBody>
      </p:sp>
      <p:sp>
        <p:nvSpPr>
          <p:cNvPr id="12" name="Text Box 62"/>
          <p:cNvSpPr txBox="1">
            <a:spLocks noChangeArrowheads="1"/>
          </p:cNvSpPr>
          <p:nvPr/>
        </p:nvSpPr>
        <p:spPr bwMode="auto">
          <a:xfrm>
            <a:off x="1806122" y="3640060"/>
            <a:ext cx="2664619" cy="646331"/>
          </a:xfrm>
          <a:prstGeom prst="rect">
            <a:avLst/>
          </a:prstGeom>
          <a:noFill/>
          <a:ln w="28575">
            <a:noFill/>
            <a:rou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1800" b="1" dirty="0">
                <a:latin typeface="+mn-ea"/>
                <a:ea typeface="+mn-ea"/>
                <a:sym typeface="宋体" panose="02010600030101010101" pitchFamily="2" charset="-122"/>
              </a:rPr>
              <a:t>1943.7-8</a:t>
            </a:r>
            <a:r>
              <a:rPr lang="zh-CN" altLang="zh-CN" sz="1800" b="1" dirty="0">
                <a:latin typeface="+mn-ea"/>
                <a:ea typeface="+mn-ea"/>
                <a:sym typeface="宋体" panose="02010600030101010101" pitchFamily="2" charset="-122"/>
              </a:rPr>
              <a:t>库尔斯克战役</a:t>
            </a:r>
          </a:p>
          <a:p>
            <a:pPr algn="ctr" eaLnBrk="1" hangingPunct="1">
              <a:spcBef>
                <a:spcPct val="0"/>
              </a:spcBef>
              <a:buFontTx/>
              <a:buNone/>
            </a:pPr>
            <a:r>
              <a:rPr lang="zh-CN" altLang="zh-CN" sz="1800" b="1" dirty="0">
                <a:latin typeface="+mn-ea"/>
                <a:ea typeface="+mn-ea"/>
                <a:sym typeface="宋体" panose="02010600030101010101" pitchFamily="2" charset="-122"/>
              </a:rPr>
              <a:t>1944.6</a:t>
            </a:r>
            <a:r>
              <a:rPr lang="zh-CN" altLang="en-US" sz="1800" b="1" dirty="0">
                <a:solidFill>
                  <a:srgbClr val="FF0000"/>
                </a:solidFill>
                <a:latin typeface="+mn-ea"/>
                <a:ea typeface="+mn-ea"/>
              </a:rPr>
              <a:t>诺曼底登陆</a:t>
            </a:r>
          </a:p>
        </p:txBody>
      </p:sp>
      <p:sp>
        <p:nvSpPr>
          <p:cNvPr id="13" name="Text Box 57"/>
          <p:cNvSpPr txBox="1">
            <a:spLocks noChangeArrowheads="1"/>
          </p:cNvSpPr>
          <p:nvPr/>
        </p:nvSpPr>
        <p:spPr bwMode="auto">
          <a:xfrm>
            <a:off x="5469719" y="2035220"/>
            <a:ext cx="3015854" cy="369332"/>
          </a:xfrm>
          <a:prstGeom prst="rect">
            <a:avLst/>
          </a:prstGeom>
          <a:noFill/>
          <a:ln w="28575">
            <a:noFill/>
            <a:rou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zh-CN" sz="1800" b="1" dirty="0">
                <a:latin typeface="+mn-ea"/>
                <a:ea typeface="+mn-ea"/>
                <a:sym typeface="宋体" panose="02010600030101010101" pitchFamily="2" charset="-122"/>
              </a:rPr>
              <a:t>1941.12</a:t>
            </a:r>
            <a:r>
              <a:rPr lang="zh-CN" altLang="en-US" sz="1800" b="1" dirty="0">
                <a:latin typeface="+mn-ea"/>
                <a:ea typeface="+mn-ea"/>
              </a:rPr>
              <a:t>日军偷袭珍珠港</a:t>
            </a:r>
          </a:p>
        </p:txBody>
      </p:sp>
      <p:sp>
        <p:nvSpPr>
          <p:cNvPr id="14" name="Text Box 55"/>
          <p:cNvSpPr txBox="1">
            <a:spLocks noChangeArrowheads="1"/>
          </p:cNvSpPr>
          <p:nvPr/>
        </p:nvSpPr>
        <p:spPr bwMode="auto">
          <a:xfrm>
            <a:off x="5652286" y="1526418"/>
            <a:ext cx="2441972" cy="369332"/>
          </a:xfrm>
          <a:prstGeom prst="rect">
            <a:avLst/>
          </a:prstGeom>
          <a:noFill/>
          <a:ln w="28575">
            <a:noFill/>
            <a:rou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1800" b="1" dirty="0">
                <a:latin typeface="+mn-ea"/>
                <a:ea typeface="+mn-ea"/>
              </a:rPr>
              <a:t>1931.9.18</a:t>
            </a:r>
            <a:r>
              <a:rPr lang="zh-CN" altLang="en-US" sz="1800" b="1" dirty="0">
                <a:latin typeface="+mn-ea"/>
                <a:ea typeface="+mn-ea"/>
              </a:rPr>
              <a:t>事变</a:t>
            </a:r>
          </a:p>
        </p:txBody>
      </p:sp>
      <p:sp>
        <p:nvSpPr>
          <p:cNvPr id="15" name="Text Box 63"/>
          <p:cNvSpPr txBox="1">
            <a:spLocks noChangeArrowheads="1"/>
          </p:cNvSpPr>
          <p:nvPr/>
        </p:nvSpPr>
        <p:spPr bwMode="auto">
          <a:xfrm>
            <a:off x="5576752" y="4444309"/>
            <a:ext cx="2768203" cy="369332"/>
          </a:xfrm>
          <a:prstGeom prst="rect">
            <a:avLst/>
          </a:prstGeom>
          <a:noFill/>
          <a:ln w="28575">
            <a:noFill/>
            <a:rou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zh-CN" sz="1800" b="1" dirty="0">
                <a:latin typeface="+mn-ea"/>
                <a:ea typeface="+mn-ea"/>
                <a:sym typeface="宋体" panose="02010600030101010101" pitchFamily="2" charset="-122"/>
              </a:rPr>
              <a:t>1945.9.2</a:t>
            </a:r>
            <a:r>
              <a:rPr lang="zh-CN" altLang="en-US" sz="1800" b="1" dirty="0">
                <a:latin typeface="+mn-ea"/>
                <a:ea typeface="+mn-ea"/>
              </a:rPr>
              <a:t>日本签署投降</a:t>
            </a:r>
            <a:endParaRPr lang="zh-CN" altLang="en-US" sz="1800" b="1" dirty="0">
              <a:solidFill>
                <a:srgbClr val="FFFF00"/>
              </a:solidFill>
              <a:latin typeface="+mn-ea"/>
              <a:ea typeface="+mn-ea"/>
            </a:endParaRPr>
          </a:p>
        </p:txBody>
      </p:sp>
      <p:sp>
        <p:nvSpPr>
          <p:cNvPr id="16" name="Text Box 59"/>
          <p:cNvSpPr txBox="1">
            <a:spLocks noChangeArrowheads="1"/>
          </p:cNvSpPr>
          <p:nvPr/>
        </p:nvSpPr>
        <p:spPr bwMode="auto">
          <a:xfrm>
            <a:off x="5657049" y="3245957"/>
            <a:ext cx="2437210" cy="369332"/>
          </a:xfrm>
          <a:prstGeom prst="rect">
            <a:avLst/>
          </a:prstGeom>
          <a:noFill/>
          <a:ln w="28575">
            <a:noFill/>
            <a:rou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1800" b="1" dirty="0">
                <a:latin typeface="+mn-ea"/>
                <a:ea typeface="+mn-ea"/>
              </a:rPr>
              <a:t>1942.6</a:t>
            </a:r>
            <a:r>
              <a:rPr lang="zh-CN" altLang="en-US" sz="1800" b="1" dirty="0">
                <a:latin typeface="+mn-ea"/>
                <a:ea typeface="+mn-ea"/>
              </a:rPr>
              <a:t>中途岛海战</a:t>
            </a:r>
          </a:p>
        </p:txBody>
      </p:sp>
      <p:sp>
        <p:nvSpPr>
          <p:cNvPr id="17" name="文本框 16"/>
          <p:cNvSpPr txBox="1">
            <a:spLocks noChangeArrowheads="1"/>
          </p:cNvSpPr>
          <p:nvPr/>
        </p:nvSpPr>
        <p:spPr bwMode="auto">
          <a:xfrm>
            <a:off x="5397808" y="3610911"/>
            <a:ext cx="3015854" cy="646331"/>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1800" b="1" dirty="0">
                <a:latin typeface="+mn-ea"/>
                <a:ea typeface="+mn-ea"/>
              </a:rPr>
              <a:t>1942.8-1943.2</a:t>
            </a:r>
          </a:p>
          <a:p>
            <a:pPr algn="ctr" eaLnBrk="1" hangingPunct="1">
              <a:spcBef>
                <a:spcPct val="0"/>
              </a:spcBef>
              <a:buFontTx/>
              <a:buNone/>
            </a:pPr>
            <a:r>
              <a:rPr lang="zh-CN" altLang="en-US" sz="1800" b="1" dirty="0">
                <a:latin typeface="+mn-ea"/>
                <a:ea typeface="+mn-ea"/>
              </a:rPr>
              <a:t>瓜达尔卡纳尔岛战役</a:t>
            </a:r>
          </a:p>
        </p:txBody>
      </p:sp>
      <p:sp>
        <p:nvSpPr>
          <p:cNvPr id="19" name="任意多边形 51">
            <a:extLst>
              <a:ext uri="{FF2B5EF4-FFF2-40B4-BE49-F238E27FC236}">
                <a16:creationId xmlns:a16="http://schemas.microsoft.com/office/drawing/2014/main" xmlns="" id="{C713B6CC-ED86-44A1-AE3D-488D15C2587C}"/>
              </a:ext>
            </a:extLst>
          </p:cNvPr>
          <p:cNvSpPr/>
          <p:nvPr>
            <p:custDataLst>
              <p:tags r:id="rId2"/>
            </p:custDataLst>
          </p:nvPr>
        </p:nvSpPr>
        <p:spPr>
          <a:xfrm>
            <a:off x="298860" y="178050"/>
            <a:ext cx="3411379" cy="420052"/>
          </a:xfrm>
          <a:custGeom>
            <a:avLst/>
            <a:gdLst>
              <a:gd name="connsiteX0" fmla="*/ 3453873 w 3521605"/>
              <a:gd name="connsiteY0" fmla="*/ 485763 h 550333"/>
              <a:gd name="connsiteX1" fmla="*/ 3453873 w 3521605"/>
              <a:gd name="connsiteY1" fmla="*/ 521763 h 550333"/>
              <a:gd name="connsiteX2" fmla="*/ 3489873 w 3521605"/>
              <a:gd name="connsiteY2" fmla="*/ 521763 h 550333"/>
              <a:gd name="connsiteX3" fmla="*/ 3489873 w 3521605"/>
              <a:gd name="connsiteY3" fmla="*/ 485763 h 550333"/>
              <a:gd name="connsiteX4" fmla="*/ 3453873 w 3521605"/>
              <a:gd name="connsiteY4" fmla="*/ 394326 h 550333"/>
              <a:gd name="connsiteX5" fmla="*/ 3453873 w 3521605"/>
              <a:gd name="connsiteY5" fmla="*/ 430326 h 550333"/>
              <a:gd name="connsiteX6" fmla="*/ 3489873 w 3521605"/>
              <a:gd name="connsiteY6" fmla="*/ 430326 h 550333"/>
              <a:gd name="connsiteX7" fmla="*/ 3489873 w 3521605"/>
              <a:gd name="connsiteY7" fmla="*/ 394326 h 550333"/>
              <a:gd name="connsiteX8" fmla="*/ 3453873 w 3521605"/>
              <a:gd name="connsiteY8" fmla="*/ 302887 h 550333"/>
              <a:gd name="connsiteX9" fmla="*/ 3453873 w 3521605"/>
              <a:gd name="connsiteY9" fmla="*/ 338887 h 550333"/>
              <a:gd name="connsiteX10" fmla="*/ 3489873 w 3521605"/>
              <a:gd name="connsiteY10" fmla="*/ 338887 h 550333"/>
              <a:gd name="connsiteX11" fmla="*/ 3489873 w 3521605"/>
              <a:gd name="connsiteY11" fmla="*/ 302887 h 550333"/>
              <a:gd name="connsiteX12" fmla="*/ 3453873 w 3521605"/>
              <a:gd name="connsiteY12" fmla="*/ 211448 h 550333"/>
              <a:gd name="connsiteX13" fmla="*/ 3453873 w 3521605"/>
              <a:gd name="connsiteY13" fmla="*/ 247448 h 550333"/>
              <a:gd name="connsiteX14" fmla="*/ 3489873 w 3521605"/>
              <a:gd name="connsiteY14" fmla="*/ 247448 h 550333"/>
              <a:gd name="connsiteX15" fmla="*/ 3489873 w 3521605"/>
              <a:gd name="connsiteY15" fmla="*/ 211448 h 550333"/>
              <a:gd name="connsiteX16" fmla="*/ 3453873 w 3521605"/>
              <a:gd name="connsiteY16" fmla="*/ 120009 h 550333"/>
              <a:gd name="connsiteX17" fmla="*/ 3453873 w 3521605"/>
              <a:gd name="connsiteY17" fmla="*/ 156009 h 550333"/>
              <a:gd name="connsiteX18" fmla="*/ 3489873 w 3521605"/>
              <a:gd name="connsiteY18" fmla="*/ 156009 h 550333"/>
              <a:gd name="connsiteX19" fmla="*/ 3489873 w 3521605"/>
              <a:gd name="connsiteY19" fmla="*/ 120009 h 550333"/>
              <a:gd name="connsiteX20" fmla="*/ 3453873 w 3521605"/>
              <a:gd name="connsiteY20" fmla="*/ 28570 h 550333"/>
              <a:gd name="connsiteX21" fmla="*/ 3453873 w 3521605"/>
              <a:gd name="connsiteY21" fmla="*/ 64570 h 550333"/>
              <a:gd name="connsiteX22" fmla="*/ 3489873 w 3521605"/>
              <a:gd name="connsiteY22" fmla="*/ 64570 h 550333"/>
              <a:gd name="connsiteX23" fmla="*/ 3489873 w 3521605"/>
              <a:gd name="connsiteY23" fmla="*/ 28570 h 550333"/>
              <a:gd name="connsiteX24" fmla="*/ 107179 w 3521605"/>
              <a:gd name="connsiteY24" fmla="*/ 0 h 550333"/>
              <a:gd name="connsiteX25" fmla="*/ 3521605 w 3521605"/>
              <a:gd name="connsiteY25" fmla="*/ 0 h 550333"/>
              <a:gd name="connsiteX26" fmla="*/ 3521605 w 3521605"/>
              <a:gd name="connsiteY26" fmla="*/ 550333 h 550333"/>
              <a:gd name="connsiteX27" fmla="*/ 126463 w 3521605"/>
              <a:gd name="connsiteY27" fmla="*/ 550333 h 550333"/>
              <a:gd name="connsiteX28" fmla="*/ 0 w 3521605"/>
              <a:gd name="connsiteY28" fmla="*/ 423869 h 550333"/>
              <a:gd name="connsiteX29" fmla="*/ 114070 w 3521605"/>
              <a:gd name="connsiteY29" fmla="*/ 15633 h 55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21605" h="550333">
                <a:moveTo>
                  <a:pt x="3453873" y="485763"/>
                </a:moveTo>
                <a:lnTo>
                  <a:pt x="3453873" y="521763"/>
                </a:lnTo>
                <a:lnTo>
                  <a:pt x="3489873" y="521763"/>
                </a:lnTo>
                <a:lnTo>
                  <a:pt x="3489873" y="485763"/>
                </a:lnTo>
                <a:close/>
                <a:moveTo>
                  <a:pt x="3453873" y="394326"/>
                </a:moveTo>
                <a:lnTo>
                  <a:pt x="3453873" y="430326"/>
                </a:lnTo>
                <a:lnTo>
                  <a:pt x="3489873" y="430326"/>
                </a:lnTo>
                <a:lnTo>
                  <a:pt x="3489873" y="394326"/>
                </a:lnTo>
                <a:close/>
                <a:moveTo>
                  <a:pt x="3453873" y="302887"/>
                </a:moveTo>
                <a:lnTo>
                  <a:pt x="3453873" y="338887"/>
                </a:lnTo>
                <a:lnTo>
                  <a:pt x="3489873" y="338887"/>
                </a:lnTo>
                <a:lnTo>
                  <a:pt x="3489873" y="302887"/>
                </a:lnTo>
                <a:close/>
                <a:moveTo>
                  <a:pt x="3453873" y="211448"/>
                </a:moveTo>
                <a:lnTo>
                  <a:pt x="3453873" y="247448"/>
                </a:lnTo>
                <a:lnTo>
                  <a:pt x="3489873" y="247448"/>
                </a:lnTo>
                <a:lnTo>
                  <a:pt x="3489873" y="211448"/>
                </a:lnTo>
                <a:close/>
                <a:moveTo>
                  <a:pt x="3453873" y="120009"/>
                </a:moveTo>
                <a:lnTo>
                  <a:pt x="3453873" y="156009"/>
                </a:lnTo>
                <a:lnTo>
                  <a:pt x="3489873" y="156009"/>
                </a:lnTo>
                <a:lnTo>
                  <a:pt x="3489873" y="120009"/>
                </a:lnTo>
                <a:close/>
                <a:moveTo>
                  <a:pt x="3453873" y="28570"/>
                </a:moveTo>
                <a:lnTo>
                  <a:pt x="3453873" y="64570"/>
                </a:lnTo>
                <a:lnTo>
                  <a:pt x="3489873" y="64570"/>
                </a:lnTo>
                <a:lnTo>
                  <a:pt x="3489873" y="28570"/>
                </a:lnTo>
                <a:close/>
                <a:moveTo>
                  <a:pt x="107179" y="0"/>
                </a:moveTo>
                <a:lnTo>
                  <a:pt x="3521605" y="0"/>
                </a:lnTo>
                <a:lnTo>
                  <a:pt x="3521605" y="550333"/>
                </a:lnTo>
                <a:lnTo>
                  <a:pt x="126463" y="550333"/>
                </a:lnTo>
                <a:lnTo>
                  <a:pt x="0" y="423869"/>
                </a:lnTo>
                <a:cubicBezTo>
                  <a:pt x="109242" y="314626"/>
                  <a:pt x="149199" y="158917"/>
                  <a:pt x="114070" y="15633"/>
                </a:cubicBezTo>
                <a:close/>
              </a:path>
            </a:pathLst>
          </a:cu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buSzPct val="100000"/>
            </a:pPr>
            <a:r>
              <a:rPr lang="zh-CN" altLang="en-US" b="1" dirty="0">
                <a:latin typeface="黑体" panose="02010609060101010101" pitchFamily="49" charset="-122"/>
                <a:ea typeface="黑体" panose="02010609060101010101" pitchFamily="49" charset="-122"/>
                <a:sym typeface="+mn-ea"/>
              </a:rPr>
              <a:t>二、第二次世界大战</a:t>
            </a:r>
            <a:endParaRPr lang="zh-CN" altLang="en-US" b="1" dirty="0">
              <a:solidFill>
                <a:schemeClr val="bg1"/>
              </a:solidFill>
              <a:latin typeface="黑体" panose="02010609060101010101" pitchFamily="49" charset="-122"/>
              <a:ea typeface="黑体" panose="02010609060101010101" pitchFamily="49" charset="-122"/>
              <a:sym typeface="+mn-ea"/>
            </a:endParaRPr>
          </a:p>
        </p:txBody>
      </p:sp>
      <p:pic>
        <p:nvPicPr>
          <p:cNvPr id="2" name="音频 1">
            <a:hlinkClick r:id="" action="ppaction://media"/>
            <a:extLst>
              <a:ext uri="{FF2B5EF4-FFF2-40B4-BE49-F238E27FC236}">
                <a16:creationId xmlns:a16="http://schemas.microsoft.com/office/drawing/2014/main" xmlns="" id="{DBFBD0FB-4567-467E-850F-A03A59BD0E99}"/>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440738" y="4440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3032"/>
    </mc:Choice>
    <mc:Fallback xmlns="">
      <p:transition spd="slow" advTm="23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linds(horizont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linds(horizont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linds(horizont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linds(horizontal)">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linds(horizontal)">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8" fill="hold" display="0">
                  <p:stCondLst>
                    <p:cond delay="indefinite"/>
                  </p:stCondLst>
                  <p:endCondLst>
                    <p:cond evt="onStopAudio" delay="0">
                      <p:tgtEl>
                        <p:sldTgt/>
                      </p:tgtEl>
                    </p:cond>
                  </p:endCondLst>
                </p:cTn>
                <p:tgtEl>
                  <p:spTgt spid="2"/>
                </p:tgtEl>
              </p:cMediaNode>
            </p:audio>
          </p:childTnLst>
        </p:cTn>
      </p:par>
    </p:tnLst>
    <p:bldLst>
      <p:bldP spid="7" grpId="0"/>
      <p:bldP spid="8" grpId="0"/>
      <p:bldP spid="9" grpId="0"/>
      <p:bldP spid="10" grpId="0"/>
      <p:bldP spid="11" grpId="0"/>
      <p:bldP spid="12" grpId="0"/>
      <p:bldP spid="13" grpId="0"/>
      <p:bldP spid="14" grpId="0"/>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73A69B0F-63C5-40C5-AFAC-3788A1E5E5D8}"/>
              </a:ext>
            </a:extLst>
          </p:cNvPr>
          <p:cNvGrpSpPr/>
          <p:nvPr/>
        </p:nvGrpSpPr>
        <p:grpSpPr>
          <a:xfrm>
            <a:off x="463483" y="1459238"/>
            <a:ext cx="8598777" cy="2225024"/>
            <a:chOff x="264379" y="2615963"/>
            <a:chExt cx="8598777" cy="2225024"/>
          </a:xfrm>
        </p:grpSpPr>
        <p:pic>
          <p:nvPicPr>
            <p:cNvPr id="8" name="Picture 2" descr="http://www.china.com.cn/images/139321.jpg">
              <a:extLst>
                <a:ext uri="{FF2B5EF4-FFF2-40B4-BE49-F238E27FC236}">
                  <a16:creationId xmlns:a16="http://schemas.microsoft.com/office/drawing/2014/main" xmlns="" id="{462D671C-0184-400B-9300-DF82DD6291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379" y="2615963"/>
              <a:ext cx="2352548" cy="1755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 name="Picture 4" descr="http://m2.biz.itc.cn/pic/new/n/25/31/Img7943125_n.jpg">
              <a:extLst>
                <a:ext uri="{FF2B5EF4-FFF2-40B4-BE49-F238E27FC236}">
                  <a16:creationId xmlns:a16="http://schemas.microsoft.com/office/drawing/2014/main" xmlns="" id="{3E425E9A-35E3-4405-8857-ECD772C652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6927" y="2615963"/>
              <a:ext cx="2164961" cy="1755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 name="Picture 7">
              <a:extLst>
                <a:ext uri="{FF2B5EF4-FFF2-40B4-BE49-F238E27FC236}">
                  <a16:creationId xmlns:a16="http://schemas.microsoft.com/office/drawing/2014/main" xmlns="" id="{567C2ED7-A171-4ADE-8CBE-E5A0C489341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933" r="9704"/>
            <a:stretch/>
          </p:blipFill>
          <p:spPr bwMode="auto">
            <a:xfrm>
              <a:off x="4786485" y="2615963"/>
              <a:ext cx="1951975" cy="1755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9" descr="http://www.china.com.cn/images/139378.jpg">
              <a:extLst>
                <a:ext uri="{FF2B5EF4-FFF2-40B4-BE49-F238E27FC236}">
                  <a16:creationId xmlns:a16="http://schemas.microsoft.com/office/drawing/2014/main" xmlns="" id="{1DA13DFE-4401-4B31-9242-C368678F0D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8460" y="2615963"/>
              <a:ext cx="2124696" cy="1755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2" name="TextBox 8">
              <a:extLst>
                <a:ext uri="{FF2B5EF4-FFF2-40B4-BE49-F238E27FC236}">
                  <a16:creationId xmlns:a16="http://schemas.microsoft.com/office/drawing/2014/main" xmlns="" id="{4DBA5306-AFBA-4F23-B35E-E9219CA11ABD}"/>
                </a:ext>
              </a:extLst>
            </p:cNvPr>
            <p:cNvSpPr txBox="1"/>
            <p:nvPr/>
          </p:nvSpPr>
          <p:spPr>
            <a:xfrm>
              <a:off x="264379" y="4471655"/>
              <a:ext cx="2292464" cy="369332"/>
            </a:xfrm>
            <a:prstGeom prst="rect">
              <a:avLst/>
            </a:prstGeom>
            <a:noFill/>
          </p:spPr>
          <p:txBody>
            <a:bodyPr wrap="square" rtlCol="0">
              <a:spAutoFit/>
            </a:bodyPr>
            <a:lstStyle/>
            <a:p>
              <a:pPr algn="ctr"/>
              <a:r>
                <a:rPr lang="zh-CN" altLang="en-US" dirty="0">
                  <a:latin typeface="仿宋" pitchFamily="49" charset="-122"/>
                  <a:ea typeface="仿宋" pitchFamily="49" charset="-122"/>
                </a:rPr>
                <a:t>德黑兰会议</a:t>
              </a:r>
            </a:p>
          </p:txBody>
        </p:sp>
        <p:sp>
          <p:nvSpPr>
            <p:cNvPr id="13" name="TextBox 9">
              <a:extLst>
                <a:ext uri="{FF2B5EF4-FFF2-40B4-BE49-F238E27FC236}">
                  <a16:creationId xmlns:a16="http://schemas.microsoft.com/office/drawing/2014/main" xmlns="" id="{3DCFD8C7-E952-4760-AC9A-20354620838D}"/>
                </a:ext>
              </a:extLst>
            </p:cNvPr>
            <p:cNvSpPr txBox="1"/>
            <p:nvPr/>
          </p:nvSpPr>
          <p:spPr>
            <a:xfrm>
              <a:off x="2698474" y="4471655"/>
              <a:ext cx="1945586" cy="369332"/>
            </a:xfrm>
            <a:prstGeom prst="rect">
              <a:avLst/>
            </a:prstGeom>
            <a:noFill/>
          </p:spPr>
          <p:txBody>
            <a:bodyPr wrap="square" rtlCol="0">
              <a:spAutoFit/>
            </a:bodyPr>
            <a:lstStyle/>
            <a:p>
              <a:pPr algn="ctr"/>
              <a:r>
                <a:rPr lang="zh-CN" altLang="en-US" dirty="0">
                  <a:latin typeface="仿宋" pitchFamily="49" charset="-122"/>
                  <a:ea typeface="仿宋" pitchFamily="49" charset="-122"/>
                </a:rPr>
                <a:t>开罗会议</a:t>
              </a:r>
            </a:p>
          </p:txBody>
        </p:sp>
        <p:sp>
          <p:nvSpPr>
            <p:cNvPr id="14" name="TextBox 10">
              <a:extLst>
                <a:ext uri="{FF2B5EF4-FFF2-40B4-BE49-F238E27FC236}">
                  <a16:creationId xmlns:a16="http://schemas.microsoft.com/office/drawing/2014/main" xmlns="" id="{FB0547D8-358B-4EB6-B256-5E475FEF924C}"/>
                </a:ext>
              </a:extLst>
            </p:cNvPr>
            <p:cNvSpPr txBox="1"/>
            <p:nvPr/>
          </p:nvSpPr>
          <p:spPr>
            <a:xfrm>
              <a:off x="4801135" y="4471655"/>
              <a:ext cx="1870507" cy="369332"/>
            </a:xfrm>
            <a:prstGeom prst="rect">
              <a:avLst/>
            </a:prstGeom>
            <a:noFill/>
          </p:spPr>
          <p:txBody>
            <a:bodyPr wrap="square" rtlCol="0">
              <a:spAutoFit/>
            </a:bodyPr>
            <a:lstStyle/>
            <a:p>
              <a:pPr algn="ctr"/>
              <a:r>
                <a:rPr lang="zh-CN" altLang="en-US" dirty="0">
                  <a:latin typeface="仿宋" pitchFamily="49" charset="-122"/>
                  <a:ea typeface="仿宋" pitchFamily="49" charset="-122"/>
                </a:rPr>
                <a:t>雅尔塔会议</a:t>
              </a:r>
            </a:p>
          </p:txBody>
        </p:sp>
        <p:sp>
          <p:nvSpPr>
            <p:cNvPr id="15" name="TextBox 11">
              <a:extLst>
                <a:ext uri="{FF2B5EF4-FFF2-40B4-BE49-F238E27FC236}">
                  <a16:creationId xmlns:a16="http://schemas.microsoft.com/office/drawing/2014/main" xmlns="" id="{0CEECB77-21B8-4818-8609-BDBFCF387356}"/>
                </a:ext>
              </a:extLst>
            </p:cNvPr>
            <p:cNvSpPr txBox="1"/>
            <p:nvPr/>
          </p:nvSpPr>
          <p:spPr>
            <a:xfrm>
              <a:off x="6790911" y="4471655"/>
              <a:ext cx="2072245" cy="369332"/>
            </a:xfrm>
            <a:prstGeom prst="rect">
              <a:avLst/>
            </a:prstGeom>
            <a:noFill/>
          </p:spPr>
          <p:txBody>
            <a:bodyPr wrap="square" rtlCol="0">
              <a:spAutoFit/>
            </a:bodyPr>
            <a:lstStyle/>
            <a:p>
              <a:pPr algn="ctr"/>
              <a:r>
                <a:rPr lang="zh-CN" altLang="en-US" dirty="0">
                  <a:latin typeface="仿宋" pitchFamily="49" charset="-122"/>
                  <a:ea typeface="仿宋" pitchFamily="49" charset="-122"/>
                </a:rPr>
                <a:t>波茨坦会议</a:t>
              </a:r>
            </a:p>
          </p:txBody>
        </p:sp>
      </p:grpSp>
      <p:sp>
        <p:nvSpPr>
          <p:cNvPr id="16" name="矩形 15">
            <a:extLst>
              <a:ext uri="{FF2B5EF4-FFF2-40B4-BE49-F238E27FC236}">
                <a16:creationId xmlns:a16="http://schemas.microsoft.com/office/drawing/2014/main" xmlns="" id="{36FA249E-50A2-4F2C-8FEB-BD9097E25768}"/>
              </a:ext>
            </a:extLst>
          </p:cNvPr>
          <p:cNvSpPr/>
          <p:nvPr/>
        </p:nvSpPr>
        <p:spPr>
          <a:xfrm>
            <a:off x="844121" y="943048"/>
            <a:ext cx="1531188" cy="415498"/>
          </a:xfrm>
          <a:prstGeom prst="rect">
            <a:avLst/>
          </a:prstGeom>
        </p:spPr>
        <p:txBody>
          <a:bodyPr wrap="none">
            <a:spAutoFit/>
          </a:bodyPr>
          <a:lstStyle/>
          <a:p>
            <a:pPr lvl="0"/>
            <a:r>
              <a:rPr lang="zh-CN" altLang="zh-CN" sz="2100" b="1" dirty="0">
                <a:latin typeface="+mn-ea"/>
                <a:cs typeface="Times New Roman" panose="02020603050405020304" pitchFamily="18" charset="0"/>
              </a:rPr>
              <a:t>雅尔塔体系</a:t>
            </a:r>
          </a:p>
        </p:txBody>
      </p:sp>
      <p:pic>
        <p:nvPicPr>
          <p:cNvPr id="2" name="音频 1">
            <a:hlinkClick r:id="" action="ppaction://media"/>
            <a:extLst>
              <a:ext uri="{FF2B5EF4-FFF2-40B4-BE49-F238E27FC236}">
                <a16:creationId xmlns:a16="http://schemas.microsoft.com/office/drawing/2014/main" xmlns="" id="{C1B61114-0A42-46A7-A706-23F4F8789EA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3181349591"/>
      </p:ext>
    </p:extLst>
  </p:cSld>
  <p:clrMapOvr>
    <a:masterClrMapping/>
  </p:clrMapOvr>
  <mc:AlternateContent xmlns:mc="http://schemas.openxmlformats.org/markup-compatibility/2006" xmlns:p14="http://schemas.microsoft.com/office/powerpoint/2010/main">
    <mc:Choice Requires="p14">
      <p:transition spd="slow" p14:dur="2000" advTm="61631"/>
    </mc:Choice>
    <mc:Fallback xmlns="">
      <p:transition spd="slow" advTm="61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69FD0BDC-AB78-490B-B018-B52492BB2BE3}"/>
              </a:ext>
            </a:extLst>
          </p:cNvPr>
          <p:cNvSpPr/>
          <p:nvPr/>
        </p:nvSpPr>
        <p:spPr>
          <a:xfrm>
            <a:off x="250962" y="402104"/>
            <a:ext cx="8619712" cy="369332"/>
          </a:xfrm>
          <a:prstGeom prst="rect">
            <a:avLst/>
          </a:prstGeom>
        </p:spPr>
        <p:txBody>
          <a:bodyPr wrap="square">
            <a:spAutoFit/>
          </a:bodyPr>
          <a:lstStyle/>
          <a:p>
            <a:r>
              <a:rPr lang="zh-CN" altLang="zh-CN" dirty="0">
                <a:latin typeface="+mn-ea"/>
                <a:cs typeface="Times New Roman" panose="02020603050405020304" pitchFamily="18" charset="0"/>
              </a:rPr>
              <a:t>重新确定欧亚国家的版图</a:t>
            </a:r>
          </a:p>
        </p:txBody>
      </p:sp>
      <p:pic>
        <p:nvPicPr>
          <p:cNvPr id="7172" name="Picture 4" descr="http://p3.pstatp.com/large/4a33000398da41f76fb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529" y="1201107"/>
            <a:ext cx="3381797" cy="284721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矩形 3"/>
          <p:cNvSpPr/>
          <p:nvPr/>
        </p:nvSpPr>
        <p:spPr>
          <a:xfrm>
            <a:off x="4218177" y="1231686"/>
            <a:ext cx="4571381" cy="3139321"/>
          </a:xfrm>
          <a:prstGeom prst="rect">
            <a:avLst/>
          </a:prstGeom>
          <a:ln w="19050">
            <a:solidFill>
              <a:schemeClr val="accent6">
                <a:lumMod val="50000"/>
              </a:schemeClr>
            </a:solidFill>
          </a:ln>
        </p:spPr>
        <p:txBody>
          <a:bodyPr wrap="square">
            <a:spAutoFit/>
          </a:bodyPr>
          <a:lstStyle/>
          <a:p>
            <a:pPr indent="342900"/>
            <a:r>
              <a:rPr lang="zh-CN" altLang="en-US" dirty="0">
                <a:latin typeface="仿宋" pitchFamily="49" charset="-122"/>
                <a:ea typeface="仿宋" pitchFamily="49" charset="-122"/>
              </a:rPr>
              <a:t>三国之宗旨，在剥夺日本自从一九一四年第一次世界大战开始后在太平洋上所夺得或占领之一切岛屿；</a:t>
            </a:r>
            <a:endParaRPr lang="en-US" altLang="zh-CN" dirty="0">
              <a:latin typeface="仿宋" pitchFamily="49" charset="-122"/>
              <a:ea typeface="仿宋" pitchFamily="49" charset="-122"/>
            </a:endParaRPr>
          </a:p>
          <a:p>
            <a:pPr indent="342900"/>
            <a:r>
              <a:rPr lang="zh-CN" altLang="en-US" dirty="0">
                <a:latin typeface="仿宋" pitchFamily="49" charset="-122"/>
                <a:ea typeface="仿宋" pitchFamily="49" charset="-122"/>
              </a:rPr>
              <a:t>在使日本所窃取于中国之领土，例如东北四省、台湾、澎湖群岛等，归还中华民国；</a:t>
            </a:r>
            <a:endParaRPr lang="en-US" altLang="zh-CN" dirty="0">
              <a:latin typeface="仿宋" pitchFamily="49" charset="-122"/>
              <a:ea typeface="仿宋" pitchFamily="49" charset="-122"/>
            </a:endParaRPr>
          </a:p>
          <a:p>
            <a:pPr indent="342900"/>
            <a:r>
              <a:rPr lang="zh-CN" altLang="en-US" dirty="0">
                <a:latin typeface="仿宋" pitchFamily="49" charset="-122"/>
                <a:ea typeface="仿宋" pitchFamily="49" charset="-122"/>
              </a:rPr>
              <a:t>其他日本以武力或贪欲所攫取之土地，亦务将日本驱逐出境；</a:t>
            </a:r>
            <a:endParaRPr lang="en-US" altLang="zh-CN" dirty="0">
              <a:latin typeface="仿宋" pitchFamily="49" charset="-122"/>
              <a:ea typeface="仿宋" pitchFamily="49" charset="-122"/>
            </a:endParaRPr>
          </a:p>
          <a:p>
            <a:pPr indent="342900"/>
            <a:r>
              <a:rPr lang="zh-CN" altLang="en-US" dirty="0">
                <a:latin typeface="仿宋" pitchFamily="49" charset="-122"/>
                <a:ea typeface="仿宋" pitchFamily="49" charset="-122"/>
              </a:rPr>
              <a:t>我三大盟国稔知朝鲜人民所受之奴隶待遇，决定在相当时期，使朝鲜自由与独立。</a:t>
            </a:r>
            <a:endParaRPr lang="en-US" altLang="zh-CN" dirty="0">
              <a:latin typeface="仿宋" pitchFamily="49" charset="-122"/>
              <a:ea typeface="仿宋" pitchFamily="49" charset="-122"/>
            </a:endParaRPr>
          </a:p>
          <a:p>
            <a:pPr indent="342900" algn="r"/>
            <a:r>
              <a:rPr lang="en-US" altLang="zh-CN" dirty="0">
                <a:latin typeface="仿宋" pitchFamily="49" charset="-122"/>
                <a:ea typeface="仿宋" pitchFamily="49" charset="-122"/>
              </a:rPr>
              <a:t>——《</a:t>
            </a:r>
            <a:r>
              <a:rPr lang="zh-CN" altLang="en-US" dirty="0">
                <a:latin typeface="仿宋" pitchFamily="49" charset="-122"/>
                <a:ea typeface="仿宋" pitchFamily="49" charset="-122"/>
              </a:rPr>
              <a:t>开罗宣言</a:t>
            </a:r>
            <a:r>
              <a:rPr lang="en-US" altLang="zh-CN" dirty="0">
                <a:latin typeface="仿宋" pitchFamily="49" charset="-122"/>
                <a:ea typeface="仿宋" pitchFamily="49" charset="-122"/>
              </a:rPr>
              <a:t>》</a:t>
            </a:r>
            <a:endParaRPr lang="zh-CN" altLang="en-US" dirty="0">
              <a:latin typeface="仿宋" pitchFamily="49" charset="-122"/>
              <a:ea typeface="仿宋" pitchFamily="49" charset="-122"/>
            </a:endParaRPr>
          </a:p>
        </p:txBody>
      </p:sp>
      <p:sp>
        <p:nvSpPr>
          <p:cNvPr id="5" name="TextBox 4"/>
          <p:cNvSpPr txBox="1"/>
          <p:nvPr/>
        </p:nvSpPr>
        <p:spPr>
          <a:xfrm>
            <a:off x="853457" y="4087056"/>
            <a:ext cx="2999673" cy="369332"/>
          </a:xfrm>
          <a:prstGeom prst="rect">
            <a:avLst/>
          </a:prstGeom>
          <a:noFill/>
        </p:spPr>
        <p:txBody>
          <a:bodyPr wrap="square" rtlCol="0">
            <a:spAutoFit/>
          </a:bodyPr>
          <a:lstStyle/>
          <a:p>
            <a:pPr algn="ctr"/>
            <a:r>
              <a:rPr lang="zh-CN" altLang="en-US" dirty="0">
                <a:latin typeface="仿宋" pitchFamily="49" charset="-122"/>
                <a:ea typeface="仿宋" pitchFamily="49" charset="-122"/>
              </a:rPr>
              <a:t>德国领土变化与分区占领</a:t>
            </a:r>
          </a:p>
        </p:txBody>
      </p:sp>
      <p:pic>
        <p:nvPicPr>
          <p:cNvPr id="3" name="音频 2">
            <a:hlinkClick r:id="" action="ppaction://media"/>
            <a:extLst>
              <a:ext uri="{FF2B5EF4-FFF2-40B4-BE49-F238E27FC236}">
                <a16:creationId xmlns:a16="http://schemas.microsoft.com/office/drawing/2014/main" xmlns="" id="{D9524012-6849-45D4-9E83-BBE3F11CD4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3015356205"/>
      </p:ext>
    </p:extLst>
  </p:cSld>
  <p:clrMapOvr>
    <a:masterClrMapping/>
  </p:clrMapOvr>
  <mc:AlternateContent xmlns:mc="http://schemas.openxmlformats.org/markup-compatibility/2006" xmlns:p14="http://schemas.microsoft.com/office/powerpoint/2010/main">
    <mc:Choice Requires="p14">
      <p:transition spd="slow" p14:dur="2000" advTm="39881"/>
    </mc:Choice>
    <mc:Fallback xmlns="">
      <p:transition spd="slow" advTm="39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38229" y="409311"/>
            <a:ext cx="5479256" cy="369332"/>
          </a:xfrm>
          <a:prstGeom prst="rect">
            <a:avLst/>
          </a:prstGeom>
        </p:spPr>
        <p:txBody>
          <a:bodyPr wrap="square">
            <a:spAutoFit/>
          </a:bodyPr>
          <a:lstStyle/>
          <a:p>
            <a:pPr lvl="0"/>
            <a:r>
              <a:rPr lang="zh-CN" altLang="zh-CN" dirty="0">
                <a:latin typeface="+mn-ea"/>
                <a:cs typeface="Times New Roman" panose="02020603050405020304" pitchFamily="18" charset="0"/>
              </a:rPr>
              <a:t>审判战犯，肃清法西斯主义和军国主义；</a:t>
            </a:r>
          </a:p>
        </p:txBody>
      </p:sp>
      <p:pic>
        <p:nvPicPr>
          <p:cNvPr id="8194" name="Picture 2" descr="https://n.sinaimg.cn/translate/110/w580h330/20190217/g24M-htacqwv98758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752" y="1408832"/>
            <a:ext cx="3321818" cy="189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17485" y="3298833"/>
            <a:ext cx="3309085" cy="369332"/>
          </a:xfrm>
          <a:prstGeom prst="rect">
            <a:avLst/>
          </a:prstGeom>
          <a:noFill/>
        </p:spPr>
        <p:txBody>
          <a:bodyPr wrap="square" rtlCol="0">
            <a:spAutoFit/>
          </a:bodyPr>
          <a:lstStyle/>
          <a:p>
            <a:pPr algn="ctr"/>
            <a:r>
              <a:rPr lang="zh-CN" altLang="en-US" dirty="0">
                <a:latin typeface="仿宋" pitchFamily="49" charset="-122"/>
                <a:ea typeface="仿宋" pitchFamily="49" charset="-122"/>
              </a:rPr>
              <a:t>纽伦堡审判</a:t>
            </a:r>
          </a:p>
        </p:txBody>
      </p:sp>
      <p:pic>
        <p:nvPicPr>
          <p:cNvPr id="8196" name="Picture 4" descr="http://img1.gtimg.com/cul/pics/hv1/19/138/1915/12455808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7643" y="1408833"/>
            <a:ext cx="3066372" cy="189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531134" y="3298832"/>
            <a:ext cx="2668553" cy="369332"/>
          </a:xfrm>
          <a:prstGeom prst="rect">
            <a:avLst/>
          </a:prstGeom>
          <a:noFill/>
        </p:spPr>
        <p:txBody>
          <a:bodyPr wrap="square" rtlCol="0">
            <a:spAutoFit/>
          </a:bodyPr>
          <a:lstStyle/>
          <a:p>
            <a:pPr algn="ctr"/>
            <a:r>
              <a:rPr lang="zh-CN" altLang="en-US" dirty="0">
                <a:latin typeface="仿宋" pitchFamily="49" charset="-122"/>
                <a:ea typeface="仿宋" pitchFamily="49" charset="-122"/>
              </a:rPr>
              <a:t>东京审判</a:t>
            </a:r>
          </a:p>
        </p:txBody>
      </p:sp>
      <p:sp>
        <p:nvSpPr>
          <p:cNvPr id="4" name="矩形 3"/>
          <p:cNvSpPr/>
          <p:nvPr/>
        </p:nvSpPr>
        <p:spPr>
          <a:xfrm>
            <a:off x="804752" y="3847203"/>
            <a:ext cx="7529263" cy="923330"/>
          </a:xfrm>
          <a:prstGeom prst="rect">
            <a:avLst/>
          </a:prstGeom>
          <a:ln w="19050">
            <a:solidFill>
              <a:schemeClr val="accent6">
                <a:lumMod val="50000"/>
              </a:schemeClr>
            </a:solidFill>
          </a:ln>
        </p:spPr>
        <p:txBody>
          <a:bodyPr wrap="square">
            <a:spAutoFit/>
          </a:bodyPr>
          <a:lstStyle/>
          <a:p>
            <a:r>
              <a:rPr lang="zh-CN" altLang="en-US" dirty="0">
                <a:solidFill>
                  <a:schemeClr val="tx1">
                    <a:lumMod val="75000"/>
                    <a:lumOff val="25000"/>
                  </a:schemeClr>
                </a:solidFill>
                <a:latin typeface="仿宋" pitchFamily="49" charset="-122"/>
                <a:ea typeface="仿宋" pitchFamily="49" charset="-122"/>
              </a:rPr>
              <a:t>同为战争罪犯，纳粹德国的汉斯</a:t>
            </a:r>
            <a:r>
              <a:rPr lang="en-US" altLang="zh-CN" dirty="0">
                <a:solidFill>
                  <a:schemeClr val="tx1">
                    <a:lumMod val="75000"/>
                    <a:lumOff val="25000"/>
                  </a:schemeClr>
                </a:solidFill>
                <a:latin typeface="仿宋" pitchFamily="49" charset="-122"/>
                <a:ea typeface="仿宋" pitchFamily="49" charset="-122"/>
              </a:rPr>
              <a:t>•</a:t>
            </a:r>
            <a:r>
              <a:rPr lang="zh-CN" altLang="en-US" dirty="0">
                <a:solidFill>
                  <a:schemeClr val="tx1">
                    <a:lumMod val="75000"/>
                    <a:lumOff val="25000"/>
                  </a:schemeClr>
                </a:solidFill>
                <a:latin typeface="仿宋" pitchFamily="49" charset="-122"/>
                <a:ea typeface="仿宋" pitchFamily="49" charset="-122"/>
              </a:rPr>
              <a:t>弗兰克在临刑前忏悔：“千年易过</a:t>
            </a:r>
            <a:r>
              <a:rPr lang="en-US" altLang="zh-CN" dirty="0">
                <a:solidFill>
                  <a:schemeClr val="tx1">
                    <a:lumMod val="75000"/>
                    <a:lumOff val="25000"/>
                  </a:schemeClr>
                </a:solidFill>
                <a:latin typeface="仿宋" pitchFamily="49" charset="-122"/>
                <a:ea typeface="仿宋" pitchFamily="49" charset="-122"/>
              </a:rPr>
              <a:t>,</a:t>
            </a:r>
            <a:r>
              <a:rPr lang="zh-CN" altLang="en-US" dirty="0">
                <a:solidFill>
                  <a:schemeClr val="tx1">
                    <a:lumMod val="75000"/>
                    <a:lumOff val="25000"/>
                  </a:schemeClr>
                </a:solidFill>
                <a:latin typeface="仿宋" pitchFamily="49" charset="-122"/>
                <a:ea typeface="仿宋" pitchFamily="49" charset="-122"/>
              </a:rPr>
              <a:t>德国罪孽难消。”</a:t>
            </a:r>
          </a:p>
          <a:p>
            <a:r>
              <a:rPr lang="zh-CN" altLang="en-US" dirty="0">
                <a:solidFill>
                  <a:schemeClr val="tx1">
                    <a:lumMod val="75000"/>
                    <a:lumOff val="25000"/>
                  </a:schemeClr>
                </a:solidFill>
                <a:latin typeface="仿宋" pitchFamily="49" charset="-122"/>
                <a:ea typeface="仿宋" pitchFamily="49" charset="-122"/>
              </a:rPr>
              <a:t>日本的东条英机却在就刑前高呼“天皇陛下万岁！”</a:t>
            </a:r>
          </a:p>
        </p:txBody>
      </p:sp>
      <p:pic>
        <p:nvPicPr>
          <p:cNvPr id="3" name="音频 2">
            <a:hlinkClick r:id="" action="ppaction://media"/>
            <a:extLst>
              <a:ext uri="{FF2B5EF4-FFF2-40B4-BE49-F238E27FC236}">
                <a16:creationId xmlns:a16="http://schemas.microsoft.com/office/drawing/2014/main" xmlns="" id="{1C8EA383-87EC-44FE-AB3C-859EC31B94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2943034895"/>
      </p:ext>
    </p:extLst>
  </p:cSld>
  <p:clrMapOvr>
    <a:masterClrMapping/>
  </p:clrMapOvr>
  <mc:AlternateContent xmlns:mc="http://schemas.openxmlformats.org/markup-compatibility/2006" xmlns:p14="http://schemas.microsoft.com/office/powerpoint/2010/main">
    <mc:Choice Requires="p14">
      <p:transition spd="slow" p14:dur="2000" advTm="11763"/>
    </mc:Choice>
    <mc:Fallback xmlns="">
      <p:transition spd="slow" advTm="11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9471DCA3-4020-4DA6-9DFA-5C31D14AA403}"/>
              </a:ext>
            </a:extLst>
          </p:cNvPr>
          <p:cNvSpPr/>
          <p:nvPr/>
        </p:nvSpPr>
        <p:spPr>
          <a:xfrm>
            <a:off x="1150373" y="471404"/>
            <a:ext cx="7138220" cy="369332"/>
          </a:xfrm>
          <a:prstGeom prst="rect">
            <a:avLst/>
          </a:prstGeom>
        </p:spPr>
        <p:txBody>
          <a:bodyPr wrap="square">
            <a:spAutoFit/>
          </a:bodyPr>
          <a:lstStyle/>
          <a:p>
            <a:r>
              <a:rPr lang="zh-CN" altLang="zh-CN" dirty="0">
                <a:latin typeface="+mn-ea"/>
                <a:cs typeface="Times New Roman" panose="02020603050405020304" pitchFamily="18" charset="0"/>
              </a:rPr>
              <a:t>对德、日、意的殖民地实行托管，原则上承认被压迫民族的独立权利</a:t>
            </a:r>
            <a:endParaRPr lang="zh-CN" altLang="en-US" dirty="0"/>
          </a:p>
        </p:txBody>
      </p:sp>
      <p:pic>
        <p:nvPicPr>
          <p:cNvPr id="4" name="图片 3">
            <a:extLst>
              <a:ext uri="{FF2B5EF4-FFF2-40B4-BE49-F238E27FC236}">
                <a16:creationId xmlns:a16="http://schemas.microsoft.com/office/drawing/2014/main" xmlns="" id="{DF0CD96A-D64F-40FC-AC10-360C8964E4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4777" y="921852"/>
            <a:ext cx="5454445" cy="3654110"/>
          </a:xfrm>
          <a:prstGeom prst="rect">
            <a:avLst/>
          </a:prstGeom>
        </p:spPr>
      </p:pic>
      <p:pic>
        <p:nvPicPr>
          <p:cNvPr id="3" name="音频 2">
            <a:hlinkClick r:id="" action="ppaction://media"/>
            <a:extLst>
              <a:ext uri="{FF2B5EF4-FFF2-40B4-BE49-F238E27FC236}">
                <a16:creationId xmlns:a16="http://schemas.microsoft.com/office/drawing/2014/main" xmlns="" id="{6A12AD09-2717-42ED-8FC2-18573E9C9C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27585228"/>
      </p:ext>
    </p:extLst>
  </p:cSld>
  <p:clrMapOvr>
    <a:masterClrMapping/>
  </p:clrMapOvr>
  <mc:AlternateContent xmlns:mc="http://schemas.openxmlformats.org/markup-compatibility/2006" xmlns:p14="http://schemas.microsoft.com/office/powerpoint/2010/main">
    <mc:Choice Requires="p14">
      <p:transition spd="slow" p14:dur="2000" advTm="13583"/>
    </mc:Choice>
    <mc:Fallback xmlns="">
      <p:transition spd="slow" advTm="13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youimg1.c-ctrip.com/target/100c0e00000075iss9740_D_800_600.jpg">
            <a:extLst>
              <a:ext uri="{FF2B5EF4-FFF2-40B4-BE49-F238E27FC236}">
                <a16:creationId xmlns:a16="http://schemas.microsoft.com/office/drawing/2014/main" xmlns="" id="{FF063C77-9C70-4A10-AD83-DACF496F99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9797" y="1686804"/>
            <a:ext cx="2735883" cy="2051912"/>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a:extLst>
              <a:ext uri="{FF2B5EF4-FFF2-40B4-BE49-F238E27FC236}">
                <a16:creationId xmlns:a16="http://schemas.microsoft.com/office/drawing/2014/main" xmlns="" id="{54CBFCA1-47D4-4186-A89D-B257869F0AD1}"/>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1018348" y="255984"/>
            <a:ext cx="774452" cy="774452"/>
          </a:xfrm>
          <a:prstGeom prst="rect">
            <a:avLst/>
          </a:prstGeom>
        </p:spPr>
      </p:pic>
      <p:sp>
        <p:nvSpPr>
          <p:cNvPr id="5" name="文本框 4">
            <a:extLst>
              <a:ext uri="{FF2B5EF4-FFF2-40B4-BE49-F238E27FC236}">
                <a16:creationId xmlns:a16="http://schemas.microsoft.com/office/drawing/2014/main" xmlns="" id="{DF260427-F4EC-45C6-8B60-EECDA2C3B3AF}"/>
              </a:ext>
            </a:extLst>
          </p:cNvPr>
          <p:cNvSpPr txBox="1"/>
          <p:nvPr/>
        </p:nvSpPr>
        <p:spPr>
          <a:xfrm>
            <a:off x="4309880" y="1775678"/>
            <a:ext cx="3789047" cy="1963038"/>
          </a:xfrm>
          <a:prstGeom prst="rect">
            <a:avLst/>
          </a:prstGeom>
          <a:noFill/>
        </p:spPr>
        <p:txBody>
          <a:bodyPr wrap="square" rtlCol="0" anchor="t">
            <a:spAutoFit/>
          </a:bodyPr>
          <a:lstStyle/>
          <a:p>
            <a:pPr hangingPunct="1">
              <a:spcBef>
                <a:spcPct val="0"/>
              </a:spcBef>
            </a:pPr>
            <a:r>
              <a:rPr lang="zh-CN" altLang="en-US" sz="2000" b="1" dirty="0">
                <a:solidFill>
                  <a:schemeClr val="tx1"/>
                </a:solidFill>
                <a:latin typeface="华文楷体" panose="02010600040101010101" pitchFamily="2" charset="-122"/>
                <a:ea typeface="华文楷体" panose="02010600040101010101" pitchFamily="2" charset="-122"/>
              </a:rPr>
              <a:t>    欲免后世再遭今代人类两度身历惨不堪言之战祸，重申基本人权，人格尊严与价值，以及男女与大小各国平等权利之信念。</a:t>
            </a:r>
            <a:r>
              <a:rPr lang="en-US" altLang="zh-CN" sz="2000" b="1" dirty="0">
                <a:solidFill>
                  <a:schemeClr val="tx1"/>
                </a:solidFill>
                <a:latin typeface="华文楷体" pitchFamily="2" charset="-122"/>
                <a:ea typeface="华文楷体" pitchFamily="2" charset="-122"/>
              </a:rPr>
              <a:t>                               </a:t>
            </a:r>
          </a:p>
          <a:p>
            <a:pPr hangingPunct="1">
              <a:spcBef>
                <a:spcPct val="0"/>
              </a:spcBef>
            </a:pPr>
            <a:r>
              <a:rPr lang="en-US" altLang="zh-CN" sz="2000" dirty="0">
                <a:solidFill>
                  <a:schemeClr val="tx1"/>
                </a:solidFill>
                <a:latin typeface="华文楷体" pitchFamily="2" charset="-122"/>
                <a:ea typeface="华文楷体" pitchFamily="2" charset="-122"/>
              </a:rPr>
              <a:t>       ——</a:t>
            </a:r>
            <a:r>
              <a:rPr lang="zh-CN" altLang="zh-CN" sz="2000" dirty="0">
                <a:solidFill>
                  <a:schemeClr val="tx1"/>
                </a:solidFill>
                <a:latin typeface="华文楷体" pitchFamily="2" charset="-122"/>
                <a:ea typeface="华文楷体" pitchFamily="2" charset="-122"/>
              </a:rPr>
              <a:t>《</a:t>
            </a:r>
            <a:r>
              <a:rPr lang="zh-CN" altLang="en-US" sz="2000" dirty="0">
                <a:solidFill>
                  <a:schemeClr val="tx1"/>
                </a:solidFill>
                <a:latin typeface="华文楷体" pitchFamily="2" charset="-122"/>
                <a:ea typeface="华文楷体" pitchFamily="2" charset="-122"/>
              </a:rPr>
              <a:t>联合国宪章</a:t>
            </a:r>
            <a:r>
              <a:rPr lang="zh-CN" altLang="zh-CN" sz="2000" dirty="0">
                <a:solidFill>
                  <a:schemeClr val="tx1"/>
                </a:solidFill>
                <a:latin typeface="华文楷体" pitchFamily="2" charset="-122"/>
                <a:ea typeface="华文楷体" pitchFamily="2" charset="-122"/>
              </a:rPr>
              <a:t>》</a:t>
            </a:r>
            <a:r>
              <a:rPr lang="zh-CN" altLang="en-US" sz="2000" dirty="0">
                <a:solidFill>
                  <a:schemeClr val="tx1"/>
                </a:solidFill>
                <a:latin typeface="华文楷体" pitchFamily="2" charset="-122"/>
                <a:ea typeface="华文楷体" pitchFamily="2" charset="-122"/>
              </a:rPr>
              <a:t>序言</a:t>
            </a:r>
            <a:endParaRPr lang="zh-CN" altLang="zh-CN" sz="2000" dirty="0">
              <a:solidFill>
                <a:schemeClr val="tx1"/>
              </a:solidFill>
              <a:latin typeface="华文楷体" pitchFamily="2" charset="-122"/>
              <a:ea typeface="华文楷体" pitchFamily="2" charset="-122"/>
            </a:endParaRPr>
          </a:p>
          <a:p>
            <a:pPr algn="just">
              <a:lnSpc>
                <a:spcPct val="125000"/>
              </a:lnSpc>
              <a:spcBef>
                <a:spcPts val="0"/>
              </a:spcBef>
              <a:spcAft>
                <a:spcPts val="0"/>
              </a:spcAft>
            </a:pPr>
            <a:r>
              <a:rPr lang="zh-CN" altLang="en-US" sz="2000" dirty="0">
                <a:solidFill>
                  <a:schemeClr val="tx1"/>
                </a:solidFill>
                <a:latin typeface="黑体" panose="02010609060101010101" charset="-122"/>
                <a:ea typeface="黑体" panose="02010609060101010101" charset="-122"/>
                <a:cs typeface="楷体" panose="02010609060101010101" charset="-122"/>
              </a:rPr>
              <a:t> </a:t>
            </a:r>
            <a:r>
              <a:rPr lang="zh-CN" altLang="en-US" sz="2000" dirty="0">
                <a:solidFill>
                  <a:schemeClr val="tx1"/>
                </a:solidFill>
                <a:latin typeface="楷体" panose="02010609060101010101" charset="-122"/>
                <a:ea typeface="楷体" panose="02010609060101010101" charset="-122"/>
                <a:cs typeface="楷体" panose="02010609060101010101" charset="-122"/>
              </a:rPr>
              <a:t>  </a:t>
            </a:r>
            <a:endParaRPr lang="zh-CN" altLang="en-US" sz="2000" dirty="0">
              <a:latin typeface="宋体" panose="02010600030101010101" pitchFamily="2" charset="-122"/>
              <a:ea typeface="宋体" panose="02010600030101010101" pitchFamily="2" charset="-122"/>
              <a:cs typeface="宋体" panose="02010600030101010101" pitchFamily="2" charset="-122"/>
            </a:endParaRPr>
          </a:p>
        </p:txBody>
      </p:sp>
      <p:sp>
        <p:nvSpPr>
          <p:cNvPr id="6" name="文本框 5">
            <a:extLst>
              <a:ext uri="{FF2B5EF4-FFF2-40B4-BE49-F238E27FC236}">
                <a16:creationId xmlns:a16="http://schemas.microsoft.com/office/drawing/2014/main" xmlns="" id="{984DD924-48D9-4327-869F-DBE2943CB899}"/>
              </a:ext>
            </a:extLst>
          </p:cNvPr>
          <p:cNvSpPr txBox="1"/>
          <p:nvPr/>
        </p:nvSpPr>
        <p:spPr>
          <a:xfrm>
            <a:off x="1792800" y="381600"/>
            <a:ext cx="3088800" cy="461665"/>
          </a:xfrm>
          <a:prstGeom prst="rect">
            <a:avLst/>
          </a:prstGeom>
          <a:noFill/>
        </p:spPr>
        <p:txBody>
          <a:bodyPr wrap="square" rtlCol="0">
            <a:spAutoFit/>
          </a:bodyPr>
          <a:lstStyle/>
          <a:p>
            <a:r>
              <a:rPr lang="zh-CN" altLang="en-US" sz="2400" dirty="0"/>
              <a:t>建立联合国</a:t>
            </a:r>
          </a:p>
        </p:txBody>
      </p:sp>
      <p:sp>
        <p:nvSpPr>
          <p:cNvPr id="7" name="矩形 6">
            <a:extLst>
              <a:ext uri="{FF2B5EF4-FFF2-40B4-BE49-F238E27FC236}">
                <a16:creationId xmlns:a16="http://schemas.microsoft.com/office/drawing/2014/main" xmlns="" id="{D64A8432-8375-42E6-899F-E93F71A9F2A1}"/>
              </a:ext>
            </a:extLst>
          </p:cNvPr>
          <p:cNvSpPr/>
          <p:nvPr/>
        </p:nvSpPr>
        <p:spPr>
          <a:xfrm>
            <a:off x="510286" y="4025752"/>
            <a:ext cx="8633714" cy="369332"/>
          </a:xfrm>
          <a:prstGeom prst="rect">
            <a:avLst/>
          </a:prstGeom>
        </p:spPr>
        <p:txBody>
          <a:bodyPr wrap="square">
            <a:spAutoFit/>
          </a:bodyPr>
          <a:lstStyle/>
          <a:p>
            <a:pPr>
              <a:spcAft>
                <a:spcPts val="900"/>
              </a:spcAft>
            </a:pPr>
            <a:r>
              <a:rPr lang="zh-CN" altLang="zh-CN" dirty="0">
                <a:latin typeface="+mn-ea"/>
                <a:cs typeface="Times New Roman" panose="02020603050405020304" pitchFamily="18" charset="0"/>
              </a:rPr>
              <a:t>以建立和维护世界和平为主要目标，提倡不同社会制度国家之间的共处与合作。</a:t>
            </a:r>
          </a:p>
        </p:txBody>
      </p:sp>
      <p:pic>
        <p:nvPicPr>
          <p:cNvPr id="4" name="音频 3">
            <a:hlinkClick r:id="" action="ppaction://media"/>
            <a:extLst>
              <a:ext uri="{FF2B5EF4-FFF2-40B4-BE49-F238E27FC236}">
                <a16:creationId xmlns:a16="http://schemas.microsoft.com/office/drawing/2014/main" xmlns="" id="{565D6B79-AE03-484F-B51F-837938E9EEC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3418309173"/>
      </p:ext>
    </p:extLst>
  </p:cSld>
  <p:clrMapOvr>
    <a:masterClrMapping/>
  </p:clrMapOvr>
  <mc:AlternateContent xmlns:mc="http://schemas.openxmlformats.org/markup-compatibility/2006" xmlns:p14="http://schemas.microsoft.com/office/powerpoint/2010/main">
    <mc:Choice Requires="p14">
      <p:transition spd="slow" p14:dur="2000" advTm="40228"/>
    </mc:Choice>
    <mc:Fallback xmlns="">
      <p:transition spd="slow" advTm="40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3928874709"/>
              </p:ext>
            </p:extLst>
          </p:nvPr>
        </p:nvGraphicFramePr>
        <p:xfrm>
          <a:off x="290357" y="1325592"/>
          <a:ext cx="3891894" cy="1855832"/>
        </p:xfrm>
        <a:graphic>
          <a:graphicData uri="http://schemas.openxmlformats.org/drawingml/2006/table">
            <a:tbl>
              <a:tblPr>
                <a:tableStyleId>{8A107856-5554-42FB-B03E-39F5DBC370BA}</a:tableStyleId>
              </a:tblPr>
              <a:tblGrid>
                <a:gridCol w="1789767">
                  <a:extLst>
                    <a:ext uri="{9D8B030D-6E8A-4147-A177-3AD203B41FA5}">
                      <a16:colId xmlns:a16="http://schemas.microsoft.com/office/drawing/2014/main" xmlns="" val="20000"/>
                    </a:ext>
                  </a:extLst>
                </a:gridCol>
                <a:gridCol w="1073099">
                  <a:extLst>
                    <a:ext uri="{9D8B030D-6E8A-4147-A177-3AD203B41FA5}">
                      <a16:colId xmlns:a16="http://schemas.microsoft.com/office/drawing/2014/main" xmlns="" val="20001"/>
                    </a:ext>
                  </a:extLst>
                </a:gridCol>
                <a:gridCol w="1029028">
                  <a:extLst>
                    <a:ext uri="{9D8B030D-6E8A-4147-A177-3AD203B41FA5}">
                      <a16:colId xmlns:a16="http://schemas.microsoft.com/office/drawing/2014/main" xmlns="" val="20002"/>
                    </a:ext>
                  </a:extLst>
                </a:gridCol>
              </a:tblGrid>
              <a:tr h="484232">
                <a:tc>
                  <a:txBody>
                    <a:bodyPr/>
                    <a:lstStyle/>
                    <a:p>
                      <a:pPr algn="ctr" fontAlgn="ctr"/>
                      <a:r>
                        <a:rPr lang="zh-CN" altLang="en-US" sz="1800" b="1" dirty="0">
                          <a:solidFill>
                            <a:schemeClr val="accent6">
                              <a:lumMod val="75000"/>
                            </a:schemeClr>
                          </a:solidFill>
                          <a:effectLst/>
                          <a:latin typeface="黑体" pitchFamily="49" charset="-122"/>
                          <a:ea typeface="黑体" pitchFamily="49" charset="-122"/>
                        </a:rPr>
                        <a:t>苏联的利益比例</a:t>
                      </a:r>
                    </a:p>
                  </a:txBody>
                  <a:tcPr marL="22370" marR="22370" marT="0" marB="0" anchor="ctr"/>
                </a:tc>
                <a:tc>
                  <a:txBody>
                    <a:bodyPr/>
                    <a:lstStyle/>
                    <a:p>
                      <a:pPr algn="ctr" fontAlgn="ctr"/>
                      <a:r>
                        <a:rPr lang="zh-CN" altLang="en-US" sz="1800" b="1" dirty="0">
                          <a:solidFill>
                            <a:schemeClr val="accent6">
                              <a:lumMod val="75000"/>
                            </a:schemeClr>
                          </a:solidFill>
                          <a:effectLst/>
                          <a:latin typeface="黑体" pitchFamily="49" charset="-122"/>
                          <a:ea typeface="黑体" pitchFamily="49" charset="-122"/>
                        </a:rPr>
                        <a:t>协定草案</a:t>
                      </a:r>
                    </a:p>
                  </a:txBody>
                  <a:tcPr marL="22370" marR="22370" marT="0" marB="0" anchor="ctr"/>
                </a:tc>
                <a:tc>
                  <a:txBody>
                    <a:bodyPr/>
                    <a:lstStyle/>
                    <a:p>
                      <a:pPr algn="ctr" fontAlgn="ctr"/>
                      <a:r>
                        <a:rPr lang="zh-CN" altLang="en-US" sz="1800" b="1" dirty="0">
                          <a:solidFill>
                            <a:schemeClr val="accent6">
                              <a:lumMod val="75000"/>
                            </a:schemeClr>
                          </a:solidFill>
                          <a:effectLst/>
                          <a:latin typeface="黑体" pitchFamily="49" charset="-122"/>
                          <a:ea typeface="黑体" pitchFamily="49" charset="-122"/>
                        </a:rPr>
                        <a:t>最后方案</a:t>
                      </a:r>
                    </a:p>
                  </a:txBody>
                  <a:tcPr marL="22370" marR="22370" marT="0" marB="0" anchor="ctr"/>
                </a:tc>
                <a:extLst>
                  <a:ext uri="{0D108BD9-81ED-4DB2-BD59-A6C34878D82A}">
                    <a16:rowId xmlns:a16="http://schemas.microsoft.com/office/drawing/2014/main" xmlns="" val="10000"/>
                  </a:ext>
                </a:extLst>
              </a:tr>
              <a:tr h="274320">
                <a:tc>
                  <a:txBody>
                    <a:bodyPr/>
                    <a:lstStyle/>
                    <a:p>
                      <a:pPr algn="ctr" fontAlgn="ctr"/>
                      <a:r>
                        <a:rPr lang="zh-CN" altLang="en-US" sz="1800" b="1" dirty="0">
                          <a:solidFill>
                            <a:schemeClr val="accent6">
                              <a:lumMod val="75000"/>
                            </a:schemeClr>
                          </a:solidFill>
                          <a:effectLst/>
                          <a:latin typeface="黑体" pitchFamily="49" charset="-122"/>
                          <a:ea typeface="黑体" pitchFamily="49" charset="-122"/>
                        </a:rPr>
                        <a:t>匈牙利</a:t>
                      </a:r>
                    </a:p>
                  </a:txBody>
                  <a:tcPr marL="22370" marR="22370" marT="0" marB="0" anchor="ctr"/>
                </a:tc>
                <a:tc>
                  <a:txBody>
                    <a:bodyPr/>
                    <a:lstStyle/>
                    <a:p>
                      <a:pPr algn="ctr" fontAlgn="ctr"/>
                      <a:r>
                        <a:rPr lang="en-US" altLang="zh-CN" sz="1800" b="1" dirty="0">
                          <a:solidFill>
                            <a:schemeClr val="accent6">
                              <a:lumMod val="75000"/>
                            </a:schemeClr>
                          </a:solidFill>
                          <a:effectLst/>
                          <a:latin typeface="黑体" pitchFamily="49" charset="-122"/>
                          <a:ea typeface="黑体" pitchFamily="49" charset="-122"/>
                        </a:rPr>
                        <a:t>50</a:t>
                      </a:r>
                    </a:p>
                  </a:txBody>
                  <a:tcPr marL="22370" marR="22370" marT="0" marB="0" anchor="ctr"/>
                </a:tc>
                <a:tc>
                  <a:txBody>
                    <a:bodyPr/>
                    <a:lstStyle/>
                    <a:p>
                      <a:pPr algn="ctr" fontAlgn="ctr"/>
                      <a:r>
                        <a:rPr lang="en-US" altLang="zh-CN" sz="1800" b="1" dirty="0">
                          <a:solidFill>
                            <a:schemeClr val="accent6">
                              <a:lumMod val="75000"/>
                            </a:schemeClr>
                          </a:solidFill>
                          <a:effectLst/>
                          <a:latin typeface="黑体" pitchFamily="49" charset="-122"/>
                          <a:ea typeface="黑体" pitchFamily="49" charset="-122"/>
                        </a:rPr>
                        <a:t>80</a:t>
                      </a:r>
                      <a:r>
                        <a:rPr lang="zh-CN" altLang="en-US" sz="1800" b="1" dirty="0">
                          <a:solidFill>
                            <a:schemeClr val="accent6">
                              <a:lumMod val="75000"/>
                            </a:schemeClr>
                          </a:solidFill>
                          <a:effectLst/>
                          <a:latin typeface="黑体" pitchFamily="49" charset="-122"/>
                          <a:ea typeface="黑体" pitchFamily="49" charset="-122"/>
                        </a:rPr>
                        <a:t>％</a:t>
                      </a:r>
                    </a:p>
                  </a:txBody>
                  <a:tcPr marL="22370" marR="22370" marT="0" marB="0" anchor="ctr"/>
                </a:tc>
                <a:extLst>
                  <a:ext uri="{0D108BD9-81ED-4DB2-BD59-A6C34878D82A}">
                    <a16:rowId xmlns:a16="http://schemas.microsoft.com/office/drawing/2014/main" xmlns="" val="10001"/>
                  </a:ext>
                </a:extLst>
              </a:tr>
              <a:tr h="274320">
                <a:tc>
                  <a:txBody>
                    <a:bodyPr/>
                    <a:lstStyle/>
                    <a:p>
                      <a:pPr algn="ctr" fontAlgn="ctr"/>
                      <a:r>
                        <a:rPr lang="zh-CN" altLang="en-US" sz="1800" b="1" dirty="0">
                          <a:solidFill>
                            <a:schemeClr val="accent6">
                              <a:lumMod val="75000"/>
                            </a:schemeClr>
                          </a:solidFill>
                          <a:effectLst/>
                          <a:latin typeface="黑体" pitchFamily="49" charset="-122"/>
                          <a:ea typeface="黑体" pitchFamily="49" charset="-122"/>
                        </a:rPr>
                        <a:t>南斯拉夫</a:t>
                      </a:r>
                    </a:p>
                  </a:txBody>
                  <a:tcPr marL="22370" marR="22370" marT="0" marB="0" anchor="ctr"/>
                </a:tc>
                <a:tc>
                  <a:txBody>
                    <a:bodyPr/>
                    <a:lstStyle/>
                    <a:p>
                      <a:pPr algn="ctr" fontAlgn="ctr"/>
                      <a:r>
                        <a:rPr lang="en-US" altLang="zh-CN" sz="1800" b="1" dirty="0">
                          <a:solidFill>
                            <a:schemeClr val="accent6">
                              <a:lumMod val="75000"/>
                            </a:schemeClr>
                          </a:solidFill>
                          <a:effectLst/>
                          <a:latin typeface="黑体" pitchFamily="49" charset="-122"/>
                          <a:ea typeface="黑体" pitchFamily="49" charset="-122"/>
                        </a:rPr>
                        <a:t>50</a:t>
                      </a:r>
                      <a:r>
                        <a:rPr lang="zh-CN" altLang="en-US" sz="1800" b="1" dirty="0">
                          <a:solidFill>
                            <a:schemeClr val="accent6">
                              <a:lumMod val="75000"/>
                            </a:schemeClr>
                          </a:solidFill>
                          <a:effectLst/>
                          <a:latin typeface="黑体" pitchFamily="49" charset="-122"/>
                          <a:ea typeface="黑体" pitchFamily="49" charset="-122"/>
                        </a:rPr>
                        <a:t>％</a:t>
                      </a:r>
                    </a:p>
                  </a:txBody>
                  <a:tcPr marL="22370" marR="22370" marT="0" marB="0" anchor="ctr"/>
                </a:tc>
                <a:tc>
                  <a:txBody>
                    <a:bodyPr/>
                    <a:lstStyle/>
                    <a:p>
                      <a:pPr algn="ctr" fontAlgn="ctr"/>
                      <a:r>
                        <a:rPr lang="en-US" altLang="zh-CN" sz="1800" b="1" dirty="0">
                          <a:solidFill>
                            <a:schemeClr val="accent6">
                              <a:lumMod val="75000"/>
                            </a:schemeClr>
                          </a:solidFill>
                          <a:effectLst/>
                          <a:latin typeface="黑体" pitchFamily="49" charset="-122"/>
                          <a:ea typeface="黑体" pitchFamily="49" charset="-122"/>
                        </a:rPr>
                        <a:t>50</a:t>
                      </a:r>
                      <a:r>
                        <a:rPr lang="zh-CN" altLang="en-US" sz="1800" b="1" dirty="0">
                          <a:solidFill>
                            <a:schemeClr val="accent6">
                              <a:lumMod val="75000"/>
                            </a:schemeClr>
                          </a:solidFill>
                          <a:effectLst/>
                          <a:latin typeface="黑体" pitchFamily="49" charset="-122"/>
                          <a:ea typeface="黑体" pitchFamily="49" charset="-122"/>
                        </a:rPr>
                        <a:t>％</a:t>
                      </a:r>
                    </a:p>
                  </a:txBody>
                  <a:tcPr marL="22370" marR="22370" marT="0" marB="0" anchor="ctr"/>
                </a:tc>
                <a:extLst>
                  <a:ext uri="{0D108BD9-81ED-4DB2-BD59-A6C34878D82A}">
                    <a16:rowId xmlns:a16="http://schemas.microsoft.com/office/drawing/2014/main" xmlns="" val="10002"/>
                  </a:ext>
                </a:extLst>
              </a:tr>
              <a:tr h="274320">
                <a:tc>
                  <a:txBody>
                    <a:bodyPr/>
                    <a:lstStyle/>
                    <a:p>
                      <a:pPr algn="ctr" fontAlgn="ctr"/>
                      <a:r>
                        <a:rPr lang="zh-CN" altLang="en-US" sz="1800" b="1" dirty="0">
                          <a:solidFill>
                            <a:schemeClr val="accent6">
                              <a:lumMod val="75000"/>
                            </a:schemeClr>
                          </a:solidFill>
                          <a:effectLst/>
                          <a:latin typeface="黑体" pitchFamily="49" charset="-122"/>
                          <a:ea typeface="黑体" pitchFamily="49" charset="-122"/>
                        </a:rPr>
                        <a:t>保加利亚</a:t>
                      </a:r>
                    </a:p>
                  </a:txBody>
                  <a:tcPr marL="22370" marR="22370" marT="0" marB="0" anchor="ctr"/>
                </a:tc>
                <a:tc>
                  <a:txBody>
                    <a:bodyPr/>
                    <a:lstStyle/>
                    <a:p>
                      <a:pPr algn="ctr" fontAlgn="ctr"/>
                      <a:r>
                        <a:rPr lang="en-US" altLang="zh-CN" sz="1800" b="1" dirty="0">
                          <a:solidFill>
                            <a:schemeClr val="accent6">
                              <a:lumMod val="75000"/>
                            </a:schemeClr>
                          </a:solidFill>
                          <a:effectLst/>
                          <a:latin typeface="黑体" pitchFamily="49" charset="-122"/>
                          <a:ea typeface="黑体" pitchFamily="49" charset="-122"/>
                        </a:rPr>
                        <a:t>75</a:t>
                      </a:r>
                      <a:r>
                        <a:rPr lang="zh-CN" altLang="en-US" sz="1800" b="1" dirty="0">
                          <a:solidFill>
                            <a:schemeClr val="accent6">
                              <a:lumMod val="75000"/>
                            </a:schemeClr>
                          </a:solidFill>
                          <a:effectLst/>
                          <a:latin typeface="黑体" pitchFamily="49" charset="-122"/>
                          <a:ea typeface="黑体" pitchFamily="49" charset="-122"/>
                        </a:rPr>
                        <a:t>％</a:t>
                      </a:r>
                    </a:p>
                  </a:txBody>
                  <a:tcPr marL="22370" marR="22370" marT="0" marB="0" anchor="ctr"/>
                </a:tc>
                <a:tc>
                  <a:txBody>
                    <a:bodyPr/>
                    <a:lstStyle/>
                    <a:p>
                      <a:pPr algn="ctr" fontAlgn="ctr"/>
                      <a:r>
                        <a:rPr lang="en-US" altLang="zh-CN" sz="1800" b="1" dirty="0">
                          <a:solidFill>
                            <a:schemeClr val="accent6">
                              <a:lumMod val="75000"/>
                            </a:schemeClr>
                          </a:solidFill>
                          <a:effectLst/>
                          <a:latin typeface="黑体" pitchFamily="49" charset="-122"/>
                          <a:ea typeface="黑体" pitchFamily="49" charset="-122"/>
                        </a:rPr>
                        <a:t>80</a:t>
                      </a:r>
                      <a:r>
                        <a:rPr lang="zh-CN" altLang="en-US" sz="1800" b="1" dirty="0">
                          <a:solidFill>
                            <a:schemeClr val="accent6">
                              <a:lumMod val="75000"/>
                            </a:schemeClr>
                          </a:solidFill>
                          <a:effectLst/>
                          <a:latin typeface="黑体" pitchFamily="49" charset="-122"/>
                          <a:ea typeface="黑体" pitchFamily="49" charset="-122"/>
                        </a:rPr>
                        <a:t>％</a:t>
                      </a:r>
                    </a:p>
                  </a:txBody>
                  <a:tcPr marL="22370" marR="22370" marT="0" marB="0" anchor="ctr"/>
                </a:tc>
                <a:extLst>
                  <a:ext uri="{0D108BD9-81ED-4DB2-BD59-A6C34878D82A}">
                    <a16:rowId xmlns:a16="http://schemas.microsoft.com/office/drawing/2014/main" xmlns="" val="10003"/>
                  </a:ext>
                </a:extLst>
              </a:tr>
              <a:tr h="274320">
                <a:tc>
                  <a:txBody>
                    <a:bodyPr/>
                    <a:lstStyle/>
                    <a:p>
                      <a:pPr algn="ctr" fontAlgn="ctr"/>
                      <a:r>
                        <a:rPr lang="zh-CN" altLang="en-US" sz="1800" b="1" dirty="0">
                          <a:solidFill>
                            <a:schemeClr val="accent6">
                              <a:lumMod val="75000"/>
                            </a:schemeClr>
                          </a:solidFill>
                          <a:effectLst/>
                          <a:latin typeface="黑体" pitchFamily="49" charset="-122"/>
                          <a:ea typeface="黑体" pitchFamily="49" charset="-122"/>
                        </a:rPr>
                        <a:t>罗马尼亚</a:t>
                      </a:r>
                    </a:p>
                  </a:txBody>
                  <a:tcPr marL="22370" marR="22370" marT="0" marB="0" anchor="ctr"/>
                </a:tc>
                <a:tc>
                  <a:txBody>
                    <a:bodyPr/>
                    <a:lstStyle/>
                    <a:p>
                      <a:pPr algn="ctr" fontAlgn="ctr"/>
                      <a:r>
                        <a:rPr lang="en-US" altLang="zh-CN" sz="1800" b="1" dirty="0">
                          <a:solidFill>
                            <a:schemeClr val="accent6">
                              <a:lumMod val="75000"/>
                            </a:schemeClr>
                          </a:solidFill>
                          <a:effectLst/>
                          <a:latin typeface="黑体" pitchFamily="49" charset="-122"/>
                          <a:ea typeface="黑体" pitchFamily="49" charset="-122"/>
                        </a:rPr>
                        <a:t>90</a:t>
                      </a:r>
                      <a:r>
                        <a:rPr lang="zh-CN" altLang="en-US" sz="1800" b="1" dirty="0">
                          <a:solidFill>
                            <a:schemeClr val="accent6">
                              <a:lumMod val="75000"/>
                            </a:schemeClr>
                          </a:solidFill>
                          <a:effectLst/>
                          <a:latin typeface="黑体" pitchFamily="49" charset="-122"/>
                          <a:ea typeface="黑体" pitchFamily="49" charset="-122"/>
                        </a:rPr>
                        <a:t>％</a:t>
                      </a:r>
                    </a:p>
                  </a:txBody>
                  <a:tcPr marL="22370" marR="22370" marT="0" marB="0" anchor="ctr"/>
                </a:tc>
                <a:tc>
                  <a:txBody>
                    <a:bodyPr/>
                    <a:lstStyle/>
                    <a:p>
                      <a:pPr algn="ctr" fontAlgn="ctr"/>
                      <a:r>
                        <a:rPr lang="en-US" altLang="zh-CN" sz="1800" b="1" dirty="0">
                          <a:solidFill>
                            <a:schemeClr val="accent6">
                              <a:lumMod val="75000"/>
                            </a:schemeClr>
                          </a:solidFill>
                          <a:effectLst/>
                          <a:latin typeface="黑体" pitchFamily="49" charset="-122"/>
                          <a:ea typeface="黑体" pitchFamily="49" charset="-122"/>
                        </a:rPr>
                        <a:t>90</a:t>
                      </a:r>
                      <a:r>
                        <a:rPr lang="zh-CN" altLang="en-US" sz="1800" b="1" dirty="0">
                          <a:solidFill>
                            <a:schemeClr val="accent6">
                              <a:lumMod val="75000"/>
                            </a:schemeClr>
                          </a:solidFill>
                          <a:effectLst/>
                          <a:latin typeface="黑体" pitchFamily="49" charset="-122"/>
                          <a:ea typeface="黑体" pitchFamily="49" charset="-122"/>
                        </a:rPr>
                        <a:t>％</a:t>
                      </a:r>
                    </a:p>
                  </a:txBody>
                  <a:tcPr marL="22370" marR="22370" marT="0" marB="0" anchor="ctr"/>
                </a:tc>
                <a:extLst>
                  <a:ext uri="{0D108BD9-81ED-4DB2-BD59-A6C34878D82A}">
                    <a16:rowId xmlns:a16="http://schemas.microsoft.com/office/drawing/2014/main" xmlns="" val="10004"/>
                  </a:ext>
                </a:extLst>
              </a:tr>
              <a:tr h="274320">
                <a:tc>
                  <a:txBody>
                    <a:bodyPr/>
                    <a:lstStyle/>
                    <a:p>
                      <a:pPr algn="ctr" fontAlgn="ctr"/>
                      <a:r>
                        <a:rPr lang="zh-CN" altLang="en-US" sz="1800" b="1" dirty="0">
                          <a:solidFill>
                            <a:schemeClr val="accent6">
                              <a:lumMod val="75000"/>
                            </a:schemeClr>
                          </a:solidFill>
                          <a:effectLst/>
                          <a:latin typeface="黑体" pitchFamily="49" charset="-122"/>
                          <a:ea typeface="黑体" pitchFamily="49" charset="-122"/>
                        </a:rPr>
                        <a:t>希腊</a:t>
                      </a:r>
                    </a:p>
                  </a:txBody>
                  <a:tcPr marL="22370" marR="22370" marT="0" marB="0" anchor="ctr"/>
                </a:tc>
                <a:tc>
                  <a:txBody>
                    <a:bodyPr/>
                    <a:lstStyle/>
                    <a:p>
                      <a:pPr algn="ctr" fontAlgn="ctr"/>
                      <a:r>
                        <a:rPr lang="en-US" altLang="zh-CN" sz="1800" b="1" dirty="0">
                          <a:solidFill>
                            <a:schemeClr val="accent6">
                              <a:lumMod val="75000"/>
                            </a:schemeClr>
                          </a:solidFill>
                          <a:effectLst/>
                          <a:latin typeface="黑体" pitchFamily="49" charset="-122"/>
                          <a:ea typeface="黑体" pitchFamily="49" charset="-122"/>
                        </a:rPr>
                        <a:t>10</a:t>
                      </a:r>
                      <a:r>
                        <a:rPr lang="zh-CN" altLang="en-US" sz="1800" b="1" dirty="0">
                          <a:solidFill>
                            <a:schemeClr val="accent6">
                              <a:lumMod val="75000"/>
                            </a:schemeClr>
                          </a:solidFill>
                          <a:effectLst/>
                          <a:latin typeface="黑体" pitchFamily="49" charset="-122"/>
                          <a:ea typeface="黑体" pitchFamily="49" charset="-122"/>
                        </a:rPr>
                        <a:t>％</a:t>
                      </a:r>
                    </a:p>
                  </a:txBody>
                  <a:tcPr marL="22370" marR="22370" marT="0" marB="0" anchor="ctr"/>
                </a:tc>
                <a:tc>
                  <a:txBody>
                    <a:bodyPr/>
                    <a:lstStyle/>
                    <a:p>
                      <a:pPr algn="ctr" fontAlgn="ctr"/>
                      <a:r>
                        <a:rPr lang="en-US" altLang="zh-CN" sz="1800" b="1" dirty="0">
                          <a:solidFill>
                            <a:schemeClr val="accent6">
                              <a:lumMod val="75000"/>
                            </a:schemeClr>
                          </a:solidFill>
                          <a:effectLst/>
                          <a:latin typeface="黑体" pitchFamily="49" charset="-122"/>
                          <a:ea typeface="黑体" pitchFamily="49" charset="-122"/>
                        </a:rPr>
                        <a:t>10</a:t>
                      </a:r>
                      <a:r>
                        <a:rPr lang="zh-CN" altLang="en-US" sz="1800" b="1" dirty="0">
                          <a:solidFill>
                            <a:schemeClr val="accent6">
                              <a:lumMod val="75000"/>
                            </a:schemeClr>
                          </a:solidFill>
                          <a:effectLst/>
                          <a:latin typeface="黑体" pitchFamily="49" charset="-122"/>
                          <a:ea typeface="黑体" pitchFamily="49" charset="-122"/>
                        </a:rPr>
                        <a:t>％</a:t>
                      </a:r>
                    </a:p>
                  </a:txBody>
                  <a:tcPr marL="22370" marR="22370" marT="0" marB="0" anchor="ctr"/>
                </a:tc>
                <a:extLst>
                  <a:ext uri="{0D108BD9-81ED-4DB2-BD59-A6C34878D82A}">
                    <a16:rowId xmlns:a16="http://schemas.microsoft.com/office/drawing/2014/main" xmlns="" val="10005"/>
                  </a:ext>
                </a:extLst>
              </a:tr>
            </a:tbl>
          </a:graphicData>
        </a:graphic>
      </p:graphicFrame>
      <p:sp>
        <p:nvSpPr>
          <p:cNvPr id="5" name="Rectangle 1"/>
          <p:cNvSpPr>
            <a:spLocks noChangeArrowheads="1"/>
          </p:cNvSpPr>
          <p:nvPr/>
        </p:nvSpPr>
        <p:spPr bwMode="auto">
          <a:xfrm>
            <a:off x="491345" y="3397902"/>
            <a:ext cx="360790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zh-CN" altLang="en-US" dirty="0">
                <a:latin typeface="仿宋" pitchFamily="49" charset="-122"/>
                <a:ea typeface="仿宋" pitchFamily="49" charset="-122"/>
              </a:rPr>
              <a:t>巴尔干“百分比协定”</a:t>
            </a:r>
            <a:endParaRPr lang="zh-CN" altLang="en-US" dirty="0">
              <a:solidFill>
                <a:schemeClr val="tx1"/>
              </a:solidFill>
              <a:latin typeface="仿宋" pitchFamily="49" charset="-122"/>
              <a:ea typeface="仿宋" pitchFamily="49" charset="-122"/>
              <a:cs typeface="宋体" pitchFamily="2" charset="-122"/>
            </a:endParaRPr>
          </a:p>
        </p:txBody>
      </p:sp>
      <p:sp>
        <p:nvSpPr>
          <p:cNvPr id="6" name="矩形 5"/>
          <p:cNvSpPr/>
          <p:nvPr/>
        </p:nvSpPr>
        <p:spPr>
          <a:xfrm>
            <a:off x="4304524" y="1002089"/>
            <a:ext cx="4572000" cy="3139321"/>
          </a:xfrm>
          <a:prstGeom prst="rect">
            <a:avLst/>
          </a:prstGeom>
          <a:ln w="19050">
            <a:solidFill>
              <a:schemeClr val="accent6">
                <a:lumMod val="50000"/>
              </a:schemeClr>
            </a:solidFill>
          </a:ln>
        </p:spPr>
        <p:txBody>
          <a:bodyPr>
            <a:spAutoFit/>
          </a:bodyPr>
          <a:lstStyle/>
          <a:p>
            <a:r>
              <a:rPr lang="zh-CN" altLang="en-US" dirty="0">
                <a:latin typeface="仿宋" pitchFamily="49" charset="-122"/>
                <a:ea typeface="仿宋" pitchFamily="49" charset="-122"/>
              </a:rPr>
              <a:t>外蒙古</a:t>
            </a:r>
            <a:r>
              <a:rPr lang="en-US" altLang="zh-CN" dirty="0">
                <a:latin typeface="仿宋" pitchFamily="49" charset="-122"/>
                <a:ea typeface="仿宋" pitchFamily="49" charset="-122"/>
              </a:rPr>
              <a:t>(</a:t>
            </a:r>
            <a:r>
              <a:rPr lang="zh-CN" altLang="en-US" dirty="0">
                <a:latin typeface="仿宋" pitchFamily="49" charset="-122"/>
                <a:ea typeface="仿宋" pitchFamily="49" charset="-122"/>
              </a:rPr>
              <a:t>蒙古人民共和国</a:t>
            </a:r>
            <a:r>
              <a:rPr lang="en-US" altLang="zh-CN" dirty="0">
                <a:latin typeface="仿宋" pitchFamily="49" charset="-122"/>
                <a:ea typeface="仿宋" pitchFamily="49" charset="-122"/>
              </a:rPr>
              <a:t>)</a:t>
            </a:r>
            <a:r>
              <a:rPr lang="zh-CN" altLang="en-US" dirty="0">
                <a:latin typeface="仿宋" pitchFamily="49" charset="-122"/>
                <a:ea typeface="仿宋" pitchFamily="49" charset="-122"/>
              </a:rPr>
              <a:t>的现状须予维持。对</a:t>
            </a:r>
            <a:r>
              <a:rPr lang="en-US" altLang="zh-CN" dirty="0">
                <a:latin typeface="仿宋" pitchFamily="49" charset="-122"/>
                <a:ea typeface="仿宋" pitchFamily="49" charset="-122"/>
              </a:rPr>
              <a:t>1904</a:t>
            </a:r>
            <a:r>
              <a:rPr lang="zh-CN" altLang="en-US" dirty="0">
                <a:latin typeface="仿宋" pitchFamily="49" charset="-122"/>
                <a:ea typeface="仿宋" pitchFamily="49" charset="-122"/>
              </a:rPr>
              <a:t>年由于日本背信攻击</a:t>
            </a:r>
            <a:r>
              <a:rPr lang="en-US" altLang="zh-CN" dirty="0">
                <a:latin typeface="仿宋" pitchFamily="49" charset="-122"/>
                <a:ea typeface="仿宋" pitchFamily="49" charset="-122"/>
              </a:rPr>
              <a:t>(</a:t>
            </a:r>
            <a:r>
              <a:rPr lang="zh-CN" altLang="en-US" dirty="0">
                <a:latin typeface="仿宋" pitchFamily="49" charset="-122"/>
                <a:ea typeface="仿宋" pitchFamily="49" charset="-122"/>
              </a:rPr>
              <a:t>日俄战争</a:t>
            </a:r>
            <a:r>
              <a:rPr lang="en-US" altLang="zh-CN" dirty="0">
                <a:latin typeface="仿宋" pitchFamily="49" charset="-122"/>
                <a:ea typeface="仿宋" pitchFamily="49" charset="-122"/>
              </a:rPr>
              <a:t>)</a:t>
            </a:r>
            <a:r>
              <a:rPr lang="zh-CN" altLang="en-US" dirty="0">
                <a:latin typeface="仿宋" pitchFamily="49" charset="-122"/>
                <a:ea typeface="仿宋" pitchFamily="49" charset="-122"/>
              </a:rPr>
              <a:t>所受侵害的帝俄旧有权利，应予恢复如左：（</a:t>
            </a:r>
            <a:r>
              <a:rPr lang="en-US" altLang="zh-CN" dirty="0">
                <a:latin typeface="仿宋" pitchFamily="49" charset="-122"/>
                <a:ea typeface="仿宋" pitchFamily="49" charset="-122"/>
              </a:rPr>
              <a:t>a</a:t>
            </a:r>
            <a:r>
              <a:rPr lang="zh-CN" altLang="en-US" dirty="0">
                <a:latin typeface="仿宋" pitchFamily="49" charset="-122"/>
                <a:ea typeface="仿宋" pitchFamily="49" charset="-122"/>
              </a:rPr>
              <a:t>）库页岛南部及其邻近的一切岛屿均须归还苏俄；</a:t>
            </a:r>
            <a:r>
              <a:rPr lang="en-US" altLang="zh-CN" dirty="0">
                <a:latin typeface="仿宋" pitchFamily="49" charset="-122"/>
                <a:ea typeface="仿宋" pitchFamily="49" charset="-122"/>
              </a:rPr>
              <a:t>(b)</a:t>
            </a:r>
            <a:r>
              <a:rPr lang="zh-CN" altLang="en-US" dirty="0">
                <a:latin typeface="仿宋" pitchFamily="49" charset="-122"/>
                <a:ea typeface="仿宋" pitchFamily="49" charset="-122"/>
              </a:rPr>
              <a:t>维护苏俄在</a:t>
            </a:r>
            <a:r>
              <a:rPr lang="zh-CN" altLang="en-US" dirty="0">
                <a:solidFill>
                  <a:srgbClr val="C00000"/>
                </a:solidFill>
                <a:latin typeface="仿宋" pitchFamily="49" charset="-122"/>
                <a:ea typeface="仿宋" pitchFamily="49" charset="-122"/>
              </a:rPr>
              <a:t>大连商港</a:t>
            </a:r>
            <a:r>
              <a:rPr lang="zh-CN" altLang="en-US" dirty="0">
                <a:latin typeface="仿宋" pitchFamily="49" charset="-122"/>
                <a:ea typeface="仿宋" pitchFamily="49" charset="-122"/>
              </a:rPr>
              <a:t>的优先权益，并使该港国际化；同时恢复</a:t>
            </a:r>
            <a:r>
              <a:rPr lang="zh-CN" altLang="en-US" dirty="0">
                <a:solidFill>
                  <a:srgbClr val="C00000"/>
                </a:solidFill>
                <a:latin typeface="仿宋" pitchFamily="49" charset="-122"/>
                <a:ea typeface="仿宋" pitchFamily="49" charset="-122"/>
              </a:rPr>
              <a:t>旅顺港口</a:t>
            </a:r>
            <a:r>
              <a:rPr lang="zh-CN" altLang="en-US" dirty="0">
                <a:latin typeface="仿宋" pitchFamily="49" charset="-122"/>
                <a:ea typeface="仿宋" pitchFamily="49" charset="-122"/>
              </a:rPr>
              <a:t>俄国海军基地的租借权；</a:t>
            </a:r>
            <a:r>
              <a:rPr lang="en-US" altLang="zh-CN" dirty="0">
                <a:latin typeface="仿宋" pitchFamily="49" charset="-122"/>
                <a:ea typeface="仿宋" pitchFamily="49" charset="-122"/>
              </a:rPr>
              <a:t>(c)</a:t>
            </a:r>
            <a:r>
              <a:rPr lang="zh-CN" altLang="en-US" dirty="0">
                <a:latin typeface="仿宋" pitchFamily="49" charset="-122"/>
                <a:ea typeface="仿宋" pitchFamily="49" charset="-122"/>
              </a:rPr>
              <a:t>中苏设立公司共同经营</a:t>
            </a:r>
            <a:r>
              <a:rPr lang="zh-CN" altLang="en-US" dirty="0">
                <a:solidFill>
                  <a:srgbClr val="C00000"/>
                </a:solidFill>
                <a:latin typeface="仿宋" pitchFamily="49" charset="-122"/>
                <a:ea typeface="仿宋" pitchFamily="49" charset="-122"/>
              </a:rPr>
              <a:t>合办中东铁路、南满铁路</a:t>
            </a:r>
            <a:r>
              <a:rPr lang="zh-CN" altLang="en-US" dirty="0">
                <a:latin typeface="仿宋" pitchFamily="49" charset="-122"/>
                <a:ea typeface="仿宋" pitchFamily="49" charset="-122"/>
              </a:rPr>
              <a:t>，并保障</a:t>
            </a:r>
            <a:r>
              <a:rPr lang="zh-CN" altLang="en-US" dirty="0">
                <a:solidFill>
                  <a:srgbClr val="C00000"/>
                </a:solidFill>
                <a:latin typeface="仿宋" pitchFamily="49" charset="-122"/>
                <a:ea typeface="仿宋" pitchFamily="49" charset="-122"/>
              </a:rPr>
              <a:t>苏俄的优先利益</a:t>
            </a:r>
            <a:r>
              <a:rPr lang="zh-CN" altLang="en-US" dirty="0">
                <a:latin typeface="仿宋" pitchFamily="49" charset="-122"/>
                <a:ea typeface="仿宋" pitchFamily="49" charset="-122"/>
              </a:rPr>
              <a:t>。同时维护中华民国在满洲完整的主权。</a:t>
            </a:r>
            <a:r>
              <a:rPr lang="zh-CN" altLang="en-US" dirty="0">
                <a:solidFill>
                  <a:srgbClr val="C00000"/>
                </a:solidFill>
                <a:latin typeface="仿宋" pitchFamily="49" charset="-122"/>
                <a:ea typeface="仿宋" pitchFamily="49" charset="-122"/>
              </a:rPr>
              <a:t>千岛群岛让与苏俄</a:t>
            </a:r>
            <a:r>
              <a:rPr lang="zh-CN" altLang="en-US" dirty="0">
                <a:latin typeface="仿宋" pitchFamily="49" charset="-122"/>
                <a:ea typeface="仿宋" pitchFamily="49" charset="-122"/>
              </a:rPr>
              <a:t>。 </a:t>
            </a:r>
            <a:endParaRPr lang="en-US" altLang="zh-CN" dirty="0">
              <a:latin typeface="仿宋" pitchFamily="49" charset="-122"/>
              <a:ea typeface="仿宋" pitchFamily="49" charset="-122"/>
            </a:endParaRPr>
          </a:p>
          <a:p>
            <a:pPr algn="r"/>
            <a:r>
              <a:rPr lang="en-US" altLang="zh-CN" dirty="0">
                <a:latin typeface="仿宋" pitchFamily="49" charset="-122"/>
                <a:ea typeface="仿宋" pitchFamily="49" charset="-122"/>
              </a:rPr>
              <a:t>——《</a:t>
            </a:r>
            <a:r>
              <a:rPr lang="zh-CN" altLang="en-US" dirty="0">
                <a:latin typeface="仿宋" pitchFamily="49" charset="-122"/>
                <a:ea typeface="仿宋" pitchFamily="49" charset="-122"/>
              </a:rPr>
              <a:t>雅尔塔协定</a:t>
            </a:r>
            <a:r>
              <a:rPr lang="en-US" altLang="zh-CN" dirty="0">
                <a:latin typeface="仿宋" pitchFamily="49" charset="-122"/>
                <a:ea typeface="仿宋" pitchFamily="49" charset="-122"/>
              </a:rPr>
              <a:t>》</a:t>
            </a:r>
            <a:endParaRPr lang="zh-CN" altLang="en-US" dirty="0">
              <a:latin typeface="仿宋" pitchFamily="49" charset="-122"/>
              <a:ea typeface="仿宋" pitchFamily="49" charset="-122"/>
            </a:endParaRPr>
          </a:p>
        </p:txBody>
      </p:sp>
      <p:sp>
        <p:nvSpPr>
          <p:cNvPr id="7" name="矩形 6">
            <a:extLst>
              <a:ext uri="{FF2B5EF4-FFF2-40B4-BE49-F238E27FC236}">
                <a16:creationId xmlns:a16="http://schemas.microsoft.com/office/drawing/2014/main" xmlns="" id="{ADBAB662-4E5F-4D3C-A4BB-F9C31AB56C26}"/>
              </a:ext>
            </a:extLst>
          </p:cNvPr>
          <p:cNvSpPr/>
          <p:nvPr/>
        </p:nvSpPr>
        <p:spPr>
          <a:xfrm>
            <a:off x="510286" y="4357888"/>
            <a:ext cx="8633714" cy="369332"/>
          </a:xfrm>
          <a:prstGeom prst="rect">
            <a:avLst/>
          </a:prstGeom>
        </p:spPr>
        <p:txBody>
          <a:bodyPr wrap="square">
            <a:spAutoFit/>
          </a:bodyPr>
          <a:lstStyle/>
          <a:p>
            <a:pPr>
              <a:spcAft>
                <a:spcPts val="900"/>
              </a:spcAft>
            </a:pPr>
            <a:r>
              <a:rPr lang="zh-CN" altLang="zh-CN" dirty="0">
                <a:latin typeface="+mn-ea"/>
                <a:cs typeface="Times New Roman" panose="02020603050405020304" pitchFamily="18" charset="0"/>
              </a:rPr>
              <a:t>是大国相互妥协的产物，带有明显的强权政治色彩，严重损害了一些国家的利益。</a:t>
            </a:r>
          </a:p>
        </p:txBody>
      </p:sp>
      <p:pic>
        <p:nvPicPr>
          <p:cNvPr id="2" name="音频 1">
            <a:hlinkClick r:id="" action="ppaction://media"/>
            <a:extLst>
              <a:ext uri="{FF2B5EF4-FFF2-40B4-BE49-F238E27FC236}">
                <a16:creationId xmlns:a16="http://schemas.microsoft.com/office/drawing/2014/main" xmlns="" id="{02DFB61F-E86B-4656-AC1E-90763600CF7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66224225"/>
      </p:ext>
    </p:extLst>
  </p:cSld>
  <p:clrMapOvr>
    <a:masterClrMapping/>
  </p:clrMapOvr>
  <mc:AlternateContent xmlns:mc="http://schemas.openxmlformats.org/markup-compatibility/2006" xmlns:p14="http://schemas.microsoft.com/office/powerpoint/2010/main">
    <mc:Choice Requires="p14">
      <p:transition spd="slow" p14:dur="2000" advTm="92998"/>
    </mc:Choice>
    <mc:Fallback xmlns="">
      <p:transition spd="slow" advTm="92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F1846519-8610-4E69-9BA1-73CED49EE79E}"/>
              </a:ext>
            </a:extLst>
          </p:cNvPr>
          <p:cNvSpPr/>
          <p:nvPr/>
        </p:nvSpPr>
        <p:spPr>
          <a:xfrm>
            <a:off x="1113361" y="4339099"/>
            <a:ext cx="6917278" cy="415498"/>
          </a:xfrm>
          <a:prstGeom prst="rect">
            <a:avLst/>
          </a:prstGeom>
        </p:spPr>
        <p:txBody>
          <a:bodyPr wrap="none">
            <a:spAutoFit/>
          </a:bodyPr>
          <a:lstStyle/>
          <a:p>
            <a:r>
              <a:rPr lang="zh-CN" altLang="zh-CN" sz="2100" dirty="0">
                <a:latin typeface="+mn-ea"/>
                <a:cs typeface="Times New Roman" panose="02020603050405020304" pitchFamily="18" charset="0"/>
              </a:rPr>
              <a:t>国际格局的演变：从欧洲中心走向美苏对峙的两极格局。</a:t>
            </a:r>
          </a:p>
        </p:txBody>
      </p:sp>
      <p:sp>
        <p:nvSpPr>
          <p:cNvPr id="4" name="Text Box 4">
            <a:extLst>
              <a:ext uri="{FF2B5EF4-FFF2-40B4-BE49-F238E27FC236}">
                <a16:creationId xmlns:a16="http://schemas.microsoft.com/office/drawing/2014/main" xmlns="" id="{F21267C4-63E0-4004-85CF-5C003F89BC81}"/>
              </a:ext>
            </a:extLst>
          </p:cNvPr>
          <p:cNvSpPr txBox="1">
            <a:spLocks noChangeArrowheads="1"/>
          </p:cNvSpPr>
          <p:nvPr/>
        </p:nvSpPr>
        <p:spPr bwMode="auto">
          <a:xfrm>
            <a:off x="695693" y="1319124"/>
            <a:ext cx="3234752" cy="2369880"/>
          </a:xfrm>
          <a:prstGeom prst="rect">
            <a:avLst/>
          </a:prstGeom>
          <a:noFill/>
          <a:ln w="38100">
            <a:solidFill>
              <a:srgbClr val="FF3300"/>
            </a:solidFill>
            <a:miter lim="800000"/>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2800" b="1" dirty="0">
                <a:latin typeface="Times New Roman" panose="02020603050405020304" pitchFamily="18" charset="0"/>
              </a:rPr>
              <a:t>       </a:t>
            </a:r>
            <a:r>
              <a:rPr lang="zh-CN" altLang="en-US" sz="2000" b="1" dirty="0">
                <a:latin typeface="Times New Roman" panose="02020603050405020304" pitchFamily="18" charset="0"/>
              </a:rPr>
              <a:t>“我的一边坐着把一条腿搭在另一条腿上的巨大的俄国熊，另一边是巨大的北美野牛，中间坐着的是一头可怜的英国小毛驴。”                                                                        </a:t>
            </a:r>
          </a:p>
          <a:p>
            <a:r>
              <a:rPr lang="en-US" altLang="zh-CN" sz="2000" b="1" dirty="0">
                <a:latin typeface="Times New Roman" panose="02020603050405020304" pitchFamily="18" charset="0"/>
              </a:rPr>
              <a:t>                          ----</a:t>
            </a:r>
            <a:r>
              <a:rPr lang="zh-CN" altLang="en-US" sz="2000" b="1" dirty="0">
                <a:latin typeface="Times New Roman" panose="02020603050405020304" pitchFamily="18" charset="0"/>
              </a:rPr>
              <a:t>丘吉尔</a:t>
            </a:r>
          </a:p>
          <a:p>
            <a:r>
              <a:rPr lang="zh-CN" altLang="en-US" sz="2000" b="1" dirty="0">
                <a:latin typeface="Times New Roman" panose="02020603050405020304" pitchFamily="18" charset="0"/>
              </a:rPr>
              <a:t>         </a:t>
            </a:r>
            <a:endParaRPr lang="zh-CN" altLang="en-US" sz="2000" b="1" dirty="0">
              <a:solidFill>
                <a:srgbClr val="0000FF"/>
              </a:solidFill>
              <a:latin typeface="Times New Roman" panose="02020603050405020304" pitchFamily="18" charset="0"/>
            </a:endParaRPr>
          </a:p>
        </p:txBody>
      </p:sp>
      <p:sp>
        <p:nvSpPr>
          <p:cNvPr id="5" name="矩形 4">
            <a:extLst>
              <a:ext uri="{FF2B5EF4-FFF2-40B4-BE49-F238E27FC236}">
                <a16:creationId xmlns:a16="http://schemas.microsoft.com/office/drawing/2014/main" xmlns="" id="{BD53F2B4-C138-43E3-9DE5-CBF77309C8CA}"/>
              </a:ext>
            </a:extLst>
          </p:cNvPr>
          <p:cNvSpPr/>
          <p:nvPr/>
        </p:nvSpPr>
        <p:spPr>
          <a:xfrm>
            <a:off x="3077751" y="3783219"/>
            <a:ext cx="6917278" cy="461665"/>
          </a:xfrm>
          <a:prstGeom prst="rect">
            <a:avLst/>
          </a:prstGeom>
        </p:spPr>
        <p:txBody>
          <a:bodyPr wrap="square">
            <a:spAutoFit/>
          </a:bodyPr>
          <a:lstStyle/>
          <a:p>
            <a:r>
              <a:rPr lang="zh-CN" altLang="en-US" sz="2400" b="1" dirty="0">
                <a:solidFill>
                  <a:srgbClr val="0000FF"/>
                </a:solidFill>
                <a:latin typeface="华文楷体" panose="02010600040101010101" pitchFamily="2" charset="-122"/>
                <a:ea typeface="华文楷体" panose="02010600040101010101" pitchFamily="2" charset="-122"/>
              </a:rPr>
              <a:t>材料说明了什么？ </a:t>
            </a:r>
            <a:endParaRPr lang="zh-CN" altLang="zh-CN" sz="2400" dirty="0">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6" name="任意多边形 54">
            <a:extLst>
              <a:ext uri="{FF2B5EF4-FFF2-40B4-BE49-F238E27FC236}">
                <a16:creationId xmlns:a16="http://schemas.microsoft.com/office/drawing/2014/main" xmlns="" id="{167F88EE-8E5D-4F83-A3F1-F48158384C38}"/>
              </a:ext>
            </a:extLst>
          </p:cNvPr>
          <p:cNvSpPr/>
          <p:nvPr>
            <p:custDataLst>
              <p:tags r:id="rId2"/>
            </p:custDataLst>
          </p:nvPr>
        </p:nvSpPr>
        <p:spPr>
          <a:xfrm>
            <a:off x="695693" y="330873"/>
            <a:ext cx="4500539" cy="415498"/>
          </a:xfrm>
          <a:custGeom>
            <a:avLst/>
            <a:gdLst>
              <a:gd name="connsiteX0" fmla="*/ 3453873 w 3521605"/>
              <a:gd name="connsiteY0" fmla="*/ 485763 h 550333"/>
              <a:gd name="connsiteX1" fmla="*/ 3453873 w 3521605"/>
              <a:gd name="connsiteY1" fmla="*/ 521763 h 550333"/>
              <a:gd name="connsiteX2" fmla="*/ 3489873 w 3521605"/>
              <a:gd name="connsiteY2" fmla="*/ 521763 h 550333"/>
              <a:gd name="connsiteX3" fmla="*/ 3489873 w 3521605"/>
              <a:gd name="connsiteY3" fmla="*/ 485763 h 550333"/>
              <a:gd name="connsiteX4" fmla="*/ 3453873 w 3521605"/>
              <a:gd name="connsiteY4" fmla="*/ 394326 h 550333"/>
              <a:gd name="connsiteX5" fmla="*/ 3453873 w 3521605"/>
              <a:gd name="connsiteY5" fmla="*/ 430326 h 550333"/>
              <a:gd name="connsiteX6" fmla="*/ 3489873 w 3521605"/>
              <a:gd name="connsiteY6" fmla="*/ 430326 h 550333"/>
              <a:gd name="connsiteX7" fmla="*/ 3489873 w 3521605"/>
              <a:gd name="connsiteY7" fmla="*/ 394326 h 550333"/>
              <a:gd name="connsiteX8" fmla="*/ 3453873 w 3521605"/>
              <a:gd name="connsiteY8" fmla="*/ 302887 h 550333"/>
              <a:gd name="connsiteX9" fmla="*/ 3453873 w 3521605"/>
              <a:gd name="connsiteY9" fmla="*/ 338887 h 550333"/>
              <a:gd name="connsiteX10" fmla="*/ 3489873 w 3521605"/>
              <a:gd name="connsiteY10" fmla="*/ 338887 h 550333"/>
              <a:gd name="connsiteX11" fmla="*/ 3489873 w 3521605"/>
              <a:gd name="connsiteY11" fmla="*/ 302887 h 550333"/>
              <a:gd name="connsiteX12" fmla="*/ 3453873 w 3521605"/>
              <a:gd name="connsiteY12" fmla="*/ 211448 h 550333"/>
              <a:gd name="connsiteX13" fmla="*/ 3453873 w 3521605"/>
              <a:gd name="connsiteY13" fmla="*/ 247448 h 550333"/>
              <a:gd name="connsiteX14" fmla="*/ 3489873 w 3521605"/>
              <a:gd name="connsiteY14" fmla="*/ 247448 h 550333"/>
              <a:gd name="connsiteX15" fmla="*/ 3489873 w 3521605"/>
              <a:gd name="connsiteY15" fmla="*/ 211448 h 550333"/>
              <a:gd name="connsiteX16" fmla="*/ 3453873 w 3521605"/>
              <a:gd name="connsiteY16" fmla="*/ 120009 h 550333"/>
              <a:gd name="connsiteX17" fmla="*/ 3453873 w 3521605"/>
              <a:gd name="connsiteY17" fmla="*/ 156009 h 550333"/>
              <a:gd name="connsiteX18" fmla="*/ 3489873 w 3521605"/>
              <a:gd name="connsiteY18" fmla="*/ 156009 h 550333"/>
              <a:gd name="connsiteX19" fmla="*/ 3489873 w 3521605"/>
              <a:gd name="connsiteY19" fmla="*/ 120009 h 550333"/>
              <a:gd name="connsiteX20" fmla="*/ 3453873 w 3521605"/>
              <a:gd name="connsiteY20" fmla="*/ 28570 h 550333"/>
              <a:gd name="connsiteX21" fmla="*/ 3453873 w 3521605"/>
              <a:gd name="connsiteY21" fmla="*/ 64570 h 550333"/>
              <a:gd name="connsiteX22" fmla="*/ 3489873 w 3521605"/>
              <a:gd name="connsiteY22" fmla="*/ 64570 h 550333"/>
              <a:gd name="connsiteX23" fmla="*/ 3489873 w 3521605"/>
              <a:gd name="connsiteY23" fmla="*/ 28570 h 550333"/>
              <a:gd name="connsiteX24" fmla="*/ 107179 w 3521605"/>
              <a:gd name="connsiteY24" fmla="*/ 0 h 550333"/>
              <a:gd name="connsiteX25" fmla="*/ 3521605 w 3521605"/>
              <a:gd name="connsiteY25" fmla="*/ 0 h 550333"/>
              <a:gd name="connsiteX26" fmla="*/ 3521605 w 3521605"/>
              <a:gd name="connsiteY26" fmla="*/ 550333 h 550333"/>
              <a:gd name="connsiteX27" fmla="*/ 126463 w 3521605"/>
              <a:gd name="connsiteY27" fmla="*/ 550333 h 550333"/>
              <a:gd name="connsiteX28" fmla="*/ 0 w 3521605"/>
              <a:gd name="connsiteY28" fmla="*/ 423869 h 550333"/>
              <a:gd name="connsiteX29" fmla="*/ 114070 w 3521605"/>
              <a:gd name="connsiteY29" fmla="*/ 15633 h 55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21605" h="550333">
                <a:moveTo>
                  <a:pt x="3453873" y="485763"/>
                </a:moveTo>
                <a:lnTo>
                  <a:pt x="3453873" y="521763"/>
                </a:lnTo>
                <a:lnTo>
                  <a:pt x="3489873" y="521763"/>
                </a:lnTo>
                <a:lnTo>
                  <a:pt x="3489873" y="485763"/>
                </a:lnTo>
                <a:close/>
                <a:moveTo>
                  <a:pt x="3453873" y="394326"/>
                </a:moveTo>
                <a:lnTo>
                  <a:pt x="3453873" y="430326"/>
                </a:lnTo>
                <a:lnTo>
                  <a:pt x="3489873" y="430326"/>
                </a:lnTo>
                <a:lnTo>
                  <a:pt x="3489873" y="394326"/>
                </a:lnTo>
                <a:close/>
                <a:moveTo>
                  <a:pt x="3453873" y="302887"/>
                </a:moveTo>
                <a:lnTo>
                  <a:pt x="3453873" y="338887"/>
                </a:lnTo>
                <a:lnTo>
                  <a:pt x="3489873" y="338887"/>
                </a:lnTo>
                <a:lnTo>
                  <a:pt x="3489873" y="302887"/>
                </a:lnTo>
                <a:close/>
                <a:moveTo>
                  <a:pt x="3453873" y="211448"/>
                </a:moveTo>
                <a:lnTo>
                  <a:pt x="3453873" y="247448"/>
                </a:lnTo>
                <a:lnTo>
                  <a:pt x="3489873" y="247448"/>
                </a:lnTo>
                <a:lnTo>
                  <a:pt x="3489873" y="211448"/>
                </a:lnTo>
                <a:close/>
                <a:moveTo>
                  <a:pt x="3453873" y="120009"/>
                </a:moveTo>
                <a:lnTo>
                  <a:pt x="3453873" y="156009"/>
                </a:lnTo>
                <a:lnTo>
                  <a:pt x="3489873" y="156009"/>
                </a:lnTo>
                <a:lnTo>
                  <a:pt x="3489873" y="120009"/>
                </a:lnTo>
                <a:close/>
                <a:moveTo>
                  <a:pt x="3453873" y="28570"/>
                </a:moveTo>
                <a:lnTo>
                  <a:pt x="3453873" y="64570"/>
                </a:lnTo>
                <a:lnTo>
                  <a:pt x="3489873" y="64570"/>
                </a:lnTo>
                <a:lnTo>
                  <a:pt x="3489873" y="28570"/>
                </a:lnTo>
                <a:close/>
                <a:moveTo>
                  <a:pt x="107179" y="0"/>
                </a:moveTo>
                <a:lnTo>
                  <a:pt x="3521605" y="0"/>
                </a:lnTo>
                <a:lnTo>
                  <a:pt x="3521605" y="550333"/>
                </a:lnTo>
                <a:lnTo>
                  <a:pt x="126463" y="550333"/>
                </a:lnTo>
                <a:lnTo>
                  <a:pt x="0" y="423869"/>
                </a:lnTo>
                <a:cubicBezTo>
                  <a:pt x="109242" y="314626"/>
                  <a:pt x="149199" y="158917"/>
                  <a:pt x="114070" y="15633"/>
                </a:cubicBezTo>
                <a:close/>
              </a:path>
            </a:pathLst>
          </a:cu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buSzPct val="100000"/>
            </a:pPr>
            <a:r>
              <a:rPr lang="zh-CN" altLang="en-US" sz="2400" b="1" dirty="0">
                <a:latin typeface="黑体" panose="02010609060101010101" pitchFamily="49" charset="-122"/>
                <a:ea typeface="黑体" panose="02010609060101010101" pitchFamily="49" charset="-122"/>
                <a:sym typeface="+mn-ea"/>
              </a:rPr>
              <a:t>三、战后国际秩序的建立</a:t>
            </a:r>
            <a:endParaRPr lang="zh-CN" altLang="en-US" sz="2400" b="1" dirty="0">
              <a:solidFill>
                <a:schemeClr val="bg1"/>
              </a:solidFill>
              <a:latin typeface="黑体" panose="02010609060101010101" pitchFamily="49" charset="-122"/>
              <a:ea typeface="黑体" panose="02010609060101010101" pitchFamily="49" charset="-122"/>
              <a:sym typeface="+mn-ea"/>
            </a:endParaRPr>
          </a:p>
        </p:txBody>
      </p:sp>
      <p:pic>
        <p:nvPicPr>
          <p:cNvPr id="7" name="Picture 3" descr="旋转 Image1">
            <a:hlinkClick r:id="rId6" action="ppaction://hlinksldjump"/>
            <a:extLst>
              <a:ext uri="{FF2B5EF4-FFF2-40B4-BE49-F238E27FC236}">
                <a16:creationId xmlns:a16="http://schemas.microsoft.com/office/drawing/2014/main" xmlns="" id="{F12E209E-AC26-4A7B-B817-32805862985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83510" y="1428434"/>
            <a:ext cx="2977780" cy="239485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 name="音频 2">
            <a:hlinkClick r:id="" action="ppaction://media"/>
            <a:extLst>
              <a:ext uri="{FF2B5EF4-FFF2-40B4-BE49-F238E27FC236}">
                <a16:creationId xmlns:a16="http://schemas.microsoft.com/office/drawing/2014/main" xmlns="" id="{A0333CDE-3496-45EB-A4F9-F67012D4B41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1426928459"/>
      </p:ext>
    </p:extLst>
  </p:cSld>
  <p:clrMapOvr>
    <a:masterClrMapping/>
  </p:clrMapOvr>
  <mc:AlternateContent xmlns:mc="http://schemas.openxmlformats.org/markup-compatibility/2006" xmlns:p14="http://schemas.microsoft.com/office/powerpoint/2010/main">
    <mc:Choice Requires="p14">
      <p:transition spd="slow" p14:dur="2000" advTm="173963"/>
    </mc:Choice>
    <mc:Fallback xmlns="">
      <p:transition spd="slow" advTm="173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2076844636"/>
          <p:cNvPicPr>
            <a:picLocks noChangeAspect="1"/>
          </p:cNvPicPr>
          <p:nvPr/>
        </p:nvPicPr>
        <p:blipFill>
          <a:blip r:embed="rId6"/>
          <a:stretch>
            <a:fillRect/>
          </a:stretch>
        </p:blipFill>
        <p:spPr>
          <a:xfrm>
            <a:off x="454819" y="1068229"/>
            <a:ext cx="5316379" cy="3946684"/>
          </a:xfrm>
          <a:prstGeom prst="rect">
            <a:avLst/>
          </a:prstGeom>
          <a:noFill/>
          <a:ln w="9525">
            <a:noFill/>
          </a:ln>
        </p:spPr>
      </p:pic>
      <p:sp>
        <p:nvSpPr>
          <p:cNvPr id="7" name="文本框 6"/>
          <p:cNvSpPr txBox="1"/>
          <p:nvPr/>
        </p:nvSpPr>
        <p:spPr>
          <a:xfrm>
            <a:off x="6310940" y="1342232"/>
            <a:ext cx="2378710" cy="3046988"/>
          </a:xfrm>
          <a:prstGeom prst="rect">
            <a:avLst/>
          </a:prstGeom>
          <a:noFill/>
        </p:spPr>
        <p:txBody>
          <a:bodyPr>
            <a:spAutoFit/>
          </a:bodyPr>
          <a:lstStyle/>
          <a:p>
            <a:pPr defTabSz="685800">
              <a:defRPr/>
            </a:pPr>
            <a:r>
              <a:rPr lang="zh-CN" altLang="en-US" sz="2400" kern="1200" noProof="1">
                <a:ln w="10160">
                  <a:solidFill>
                    <a:schemeClr val="accent5"/>
                  </a:solidFill>
                  <a:prstDash val="solid"/>
                </a:ln>
                <a:solidFill>
                  <a:srgbClr val="FFFFFF"/>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1945 年 4 月 25 日，德国魏玛附近的布痕瓦尔德集中营，这一大堆尸骨是八十多名德国伞兵一天内杀掉囚犯的残骸。 ​​​</a:t>
            </a:r>
          </a:p>
        </p:txBody>
      </p:sp>
      <p:sp>
        <p:nvSpPr>
          <p:cNvPr id="12" name="TextBox 14"/>
          <p:cNvSpPr txBox="1"/>
          <p:nvPr/>
        </p:nvSpPr>
        <p:spPr>
          <a:xfrm>
            <a:off x="6892283" y="2985769"/>
            <a:ext cx="2379984" cy="523348"/>
          </a:xfrm>
          <a:prstGeom prst="rect">
            <a:avLst/>
          </a:prstGeom>
          <a:noFill/>
          <a:ln w="9525">
            <a:noFill/>
          </a:ln>
        </p:spPr>
        <p:txBody>
          <a:bodyPr>
            <a:spAutoFit/>
          </a:bodyPr>
          <a:lstStyle/>
          <a:p>
            <a:pPr defTabSz="685800">
              <a:defRPr/>
            </a:pPr>
            <a:r>
              <a:rPr lang="en-US" altLang="zh-CN" sz="2801" kern="1200" noProof="1">
                <a:solidFill>
                  <a:schemeClr val="bg1"/>
                </a:solidFill>
                <a:latin typeface="Arial" panose="020B0604020202020204" pitchFamily="34" charset="0"/>
                <a:ea typeface="楷体_GB2312" pitchFamily="49" charset="-122"/>
                <a:cs typeface="+mn-cs"/>
              </a:rPr>
              <a:t>       </a:t>
            </a:r>
            <a:endParaRPr lang="zh-CN" altLang="en-US" sz="2400" kern="1200" noProof="1">
              <a:ln w="10160">
                <a:solidFill>
                  <a:schemeClr val="accent5"/>
                </a:solidFill>
                <a:prstDash val="solid"/>
              </a:ln>
              <a:solidFill>
                <a:srgbClr val="FFFFFF"/>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endParaRPr>
          </a:p>
        </p:txBody>
      </p:sp>
      <p:pic>
        <p:nvPicPr>
          <p:cNvPr id="2" name="图片 1" descr="奥斯维辛集中营毒气室，布满了指甲抓痕的墙壁"/>
          <p:cNvPicPr>
            <a:picLocks noChangeAspect="1"/>
          </p:cNvPicPr>
          <p:nvPr/>
        </p:nvPicPr>
        <p:blipFill>
          <a:blip r:embed="rId7"/>
          <a:stretch>
            <a:fillRect/>
          </a:stretch>
        </p:blipFill>
        <p:spPr>
          <a:xfrm>
            <a:off x="222409" y="1342073"/>
            <a:ext cx="4732020" cy="3549015"/>
          </a:xfrm>
          <a:prstGeom prst="rect">
            <a:avLst/>
          </a:prstGeom>
          <a:noFill/>
          <a:ln w="9525">
            <a:noFill/>
          </a:ln>
        </p:spPr>
      </p:pic>
      <p:sp>
        <p:nvSpPr>
          <p:cNvPr id="3" name="文本框 2"/>
          <p:cNvSpPr txBox="1"/>
          <p:nvPr/>
        </p:nvSpPr>
        <p:spPr>
          <a:xfrm>
            <a:off x="6124100" y="1788160"/>
            <a:ext cx="1647825" cy="2678426"/>
          </a:xfrm>
          <a:prstGeom prst="rect">
            <a:avLst/>
          </a:prstGeom>
          <a:noFill/>
          <a:ln w="9525">
            <a:noFill/>
          </a:ln>
        </p:spPr>
        <p:txBody>
          <a:bodyPr anchor="t">
            <a:spAutoFit/>
          </a:bodyPr>
          <a:lstStyle/>
          <a:p>
            <a:r>
              <a:rPr lang="zh-CN" altLang="en-US" sz="2801" dirty="0">
                <a:solidFill>
                  <a:schemeClr val="tx1"/>
                </a:solidFill>
                <a:latin typeface="黑体" panose="02010609060101010101" pitchFamily="49" charset="-122"/>
                <a:ea typeface="黑体" panose="02010609060101010101" pitchFamily="49" charset="-122"/>
              </a:rPr>
              <a:t>奥斯维辛集中营毒气室，布满了指甲抓痕的墙壁</a:t>
            </a:r>
          </a:p>
        </p:txBody>
      </p:sp>
      <p:pic>
        <p:nvPicPr>
          <p:cNvPr id="4" name="图片 3" descr="Img272800789"/>
          <p:cNvPicPr>
            <a:picLocks noChangeAspect="1"/>
          </p:cNvPicPr>
          <p:nvPr/>
        </p:nvPicPr>
        <p:blipFill>
          <a:blip r:embed="rId8"/>
          <a:stretch>
            <a:fillRect/>
          </a:stretch>
        </p:blipFill>
        <p:spPr>
          <a:xfrm>
            <a:off x="454661" y="1222693"/>
            <a:ext cx="5135562" cy="3638550"/>
          </a:xfrm>
          <a:prstGeom prst="rect">
            <a:avLst/>
          </a:prstGeom>
          <a:noFill/>
          <a:ln w="9525">
            <a:noFill/>
          </a:ln>
        </p:spPr>
      </p:pic>
      <p:sp>
        <p:nvSpPr>
          <p:cNvPr id="5" name="文本框 4"/>
          <p:cNvSpPr txBox="1"/>
          <p:nvPr/>
        </p:nvSpPr>
        <p:spPr>
          <a:xfrm>
            <a:off x="6223636" y="1560672"/>
            <a:ext cx="2312987" cy="3109441"/>
          </a:xfrm>
          <a:prstGeom prst="rect">
            <a:avLst/>
          </a:prstGeom>
          <a:noFill/>
          <a:ln w="9525">
            <a:noFill/>
          </a:ln>
        </p:spPr>
        <p:txBody>
          <a:bodyPr anchor="t">
            <a:spAutoFit/>
          </a:bodyPr>
          <a:lstStyle/>
          <a:p>
            <a:r>
              <a:rPr lang="zh-CN" altLang="en-US" sz="2801" dirty="0">
                <a:solidFill>
                  <a:schemeClr val="tx1"/>
                </a:solidFill>
                <a:latin typeface="黑体" panose="02010609060101010101" pitchFamily="49" charset="-122"/>
                <a:ea typeface="黑体" panose="02010609060101010101" pitchFamily="49" charset="-122"/>
                <a:cs typeface="黑体" panose="02010609060101010101" pitchFamily="49" charset="-122"/>
              </a:rPr>
              <a:t>位于南京江东门的侵华日军南京大屠杀遇难同胞纪念馆</a:t>
            </a:r>
            <a:r>
              <a:rPr lang="en-US" altLang="zh-CN" sz="2801" dirty="0">
                <a:solidFill>
                  <a:schemeClr val="tx1"/>
                </a:solidFill>
                <a:latin typeface="黑体" panose="02010609060101010101" pitchFamily="49" charset="-122"/>
                <a:ea typeface="黑体" panose="02010609060101010101" pitchFamily="49" charset="-122"/>
                <a:cs typeface="黑体" panose="02010609060101010101" pitchFamily="49" charset="-122"/>
              </a:rPr>
              <a:t>“</a:t>
            </a:r>
            <a:r>
              <a:rPr lang="zh-CN" altLang="en-US" sz="2801" dirty="0">
                <a:solidFill>
                  <a:schemeClr val="tx1"/>
                </a:solidFill>
                <a:latin typeface="黑体" panose="02010609060101010101" pitchFamily="49" charset="-122"/>
                <a:ea typeface="黑体" panose="02010609060101010101" pitchFamily="49" charset="-122"/>
                <a:cs typeface="黑体" panose="02010609060101010101" pitchFamily="49" charset="-122"/>
              </a:rPr>
              <a:t>万人坑</a:t>
            </a:r>
            <a:r>
              <a:rPr lang="en-US" altLang="zh-CN" sz="2801" dirty="0">
                <a:solidFill>
                  <a:schemeClr val="tx1"/>
                </a:solidFill>
                <a:latin typeface="黑体" panose="02010609060101010101" pitchFamily="49" charset="-122"/>
                <a:ea typeface="黑体" panose="02010609060101010101" pitchFamily="49" charset="-122"/>
                <a:cs typeface="黑体" panose="02010609060101010101" pitchFamily="49" charset="-122"/>
              </a:rPr>
              <a:t>”</a:t>
            </a:r>
            <a:r>
              <a:rPr lang="zh-CN" altLang="en-US" sz="2801" dirty="0">
                <a:solidFill>
                  <a:schemeClr val="tx1"/>
                </a:solidFill>
                <a:latin typeface="黑体" panose="02010609060101010101" pitchFamily="49" charset="-122"/>
                <a:ea typeface="黑体" panose="02010609060101010101" pitchFamily="49" charset="-122"/>
                <a:cs typeface="黑体" panose="02010609060101010101" pitchFamily="49" charset="-122"/>
              </a:rPr>
              <a:t>一遗址。</a:t>
            </a:r>
          </a:p>
        </p:txBody>
      </p:sp>
      <p:sp>
        <p:nvSpPr>
          <p:cNvPr id="15" name="文本框 7169">
            <a:extLst>
              <a:ext uri="{FF2B5EF4-FFF2-40B4-BE49-F238E27FC236}">
                <a16:creationId xmlns:a16="http://schemas.microsoft.com/office/drawing/2014/main" xmlns="" id="{4C8642D7-166B-4853-82A7-A7BC9A78EE10}"/>
              </a:ext>
            </a:extLst>
          </p:cNvPr>
          <p:cNvSpPr txBox="1">
            <a:spLocks noChangeArrowheads="1"/>
          </p:cNvSpPr>
          <p:nvPr/>
        </p:nvSpPr>
        <p:spPr bwMode="auto">
          <a:xfrm>
            <a:off x="1765302" y="362208"/>
            <a:ext cx="56148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r>
              <a:rPr lang="zh-CN" altLang="en-US" sz="3600" b="1" dirty="0">
                <a:solidFill>
                  <a:srgbClr val="FF0000"/>
                </a:solidFill>
                <a:latin typeface="华文行楷" pitchFamily="2" charset="-122"/>
                <a:ea typeface="华文行楷" pitchFamily="2" charset="-122"/>
              </a:rPr>
              <a:t>铭记历史</a:t>
            </a:r>
            <a:r>
              <a:rPr lang="en-US" altLang="zh-CN" sz="3600" b="1" dirty="0">
                <a:solidFill>
                  <a:srgbClr val="FF0000"/>
                </a:solidFill>
                <a:latin typeface="华文行楷" pitchFamily="2" charset="-122"/>
                <a:ea typeface="华文行楷" pitchFamily="2" charset="-122"/>
              </a:rPr>
              <a:t>,</a:t>
            </a:r>
            <a:r>
              <a:rPr lang="zh-CN" altLang="en-US" sz="3600" b="1" dirty="0">
                <a:solidFill>
                  <a:srgbClr val="FF0000"/>
                </a:solidFill>
                <a:latin typeface="华文行楷" pitchFamily="2" charset="-122"/>
                <a:ea typeface="华文行楷" pitchFamily="2" charset="-122"/>
              </a:rPr>
              <a:t>让世界远离战争</a:t>
            </a:r>
          </a:p>
        </p:txBody>
      </p:sp>
      <p:pic>
        <p:nvPicPr>
          <p:cNvPr id="8" name="音频 7">
            <a:hlinkClick r:id="" action="ppaction://media"/>
            <a:extLst>
              <a:ext uri="{FF2B5EF4-FFF2-40B4-BE49-F238E27FC236}">
                <a16:creationId xmlns:a16="http://schemas.microsoft.com/office/drawing/2014/main" xmlns="" id="{500AA191-3A31-4262-B242-4AE3570CDD6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40738" y="4440238"/>
            <a:ext cx="487362" cy="487362"/>
          </a:xfrm>
          <a:prstGeom prst="rect">
            <a:avLst/>
          </a:prstGeom>
        </p:spPr>
      </p:pic>
    </p:spTree>
    <p:custDataLst>
      <p:tags r:id="rId1"/>
    </p:custDataLst>
  </p:cSld>
  <p:clrMapOvr>
    <a:masterClrMapping/>
  </p:clrMapOvr>
  <p:transition spd="slow" advTm="24005">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par>
                                <p:cTn id="12" presetID="3" presetClass="exit" presetSubtype="10" fill="hold" nodeType="withEffect">
                                  <p:stCondLst>
                                    <p:cond delay="0"/>
                                  </p:stCondLst>
                                  <p:childTnLst>
                                    <p:animEffect transition="out" filter="blinds(horizontal)">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nodeType="clickEffect">
                                  <p:stCondLst>
                                    <p:cond delay="0"/>
                                  </p:stCondLst>
                                  <p:childTnLst>
                                    <p:animEffect transition="out" filter="blinds(horizontal)">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3" presetClass="exit" presetSubtype="10" fill="hold" nodeType="withEffect">
                                  <p:stCondLst>
                                    <p:cond delay="0"/>
                                  </p:stCondLst>
                                  <p:childTnLst>
                                    <p:animEffect transition="out" filter="blinds(horizontal)">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linds(horizontal)">
                                      <p:cBhvr>
                                        <p:cTn id="27" dur="500"/>
                                        <p:tgtEl>
                                          <p:spTgt spid="3"/>
                                        </p:tgtEl>
                                      </p:cBhvr>
                                    </p:animEffect>
                                  </p:childTnLst>
                                </p:cTn>
                              </p:par>
                              <p:par>
                                <p:cTn id="28" presetID="3" presetClass="entr" presetSubtype="1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linds(horizont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nodeType="clickEffect">
                                  <p:stCondLst>
                                    <p:cond delay="0"/>
                                  </p:stCondLst>
                                  <p:childTnLst>
                                    <p:animEffect transition="out" filter="blinds(horizontal)">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par>
                                <p:cTn id="36" presetID="3" presetClass="exit" presetSubtype="10" fill="hold" grpId="1" nodeType="withEffect">
                                  <p:stCondLst>
                                    <p:cond delay="0"/>
                                  </p:stCondLst>
                                  <p:childTnLst>
                                    <p:animEffect transition="out" filter="blinds(horizontal)">
                                      <p:cBhvr>
                                        <p:cTn id="37" dur="500"/>
                                        <p:tgtEl>
                                          <p:spTgt spid="3"/>
                                        </p:tgtEl>
                                      </p:cBhvr>
                                    </p:animEffect>
                                    <p:set>
                                      <p:cBhvr>
                                        <p:cTn id="38" dur="1" fill="hold">
                                          <p:stCondLst>
                                            <p:cond delay="499"/>
                                          </p:stCondLst>
                                        </p:cTn>
                                        <p:tgtEl>
                                          <p:spTgt spid="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blinds(horizontal)">
                                      <p:cBhvr>
                                        <p:cTn id="43" dur="500"/>
                                        <p:tgtEl>
                                          <p:spTgt spid="4"/>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linds(horizontal)">
                                      <p:cBhvr>
                                        <p:cTn id="4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8"/>
                </p:tgtEl>
              </p:cMediaNode>
            </p:audio>
          </p:childTnLst>
        </p:cTn>
      </p:par>
    </p:tnLst>
    <p:bldLst>
      <p:bldP spid="3" grpId="0"/>
      <p:bldP spid="3" grpId="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77704" y="1667985"/>
            <a:ext cx="9161621" cy="5215414"/>
          </a:xfrm>
          <a:prstGeom prst="rect">
            <a:avLst/>
          </a:pr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2" name="组合 1"/>
          <p:cNvGrpSpPr/>
          <p:nvPr/>
        </p:nvGrpSpPr>
        <p:grpSpPr>
          <a:xfrm>
            <a:off x="147638" y="2411254"/>
            <a:ext cx="4505801" cy="2124551"/>
            <a:chOff x="1878" y="1575"/>
            <a:chExt cx="9461" cy="4461"/>
          </a:xfrm>
        </p:grpSpPr>
        <p:sp>
          <p:nvSpPr>
            <p:cNvPr id="22" name="任意多边形 21"/>
            <p:cNvSpPr/>
            <p:nvPr>
              <p:custDataLst>
                <p:tags r:id="rId5"/>
              </p:custDataLst>
            </p:nvPr>
          </p:nvSpPr>
          <p:spPr>
            <a:xfrm>
              <a:off x="3100" y="1826"/>
              <a:ext cx="8239" cy="882"/>
            </a:xfrm>
            <a:custGeom>
              <a:avLst/>
              <a:gdLst>
                <a:gd name="connsiteX0" fmla="*/ 3453873 w 3521605"/>
                <a:gd name="connsiteY0" fmla="*/ 485763 h 550333"/>
                <a:gd name="connsiteX1" fmla="*/ 3453873 w 3521605"/>
                <a:gd name="connsiteY1" fmla="*/ 521763 h 550333"/>
                <a:gd name="connsiteX2" fmla="*/ 3489873 w 3521605"/>
                <a:gd name="connsiteY2" fmla="*/ 521763 h 550333"/>
                <a:gd name="connsiteX3" fmla="*/ 3489873 w 3521605"/>
                <a:gd name="connsiteY3" fmla="*/ 485763 h 550333"/>
                <a:gd name="connsiteX4" fmla="*/ 3453873 w 3521605"/>
                <a:gd name="connsiteY4" fmla="*/ 394326 h 550333"/>
                <a:gd name="connsiteX5" fmla="*/ 3453873 w 3521605"/>
                <a:gd name="connsiteY5" fmla="*/ 430326 h 550333"/>
                <a:gd name="connsiteX6" fmla="*/ 3489873 w 3521605"/>
                <a:gd name="connsiteY6" fmla="*/ 430326 h 550333"/>
                <a:gd name="connsiteX7" fmla="*/ 3489873 w 3521605"/>
                <a:gd name="connsiteY7" fmla="*/ 394326 h 550333"/>
                <a:gd name="connsiteX8" fmla="*/ 3453873 w 3521605"/>
                <a:gd name="connsiteY8" fmla="*/ 302887 h 550333"/>
                <a:gd name="connsiteX9" fmla="*/ 3453873 w 3521605"/>
                <a:gd name="connsiteY9" fmla="*/ 338887 h 550333"/>
                <a:gd name="connsiteX10" fmla="*/ 3489873 w 3521605"/>
                <a:gd name="connsiteY10" fmla="*/ 338887 h 550333"/>
                <a:gd name="connsiteX11" fmla="*/ 3489873 w 3521605"/>
                <a:gd name="connsiteY11" fmla="*/ 302887 h 550333"/>
                <a:gd name="connsiteX12" fmla="*/ 3453873 w 3521605"/>
                <a:gd name="connsiteY12" fmla="*/ 211448 h 550333"/>
                <a:gd name="connsiteX13" fmla="*/ 3453873 w 3521605"/>
                <a:gd name="connsiteY13" fmla="*/ 247448 h 550333"/>
                <a:gd name="connsiteX14" fmla="*/ 3489873 w 3521605"/>
                <a:gd name="connsiteY14" fmla="*/ 247448 h 550333"/>
                <a:gd name="connsiteX15" fmla="*/ 3489873 w 3521605"/>
                <a:gd name="connsiteY15" fmla="*/ 211448 h 550333"/>
                <a:gd name="connsiteX16" fmla="*/ 3453873 w 3521605"/>
                <a:gd name="connsiteY16" fmla="*/ 120009 h 550333"/>
                <a:gd name="connsiteX17" fmla="*/ 3453873 w 3521605"/>
                <a:gd name="connsiteY17" fmla="*/ 156009 h 550333"/>
                <a:gd name="connsiteX18" fmla="*/ 3489873 w 3521605"/>
                <a:gd name="connsiteY18" fmla="*/ 156009 h 550333"/>
                <a:gd name="connsiteX19" fmla="*/ 3489873 w 3521605"/>
                <a:gd name="connsiteY19" fmla="*/ 120009 h 550333"/>
                <a:gd name="connsiteX20" fmla="*/ 3453873 w 3521605"/>
                <a:gd name="connsiteY20" fmla="*/ 28570 h 550333"/>
                <a:gd name="connsiteX21" fmla="*/ 3453873 w 3521605"/>
                <a:gd name="connsiteY21" fmla="*/ 64570 h 550333"/>
                <a:gd name="connsiteX22" fmla="*/ 3489873 w 3521605"/>
                <a:gd name="connsiteY22" fmla="*/ 64570 h 550333"/>
                <a:gd name="connsiteX23" fmla="*/ 3489873 w 3521605"/>
                <a:gd name="connsiteY23" fmla="*/ 28570 h 550333"/>
                <a:gd name="connsiteX24" fmla="*/ 107179 w 3521605"/>
                <a:gd name="connsiteY24" fmla="*/ 0 h 550333"/>
                <a:gd name="connsiteX25" fmla="*/ 3521605 w 3521605"/>
                <a:gd name="connsiteY25" fmla="*/ 0 h 550333"/>
                <a:gd name="connsiteX26" fmla="*/ 3521605 w 3521605"/>
                <a:gd name="connsiteY26" fmla="*/ 550333 h 550333"/>
                <a:gd name="connsiteX27" fmla="*/ 126463 w 3521605"/>
                <a:gd name="connsiteY27" fmla="*/ 550333 h 550333"/>
                <a:gd name="connsiteX28" fmla="*/ 0 w 3521605"/>
                <a:gd name="connsiteY28" fmla="*/ 423869 h 550333"/>
                <a:gd name="connsiteX29" fmla="*/ 114070 w 3521605"/>
                <a:gd name="connsiteY29" fmla="*/ 15633 h 55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21605" h="550333">
                  <a:moveTo>
                    <a:pt x="3453873" y="485763"/>
                  </a:moveTo>
                  <a:lnTo>
                    <a:pt x="3453873" y="521763"/>
                  </a:lnTo>
                  <a:lnTo>
                    <a:pt x="3489873" y="521763"/>
                  </a:lnTo>
                  <a:lnTo>
                    <a:pt x="3489873" y="485763"/>
                  </a:lnTo>
                  <a:close/>
                  <a:moveTo>
                    <a:pt x="3453873" y="394326"/>
                  </a:moveTo>
                  <a:lnTo>
                    <a:pt x="3453873" y="430326"/>
                  </a:lnTo>
                  <a:lnTo>
                    <a:pt x="3489873" y="430326"/>
                  </a:lnTo>
                  <a:lnTo>
                    <a:pt x="3489873" y="394326"/>
                  </a:lnTo>
                  <a:close/>
                  <a:moveTo>
                    <a:pt x="3453873" y="302887"/>
                  </a:moveTo>
                  <a:lnTo>
                    <a:pt x="3453873" y="338887"/>
                  </a:lnTo>
                  <a:lnTo>
                    <a:pt x="3489873" y="338887"/>
                  </a:lnTo>
                  <a:lnTo>
                    <a:pt x="3489873" y="302887"/>
                  </a:lnTo>
                  <a:close/>
                  <a:moveTo>
                    <a:pt x="3453873" y="211448"/>
                  </a:moveTo>
                  <a:lnTo>
                    <a:pt x="3453873" y="247448"/>
                  </a:lnTo>
                  <a:lnTo>
                    <a:pt x="3489873" y="247448"/>
                  </a:lnTo>
                  <a:lnTo>
                    <a:pt x="3489873" y="211448"/>
                  </a:lnTo>
                  <a:close/>
                  <a:moveTo>
                    <a:pt x="3453873" y="120009"/>
                  </a:moveTo>
                  <a:lnTo>
                    <a:pt x="3453873" y="156009"/>
                  </a:lnTo>
                  <a:lnTo>
                    <a:pt x="3489873" y="156009"/>
                  </a:lnTo>
                  <a:lnTo>
                    <a:pt x="3489873" y="120009"/>
                  </a:lnTo>
                  <a:close/>
                  <a:moveTo>
                    <a:pt x="3453873" y="28570"/>
                  </a:moveTo>
                  <a:lnTo>
                    <a:pt x="3453873" y="64570"/>
                  </a:lnTo>
                  <a:lnTo>
                    <a:pt x="3489873" y="64570"/>
                  </a:lnTo>
                  <a:lnTo>
                    <a:pt x="3489873" y="28570"/>
                  </a:lnTo>
                  <a:close/>
                  <a:moveTo>
                    <a:pt x="107179" y="0"/>
                  </a:moveTo>
                  <a:lnTo>
                    <a:pt x="3521605" y="0"/>
                  </a:lnTo>
                  <a:lnTo>
                    <a:pt x="3521605" y="550333"/>
                  </a:lnTo>
                  <a:lnTo>
                    <a:pt x="126463" y="550333"/>
                  </a:lnTo>
                  <a:lnTo>
                    <a:pt x="0" y="423869"/>
                  </a:lnTo>
                  <a:cubicBezTo>
                    <a:pt x="109242" y="314626"/>
                    <a:pt x="149199" y="158917"/>
                    <a:pt x="114070" y="15633"/>
                  </a:cubicBezTo>
                  <a:close/>
                </a:path>
              </a:pathLst>
            </a:cu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buSzPct val="100000"/>
              </a:pPr>
              <a:r>
                <a:rPr lang="zh-CN" altLang="en-US" b="1" dirty="0">
                  <a:latin typeface="黑体" panose="02010609060101010101" pitchFamily="49" charset="-122"/>
                  <a:ea typeface="黑体" panose="02010609060101010101" pitchFamily="49" charset="-122"/>
                  <a:sym typeface="+mn-ea"/>
                </a:rPr>
                <a:t>法西斯主义与亚欧战争策源地的形成</a:t>
              </a:r>
              <a:endParaRPr lang="zh-CN" altLang="en-US" b="1" dirty="0">
                <a:solidFill>
                  <a:schemeClr val="bg1"/>
                </a:solidFill>
                <a:latin typeface="黑体" panose="02010609060101010101" pitchFamily="49" charset="-122"/>
                <a:ea typeface="黑体" panose="02010609060101010101" pitchFamily="49" charset="-122"/>
                <a:sym typeface="+mn-ea"/>
              </a:endParaRPr>
            </a:p>
          </p:txBody>
        </p:sp>
        <p:sp>
          <p:nvSpPr>
            <p:cNvPr id="46" name="任意多边形 45"/>
            <p:cNvSpPr/>
            <p:nvPr>
              <p:custDataLst>
                <p:tags r:id="rId6"/>
              </p:custDataLst>
            </p:nvPr>
          </p:nvSpPr>
          <p:spPr>
            <a:xfrm>
              <a:off x="1878" y="1575"/>
              <a:ext cx="1384" cy="1384"/>
            </a:xfrm>
            <a:custGeom>
              <a:avLst/>
              <a:gdLst>
                <a:gd name="connsiteX0" fmla="*/ 306359 w 641090"/>
                <a:gd name="connsiteY0" fmla="*/ 310 h 641086"/>
                <a:gd name="connsiteX1" fmla="*/ 587067 w 641090"/>
                <a:gd name="connsiteY1" fmla="*/ 142484 h 641086"/>
                <a:gd name="connsiteX2" fmla="*/ 583447 w 641090"/>
                <a:gd name="connsiteY2" fmla="*/ 503986 h 641086"/>
                <a:gd name="connsiteX3" fmla="*/ 552370 w 641090"/>
                <a:gd name="connsiteY3" fmla="*/ 541046 h 641086"/>
                <a:gd name="connsiteX4" fmla="*/ 520677 w 641090"/>
                <a:gd name="connsiteY4" fmla="*/ 520679 h 641086"/>
                <a:gd name="connsiteX5" fmla="*/ 555874 w 641090"/>
                <a:gd name="connsiteY5" fmla="*/ 163326 h 641086"/>
                <a:gd name="connsiteX6" fmla="*/ 212253 w 641090"/>
                <a:gd name="connsiteY6" fmla="*/ 59090 h 641086"/>
                <a:gd name="connsiteX7" fmla="*/ 42983 w 641090"/>
                <a:gd name="connsiteY7" fmla="*/ 375772 h 641086"/>
                <a:gd name="connsiteX8" fmla="*/ 320557 w 641090"/>
                <a:gd name="connsiteY8" fmla="*/ 603571 h 641086"/>
                <a:gd name="connsiteX9" fmla="*/ 610748 w 641090"/>
                <a:gd name="connsiteY9" fmla="*/ 610750 h 641086"/>
                <a:gd name="connsiteX10" fmla="*/ 641084 w 641090"/>
                <a:gd name="connsiteY10" fmla="*/ 641086 h 641086"/>
                <a:gd name="connsiteX11" fmla="*/ 320558 w 641090"/>
                <a:gd name="connsiteY11" fmla="*/ 641086 h 641086"/>
                <a:gd name="connsiteX12" fmla="*/ 6190 w 641090"/>
                <a:gd name="connsiteY12" fmla="*/ 383091 h 641086"/>
                <a:gd name="connsiteX13" fmla="*/ 197898 w 641090"/>
                <a:gd name="connsiteY13" fmla="*/ 24431 h 641086"/>
                <a:gd name="connsiteX14" fmla="*/ 306359 w 641090"/>
                <a:gd name="connsiteY14" fmla="*/ 310 h 64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1090" h="641086">
                  <a:moveTo>
                    <a:pt x="306359" y="310"/>
                  </a:moveTo>
                  <a:cubicBezTo>
                    <a:pt x="415768" y="-4516"/>
                    <a:pt x="523350" y="47126"/>
                    <a:pt x="587067" y="142484"/>
                  </a:cubicBezTo>
                  <a:cubicBezTo>
                    <a:pt x="661402" y="253735"/>
                    <a:pt x="657916" y="397377"/>
                    <a:pt x="583447" y="503986"/>
                  </a:cubicBezTo>
                  <a:lnTo>
                    <a:pt x="552370" y="541046"/>
                  </a:lnTo>
                  <a:lnTo>
                    <a:pt x="520677" y="520679"/>
                  </a:lnTo>
                  <a:cubicBezTo>
                    <a:pt x="616150" y="425207"/>
                    <a:pt x="630885" y="275589"/>
                    <a:pt x="555874" y="163326"/>
                  </a:cubicBezTo>
                  <a:cubicBezTo>
                    <a:pt x="480862" y="51063"/>
                    <a:pt x="336993" y="7421"/>
                    <a:pt x="212253" y="59090"/>
                  </a:cubicBezTo>
                  <a:cubicBezTo>
                    <a:pt x="87513" y="110759"/>
                    <a:pt x="16642" y="243348"/>
                    <a:pt x="42983" y="375772"/>
                  </a:cubicBezTo>
                  <a:cubicBezTo>
                    <a:pt x="69324" y="508196"/>
                    <a:pt x="185539" y="603571"/>
                    <a:pt x="320557" y="603571"/>
                  </a:cubicBezTo>
                  <a:lnTo>
                    <a:pt x="610748" y="610750"/>
                  </a:lnTo>
                  <a:lnTo>
                    <a:pt x="641084" y="641086"/>
                  </a:lnTo>
                  <a:lnTo>
                    <a:pt x="320558" y="641086"/>
                  </a:lnTo>
                  <a:cubicBezTo>
                    <a:pt x="167643" y="641086"/>
                    <a:pt x="36023" y="533068"/>
                    <a:pt x="6190" y="383091"/>
                  </a:cubicBezTo>
                  <a:cubicBezTo>
                    <a:pt x="-23642" y="233114"/>
                    <a:pt x="56623" y="82949"/>
                    <a:pt x="197898" y="24431"/>
                  </a:cubicBezTo>
                  <a:cubicBezTo>
                    <a:pt x="233217" y="9802"/>
                    <a:pt x="269890" y="1919"/>
                    <a:pt x="306359" y="310"/>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altLang="zh-CN" dirty="0">
                  <a:solidFill>
                    <a:schemeClr val="accent2"/>
                  </a:solidFill>
                  <a:sym typeface="Arial" panose="020B0604020202020204" pitchFamily="34" charset="0"/>
                </a:rPr>
                <a:t>01</a:t>
              </a:r>
              <a:endParaRPr lang="zh-CN" altLang="en-US" dirty="0">
                <a:solidFill>
                  <a:schemeClr val="accent2"/>
                </a:solidFill>
                <a:sym typeface="Arial" panose="020B0604020202020204" pitchFamily="34" charset="0"/>
              </a:endParaRPr>
            </a:p>
          </p:txBody>
        </p:sp>
        <p:sp>
          <p:nvSpPr>
            <p:cNvPr id="52" name="任意多边形 51"/>
            <p:cNvSpPr/>
            <p:nvPr>
              <p:custDataLst>
                <p:tags r:id="rId7"/>
              </p:custDataLst>
            </p:nvPr>
          </p:nvSpPr>
          <p:spPr>
            <a:xfrm>
              <a:off x="4176" y="3432"/>
              <a:ext cx="7163" cy="882"/>
            </a:xfrm>
            <a:custGeom>
              <a:avLst/>
              <a:gdLst>
                <a:gd name="connsiteX0" fmla="*/ 3453873 w 3521605"/>
                <a:gd name="connsiteY0" fmla="*/ 485763 h 550333"/>
                <a:gd name="connsiteX1" fmla="*/ 3453873 w 3521605"/>
                <a:gd name="connsiteY1" fmla="*/ 521763 h 550333"/>
                <a:gd name="connsiteX2" fmla="*/ 3489873 w 3521605"/>
                <a:gd name="connsiteY2" fmla="*/ 521763 h 550333"/>
                <a:gd name="connsiteX3" fmla="*/ 3489873 w 3521605"/>
                <a:gd name="connsiteY3" fmla="*/ 485763 h 550333"/>
                <a:gd name="connsiteX4" fmla="*/ 3453873 w 3521605"/>
                <a:gd name="connsiteY4" fmla="*/ 394326 h 550333"/>
                <a:gd name="connsiteX5" fmla="*/ 3453873 w 3521605"/>
                <a:gd name="connsiteY5" fmla="*/ 430326 h 550333"/>
                <a:gd name="connsiteX6" fmla="*/ 3489873 w 3521605"/>
                <a:gd name="connsiteY6" fmla="*/ 430326 h 550333"/>
                <a:gd name="connsiteX7" fmla="*/ 3489873 w 3521605"/>
                <a:gd name="connsiteY7" fmla="*/ 394326 h 550333"/>
                <a:gd name="connsiteX8" fmla="*/ 3453873 w 3521605"/>
                <a:gd name="connsiteY8" fmla="*/ 302887 h 550333"/>
                <a:gd name="connsiteX9" fmla="*/ 3453873 w 3521605"/>
                <a:gd name="connsiteY9" fmla="*/ 338887 h 550333"/>
                <a:gd name="connsiteX10" fmla="*/ 3489873 w 3521605"/>
                <a:gd name="connsiteY10" fmla="*/ 338887 h 550333"/>
                <a:gd name="connsiteX11" fmla="*/ 3489873 w 3521605"/>
                <a:gd name="connsiteY11" fmla="*/ 302887 h 550333"/>
                <a:gd name="connsiteX12" fmla="*/ 3453873 w 3521605"/>
                <a:gd name="connsiteY12" fmla="*/ 211448 h 550333"/>
                <a:gd name="connsiteX13" fmla="*/ 3453873 w 3521605"/>
                <a:gd name="connsiteY13" fmla="*/ 247448 h 550333"/>
                <a:gd name="connsiteX14" fmla="*/ 3489873 w 3521605"/>
                <a:gd name="connsiteY14" fmla="*/ 247448 h 550333"/>
                <a:gd name="connsiteX15" fmla="*/ 3489873 w 3521605"/>
                <a:gd name="connsiteY15" fmla="*/ 211448 h 550333"/>
                <a:gd name="connsiteX16" fmla="*/ 3453873 w 3521605"/>
                <a:gd name="connsiteY16" fmla="*/ 120009 h 550333"/>
                <a:gd name="connsiteX17" fmla="*/ 3453873 w 3521605"/>
                <a:gd name="connsiteY17" fmla="*/ 156009 h 550333"/>
                <a:gd name="connsiteX18" fmla="*/ 3489873 w 3521605"/>
                <a:gd name="connsiteY18" fmla="*/ 156009 h 550333"/>
                <a:gd name="connsiteX19" fmla="*/ 3489873 w 3521605"/>
                <a:gd name="connsiteY19" fmla="*/ 120009 h 550333"/>
                <a:gd name="connsiteX20" fmla="*/ 3453873 w 3521605"/>
                <a:gd name="connsiteY20" fmla="*/ 28570 h 550333"/>
                <a:gd name="connsiteX21" fmla="*/ 3453873 w 3521605"/>
                <a:gd name="connsiteY21" fmla="*/ 64570 h 550333"/>
                <a:gd name="connsiteX22" fmla="*/ 3489873 w 3521605"/>
                <a:gd name="connsiteY22" fmla="*/ 64570 h 550333"/>
                <a:gd name="connsiteX23" fmla="*/ 3489873 w 3521605"/>
                <a:gd name="connsiteY23" fmla="*/ 28570 h 550333"/>
                <a:gd name="connsiteX24" fmla="*/ 107179 w 3521605"/>
                <a:gd name="connsiteY24" fmla="*/ 0 h 550333"/>
                <a:gd name="connsiteX25" fmla="*/ 3521605 w 3521605"/>
                <a:gd name="connsiteY25" fmla="*/ 0 h 550333"/>
                <a:gd name="connsiteX26" fmla="*/ 3521605 w 3521605"/>
                <a:gd name="connsiteY26" fmla="*/ 550333 h 550333"/>
                <a:gd name="connsiteX27" fmla="*/ 126463 w 3521605"/>
                <a:gd name="connsiteY27" fmla="*/ 550333 h 550333"/>
                <a:gd name="connsiteX28" fmla="*/ 0 w 3521605"/>
                <a:gd name="connsiteY28" fmla="*/ 423869 h 550333"/>
                <a:gd name="connsiteX29" fmla="*/ 114070 w 3521605"/>
                <a:gd name="connsiteY29" fmla="*/ 15633 h 55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21605" h="550333">
                  <a:moveTo>
                    <a:pt x="3453873" y="485763"/>
                  </a:moveTo>
                  <a:lnTo>
                    <a:pt x="3453873" y="521763"/>
                  </a:lnTo>
                  <a:lnTo>
                    <a:pt x="3489873" y="521763"/>
                  </a:lnTo>
                  <a:lnTo>
                    <a:pt x="3489873" y="485763"/>
                  </a:lnTo>
                  <a:close/>
                  <a:moveTo>
                    <a:pt x="3453873" y="394326"/>
                  </a:moveTo>
                  <a:lnTo>
                    <a:pt x="3453873" y="430326"/>
                  </a:lnTo>
                  <a:lnTo>
                    <a:pt x="3489873" y="430326"/>
                  </a:lnTo>
                  <a:lnTo>
                    <a:pt x="3489873" y="394326"/>
                  </a:lnTo>
                  <a:close/>
                  <a:moveTo>
                    <a:pt x="3453873" y="302887"/>
                  </a:moveTo>
                  <a:lnTo>
                    <a:pt x="3453873" y="338887"/>
                  </a:lnTo>
                  <a:lnTo>
                    <a:pt x="3489873" y="338887"/>
                  </a:lnTo>
                  <a:lnTo>
                    <a:pt x="3489873" y="302887"/>
                  </a:lnTo>
                  <a:close/>
                  <a:moveTo>
                    <a:pt x="3453873" y="211448"/>
                  </a:moveTo>
                  <a:lnTo>
                    <a:pt x="3453873" y="247448"/>
                  </a:lnTo>
                  <a:lnTo>
                    <a:pt x="3489873" y="247448"/>
                  </a:lnTo>
                  <a:lnTo>
                    <a:pt x="3489873" y="211448"/>
                  </a:lnTo>
                  <a:close/>
                  <a:moveTo>
                    <a:pt x="3453873" y="120009"/>
                  </a:moveTo>
                  <a:lnTo>
                    <a:pt x="3453873" y="156009"/>
                  </a:lnTo>
                  <a:lnTo>
                    <a:pt x="3489873" y="156009"/>
                  </a:lnTo>
                  <a:lnTo>
                    <a:pt x="3489873" y="120009"/>
                  </a:lnTo>
                  <a:close/>
                  <a:moveTo>
                    <a:pt x="3453873" y="28570"/>
                  </a:moveTo>
                  <a:lnTo>
                    <a:pt x="3453873" y="64570"/>
                  </a:lnTo>
                  <a:lnTo>
                    <a:pt x="3489873" y="64570"/>
                  </a:lnTo>
                  <a:lnTo>
                    <a:pt x="3489873" y="28570"/>
                  </a:lnTo>
                  <a:close/>
                  <a:moveTo>
                    <a:pt x="107179" y="0"/>
                  </a:moveTo>
                  <a:lnTo>
                    <a:pt x="3521605" y="0"/>
                  </a:lnTo>
                  <a:lnTo>
                    <a:pt x="3521605" y="550333"/>
                  </a:lnTo>
                  <a:lnTo>
                    <a:pt x="126463" y="550333"/>
                  </a:lnTo>
                  <a:lnTo>
                    <a:pt x="0" y="423869"/>
                  </a:lnTo>
                  <a:cubicBezTo>
                    <a:pt x="109242" y="314626"/>
                    <a:pt x="149199" y="158917"/>
                    <a:pt x="114070" y="15633"/>
                  </a:cubicBezTo>
                  <a:close/>
                </a:path>
              </a:pathLst>
            </a:cu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buSzPct val="100000"/>
              </a:pPr>
              <a:r>
                <a:rPr lang="zh-CN" altLang="en-US" b="1" dirty="0">
                  <a:latin typeface="黑体" panose="02010609060101010101" pitchFamily="49" charset="-122"/>
                  <a:ea typeface="黑体" panose="02010609060101010101" pitchFamily="49" charset="-122"/>
                  <a:sym typeface="+mn-ea"/>
                </a:rPr>
                <a:t>第二次世界大战</a:t>
              </a:r>
              <a:endParaRPr lang="zh-CN" altLang="en-US" b="1" dirty="0">
                <a:solidFill>
                  <a:schemeClr val="bg1"/>
                </a:solidFill>
                <a:latin typeface="黑体" panose="02010609060101010101" pitchFamily="49" charset="-122"/>
                <a:ea typeface="黑体" panose="02010609060101010101" pitchFamily="49" charset="-122"/>
                <a:sym typeface="+mn-ea"/>
              </a:endParaRPr>
            </a:p>
          </p:txBody>
        </p:sp>
        <p:sp>
          <p:nvSpPr>
            <p:cNvPr id="53" name="任意多边形 52"/>
            <p:cNvSpPr/>
            <p:nvPr>
              <p:custDataLst>
                <p:tags r:id="rId8"/>
              </p:custDataLst>
            </p:nvPr>
          </p:nvSpPr>
          <p:spPr>
            <a:xfrm>
              <a:off x="2954" y="3181"/>
              <a:ext cx="1384" cy="1384"/>
            </a:xfrm>
            <a:custGeom>
              <a:avLst/>
              <a:gdLst>
                <a:gd name="connsiteX0" fmla="*/ 306359 w 641090"/>
                <a:gd name="connsiteY0" fmla="*/ 310 h 641086"/>
                <a:gd name="connsiteX1" fmla="*/ 587067 w 641090"/>
                <a:gd name="connsiteY1" fmla="*/ 142484 h 641086"/>
                <a:gd name="connsiteX2" fmla="*/ 583447 w 641090"/>
                <a:gd name="connsiteY2" fmla="*/ 503986 h 641086"/>
                <a:gd name="connsiteX3" fmla="*/ 552370 w 641090"/>
                <a:gd name="connsiteY3" fmla="*/ 541046 h 641086"/>
                <a:gd name="connsiteX4" fmla="*/ 520677 w 641090"/>
                <a:gd name="connsiteY4" fmla="*/ 520679 h 641086"/>
                <a:gd name="connsiteX5" fmla="*/ 555874 w 641090"/>
                <a:gd name="connsiteY5" fmla="*/ 163326 h 641086"/>
                <a:gd name="connsiteX6" fmla="*/ 212253 w 641090"/>
                <a:gd name="connsiteY6" fmla="*/ 59090 h 641086"/>
                <a:gd name="connsiteX7" fmla="*/ 42983 w 641090"/>
                <a:gd name="connsiteY7" fmla="*/ 375772 h 641086"/>
                <a:gd name="connsiteX8" fmla="*/ 320557 w 641090"/>
                <a:gd name="connsiteY8" fmla="*/ 603571 h 641086"/>
                <a:gd name="connsiteX9" fmla="*/ 610748 w 641090"/>
                <a:gd name="connsiteY9" fmla="*/ 610750 h 641086"/>
                <a:gd name="connsiteX10" fmla="*/ 641084 w 641090"/>
                <a:gd name="connsiteY10" fmla="*/ 641086 h 641086"/>
                <a:gd name="connsiteX11" fmla="*/ 320558 w 641090"/>
                <a:gd name="connsiteY11" fmla="*/ 641086 h 641086"/>
                <a:gd name="connsiteX12" fmla="*/ 6190 w 641090"/>
                <a:gd name="connsiteY12" fmla="*/ 383091 h 641086"/>
                <a:gd name="connsiteX13" fmla="*/ 197898 w 641090"/>
                <a:gd name="connsiteY13" fmla="*/ 24431 h 641086"/>
                <a:gd name="connsiteX14" fmla="*/ 306359 w 641090"/>
                <a:gd name="connsiteY14" fmla="*/ 310 h 64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1090" h="641086">
                  <a:moveTo>
                    <a:pt x="306359" y="310"/>
                  </a:moveTo>
                  <a:cubicBezTo>
                    <a:pt x="415768" y="-4516"/>
                    <a:pt x="523350" y="47126"/>
                    <a:pt x="587067" y="142484"/>
                  </a:cubicBezTo>
                  <a:cubicBezTo>
                    <a:pt x="661402" y="253735"/>
                    <a:pt x="657916" y="397377"/>
                    <a:pt x="583447" y="503986"/>
                  </a:cubicBezTo>
                  <a:lnTo>
                    <a:pt x="552370" y="541046"/>
                  </a:lnTo>
                  <a:lnTo>
                    <a:pt x="520677" y="520679"/>
                  </a:lnTo>
                  <a:cubicBezTo>
                    <a:pt x="616150" y="425207"/>
                    <a:pt x="630885" y="275589"/>
                    <a:pt x="555874" y="163326"/>
                  </a:cubicBezTo>
                  <a:cubicBezTo>
                    <a:pt x="480862" y="51063"/>
                    <a:pt x="336993" y="7421"/>
                    <a:pt x="212253" y="59090"/>
                  </a:cubicBezTo>
                  <a:cubicBezTo>
                    <a:pt x="87513" y="110759"/>
                    <a:pt x="16642" y="243348"/>
                    <a:pt x="42983" y="375772"/>
                  </a:cubicBezTo>
                  <a:cubicBezTo>
                    <a:pt x="69324" y="508196"/>
                    <a:pt x="185539" y="603571"/>
                    <a:pt x="320557" y="603571"/>
                  </a:cubicBezTo>
                  <a:lnTo>
                    <a:pt x="610748" y="610750"/>
                  </a:lnTo>
                  <a:lnTo>
                    <a:pt x="641084" y="641086"/>
                  </a:lnTo>
                  <a:lnTo>
                    <a:pt x="320558" y="641086"/>
                  </a:lnTo>
                  <a:cubicBezTo>
                    <a:pt x="167643" y="641086"/>
                    <a:pt x="36023" y="533068"/>
                    <a:pt x="6190" y="383091"/>
                  </a:cubicBezTo>
                  <a:cubicBezTo>
                    <a:pt x="-23642" y="233114"/>
                    <a:pt x="56623" y="82949"/>
                    <a:pt x="197898" y="24431"/>
                  </a:cubicBezTo>
                  <a:cubicBezTo>
                    <a:pt x="233217" y="9802"/>
                    <a:pt x="269890" y="1919"/>
                    <a:pt x="306359" y="310"/>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altLang="zh-CN" dirty="0">
                  <a:solidFill>
                    <a:schemeClr val="accent2"/>
                  </a:solidFill>
                  <a:sym typeface="Arial" panose="020B0604020202020204" pitchFamily="34" charset="0"/>
                </a:rPr>
                <a:t>02</a:t>
              </a:r>
              <a:endParaRPr lang="zh-CN" altLang="en-US" dirty="0">
                <a:solidFill>
                  <a:schemeClr val="accent2"/>
                </a:solidFill>
                <a:sym typeface="Arial" panose="020B0604020202020204" pitchFamily="34" charset="0"/>
              </a:endParaRPr>
            </a:p>
          </p:txBody>
        </p:sp>
        <p:sp>
          <p:nvSpPr>
            <p:cNvPr id="55" name="任意多边形 54"/>
            <p:cNvSpPr/>
            <p:nvPr>
              <p:custDataLst>
                <p:tags r:id="rId9"/>
              </p:custDataLst>
            </p:nvPr>
          </p:nvSpPr>
          <p:spPr>
            <a:xfrm>
              <a:off x="3262" y="4903"/>
              <a:ext cx="7162" cy="882"/>
            </a:xfrm>
            <a:custGeom>
              <a:avLst/>
              <a:gdLst>
                <a:gd name="connsiteX0" fmla="*/ 3453873 w 3521605"/>
                <a:gd name="connsiteY0" fmla="*/ 485763 h 550333"/>
                <a:gd name="connsiteX1" fmla="*/ 3453873 w 3521605"/>
                <a:gd name="connsiteY1" fmla="*/ 521763 h 550333"/>
                <a:gd name="connsiteX2" fmla="*/ 3489873 w 3521605"/>
                <a:gd name="connsiteY2" fmla="*/ 521763 h 550333"/>
                <a:gd name="connsiteX3" fmla="*/ 3489873 w 3521605"/>
                <a:gd name="connsiteY3" fmla="*/ 485763 h 550333"/>
                <a:gd name="connsiteX4" fmla="*/ 3453873 w 3521605"/>
                <a:gd name="connsiteY4" fmla="*/ 394326 h 550333"/>
                <a:gd name="connsiteX5" fmla="*/ 3453873 w 3521605"/>
                <a:gd name="connsiteY5" fmla="*/ 430326 h 550333"/>
                <a:gd name="connsiteX6" fmla="*/ 3489873 w 3521605"/>
                <a:gd name="connsiteY6" fmla="*/ 430326 h 550333"/>
                <a:gd name="connsiteX7" fmla="*/ 3489873 w 3521605"/>
                <a:gd name="connsiteY7" fmla="*/ 394326 h 550333"/>
                <a:gd name="connsiteX8" fmla="*/ 3453873 w 3521605"/>
                <a:gd name="connsiteY8" fmla="*/ 302887 h 550333"/>
                <a:gd name="connsiteX9" fmla="*/ 3453873 w 3521605"/>
                <a:gd name="connsiteY9" fmla="*/ 338887 h 550333"/>
                <a:gd name="connsiteX10" fmla="*/ 3489873 w 3521605"/>
                <a:gd name="connsiteY10" fmla="*/ 338887 h 550333"/>
                <a:gd name="connsiteX11" fmla="*/ 3489873 w 3521605"/>
                <a:gd name="connsiteY11" fmla="*/ 302887 h 550333"/>
                <a:gd name="connsiteX12" fmla="*/ 3453873 w 3521605"/>
                <a:gd name="connsiteY12" fmla="*/ 211448 h 550333"/>
                <a:gd name="connsiteX13" fmla="*/ 3453873 w 3521605"/>
                <a:gd name="connsiteY13" fmla="*/ 247448 h 550333"/>
                <a:gd name="connsiteX14" fmla="*/ 3489873 w 3521605"/>
                <a:gd name="connsiteY14" fmla="*/ 247448 h 550333"/>
                <a:gd name="connsiteX15" fmla="*/ 3489873 w 3521605"/>
                <a:gd name="connsiteY15" fmla="*/ 211448 h 550333"/>
                <a:gd name="connsiteX16" fmla="*/ 3453873 w 3521605"/>
                <a:gd name="connsiteY16" fmla="*/ 120009 h 550333"/>
                <a:gd name="connsiteX17" fmla="*/ 3453873 w 3521605"/>
                <a:gd name="connsiteY17" fmla="*/ 156009 h 550333"/>
                <a:gd name="connsiteX18" fmla="*/ 3489873 w 3521605"/>
                <a:gd name="connsiteY18" fmla="*/ 156009 h 550333"/>
                <a:gd name="connsiteX19" fmla="*/ 3489873 w 3521605"/>
                <a:gd name="connsiteY19" fmla="*/ 120009 h 550333"/>
                <a:gd name="connsiteX20" fmla="*/ 3453873 w 3521605"/>
                <a:gd name="connsiteY20" fmla="*/ 28570 h 550333"/>
                <a:gd name="connsiteX21" fmla="*/ 3453873 w 3521605"/>
                <a:gd name="connsiteY21" fmla="*/ 64570 h 550333"/>
                <a:gd name="connsiteX22" fmla="*/ 3489873 w 3521605"/>
                <a:gd name="connsiteY22" fmla="*/ 64570 h 550333"/>
                <a:gd name="connsiteX23" fmla="*/ 3489873 w 3521605"/>
                <a:gd name="connsiteY23" fmla="*/ 28570 h 550333"/>
                <a:gd name="connsiteX24" fmla="*/ 107179 w 3521605"/>
                <a:gd name="connsiteY24" fmla="*/ 0 h 550333"/>
                <a:gd name="connsiteX25" fmla="*/ 3521605 w 3521605"/>
                <a:gd name="connsiteY25" fmla="*/ 0 h 550333"/>
                <a:gd name="connsiteX26" fmla="*/ 3521605 w 3521605"/>
                <a:gd name="connsiteY26" fmla="*/ 550333 h 550333"/>
                <a:gd name="connsiteX27" fmla="*/ 126463 w 3521605"/>
                <a:gd name="connsiteY27" fmla="*/ 550333 h 550333"/>
                <a:gd name="connsiteX28" fmla="*/ 0 w 3521605"/>
                <a:gd name="connsiteY28" fmla="*/ 423869 h 550333"/>
                <a:gd name="connsiteX29" fmla="*/ 114070 w 3521605"/>
                <a:gd name="connsiteY29" fmla="*/ 15633 h 55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21605" h="550333">
                  <a:moveTo>
                    <a:pt x="3453873" y="485763"/>
                  </a:moveTo>
                  <a:lnTo>
                    <a:pt x="3453873" y="521763"/>
                  </a:lnTo>
                  <a:lnTo>
                    <a:pt x="3489873" y="521763"/>
                  </a:lnTo>
                  <a:lnTo>
                    <a:pt x="3489873" y="485763"/>
                  </a:lnTo>
                  <a:close/>
                  <a:moveTo>
                    <a:pt x="3453873" y="394326"/>
                  </a:moveTo>
                  <a:lnTo>
                    <a:pt x="3453873" y="430326"/>
                  </a:lnTo>
                  <a:lnTo>
                    <a:pt x="3489873" y="430326"/>
                  </a:lnTo>
                  <a:lnTo>
                    <a:pt x="3489873" y="394326"/>
                  </a:lnTo>
                  <a:close/>
                  <a:moveTo>
                    <a:pt x="3453873" y="302887"/>
                  </a:moveTo>
                  <a:lnTo>
                    <a:pt x="3453873" y="338887"/>
                  </a:lnTo>
                  <a:lnTo>
                    <a:pt x="3489873" y="338887"/>
                  </a:lnTo>
                  <a:lnTo>
                    <a:pt x="3489873" y="302887"/>
                  </a:lnTo>
                  <a:close/>
                  <a:moveTo>
                    <a:pt x="3453873" y="211448"/>
                  </a:moveTo>
                  <a:lnTo>
                    <a:pt x="3453873" y="247448"/>
                  </a:lnTo>
                  <a:lnTo>
                    <a:pt x="3489873" y="247448"/>
                  </a:lnTo>
                  <a:lnTo>
                    <a:pt x="3489873" y="211448"/>
                  </a:lnTo>
                  <a:close/>
                  <a:moveTo>
                    <a:pt x="3453873" y="120009"/>
                  </a:moveTo>
                  <a:lnTo>
                    <a:pt x="3453873" y="156009"/>
                  </a:lnTo>
                  <a:lnTo>
                    <a:pt x="3489873" y="156009"/>
                  </a:lnTo>
                  <a:lnTo>
                    <a:pt x="3489873" y="120009"/>
                  </a:lnTo>
                  <a:close/>
                  <a:moveTo>
                    <a:pt x="3453873" y="28570"/>
                  </a:moveTo>
                  <a:lnTo>
                    <a:pt x="3453873" y="64570"/>
                  </a:lnTo>
                  <a:lnTo>
                    <a:pt x="3489873" y="64570"/>
                  </a:lnTo>
                  <a:lnTo>
                    <a:pt x="3489873" y="28570"/>
                  </a:lnTo>
                  <a:close/>
                  <a:moveTo>
                    <a:pt x="107179" y="0"/>
                  </a:moveTo>
                  <a:lnTo>
                    <a:pt x="3521605" y="0"/>
                  </a:lnTo>
                  <a:lnTo>
                    <a:pt x="3521605" y="550333"/>
                  </a:lnTo>
                  <a:lnTo>
                    <a:pt x="126463" y="550333"/>
                  </a:lnTo>
                  <a:lnTo>
                    <a:pt x="0" y="423869"/>
                  </a:lnTo>
                  <a:cubicBezTo>
                    <a:pt x="109242" y="314626"/>
                    <a:pt x="149199" y="158917"/>
                    <a:pt x="114070" y="15633"/>
                  </a:cubicBezTo>
                  <a:close/>
                </a:path>
              </a:pathLst>
            </a:cu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buSzPct val="100000"/>
              </a:pPr>
              <a:r>
                <a:rPr lang="zh-CN" altLang="en-US" b="1" dirty="0">
                  <a:latin typeface="黑体" panose="02010609060101010101" pitchFamily="49" charset="-122"/>
                  <a:ea typeface="黑体" panose="02010609060101010101" pitchFamily="49" charset="-122"/>
                  <a:sym typeface="+mn-ea"/>
                </a:rPr>
                <a:t>战后国际秩序的建立</a:t>
              </a:r>
              <a:endParaRPr lang="zh-CN" altLang="en-US" b="1" dirty="0">
                <a:solidFill>
                  <a:schemeClr val="bg1"/>
                </a:solidFill>
                <a:latin typeface="黑体" panose="02010609060101010101" pitchFamily="49" charset="-122"/>
                <a:ea typeface="黑体" panose="02010609060101010101" pitchFamily="49" charset="-122"/>
                <a:sym typeface="+mn-ea"/>
              </a:endParaRPr>
            </a:p>
          </p:txBody>
        </p:sp>
        <p:sp>
          <p:nvSpPr>
            <p:cNvPr id="56" name="任意多边形 55"/>
            <p:cNvSpPr/>
            <p:nvPr>
              <p:custDataLst>
                <p:tags r:id="rId10"/>
              </p:custDataLst>
            </p:nvPr>
          </p:nvSpPr>
          <p:spPr>
            <a:xfrm>
              <a:off x="1878" y="4652"/>
              <a:ext cx="1384" cy="1384"/>
            </a:xfrm>
            <a:custGeom>
              <a:avLst/>
              <a:gdLst>
                <a:gd name="connsiteX0" fmla="*/ 306359 w 641090"/>
                <a:gd name="connsiteY0" fmla="*/ 310 h 641086"/>
                <a:gd name="connsiteX1" fmla="*/ 587067 w 641090"/>
                <a:gd name="connsiteY1" fmla="*/ 142484 h 641086"/>
                <a:gd name="connsiteX2" fmla="*/ 583447 w 641090"/>
                <a:gd name="connsiteY2" fmla="*/ 503986 h 641086"/>
                <a:gd name="connsiteX3" fmla="*/ 552370 w 641090"/>
                <a:gd name="connsiteY3" fmla="*/ 541046 h 641086"/>
                <a:gd name="connsiteX4" fmla="*/ 520677 w 641090"/>
                <a:gd name="connsiteY4" fmla="*/ 520679 h 641086"/>
                <a:gd name="connsiteX5" fmla="*/ 555874 w 641090"/>
                <a:gd name="connsiteY5" fmla="*/ 163326 h 641086"/>
                <a:gd name="connsiteX6" fmla="*/ 212253 w 641090"/>
                <a:gd name="connsiteY6" fmla="*/ 59090 h 641086"/>
                <a:gd name="connsiteX7" fmla="*/ 42983 w 641090"/>
                <a:gd name="connsiteY7" fmla="*/ 375772 h 641086"/>
                <a:gd name="connsiteX8" fmla="*/ 320557 w 641090"/>
                <a:gd name="connsiteY8" fmla="*/ 603571 h 641086"/>
                <a:gd name="connsiteX9" fmla="*/ 610748 w 641090"/>
                <a:gd name="connsiteY9" fmla="*/ 610750 h 641086"/>
                <a:gd name="connsiteX10" fmla="*/ 641084 w 641090"/>
                <a:gd name="connsiteY10" fmla="*/ 641086 h 641086"/>
                <a:gd name="connsiteX11" fmla="*/ 320558 w 641090"/>
                <a:gd name="connsiteY11" fmla="*/ 641086 h 641086"/>
                <a:gd name="connsiteX12" fmla="*/ 6190 w 641090"/>
                <a:gd name="connsiteY12" fmla="*/ 383091 h 641086"/>
                <a:gd name="connsiteX13" fmla="*/ 197898 w 641090"/>
                <a:gd name="connsiteY13" fmla="*/ 24431 h 641086"/>
                <a:gd name="connsiteX14" fmla="*/ 306359 w 641090"/>
                <a:gd name="connsiteY14" fmla="*/ 310 h 64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1090" h="641086">
                  <a:moveTo>
                    <a:pt x="306359" y="310"/>
                  </a:moveTo>
                  <a:cubicBezTo>
                    <a:pt x="415768" y="-4516"/>
                    <a:pt x="523350" y="47126"/>
                    <a:pt x="587067" y="142484"/>
                  </a:cubicBezTo>
                  <a:cubicBezTo>
                    <a:pt x="661402" y="253735"/>
                    <a:pt x="657916" y="397377"/>
                    <a:pt x="583447" y="503986"/>
                  </a:cubicBezTo>
                  <a:lnTo>
                    <a:pt x="552370" y="541046"/>
                  </a:lnTo>
                  <a:lnTo>
                    <a:pt x="520677" y="520679"/>
                  </a:lnTo>
                  <a:cubicBezTo>
                    <a:pt x="616150" y="425207"/>
                    <a:pt x="630885" y="275589"/>
                    <a:pt x="555874" y="163326"/>
                  </a:cubicBezTo>
                  <a:cubicBezTo>
                    <a:pt x="480862" y="51063"/>
                    <a:pt x="336993" y="7421"/>
                    <a:pt x="212253" y="59090"/>
                  </a:cubicBezTo>
                  <a:cubicBezTo>
                    <a:pt x="87513" y="110759"/>
                    <a:pt x="16642" y="243348"/>
                    <a:pt x="42983" y="375772"/>
                  </a:cubicBezTo>
                  <a:cubicBezTo>
                    <a:pt x="69324" y="508196"/>
                    <a:pt x="185539" y="603571"/>
                    <a:pt x="320557" y="603571"/>
                  </a:cubicBezTo>
                  <a:lnTo>
                    <a:pt x="610748" y="610750"/>
                  </a:lnTo>
                  <a:lnTo>
                    <a:pt x="641084" y="641086"/>
                  </a:lnTo>
                  <a:lnTo>
                    <a:pt x="320558" y="641086"/>
                  </a:lnTo>
                  <a:cubicBezTo>
                    <a:pt x="167643" y="641086"/>
                    <a:pt x="36023" y="533068"/>
                    <a:pt x="6190" y="383091"/>
                  </a:cubicBezTo>
                  <a:cubicBezTo>
                    <a:pt x="-23642" y="233114"/>
                    <a:pt x="56623" y="82949"/>
                    <a:pt x="197898" y="24431"/>
                  </a:cubicBezTo>
                  <a:cubicBezTo>
                    <a:pt x="233217" y="9802"/>
                    <a:pt x="269890" y="1919"/>
                    <a:pt x="306359" y="310"/>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altLang="zh-CN" dirty="0">
                  <a:solidFill>
                    <a:schemeClr val="accent2"/>
                  </a:solidFill>
                  <a:sym typeface="Arial" panose="020B0604020202020204" pitchFamily="34" charset="0"/>
                </a:rPr>
                <a:t>03</a:t>
              </a:r>
              <a:endParaRPr lang="zh-CN" altLang="en-US" dirty="0">
                <a:solidFill>
                  <a:schemeClr val="accent2"/>
                </a:solidFill>
                <a:sym typeface="Arial" panose="020B0604020202020204" pitchFamily="34" charset="0"/>
              </a:endParaRPr>
            </a:p>
          </p:txBody>
        </p:sp>
      </p:grpSp>
      <p:sp>
        <p:nvSpPr>
          <p:cNvPr id="66" name="文本框 65"/>
          <p:cNvSpPr txBox="1"/>
          <p:nvPr>
            <p:custDataLst>
              <p:tags r:id="rId2"/>
            </p:custDataLst>
          </p:nvPr>
        </p:nvSpPr>
        <p:spPr>
          <a:xfrm>
            <a:off x="571272" y="1082153"/>
            <a:ext cx="3675339" cy="594306"/>
          </a:xfrm>
          <a:prstGeom prst="rect">
            <a:avLst/>
          </a:prstGeom>
          <a:noFill/>
        </p:spPr>
        <p:txBody>
          <a:bodyPr wrap="square" rtlCol="0" anchor="ctr">
            <a:noAutofit/>
          </a:bodyPr>
          <a:lstStyle/>
          <a:p>
            <a:pPr algn="ctr">
              <a:lnSpc>
                <a:spcPct val="150000"/>
              </a:lnSpc>
            </a:pPr>
            <a:r>
              <a:rPr lang="zh-CN" altLang="en-US" sz="3600" b="1" dirty="0">
                <a:effectLst>
                  <a:outerShdw blurRad="38100" dist="38100" dir="2700000" algn="tl">
                    <a:srgbClr val="000000">
                      <a:alpha val="43137"/>
                    </a:srgbClr>
                  </a:outerShdw>
                </a:effectLst>
                <a:latin typeface="方正小标宋简体" panose="03000509000000000000" charset="-122"/>
                <a:ea typeface="方正小标宋简体" panose="03000509000000000000" charset="-122"/>
                <a:sym typeface="Arial" panose="020B0604020202020204" pitchFamily="34" charset="0"/>
              </a:rPr>
              <a:t>目   录</a:t>
            </a:r>
          </a:p>
        </p:txBody>
      </p:sp>
      <p:pic>
        <p:nvPicPr>
          <p:cNvPr id="9" name="图片 8" descr="C:/Users/L/AppData/Local/Temp/kaimatting/20200223203025/output_aiMatting_20200223203128.pngoutput_aiMatting_20200223203128"/>
          <p:cNvPicPr>
            <a:picLocks noChangeAspect="1"/>
          </p:cNvPicPr>
          <p:nvPr/>
        </p:nvPicPr>
        <p:blipFill>
          <a:blip r:embed="rId12">
            <a:clrChange>
              <a:clrFrom>
                <a:srgbClr val="FFFFFF">
                  <a:alpha val="100000"/>
                </a:srgbClr>
              </a:clrFrom>
              <a:clrTo>
                <a:srgbClr val="FFFFFF">
                  <a:alpha val="100000"/>
                  <a:alpha val="0"/>
                </a:srgbClr>
              </a:clrTo>
            </a:clrChange>
          </a:blip>
          <a:stretch>
            <a:fillRect/>
          </a:stretch>
        </p:blipFill>
        <p:spPr>
          <a:xfrm rot="1020000">
            <a:off x="5128260" y="226219"/>
            <a:ext cx="3842385" cy="3034189"/>
          </a:xfrm>
          <a:prstGeom prst="rect">
            <a:avLst/>
          </a:prstGeom>
          <a:noFill/>
        </p:spPr>
      </p:pic>
      <p:sp>
        <p:nvSpPr>
          <p:cNvPr id="4" name="TextBox 1"/>
          <p:cNvSpPr txBox="1"/>
          <p:nvPr/>
        </p:nvSpPr>
        <p:spPr>
          <a:xfrm rot="1020000">
            <a:off x="5201126" y="1862058"/>
            <a:ext cx="3319463" cy="1076961"/>
          </a:xfrm>
          <a:prstGeom prst="rect">
            <a:avLst/>
          </a:prstGeom>
          <a:solidFill>
            <a:schemeClr val="bg1">
              <a:lumMod val="85000"/>
              <a:alpha val="44000"/>
            </a:schemeClr>
          </a:solidFill>
        </p:spPr>
        <p:txBody>
          <a:bodyPr wrap="square" rtlCol="0">
            <a:spAutoFit/>
          </a:bodyPr>
          <a:lstStyle/>
          <a:p>
            <a:pPr>
              <a:lnSpc>
                <a:spcPct val="150000"/>
              </a:lnSpc>
            </a:pPr>
            <a:r>
              <a:rPr lang="zh-CN" altLang="en-US" sz="1500" b="1" kern="100" dirty="0">
                <a:latin typeface="楷体" panose="02010609060101010101" charset="-122"/>
                <a:ea typeface="楷体" panose="02010609060101010101" charset="-122"/>
                <a:cs typeface="Times New Roman" panose="02020603050405020304" pitchFamily="18" charset="0"/>
                <a:sym typeface="+mn-ea"/>
              </a:rPr>
              <a:t>了解世界大战引起的国际秩序的重要变化；理解第二次世界大战的民族民主运动对国际秩序的影响。</a:t>
            </a:r>
            <a:endParaRPr lang="zh-CN" altLang="en-US" sz="1500" b="1" kern="1200" dirty="0">
              <a:solidFill>
                <a:schemeClr val="tx1"/>
              </a:solidFill>
              <a:latin typeface="楷体" panose="02010609060101010101" charset="-122"/>
              <a:ea typeface="楷体" panose="02010609060101010101" charset="-122"/>
              <a:cs typeface="楷体" panose="02010609060101010101" charset="-122"/>
              <a:sym typeface="+mn-ea"/>
            </a:endParaRPr>
          </a:p>
        </p:txBody>
      </p:sp>
      <p:sp>
        <p:nvSpPr>
          <p:cNvPr id="6" name="文本框 5"/>
          <p:cNvSpPr txBox="1"/>
          <p:nvPr/>
        </p:nvSpPr>
        <p:spPr>
          <a:xfrm rot="1140000">
            <a:off x="6581865" y="1004436"/>
            <a:ext cx="1261884" cy="470963"/>
          </a:xfrm>
          <a:prstGeom prst="rect">
            <a:avLst/>
          </a:prstGeom>
          <a:solidFill>
            <a:schemeClr val="accent1">
              <a:lumMod val="60000"/>
              <a:lumOff val="40000"/>
            </a:schemeClr>
          </a:solidFill>
        </p:spPr>
        <p:txBody>
          <a:bodyPr wrap="none" rtlCol="0">
            <a:spAutoFit/>
          </a:bodyPr>
          <a:lstStyle/>
          <a:p>
            <a:pPr>
              <a:lnSpc>
                <a:spcPct val="130000"/>
              </a:lnSpc>
            </a:pPr>
            <a:r>
              <a:rPr lang="zh-CN" altLang="en-US" sz="2100" b="1" dirty="0">
                <a:latin typeface="Arial" panose="020B0604020202020204" pitchFamily="34" charset="0"/>
                <a:ea typeface="微软雅黑" panose="020B0503020204020204" charset="-122"/>
              </a:rPr>
              <a:t>课程标准</a:t>
            </a:r>
          </a:p>
        </p:txBody>
      </p:sp>
      <p:pic>
        <p:nvPicPr>
          <p:cNvPr id="7" name="音频 6">
            <a:hlinkClick r:id="" action="ppaction://media"/>
            <a:extLst>
              <a:ext uri="{FF2B5EF4-FFF2-40B4-BE49-F238E27FC236}">
                <a16:creationId xmlns:a16="http://schemas.microsoft.com/office/drawing/2014/main" xmlns="" id="{4D7E678D-CD80-48B6-9278-80B82B8FC7EE}"/>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440738" y="4440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3982"/>
    </mc:Choice>
    <mc:Fallback xmlns="">
      <p:transition spd="slow" advTm="33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音频 1">
            <a:hlinkClick r:id="" action="ppaction://media"/>
            <a:extLst>
              <a:ext uri="{FF2B5EF4-FFF2-40B4-BE49-F238E27FC236}">
                <a16:creationId xmlns:a16="http://schemas.microsoft.com/office/drawing/2014/main" xmlns="" id="{9A2B3C14-5AE8-4F6C-8C55-9BF171B7DE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4440238"/>
            <a:ext cx="487362" cy="487362"/>
          </a:xfrm>
          <a:prstGeom prst="rect">
            <a:avLst/>
          </a:prstGeom>
        </p:spPr>
      </p:pic>
      <p:pic>
        <p:nvPicPr>
          <p:cNvPr id="3" name="图片 2" descr="微信图片_20200201171503">
            <a:extLst>
              <a:ext uri="{FF2B5EF4-FFF2-40B4-BE49-F238E27FC236}">
                <a16:creationId xmlns:a16="http://schemas.microsoft.com/office/drawing/2014/main" xmlns="" id="{1C52F633-61E5-422B-80E5-8019F2446619}"/>
              </a:ext>
            </a:extLst>
          </p:cNvPr>
          <p:cNvPicPr>
            <a:picLocks noChangeAspect="1"/>
          </p:cNvPicPr>
          <p:nvPr>
            <p:custDataLst>
              <p:tags r:id="rId3"/>
            </p:custDataLst>
          </p:nvPr>
        </p:nvPicPr>
        <p:blipFill>
          <a:blip r:embed="rId6">
            <a:clrChange>
              <a:clrFrom>
                <a:srgbClr val="FFFFFF">
                  <a:alpha val="100000"/>
                </a:srgbClr>
              </a:clrFrom>
              <a:clrTo>
                <a:srgbClr val="FFFFFF">
                  <a:alpha val="100000"/>
                  <a:alpha val="0"/>
                </a:srgbClr>
              </a:clrTo>
            </a:clrChange>
          </a:blip>
          <a:stretch>
            <a:fillRect/>
          </a:stretch>
        </p:blipFill>
        <p:spPr>
          <a:xfrm>
            <a:off x="3954780" y="793833"/>
            <a:ext cx="1234440" cy="1223010"/>
          </a:xfrm>
          <a:prstGeom prst="rect">
            <a:avLst/>
          </a:prstGeom>
        </p:spPr>
      </p:pic>
      <p:sp>
        <p:nvSpPr>
          <p:cNvPr id="4" name="矩形 3">
            <a:extLst>
              <a:ext uri="{FF2B5EF4-FFF2-40B4-BE49-F238E27FC236}">
                <a16:creationId xmlns:a16="http://schemas.microsoft.com/office/drawing/2014/main" xmlns="" id="{1C71B0E0-3257-4942-9F1E-94A6C4D871AA}"/>
              </a:ext>
            </a:extLst>
          </p:cNvPr>
          <p:cNvSpPr/>
          <p:nvPr/>
        </p:nvSpPr>
        <p:spPr>
          <a:xfrm>
            <a:off x="2376805" y="2360295"/>
            <a:ext cx="4658995" cy="922020"/>
          </a:xfrm>
          <a:prstGeom prst="rect">
            <a:avLst/>
          </a:prstGeom>
        </p:spPr>
        <p:txBody>
          <a:bodyPr wrap="square">
            <a:spAutoFit/>
          </a:bodyPr>
          <a:lstStyle/>
          <a:p>
            <a:pPr algn="r"/>
            <a:r>
              <a:rPr lang="zh-CN" altLang="en-US" sz="5400" b="1" spc="300" dirty="0">
                <a:solidFill>
                  <a:srgbClr val="002060"/>
                </a:solidFill>
                <a:latin typeface="微软雅黑" panose="020B0503020204020204" charset="-122"/>
                <a:ea typeface="微软雅黑" panose="020B0503020204020204" charset="-122"/>
              </a:rPr>
              <a:t>谢谢您的观看</a:t>
            </a:r>
          </a:p>
        </p:txBody>
      </p:sp>
      <p:sp>
        <p:nvSpPr>
          <p:cNvPr id="5" name="矩形 4">
            <a:extLst>
              <a:ext uri="{FF2B5EF4-FFF2-40B4-BE49-F238E27FC236}">
                <a16:creationId xmlns:a16="http://schemas.microsoft.com/office/drawing/2014/main" xmlns="" id="{FC4C6D8A-ED1B-4E19-BBE1-A3EE0A2E8EE5}"/>
              </a:ext>
            </a:extLst>
          </p:cNvPr>
          <p:cNvSpPr/>
          <p:nvPr/>
        </p:nvSpPr>
        <p:spPr>
          <a:xfrm>
            <a:off x="2632710" y="3507740"/>
            <a:ext cx="4205412" cy="442878"/>
          </a:xfrm>
          <a:prstGeom prst="rect">
            <a:avLst/>
          </a:prstGeom>
        </p:spPr>
        <p:txBody>
          <a:bodyPr wrap="square">
            <a:spAutoFit/>
          </a:bodyPr>
          <a:lstStyle/>
          <a:p>
            <a:pPr algn="l">
              <a:lnSpc>
                <a:spcPct val="150000"/>
              </a:lnSpc>
            </a:pPr>
            <a:r>
              <a:rPr lang="zh-CN" altLang="en-US" spc="226" dirty="0">
                <a:solidFill>
                  <a:srgbClr val="002060"/>
                </a:solidFill>
                <a:latin typeface="楷体" panose="02010609060101010101" charset="-122"/>
                <a:ea typeface="楷体" panose="02010609060101010101" charset="-122"/>
              </a:rPr>
              <a:t>北京市朝阳区教育研究中心  制作</a:t>
            </a:r>
          </a:p>
        </p:txBody>
      </p:sp>
    </p:spTree>
    <p:extLst>
      <p:ext uri="{BB962C8B-B14F-4D97-AF65-F5344CB8AC3E}">
        <p14:creationId xmlns:p14="http://schemas.microsoft.com/office/powerpoint/2010/main" val="221406193"/>
      </p:ext>
    </p:extLst>
  </p:cSld>
  <p:clrMapOvr>
    <a:masterClrMapping/>
  </p:clrMapOvr>
  <mc:AlternateContent xmlns:mc="http://schemas.openxmlformats.org/markup-compatibility/2006" xmlns:p14="http://schemas.microsoft.com/office/powerpoint/2010/main">
    <mc:Choice Requires="p14">
      <p:transition spd="slow" p14:dur="2000" advTm="61483"/>
    </mc:Choice>
    <mc:Fallback xmlns="">
      <p:transition spd="slow" advTm="61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1" presetClass="entr" presetSubtype="0" fill="hold" nodeType="afterEffect">
                                  <p:stCondLst>
                                    <p:cond delay="0"/>
                                  </p:stCondLst>
                                  <p:iterate type="lt">
                                    <p:tmPct val="10000"/>
                                  </p:iterate>
                                  <p:childTnLst>
                                    <p:set>
                                      <p:cBhvr>
                                        <p:cTn id="9" dur="1" fill="hold">
                                          <p:stCondLst>
                                            <p:cond delay="0"/>
                                          </p:stCondLst>
                                        </p:cTn>
                                        <p:tgtEl>
                                          <p:spTgt spid="4">
                                            <p:txEl>
                                              <p:pRg st="0" end="0"/>
                                            </p:txEl>
                                          </p:spTgt>
                                        </p:tgtEl>
                                        <p:attrNameLst>
                                          <p:attrName>style.visibility</p:attrName>
                                        </p:attrNameLst>
                                      </p:cBhvr>
                                      <p:to>
                                        <p:strVal val="visible"/>
                                      </p:to>
                                    </p:set>
                                    <p:anim calcmode="lin" valueType="num">
                                      <p:cBhvr>
                                        <p:cTn id="10"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12"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4">
                                            <p:txEl>
                                              <p:pRg st="0" end="0"/>
                                            </p:txEl>
                                          </p:spTgt>
                                        </p:tgtEl>
                                      </p:cBhvr>
                                    </p:animEffect>
                                  </p:childTnLst>
                                </p:cTn>
                              </p:par>
                            </p:childTnLst>
                          </p:cTn>
                        </p:par>
                        <p:par>
                          <p:cTn id="15" fill="hold">
                            <p:stCondLst>
                              <p:cond delay="750"/>
                            </p:stCondLst>
                            <p:childTnLst>
                              <p:par>
                                <p:cTn id="16" presetID="22" presetClass="entr" presetSubtype="8" fill="hold" nodeType="after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left)">
                                      <p:cBhvr>
                                        <p:cTn id="18"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xmlns="" id="{F408D7E4-DB61-4512-93D1-14E363AAFC6B}"/>
              </a:ext>
            </a:extLst>
          </p:cNvPr>
          <p:cNvSpPr txBox="1"/>
          <p:nvPr/>
        </p:nvSpPr>
        <p:spPr>
          <a:xfrm>
            <a:off x="1585070" y="882377"/>
            <a:ext cx="5543074" cy="1689373"/>
          </a:xfrm>
          <a:prstGeom prst="rect">
            <a:avLst/>
          </a:prstGeom>
          <a:noFill/>
        </p:spPr>
        <p:txBody>
          <a:bodyPr wrap="square" rtlCol="0" anchor="t">
            <a:spAutoFit/>
          </a:bodyPr>
          <a:lstStyle/>
          <a:p>
            <a:pPr>
              <a:lnSpc>
                <a:spcPct val="150000"/>
              </a:lnSpc>
            </a:pPr>
            <a:r>
              <a:rPr lang="zh-CN" altLang="en-US"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【法西斯主义的特征】</a:t>
            </a:r>
            <a:endParaRPr lang="zh-CN" altLang="en-US" b="1" dirty="0">
              <a:latin typeface="黑体" panose="02010609060101010101" pitchFamily="49" charset="-122"/>
              <a:ea typeface="黑体" panose="02010609060101010101" pitchFamily="49" charset="-122"/>
            </a:endParaRPr>
          </a:p>
          <a:p>
            <a:pPr>
              <a:lnSpc>
                <a:spcPct val="150000"/>
              </a:lnSpc>
            </a:pPr>
            <a:r>
              <a:rPr lang="zh-CN" altLang="en-US" b="1" dirty="0">
                <a:latin typeface="黑体" panose="02010609060101010101" pitchFamily="49" charset="-122"/>
                <a:ea typeface="黑体" panose="02010609060101010101" pitchFamily="49" charset="-122"/>
                <a:sym typeface="+mn-ea"/>
              </a:rPr>
              <a:t>    以</a:t>
            </a:r>
            <a:r>
              <a:rPr lang="zh-CN" altLang="en-US" b="1" dirty="0">
                <a:solidFill>
                  <a:srgbClr val="FF0000"/>
                </a:solidFill>
                <a:latin typeface="黑体" panose="02010609060101010101" pitchFamily="49" charset="-122"/>
                <a:ea typeface="黑体" panose="02010609060101010101" pitchFamily="49" charset="-122"/>
                <a:sym typeface="+mn-ea"/>
              </a:rPr>
              <a:t>极端民族主义</a:t>
            </a:r>
            <a:r>
              <a:rPr lang="zh-CN" altLang="en-US" b="1" dirty="0">
                <a:latin typeface="黑体" panose="02010609060101010101" pitchFamily="49" charset="-122"/>
                <a:ea typeface="黑体" panose="02010609060101010101" pitchFamily="49" charset="-122"/>
                <a:sym typeface="+mn-ea"/>
              </a:rPr>
              <a:t>为基本特征</a:t>
            </a:r>
            <a:r>
              <a:rPr lang="en-US" altLang="zh-CN" b="1" dirty="0">
                <a:latin typeface="黑体" panose="02010609060101010101" pitchFamily="49" charset="-122"/>
                <a:ea typeface="黑体" panose="02010609060101010101" pitchFamily="49" charset="-122"/>
                <a:sym typeface="+mn-ea"/>
              </a:rPr>
              <a:t>,</a:t>
            </a:r>
            <a:r>
              <a:rPr lang="zh-CN" altLang="en-US" b="1" dirty="0">
                <a:latin typeface="黑体" panose="02010609060101010101" pitchFamily="49" charset="-122"/>
                <a:ea typeface="黑体" panose="02010609060101010101" pitchFamily="49" charset="-122"/>
                <a:sym typeface="+mn-ea"/>
              </a:rPr>
              <a:t>反对自由主义和共产主义</a:t>
            </a:r>
            <a:r>
              <a:rPr lang="en-US" altLang="zh-CN" b="1" dirty="0">
                <a:latin typeface="黑体" panose="02010609060101010101" pitchFamily="49" charset="-122"/>
                <a:ea typeface="黑体" panose="02010609060101010101" pitchFamily="49" charset="-122"/>
                <a:sym typeface="+mn-ea"/>
              </a:rPr>
              <a:t>,</a:t>
            </a:r>
            <a:r>
              <a:rPr lang="zh-CN" altLang="en-US" b="1" dirty="0">
                <a:latin typeface="黑体" panose="02010609060101010101" pitchFamily="49" charset="-122"/>
                <a:ea typeface="黑体" panose="02010609060101010101" pitchFamily="49" charset="-122"/>
                <a:sym typeface="+mn-ea"/>
              </a:rPr>
              <a:t>主张对内实行恐怖独裁统治</a:t>
            </a:r>
            <a:r>
              <a:rPr lang="en-US" altLang="zh-CN" b="1" dirty="0">
                <a:latin typeface="黑体" panose="02010609060101010101" pitchFamily="49" charset="-122"/>
                <a:ea typeface="黑体" panose="02010609060101010101" pitchFamily="49" charset="-122"/>
                <a:sym typeface="+mn-ea"/>
              </a:rPr>
              <a:t>,</a:t>
            </a:r>
            <a:r>
              <a:rPr lang="zh-CN" altLang="en-US" b="1" dirty="0">
                <a:latin typeface="黑体" panose="02010609060101010101" pitchFamily="49" charset="-122"/>
                <a:ea typeface="黑体" panose="02010609060101010101" pitchFamily="49" charset="-122"/>
                <a:sym typeface="+mn-ea"/>
              </a:rPr>
              <a:t>对外侵略扩张</a:t>
            </a:r>
            <a:r>
              <a:rPr lang="en-US" altLang="zh-CN" b="1" dirty="0">
                <a:latin typeface="黑体" panose="02010609060101010101" pitchFamily="49" charset="-122"/>
                <a:ea typeface="黑体" panose="02010609060101010101" pitchFamily="49" charset="-122"/>
                <a:sym typeface="+mn-ea"/>
              </a:rPr>
              <a:t>,</a:t>
            </a:r>
            <a:r>
              <a:rPr lang="zh-CN" altLang="en-US" b="1" dirty="0">
                <a:latin typeface="黑体" panose="02010609060101010101" pitchFamily="49" charset="-122"/>
                <a:ea typeface="黑体" panose="02010609060101010101" pitchFamily="49" charset="-122"/>
                <a:sym typeface="+mn-ea"/>
              </a:rPr>
              <a:t>发动战争</a:t>
            </a:r>
            <a:r>
              <a:rPr lang="en-US" altLang="zh-CN" b="1" dirty="0">
                <a:latin typeface="黑体" panose="02010609060101010101" pitchFamily="49" charset="-122"/>
                <a:ea typeface="黑体" panose="02010609060101010101" pitchFamily="49" charset="-122"/>
                <a:sym typeface="+mn-ea"/>
              </a:rPr>
              <a:t>,</a:t>
            </a:r>
            <a:r>
              <a:rPr lang="zh-CN" altLang="en-US" b="1" dirty="0">
                <a:latin typeface="黑体" panose="02010609060101010101" pitchFamily="49" charset="-122"/>
                <a:ea typeface="黑体" panose="02010609060101010101" pitchFamily="49" charset="-122"/>
                <a:sym typeface="+mn-ea"/>
              </a:rPr>
              <a:t>争霸世界。</a:t>
            </a:r>
          </a:p>
        </p:txBody>
      </p:sp>
      <p:pic>
        <p:nvPicPr>
          <p:cNvPr id="11" name="图片 10" descr="t017b4b3f7c34ca9f95">
            <a:extLst>
              <a:ext uri="{FF2B5EF4-FFF2-40B4-BE49-F238E27FC236}">
                <a16:creationId xmlns:a16="http://schemas.microsoft.com/office/drawing/2014/main" xmlns="" id="{47296953-AEB8-4455-8DAA-4BAE4C519B36}"/>
              </a:ext>
            </a:extLst>
          </p:cNvPr>
          <p:cNvPicPr>
            <a:picLocks noChangeAspect="1"/>
          </p:cNvPicPr>
          <p:nvPr/>
        </p:nvPicPr>
        <p:blipFill>
          <a:blip r:embed="rId5"/>
          <a:stretch>
            <a:fillRect/>
          </a:stretch>
        </p:blipFill>
        <p:spPr>
          <a:xfrm>
            <a:off x="3036111" y="2830265"/>
            <a:ext cx="1535889" cy="1636328"/>
          </a:xfrm>
          <a:prstGeom prst="rect">
            <a:avLst/>
          </a:prstGeom>
        </p:spPr>
      </p:pic>
      <p:pic>
        <p:nvPicPr>
          <p:cNvPr id="13" name="图片 12" descr="t01a072d6365919e567">
            <a:extLst>
              <a:ext uri="{FF2B5EF4-FFF2-40B4-BE49-F238E27FC236}">
                <a16:creationId xmlns:a16="http://schemas.microsoft.com/office/drawing/2014/main" xmlns="" id="{7D685358-C6CA-4E53-BF8B-CD3FABE7D33C}"/>
              </a:ext>
            </a:extLst>
          </p:cNvPr>
          <p:cNvPicPr>
            <a:picLocks noChangeAspect="1"/>
          </p:cNvPicPr>
          <p:nvPr/>
        </p:nvPicPr>
        <p:blipFill>
          <a:blip r:embed="rId6"/>
          <a:stretch>
            <a:fillRect/>
          </a:stretch>
        </p:blipFill>
        <p:spPr>
          <a:xfrm>
            <a:off x="4714665" y="2830265"/>
            <a:ext cx="1405916" cy="1636328"/>
          </a:xfrm>
          <a:prstGeom prst="rect">
            <a:avLst/>
          </a:prstGeom>
        </p:spPr>
      </p:pic>
      <p:pic>
        <p:nvPicPr>
          <p:cNvPr id="3" name="音频 2">
            <a:hlinkClick r:id="" action="ppaction://media"/>
            <a:extLst>
              <a:ext uri="{FF2B5EF4-FFF2-40B4-BE49-F238E27FC236}">
                <a16:creationId xmlns:a16="http://schemas.microsoft.com/office/drawing/2014/main" xmlns="" id="{860FDC60-D196-4608-A60D-26DBAF29DA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4440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842"/>
    </mc:Choice>
    <mc:Fallback xmlns="">
      <p:transition spd="slow" advTm="44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98377" y="1174138"/>
            <a:ext cx="8147248" cy="2225225"/>
          </a:xfrm>
          <a:prstGeom prst="rect">
            <a:avLst/>
          </a:prstGeom>
        </p:spPr>
        <p:txBody>
          <a:bodyPr wrap="square">
            <a:spAutoFit/>
          </a:bodyPr>
          <a:lstStyle/>
          <a:p>
            <a:pPr>
              <a:lnSpc>
                <a:spcPct val="120000"/>
              </a:lnSpc>
            </a:pPr>
            <a:r>
              <a:rPr lang="zh-CN" altLang="en-US" sz="1650" dirty="0" smtClean="0">
                <a:solidFill>
                  <a:schemeClr val="tx1"/>
                </a:solidFill>
                <a:latin typeface="+mn-ea"/>
              </a:rPr>
              <a:t>       材料</a:t>
            </a:r>
            <a:r>
              <a:rPr lang="zh-CN" altLang="en-US" sz="1650" dirty="0">
                <a:solidFill>
                  <a:schemeClr val="tx1"/>
                </a:solidFill>
                <a:latin typeface="+mn-ea"/>
              </a:rPr>
              <a:t>： </a:t>
            </a:r>
            <a:r>
              <a:rPr lang="zh-CN" altLang="en-US" sz="1650" dirty="0">
                <a:solidFill>
                  <a:schemeClr val="tx1"/>
                </a:solidFill>
                <a:latin typeface="楷体" panose="02010609060101010101" pitchFamily="49" charset="-122"/>
                <a:ea typeface="楷体" panose="02010609060101010101" pitchFamily="49" charset="-122"/>
              </a:rPr>
              <a:t>所谓的“凡尔赛</a:t>
            </a:r>
            <a:r>
              <a:rPr lang="en-US" altLang="zh-CN" sz="1650" dirty="0">
                <a:solidFill>
                  <a:schemeClr val="tx1"/>
                </a:solidFill>
                <a:latin typeface="楷体" panose="02010609060101010101" pitchFamily="49" charset="-122"/>
                <a:ea typeface="楷体" panose="02010609060101010101" pitchFamily="49" charset="-122"/>
              </a:rPr>
              <a:t>--</a:t>
            </a:r>
            <a:r>
              <a:rPr lang="zh-CN" altLang="en-US" sz="1650" dirty="0">
                <a:solidFill>
                  <a:schemeClr val="tx1"/>
                </a:solidFill>
                <a:latin typeface="楷体" panose="02010609060101010101" pitchFamily="49" charset="-122"/>
                <a:ea typeface="楷体" panose="02010609060101010101" pitchFamily="49" charset="-122"/>
              </a:rPr>
              <a:t>华盛顿体系”是通过巴黎和会和华盛顿会议建立的，帝国主义列强完成了一次对世界的重新瓜分。这个划分适应于当时的实力对比。但是，由于资本主义发展不平衡，帝国主义国家间的实力对比变化得很快，它们打破了战后形成的相对均势，重新瓜分世界的问题必然要再次提上日程。德国实力的迅速恢复是这个时期资本主义发展不平衡的一个重要表现。德国的实力虽然因为战败而被严重地削弱了，但它还是个欧洲大国，拥有</a:t>
            </a:r>
            <a:r>
              <a:rPr lang="en-US" altLang="zh-CN" sz="1650" dirty="0">
                <a:solidFill>
                  <a:schemeClr val="tx1"/>
                </a:solidFill>
                <a:latin typeface="楷体" panose="02010609060101010101" pitchFamily="49" charset="-122"/>
                <a:ea typeface="楷体" panose="02010609060101010101" pitchFamily="49" charset="-122"/>
              </a:rPr>
              <a:t>6000</a:t>
            </a:r>
            <a:r>
              <a:rPr lang="zh-CN" altLang="en-US" sz="1650" dirty="0">
                <a:solidFill>
                  <a:schemeClr val="tx1"/>
                </a:solidFill>
                <a:latin typeface="楷体" panose="02010609060101010101" pitchFamily="49" charset="-122"/>
                <a:ea typeface="楷体" panose="02010609060101010101" pitchFamily="49" charset="-122"/>
              </a:rPr>
              <a:t>多万人口，而且德国科学技术仍然高度发展，其经济潜力依然巨大。                                            </a:t>
            </a:r>
            <a:r>
              <a:rPr lang="en-US" altLang="zh-CN" sz="1650" dirty="0">
                <a:solidFill>
                  <a:schemeClr val="tx1"/>
                </a:solidFill>
                <a:latin typeface="+mn-ea"/>
              </a:rPr>
              <a:t>----</a:t>
            </a:r>
            <a:r>
              <a:rPr lang="zh-CN" altLang="en-US" sz="1650" dirty="0">
                <a:solidFill>
                  <a:schemeClr val="tx1"/>
                </a:solidFill>
                <a:latin typeface="+mn-ea"/>
              </a:rPr>
              <a:t>姚丽</a:t>
            </a:r>
            <a:r>
              <a:rPr lang="en-US" altLang="zh-CN" sz="1650" dirty="0">
                <a:solidFill>
                  <a:schemeClr val="tx1"/>
                </a:solidFill>
                <a:latin typeface="+mn-ea"/>
              </a:rPr>
              <a:t>《</a:t>
            </a:r>
            <a:r>
              <a:rPr lang="zh-CN" altLang="en-US" sz="1650" dirty="0">
                <a:solidFill>
                  <a:schemeClr val="tx1"/>
                </a:solidFill>
                <a:latin typeface="+mn-ea"/>
              </a:rPr>
              <a:t>二战全史</a:t>
            </a:r>
            <a:r>
              <a:rPr lang="en-US" altLang="zh-CN" sz="1650" dirty="0">
                <a:solidFill>
                  <a:schemeClr val="tx1"/>
                </a:solidFill>
                <a:latin typeface="+mn-ea"/>
              </a:rPr>
              <a:t>》</a:t>
            </a:r>
            <a:endParaRPr lang="zh-CN" altLang="en-US" sz="1650" dirty="0">
              <a:solidFill>
                <a:schemeClr val="tx1"/>
              </a:solidFill>
              <a:latin typeface="+mn-ea"/>
            </a:endParaRPr>
          </a:p>
        </p:txBody>
      </p:sp>
      <p:pic>
        <p:nvPicPr>
          <p:cNvPr id="2" name="音频 1">
            <a:hlinkClick r:id="" action="ppaction://media"/>
            <a:extLst>
              <a:ext uri="{FF2B5EF4-FFF2-40B4-BE49-F238E27FC236}">
                <a16:creationId xmlns:a16="http://schemas.microsoft.com/office/drawing/2014/main" xmlns="" id="{88EFF2A3-E1C9-4B36-AB66-E27033DFF9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9050"/>
    </mc:Choice>
    <mc:Fallback xmlns="">
      <p:transition spd="slow" advTm="79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范围广">
            <a:extLst>
              <a:ext uri="{FF2B5EF4-FFF2-40B4-BE49-F238E27FC236}">
                <a16:creationId xmlns:a16="http://schemas.microsoft.com/office/drawing/2014/main" xmlns="" id="{70B1B0E4-FA14-4427-8614-CB2EB93E06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325"/>
          <a:stretch>
            <a:fillRect/>
          </a:stretch>
        </p:blipFill>
        <p:spPr bwMode="auto">
          <a:xfrm>
            <a:off x="1301881" y="195085"/>
            <a:ext cx="6629400" cy="449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组合 11">
            <a:extLst>
              <a:ext uri="{FF2B5EF4-FFF2-40B4-BE49-F238E27FC236}">
                <a16:creationId xmlns:a16="http://schemas.microsoft.com/office/drawing/2014/main" xmlns="" id="{729270FB-F146-4821-B038-AC347FD8C5EF}"/>
              </a:ext>
            </a:extLst>
          </p:cNvPr>
          <p:cNvGrpSpPr/>
          <p:nvPr/>
        </p:nvGrpSpPr>
        <p:grpSpPr>
          <a:xfrm>
            <a:off x="1892400" y="341479"/>
            <a:ext cx="2058962" cy="1612317"/>
            <a:chOff x="1892400" y="341479"/>
            <a:chExt cx="2058962" cy="1612317"/>
          </a:xfrm>
        </p:grpSpPr>
        <p:pic>
          <p:nvPicPr>
            <p:cNvPr id="5" name="图片 4">
              <a:extLst>
                <a:ext uri="{FF2B5EF4-FFF2-40B4-BE49-F238E27FC236}">
                  <a16:creationId xmlns:a16="http://schemas.microsoft.com/office/drawing/2014/main" xmlns="" id="{093FBF53-EA1A-481F-B79B-F729EC23A6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92400" y="341479"/>
              <a:ext cx="2058962" cy="1331462"/>
            </a:xfrm>
            <a:prstGeom prst="rect">
              <a:avLst/>
            </a:prstGeom>
          </p:spPr>
        </p:pic>
        <p:sp>
          <p:nvSpPr>
            <p:cNvPr id="6" name="文本框 5">
              <a:extLst>
                <a:ext uri="{FF2B5EF4-FFF2-40B4-BE49-F238E27FC236}">
                  <a16:creationId xmlns:a16="http://schemas.microsoft.com/office/drawing/2014/main" xmlns="" id="{BAF52425-C7A9-4C7E-B46B-B82FBC5D5221}"/>
                </a:ext>
              </a:extLst>
            </p:cNvPr>
            <p:cNvSpPr txBox="1"/>
            <p:nvPr/>
          </p:nvSpPr>
          <p:spPr>
            <a:xfrm>
              <a:off x="1892400" y="1676797"/>
              <a:ext cx="2058962" cy="276999"/>
            </a:xfrm>
            <a:prstGeom prst="rect">
              <a:avLst/>
            </a:prstGeom>
            <a:solidFill>
              <a:srgbClr val="002060"/>
            </a:solidFill>
          </p:spPr>
          <p:txBody>
            <a:bodyPr wrap="square" rtlCol="0">
              <a:spAutoFit/>
            </a:bodyPr>
            <a:lstStyle/>
            <a:p>
              <a:r>
                <a:rPr lang="zh-CN" altLang="en-US" sz="1200" dirty="0">
                  <a:solidFill>
                    <a:schemeClr val="bg1"/>
                  </a:solidFill>
                </a:rPr>
                <a:t>         美国 罗斯福新政   </a:t>
              </a:r>
            </a:p>
          </p:txBody>
        </p:sp>
      </p:grpSp>
      <p:sp>
        <p:nvSpPr>
          <p:cNvPr id="7" name="文本框 6">
            <a:extLst>
              <a:ext uri="{FF2B5EF4-FFF2-40B4-BE49-F238E27FC236}">
                <a16:creationId xmlns:a16="http://schemas.microsoft.com/office/drawing/2014/main" xmlns="" id="{4AFD59EF-CCC3-496D-B94B-86E3192858B6}"/>
              </a:ext>
            </a:extLst>
          </p:cNvPr>
          <p:cNvSpPr txBox="1"/>
          <p:nvPr/>
        </p:nvSpPr>
        <p:spPr>
          <a:xfrm>
            <a:off x="5716800" y="3989508"/>
            <a:ext cx="2397600" cy="276999"/>
          </a:xfrm>
          <a:prstGeom prst="rect">
            <a:avLst/>
          </a:prstGeom>
          <a:noFill/>
        </p:spPr>
        <p:txBody>
          <a:bodyPr wrap="square" rtlCol="0">
            <a:spAutoFit/>
          </a:bodyPr>
          <a:lstStyle/>
          <a:p>
            <a:r>
              <a:rPr lang="zh-CN" altLang="en-US" sz="1200" dirty="0"/>
              <a:t>德国总理 希特勒</a:t>
            </a:r>
          </a:p>
        </p:txBody>
      </p:sp>
      <p:grpSp>
        <p:nvGrpSpPr>
          <p:cNvPr id="13" name="组合 12">
            <a:extLst>
              <a:ext uri="{FF2B5EF4-FFF2-40B4-BE49-F238E27FC236}">
                <a16:creationId xmlns:a16="http://schemas.microsoft.com/office/drawing/2014/main" xmlns="" id="{ECF570EE-80F0-4C45-92EF-211C163AD8F2}"/>
              </a:ext>
            </a:extLst>
          </p:cNvPr>
          <p:cNvGrpSpPr/>
          <p:nvPr/>
        </p:nvGrpSpPr>
        <p:grpSpPr>
          <a:xfrm>
            <a:off x="4687319" y="341479"/>
            <a:ext cx="2058962" cy="1612317"/>
            <a:chOff x="4687319" y="341479"/>
            <a:chExt cx="2058962" cy="1612317"/>
          </a:xfrm>
        </p:grpSpPr>
        <p:pic>
          <p:nvPicPr>
            <p:cNvPr id="3" name="图片 2">
              <a:extLst>
                <a:ext uri="{FF2B5EF4-FFF2-40B4-BE49-F238E27FC236}">
                  <a16:creationId xmlns:a16="http://schemas.microsoft.com/office/drawing/2014/main" xmlns="" id="{2966E28C-25C7-4CDE-BB36-44AB73BB39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87319" y="341479"/>
              <a:ext cx="2058962" cy="1331462"/>
            </a:xfrm>
            <a:prstGeom prst="rect">
              <a:avLst/>
            </a:prstGeom>
          </p:spPr>
        </p:pic>
        <p:sp>
          <p:nvSpPr>
            <p:cNvPr id="11" name="文本框 10">
              <a:extLst>
                <a:ext uri="{FF2B5EF4-FFF2-40B4-BE49-F238E27FC236}">
                  <a16:creationId xmlns:a16="http://schemas.microsoft.com/office/drawing/2014/main" xmlns="" id="{BDB8C14A-C637-44BA-BE3A-3FDF996E2865}"/>
                </a:ext>
              </a:extLst>
            </p:cNvPr>
            <p:cNvSpPr txBox="1"/>
            <p:nvPr/>
          </p:nvSpPr>
          <p:spPr>
            <a:xfrm>
              <a:off x="4877881" y="1676797"/>
              <a:ext cx="1857600" cy="276999"/>
            </a:xfrm>
            <a:prstGeom prst="rect">
              <a:avLst/>
            </a:prstGeom>
            <a:solidFill>
              <a:srgbClr val="002060"/>
            </a:solidFill>
          </p:spPr>
          <p:txBody>
            <a:bodyPr wrap="square" rtlCol="0">
              <a:spAutoFit/>
            </a:bodyPr>
            <a:lstStyle/>
            <a:p>
              <a:r>
                <a:rPr lang="zh-CN" altLang="en-US" sz="1200" dirty="0">
                  <a:solidFill>
                    <a:schemeClr val="bg1"/>
                  </a:solidFill>
                </a:rPr>
                <a:t>德国希特勒法西斯专政</a:t>
              </a:r>
            </a:p>
          </p:txBody>
        </p:sp>
      </p:grpSp>
      <p:pic>
        <p:nvPicPr>
          <p:cNvPr id="2" name="音频 1">
            <a:hlinkClick r:id="" action="ppaction://media"/>
            <a:extLst>
              <a:ext uri="{FF2B5EF4-FFF2-40B4-BE49-F238E27FC236}">
                <a16:creationId xmlns:a16="http://schemas.microsoft.com/office/drawing/2014/main" xmlns="" id="{1404C115-59D1-4C3C-9A22-9B3221A6F3A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3572022395"/>
      </p:ext>
    </p:extLst>
  </p:cSld>
  <p:clrMapOvr>
    <a:masterClrMapping/>
  </p:clrMapOvr>
  <mc:AlternateContent xmlns:mc="http://schemas.openxmlformats.org/markup-compatibility/2006" xmlns:p14="http://schemas.microsoft.com/office/powerpoint/2010/main">
    <mc:Choice Requires="p14">
      <p:transition spd="slow" p14:dur="2000" advTm="86086"/>
    </mc:Choice>
    <mc:Fallback xmlns="">
      <p:transition spd="slow" advTm="86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图片 5" descr="C:/Users/ADMINI~1/AppData/Local/Temp/kaimatting/20200322180437/output_aiMatting_20200322180440.pngoutput_aiMatting_20200322180440">
            <a:extLst>
              <a:ext uri="{FF2B5EF4-FFF2-40B4-BE49-F238E27FC236}">
                <a16:creationId xmlns:a16="http://schemas.microsoft.com/office/drawing/2014/main" xmlns="" id="{4B0EC4B0-C853-4702-9812-E79EC6B9E943}"/>
              </a:ext>
            </a:extLst>
          </p:cNvPr>
          <p:cNvPicPr>
            <a:picLocks noChangeAspect="1"/>
          </p:cNvPicPr>
          <p:nvPr/>
        </p:nvPicPr>
        <p:blipFill>
          <a:blip r:embed="rId6"/>
          <a:stretch>
            <a:fillRect/>
          </a:stretch>
        </p:blipFill>
        <p:spPr>
          <a:xfrm>
            <a:off x="1789249" y="749402"/>
            <a:ext cx="5188585" cy="3382911"/>
          </a:xfrm>
          <a:prstGeom prst="rect">
            <a:avLst/>
          </a:prstGeom>
        </p:spPr>
      </p:pic>
      <p:sp>
        <p:nvSpPr>
          <p:cNvPr id="7" name="文本框 6">
            <a:extLst>
              <a:ext uri="{FF2B5EF4-FFF2-40B4-BE49-F238E27FC236}">
                <a16:creationId xmlns:a16="http://schemas.microsoft.com/office/drawing/2014/main" xmlns="" id="{390B5E0B-6E49-4C2C-A8FE-988CF517B042}"/>
              </a:ext>
            </a:extLst>
          </p:cNvPr>
          <p:cNvSpPr txBox="1"/>
          <p:nvPr>
            <p:custDataLst>
              <p:tags r:id="rId2"/>
            </p:custDataLst>
          </p:nvPr>
        </p:nvSpPr>
        <p:spPr>
          <a:xfrm>
            <a:off x="2008187" y="4561205"/>
            <a:ext cx="5127625" cy="389530"/>
          </a:xfrm>
          <a:prstGeom prst="rect">
            <a:avLst/>
          </a:prstGeom>
          <a:noFill/>
        </p:spPr>
        <p:txBody>
          <a:bodyPr wrap="square" rtlCol="0">
            <a:spAutoFit/>
          </a:bodyPr>
          <a:lstStyle/>
          <a:p>
            <a:pPr algn="just">
              <a:lnSpc>
                <a:spcPct val="110000"/>
              </a:lnSpc>
              <a:spcBef>
                <a:spcPts val="0"/>
              </a:spcBef>
              <a:spcAft>
                <a:spcPts val="0"/>
              </a:spcAft>
            </a:pPr>
            <a:r>
              <a:rPr lang="zh-CN" sz="2000" dirty="0">
                <a:solidFill>
                  <a:schemeClr val="tx1"/>
                </a:solidFill>
                <a:latin typeface="宋体" panose="02010600030101010101" pitchFamily="2" charset="-122"/>
                <a:ea typeface="宋体" panose="02010600030101010101" pitchFamily="2" charset="-122"/>
                <a:cs typeface="楷体" panose="02010609060101010101" charset="-122"/>
              </a:rPr>
              <a:t>纳粹德国入侵波兰前在欧洲的扩张示意图</a:t>
            </a:r>
          </a:p>
        </p:txBody>
      </p:sp>
      <p:sp>
        <p:nvSpPr>
          <p:cNvPr id="3" name="椭圆 2">
            <a:extLst>
              <a:ext uri="{FF2B5EF4-FFF2-40B4-BE49-F238E27FC236}">
                <a16:creationId xmlns:a16="http://schemas.microsoft.com/office/drawing/2014/main" xmlns="" id="{F7B42E69-DA6D-4FAD-AAA0-A14FCC1BDF15}"/>
              </a:ext>
            </a:extLst>
          </p:cNvPr>
          <p:cNvSpPr/>
          <p:nvPr/>
        </p:nvSpPr>
        <p:spPr>
          <a:xfrm>
            <a:off x="3443748" y="2308123"/>
            <a:ext cx="929149" cy="8111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音频 3">
            <a:hlinkClick r:id="" action="ppaction://media"/>
            <a:extLst>
              <a:ext uri="{FF2B5EF4-FFF2-40B4-BE49-F238E27FC236}">
                <a16:creationId xmlns:a16="http://schemas.microsoft.com/office/drawing/2014/main" xmlns="" id="{6511834A-5DAA-4636-9B82-8109D0B3259F}"/>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40738" y="4440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2650"/>
    </mc:Choice>
    <mc:Fallback xmlns="">
      <p:transition spd="slow" advTm="72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图示 30"/>
          <p:cNvGraphicFramePr/>
          <p:nvPr>
            <p:extLst>
              <p:ext uri="{D42A27DB-BD31-4B8C-83A1-F6EECF244321}">
                <p14:modId xmlns:p14="http://schemas.microsoft.com/office/powerpoint/2010/main" val="3857488934"/>
              </p:ext>
            </p:extLst>
          </p:nvPr>
        </p:nvGraphicFramePr>
        <p:xfrm>
          <a:off x="-360912" y="273549"/>
          <a:ext cx="9259585" cy="486995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任意多边形 21">
            <a:extLst>
              <a:ext uri="{FF2B5EF4-FFF2-40B4-BE49-F238E27FC236}">
                <a16:creationId xmlns:a16="http://schemas.microsoft.com/office/drawing/2014/main" xmlns="" id="{A74E034C-78E3-4748-A382-065F44CB043F}"/>
              </a:ext>
            </a:extLst>
          </p:cNvPr>
          <p:cNvSpPr/>
          <p:nvPr>
            <p:custDataLst>
              <p:tags r:id="rId1"/>
            </p:custDataLst>
          </p:nvPr>
        </p:nvSpPr>
        <p:spPr>
          <a:xfrm>
            <a:off x="102810" y="162936"/>
            <a:ext cx="4542932" cy="420052"/>
          </a:xfrm>
          <a:custGeom>
            <a:avLst/>
            <a:gdLst>
              <a:gd name="connsiteX0" fmla="*/ 3453873 w 3521605"/>
              <a:gd name="connsiteY0" fmla="*/ 485763 h 550333"/>
              <a:gd name="connsiteX1" fmla="*/ 3453873 w 3521605"/>
              <a:gd name="connsiteY1" fmla="*/ 521763 h 550333"/>
              <a:gd name="connsiteX2" fmla="*/ 3489873 w 3521605"/>
              <a:gd name="connsiteY2" fmla="*/ 521763 h 550333"/>
              <a:gd name="connsiteX3" fmla="*/ 3489873 w 3521605"/>
              <a:gd name="connsiteY3" fmla="*/ 485763 h 550333"/>
              <a:gd name="connsiteX4" fmla="*/ 3453873 w 3521605"/>
              <a:gd name="connsiteY4" fmla="*/ 394326 h 550333"/>
              <a:gd name="connsiteX5" fmla="*/ 3453873 w 3521605"/>
              <a:gd name="connsiteY5" fmla="*/ 430326 h 550333"/>
              <a:gd name="connsiteX6" fmla="*/ 3489873 w 3521605"/>
              <a:gd name="connsiteY6" fmla="*/ 430326 h 550333"/>
              <a:gd name="connsiteX7" fmla="*/ 3489873 w 3521605"/>
              <a:gd name="connsiteY7" fmla="*/ 394326 h 550333"/>
              <a:gd name="connsiteX8" fmla="*/ 3453873 w 3521605"/>
              <a:gd name="connsiteY8" fmla="*/ 302887 h 550333"/>
              <a:gd name="connsiteX9" fmla="*/ 3453873 w 3521605"/>
              <a:gd name="connsiteY9" fmla="*/ 338887 h 550333"/>
              <a:gd name="connsiteX10" fmla="*/ 3489873 w 3521605"/>
              <a:gd name="connsiteY10" fmla="*/ 338887 h 550333"/>
              <a:gd name="connsiteX11" fmla="*/ 3489873 w 3521605"/>
              <a:gd name="connsiteY11" fmla="*/ 302887 h 550333"/>
              <a:gd name="connsiteX12" fmla="*/ 3453873 w 3521605"/>
              <a:gd name="connsiteY12" fmla="*/ 211448 h 550333"/>
              <a:gd name="connsiteX13" fmla="*/ 3453873 w 3521605"/>
              <a:gd name="connsiteY13" fmla="*/ 247448 h 550333"/>
              <a:gd name="connsiteX14" fmla="*/ 3489873 w 3521605"/>
              <a:gd name="connsiteY14" fmla="*/ 247448 h 550333"/>
              <a:gd name="connsiteX15" fmla="*/ 3489873 w 3521605"/>
              <a:gd name="connsiteY15" fmla="*/ 211448 h 550333"/>
              <a:gd name="connsiteX16" fmla="*/ 3453873 w 3521605"/>
              <a:gd name="connsiteY16" fmla="*/ 120009 h 550333"/>
              <a:gd name="connsiteX17" fmla="*/ 3453873 w 3521605"/>
              <a:gd name="connsiteY17" fmla="*/ 156009 h 550333"/>
              <a:gd name="connsiteX18" fmla="*/ 3489873 w 3521605"/>
              <a:gd name="connsiteY18" fmla="*/ 156009 h 550333"/>
              <a:gd name="connsiteX19" fmla="*/ 3489873 w 3521605"/>
              <a:gd name="connsiteY19" fmla="*/ 120009 h 550333"/>
              <a:gd name="connsiteX20" fmla="*/ 3453873 w 3521605"/>
              <a:gd name="connsiteY20" fmla="*/ 28570 h 550333"/>
              <a:gd name="connsiteX21" fmla="*/ 3453873 w 3521605"/>
              <a:gd name="connsiteY21" fmla="*/ 64570 h 550333"/>
              <a:gd name="connsiteX22" fmla="*/ 3489873 w 3521605"/>
              <a:gd name="connsiteY22" fmla="*/ 64570 h 550333"/>
              <a:gd name="connsiteX23" fmla="*/ 3489873 w 3521605"/>
              <a:gd name="connsiteY23" fmla="*/ 28570 h 550333"/>
              <a:gd name="connsiteX24" fmla="*/ 107179 w 3521605"/>
              <a:gd name="connsiteY24" fmla="*/ 0 h 550333"/>
              <a:gd name="connsiteX25" fmla="*/ 3521605 w 3521605"/>
              <a:gd name="connsiteY25" fmla="*/ 0 h 550333"/>
              <a:gd name="connsiteX26" fmla="*/ 3521605 w 3521605"/>
              <a:gd name="connsiteY26" fmla="*/ 550333 h 550333"/>
              <a:gd name="connsiteX27" fmla="*/ 126463 w 3521605"/>
              <a:gd name="connsiteY27" fmla="*/ 550333 h 550333"/>
              <a:gd name="connsiteX28" fmla="*/ 0 w 3521605"/>
              <a:gd name="connsiteY28" fmla="*/ 423869 h 550333"/>
              <a:gd name="connsiteX29" fmla="*/ 114070 w 3521605"/>
              <a:gd name="connsiteY29" fmla="*/ 15633 h 55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21605" h="550333">
                <a:moveTo>
                  <a:pt x="3453873" y="485763"/>
                </a:moveTo>
                <a:lnTo>
                  <a:pt x="3453873" y="521763"/>
                </a:lnTo>
                <a:lnTo>
                  <a:pt x="3489873" y="521763"/>
                </a:lnTo>
                <a:lnTo>
                  <a:pt x="3489873" y="485763"/>
                </a:lnTo>
                <a:close/>
                <a:moveTo>
                  <a:pt x="3453873" y="394326"/>
                </a:moveTo>
                <a:lnTo>
                  <a:pt x="3453873" y="430326"/>
                </a:lnTo>
                <a:lnTo>
                  <a:pt x="3489873" y="430326"/>
                </a:lnTo>
                <a:lnTo>
                  <a:pt x="3489873" y="394326"/>
                </a:lnTo>
                <a:close/>
                <a:moveTo>
                  <a:pt x="3453873" y="302887"/>
                </a:moveTo>
                <a:lnTo>
                  <a:pt x="3453873" y="338887"/>
                </a:lnTo>
                <a:lnTo>
                  <a:pt x="3489873" y="338887"/>
                </a:lnTo>
                <a:lnTo>
                  <a:pt x="3489873" y="302887"/>
                </a:lnTo>
                <a:close/>
                <a:moveTo>
                  <a:pt x="3453873" y="211448"/>
                </a:moveTo>
                <a:lnTo>
                  <a:pt x="3453873" y="247448"/>
                </a:lnTo>
                <a:lnTo>
                  <a:pt x="3489873" y="247448"/>
                </a:lnTo>
                <a:lnTo>
                  <a:pt x="3489873" y="211448"/>
                </a:lnTo>
                <a:close/>
                <a:moveTo>
                  <a:pt x="3453873" y="120009"/>
                </a:moveTo>
                <a:lnTo>
                  <a:pt x="3453873" y="156009"/>
                </a:lnTo>
                <a:lnTo>
                  <a:pt x="3489873" y="156009"/>
                </a:lnTo>
                <a:lnTo>
                  <a:pt x="3489873" y="120009"/>
                </a:lnTo>
                <a:close/>
                <a:moveTo>
                  <a:pt x="3453873" y="28570"/>
                </a:moveTo>
                <a:lnTo>
                  <a:pt x="3453873" y="64570"/>
                </a:lnTo>
                <a:lnTo>
                  <a:pt x="3489873" y="64570"/>
                </a:lnTo>
                <a:lnTo>
                  <a:pt x="3489873" y="28570"/>
                </a:lnTo>
                <a:close/>
                <a:moveTo>
                  <a:pt x="107179" y="0"/>
                </a:moveTo>
                <a:lnTo>
                  <a:pt x="3521605" y="0"/>
                </a:lnTo>
                <a:lnTo>
                  <a:pt x="3521605" y="550333"/>
                </a:lnTo>
                <a:lnTo>
                  <a:pt x="126463" y="550333"/>
                </a:lnTo>
                <a:lnTo>
                  <a:pt x="0" y="423869"/>
                </a:lnTo>
                <a:cubicBezTo>
                  <a:pt x="109242" y="314626"/>
                  <a:pt x="149199" y="158917"/>
                  <a:pt x="114070" y="15633"/>
                </a:cubicBezTo>
                <a:close/>
              </a:path>
            </a:pathLst>
          </a:cu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buSzPct val="100000"/>
            </a:pPr>
            <a:r>
              <a:rPr lang="zh-CN" altLang="en-US" b="1" dirty="0">
                <a:latin typeface="黑体" panose="02010609060101010101" pitchFamily="49" charset="-122"/>
                <a:ea typeface="黑体" panose="02010609060101010101" pitchFamily="49" charset="-122"/>
                <a:sym typeface="+mn-ea"/>
              </a:rPr>
              <a:t>一、法西斯主义与亚欧战争策源地的形成</a:t>
            </a:r>
            <a:endParaRPr lang="zh-CN" altLang="en-US" b="1" dirty="0">
              <a:solidFill>
                <a:schemeClr val="bg1"/>
              </a:solidFill>
              <a:latin typeface="黑体" panose="02010609060101010101" pitchFamily="49" charset="-122"/>
              <a:ea typeface="黑体" panose="02010609060101010101" pitchFamily="49" charset="-122"/>
              <a:sym typeface="+mn-ea"/>
            </a:endParaRPr>
          </a:p>
        </p:txBody>
      </p:sp>
      <p:pic>
        <p:nvPicPr>
          <p:cNvPr id="2" name="音频 1">
            <a:hlinkClick r:id="" action="ppaction://media"/>
            <a:extLst>
              <a:ext uri="{FF2B5EF4-FFF2-40B4-BE49-F238E27FC236}">
                <a16:creationId xmlns:a16="http://schemas.microsoft.com/office/drawing/2014/main" xmlns="" id="{3102942B-7C80-4DB3-83A3-FFAFD768C13A}"/>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440738" y="4440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793"/>
    </mc:Choice>
    <mc:Fallback xmlns="">
      <p:transition spd="slow" advTm="28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组合 58"/>
          <p:cNvGrpSpPr/>
          <p:nvPr/>
        </p:nvGrpSpPr>
        <p:grpSpPr>
          <a:xfrm>
            <a:off x="103718" y="716707"/>
            <a:ext cx="5529040" cy="4268828"/>
            <a:chOff x="127657" y="955609"/>
            <a:chExt cx="7372053" cy="5691770"/>
          </a:xfrm>
        </p:grpSpPr>
        <p:pic>
          <p:nvPicPr>
            <p:cNvPr id="33" name="图片 32"/>
            <p:cNvPicPr>
              <a:picLocks noChangeAspect="1"/>
            </p:cNvPicPr>
            <p:nvPr/>
          </p:nvPicPr>
          <p:blipFill>
            <a:blip r:embed="rId6"/>
            <a:stretch>
              <a:fillRect/>
            </a:stretch>
          </p:blipFill>
          <p:spPr>
            <a:xfrm>
              <a:off x="127657" y="955609"/>
              <a:ext cx="7372053" cy="5691770"/>
            </a:xfrm>
            <a:prstGeom prst="rect">
              <a:avLst/>
            </a:prstGeom>
          </p:spPr>
        </p:pic>
        <p:sp>
          <p:nvSpPr>
            <p:cNvPr id="58" name="文本框 57"/>
            <p:cNvSpPr txBox="1"/>
            <p:nvPr/>
          </p:nvSpPr>
          <p:spPr>
            <a:xfrm>
              <a:off x="6996701" y="2455438"/>
              <a:ext cx="441791" cy="677108"/>
            </a:xfrm>
            <a:prstGeom prst="rect">
              <a:avLst/>
            </a:prstGeom>
            <a:noFill/>
          </p:spPr>
          <p:txBody>
            <a:bodyPr wrap="square" rtlCol="0">
              <a:spAutoFit/>
            </a:bodyPr>
            <a:lstStyle/>
            <a:p>
              <a:r>
                <a:rPr lang="zh-CN" altLang="en-US" sz="1350" dirty="0"/>
                <a:t>苏联</a:t>
              </a:r>
            </a:p>
          </p:txBody>
        </p:sp>
      </p:grpSp>
      <p:sp>
        <p:nvSpPr>
          <p:cNvPr id="13" name="文本框 12"/>
          <p:cNvSpPr txBox="1"/>
          <p:nvPr/>
        </p:nvSpPr>
        <p:spPr>
          <a:xfrm>
            <a:off x="5563458" y="3953351"/>
            <a:ext cx="3025187" cy="346249"/>
          </a:xfrm>
          <a:prstGeom prst="rect">
            <a:avLst/>
          </a:prstGeom>
          <a:noFill/>
        </p:spPr>
        <p:txBody>
          <a:bodyPr wrap="none" rtlCol="0" anchor="t">
            <a:spAutoFit/>
          </a:bodyPr>
          <a:lstStyle/>
          <a:p>
            <a:r>
              <a:rPr lang="en-US" altLang="zh-CN" sz="1650" b="1" dirty="0">
                <a:solidFill>
                  <a:schemeClr val="bg1"/>
                </a:solidFill>
                <a:latin typeface="华文中宋" panose="02010600040101010101" charset="-122"/>
                <a:ea typeface="华文中宋" panose="02010600040101010101" charset="-122"/>
                <a:sym typeface="+mn-ea"/>
              </a:rPr>
              <a:t>1940.7“</a:t>
            </a:r>
            <a:r>
              <a:rPr lang="zh-CN" altLang="en-US" sz="1650" b="1" dirty="0">
                <a:solidFill>
                  <a:schemeClr val="bg1"/>
                </a:solidFill>
                <a:latin typeface="华文中宋" panose="02010600040101010101" charset="-122"/>
                <a:ea typeface="华文中宋" panose="02010600040101010101" charset="-122"/>
                <a:sym typeface="+mn-ea"/>
              </a:rPr>
              <a:t>海狮计划</a:t>
            </a:r>
            <a:r>
              <a:rPr lang="en-US" altLang="zh-CN" sz="1650" b="1" dirty="0">
                <a:solidFill>
                  <a:schemeClr val="bg1"/>
                </a:solidFill>
                <a:latin typeface="华文中宋" panose="02010600040101010101" charset="-122"/>
                <a:ea typeface="华文中宋" panose="02010600040101010101" charset="-122"/>
                <a:sym typeface="+mn-ea"/>
              </a:rPr>
              <a:t>”</a:t>
            </a:r>
            <a:r>
              <a:rPr lang="zh-CN" altLang="en-US" sz="1650" b="1" dirty="0">
                <a:solidFill>
                  <a:schemeClr val="bg1"/>
                </a:solidFill>
                <a:latin typeface="华文中宋" panose="02010600040101010101" charset="-122"/>
                <a:ea typeface="华文中宋" panose="02010600040101010101" charset="-122"/>
                <a:sym typeface="+mn-ea"/>
              </a:rPr>
              <a:t>空袭英国</a:t>
            </a:r>
          </a:p>
        </p:txBody>
      </p:sp>
      <p:sp>
        <p:nvSpPr>
          <p:cNvPr id="15" name="文本框 14"/>
          <p:cNvSpPr txBox="1"/>
          <p:nvPr/>
        </p:nvSpPr>
        <p:spPr>
          <a:xfrm>
            <a:off x="5563457" y="4397952"/>
            <a:ext cx="3304110" cy="346249"/>
          </a:xfrm>
          <a:prstGeom prst="rect">
            <a:avLst/>
          </a:prstGeom>
          <a:noFill/>
        </p:spPr>
        <p:txBody>
          <a:bodyPr wrap="none" rtlCol="0" anchor="t">
            <a:spAutoFit/>
          </a:bodyPr>
          <a:lstStyle/>
          <a:p>
            <a:r>
              <a:rPr lang="en-US" altLang="zh-CN" sz="1650" b="1" dirty="0">
                <a:solidFill>
                  <a:schemeClr val="bg1"/>
                </a:solidFill>
                <a:latin typeface="华文中宋" panose="02010600040101010101" charset="-122"/>
                <a:ea typeface="华文中宋" panose="02010600040101010101" charset="-122"/>
                <a:sym typeface="+mn-ea"/>
              </a:rPr>
              <a:t>1941.6“</a:t>
            </a:r>
            <a:r>
              <a:rPr lang="zh-CN" altLang="en-US" sz="1650" b="1" dirty="0">
                <a:solidFill>
                  <a:schemeClr val="bg1"/>
                </a:solidFill>
                <a:latin typeface="华文中宋" panose="02010600040101010101" charset="-122"/>
                <a:ea typeface="华文中宋" panose="02010600040101010101" charset="-122"/>
                <a:sym typeface="+mn-ea"/>
              </a:rPr>
              <a:t>巴巴罗萨计划”侵苏联 </a:t>
            </a:r>
          </a:p>
        </p:txBody>
      </p:sp>
      <p:sp>
        <p:nvSpPr>
          <p:cNvPr id="36" name="任意多边形: 形状 35"/>
          <p:cNvSpPr/>
          <p:nvPr/>
        </p:nvSpPr>
        <p:spPr>
          <a:xfrm>
            <a:off x="2739106" y="2010315"/>
            <a:ext cx="12329" cy="49133"/>
          </a:xfrm>
          <a:custGeom>
            <a:avLst/>
            <a:gdLst>
              <a:gd name="connsiteX0" fmla="*/ 0 w 16438"/>
              <a:gd name="connsiteY0" fmla="*/ 0 h 65510"/>
              <a:gd name="connsiteX1" fmla="*/ 5459 w 16438"/>
              <a:gd name="connsiteY1" fmla="*/ 46403 h 65510"/>
              <a:gd name="connsiteX2" fmla="*/ 8189 w 16438"/>
              <a:gd name="connsiteY2" fmla="*/ 54591 h 65510"/>
              <a:gd name="connsiteX3" fmla="*/ 10918 w 16438"/>
              <a:gd name="connsiteY3" fmla="*/ 65510 h 65510"/>
            </a:gdLst>
            <a:ahLst/>
            <a:cxnLst>
              <a:cxn ang="0">
                <a:pos x="connsiteX0" y="connsiteY0"/>
              </a:cxn>
              <a:cxn ang="0">
                <a:pos x="connsiteX1" y="connsiteY1"/>
              </a:cxn>
              <a:cxn ang="0">
                <a:pos x="connsiteX2" y="connsiteY2"/>
              </a:cxn>
              <a:cxn ang="0">
                <a:pos x="connsiteX3" y="connsiteY3"/>
              </a:cxn>
            </a:cxnLst>
            <a:rect l="l" t="t" r="r" b="b"/>
            <a:pathLst>
              <a:path w="16438" h="65510">
                <a:moveTo>
                  <a:pt x="0" y="0"/>
                </a:moveTo>
                <a:cubicBezTo>
                  <a:pt x="1675" y="20099"/>
                  <a:pt x="1190" y="29329"/>
                  <a:pt x="5459" y="46403"/>
                </a:cubicBezTo>
                <a:cubicBezTo>
                  <a:pt x="6157" y="49194"/>
                  <a:pt x="6593" y="52197"/>
                  <a:pt x="8189" y="54591"/>
                </a:cubicBezTo>
                <a:cubicBezTo>
                  <a:pt x="15410" y="65422"/>
                  <a:pt x="21098" y="60419"/>
                  <a:pt x="10918" y="6551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8" name="任意多边形: 形状 37"/>
          <p:cNvSpPr/>
          <p:nvPr/>
        </p:nvSpPr>
        <p:spPr>
          <a:xfrm>
            <a:off x="3187406" y="1924334"/>
            <a:ext cx="59833" cy="78800"/>
          </a:xfrm>
          <a:custGeom>
            <a:avLst/>
            <a:gdLst>
              <a:gd name="connsiteX0" fmla="*/ 19146 w 79777"/>
              <a:gd name="connsiteY0" fmla="*/ 5459 h 105066"/>
              <a:gd name="connsiteX1" fmla="*/ 5498 w 79777"/>
              <a:gd name="connsiteY1" fmla="*/ 8189 h 105066"/>
              <a:gd name="connsiteX2" fmla="*/ 2768 w 79777"/>
              <a:gd name="connsiteY2" fmla="*/ 30025 h 105066"/>
              <a:gd name="connsiteX3" fmla="*/ 5498 w 79777"/>
              <a:gd name="connsiteY3" fmla="*/ 38214 h 105066"/>
              <a:gd name="connsiteX4" fmla="*/ 21875 w 79777"/>
              <a:gd name="connsiteY4" fmla="*/ 46402 h 105066"/>
              <a:gd name="connsiteX5" fmla="*/ 19146 w 79777"/>
              <a:gd name="connsiteY5" fmla="*/ 57321 h 105066"/>
              <a:gd name="connsiteX6" fmla="*/ 8227 w 79777"/>
              <a:gd name="connsiteY6" fmla="*/ 73698 h 105066"/>
              <a:gd name="connsiteX7" fmla="*/ 76466 w 79777"/>
              <a:gd name="connsiteY7" fmla="*/ 87346 h 105066"/>
              <a:gd name="connsiteX8" fmla="*/ 73737 w 79777"/>
              <a:gd name="connsiteY8" fmla="*/ 60050 h 105066"/>
              <a:gd name="connsiteX9" fmla="*/ 65548 w 79777"/>
              <a:gd name="connsiteY9" fmla="*/ 46402 h 105066"/>
              <a:gd name="connsiteX10" fmla="*/ 60089 w 79777"/>
              <a:gd name="connsiteY10" fmla="*/ 38214 h 105066"/>
              <a:gd name="connsiteX11" fmla="*/ 57359 w 79777"/>
              <a:gd name="connsiteY11" fmla="*/ 27296 h 105066"/>
              <a:gd name="connsiteX12" fmla="*/ 35523 w 79777"/>
              <a:gd name="connsiteY12" fmla="*/ 0 h 105066"/>
              <a:gd name="connsiteX13" fmla="*/ 19146 w 79777"/>
              <a:gd name="connsiteY13" fmla="*/ 5459 h 10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777" h="105066">
                <a:moveTo>
                  <a:pt x="19146" y="5459"/>
                </a:moveTo>
                <a:cubicBezTo>
                  <a:pt x="14597" y="6369"/>
                  <a:pt x="9526" y="5887"/>
                  <a:pt x="5498" y="8189"/>
                </a:cubicBezTo>
                <a:cubicBezTo>
                  <a:pt x="-3644" y="13413"/>
                  <a:pt x="965" y="22812"/>
                  <a:pt x="2768" y="30025"/>
                </a:cubicBezTo>
                <a:cubicBezTo>
                  <a:pt x="3466" y="32816"/>
                  <a:pt x="3700" y="35967"/>
                  <a:pt x="5498" y="38214"/>
                </a:cubicBezTo>
                <a:cubicBezTo>
                  <a:pt x="9346" y="43024"/>
                  <a:pt x="16480" y="44604"/>
                  <a:pt x="21875" y="46402"/>
                </a:cubicBezTo>
                <a:cubicBezTo>
                  <a:pt x="20965" y="50042"/>
                  <a:pt x="21007" y="54064"/>
                  <a:pt x="19146" y="57321"/>
                </a:cubicBezTo>
                <a:cubicBezTo>
                  <a:pt x="2785" y="85954"/>
                  <a:pt x="16753" y="48124"/>
                  <a:pt x="8227" y="73698"/>
                </a:cubicBezTo>
                <a:cubicBezTo>
                  <a:pt x="13338" y="104359"/>
                  <a:pt x="10216" y="119031"/>
                  <a:pt x="76466" y="87346"/>
                </a:cubicBezTo>
                <a:cubicBezTo>
                  <a:pt x="84715" y="83401"/>
                  <a:pt x="75127" y="69088"/>
                  <a:pt x="73737" y="60050"/>
                </a:cubicBezTo>
                <a:cubicBezTo>
                  <a:pt x="72158" y="49783"/>
                  <a:pt x="71284" y="53572"/>
                  <a:pt x="65548" y="46402"/>
                </a:cubicBezTo>
                <a:cubicBezTo>
                  <a:pt x="63499" y="43840"/>
                  <a:pt x="61909" y="40943"/>
                  <a:pt x="60089" y="38214"/>
                </a:cubicBezTo>
                <a:cubicBezTo>
                  <a:pt x="59179" y="34575"/>
                  <a:pt x="58437" y="30889"/>
                  <a:pt x="57359" y="27296"/>
                </a:cubicBezTo>
                <a:cubicBezTo>
                  <a:pt x="54291" y="17070"/>
                  <a:pt x="51597" y="0"/>
                  <a:pt x="35523" y="0"/>
                </a:cubicBezTo>
                <a:lnTo>
                  <a:pt x="19146" y="5459"/>
                </a:lnTo>
                <a:close/>
              </a:path>
            </a:pathLst>
          </a:custGeom>
          <a:solidFill>
            <a:srgbClr val="CE0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52" name="组合 51"/>
          <p:cNvGrpSpPr/>
          <p:nvPr/>
        </p:nvGrpSpPr>
        <p:grpSpPr>
          <a:xfrm>
            <a:off x="2419748" y="1805599"/>
            <a:ext cx="1641825" cy="1256689"/>
            <a:chOff x="3226331" y="2407465"/>
            <a:chExt cx="2189100" cy="1675585"/>
          </a:xfrm>
        </p:grpSpPr>
        <p:sp>
          <p:nvSpPr>
            <p:cNvPr id="37" name="任意多边形: 形状 36"/>
            <p:cNvSpPr/>
            <p:nvPr/>
          </p:nvSpPr>
          <p:spPr>
            <a:xfrm>
              <a:off x="3226331" y="2462056"/>
              <a:ext cx="1763290" cy="1620994"/>
            </a:xfrm>
            <a:custGeom>
              <a:avLst/>
              <a:gdLst>
                <a:gd name="connsiteX0" fmla="*/ 387596 w 1763290"/>
                <a:gd name="connsiteY0" fmla="*/ 264767 h 1604977"/>
                <a:gd name="connsiteX1" fmla="*/ 384867 w 1763290"/>
                <a:gd name="connsiteY1" fmla="*/ 242930 h 1604977"/>
                <a:gd name="connsiteX2" fmla="*/ 382137 w 1763290"/>
                <a:gd name="connsiteY2" fmla="*/ 232012 h 1604977"/>
                <a:gd name="connsiteX3" fmla="*/ 373948 w 1763290"/>
                <a:gd name="connsiteY3" fmla="*/ 229283 h 1604977"/>
                <a:gd name="connsiteX4" fmla="*/ 368489 w 1763290"/>
                <a:gd name="connsiteY4" fmla="*/ 223823 h 1604977"/>
                <a:gd name="connsiteX5" fmla="*/ 278414 w 1763290"/>
                <a:gd name="connsiteY5" fmla="*/ 221094 h 1604977"/>
                <a:gd name="connsiteX6" fmla="*/ 272955 w 1763290"/>
                <a:gd name="connsiteY6" fmla="*/ 229283 h 1604977"/>
                <a:gd name="connsiteX7" fmla="*/ 264766 w 1763290"/>
                <a:gd name="connsiteY7" fmla="*/ 234742 h 1604977"/>
                <a:gd name="connsiteX8" fmla="*/ 253848 w 1763290"/>
                <a:gd name="connsiteY8" fmla="*/ 248389 h 1604977"/>
                <a:gd name="connsiteX9" fmla="*/ 251119 w 1763290"/>
                <a:gd name="connsiteY9" fmla="*/ 262037 h 1604977"/>
                <a:gd name="connsiteX10" fmla="*/ 248389 w 1763290"/>
                <a:gd name="connsiteY10" fmla="*/ 270226 h 1604977"/>
                <a:gd name="connsiteX11" fmla="*/ 251119 w 1763290"/>
                <a:gd name="connsiteY11" fmla="*/ 300251 h 1604977"/>
                <a:gd name="connsiteX12" fmla="*/ 253848 w 1763290"/>
                <a:gd name="connsiteY12" fmla="*/ 308440 h 1604977"/>
                <a:gd name="connsiteX13" fmla="*/ 262037 w 1763290"/>
                <a:gd name="connsiteY13" fmla="*/ 313899 h 1604977"/>
                <a:gd name="connsiteX14" fmla="*/ 256578 w 1763290"/>
                <a:gd name="connsiteY14" fmla="*/ 322087 h 1604977"/>
                <a:gd name="connsiteX15" fmla="*/ 240200 w 1763290"/>
                <a:gd name="connsiteY15" fmla="*/ 327546 h 1604977"/>
                <a:gd name="connsiteX16" fmla="*/ 234741 w 1763290"/>
                <a:gd name="connsiteY16" fmla="*/ 368490 h 1604977"/>
                <a:gd name="connsiteX17" fmla="*/ 229282 w 1763290"/>
                <a:gd name="connsiteY17" fmla="*/ 376678 h 1604977"/>
                <a:gd name="connsiteX18" fmla="*/ 232012 w 1763290"/>
                <a:gd name="connsiteY18" fmla="*/ 387597 h 1604977"/>
                <a:gd name="connsiteX19" fmla="*/ 237471 w 1763290"/>
                <a:gd name="connsiteY19" fmla="*/ 395785 h 1604977"/>
                <a:gd name="connsiteX20" fmla="*/ 234741 w 1763290"/>
                <a:gd name="connsiteY20" fmla="*/ 425810 h 1604977"/>
                <a:gd name="connsiteX21" fmla="*/ 158314 w 1763290"/>
                <a:gd name="connsiteY21" fmla="*/ 425810 h 1604977"/>
                <a:gd name="connsiteX22" fmla="*/ 150125 w 1763290"/>
                <a:gd name="connsiteY22" fmla="*/ 431269 h 1604977"/>
                <a:gd name="connsiteX23" fmla="*/ 152855 w 1763290"/>
                <a:gd name="connsiteY23" fmla="*/ 477672 h 1604977"/>
                <a:gd name="connsiteX24" fmla="*/ 155584 w 1763290"/>
                <a:gd name="connsiteY24" fmla="*/ 485860 h 1604977"/>
                <a:gd name="connsiteX25" fmla="*/ 171962 w 1763290"/>
                <a:gd name="connsiteY25" fmla="*/ 491320 h 1604977"/>
                <a:gd name="connsiteX26" fmla="*/ 180150 w 1763290"/>
                <a:gd name="connsiteY26" fmla="*/ 496779 h 1604977"/>
                <a:gd name="connsiteX27" fmla="*/ 196528 w 1763290"/>
                <a:gd name="connsiteY27" fmla="*/ 518615 h 1604977"/>
                <a:gd name="connsiteX28" fmla="*/ 199257 w 1763290"/>
                <a:gd name="connsiteY28" fmla="*/ 526804 h 1604977"/>
                <a:gd name="connsiteX29" fmla="*/ 201987 w 1763290"/>
                <a:gd name="connsiteY29" fmla="*/ 543181 h 1604977"/>
                <a:gd name="connsiteX30" fmla="*/ 193798 w 1763290"/>
                <a:gd name="connsiteY30" fmla="*/ 545911 h 1604977"/>
                <a:gd name="connsiteX31" fmla="*/ 182880 w 1763290"/>
                <a:gd name="connsiteY31" fmla="*/ 562288 h 1604977"/>
                <a:gd name="connsiteX32" fmla="*/ 166502 w 1763290"/>
                <a:gd name="connsiteY32" fmla="*/ 567747 h 1604977"/>
                <a:gd name="connsiteX33" fmla="*/ 158314 w 1763290"/>
                <a:gd name="connsiteY33" fmla="*/ 570477 h 1604977"/>
                <a:gd name="connsiteX34" fmla="*/ 144666 w 1763290"/>
                <a:gd name="connsiteY34" fmla="*/ 573206 h 1604977"/>
                <a:gd name="connsiteX35" fmla="*/ 136477 w 1763290"/>
                <a:gd name="connsiteY35" fmla="*/ 575936 h 1604977"/>
                <a:gd name="connsiteX36" fmla="*/ 81886 w 1763290"/>
                <a:gd name="connsiteY36" fmla="*/ 578665 h 1604977"/>
                <a:gd name="connsiteX37" fmla="*/ 62779 w 1763290"/>
                <a:gd name="connsiteY37" fmla="*/ 581395 h 1604977"/>
                <a:gd name="connsiteX38" fmla="*/ 49132 w 1763290"/>
                <a:gd name="connsiteY38" fmla="*/ 595043 h 1604977"/>
                <a:gd name="connsiteX39" fmla="*/ 40943 w 1763290"/>
                <a:gd name="connsiteY39" fmla="*/ 597772 h 1604977"/>
                <a:gd name="connsiteX40" fmla="*/ 35484 w 1763290"/>
                <a:gd name="connsiteY40" fmla="*/ 657822 h 1604977"/>
                <a:gd name="connsiteX41" fmla="*/ 40943 w 1763290"/>
                <a:gd name="connsiteY41" fmla="*/ 682388 h 1604977"/>
                <a:gd name="connsiteX42" fmla="*/ 35484 w 1763290"/>
                <a:gd name="connsiteY42" fmla="*/ 736979 h 1604977"/>
                <a:gd name="connsiteX43" fmla="*/ 30025 w 1763290"/>
                <a:gd name="connsiteY43" fmla="*/ 745168 h 1604977"/>
                <a:gd name="connsiteX44" fmla="*/ 21836 w 1763290"/>
                <a:gd name="connsiteY44" fmla="*/ 747897 h 1604977"/>
                <a:gd name="connsiteX45" fmla="*/ 5459 w 1763290"/>
                <a:gd name="connsiteY45" fmla="*/ 756086 h 1604977"/>
                <a:gd name="connsiteX46" fmla="*/ 0 w 1763290"/>
                <a:gd name="connsiteY46" fmla="*/ 764275 h 1604977"/>
                <a:gd name="connsiteX47" fmla="*/ 2729 w 1763290"/>
                <a:gd name="connsiteY47" fmla="*/ 788841 h 1604977"/>
                <a:gd name="connsiteX48" fmla="*/ 13648 w 1763290"/>
                <a:gd name="connsiteY48" fmla="*/ 791570 h 1604977"/>
                <a:gd name="connsiteX49" fmla="*/ 30025 w 1763290"/>
                <a:gd name="connsiteY49" fmla="*/ 797029 h 1604977"/>
                <a:gd name="connsiteX50" fmla="*/ 32754 w 1763290"/>
                <a:gd name="connsiteY50" fmla="*/ 848891 h 1604977"/>
                <a:gd name="connsiteX51" fmla="*/ 30025 w 1763290"/>
                <a:gd name="connsiteY51" fmla="*/ 859809 h 1604977"/>
                <a:gd name="connsiteX52" fmla="*/ 13648 w 1763290"/>
                <a:gd name="connsiteY52" fmla="*/ 870727 h 1604977"/>
                <a:gd name="connsiteX53" fmla="*/ 10918 w 1763290"/>
                <a:gd name="connsiteY53" fmla="*/ 878916 h 1604977"/>
                <a:gd name="connsiteX54" fmla="*/ 0 w 1763290"/>
                <a:gd name="connsiteY54" fmla="*/ 895293 h 1604977"/>
                <a:gd name="connsiteX55" fmla="*/ 2729 w 1763290"/>
                <a:gd name="connsiteY55" fmla="*/ 903482 h 1604977"/>
                <a:gd name="connsiteX56" fmla="*/ 8188 w 1763290"/>
                <a:gd name="connsiteY56" fmla="*/ 925318 h 1604977"/>
                <a:gd name="connsiteX57" fmla="*/ 13648 w 1763290"/>
                <a:gd name="connsiteY57" fmla="*/ 930777 h 1604977"/>
                <a:gd name="connsiteX58" fmla="*/ 16377 w 1763290"/>
                <a:gd name="connsiteY58" fmla="*/ 938966 h 1604977"/>
                <a:gd name="connsiteX59" fmla="*/ 21836 w 1763290"/>
                <a:gd name="connsiteY59" fmla="*/ 947155 h 1604977"/>
                <a:gd name="connsiteX60" fmla="*/ 24566 w 1763290"/>
                <a:gd name="connsiteY60" fmla="*/ 977180 h 1604977"/>
                <a:gd name="connsiteX61" fmla="*/ 35484 w 1763290"/>
                <a:gd name="connsiteY61" fmla="*/ 1001746 h 1604977"/>
                <a:gd name="connsiteX62" fmla="*/ 43673 w 1763290"/>
                <a:gd name="connsiteY62" fmla="*/ 1007205 h 1604977"/>
                <a:gd name="connsiteX63" fmla="*/ 43673 w 1763290"/>
                <a:gd name="connsiteY63" fmla="*/ 1023582 h 1604977"/>
                <a:gd name="connsiteX64" fmla="*/ 35484 w 1763290"/>
                <a:gd name="connsiteY64" fmla="*/ 1026312 h 1604977"/>
                <a:gd name="connsiteX65" fmla="*/ 30025 w 1763290"/>
                <a:gd name="connsiteY65" fmla="*/ 1034500 h 1604977"/>
                <a:gd name="connsiteX66" fmla="*/ 73698 w 1763290"/>
                <a:gd name="connsiteY66" fmla="*/ 1067255 h 1604977"/>
                <a:gd name="connsiteX67" fmla="*/ 81886 w 1763290"/>
                <a:gd name="connsiteY67" fmla="*/ 1061796 h 1604977"/>
                <a:gd name="connsiteX68" fmla="*/ 133748 w 1763290"/>
                <a:gd name="connsiteY68" fmla="*/ 1061796 h 1604977"/>
                <a:gd name="connsiteX69" fmla="*/ 136477 w 1763290"/>
                <a:gd name="connsiteY69" fmla="*/ 1089091 h 1604977"/>
                <a:gd name="connsiteX70" fmla="*/ 139207 w 1763290"/>
                <a:gd name="connsiteY70" fmla="*/ 1097280 h 1604977"/>
                <a:gd name="connsiteX71" fmla="*/ 141936 w 1763290"/>
                <a:gd name="connsiteY71" fmla="*/ 1121846 h 1604977"/>
                <a:gd name="connsiteX72" fmla="*/ 150125 w 1763290"/>
                <a:gd name="connsiteY72" fmla="*/ 1124576 h 1604977"/>
                <a:gd name="connsiteX73" fmla="*/ 166502 w 1763290"/>
                <a:gd name="connsiteY73" fmla="*/ 1135494 h 1604977"/>
                <a:gd name="connsiteX74" fmla="*/ 174691 w 1763290"/>
                <a:gd name="connsiteY74" fmla="*/ 1138223 h 1604977"/>
                <a:gd name="connsiteX75" fmla="*/ 196528 w 1763290"/>
                <a:gd name="connsiteY75" fmla="*/ 1143683 h 1604977"/>
                <a:gd name="connsiteX76" fmla="*/ 204716 w 1763290"/>
                <a:gd name="connsiteY76" fmla="*/ 1149142 h 1604977"/>
                <a:gd name="connsiteX77" fmla="*/ 218364 w 1763290"/>
                <a:gd name="connsiteY77" fmla="*/ 1151871 h 1604977"/>
                <a:gd name="connsiteX78" fmla="*/ 234741 w 1763290"/>
                <a:gd name="connsiteY78" fmla="*/ 1157330 h 1604977"/>
                <a:gd name="connsiteX79" fmla="*/ 240200 w 1763290"/>
                <a:gd name="connsiteY79" fmla="*/ 1165519 h 1604977"/>
                <a:gd name="connsiteX80" fmla="*/ 237471 w 1763290"/>
                <a:gd name="connsiteY80" fmla="*/ 1184626 h 1604977"/>
                <a:gd name="connsiteX81" fmla="*/ 229282 w 1763290"/>
                <a:gd name="connsiteY81" fmla="*/ 1190085 h 1604977"/>
                <a:gd name="connsiteX82" fmla="*/ 212905 w 1763290"/>
                <a:gd name="connsiteY82" fmla="*/ 1203733 h 1604977"/>
                <a:gd name="connsiteX83" fmla="*/ 207446 w 1763290"/>
                <a:gd name="connsiteY83" fmla="*/ 1211921 h 1604977"/>
                <a:gd name="connsiteX84" fmla="*/ 199257 w 1763290"/>
                <a:gd name="connsiteY84" fmla="*/ 1217380 h 1604977"/>
                <a:gd name="connsiteX85" fmla="*/ 196528 w 1763290"/>
                <a:gd name="connsiteY85" fmla="*/ 1225569 h 1604977"/>
                <a:gd name="connsiteX86" fmla="*/ 191068 w 1763290"/>
                <a:gd name="connsiteY86" fmla="*/ 1233758 h 1604977"/>
                <a:gd name="connsiteX87" fmla="*/ 185609 w 1763290"/>
                <a:gd name="connsiteY87" fmla="*/ 1261053 h 1604977"/>
                <a:gd name="connsiteX88" fmla="*/ 166502 w 1763290"/>
                <a:gd name="connsiteY88" fmla="*/ 1285619 h 1604977"/>
                <a:gd name="connsiteX89" fmla="*/ 163773 w 1763290"/>
                <a:gd name="connsiteY89" fmla="*/ 1293808 h 1604977"/>
                <a:gd name="connsiteX90" fmla="*/ 155584 w 1763290"/>
                <a:gd name="connsiteY90" fmla="*/ 1310185 h 1604977"/>
                <a:gd name="connsiteX91" fmla="*/ 144666 w 1763290"/>
                <a:gd name="connsiteY91" fmla="*/ 1342940 h 1604977"/>
                <a:gd name="connsiteX92" fmla="*/ 136477 w 1763290"/>
                <a:gd name="connsiteY92" fmla="*/ 1348399 h 1604977"/>
                <a:gd name="connsiteX93" fmla="*/ 131018 w 1763290"/>
                <a:gd name="connsiteY93" fmla="*/ 1356588 h 1604977"/>
                <a:gd name="connsiteX94" fmla="*/ 122830 w 1763290"/>
                <a:gd name="connsiteY94" fmla="*/ 1372965 h 1604977"/>
                <a:gd name="connsiteX95" fmla="*/ 125559 w 1763290"/>
                <a:gd name="connsiteY95" fmla="*/ 1460311 h 1604977"/>
                <a:gd name="connsiteX96" fmla="*/ 128289 w 1763290"/>
                <a:gd name="connsiteY96" fmla="*/ 1468499 h 1604977"/>
                <a:gd name="connsiteX97" fmla="*/ 136477 w 1763290"/>
                <a:gd name="connsiteY97" fmla="*/ 1476688 h 1604977"/>
                <a:gd name="connsiteX98" fmla="*/ 141936 w 1763290"/>
                <a:gd name="connsiteY98" fmla="*/ 1493065 h 1604977"/>
                <a:gd name="connsiteX99" fmla="*/ 147396 w 1763290"/>
                <a:gd name="connsiteY99" fmla="*/ 1498524 h 1604977"/>
                <a:gd name="connsiteX100" fmla="*/ 155584 w 1763290"/>
                <a:gd name="connsiteY100" fmla="*/ 1501254 h 1604977"/>
                <a:gd name="connsiteX101" fmla="*/ 264766 w 1763290"/>
                <a:gd name="connsiteY101" fmla="*/ 1503983 h 1604977"/>
                <a:gd name="connsiteX102" fmla="*/ 311169 w 1763290"/>
                <a:gd name="connsiteY102" fmla="*/ 1509443 h 1604977"/>
                <a:gd name="connsiteX103" fmla="*/ 319357 w 1763290"/>
                <a:gd name="connsiteY103" fmla="*/ 1512172 h 1604977"/>
                <a:gd name="connsiteX104" fmla="*/ 333005 w 1763290"/>
                <a:gd name="connsiteY104" fmla="*/ 1514902 h 1604977"/>
                <a:gd name="connsiteX105" fmla="*/ 349382 w 1763290"/>
                <a:gd name="connsiteY105" fmla="*/ 1520361 h 1604977"/>
                <a:gd name="connsiteX106" fmla="*/ 354842 w 1763290"/>
                <a:gd name="connsiteY106" fmla="*/ 1525820 h 1604977"/>
                <a:gd name="connsiteX107" fmla="*/ 363030 w 1763290"/>
                <a:gd name="connsiteY107" fmla="*/ 1531279 h 1604977"/>
                <a:gd name="connsiteX108" fmla="*/ 373948 w 1763290"/>
                <a:gd name="connsiteY108" fmla="*/ 1547656 h 1604977"/>
                <a:gd name="connsiteX109" fmla="*/ 387596 w 1763290"/>
                <a:gd name="connsiteY109" fmla="*/ 1564034 h 1604977"/>
                <a:gd name="connsiteX110" fmla="*/ 417621 w 1763290"/>
                <a:gd name="connsiteY110" fmla="*/ 1561304 h 1604977"/>
                <a:gd name="connsiteX111" fmla="*/ 425810 w 1763290"/>
                <a:gd name="connsiteY111" fmla="*/ 1555845 h 1604977"/>
                <a:gd name="connsiteX112" fmla="*/ 433999 w 1763290"/>
                <a:gd name="connsiteY112" fmla="*/ 1553115 h 1604977"/>
                <a:gd name="connsiteX113" fmla="*/ 453105 w 1763290"/>
                <a:gd name="connsiteY113" fmla="*/ 1555845 h 1604977"/>
                <a:gd name="connsiteX114" fmla="*/ 466753 w 1763290"/>
                <a:gd name="connsiteY114" fmla="*/ 1604977 h 1604977"/>
                <a:gd name="connsiteX115" fmla="*/ 499508 w 1763290"/>
                <a:gd name="connsiteY115" fmla="*/ 1585870 h 1604977"/>
                <a:gd name="connsiteX116" fmla="*/ 502237 w 1763290"/>
                <a:gd name="connsiteY116" fmla="*/ 1577681 h 1604977"/>
                <a:gd name="connsiteX117" fmla="*/ 507696 w 1763290"/>
                <a:gd name="connsiteY117" fmla="*/ 1569493 h 1604977"/>
                <a:gd name="connsiteX118" fmla="*/ 518615 w 1763290"/>
                <a:gd name="connsiteY118" fmla="*/ 1558574 h 1604977"/>
                <a:gd name="connsiteX119" fmla="*/ 567747 w 1763290"/>
                <a:gd name="connsiteY119" fmla="*/ 1564034 h 1604977"/>
                <a:gd name="connsiteX120" fmla="*/ 575935 w 1763290"/>
                <a:gd name="connsiteY120" fmla="*/ 1569493 h 1604977"/>
                <a:gd name="connsiteX121" fmla="*/ 589583 w 1763290"/>
                <a:gd name="connsiteY121" fmla="*/ 1591329 h 1604977"/>
                <a:gd name="connsiteX122" fmla="*/ 627797 w 1763290"/>
                <a:gd name="connsiteY122" fmla="*/ 1588600 h 1604977"/>
                <a:gd name="connsiteX123" fmla="*/ 635985 w 1763290"/>
                <a:gd name="connsiteY123" fmla="*/ 1583140 h 1604977"/>
                <a:gd name="connsiteX124" fmla="*/ 644174 w 1763290"/>
                <a:gd name="connsiteY124" fmla="*/ 1580411 h 1604977"/>
                <a:gd name="connsiteX125" fmla="*/ 657822 w 1763290"/>
                <a:gd name="connsiteY125" fmla="*/ 1566763 h 1604977"/>
                <a:gd name="connsiteX126" fmla="*/ 660551 w 1763290"/>
                <a:gd name="connsiteY126" fmla="*/ 1558574 h 1604977"/>
                <a:gd name="connsiteX127" fmla="*/ 676929 w 1763290"/>
                <a:gd name="connsiteY127" fmla="*/ 1547656 h 1604977"/>
                <a:gd name="connsiteX128" fmla="*/ 685117 w 1763290"/>
                <a:gd name="connsiteY128" fmla="*/ 1542197 h 1604977"/>
                <a:gd name="connsiteX129" fmla="*/ 786111 w 1763290"/>
                <a:gd name="connsiteY129" fmla="*/ 1544927 h 1604977"/>
                <a:gd name="connsiteX130" fmla="*/ 797029 w 1763290"/>
                <a:gd name="connsiteY130" fmla="*/ 1547656 h 1604977"/>
                <a:gd name="connsiteX131" fmla="*/ 813406 w 1763290"/>
                <a:gd name="connsiteY131" fmla="*/ 1561304 h 1604977"/>
                <a:gd name="connsiteX132" fmla="*/ 821595 w 1763290"/>
                <a:gd name="connsiteY132" fmla="*/ 1577681 h 1604977"/>
                <a:gd name="connsiteX133" fmla="*/ 829784 w 1763290"/>
                <a:gd name="connsiteY133" fmla="*/ 1583140 h 1604977"/>
                <a:gd name="connsiteX134" fmla="*/ 846161 w 1763290"/>
                <a:gd name="connsiteY134" fmla="*/ 1594059 h 1604977"/>
                <a:gd name="connsiteX135" fmla="*/ 867997 w 1763290"/>
                <a:gd name="connsiteY135" fmla="*/ 1585870 h 1604977"/>
                <a:gd name="connsiteX136" fmla="*/ 873456 w 1763290"/>
                <a:gd name="connsiteY136" fmla="*/ 1577681 h 1604977"/>
                <a:gd name="connsiteX137" fmla="*/ 876186 w 1763290"/>
                <a:gd name="connsiteY137" fmla="*/ 1558574 h 1604977"/>
                <a:gd name="connsiteX138" fmla="*/ 878916 w 1763290"/>
                <a:gd name="connsiteY138" fmla="*/ 1550386 h 1604977"/>
                <a:gd name="connsiteX139" fmla="*/ 876186 w 1763290"/>
                <a:gd name="connsiteY139" fmla="*/ 1517631 h 1604977"/>
                <a:gd name="connsiteX140" fmla="*/ 873456 w 1763290"/>
                <a:gd name="connsiteY140" fmla="*/ 1506713 h 1604977"/>
                <a:gd name="connsiteX141" fmla="*/ 862538 w 1763290"/>
                <a:gd name="connsiteY141" fmla="*/ 1490336 h 1604977"/>
                <a:gd name="connsiteX142" fmla="*/ 857079 w 1763290"/>
                <a:gd name="connsiteY142" fmla="*/ 1482147 h 1604977"/>
                <a:gd name="connsiteX143" fmla="*/ 851620 w 1763290"/>
                <a:gd name="connsiteY143" fmla="*/ 1473958 h 1604977"/>
                <a:gd name="connsiteX144" fmla="*/ 843431 w 1763290"/>
                <a:gd name="connsiteY144" fmla="*/ 1457581 h 1604977"/>
                <a:gd name="connsiteX145" fmla="*/ 840702 w 1763290"/>
                <a:gd name="connsiteY145" fmla="*/ 1433015 h 1604977"/>
                <a:gd name="connsiteX146" fmla="*/ 837972 w 1763290"/>
                <a:gd name="connsiteY146" fmla="*/ 1424826 h 1604977"/>
                <a:gd name="connsiteX147" fmla="*/ 848890 w 1763290"/>
                <a:gd name="connsiteY147" fmla="*/ 1408449 h 1604977"/>
                <a:gd name="connsiteX148" fmla="*/ 900752 w 1763290"/>
                <a:gd name="connsiteY148" fmla="*/ 1405720 h 1604977"/>
                <a:gd name="connsiteX149" fmla="*/ 908941 w 1763290"/>
                <a:gd name="connsiteY149" fmla="*/ 1402990 h 1604977"/>
                <a:gd name="connsiteX150" fmla="*/ 919859 w 1763290"/>
                <a:gd name="connsiteY150" fmla="*/ 1400260 h 1604977"/>
                <a:gd name="connsiteX151" fmla="*/ 928048 w 1763290"/>
                <a:gd name="connsiteY151" fmla="*/ 1378424 h 1604977"/>
                <a:gd name="connsiteX152" fmla="*/ 944425 w 1763290"/>
                <a:gd name="connsiteY152" fmla="*/ 1372965 h 1604977"/>
                <a:gd name="connsiteX153" fmla="*/ 958073 w 1763290"/>
                <a:gd name="connsiteY153" fmla="*/ 1362047 h 1604977"/>
                <a:gd name="connsiteX154" fmla="*/ 971720 w 1763290"/>
                <a:gd name="connsiteY154" fmla="*/ 1351128 h 1604977"/>
                <a:gd name="connsiteX155" fmla="*/ 977179 w 1763290"/>
                <a:gd name="connsiteY155" fmla="*/ 1332022 h 1604977"/>
                <a:gd name="connsiteX156" fmla="*/ 982639 w 1763290"/>
                <a:gd name="connsiteY156" fmla="*/ 1323833 h 1604977"/>
                <a:gd name="connsiteX157" fmla="*/ 979909 w 1763290"/>
                <a:gd name="connsiteY157" fmla="*/ 1277431 h 1604977"/>
                <a:gd name="connsiteX158" fmla="*/ 971720 w 1763290"/>
                <a:gd name="connsiteY158" fmla="*/ 1274701 h 1604977"/>
                <a:gd name="connsiteX159" fmla="*/ 933507 w 1763290"/>
                <a:gd name="connsiteY159" fmla="*/ 1269242 h 1604977"/>
                <a:gd name="connsiteX160" fmla="*/ 922588 w 1763290"/>
                <a:gd name="connsiteY160" fmla="*/ 1266512 h 1604977"/>
                <a:gd name="connsiteX161" fmla="*/ 906211 w 1763290"/>
                <a:gd name="connsiteY161" fmla="*/ 1261053 h 1604977"/>
                <a:gd name="connsiteX162" fmla="*/ 900752 w 1763290"/>
                <a:gd name="connsiteY162" fmla="*/ 1252865 h 1604977"/>
                <a:gd name="connsiteX163" fmla="*/ 895293 w 1763290"/>
                <a:gd name="connsiteY163" fmla="*/ 1247405 h 1604977"/>
                <a:gd name="connsiteX164" fmla="*/ 892563 w 1763290"/>
                <a:gd name="connsiteY164" fmla="*/ 1236487 h 1604977"/>
                <a:gd name="connsiteX165" fmla="*/ 887104 w 1763290"/>
                <a:gd name="connsiteY165" fmla="*/ 1220110 h 1604977"/>
                <a:gd name="connsiteX166" fmla="*/ 884375 w 1763290"/>
                <a:gd name="connsiteY166" fmla="*/ 1209192 h 1604977"/>
                <a:gd name="connsiteX167" fmla="*/ 873456 w 1763290"/>
                <a:gd name="connsiteY167" fmla="*/ 1192814 h 1604977"/>
                <a:gd name="connsiteX168" fmla="*/ 859809 w 1763290"/>
                <a:gd name="connsiteY168" fmla="*/ 1168248 h 1604977"/>
                <a:gd name="connsiteX169" fmla="*/ 851620 w 1763290"/>
                <a:gd name="connsiteY169" fmla="*/ 1165519 h 1604977"/>
                <a:gd name="connsiteX170" fmla="*/ 840702 w 1763290"/>
                <a:gd name="connsiteY170" fmla="*/ 1160060 h 1604977"/>
                <a:gd name="connsiteX171" fmla="*/ 832513 w 1763290"/>
                <a:gd name="connsiteY171" fmla="*/ 1151871 h 1604977"/>
                <a:gd name="connsiteX172" fmla="*/ 813406 w 1763290"/>
                <a:gd name="connsiteY172" fmla="*/ 1140953 h 1604977"/>
                <a:gd name="connsiteX173" fmla="*/ 805218 w 1763290"/>
                <a:gd name="connsiteY173" fmla="*/ 1135494 h 1604977"/>
                <a:gd name="connsiteX174" fmla="*/ 802488 w 1763290"/>
                <a:gd name="connsiteY174" fmla="*/ 1067255 h 1604977"/>
                <a:gd name="connsiteX175" fmla="*/ 791570 w 1763290"/>
                <a:gd name="connsiteY175" fmla="*/ 1050878 h 1604977"/>
                <a:gd name="connsiteX176" fmla="*/ 775193 w 1763290"/>
                <a:gd name="connsiteY176" fmla="*/ 1034500 h 1604977"/>
                <a:gd name="connsiteX177" fmla="*/ 775193 w 1763290"/>
                <a:gd name="connsiteY177" fmla="*/ 993557 h 1604977"/>
                <a:gd name="connsiteX178" fmla="*/ 783381 w 1763290"/>
                <a:gd name="connsiteY178" fmla="*/ 988098 h 1604977"/>
                <a:gd name="connsiteX179" fmla="*/ 832513 w 1763290"/>
                <a:gd name="connsiteY179" fmla="*/ 990828 h 1604977"/>
                <a:gd name="connsiteX180" fmla="*/ 851620 w 1763290"/>
                <a:gd name="connsiteY180" fmla="*/ 993557 h 1604977"/>
                <a:gd name="connsiteX181" fmla="*/ 873456 w 1763290"/>
                <a:gd name="connsiteY181" fmla="*/ 990828 h 1604977"/>
                <a:gd name="connsiteX182" fmla="*/ 889834 w 1763290"/>
                <a:gd name="connsiteY182" fmla="*/ 985368 h 1604977"/>
                <a:gd name="connsiteX183" fmla="*/ 898022 w 1763290"/>
                <a:gd name="connsiteY183" fmla="*/ 982639 h 1604977"/>
                <a:gd name="connsiteX184" fmla="*/ 911670 w 1763290"/>
                <a:gd name="connsiteY184" fmla="*/ 974450 h 1604977"/>
                <a:gd name="connsiteX185" fmla="*/ 919859 w 1763290"/>
                <a:gd name="connsiteY185" fmla="*/ 968991 h 1604977"/>
                <a:gd name="connsiteX186" fmla="*/ 930777 w 1763290"/>
                <a:gd name="connsiteY186" fmla="*/ 966262 h 1604977"/>
                <a:gd name="connsiteX187" fmla="*/ 949884 w 1763290"/>
                <a:gd name="connsiteY187" fmla="*/ 960803 h 1604977"/>
                <a:gd name="connsiteX188" fmla="*/ 990827 w 1763290"/>
                <a:gd name="connsiteY188" fmla="*/ 958073 h 1604977"/>
                <a:gd name="connsiteX189" fmla="*/ 1007205 w 1763290"/>
                <a:gd name="connsiteY189" fmla="*/ 952614 h 1604977"/>
                <a:gd name="connsiteX190" fmla="*/ 1020852 w 1763290"/>
                <a:gd name="connsiteY190" fmla="*/ 941696 h 1604977"/>
                <a:gd name="connsiteX191" fmla="*/ 1029041 w 1763290"/>
                <a:gd name="connsiteY191" fmla="*/ 933507 h 1604977"/>
                <a:gd name="connsiteX192" fmla="*/ 1039959 w 1763290"/>
                <a:gd name="connsiteY192" fmla="*/ 930777 h 1604977"/>
                <a:gd name="connsiteX193" fmla="*/ 1048148 w 1763290"/>
                <a:gd name="connsiteY193" fmla="*/ 928048 h 1604977"/>
                <a:gd name="connsiteX194" fmla="*/ 1056336 w 1763290"/>
                <a:gd name="connsiteY194" fmla="*/ 922589 h 1604977"/>
                <a:gd name="connsiteX195" fmla="*/ 1061796 w 1763290"/>
                <a:gd name="connsiteY195" fmla="*/ 917130 h 1604977"/>
                <a:gd name="connsiteX196" fmla="*/ 1086362 w 1763290"/>
                <a:gd name="connsiteY196" fmla="*/ 908941 h 1604977"/>
                <a:gd name="connsiteX197" fmla="*/ 1102739 w 1763290"/>
                <a:gd name="connsiteY197" fmla="*/ 903482 h 1604977"/>
                <a:gd name="connsiteX198" fmla="*/ 1110928 w 1763290"/>
                <a:gd name="connsiteY198" fmla="*/ 898023 h 1604977"/>
                <a:gd name="connsiteX199" fmla="*/ 1146412 w 1763290"/>
                <a:gd name="connsiteY199" fmla="*/ 889834 h 1604977"/>
                <a:gd name="connsiteX200" fmla="*/ 1231028 w 1763290"/>
                <a:gd name="connsiteY200" fmla="*/ 892564 h 1604977"/>
                <a:gd name="connsiteX201" fmla="*/ 1244676 w 1763290"/>
                <a:gd name="connsiteY201" fmla="*/ 900752 h 1604977"/>
                <a:gd name="connsiteX202" fmla="*/ 1252864 w 1763290"/>
                <a:gd name="connsiteY202" fmla="*/ 903482 h 1604977"/>
                <a:gd name="connsiteX203" fmla="*/ 1271971 w 1763290"/>
                <a:gd name="connsiteY203" fmla="*/ 908941 h 1604977"/>
                <a:gd name="connsiteX204" fmla="*/ 1291078 w 1763290"/>
                <a:gd name="connsiteY204" fmla="*/ 919859 h 1604977"/>
                <a:gd name="connsiteX205" fmla="*/ 1315644 w 1763290"/>
                <a:gd name="connsiteY205" fmla="*/ 925318 h 1604977"/>
                <a:gd name="connsiteX206" fmla="*/ 1326562 w 1763290"/>
                <a:gd name="connsiteY206" fmla="*/ 930777 h 1604977"/>
                <a:gd name="connsiteX207" fmla="*/ 1334751 w 1763290"/>
                <a:gd name="connsiteY207" fmla="*/ 933507 h 1604977"/>
                <a:gd name="connsiteX208" fmla="*/ 1342939 w 1763290"/>
                <a:gd name="connsiteY208" fmla="*/ 938966 h 1604977"/>
                <a:gd name="connsiteX209" fmla="*/ 1348399 w 1763290"/>
                <a:gd name="connsiteY209" fmla="*/ 944425 h 1604977"/>
                <a:gd name="connsiteX210" fmla="*/ 1356587 w 1763290"/>
                <a:gd name="connsiteY210" fmla="*/ 947155 h 1604977"/>
                <a:gd name="connsiteX211" fmla="*/ 1359317 w 1763290"/>
                <a:gd name="connsiteY211" fmla="*/ 958073 h 1604977"/>
                <a:gd name="connsiteX212" fmla="*/ 1364776 w 1763290"/>
                <a:gd name="connsiteY212" fmla="*/ 966262 h 1604977"/>
                <a:gd name="connsiteX213" fmla="*/ 1370235 w 1763290"/>
                <a:gd name="connsiteY213" fmla="*/ 977180 h 1604977"/>
                <a:gd name="connsiteX214" fmla="*/ 1375694 w 1763290"/>
                <a:gd name="connsiteY214" fmla="*/ 985368 h 1604977"/>
                <a:gd name="connsiteX215" fmla="*/ 1381153 w 1763290"/>
                <a:gd name="connsiteY215" fmla="*/ 1001746 h 1604977"/>
                <a:gd name="connsiteX216" fmla="*/ 1383883 w 1763290"/>
                <a:gd name="connsiteY216" fmla="*/ 1009934 h 1604977"/>
                <a:gd name="connsiteX217" fmla="*/ 1389342 w 1763290"/>
                <a:gd name="connsiteY217" fmla="*/ 1031771 h 1604977"/>
                <a:gd name="connsiteX218" fmla="*/ 1427556 w 1763290"/>
                <a:gd name="connsiteY218" fmla="*/ 1029041 h 1604977"/>
                <a:gd name="connsiteX219" fmla="*/ 1438474 w 1763290"/>
                <a:gd name="connsiteY219" fmla="*/ 1026312 h 1604977"/>
                <a:gd name="connsiteX220" fmla="*/ 1460310 w 1763290"/>
                <a:gd name="connsiteY220" fmla="*/ 1020853 h 1604977"/>
                <a:gd name="connsiteX221" fmla="*/ 1520360 w 1763290"/>
                <a:gd name="connsiteY221" fmla="*/ 1018123 h 1604977"/>
                <a:gd name="connsiteX222" fmla="*/ 1525819 w 1763290"/>
                <a:gd name="connsiteY222" fmla="*/ 1026312 h 1604977"/>
                <a:gd name="connsiteX223" fmla="*/ 1531279 w 1763290"/>
                <a:gd name="connsiteY223" fmla="*/ 1031771 h 1604977"/>
                <a:gd name="connsiteX224" fmla="*/ 1534008 w 1763290"/>
                <a:gd name="connsiteY224" fmla="*/ 1039960 h 1604977"/>
                <a:gd name="connsiteX225" fmla="*/ 1544926 w 1763290"/>
                <a:gd name="connsiteY225" fmla="*/ 1056337 h 1604977"/>
                <a:gd name="connsiteX226" fmla="*/ 1547656 w 1763290"/>
                <a:gd name="connsiteY226" fmla="*/ 1064525 h 1604977"/>
                <a:gd name="connsiteX227" fmla="*/ 1558574 w 1763290"/>
                <a:gd name="connsiteY227" fmla="*/ 1078173 h 1604977"/>
                <a:gd name="connsiteX228" fmla="*/ 1572222 w 1763290"/>
                <a:gd name="connsiteY228" fmla="*/ 1100010 h 1604977"/>
                <a:gd name="connsiteX229" fmla="*/ 1577681 w 1763290"/>
                <a:gd name="connsiteY229" fmla="*/ 1108198 h 1604977"/>
                <a:gd name="connsiteX230" fmla="*/ 1594058 w 1763290"/>
                <a:gd name="connsiteY230" fmla="*/ 1119117 h 1604977"/>
                <a:gd name="connsiteX231" fmla="*/ 1602247 w 1763290"/>
                <a:gd name="connsiteY231" fmla="*/ 1124576 h 1604977"/>
                <a:gd name="connsiteX232" fmla="*/ 1643190 w 1763290"/>
                <a:gd name="connsiteY232" fmla="*/ 1135494 h 1604977"/>
                <a:gd name="connsiteX233" fmla="*/ 1654108 w 1763290"/>
                <a:gd name="connsiteY233" fmla="*/ 1151871 h 1604977"/>
                <a:gd name="connsiteX234" fmla="*/ 1665027 w 1763290"/>
                <a:gd name="connsiteY234" fmla="*/ 1168248 h 1604977"/>
                <a:gd name="connsiteX235" fmla="*/ 1670486 w 1763290"/>
                <a:gd name="connsiteY235" fmla="*/ 1176437 h 1604977"/>
                <a:gd name="connsiteX236" fmla="*/ 1678674 w 1763290"/>
                <a:gd name="connsiteY236" fmla="*/ 1179167 h 1604977"/>
                <a:gd name="connsiteX237" fmla="*/ 1697781 w 1763290"/>
                <a:gd name="connsiteY237" fmla="*/ 1190085 h 1604977"/>
                <a:gd name="connsiteX238" fmla="*/ 1711429 w 1763290"/>
                <a:gd name="connsiteY238" fmla="*/ 1187355 h 1604977"/>
                <a:gd name="connsiteX239" fmla="*/ 1714159 w 1763290"/>
                <a:gd name="connsiteY239" fmla="*/ 1179167 h 1604977"/>
                <a:gd name="connsiteX240" fmla="*/ 1722347 w 1763290"/>
                <a:gd name="connsiteY240" fmla="*/ 1173708 h 1604977"/>
                <a:gd name="connsiteX241" fmla="*/ 1733265 w 1763290"/>
                <a:gd name="connsiteY241" fmla="*/ 1160060 h 1604977"/>
                <a:gd name="connsiteX242" fmla="*/ 1738725 w 1763290"/>
                <a:gd name="connsiteY242" fmla="*/ 1151871 h 1604977"/>
                <a:gd name="connsiteX243" fmla="*/ 1749643 w 1763290"/>
                <a:gd name="connsiteY243" fmla="*/ 1143683 h 1604977"/>
                <a:gd name="connsiteX244" fmla="*/ 1757831 w 1763290"/>
                <a:gd name="connsiteY244" fmla="*/ 1053607 h 1604977"/>
                <a:gd name="connsiteX245" fmla="*/ 1763290 w 1763290"/>
                <a:gd name="connsiteY245" fmla="*/ 999016 h 1604977"/>
                <a:gd name="connsiteX246" fmla="*/ 1760561 w 1763290"/>
                <a:gd name="connsiteY246" fmla="*/ 941696 h 1604977"/>
                <a:gd name="connsiteX247" fmla="*/ 1755102 w 1763290"/>
                <a:gd name="connsiteY247" fmla="*/ 925318 h 1604977"/>
                <a:gd name="connsiteX248" fmla="*/ 1752372 w 1763290"/>
                <a:gd name="connsiteY248" fmla="*/ 917130 h 1604977"/>
                <a:gd name="connsiteX249" fmla="*/ 1727806 w 1763290"/>
                <a:gd name="connsiteY249" fmla="*/ 898023 h 1604977"/>
                <a:gd name="connsiteX250" fmla="*/ 1719618 w 1763290"/>
                <a:gd name="connsiteY250" fmla="*/ 892564 h 1604977"/>
                <a:gd name="connsiteX251" fmla="*/ 1711429 w 1763290"/>
                <a:gd name="connsiteY251" fmla="*/ 889834 h 1604977"/>
                <a:gd name="connsiteX252" fmla="*/ 1703240 w 1763290"/>
                <a:gd name="connsiteY252" fmla="*/ 884375 h 1604977"/>
                <a:gd name="connsiteX253" fmla="*/ 1686863 w 1763290"/>
                <a:gd name="connsiteY253" fmla="*/ 881645 h 1604977"/>
                <a:gd name="connsiteX254" fmla="*/ 1678674 w 1763290"/>
                <a:gd name="connsiteY254" fmla="*/ 878916 h 1604977"/>
                <a:gd name="connsiteX255" fmla="*/ 1615895 w 1763290"/>
                <a:gd name="connsiteY255" fmla="*/ 876186 h 1604977"/>
                <a:gd name="connsiteX256" fmla="*/ 1599517 w 1763290"/>
                <a:gd name="connsiteY256" fmla="*/ 865268 h 1604977"/>
                <a:gd name="connsiteX257" fmla="*/ 1585870 w 1763290"/>
                <a:gd name="connsiteY257" fmla="*/ 846161 h 1604977"/>
                <a:gd name="connsiteX258" fmla="*/ 1564033 w 1763290"/>
                <a:gd name="connsiteY258" fmla="*/ 829784 h 1604977"/>
                <a:gd name="connsiteX259" fmla="*/ 1553115 w 1763290"/>
                <a:gd name="connsiteY259" fmla="*/ 827054 h 1604977"/>
                <a:gd name="connsiteX260" fmla="*/ 1539467 w 1763290"/>
                <a:gd name="connsiteY260" fmla="*/ 818866 h 1604977"/>
                <a:gd name="connsiteX261" fmla="*/ 1531279 w 1763290"/>
                <a:gd name="connsiteY261" fmla="*/ 813407 h 1604977"/>
                <a:gd name="connsiteX262" fmla="*/ 1523090 w 1763290"/>
                <a:gd name="connsiteY262" fmla="*/ 810677 h 1604977"/>
                <a:gd name="connsiteX263" fmla="*/ 1523090 w 1763290"/>
                <a:gd name="connsiteY263" fmla="*/ 731520 h 1604977"/>
                <a:gd name="connsiteX264" fmla="*/ 1506713 w 1763290"/>
                <a:gd name="connsiteY264" fmla="*/ 720602 h 1604977"/>
                <a:gd name="connsiteX265" fmla="*/ 1482147 w 1763290"/>
                <a:gd name="connsiteY265" fmla="*/ 712413 h 1604977"/>
                <a:gd name="connsiteX266" fmla="*/ 1468499 w 1763290"/>
                <a:gd name="connsiteY266" fmla="*/ 706954 h 1604977"/>
                <a:gd name="connsiteX267" fmla="*/ 1457581 w 1763290"/>
                <a:gd name="connsiteY267" fmla="*/ 701495 h 1604977"/>
                <a:gd name="connsiteX268" fmla="*/ 1405719 w 1763290"/>
                <a:gd name="connsiteY268" fmla="*/ 698765 h 1604977"/>
                <a:gd name="connsiteX269" fmla="*/ 1386612 w 1763290"/>
                <a:gd name="connsiteY269" fmla="*/ 693306 h 1604977"/>
                <a:gd name="connsiteX270" fmla="*/ 1381153 w 1763290"/>
                <a:gd name="connsiteY270" fmla="*/ 685118 h 1604977"/>
                <a:gd name="connsiteX271" fmla="*/ 1375694 w 1763290"/>
                <a:gd name="connsiteY271" fmla="*/ 666011 h 1604977"/>
                <a:gd name="connsiteX272" fmla="*/ 1372965 w 1763290"/>
                <a:gd name="connsiteY272" fmla="*/ 657822 h 1604977"/>
                <a:gd name="connsiteX273" fmla="*/ 1367505 w 1763290"/>
                <a:gd name="connsiteY273" fmla="*/ 652363 h 1604977"/>
                <a:gd name="connsiteX274" fmla="*/ 1367505 w 1763290"/>
                <a:gd name="connsiteY274" fmla="*/ 540451 h 1604977"/>
                <a:gd name="connsiteX275" fmla="*/ 1370235 w 1763290"/>
                <a:gd name="connsiteY275" fmla="*/ 532263 h 1604977"/>
                <a:gd name="connsiteX276" fmla="*/ 1392071 w 1763290"/>
                <a:gd name="connsiteY276" fmla="*/ 513156 h 1604977"/>
                <a:gd name="connsiteX277" fmla="*/ 1402990 w 1763290"/>
                <a:gd name="connsiteY277" fmla="*/ 510426 h 1604977"/>
                <a:gd name="connsiteX278" fmla="*/ 1411178 w 1763290"/>
                <a:gd name="connsiteY278" fmla="*/ 504967 h 1604977"/>
                <a:gd name="connsiteX279" fmla="*/ 1422096 w 1763290"/>
                <a:gd name="connsiteY279" fmla="*/ 499508 h 1604977"/>
                <a:gd name="connsiteX280" fmla="*/ 1435744 w 1763290"/>
                <a:gd name="connsiteY280" fmla="*/ 491320 h 1604977"/>
                <a:gd name="connsiteX281" fmla="*/ 1454851 w 1763290"/>
                <a:gd name="connsiteY281" fmla="*/ 480401 h 1604977"/>
                <a:gd name="connsiteX282" fmla="*/ 1473958 w 1763290"/>
                <a:gd name="connsiteY282" fmla="*/ 466754 h 1604977"/>
                <a:gd name="connsiteX283" fmla="*/ 1487606 w 1763290"/>
                <a:gd name="connsiteY283" fmla="*/ 453106 h 1604977"/>
                <a:gd name="connsiteX284" fmla="*/ 1495794 w 1763290"/>
                <a:gd name="connsiteY284" fmla="*/ 444917 h 1604977"/>
                <a:gd name="connsiteX285" fmla="*/ 1506713 w 1763290"/>
                <a:gd name="connsiteY285" fmla="*/ 431269 h 1604977"/>
                <a:gd name="connsiteX286" fmla="*/ 1509442 w 1763290"/>
                <a:gd name="connsiteY286" fmla="*/ 423081 h 1604977"/>
                <a:gd name="connsiteX287" fmla="*/ 1514901 w 1763290"/>
                <a:gd name="connsiteY287" fmla="*/ 401244 h 1604977"/>
                <a:gd name="connsiteX288" fmla="*/ 1520360 w 1763290"/>
                <a:gd name="connsiteY288" fmla="*/ 393056 h 1604977"/>
                <a:gd name="connsiteX289" fmla="*/ 1525819 w 1763290"/>
                <a:gd name="connsiteY289" fmla="*/ 376678 h 1604977"/>
                <a:gd name="connsiteX290" fmla="*/ 1523090 w 1763290"/>
                <a:gd name="connsiteY290" fmla="*/ 289333 h 1604977"/>
                <a:gd name="connsiteX291" fmla="*/ 1517631 w 1763290"/>
                <a:gd name="connsiteY291" fmla="*/ 245660 h 1604977"/>
                <a:gd name="connsiteX292" fmla="*/ 1525819 w 1763290"/>
                <a:gd name="connsiteY292" fmla="*/ 242930 h 1604977"/>
                <a:gd name="connsiteX293" fmla="*/ 1534008 w 1763290"/>
                <a:gd name="connsiteY293" fmla="*/ 237471 h 1604977"/>
                <a:gd name="connsiteX294" fmla="*/ 1577681 w 1763290"/>
                <a:gd name="connsiteY294" fmla="*/ 234742 h 1604977"/>
                <a:gd name="connsiteX295" fmla="*/ 1580410 w 1763290"/>
                <a:gd name="connsiteY295" fmla="*/ 177421 h 1604977"/>
                <a:gd name="connsiteX296" fmla="*/ 1583140 w 1763290"/>
                <a:gd name="connsiteY296" fmla="*/ 169232 h 1604977"/>
                <a:gd name="connsiteX297" fmla="*/ 1588599 w 1763290"/>
                <a:gd name="connsiteY297" fmla="*/ 161044 h 1604977"/>
                <a:gd name="connsiteX298" fmla="*/ 1599517 w 1763290"/>
                <a:gd name="connsiteY298" fmla="*/ 141937 h 1604977"/>
                <a:gd name="connsiteX299" fmla="*/ 1602247 w 1763290"/>
                <a:gd name="connsiteY299" fmla="*/ 133748 h 1604977"/>
                <a:gd name="connsiteX300" fmla="*/ 1607706 w 1763290"/>
                <a:gd name="connsiteY300" fmla="*/ 125560 h 1604977"/>
                <a:gd name="connsiteX301" fmla="*/ 1610436 w 1763290"/>
                <a:gd name="connsiteY301" fmla="*/ 114641 h 1604977"/>
                <a:gd name="connsiteX302" fmla="*/ 1613165 w 1763290"/>
                <a:gd name="connsiteY302" fmla="*/ 106453 h 1604977"/>
                <a:gd name="connsiteX303" fmla="*/ 1604976 w 1763290"/>
                <a:gd name="connsiteY303" fmla="*/ 100994 h 1604977"/>
                <a:gd name="connsiteX304" fmla="*/ 1555845 w 1763290"/>
                <a:gd name="connsiteY304" fmla="*/ 98264 h 1604977"/>
                <a:gd name="connsiteX305" fmla="*/ 1487606 w 1763290"/>
                <a:gd name="connsiteY305" fmla="*/ 98264 h 1604977"/>
                <a:gd name="connsiteX306" fmla="*/ 1457581 w 1763290"/>
                <a:gd name="connsiteY306" fmla="*/ 103723 h 1604977"/>
                <a:gd name="connsiteX307" fmla="*/ 1446662 w 1763290"/>
                <a:gd name="connsiteY307" fmla="*/ 111912 h 1604977"/>
                <a:gd name="connsiteX308" fmla="*/ 1438474 w 1763290"/>
                <a:gd name="connsiteY308" fmla="*/ 117371 h 1604977"/>
                <a:gd name="connsiteX309" fmla="*/ 1430285 w 1763290"/>
                <a:gd name="connsiteY309" fmla="*/ 125560 h 1604977"/>
                <a:gd name="connsiteX310" fmla="*/ 1413908 w 1763290"/>
                <a:gd name="connsiteY310" fmla="*/ 133748 h 1604977"/>
                <a:gd name="connsiteX311" fmla="*/ 1400260 w 1763290"/>
                <a:gd name="connsiteY311" fmla="*/ 150125 h 1604977"/>
                <a:gd name="connsiteX312" fmla="*/ 1392071 w 1763290"/>
                <a:gd name="connsiteY312" fmla="*/ 152855 h 1604977"/>
                <a:gd name="connsiteX313" fmla="*/ 1381153 w 1763290"/>
                <a:gd name="connsiteY313" fmla="*/ 169232 h 1604977"/>
                <a:gd name="connsiteX314" fmla="*/ 1372965 w 1763290"/>
                <a:gd name="connsiteY314" fmla="*/ 185610 h 1604977"/>
                <a:gd name="connsiteX315" fmla="*/ 1367505 w 1763290"/>
                <a:gd name="connsiteY315" fmla="*/ 196528 h 1604977"/>
                <a:gd name="connsiteX316" fmla="*/ 1364776 w 1763290"/>
                <a:gd name="connsiteY316" fmla="*/ 204717 h 1604977"/>
                <a:gd name="connsiteX317" fmla="*/ 1356587 w 1763290"/>
                <a:gd name="connsiteY317" fmla="*/ 210176 h 1604977"/>
                <a:gd name="connsiteX318" fmla="*/ 1345669 w 1763290"/>
                <a:gd name="connsiteY318" fmla="*/ 218364 h 1604977"/>
                <a:gd name="connsiteX319" fmla="*/ 1337480 w 1763290"/>
                <a:gd name="connsiteY319" fmla="*/ 223823 h 1604977"/>
                <a:gd name="connsiteX320" fmla="*/ 1214650 w 1763290"/>
                <a:gd name="connsiteY320" fmla="*/ 226553 h 1604977"/>
                <a:gd name="connsiteX321" fmla="*/ 1203732 w 1763290"/>
                <a:gd name="connsiteY321" fmla="*/ 242930 h 1604977"/>
                <a:gd name="connsiteX322" fmla="*/ 1195544 w 1763290"/>
                <a:gd name="connsiteY322" fmla="*/ 251119 h 1604977"/>
                <a:gd name="connsiteX323" fmla="*/ 1190085 w 1763290"/>
                <a:gd name="connsiteY323" fmla="*/ 270226 h 1604977"/>
                <a:gd name="connsiteX324" fmla="*/ 1187355 w 1763290"/>
                <a:gd name="connsiteY324" fmla="*/ 278414 h 1604977"/>
                <a:gd name="connsiteX325" fmla="*/ 1181896 w 1763290"/>
                <a:gd name="connsiteY325" fmla="*/ 283874 h 1604977"/>
                <a:gd name="connsiteX326" fmla="*/ 1176437 w 1763290"/>
                <a:gd name="connsiteY326" fmla="*/ 300251 h 1604977"/>
                <a:gd name="connsiteX327" fmla="*/ 1173707 w 1763290"/>
                <a:gd name="connsiteY327" fmla="*/ 308440 h 1604977"/>
                <a:gd name="connsiteX328" fmla="*/ 1170978 w 1763290"/>
                <a:gd name="connsiteY328" fmla="*/ 349383 h 1604977"/>
                <a:gd name="connsiteX329" fmla="*/ 1168248 w 1763290"/>
                <a:gd name="connsiteY329" fmla="*/ 357571 h 1604977"/>
                <a:gd name="connsiteX330" fmla="*/ 1165519 w 1763290"/>
                <a:gd name="connsiteY330" fmla="*/ 327546 h 1604977"/>
                <a:gd name="connsiteX331" fmla="*/ 1157330 w 1763290"/>
                <a:gd name="connsiteY331" fmla="*/ 324817 h 1604977"/>
                <a:gd name="connsiteX332" fmla="*/ 1127305 w 1763290"/>
                <a:gd name="connsiteY332" fmla="*/ 322087 h 1604977"/>
                <a:gd name="connsiteX333" fmla="*/ 1116387 w 1763290"/>
                <a:gd name="connsiteY333" fmla="*/ 319358 h 1604977"/>
                <a:gd name="connsiteX334" fmla="*/ 1113657 w 1763290"/>
                <a:gd name="connsiteY334" fmla="*/ 311169 h 1604977"/>
                <a:gd name="connsiteX335" fmla="*/ 1110928 w 1763290"/>
                <a:gd name="connsiteY335" fmla="*/ 292062 h 1604977"/>
                <a:gd name="connsiteX336" fmla="*/ 1127305 w 1763290"/>
                <a:gd name="connsiteY336" fmla="*/ 281144 h 1604977"/>
                <a:gd name="connsiteX337" fmla="*/ 1140953 w 1763290"/>
                <a:gd name="connsiteY337" fmla="*/ 267496 h 1604977"/>
                <a:gd name="connsiteX338" fmla="*/ 1138223 w 1763290"/>
                <a:gd name="connsiteY338" fmla="*/ 259308 h 1604977"/>
                <a:gd name="connsiteX339" fmla="*/ 1113657 w 1763290"/>
                <a:gd name="connsiteY339" fmla="*/ 251119 h 1604977"/>
                <a:gd name="connsiteX340" fmla="*/ 1080902 w 1763290"/>
                <a:gd name="connsiteY340" fmla="*/ 232012 h 1604977"/>
                <a:gd name="connsiteX341" fmla="*/ 1064525 w 1763290"/>
                <a:gd name="connsiteY341" fmla="*/ 221094 h 1604977"/>
                <a:gd name="connsiteX342" fmla="*/ 1023582 w 1763290"/>
                <a:gd name="connsiteY342" fmla="*/ 210176 h 1604977"/>
                <a:gd name="connsiteX343" fmla="*/ 1012664 w 1763290"/>
                <a:gd name="connsiteY343" fmla="*/ 193798 h 1604977"/>
                <a:gd name="connsiteX344" fmla="*/ 1004475 w 1763290"/>
                <a:gd name="connsiteY344" fmla="*/ 174691 h 1604977"/>
                <a:gd name="connsiteX345" fmla="*/ 1001745 w 1763290"/>
                <a:gd name="connsiteY345" fmla="*/ 166503 h 1604977"/>
                <a:gd name="connsiteX346" fmla="*/ 979909 w 1763290"/>
                <a:gd name="connsiteY346" fmla="*/ 158314 h 1604977"/>
                <a:gd name="connsiteX347" fmla="*/ 958073 w 1763290"/>
                <a:gd name="connsiteY347" fmla="*/ 147396 h 1604977"/>
                <a:gd name="connsiteX348" fmla="*/ 952613 w 1763290"/>
                <a:gd name="connsiteY348" fmla="*/ 141937 h 1604977"/>
                <a:gd name="connsiteX349" fmla="*/ 906211 w 1763290"/>
                <a:gd name="connsiteY349" fmla="*/ 144666 h 1604977"/>
                <a:gd name="connsiteX350" fmla="*/ 903482 w 1763290"/>
                <a:gd name="connsiteY350" fmla="*/ 152855 h 1604977"/>
                <a:gd name="connsiteX351" fmla="*/ 900752 w 1763290"/>
                <a:gd name="connsiteY351" fmla="*/ 199257 h 1604977"/>
                <a:gd name="connsiteX352" fmla="*/ 837972 w 1763290"/>
                <a:gd name="connsiteY352" fmla="*/ 204717 h 1604977"/>
                <a:gd name="connsiteX353" fmla="*/ 821595 w 1763290"/>
                <a:gd name="connsiteY353" fmla="*/ 207446 h 1604977"/>
                <a:gd name="connsiteX354" fmla="*/ 813406 w 1763290"/>
                <a:gd name="connsiteY354" fmla="*/ 210176 h 1604977"/>
                <a:gd name="connsiteX355" fmla="*/ 775193 w 1763290"/>
                <a:gd name="connsiteY355" fmla="*/ 218364 h 1604977"/>
                <a:gd name="connsiteX356" fmla="*/ 753356 w 1763290"/>
                <a:gd name="connsiteY356" fmla="*/ 221094 h 1604977"/>
                <a:gd name="connsiteX357" fmla="*/ 723331 w 1763290"/>
                <a:gd name="connsiteY357" fmla="*/ 221094 h 1604977"/>
                <a:gd name="connsiteX358" fmla="*/ 726061 w 1763290"/>
                <a:gd name="connsiteY358" fmla="*/ 212905 h 1604977"/>
                <a:gd name="connsiteX359" fmla="*/ 731520 w 1763290"/>
                <a:gd name="connsiteY359" fmla="*/ 204717 h 1604977"/>
                <a:gd name="connsiteX360" fmla="*/ 767004 w 1763290"/>
                <a:gd name="connsiteY360" fmla="*/ 193798 h 1604977"/>
                <a:gd name="connsiteX361" fmla="*/ 777922 w 1763290"/>
                <a:gd name="connsiteY361" fmla="*/ 177421 h 1604977"/>
                <a:gd name="connsiteX362" fmla="*/ 783381 w 1763290"/>
                <a:gd name="connsiteY362" fmla="*/ 169232 h 1604977"/>
                <a:gd name="connsiteX363" fmla="*/ 786111 w 1763290"/>
                <a:gd name="connsiteY363" fmla="*/ 161044 h 1604977"/>
                <a:gd name="connsiteX364" fmla="*/ 783381 w 1763290"/>
                <a:gd name="connsiteY364" fmla="*/ 128289 h 1604977"/>
                <a:gd name="connsiteX365" fmla="*/ 731520 w 1763290"/>
                <a:gd name="connsiteY365" fmla="*/ 125560 h 1604977"/>
                <a:gd name="connsiteX366" fmla="*/ 723331 w 1763290"/>
                <a:gd name="connsiteY366" fmla="*/ 122830 h 1604977"/>
                <a:gd name="connsiteX367" fmla="*/ 682388 w 1763290"/>
                <a:gd name="connsiteY367" fmla="*/ 120100 h 1604977"/>
                <a:gd name="connsiteX368" fmla="*/ 674199 w 1763290"/>
                <a:gd name="connsiteY368" fmla="*/ 109182 h 1604977"/>
                <a:gd name="connsiteX369" fmla="*/ 666010 w 1763290"/>
                <a:gd name="connsiteY369" fmla="*/ 103723 h 1604977"/>
                <a:gd name="connsiteX370" fmla="*/ 638715 w 1763290"/>
                <a:gd name="connsiteY370" fmla="*/ 65509 h 1604977"/>
                <a:gd name="connsiteX371" fmla="*/ 633256 w 1763290"/>
                <a:gd name="connsiteY371" fmla="*/ 54591 h 1604977"/>
                <a:gd name="connsiteX372" fmla="*/ 625067 w 1763290"/>
                <a:gd name="connsiteY372" fmla="*/ 49132 h 1604977"/>
                <a:gd name="connsiteX373" fmla="*/ 600501 w 1763290"/>
                <a:gd name="connsiteY373" fmla="*/ 40943 h 1604977"/>
                <a:gd name="connsiteX374" fmla="*/ 589583 w 1763290"/>
                <a:gd name="connsiteY374" fmla="*/ 35484 h 1604977"/>
                <a:gd name="connsiteX375" fmla="*/ 581394 w 1763290"/>
                <a:gd name="connsiteY375" fmla="*/ 32755 h 1604977"/>
                <a:gd name="connsiteX376" fmla="*/ 573206 w 1763290"/>
                <a:gd name="connsiteY376" fmla="*/ 27296 h 1604977"/>
                <a:gd name="connsiteX377" fmla="*/ 556828 w 1763290"/>
                <a:gd name="connsiteY377" fmla="*/ 21837 h 1604977"/>
                <a:gd name="connsiteX378" fmla="*/ 540451 w 1763290"/>
                <a:gd name="connsiteY378" fmla="*/ 13648 h 1604977"/>
                <a:gd name="connsiteX379" fmla="*/ 532262 w 1763290"/>
                <a:gd name="connsiteY379" fmla="*/ 8189 h 1604977"/>
                <a:gd name="connsiteX380" fmla="*/ 518615 w 1763290"/>
                <a:gd name="connsiteY380" fmla="*/ 5459 h 1604977"/>
                <a:gd name="connsiteX381" fmla="*/ 510426 w 1763290"/>
                <a:gd name="connsiteY381" fmla="*/ 2730 h 1604977"/>
                <a:gd name="connsiteX382" fmla="*/ 499508 w 1763290"/>
                <a:gd name="connsiteY382" fmla="*/ 0 h 1604977"/>
                <a:gd name="connsiteX383" fmla="*/ 488590 w 1763290"/>
                <a:gd name="connsiteY383" fmla="*/ 139207 h 1604977"/>
                <a:gd name="connsiteX384" fmla="*/ 483130 w 1763290"/>
                <a:gd name="connsiteY384" fmla="*/ 144666 h 1604977"/>
                <a:gd name="connsiteX385" fmla="*/ 474942 w 1763290"/>
                <a:gd name="connsiteY385" fmla="*/ 147396 h 1604977"/>
                <a:gd name="connsiteX386" fmla="*/ 455835 w 1763290"/>
                <a:gd name="connsiteY386" fmla="*/ 152855 h 1604977"/>
                <a:gd name="connsiteX387" fmla="*/ 466753 w 1763290"/>
                <a:gd name="connsiteY387" fmla="*/ 158314 h 1604977"/>
                <a:gd name="connsiteX388" fmla="*/ 483130 w 1763290"/>
                <a:gd name="connsiteY388" fmla="*/ 169232 h 1604977"/>
                <a:gd name="connsiteX389" fmla="*/ 499508 w 1763290"/>
                <a:gd name="connsiteY389" fmla="*/ 185610 h 1604977"/>
                <a:gd name="connsiteX390" fmla="*/ 496778 w 1763290"/>
                <a:gd name="connsiteY390" fmla="*/ 199257 h 1604977"/>
                <a:gd name="connsiteX391" fmla="*/ 491319 w 1763290"/>
                <a:gd name="connsiteY391" fmla="*/ 204717 h 1604977"/>
                <a:gd name="connsiteX392" fmla="*/ 494049 w 1763290"/>
                <a:gd name="connsiteY392" fmla="*/ 215635 h 1604977"/>
                <a:gd name="connsiteX393" fmla="*/ 502237 w 1763290"/>
                <a:gd name="connsiteY393" fmla="*/ 218364 h 1604977"/>
                <a:gd name="connsiteX394" fmla="*/ 521344 w 1763290"/>
                <a:gd name="connsiteY394" fmla="*/ 223823 h 1604977"/>
                <a:gd name="connsiteX395" fmla="*/ 532262 w 1763290"/>
                <a:gd name="connsiteY395" fmla="*/ 237471 h 1604977"/>
                <a:gd name="connsiteX396" fmla="*/ 534992 w 1763290"/>
                <a:gd name="connsiteY396" fmla="*/ 245660 h 1604977"/>
                <a:gd name="connsiteX397" fmla="*/ 543181 w 1763290"/>
                <a:gd name="connsiteY397" fmla="*/ 251119 h 1604977"/>
                <a:gd name="connsiteX398" fmla="*/ 565017 w 1763290"/>
                <a:gd name="connsiteY398" fmla="*/ 270226 h 1604977"/>
                <a:gd name="connsiteX399" fmla="*/ 578665 w 1763290"/>
                <a:gd name="connsiteY399" fmla="*/ 283874 h 1604977"/>
                <a:gd name="connsiteX400" fmla="*/ 586853 w 1763290"/>
                <a:gd name="connsiteY400" fmla="*/ 302980 h 1604977"/>
                <a:gd name="connsiteX401" fmla="*/ 589583 w 1763290"/>
                <a:gd name="connsiteY401" fmla="*/ 313899 h 1604977"/>
                <a:gd name="connsiteX402" fmla="*/ 592313 w 1763290"/>
                <a:gd name="connsiteY402" fmla="*/ 322087 h 1604977"/>
                <a:gd name="connsiteX403" fmla="*/ 584124 w 1763290"/>
                <a:gd name="connsiteY403" fmla="*/ 324817 h 1604977"/>
                <a:gd name="connsiteX404" fmla="*/ 570476 w 1763290"/>
                <a:gd name="connsiteY404" fmla="*/ 313899 h 1604977"/>
                <a:gd name="connsiteX405" fmla="*/ 567747 w 1763290"/>
                <a:gd name="connsiteY405" fmla="*/ 305710 h 1604977"/>
                <a:gd name="connsiteX406" fmla="*/ 556828 w 1763290"/>
                <a:gd name="connsiteY406" fmla="*/ 292062 h 1604977"/>
                <a:gd name="connsiteX407" fmla="*/ 534992 w 1763290"/>
                <a:gd name="connsiteY407" fmla="*/ 278414 h 1604977"/>
                <a:gd name="connsiteX408" fmla="*/ 518615 w 1763290"/>
                <a:gd name="connsiteY408" fmla="*/ 264767 h 1604977"/>
                <a:gd name="connsiteX409" fmla="*/ 507696 w 1763290"/>
                <a:gd name="connsiteY409" fmla="*/ 256578 h 1604977"/>
                <a:gd name="connsiteX410" fmla="*/ 499508 w 1763290"/>
                <a:gd name="connsiteY410" fmla="*/ 248389 h 1604977"/>
                <a:gd name="connsiteX411" fmla="*/ 491319 w 1763290"/>
                <a:gd name="connsiteY411" fmla="*/ 245660 h 1604977"/>
                <a:gd name="connsiteX412" fmla="*/ 469483 w 1763290"/>
                <a:gd name="connsiteY412" fmla="*/ 229283 h 1604977"/>
                <a:gd name="connsiteX413" fmla="*/ 461294 w 1763290"/>
                <a:gd name="connsiteY413" fmla="*/ 226553 h 1604977"/>
                <a:gd name="connsiteX414" fmla="*/ 458565 w 1763290"/>
                <a:gd name="connsiteY414" fmla="*/ 218364 h 1604977"/>
                <a:gd name="connsiteX415" fmla="*/ 428539 w 1763290"/>
                <a:gd name="connsiteY415" fmla="*/ 218364 h 1604977"/>
                <a:gd name="connsiteX416" fmla="*/ 414892 w 1763290"/>
                <a:gd name="connsiteY416" fmla="*/ 232012 h 1604977"/>
                <a:gd name="connsiteX417" fmla="*/ 412162 w 1763290"/>
                <a:gd name="connsiteY417" fmla="*/ 242930 h 1604977"/>
                <a:gd name="connsiteX418" fmla="*/ 387596 w 1763290"/>
                <a:gd name="connsiteY418" fmla="*/ 264767 h 1604977"/>
                <a:gd name="connsiteX0-1" fmla="*/ 387596 w 1763290"/>
                <a:gd name="connsiteY0-2" fmla="*/ 264767 h 1604977"/>
                <a:gd name="connsiteX1-3" fmla="*/ 384867 w 1763290"/>
                <a:gd name="connsiteY1-4" fmla="*/ 242930 h 1604977"/>
                <a:gd name="connsiteX2-5" fmla="*/ 382137 w 1763290"/>
                <a:gd name="connsiteY2-6" fmla="*/ 232012 h 1604977"/>
                <a:gd name="connsiteX3-7" fmla="*/ 373948 w 1763290"/>
                <a:gd name="connsiteY3-8" fmla="*/ 229283 h 1604977"/>
                <a:gd name="connsiteX4-9" fmla="*/ 368489 w 1763290"/>
                <a:gd name="connsiteY4-10" fmla="*/ 223823 h 1604977"/>
                <a:gd name="connsiteX5-11" fmla="*/ 278414 w 1763290"/>
                <a:gd name="connsiteY5-12" fmla="*/ 221094 h 1604977"/>
                <a:gd name="connsiteX6-13" fmla="*/ 272955 w 1763290"/>
                <a:gd name="connsiteY6-14" fmla="*/ 229283 h 1604977"/>
                <a:gd name="connsiteX7-15" fmla="*/ 264766 w 1763290"/>
                <a:gd name="connsiteY7-16" fmla="*/ 234742 h 1604977"/>
                <a:gd name="connsiteX8-17" fmla="*/ 253848 w 1763290"/>
                <a:gd name="connsiteY8-18" fmla="*/ 248389 h 1604977"/>
                <a:gd name="connsiteX9-19" fmla="*/ 251119 w 1763290"/>
                <a:gd name="connsiteY9-20" fmla="*/ 262037 h 1604977"/>
                <a:gd name="connsiteX10-21" fmla="*/ 248389 w 1763290"/>
                <a:gd name="connsiteY10-22" fmla="*/ 270226 h 1604977"/>
                <a:gd name="connsiteX11-23" fmla="*/ 251119 w 1763290"/>
                <a:gd name="connsiteY11-24" fmla="*/ 300251 h 1604977"/>
                <a:gd name="connsiteX12-25" fmla="*/ 253848 w 1763290"/>
                <a:gd name="connsiteY12-26" fmla="*/ 308440 h 1604977"/>
                <a:gd name="connsiteX13-27" fmla="*/ 262037 w 1763290"/>
                <a:gd name="connsiteY13-28" fmla="*/ 313899 h 1604977"/>
                <a:gd name="connsiteX14-29" fmla="*/ 256578 w 1763290"/>
                <a:gd name="connsiteY14-30" fmla="*/ 322087 h 1604977"/>
                <a:gd name="connsiteX15-31" fmla="*/ 240200 w 1763290"/>
                <a:gd name="connsiteY15-32" fmla="*/ 327546 h 1604977"/>
                <a:gd name="connsiteX16-33" fmla="*/ 234741 w 1763290"/>
                <a:gd name="connsiteY16-34" fmla="*/ 368490 h 1604977"/>
                <a:gd name="connsiteX17-35" fmla="*/ 229282 w 1763290"/>
                <a:gd name="connsiteY17-36" fmla="*/ 376678 h 1604977"/>
                <a:gd name="connsiteX18-37" fmla="*/ 232012 w 1763290"/>
                <a:gd name="connsiteY18-38" fmla="*/ 387597 h 1604977"/>
                <a:gd name="connsiteX19-39" fmla="*/ 237471 w 1763290"/>
                <a:gd name="connsiteY19-40" fmla="*/ 395785 h 1604977"/>
                <a:gd name="connsiteX20-41" fmla="*/ 234741 w 1763290"/>
                <a:gd name="connsiteY20-42" fmla="*/ 425810 h 1604977"/>
                <a:gd name="connsiteX21-43" fmla="*/ 158314 w 1763290"/>
                <a:gd name="connsiteY21-44" fmla="*/ 425810 h 1604977"/>
                <a:gd name="connsiteX22-45" fmla="*/ 150125 w 1763290"/>
                <a:gd name="connsiteY22-46" fmla="*/ 431269 h 1604977"/>
                <a:gd name="connsiteX23-47" fmla="*/ 152855 w 1763290"/>
                <a:gd name="connsiteY23-48" fmla="*/ 477672 h 1604977"/>
                <a:gd name="connsiteX24-49" fmla="*/ 155584 w 1763290"/>
                <a:gd name="connsiteY24-50" fmla="*/ 485860 h 1604977"/>
                <a:gd name="connsiteX25-51" fmla="*/ 171962 w 1763290"/>
                <a:gd name="connsiteY25-52" fmla="*/ 491320 h 1604977"/>
                <a:gd name="connsiteX26-53" fmla="*/ 180150 w 1763290"/>
                <a:gd name="connsiteY26-54" fmla="*/ 496779 h 1604977"/>
                <a:gd name="connsiteX27-55" fmla="*/ 196528 w 1763290"/>
                <a:gd name="connsiteY27-56" fmla="*/ 518615 h 1604977"/>
                <a:gd name="connsiteX28-57" fmla="*/ 199257 w 1763290"/>
                <a:gd name="connsiteY28-58" fmla="*/ 526804 h 1604977"/>
                <a:gd name="connsiteX29-59" fmla="*/ 201987 w 1763290"/>
                <a:gd name="connsiteY29-60" fmla="*/ 543181 h 1604977"/>
                <a:gd name="connsiteX30-61" fmla="*/ 193798 w 1763290"/>
                <a:gd name="connsiteY30-62" fmla="*/ 545911 h 1604977"/>
                <a:gd name="connsiteX31-63" fmla="*/ 182880 w 1763290"/>
                <a:gd name="connsiteY31-64" fmla="*/ 562288 h 1604977"/>
                <a:gd name="connsiteX32-65" fmla="*/ 166502 w 1763290"/>
                <a:gd name="connsiteY32-66" fmla="*/ 567747 h 1604977"/>
                <a:gd name="connsiteX33-67" fmla="*/ 158314 w 1763290"/>
                <a:gd name="connsiteY33-68" fmla="*/ 570477 h 1604977"/>
                <a:gd name="connsiteX34-69" fmla="*/ 144666 w 1763290"/>
                <a:gd name="connsiteY34-70" fmla="*/ 573206 h 1604977"/>
                <a:gd name="connsiteX35-71" fmla="*/ 136477 w 1763290"/>
                <a:gd name="connsiteY35-72" fmla="*/ 575936 h 1604977"/>
                <a:gd name="connsiteX36-73" fmla="*/ 81886 w 1763290"/>
                <a:gd name="connsiteY36-74" fmla="*/ 578665 h 1604977"/>
                <a:gd name="connsiteX37-75" fmla="*/ 62779 w 1763290"/>
                <a:gd name="connsiteY37-76" fmla="*/ 581395 h 1604977"/>
                <a:gd name="connsiteX38-77" fmla="*/ 49132 w 1763290"/>
                <a:gd name="connsiteY38-78" fmla="*/ 595043 h 1604977"/>
                <a:gd name="connsiteX39-79" fmla="*/ 40943 w 1763290"/>
                <a:gd name="connsiteY39-80" fmla="*/ 597772 h 1604977"/>
                <a:gd name="connsiteX40-81" fmla="*/ 35484 w 1763290"/>
                <a:gd name="connsiteY40-82" fmla="*/ 657822 h 1604977"/>
                <a:gd name="connsiteX41-83" fmla="*/ 40943 w 1763290"/>
                <a:gd name="connsiteY41-84" fmla="*/ 682388 h 1604977"/>
                <a:gd name="connsiteX42-85" fmla="*/ 35484 w 1763290"/>
                <a:gd name="connsiteY42-86" fmla="*/ 736979 h 1604977"/>
                <a:gd name="connsiteX43-87" fmla="*/ 30025 w 1763290"/>
                <a:gd name="connsiteY43-88" fmla="*/ 745168 h 1604977"/>
                <a:gd name="connsiteX44-89" fmla="*/ 21836 w 1763290"/>
                <a:gd name="connsiteY44-90" fmla="*/ 747897 h 1604977"/>
                <a:gd name="connsiteX45-91" fmla="*/ 5459 w 1763290"/>
                <a:gd name="connsiteY45-92" fmla="*/ 756086 h 1604977"/>
                <a:gd name="connsiteX46-93" fmla="*/ 0 w 1763290"/>
                <a:gd name="connsiteY46-94" fmla="*/ 764275 h 1604977"/>
                <a:gd name="connsiteX47-95" fmla="*/ 2729 w 1763290"/>
                <a:gd name="connsiteY47-96" fmla="*/ 788841 h 1604977"/>
                <a:gd name="connsiteX48-97" fmla="*/ 13648 w 1763290"/>
                <a:gd name="connsiteY48-98" fmla="*/ 791570 h 1604977"/>
                <a:gd name="connsiteX49-99" fmla="*/ 30025 w 1763290"/>
                <a:gd name="connsiteY49-100" fmla="*/ 797029 h 1604977"/>
                <a:gd name="connsiteX50-101" fmla="*/ 32754 w 1763290"/>
                <a:gd name="connsiteY50-102" fmla="*/ 848891 h 1604977"/>
                <a:gd name="connsiteX51-103" fmla="*/ 30025 w 1763290"/>
                <a:gd name="connsiteY51-104" fmla="*/ 859809 h 1604977"/>
                <a:gd name="connsiteX52-105" fmla="*/ 13648 w 1763290"/>
                <a:gd name="connsiteY52-106" fmla="*/ 870727 h 1604977"/>
                <a:gd name="connsiteX53-107" fmla="*/ 10918 w 1763290"/>
                <a:gd name="connsiteY53-108" fmla="*/ 878916 h 1604977"/>
                <a:gd name="connsiteX54-109" fmla="*/ 0 w 1763290"/>
                <a:gd name="connsiteY54-110" fmla="*/ 895293 h 1604977"/>
                <a:gd name="connsiteX55-111" fmla="*/ 2729 w 1763290"/>
                <a:gd name="connsiteY55-112" fmla="*/ 903482 h 1604977"/>
                <a:gd name="connsiteX56-113" fmla="*/ 8188 w 1763290"/>
                <a:gd name="connsiteY56-114" fmla="*/ 925318 h 1604977"/>
                <a:gd name="connsiteX57-115" fmla="*/ 13648 w 1763290"/>
                <a:gd name="connsiteY57-116" fmla="*/ 930777 h 1604977"/>
                <a:gd name="connsiteX58-117" fmla="*/ 16377 w 1763290"/>
                <a:gd name="connsiteY58-118" fmla="*/ 938966 h 1604977"/>
                <a:gd name="connsiteX59-119" fmla="*/ 21836 w 1763290"/>
                <a:gd name="connsiteY59-120" fmla="*/ 947155 h 1604977"/>
                <a:gd name="connsiteX60-121" fmla="*/ 24566 w 1763290"/>
                <a:gd name="connsiteY60-122" fmla="*/ 977180 h 1604977"/>
                <a:gd name="connsiteX61-123" fmla="*/ 35484 w 1763290"/>
                <a:gd name="connsiteY61-124" fmla="*/ 1001746 h 1604977"/>
                <a:gd name="connsiteX62-125" fmla="*/ 43673 w 1763290"/>
                <a:gd name="connsiteY62-126" fmla="*/ 1007205 h 1604977"/>
                <a:gd name="connsiteX63-127" fmla="*/ 43673 w 1763290"/>
                <a:gd name="connsiteY63-128" fmla="*/ 1023582 h 1604977"/>
                <a:gd name="connsiteX64-129" fmla="*/ 35484 w 1763290"/>
                <a:gd name="connsiteY64-130" fmla="*/ 1026312 h 1604977"/>
                <a:gd name="connsiteX65-131" fmla="*/ 30025 w 1763290"/>
                <a:gd name="connsiteY65-132" fmla="*/ 1034500 h 1604977"/>
                <a:gd name="connsiteX66-133" fmla="*/ 73698 w 1763290"/>
                <a:gd name="connsiteY66-134" fmla="*/ 1067255 h 1604977"/>
                <a:gd name="connsiteX67-135" fmla="*/ 81886 w 1763290"/>
                <a:gd name="connsiteY67-136" fmla="*/ 1061796 h 1604977"/>
                <a:gd name="connsiteX68-137" fmla="*/ 133748 w 1763290"/>
                <a:gd name="connsiteY68-138" fmla="*/ 1061796 h 1604977"/>
                <a:gd name="connsiteX69-139" fmla="*/ 136477 w 1763290"/>
                <a:gd name="connsiteY69-140" fmla="*/ 1089091 h 1604977"/>
                <a:gd name="connsiteX70-141" fmla="*/ 139207 w 1763290"/>
                <a:gd name="connsiteY70-142" fmla="*/ 1097280 h 1604977"/>
                <a:gd name="connsiteX71-143" fmla="*/ 141936 w 1763290"/>
                <a:gd name="connsiteY71-144" fmla="*/ 1121846 h 1604977"/>
                <a:gd name="connsiteX72-145" fmla="*/ 150125 w 1763290"/>
                <a:gd name="connsiteY72-146" fmla="*/ 1124576 h 1604977"/>
                <a:gd name="connsiteX73-147" fmla="*/ 166502 w 1763290"/>
                <a:gd name="connsiteY73-148" fmla="*/ 1135494 h 1604977"/>
                <a:gd name="connsiteX74-149" fmla="*/ 174691 w 1763290"/>
                <a:gd name="connsiteY74-150" fmla="*/ 1138223 h 1604977"/>
                <a:gd name="connsiteX75-151" fmla="*/ 196528 w 1763290"/>
                <a:gd name="connsiteY75-152" fmla="*/ 1143683 h 1604977"/>
                <a:gd name="connsiteX76-153" fmla="*/ 204716 w 1763290"/>
                <a:gd name="connsiteY76-154" fmla="*/ 1149142 h 1604977"/>
                <a:gd name="connsiteX77-155" fmla="*/ 218364 w 1763290"/>
                <a:gd name="connsiteY77-156" fmla="*/ 1151871 h 1604977"/>
                <a:gd name="connsiteX78-157" fmla="*/ 234741 w 1763290"/>
                <a:gd name="connsiteY78-158" fmla="*/ 1157330 h 1604977"/>
                <a:gd name="connsiteX79-159" fmla="*/ 240200 w 1763290"/>
                <a:gd name="connsiteY79-160" fmla="*/ 1165519 h 1604977"/>
                <a:gd name="connsiteX80-161" fmla="*/ 237471 w 1763290"/>
                <a:gd name="connsiteY80-162" fmla="*/ 1184626 h 1604977"/>
                <a:gd name="connsiteX81-163" fmla="*/ 229282 w 1763290"/>
                <a:gd name="connsiteY81-164" fmla="*/ 1190085 h 1604977"/>
                <a:gd name="connsiteX82-165" fmla="*/ 212905 w 1763290"/>
                <a:gd name="connsiteY82-166" fmla="*/ 1203733 h 1604977"/>
                <a:gd name="connsiteX83-167" fmla="*/ 207446 w 1763290"/>
                <a:gd name="connsiteY83-168" fmla="*/ 1211921 h 1604977"/>
                <a:gd name="connsiteX84-169" fmla="*/ 199257 w 1763290"/>
                <a:gd name="connsiteY84-170" fmla="*/ 1217380 h 1604977"/>
                <a:gd name="connsiteX85-171" fmla="*/ 196528 w 1763290"/>
                <a:gd name="connsiteY85-172" fmla="*/ 1225569 h 1604977"/>
                <a:gd name="connsiteX86-173" fmla="*/ 191068 w 1763290"/>
                <a:gd name="connsiteY86-174" fmla="*/ 1233758 h 1604977"/>
                <a:gd name="connsiteX87-175" fmla="*/ 185609 w 1763290"/>
                <a:gd name="connsiteY87-176" fmla="*/ 1261053 h 1604977"/>
                <a:gd name="connsiteX88-177" fmla="*/ 166502 w 1763290"/>
                <a:gd name="connsiteY88-178" fmla="*/ 1285619 h 1604977"/>
                <a:gd name="connsiteX89-179" fmla="*/ 163773 w 1763290"/>
                <a:gd name="connsiteY89-180" fmla="*/ 1293808 h 1604977"/>
                <a:gd name="connsiteX90-181" fmla="*/ 155584 w 1763290"/>
                <a:gd name="connsiteY90-182" fmla="*/ 1310185 h 1604977"/>
                <a:gd name="connsiteX91-183" fmla="*/ 144666 w 1763290"/>
                <a:gd name="connsiteY91-184" fmla="*/ 1342940 h 1604977"/>
                <a:gd name="connsiteX92-185" fmla="*/ 136477 w 1763290"/>
                <a:gd name="connsiteY92-186" fmla="*/ 1348399 h 1604977"/>
                <a:gd name="connsiteX93-187" fmla="*/ 131018 w 1763290"/>
                <a:gd name="connsiteY93-188" fmla="*/ 1356588 h 1604977"/>
                <a:gd name="connsiteX94-189" fmla="*/ 122830 w 1763290"/>
                <a:gd name="connsiteY94-190" fmla="*/ 1372965 h 1604977"/>
                <a:gd name="connsiteX95-191" fmla="*/ 125559 w 1763290"/>
                <a:gd name="connsiteY95-192" fmla="*/ 1460311 h 1604977"/>
                <a:gd name="connsiteX96-193" fmla="*/ 128289 w 1763290"/>
                <a:gd name="connsiteY96-194" fmla="*/ 1468499 h 1604977"/>
                <a:gd name="connsiteX97-195" fmla="*/ 136477 w 1763290"/>
                <a:gd name="connsiteY97-196" fmla="*/ 1476688 h 1604977"/>
                <a:gd name="connsiteX98-197" fmla="*/ 141936 w 1763290"/>
                <a:gd name="connsiteY98-198" fmla="*/ 1493065 h 1604977"/>
                <a:gd name="connsiteX99-199" fmla="*/ 147396 w 1763290"/>
                <a:gd name="connsiteY99-200" fmla="*/ 1498524 h 1604977"/>
                <a:gd name="connsiteX100-201" fmla="*/ 155584 w 1763290"/>
                <a:gd name="connsiteY100-202" fmla="*/ 1501254 h 1604977"/>
                <a:gd name="connsiteX101-203" fmla="*/ 264766 w 1763290"/>
                <a:gd name="connsiteY101-204" fmla="*/ 1503983 h 1604977"/>
                <a:gd name="connsiteX102-205" fmla="*/ 311169 w 1763290"/>
                <a:gd name="connsiteY102-206" fmla="*/ 1509443 h 1604977"/>
                <a:gd name="connsiteX103-207" fmla="*/ 319357 w 1763290"/>
                <a:gd name="connsiteY103-208" fmla="*/ 1512172 h 1604977"/>
                <a:gd name="connsiteX104-209" fmla="*/ 333005 w 1763290"/>
                <a:gd name="connsiteY104-210" fmla="*/ 1514902 h 1604977"/>
                <a:gd name="connsiteX105-211" fmla="*/ 349382 w 1763290"/>
                <a:gd name="connsiteY105-212" fmla="*/ 1520361 h 1604977"/>
                <a:gd name="connsiteX106-213" fmla="*/ 354842 w 1763290"/>
                <a:gd name="connsiteY106-214" fmla="*/ 1525820 h 1604977"/>
                <a:gd name="connsiteX107-215" fmla="*/ 363030 w 1763290"/>
                <a:gd name="connsiteY107-216" fmla="*/ 1531279 h 1604977"/>
                <a:gd name="connsiteX108-217" fmla="*/ 373948 w 1763290"/>
                <a:gd name="connsiteY108-218" fmla="*/ 1547656 h 1604977"/>
                <a:gd name="connsiteX109-219" fmla="*/ 387596 w 1763290"/>
                <a:gd name="connsiteY109-220" fmla="*/ 1564034 h 1604977"/>
                <a:gd name="connsiteX110-221" fmla="*/ 417621 w 1763290"/>
                <a:gd name="connsiteY110-222" fmla="*/ 1561304 h 1604977"/>
                <a:gd name="connsiteX111-223" fmla="*/ 425810 w 1763290"/>
                <a:gd name="connsiteY111-224" fmla="*/ 1555845 h 1604977"/>
                <a:gd name="connsiteX112-225" fmla="*/ 433999 w 1763290"/>
                <a:gd name="connsiteY112-226" fmla="*/ 1553115 h 1604977"/>
                <a:gd name="connsiteX113-227" fmla="*/ 453105 w 1763290"/>
                <a:gd name="connsiteY113-228" fmla="*/ 1555845 h 1604977"/>
                <a:gd name="connsiteX114-229" fmla="*/ 466753 w 1763290"/>
                <a:gd name="connsiteY114-230" fmla="*/ 1604977 h 1604977"/>
                <a:gd name="connsiteX115-231" fmla="*/ 499508 w 1763290"/>
                <a:gd name="connsiteY115-232" fmla="*/ 1585870 h 1604977"/>
                <a:gd name="connsiteX116-233" fmla="*/ 502237 w 1763290"/>
                <a:gd name="connsiteY116-234" fmla="*/ 1577681 h 1604977"/>
                <a:gd name="connsiteX117-235" fmla="*/ 507696 w 1763290"/>
                <a:gd name="connsiteY117-236" fmla="*/ 1569493 h 1604977"/>
                <a:gd name="connsiteX118-237" fmla="*/ 518615 w 1763290"/>
                <a:gd name="connsiteY118-238" fmla="*/ 1558574 h 1604977"/>
                <a:gd name="connsiteX119-239" fmla="*/ 567747 w 1763290"/>
                <a:gd name="connsiteY119-240" fmla="*/ 1564034 h 1604977"/>
                <a:gd name="connsiteX120-241" fmla="*/ 575935 w 1763290"/>
                <a:gd name="connsiteY120-242" fmla="*/ 1569493 h 1604977"/>
                <a:gd name="connsiteX121-243" fmla="*/ 589583 w 1763290"/>
                <a:gd name="connsiteY121-244" fmla="*/ 1591329 h 1604977"/>
                <a:gd name="connsiteX122-245" fmla="*/ 627797 w 1763290"/>
                <a:gd name="connsiteY122-246" fmla="*/ 1588600 h 1604977"/>
                <a:gd name="connsiteX123-247" fmla="*/ 635985 w 1763290"/>
                <a:gd name="connsiteY123-248" fmla="*/ 1583140 h 1604977"/>
                <a:gd name="connsiteX124-249" fmla="*/ 644174 w 1763290"/>
                <a:gd name="connsiteY124-250" fmla="*/ 1580411 h 1604977"/>
                <a:gd name="connsiteX125-251" fmla="*/ 657822 w 1763290"/>
                <a:gd name="connsiteY125-252" fmla="*/ 1566763 h 1604977"/>
                <a:gd name="connsiteX126-253" fmla="*/ 660551 w 1763290"/>
                <a:gd name="connsiteY126-254" fmla="*/ 1558574 h 1604977"/>
                <a:gd name="connsiteX127-255" fmla="*/ 676929 w 1763290"/>
                <a:gd name="connsiteY127-256" fmla="*/ 1547656 h 1604977"/>
                <a:gd name="connsiteX128-257" fmla="*/ 685117 w 1763290"/>
                <a:gd name="connsiteY128-258" fmla="*/ 1542197 h 1604977"/>
                <a:gd name="connsiteX129-259" fmla="*/ 786111 w 1763290"/>
                <a:gd name="connsiteY129-260" fmla="*/ 1544927 h 1604977"/>
                <a:gd name="connsiteX130-261" fmla="*/ 797029 w 1763290"/>
                <a:gd name="connsiteY130-262" fmla="*/ 1547656 h 1604977"/>
                <a:gd name="connsiteX131-263" fmla="*/ 813406 w 1763290"/>
                <a:gd name="connsiteY131-264" fmla="*/ 1561304 h 1604977"/>
                <a:gd name="connsiteX132-265" fmla="*/ 821595 w 1763290"/>
                <a:gd name="connsiteY132-266" fmla="*/ 1577681 h 1604977"/>
                <a:gd name="connsiteX133-267" fmla="*/ 829784 w 1763290"/>
                <a:gd name="connsiteY133-268" fmla="*/ 1583140 h 1604977"/>
                <a:gd name="connsiteX134-269" fmla="*/ 846161 w 1763290"/>
                <a:gd name="connsiteY134-270" fmla="*/ 1594059 h 1604977"/>
                <a:gd name="connsiteX135-271" fmla="*/ 867997 w 1763290"/>
                <a:gd name="connsiteY135-272" fmla="*/ 1585870 h 1604977"/>
                <a:gd name="connsiteX136-273" fmla="*/ 873456 w 1763290"/>
                <a:gd name="connsiteY136-274" fmla="*/ 1577681 h 1604977"/>
                <a:gd name="connsiteX137-275" fmla="*/ 876186 w 1763290"/>
                <a:gd name="connsiteY137-276" fmla="*/ 1558574 h 1604977"/>
                <a:gd name="connsiteX138-277" fmla="*/ 878916 w 1763290"/>
                <a:gd name="connsiteY138-278" fmla="*/ 1550386 h 1604977"/>
                <a:gd name="connsiteX139-279" fmla="*/ 876186 w 1763290"/>
                <a:gd name="connsiteY139-280" fmla="*/ 1517631 h 1604977"/>
                <a:gd name="connsiteX140-281" fmla="*/ 873456 w 1763290"/>
                <a:gd name="connsiteY140-282" fmla="*/ 1506713 h 1604977"/>
                <a:gd name="connsiteX141-283" fmla="*/ 862538 w 1763290"/>
                <a:gd name="connsiteY141-284" fmla="*/ 1490336 h 1604977"/>
                <a:gd name="connsiteX142-285" fmla="*/ 857079 w 1763290"/>
                <a:gd name="connsiteY142-286" fmla="*/ 1482147 h 1604977"/>
                <a:gd name="connsiteX143-287" fmla="*/ 851620 w 1763290"/>
                <a:gd name="connsiteY143-288" fmla="*/ 1473958 h 1604977"/>
                <a:gd name="connsiteX144-289" fmla="*/ 843431 w 1763290"/>
                <a:gd name="connsiteY144-290" fmla="*/ 1457581 h 1604977"/>
                <a:gd name="connsiteX145-291" fmla="*/ 840702 w 1763290"/>
                <a:gd name="connsiteY145-292" fmla="*/ 1433015 h 1604977"/>
                <a:gd name="connsiteX146-293" fmla="*/ 837972 w 1763290"/>
                <a:gd name="connsiteY146-294" fmla="*/ 1424826 h 1604977"/>
                <a:gd name="connsiteX147-295" fmla="*/ 848890 w 1763290"/>
                <a:gd name="connsiteY147-296" fmla="*/ 1408449 h 1604977"/>
                <a:gd name="connsiteX148-297" fmla="*/ 900752 w 1763290"/>
                <a:gd name="connsiteY148-298" fmla="*/ 1405720 h 1604977"/>
                <a:gd name="connsiteX149-299" fmla="*/ 908941 w 1763290"/>
                <a:gd name="connsiteY149-300" fmla="*/ 1402990 h 1604977"/>
                <a:gd name="connsiteX150-301" fmla="*/ 919859 w 1763290"/>
                <a:gd name="connsiteY150-302" fmla="*/ 1400260 h 1604977"/>
                <a:gd name="connsiteX151-303" fmla="*/ 928048 w 1763290"/>
                <a:gd name="connsiteY151-304" fmla="*/ 1378424 h 1604977"/>
                <a:gd name="connsiteX152-305" fmla="*/ 944425 w 1763290"/>
                <a:gd name="connsiteY152-306" fmla="*/ 1372965 h 1604977"/>
                <a:gd name="connsiteX153-307" fmla="*/ 958073 w 1763290"/>
                <a:gd name="connsiteY153-308" fmla="*/ 1362047 h 1604977"/>
                <a:gd name="connsiteX154-309" fmla="*/ 971720 w 1763290"/>
                <a:gd name="connsiteY154-310" fmla="*/ 1351128 h 1604977"/>
                <a:gd name="connsiteX155-311" fmla="*/ 977179 w 1763290"/>
                <a:gd name="connsiteY155-312" fmla="*/ 1332022 h 1604977"/>
                <a:gd name="connsiteX156-313" fmla="*/ 982639 w 1763290"/>
                <a:gd name="connsiteY156-314" fmla="*/ 1323833 h 1604977"/>
                <a:gd name="connsiteX157-315" fmla="*/ 979909 w 1763290"/>
                <a:gd name="connsiteY157-316" fmla="*/ 1277431 h 1604977"/>
                <a:gd name="connsiteX158-317" fmla="*/ 971720 w 1763290"/>
                <a:gd name="connsiteY158-318" fmla="*/ 1274701 h 1604977"/>
                <a:gd name="connsiteX159-319" fmla="*/ 933507 w 1763290"/>
                <a:gd name="connsiteY159-320" fmla="*/ 1269242 h 1604977"/>
                <a:gd name="connsiteX160-321" fmla="*/ 922588 w 1763290"/>
                <a:gd name="connsiteY160-322" fmla="*/ 1266512 h 1604977"/>
                <a:gd name="connsiteX161-323" fmla="*/ 906211 w 1763290"/>
                <a:gd name="connsiteY161-324" fmla="*/ 1261053 h 1604977"/>
                <a:gd name="connsiteX162-325" fmla="*/ 900752 w 1763290"/>
                <a:gd name="connsiteY162-326" fmla="*/ 1252865 h 1604977"/>
                <a:gd name="connsiteX163-327" fmla="*/ 895293 w 1763290"/>
                <a:gd name="connsiteY163-328" fmla="*/ 1247405 h 1604977"/>
                <a:gd name="connsiteX164-329" fmla="*/ 892563 w 1763290"/>
                <a:gd name="connsiteY164-330" fmla="*/ 1236487 h 1604977"/>
                <a:gd name="connsiteX165-331" fmla="*/ 887104 w 1763290"/>
                <a:gd name="connsiteY165-332" fmla="*/ 1220110 h 1604977"/>
                <a:gd name="connsiteX166-333" fmla="*/ 884375 w 1763290"/>
                <a:gd name="connsiteY166-334" fmla="*/ 1209192 h 1604977"/>
                <a:gd name="connsiteX167-335" fmla="*/ 873456 w 1763290"/>
                <a:gd name="connsiteY167-336" fmla="*/ 1192814 h 1604977"/>
                <a:gd name="connsiteX168-337" fmla="*/ 859809 w 1763290"/>
                <a:gd name="connsiteY168-338" fmla="*/ 1168248 h 1604977"/>
                <a:gd name="connsiteX169-339" fmla="*/ 851620 w 1763290"/>
                <a:gd name="connsiteY169-340" fmla="*/ 1165519 h 1604977"/>
                <a:gd name="connsiteX170-341" fmla="*/ 840702 w 1763290"/>
                <a:gd name="connsiteY170-342" fmla="*/ 1160060 h 1604977"/>
                <a:gd name="connsiteX171-343" fmla="*/ 832513 w 1763290"/>
                <a:gd name="connsiteY171-344" fmla="*/ 1151871 h 1604977"/>
                <a:gd name="connsiteX172-345" fmla="*/ 813406 w 1763290"/>
                <a:gd name="connsiteY172-346" fmla="*/ 1140953 h 1604977"/>
                <a:gd name="connsiteX173-347" fmla="*/ 805218 w 1763290"/>
                <a:gd name="connsiteY173-348" fmla="*/ 1135494 h 1604977"/>
                <a:gd name="connsiteX174-349" fmla="*/ 802488 w 1763290"/>
                <a:gd name="connsiteY174-350" fmla="*/ 1067255 h 1604977"/>
                <a:gd name="connsiteX175-351" fmla="*/ 809033 w 1763290"/>
                <a:gd name="connsiteY175-352" fmla="*/ 1050878 h 1604977"/>
                <a:gd name="connsiteX176-353" fmla="*/ 775193 w 1763290"/>
                <a:gd name="connsiteY176-354" fmla="*/ 1034500 h 1604977"/>
                <a:gd name="connsiteX177-355" fmla="*/ 775193 w 1763290"/>
                <a:gd name="connsiteY177-356" fmla="*/ 993557 h 1604977"/>
                <a:gd name="connsiteX178-357" fmla="*/ 783381 w 1763290"/>
                <a:gd name="connsiteY178-358" fmla="*/ 988098 h 1604977"/>
                <a:gd name="connsiteX179-359" fmla="*/ 832513 w 1763290"/>
                <a:gd name="connsiteY179-360" fmla="*/ 990828 h 1604977"/>
                <a:gd name="connsiteX180-361" fmla="*/ 851620 w 1763290"/>
                <a:gd name="connsiteY180-362" fmla="*/ 993557 h 1604977"/>
                <a:gd name="connsiteX181-363" fmla="*/ 873456 w 1763290"/>
                <a:gd name="connsiteY181-364" fmla="*/ 990828 h 1604977"/>
                <a:gd name="connsiteX182-365" fmla="*/ 889834 w 1763290"/>
                <a:gd name="connsiteY182-366" fmla="*/ 985368 h 1604977"/>
                <a:gd name="connsiteX183-367" fmla="*/ 898022 w 1763290"/>
                <a:gd name="connsiteY183-368" fmla="*/ 982639 h 1604977"/>
                <a:gd name="connsiteX184-369" fmla="*/ 911670 w 1763290"/>
                <a:gd name="connsiteY184-370" fmla="*/ 974450 h 1604977"/>
                <a:gd name="connsiteX185-371" fmla="*/ 919859 w 1763290"/>
                <a:gd name="connsiteY185-372" fmla="*/ 968991 h 1604977"/>
                <a:gd name="connsiteX186-373" fmla="*/ 930777 w 1763290"/>
                <a:gd name="connsiteY186-374" fmla="*/ 966262 h 1604977"/>
                <a:gd name="connsiteX187-375" fmla="*/ 949884 w 1763290"/>
                <a:gd name="connsiteY187-376" fmla="*/ 960803 h 1604977"/>
                <a:gd name="connsiteX188-377" fmla="*/ 990827 w 1763290"/>
                <a:gd name="connsiteY188-378" fmla="*/ 958073 h 1604977"/>
                <a:gd name="connsiteX189-379" fmla="*/ 1007205 w 1763290"/>
                <a:gd name="connsiteY189-380" fmla="*/ 952614 h 1604977"/>
                <a:gd name="connsiteX190-381" fmla="*/ 1020852 w 1763290"/>
                <a:gd name="connsiteY190-382" fmla="*/ 941696 h 1604977"/>
                <a:gd name="connsiteX191-383" fmla="*/ 1029041 w 1763290"/>
                <a:gd name="connsiteY191-384" fmla="*/ 933507 h 1604977"/>
                <a:gd name="connsiteX192-385" fmla="*/ 1039959 w 1763290"/>
                <a:gd name="connsiteY192-386" fmla="*/ 930777 h 1604977"/>
                <a:gd name="connsiteX193-387" fmla="*/ 1048148 w 1763290"/>
                <a:gd name="connsiteY193-388" fmla="*/ 928048 h 1604977"/>
                <a:gd name="connsiteX194-389" fmla="*/ 1056336 w 1763290"/>
                <a:gd name="connsiteY194-390" fmla="*/ 922589 h 1604977"/>
                <a:gd name="connsiteX195-391" fmla="*/ 1061796 w 1763290"/>
                <a:gd name="connsiteY195-392" fmla="*/ 917130 h 1604977"/>
                <a:gd name="connsiteX196-393" fmla="*/ 1086362 w 1763290"/>
                <a:gd name="connsiteY196-394" fmla="*/ 908941 h 1604977"/>
                <a:gd name="connsiteX197-395" fmla="*/ 1102739 w 1763290"/>
                <a:gd name="connsiteY197-396" fmla="*/ 903482 h 1604977"/>
                <a:gd name="connsiteX198-397" fmla="*/ 1110928 w 1763290"/>
                <a:gd name="connsiteY198-398" fmla="*/ 898023 h 1604977"/>
                <a:gd name="connsiteX199-399" fmla="*/ 1146412 w 1763290"/>
                <a:gd name="connsiteY199-400" fmla="*/ 889834 h 1604977"/>
                <a:gd name="connsiteX200-401" fmla="*/ 1231028 w 1763290"/>
                <a:gd name="connsiteY200-402" fmla="*/ 892564 h 1604977"/>
                <a:gd name="connsiteX201-403" fmla="*/ 1244676 w 1763290"/>
                <a:gd name="connsiteY201-404" fmla="*/ 900752 h 1604977"/>
                <a:gd name="connsiteX202-405" fmla="*/ 1252864 w 1763290"/>
                <a:gd name="connsiteY202-406" fmla="*/ 903482 h 1604977"/>
                <a:gd name="connsiteX203-407" fmla="*/ 1271971 w 1763290"/>
                <a:gd name="connsiteY203-408" fmla="*/ 908941 h 1604977"/>
                <a:gd name="connsiteX204-409" fmla="*/ 1291078 w 1763290"/>
                <a:gd name="connsiteY204-410" fmla="*/ 919859 h 1604977"/>
                <a:gd name="connsiteX205-411" fmla="*/ 1315644 w 1763290"/>
                <a:gd name="connsiteY205-412" fmla="*/ 925318 h 1604977"/>
                <a:gd name="connsiteX206-413" fmla="*/ 1326562 w 1763290"/>
                <a:gd name="connsiteY206-414" fmla="*/ 930777 h 1604977"/>
                <a:gd name="connsiteX207-415" fmla="*/ 1334751 w 1763290"/>
                <a:gd name="connsiteY207-416" fmla="*/ 933507 h 1604977"/>
                <a:gd name="connsiteX208-417" fmla="*/ 1342939 w 1763290"/>
                <a:gd name="connsiteY208-418" fmla="*/ 938966 h 1604977"/>
                <a:gd name="connsiteX209-419" fmla="*/ 1348399 w 1763290"/>
                <a:gd name="connsiteY209-420" fmla="*/ 944425 h 1604977"/>
                <a:gd name="connsiteX210-421" fmla="*/ 1356587 w 1763290"/>
                <a:gd name="connsiteY210-422" fmla="*/ 947155 h 1604977"/>
                <a:gd name="connsiteX211-423" fmla="*/ 1359317 w 1763290"/>
                <a:gd name="connsiteY211-424" fmla="*/ 958073 h 1604977"/>
                <a:gd name="connsiteX212-425" fmla="*/ 1364776 w 1763290"/>
                <a:gd name="connsiteY212-426" fmla="*/ 966262 h 1604977"/>
                <a:gd name="connsiteX213-427" fmla="*/ 1370235 w 1763290"/>
                <a:gd name="connsiteY213-428" fmla="*/ 977180 h 1604977"/>
                <a:gd name="connsiteX214-429" fmla="*/ 1375694 w 1763290"/>
                <a:gd name="connsiteY214-430" fmla="*/ 985368 h 1604977"/>
                <a:gd name="connsiteX215-431" fmla="*/ 1381153 w 1763290"/>
                <a:gd name="connsiteY215-432" fmla="*/ 1001746 h 1604977"/>
                <a:gd name="connsiteX216-433" fmla="*/ 1383883 w 1763290"/>
                <a:gd name="connsiteY216-434" fmla="*/ 1009934 h 1604977"/>
                <a:gd name="connsiteX217-435" fmla="*/ 1389342 w 1763290"/>
                <a:gd name="connsiteY217-436" fmla="*/ 1031771 h 1604977"/>
                <a:gd name="connsiteX218-437" fmla="*/ 1427556 w 1763290"/>
                <a:gd name="connsiteY218-438" fmla="*/ 1029041 h 1604977"/>
                <a:gd name="connsiteX219-439" fmla="*/ 1438474 w 1763290"/>
                <a:gd name="connsiteY219-440" fmla="*/ 1026312 h 1604977"/>
                <a:gd name="connsiteX220-441" fmla="*/ 1460310 w 1763290"/>
                <a:gd name="connsiteY220-442" fmla="*/ 1020853 h 1604977"/>
                <a:gd name="connsiteX221-443" fmla="*/ 1520360 w 1763290"/>
                <a:gd name="connsiteY221-444" fmla="*/ 1018123 h 1604977"/>
                <a:gd name="connsiteX222-445" fmla="*/ 1525819 w 1763290"/>
                <a:gd name="connsiteY222-446" fmla="*/ 1026312 h 1604977"/>
                <a:gd name="connsiteX223-447" fmla="*/ 1531279 w 1763290"/>
                <a:gd name="connsiteY223-448" fmla="*/ 1031771 h 1604977"/>
                <a:gd name="connsiteX224-449" fmla="*/ 1534008 w 1763290"/>
                <a:gd name="connsiteY224-450" fmla="*/ 1039960 h 1604977"/>
                <a:gd name="connsiteX225-451" fmla="*/ 1544926 w 1763290"/>
                <a:gd name="connsiteY225-452" fmla="*/ 1056337 h 1604977"/>
                <a:gd name="connsiteX226-453" fmla="*/ 1547656 w 1763290"/>
                <a:gd name="connsiteY226-454" fmla="*/ 1064525 h 1604977"/>
                <a:gd name="connsiteX227-455" fmla="*/ 1558574 w 1763290"/>
                <a:gd name="connsiteY227-456" fmla="*/ 1078173 h 1604977"/>
                <a:gd name="connsiteX228-457" fmla="*/ 1572222 w 1763290"/>
                <a:gd name="connsiteY228-458" fmla="*/ 1100010 h 1604977"/>
                <a:gd name="connsiteX229-459" fmla="*/ 1577681 w 1763290"/>
                <a:gd name="connsiteY229-460" fmla="*/ 1108198 h 1604977"/>
                <a:gd name="connsiteX230-461" fmla="*/ 1594058 w 1763290"/>
                <a:gd name="connsiteY230-462" fmla="*/ 1119117 h 1604977"/>
                <a:gd name="connsiteX231-463" fmla="*/ 1602247 w 1763290"/>
                <a:gd name="connsiteY231-464" fmla="*/ 1124576 h 1604977"/>
                <a:gd name="connsiteX232-465" fmla="*/ 1643190 w 1763290"/>
                <a:gd name="connsiteY232-466" fmla="*/ 1135494 h 1604977"/>
                <a:gd name="connsiteX233-467" fmla="*/ 1654108 w 1763290"/>
                <a:gd name="connsiteY233-468" fmla="*/ 1151871 h 1604977"/>
                <a:gd name="connsiteX234-469" fmla="*/ 1665027 w 1763290"/>
                <a:gd name="connsiteY234-470" fmla="*/ 1168248 h 1604977"/>
                <a:gd name="connsiteX235-471" fmla="*/ 1670486 w 1763290"/>
                <a:gd name="connsiteY235-472" fmla="*/ 1176437 h 1604977"/>
                <a:gd name="connsiteX236-473" fmla="*/ 1678674 w 1763290"/>
                <a:gd name="connsiteY236-474" fmla="*/ 1179167 h 1604977"/>
                <a:gd name="connsiteX237-475" fmla="*/ 1697781 w 1763290"/>
                <a:gd name="connsiteY237-476" fmla="*/ 1190085 h 1604977"/>
                <a:gd name="connsiteX238-477" fmla="*/ 1711429 w 1763290"/>
                <a:gd name="connsiteY238-478" fmla="*/ 1187355 h 1604977"/>
                <a:gd name="connsiteX239-479" fmla="*/ 1714159 w 1763290"/>
                <a:gd name="connsiteY239-480" fmla="*/ 1179167 h 1604977"/>
                <a:gd name="connsiteX240-481" fmla="*/ 1722347 w 1763290"/>
                <a:gd name="connsiteY240-482" fmla="*/ 1173708 h 1604977"/>
                <a:gd name="connsiteX241-483" fmla="*/ 1733265 w 1763290"/>
                <a:gd name="connsiteY241-484" fmla="*/ 1160060 h 1604977"/>
                <a:gd name="connsiteX242-485" fmla="*/ 1738725 w 1763290"/>
                <a:gd name="connsiteY242-486" fmla="*/ 1151871 h 1604977"/>
                <a:gd name="connsiteX243-487" fmla="*/ 1749643 w 1763290"/>
                <a:gd name="connsiteY243-488" fmla="*/ 1143683 h 1604977"/>
                <a:gd name="connsiteX244-489" fmla="*/ 1757831 w 1763290"/>
                <a:gd name="connsiteY244-490" fmla="*/ 1053607 h 1604977"/>
                <a:gd name="connsiteX245-491" fmla="*/ 1763290 w 1763290"/>
                <a:gd name="connsiteY245-492" fmla="*/ 999016 h 1604977"/>
                <a:gd name="connsiteX246-493" fmla="*/ 1760561 w 1763290"/>
                <a:gd name="connsiteY246-494" fmla="*/ 941696 h 1604977"/>
                <a:gd name="connsiteX247-495" fmla="*/ 1755102 w 1763290"/>
                <a:gd name="connsiteY247-496" fmla="*/ 925318 h 1604977"/>
                <a:gd name="connsiteX248-497" fmla="*/ 1752372 w 1763290"/>
                <a:gd name="connsiteY248-498" fmla="*/ 917130 h 1604977"/>
                <a:gd name="connsiteX249-499" fmla="*/ 1727806 w 1763290"/>
                <a:gd name="connsiteY249-500" fmla="*/ 898023 h 1604977"/>
                <a:gd name="connsiteX250-501" fmla="*/ 1719618 w 1763290"/>
                <a:gd name="connsiteY250-502" fmla="*/ 892564 h 1604977"/>
                <a:gd name="connsiteX251-503" fmla="*/ 1711429 w 1763290"/>
                <a:gd name="connsiteY251-504" fmla="*/ 889834 h 1604977"/>
                <a:gd name="connsiteX252-505" fmla="*/ 1703240 w 1763290"/>
                <a:gd name="connsiteY252-506" fmla="*/ 884375 h 1604977"/>
                <a:gd name="connsiteX253-507" fmla="*/ 1686863 w 1763290"/>
                <a:gd name="connsiteY253-508" fmla="*/ 881645 h 1604977"/>
                <a:gd name="connsiteX254-509" fmla="*/ 1678674 w 1763290"/>
                <a:gd name="connsiteY254-510" fmla="*/ 878916 h 1604977"/>
                <a:gd name="connsiteX255-511" fmla="*/ 1615895 w 1763290"/>
                <a:gd name="connsiteY255-512" fmla="*/ 876186 h 1604977"/>
                <a:gd name="connsiteX256-513" fmla="*/ 1599517 w 1763290"/>
                <a:gd name="connsiteY256-514" fmla="*/ 865268 h 1604977"/>
                <a:gd name="connsiteX257-515" fmla="*/ 1585870 w 1763290"/>
                <a:gd name="connsiteY257-516" fmla="*/ 846161 h 1604977"/>
                <a:gd name="connsiteX258-517" fmla="*/ 1564033 w 1763290"/>
                <a:gd name="connsiteY258-518" fmla="*/ 829784 h 1604977"/>
                <a:gd name="connsiteX259-519" fmla="*/ 1553115 w 1763290"/>
                <a:gd name="connsiteY259-520" fmla="*/ 827054 h 1604977"/>
                <a:gd name="connsiteX260-521" fmla="*/ 1539467 w 1763290"/>
                <a:gd name="connsiteY260-522" fmla="*/ 818866 h 1604977"/>
                <a:gd name="connsiteX261-523" fmla="*/ 1531279 w 1763290"/>
                <a:gd name="connsiteY261-524" fmla="*/ 813407 h 1604977"/>
                <a:gd name="connsiteX262-525" fmla="*/ 1523090 w 1763290"/>
                <a:gd name="connsiteY262-526" fmla="*/ 810677 h 1604977"/>
                <a:gd name="connsiteX263-527" fmla="*/ 1523090 w 1763290"/>
                <a:gd name="connsiteY263-528" fmla="*/ 731520 h 1604977"/>
                <a:gd name="connsiteX264-529" fmla="*/ 1506713 w 1763290"/>
                <a:gd name="connsiteY264-530" fmla="*/ 720602 h 1604977"/>
                <a:gd name="connsiteX265-531" fmla="*/ 1482147 w 1763290"/>
                <a:gd name="connsiteY265-532" fmla="*/ 712413 h 1604977"/>
                <a:gd name="connsiteX266-533" fmla="*/ 1468499 w 1763290"/>
                <a:gd name="connsiteY266-534" fmla="*/ 706954 h 1604977"/>
                <a:gd name="connsiteX267-535" fmla="*/ 1457581 w 1763290"/>
                <a:gd name="connsiteY267-536" fmla="*/ 701495 h 1604977"/>
                <a:gd name="connsiteX268-537" fmla="*/ 1405719 w 1763290"/>
                <a:gd name="connsiteY268-538" fmla="*/ 698765 h 1604977"/>
                <a:gd name="connsiteX269-539" fmla="*/ 1386612 w 1763290"/>
                <a:gd name="connsiteY269-540" fmla="*/ 693306 h 1604977"/>
                <a:gd name="connsiteX270-541" fmla="*/ 1381153 w 1763290"/>
                <a:gd name="connsiteY270-542" fmla="*/ 685118 h 1604977"/>
                <a:gd name="connsiteX271-543" fmla="*/ 1375694 w 1763290"/>
                <a:gd name="connsiteY271-544" fmla="*/ 666011 h 1604977"/>
                <a:gd name="connsiteX272-545" fmla="*/ 1372965 w 1763290"/>
                <a:gd name="connsiteY272-546" fmla="*/ 657822 h 1604977"/>
                <a:gd name="connsiteX273-547" fmla="*/ 1367505 w 1763290"/>
                <a:gd name="connsiteY273-548" fmla="*/ 652363 h 1604977"/>
                <a:gd name="connsiteX274-549" fmla="*/ 1367505 w 1763290"/>
                <a:gd name="connsiteY274-550" fmla="*/ 540451 h 1604977"/>
                <a:gd name="connsiteX275-551" fmla="*/ 1370235 w 1763290"/>
                <a:gd name="connsiteY275-552" fmla="*/ 532263 h 1604977"/>
                <a:gd name="connsiteX276-553" fmla="*/ 1392071 w 1763290"/>
                <a:gd name="connsiteY276-554" fmla="*/ 513156 h 1604977"/>
                <a:gd name="connsiteX277-555" fmla="*/ 1402990 w 1763290"/>
                <a:gd name="connsiteY277-556" fmla="*/ 510426 h 1604977"/>
                <a:gd name="connsiteX278-557" fmla="*/ 1411178 w 1763290"/>
                <a:gd name="connsiteY278-558" fmla="*/ 504967 h 1604977"/>
                <a:gd name="connsiteX279-559" fmla="*/ 1422096 w 1763290"/>
                <a:gd name="connsiteY279-560" fmla="*/ 499508 h 1604977"/>
                <a:gd name="connsiteX280-561" fmla="*/ 1435744 w 1763290"/>
                <a:gd name="connsiteY280-562" fmla="*/ 491320 h 1604977"/>
                <a:gd name="connsiteX281-563" fmla="*/ 1454851 w 1763290"/>
                <a:gd name="connsiteY281-564" fmla="*/ 480401 h 1604977"/>
                <a:gd name="connsiteX282-565" fmla="*/ 1473958 w 1763290"/>
                <a:gd name="connsiteY282-566" fmla="*/ 466754 h 1604977"/>
                <a:gd name="connsiteX283-567" fmla="*/ 1487606 w 1763290"/>
                <a:gd name="connsiteY283-568" fmla="*/ 453106 h 1604977"/>
                <a:gd name="connsiteX284-569" fmla="*/ 1495794 w 1763290"/>
                <a:gd name="connsiteY284-570" fmla="*/ 444917 h 1604977"/>
                <a:gd name="connsiteX285-571" fmla="*/ 1506713 w 1763290"/>
                <a:gd name="connsiteY285-572" fmla="*/ 431269 h 1604977"/>
                <a:gd name="connsiteX286-573" fmla="*/ 1509442 w 1763290"/>
                <a:gd name="connsiteY286-574" fmla="*/ 423081 h 1604977"/>
                <a:gd name="connsiteX287-575" fmla="*/ 1514901 w 1763290"/>
                <a:gd name="connsiteY287-576" fmla="*/ 401244 h 1604977"/>
                <a:gd name="connsiteX288-577" fmla="*/ 1520360 w 1763290"/>
                <a:gd name="connsiteY288-578" fmla="*/ 393056 h 1604977"/>
                <a:gd name="connsiteX289-579" fmla="*/ 1525819 w 1763290"/>
                <a:gd name="connsiteY289-580" fmla="*/ 376678 h 1604977"/>
                <a:gd name="connsiteX290-581" fmla="*/ 1523090 w 1763290"/>
                <a:gd name="connsiteY290-582" fmla="*/ 289333 h 1604977"/>
                <a:gd name="connsiteX291-583" fmla="*/ 1517631 w 1763290"/>
                <a:gd name="connsiteY291-584" fmla="*/ 245660 h 1604977"/>
                <a:gd name="connsiteX292-585" fmla="*/ 1525819 w 1763290"/>
                <a:gd name="connsiteY292-586" fmla="*/ 242930 h 1604977"/>
                <a:gd name="connsiteX293-587" fmla="*/ 1534008 w 1763290"/>
                <a:gd name="connsiteY293-588" fmla="*/ 237471 h 1604977"/>
                <a:gd name="connsiteX294-589" fmla="*/ 1577681 w 1763290"/>
                <a:gd name="connsiteY294-590" fmla="*/ 234742 h 1604977"/>
                <a:gd name="connsiteX295-591" fmla="*/ 1580410 w 1763290"/>
                <a:gd name="connsiteY295-592" fmla="*/ 177421 h 1604977"/>
                <a:gd name="connsiteX296-593" fmla="*/ 1583140 w 1763290"/>
                <a:gd name="connsiteY296-594" fmla="*/ 169232 h 1604977"/>
                <a:gd name="connsiteX297-595" fmla="*/ 1588599 w 1763290"/>
                <a:gd name="connsiteY297-596" fmla="*/ 161044 h 1604977"/>
                <a:gd name="connsiteX298-597" fmla="*/ 1599517 w 1763290"/>
                <a:gd name="connsiteY298-598" fmla="*/ 141937 h 1604977"/>
                <a:gd name="connsiteX299-599" fmla="*/ 1602247 w 1763290"/>
                <a:gd name="connsiteY299-600" fmla="*/ 133748 h 1604977"/>
                <a:gd name="connsiteX300-601" fmla="*/ 1607706 w 1763290"/>
                <a:gd name="connsiteY300-602" fmla="*/ 125560 h 1604977"/>
                <a:gd name="connsiteX301-603" fmla="*/ 1610436 w 1763290"/>
                <a:gd name="connsiteY301-604" fmla="*/ 114641 h 1604977"/>
                <a:gd name="connsiteX302-605" fmla="*/ 1613165 w 1763290"/>
                <a:gd name="connsiteY302-606" fmla="*/ 106453 h 1604977"/>
                <a:gd name="connsiteX303-607" fmla="*/ 1604976 w 1763290"/>
                <a:gd name="connsiteY303-608" fmla="*/ 100994 h 1604977"/>
                <a:gd name="connsiteX304-609" fmla="*/ 1555845 w 1763290"/>
                <a:gd name="connsiteY304-610" fmla="*/ 98264 h 1604977"/>
                <a:gd name="connsiteX305-611" fmla="*/ 1487606 w 1763290"/>
                <a:gd name="connsiteY305-612" fmla="*/ 98264 h 1604977"/>
                <a:gd name="connsiteX306-613" fmla="*/ 1457581 w 1763290"/>
                <a:gd name="connsiteY306-614" fmla="*/ 103723 h 1604977"/>
                <a:gd name="connsiteX307-615" fmla="*/ 1446662 w 1763290"/>
                <a:gd name="connsiteY307-616" fmla="*/ 111912 h 1604977"/>
                <a:gd name="connsiteX308-617" fmla="*/ 1438474 w 1763290"/>
                <a:gd name="connsiteY308-618" fmla="*/ 117371 h 1604977"/>
                <a:gd name="connsiteX309-619" fmla="*/ 1430285 w 1763290"/>
                <a:gd name="connsiteY309-620" fmla="*/ 125560 h 1604977"/>
                <a:gd name="connsiteX310-621" fmla="*/ 1413908 w 1763290"/>
                <a:gd name="connsiteY310-622" fmla="*/ 133748 h 1604977"/>
                <a:gd name="connsiteX311-623" fmla="*/ 1400260 w 1763290"/>
                <a:gd name="connsiteY311-624" fmla="*/ 150125 h 1604977"/>
                <a:gd name="connsiteX312-625" fmla="*/ 1392071 w 1763290"/>
                <a:gd name="connsiteY312-626" fmla="*/ 152855 h 1604977"/>
                <a:gd name="connsiteX313-627" fmla="*/ 1381153 w 1763290"/>
                <a:gd name="connsiteY313-628" fmla="*/ 169232 h 1604977"/>
                <a:gd name="connsiteX314-629" fmla="*/ 1372965 w 1763290"/>
                <a:gd name="connsiteY314-630" fmla="*/ 185610 h 1604977"/>
                <a:gd name="connsiteX315-631" fmla="*/ 1367505 w 1763290"/>
                <a:gd name="connsiteY315-632" fmla="*/ 196528 h 1604977"/>
                <a:gd name="connsiteX316-633" fmla="*/ 1364776 w 1763290"/>
                <a:gd name="connsiteY316-634" fmla="*/ 204717 h 1604977"/>
                <a:gd name="connsiteX317-635" fmla="*/ 1356587 w 1763290"/>
                <a:gd name="connsiteY317-636" fmla="*/ 210176 h 1604977"/>
                <a:gd name="connsiteX318-637" fmla="*/ 1345669 w 1763290"/>
                <a:gd name="connsiteY318-638" fmla="*/ 218364 h 1604977"/>
                <a:gd name="connsiteX319-639" fmla="*/ 1337480 w 1763290"/>
                <a:gd name="connsiteY319-640" fmla="*/ 223823 h 1604977"/>
                <a:gd name="connsiteX320-641" fmla="*/ 1214650 w 1763290"/>
                <a:gd name="connsiteY320-642" fmla="*/ 226553 h 1604977"/>
                <a:gd name="connsiteX321-643" fmla="*/ 1203732 w 1763290"/>
                <a:gd name="connsiteY321-644" fmla="*/ 242930 h 1604977"/>
                <a:gd name="connsiteX322-645" fmla="*/ 1195544 w 1763290"/>
                <a:gd name="connsiteY322-646" fmla="*/ 251119 h 1604977"/>
                <a:gd name="connsiteX323-647" fmla="*/ 1190085 w 1763290"/>
                <a:gd name="connsiteY323-648" fmla="*/ 270226 h 1604977"/>
                <a:gd name="connsiteX324-649" fmla="*/ 1187355 w 1763290"/>
                <a:gd name="connsiteY324-650" fmla="*/ 278414 h 1604977"/>
                <a:gd name="connsiteX325-651" fmla="*/ 1181896 w 1763290"/>
                <a:gd name="connsiteY325-652" fmla="*/ 283874 h 1604977"/>
                <a:gd name="connsiteX326-653" fmla="*/ 1176437 w 1763290"/>
                <a:gd name="connsiteY326-654" fmla="*/ 300251 h 1604977"/>
                <a:gd name="connsiteX327-655" fmla="*/ 1173707 w 1763290"/>
                <a:gd name="connsiteY327-656" fmla="*/ 308440 h 1604977"/>
                <a:gd name="connsiteX328-657" fmla="*/ 1170978 w 1763290"/>
                <a:gd name="connsiteY328-658" fmla="*/ 349383 h 1604977"/>
                <a:gd name="connsiteX329-659" fmla="*/ 1168248 w 1763290"/>
                <a:gd name="connsiteY329-660" fmla="*/ 357571 h 1604977"/>
                <a:gd name="connsiteX330-661" fmla="*/ 1165519 w 1763290"/>
                <a:gd name="connsiteY330-662" fmla="*/ 327546 h 1604977"/>
                <a:gd name="connsiteX331-663" fmla="*/ 1157330 w 1763290"/>
                <a:gd name="connsiteY331-664" fmla="*/ 324817 h 1604977"/>
                <a:gd name="connsiteX332-665" fmla="*/ 1127305 w 1763290"/>
                <a:gd name="connsiteY332-666" fmla="*/ 322087 h 1604977"/>
                <a:gd name="connsiteX333-667" fmla="*/ 1116387 w 1763290"/>
                <a:gd name="connsiteY333-668" fmla="*/ 319358 h 1604977"/>
                <a:gd name="connsiteX334-669" fmla="*/ 1113657 w 1763290"/>
                <a:gd name="connsiteY334-670" fmla="*/ 311169 h 1604977"/>
                <a:gd name="connsiteX335-671" fmla="*/ 1110928 w 1763290"/>
                <a:gd name="connsiteY335-672" fmla="*/ 292062 h 1604977"/>
                <a:gd name="connsiteX336-673" fmla="*/ 1127305 w 1763290"/>
                <a:gd name="connsiteY336-674" fmla="*/ 281144 h 1604977"/>
                <a:gd name="connsiteX337-675" fmla="*/ 1140953 w 1763290"/>
                <a:gd name="connsiteY337-676" fmla="*/ 267496 h 1604977"/>
                <a:gd name="connsiteX338-677" fmla="*/ 1138223 w 1763290"/>
                <a:gd name="connsiteY338-678" fmla="*/ 259308 h 1604977"/>
                <a:gd name="connsiteX339-679" fmla="*/ 1113657 w 1763290"/>
                <a:gd name="connsiteY339-680" fmla="*/ 251119 h 1604977"/>
                <a:gd name="connsiteX340-681" fmla="*/ 1080902 w 1763290"/>
                <a:gd name="connsiteY340-682" fmla="*/ 232012 h 1604977"/>
                <a:gd name="connsiteX341-683" fmla="*/ 1064525 w 1763290"/>
                <a:gd name="connsiteY341-684" fmla="*/ 221094 h 1604977"/>
                <a:gd name="connsiteX342-685" fmla="*/ 1023582 w 1763290"/>
                <a:gd name="connsiteY342-686" fmla="*/ 210176 h 1604977"/>
                <a:gd name="connsiteX343-687" fmla="*/ 1012664 w 1763290"/>
                <a:gd name="connsiteY343-688" fmla="*/ 193798 h 1604977"/>
                <a:gd name="connsiteX344-689" fmla="*/ 1004475 w 1763290"/>
                <a:gd name="connsiteY344-690" fmla="*/ 174691 h 1604977"/>
                <a:gd name="connsiteX345-691" fmla="*/ 1001745 w 1763290"/>
                <a:gd name="connsiteY345-692" fmla="*/ 166503 h 1604977"/>
                <a:gd name="connsiteX346-693" fmla="*/ 979909 w 1763290"/>
                <a:gd name="connsiteY346-694" fmla="*/ 158314 h 1604977"/>
                <a:gd name="connsiteX347-695" fmla="*/ 958073 w 1763290"/>
                <a:gd name="connsiteY347-696" fmla="*/ 147396 h 1604977"/>
                <a:gd name="connsiteX348-697" fmla="*/ 952613 w 1763290"/>
                <a:gd name="connsiteY348-698" fmla="*/ 141937 h 1604977"/>
                <a:gd name="connsiteX349-699" fmla="*/ 906211 w 1763290"/>
                <a:gd name="connsiteY349-700" fmla="*/ 144666 h 1604977"/>
                <a:gd name="connsiteX350-701" fmla="*/ 903482 w 1763290"/>
                <a:gd name="connsiteY350-702" fmla="*/ 152855 h 1604977"/>
                <a:gd name="connsiteX351-703" fmla="*/ 900752 w 1763290"/>
                <a:gd name="connsiteY351-704" fmla="*/ 199257 h 1604977"/>
                <a:gd name="connsiteX352-705" fmla="*/ 837972 w 1763290"/>
                <a:gd name="connsiteY352-706" fmla="*/ 204717 h 1604977"/>
                <a:gd name="connsiteX353-707" fmla="*/ 821595 w 1763290"/>
                <a:gd name="connsiteY353-708" fmla="*/ 207446 h 1604977"/>
                <a:gd name="connsiteX354-709" fmla="*/ 813406 w 1763290"/>
                <a:gd name="connsiteY354-710" fmla="*/ 210176 h 1604977"/>
                <a:gd name="connsiteX355-711" fmla="*/ 775193 w 1763290"/>
                <a:gd name="connsiteY355-712" fmla="*/ 218364 h 1604977"/>
                <a:gd name="connsiteX356-713" fmla="*/ 753356 w 1763290"/>
                <a:gd name="connsiteY356-714" fmla="*/ 221094 h 1604977"/>
                <a:gd name="connsiteX357-715" fmla="*/ 723331 w 1763290"/>
                <a:gd name="connsiteY357-716" fmla="*/ 221094 h 1604977"/>
                <a:gd name="connsiteX358-717" fmla="*/ 726061 w 1763290"/>
                <a:gd name="connsiteY358-718" fmla="*/ 212905 h 1604977"/>
                <a:gd name="connsiteX359-719" fmla="*/ 731520 w 1763290"/>
                <a:gd name="connsiteY359-720" fmla="*/ 204717 h 1604977"/>
                <a:gd name="connsiteX360-721" fmla="*/ 767004 w 1763290"/>
                <a:gd name="connsiteY360-722" fmla="*/ 193798 h 1604977"/>
                <a:gd name="connsiteX361-723" fmla="*/ 777922 w 1763290"/>
                <a:gd name="connsiteY361-724" fmla="*/ 177421 h 1604977"/>
                <a:gd name="connsiteX362-725" fmla="*/ 783381 w 1763290"/>
                <a:gd name="connsiteY362-726" fmla="*/ 169232 h 1604977"/>
                <a:gd name="connsiteX363-727" fmla="*/ 786111 w 1763290"/>
                <a:gd name="connsiteY363-728" fmla="*/ 161044 h 1604977"/>
                <a:gd name="connsiteX364-729" fmla="*/ 783381 w 1763290"/>
                <a:gd name="connsiteY364-730" fmla="*/ 128289 h 1604977"/>
                <a:gd name="connsiteX365-731" fmla="*/ 731520 w 1763290"/>
                <a:gd name="connsiteY365-732" fmla="*/ 125560 h 1604977"/>
                <a:gd name="connsiteX366-733" fmla="*/ 723331 w 1763290"/>
                <a:gd name="connsiteY366-734" fmla="*/ 122830 h 1604977"/>
                <a:gd name="connsiteX367-735" fmla="*/ 682388 w 1763290"/>
                <a:gd name="connsiteY367-736" fmla="*/ 120100 h 1604977"/>
                <a:gd name="connsiteX368-737" fmla="*/ 674199 w 1763290"/>
                <a:gd name="connsiteY368-738" fmla="*/ 109182 h 1604977"/>
                <a:gd name="connsiteX369-739" fmla="*/ 666010 w 1763290"/>
                <a:gd name="connsiteY369-740" fmla="*/ 103723 h 1604977"/>
                <a:gd name="connsiteX370-741" fmla="*/ 638715 w 1763290"/>
                <a:gd name="connsiteY370-742" fmla="*/ 65509 h 1604977"/>
                <a:gd name="connsiteX371-743" fmla="*/ 633256 w 1763290"/>
                <a:gd name="connsiteY371-744" fmla="*/ 54591 h 1604977"/>
                <a:gd name="connsiteX372-745" fmla="*/ 625067 w 1763290"/>
                <a:gd name="connsiteY372-746" fmla="*/ 49132 h 1604977"/>
                <a:gd name="connsiteX373-747" fmla="*/ 600501 w 1763290"/>
                <a:gd name="connsiteY373-748" fmla="*/ 40943 h 1604977"/>
                <a:gd name="connsiteX374-749" fmla="*/ 589583 w 1763290"/>
                <a:gd name="connsiteY374-750" fmla="*/ 35484 h 1604977"/>
                <a:gd name="connsiteX375-751" fmla="*/ 581394 w 1763290"/>
                <a:gd name="connsiteY375-752" fmla="*/ 32755 h 1604977"/>
                <a:gd name="connsiteX376-753" fmla="*/ 573206 w 1763290"/>
                <a:gd name="connsiteY376-754" fmla="*/ 27296 h 1604977"/>
                <a:gd name="connsiteX377-755" fmla="*/ 556828 w 1763290"/>
                <a:gd name="connsiteY377-756" fmla="*/ 21837 h 1604977"/>
                <a:gd name="connsiteX378-757" fmla="*/ 540451 w 1763290"/>
                <a:gd name="connsiteY378-758" fmla="*/ 13648 h 1604977"/>
                <a:gd name="connsiteX379-759" fmla="*/ 532262 w 1763290"/>
                <a:gd name="connsiteY379-760" fmla="*/ 8189 h 1604977"/>
                <a:gd name="connsiteX380-761" fmla="*/ 518615 w 1763290"/>
                <a:gd name="connsiteY380-762" fmla="*/ 5459 h 1604977"/>
                <a:gd name="connsiteX381-763" fmla="*/ 510426 w 1763290"/>
                <a:gd name="connsiteY381-764" fmla="*/ 2730 h 1604977"/>
                <a:gd name="connsiteX382-765" fmla="*/ 499508 w 1763290"/>
                <a:gd name="connsiteY382-766" fmla="*/ 0 h 1604977"/>
                <a:gd name="connsiteX383-767" fmla="*/ 488590 w 1763290"/>
                <a:gd name="connsiteY383-768" fmla="*/ 139207 h 1604977"/>
                <a:gd name="connsiteX384-769" fmla="*/ 483130 w 1763290"/>
                <a:gd name="connsiteY384-770" fmla="*/ 144666 h 1604977"/>
                <a:gd name="connsiteX385-771" fmla="*/ 474942 w 1763290"/>
                <a:gd name="connsiteY385-772" fmla="*/ 147396 h 1604977"/>
                <a:gd name="connsiteX386-773" fmla="*/ 455835 w 1763290"/>
                <a:gd name="connsiteY386-774" fmla="*/ 152855 h 1604977"/>
                <a:gd name="connsiteX387-775" fmla="*/ 466753 w 1763290"/>
                <a:gd name="connsiteY387-776" fmla="*/ 158314 h 1604977"/>
                <a:gd name="connsiteX388-777" fmla="*/ 483130 w 1763290"/>
                <a:gd name="connsiteY388-778" fmla="*/ 169232 h 1604977"/>
                <a:gd name="connsiteX389-779" fmla="*/ 499508 w 1763290"/>
                <a:gd name="connsiteY389-780" fmla="*/ 185610 h 1604977"/>
                <a:gd name="connsiteX390-781" fmla="*/ 496778 w 1763290"/>
                <a:gd name="connsiteY390-782" fmla="*/ 199257 h 1604977"/>
                <a:gd name="connsiteX391-783" fmla="*/ 491319 w 1763290"/>
                <a:gd name="connsiteY391-784" fmla="*/ 204717 h 1604977"/>
                <a:gd name="connsiteX392-785" fmla="*/ 494049 w 1763290"/>
                <a:gd name="connsiteY392-786" fmla="*/ 215635 h 1604977"/>
                <a:gd name="connsiteX393-787" fmla="*/ 502237 w 1763290"/>
                <a:gd name="connsiteY393-788" fmla="*/ 218364 h 1604977"/>
                <a:gd name="connsiteX394-789" fmla="*/ 521344 w 1763290"/>
                <a:gd name="connsiteY394-790" fmla="*/ 223823 h 1604977"/>
                <a:gd name="connsiteX395-791" fmla="*/ 532262 w 1763290"/>
                <a:gd name="connsiteY395-792" fmla="*/ 237471 h 1604977"/>
                <a:gd name="connsiteX396-793" fmla="*/ 534992 w 1763290"/>
                <a:gd name="connsiteY396-794" fmla="*/ 245660 h 1604977"/>
                <a:gd name="connsiteX397-795" fmla="*/ 543181 w 1763290"/>
                <a:gd name="connsiteY397-796" fmla="*/ 251119 h 1604977"/>
                <a:gd name="connsiteX398-797" fmla="*/ 565017 w 1763290"/>
                <a:gd name="connsiteY398-798" fmla="*/ 270226 h 1604977"/>
                <a:gd name="connsiteX399-799" fmla="*/ 578665 w 1763290"/>
                <a:gd name="connsiteY399-800" fmla="*/ 283874 h 1604977"/>
                <a:gd name="connsiteX400-801" fmla="*/ 586853 w 1763290"/>
                <a:gd name="connsiteY400-802" fmla="*/ 302980 h 1604977"/>
                <a:gd name="connsiteX401-803" fmla="*/ 589583 w 1763290"/>
                <a:gd name="connsiteY401-804" fmla="*/ 313899 h 1604977"/>
                <a:gd name="connsiteX402-805" fmla="*/ 592313 w 1763290"/>
                <a:gd name="connsiteY402-806" fmla="*/ 322087 h 1604977"/>
                <a:gd name="connsiteX403-807" fmla="*/ 584124 w 1763290"/>
                <a:gd name="connsiteY403-808" fmla="*/ 324817 h 1604977"/>
                <a:gd name="connsiteX404-809" fmla="*/ 570476 w 1763290"/>
                <a:gd name="connsiteY404-810" fmla="*/ 313899 h 1604977"/>
                <a:gd name="connsiteX405-811" fmla="*/ 567747 w 1763290"/>
                <a:gd name="connsiteY405-812" fmla="*/ 305710 h 1604977"/>
                <a:gd name="connsiteX406-813" fmla="*/ 556828 w 1763290"/>
                <a:gd name="connsiteY406-814" fmla="*/ 292062 h 1604977"/>
                <a:gd name="connsiteX407-815" fmla="*/ 534992 w 1763290"/>
                <a:gd name="connsiteY407-816" fmla="*/ 278414 h 1604977"/>
                <a:gd name="connsiteX408-817" fmla="*/ 518615 w 1763290"/>
                <a:gd name="connsiteY408-818" fmla="*/ 264767 h 1604977"/>
                <a:gd name="connsiteX409-819" fmla="*/ 507696 w 1763290"/>
                <a:gd name="connsiteY409-820" fmla="*/ 256578 h 1604977"/>
                <a:gd name="connsiteX410-821" fmla="*/ 499508 w 1763290"/>
                <a:gd name="connsiteY410-822" fmla="*/ 248389 h 1604977"/>
                <a:gd name="connsiteX411-823" fmla="*/ 491319 w 1763290"/>
                <a:gd name="connsiteY411-824" fmla="*/ 245660 h 1604977"/>
                <a:gd name="connsiteX412-825" fmla="*/ 469483 w 1763290"/>
                <a:gd name="connsiteY412-826" fmla="*/ 229283 h 1604977"/>
                <a:gd name="connsiteX413-827" fmla="*/ 461294 w 1763290"/>
                <a:gd name="connsiteY413-828" fmla="*/ 226553 h 1604977"/>
                <a:gd name="connsiteX414-829" fmla="*/ 458565 w 1763290"/>
                <a:gd name="connsiteY414-830" fmla="*/ 218364 h 1604977"/>
                <a:gd name="connsiteX415-831" fmla="*/ 428539 w 1763290"/>
                <a:gd name="connsiteY415-832" fmla="*/ 218364 h 1604977"/>
                <a:gd name="connsiteX416-833" fmla="*/ 414892 w 1763290"/>
                <a:gd name="connsiteY416-834" fmla="*/ 232012 h 1604977"/>
                <a:gd name="connsiteX417-835" fmla="*/ 412162 w 1763290"/>
                <a:gd name="connsiteY417-836" fmla="*/ 242930 h 1604977"/>
                <a:gd name="connsiteX418-837" fmla="*/ 387596 w 1763290"/>
                <a:gd name="connsiteY418-838" fmla="*/ 264767 h 1604977"/>
                <a:gd name="connsiteX0-839" fmla="*/ 387596 w 1763290"/>
                <a:gd name="connsiteY0-840" fmla="*/ 264767 h 1604977"/>
                <a:gd name="connsiteX1-841" fmla="*/ 384867 w 1763290"/>
                <a:gd name="connsiteY1-842" fmla="*/ 242930 h 1604977"/>
                <a:gd name="connsiteX2-843" fmla="*/ 382137 w 1763290"/>
                <a:gd name="connsiteY2-844" fmla="*/ 232012 h 1604977"/>
                <a:gd name="connsiteX3-845" fmla="*/ 373948 w 1763290"/>
                <a:gd name="connsiteY3-846" fmla="*/ 229283 h 1604977"/>
                <a:gd name="connsiteX4-847" fmla="*/ 368489 w 1763290"/>
                <a:gd name="connsiteY4-848" fmla="*/ 223823 h 1604977"/>
                <a:gd name="connsiteX5-849" fmla="*/ 278414 w 1763290"/>
                <a:gd name="connsiteY5-850" fmla="*/ 221094 h 1604977"/>
                <a:gd name="connsiteX6-851" fmla="*/ 272955 w 1763290"/>
                <a:gd name="connsiteY6-852" fmla="*/ 229283 h 1604977"/>
                <a:gd name="connsiteX7-853" fmla="*/ 264766 w 1763290"/>
                <a:gd name="connsiteY7-854" fmla="*/ 234742 h 1604977"/>
                <a:gd name="connsiteX8-855" fmla="*/ 253848 w 1763290"/>
                <a:gd name="connsiteY8-856" fmla="*/ 248389 h 1604977"/>
                <a:gd name="connsiteX9-857" fmla="*/ 251119 w 1763290"/>
                <a:gd name="connsiteY9-858" fmla="*/ 262037 h 1604977"/>
                <a:gd name="connsiteX10-859" fmla="*/ 248389 w 1763290"/>
                <a:gd name="connsiteY10-860" fmla="*/ 270226 h 1604977"/>
                <a:gd name="connsiteX11-861" fmla="*/ 251119 w 1763290"/>
                <a:gd name="connsiteY11-862" fmla="*/ 300251 h 1604977"/>
                <a:gd name="connsiteX12-863" fmla="*/ 253848 w 1763290"/>
                <a:gd name="connsiteY12-864" fmla="*/ 308440 h 1604977"/>
                <a:gd name="connsiteX13-865" fmla="*/ 262037 w 1763290"/>
                <a:gd name="connsiteY13-866" fmla="*/ 313899 h 1604977"/>
                <a:gd name="connsiteX14-867" fmla="*/ 256578 w 1763290"/>
                <a:gd name="connsiteY14-868" fmla="*/ 322087 h 1604977"/>
                <a:gd name="connsiteX15-869" fmla="*/ 240200 w 1763290"/>
                <a:gd name="connsiteY15-870" fmla="*/ 327546 h 1604977"/>
                <a:gd name="connsiteX16-871" fmla="*/ 234741 w 1763290"/>
                <a:gd name="connsiteY16-872" fmla="*/ 368490 h 1604977"/>
                <a:gd name="connsiteX17-873" fmla="*/ 229282 w 1763290"/>
                <a:gd name="connsiteY17-874" fmla="*/ 376678 h 1604977"/>
                <a:gd name="connsiteX18-875" fmla="*/ 232012 w 1763290"/>
                <a:gd name="connsiteY18-876" fmla="*/ 387597 h 1604977"/>
                <a:gd name="connsiteX19-877" fmla="*/ 237471 w 1763290"/>
                <a:gd name="connsiteY19-878" fmla="*/ 395785 h 1604977"/>
                <a:gd name="connsiteX20-879" fmla="*/ 234741 w 1763290"/>
                <a:gd name="connsiteY20-880" fmla="*/ 425810 h 1604977"/>
                <a:gd name="connsiteX21-881" fmla="*/ 158314 w 1763290"/>
                <a:gd name="connsiteY21-882" fmla="*/ 425810 h 1604977"/>
                <a:gd name="connsiteX22-883" fmla="*/ 150125 w 1763290"/>
                <a:gd name="connsiteY22-884" fmla="*/ 431269 h 1604977"/>
                <a:gd name="connsiteX23-885" fmla="*/ 152855 w 1763290"/>
                <a:gd name="connsiteY23-886" fmla="*/ 477672 h 1604977"/>
                <a:gd name="connsiteX24-887" fmla="*/ 155584 w 1763290"/>
                <a:gd name="connsiteY24-888" fmla="*/ 485860 h 1604977"/>
                <a:gd name="connsiteX25-889" fmla="*/ 171962 w 1763290"/>
                <a:gd name="connsiteY25-890" fmla="*/ 491320 h 1604977"/>
                <a:gd name="connsiteX26-891" fmla="*/ 180150 w 1763290"/>
                <a:gd name="connsiteY26-892" fmla="*/ 496779 h 1604977"/>
                <a:gd name="connsiteX27-893" fmla="*/ 196528 w 1763290"/>
                <a:gd name="connsiteY27-894" fmla="*/ 518615 h 1604977"/>
                <a:gd name="connsiteX28-895" fmla="*/ 199257 w 1763290"/>
                <a:gd name="connsiteY28-896" fmla="*/ 526804 h 1604977"/>
                <a:gd name="connsiteX29-897" fmla="*/ 201987 w 1763290"/>
                <a:gd name="connsiteY29-898" fmla="*/ 543181 h 1604977"/>
                <a:gd name="connsiteX30-899" fmla="*/ 193798 w 1763290"/>
                <a:gd name="connsiteY30-900" fmla="*/ 545911 h 1604977"/>
                <a:gd name="connsiteX31-901" fmla="*/ 182880 w 1763290"/>
                <a:gd name="connsiteY31-902" fmla="*/ 562288 h 1604977"/>
                <a:gd name="connsiteX32-903" fmla="*/ 166502 w 1763290"/>
                <a:gd name="connsiteY32-904" fmla="*/ 567747 h 1604977"/>
                <a:gd name="connsiteX33-905" fmla="*/ 158314 w 1763290"/>
                <a:gd name="connsiteY33-906" fmla="*/ 570477 h 1604977"/>
                <a:gd name="connsiteX34-907" fmla="*/ 144666 w 1763290"/>
                <a:gd name="connsiteY34-908" fmla="*/ 573206 h 1604977"/>
                <a:gd name="connsiteX35-909" fmla="*/ 136477 w 1763290"/>
                <a:gd name="connsiteY35-910" fmla="*/ 575936 h 1604977"/>
                <a:gd name="connsiteX36-911" fmla="*/ 81886 w 1763290"/>
                <a:gd name="connsiteY36-912" fmla="*/ 578665 h 1604977"/>
                <a:gd name="connsiteX37-913" fmla="*/ 62779 w 1763290"/>
                <a:gd name="connsiteY37-914" fmla="*/ 581395 h 1604977"/>
                <a:gd name="connsiteX38-915" fmla="*/ 49132 w 1763290"/>
                <a:gd name="connsiteY38-916" fmla="*/ 595043 h 1604977"/>
                <a:gd name="connsiteX39-917" fmla="*/ 40943 w 1763290"/>
                <a:gd name="connsiteY39-918" fmla="*/ 597772 h 1604977"/>
                <a:gd name="connsiteX40-919" fmla="*/ 35484 w 1763290"/>
                <a:gd name="connsiteY40-920" fmla="*/ 657822 h 1604977"/>
                <a:gd name="connsiteX41-921" fmla="*/ 40943 w 1763290"/>
                <a:gd name="connsiteY41-922" fmla="*/ 682388 h 1604977"/>
                <a:gd name="connsiteX42-923" fmla="*/ 35484 w 1763290"/>
                <a:gd name="connsiteY42-924" fmla="*/ 736979 h 1604977"/>
                <a:gd name="connsiteX43-925" fmla="*/ 30025 w 1763290"/>
                <a:gd name="connsiteY43-926" fmla="*/ 745168 h 1604977"/>
                <a:gd name="connsiteX44-927" fmla="*/ 21836 w 1763290"/>
                <a:gd name="connsiteY44-928" fmla="*/ 747897 h 1604977"/>
                <a:gd name="connsiteX45-929" fmla="*/ 5459 w 1763290"/>
                <a:gd name="connsiteY45-930" fmla="*/ 756086 h 1604977"/>
                <a:gd name="connsiteX46-931" fmla="*/ 0 w 1763290"/>
                <a:gd name="connsiteY46-932" fmla="*/ 764275 h 1604977"/>
                <a:gd name="connsiteX47-933" fmla="*/ 2729 w 1763290"/>
                <a:gd name="connsiteY47-934" fmla="*/ 788841 h 1604977"/>
                <a:gd name="connsiteX48-935" fmla="*/ 13648 w 1763290"/>
                <a:gd name="connsiteY48-936" fmla="*/ 791570 h 1604977"/>
                <a:gd name="connsiteX49-937" fmla="*/ 30025 w 1763290"/>
                <a:gd name="connsiteY49-938" fmla="*/ 797029 h 1604977"/>
                <a:gd name="connsiteX50-939" fmla="*/ 32754 w 1763290"/>
                <a:gd name="connsiteY50-940" fmla="*/ 848891 h 1604977"/>
                <a:gd name="connsiteX51-941" fmla="*/ 30025 w 1763290"/>
                <a:gd name="connsiteY51-942" fmla="*/ 859809 h 1604977"/>
                <a:gd name="connsiteX52-943" fmla="*/ 13648 w 1763290"/>
                <a:gd name="connsiteY52-944" fmla="*/ 870727 h 1604977"/>
                <a:gd name="connsiteX53-945" fmla="*/ 10918 w 1763290"/>
                <a:gd name="connsiteY53-946" fmla="*/ 878916 h 1604977"/>
                <a:gd name="connsiteX54-947" fmla="*/ 0 w 1763290"/>
                <a:gd name="connsiteY54-948" fmla="*/ 895293 h 1604977"/>
                <a:gd name="connsiteX55-949" fmla="*/ 2729 w 1763290"/>
                <a:gd name="connsiteY55-950" fmla="*/ 903482 h 1604977"/>
                <a:gd name="connsiteX56-951" fmla="*/ 8188 w 1763290"/>
                <a:gd name="connsiteY56-952" fmla="*/ 925318 h 1604977"/>
                <a:gd name="connsiteX57-953" fmla="*/ 13648 w 1763290"/>
                <a:gd name="connsiteY57-954" fmla="*/ 930777 h 1604977"/>
                <a:gd name="connsiteX58-955" fmla="*/ 16377 w 1763290"/>
                <a:gd name="connsiteY58-956" fmla="*/ 938966 h 1604977"/>
                <a:gd name="connsiteX59-957" fmla="*/ 21836 w 1763290"/>
                <a:gd name="connsiteY59-958" fmla="*/ 947155 h 1604977"/>
                <a:gd name="connsiteX60-959" fmla="*/ 24566 w 1763290"/>
                <a:gd name="connsiteY60-960" fmla="*/ 977180 h 1604977"/>
                <a:gd name="connsiteX61-961" fmla="*/ 35484 w 1763290"/>
                <a:gd name="connsiteY61-962" fmla="*/ 1001746 h 1604977"/>
                <a:gd name="connsiteX62-963" fmla="*/ 43673 w 1763290"/>
                <a:gd name="connsiteY62-964" fmla="*/ 1007205 h 1604977"/>
                <a:gd name="connsiteX63-965" fmla="*/ 43673 w 1763290"/>
                <a:gd name="connsiteY63-966" fmla="*/ 1023582 h 1604977"/>
                <a:gd name="connsiteX64-967" fmla="*/ 35484 w 1763290"/>
                <a:gd name="connsiteY64-968" fmla="*/ 1026312 h 1604977"/>
                <a:gd name="connsiteX65-969" fmla="*/ 30025 w 1763290"/>
                <a:gd name="connsiteY65-970" fmla="*/ 1034500 h 1604977"/>
                <a:gd name="connsiteX66-971" fmla="*/ 73698 w 1763290"/>
                <a:gd name="connsiteY66-972" fmla="*/ 1067255 h 1604977"/>
                <a:gd name="connsiteX67-973" fmla="*/ 81886 w 1763290"/>
                <a:gd name="connsiteY67-974" fmla="*/ 1061796 h 1604977"/>
                <a:gd name="connsiteX68-975" fmla="*/ 133748 w 1763290"/>
                <a:gd name="connsiteY68-976" fmla="*/ 1061796 h 1604977"/>
                <a:gd name="connsiteX69-977" fmla="*/ 136477 w 1763290"/>
                <a:gd name="connsiteY69-978" fmla="*/ 1089091 h 1604977"/>
                <a:gd name="connsiteX70-979" fmla="*/ 139207 w 1763290"/>
                <a:gd name="connsiteY70-980" fmla="*/ 1097280 h 1604977"/>
                <a:gd name="connsiteX71-981" fmla="*/ 141936 w 1763290"/>
                <a:gd name="connsiteY71-982" fmla="*/ 1121846 h 1604977"/>
                <a:gd name="connsiteX72-983" fmla="*/ 150125 w 1763290"/>
                <a:gd name="connsiteY72-984" fmla="*/ 1124576 h 1604977"/>
                <a:gd name="connsiteX73-985" fmla="*/ 166502 w 1763290"/>
                <a:gd name="connsiteY73-986" fmla="*/ 1135494 h 1604977"/>
                <a:gd name="connsiteX74-987" fmla="*/ 174691 w 1763290"/>
                <a:gd name="connsiteY74-988" fmla="*/ 1138223 h 1604977"/>
                <a:gd name="connsiteX75-989" fmla="*/ 196528 w 1763290"/>
                <a:gd name="connsiteY75-990" fmla="*/ 1143683 h 1604977"/>
                <a:gd name="connsiteX76-991" fmla="*/ 204716 w 1763290"/>
                <a:gd name="connsiteY76-992" fmla="*/ 1149142 h 1604977"/>
                <a:gd name="connsiteX77-993" fmla="*/ 218364 w 1763290"/>
                <a:gd name="connsiteY77-994" fmla="*/ 1151871 h 1604977"/>
                <a:gd name="connsiteX78-995" fmla="*/ 234741 w 1763290"/>
                <a:gd name="connsiteY78-996" fmla="*/ 1157330 h 1604977"/>
                <a:gd name="connsiteX79-997" fmla="*/ 240200 w 1763290"/>
                <a:gd name="connsiteY79-998" fmla="*/ 1165519 h 1604977"/>
                <a:gd name="connsiteX80-999" fmla="*/ 237471 w 1763290"/>
                <a:gd name="connsiteY80-1000" fmla="*/ 1184626 h 1604977"/>
                <a:gd name="connsiteX81-1001" fmla="*/ 229282 w 1763290"/>
                <a:gd name="connsiteY81-1002" fmla="*/ 1190085 h 1604977"/>
                <a:gd name="connsiteX82-1003" fmla="*/ 212905 w 1763290"/>
                <a:gd name="connsiteY82-1004" fmla="*/ 1203733 h 1604977"/>
                <a:gd name="connsiteX83-1005" fmla="*/ 207446 w 1763290"/>
                <a:gd name="connsiteY83-1006" fmla="*/ 1211921 h 1604977"/>
                <a:gd name="connsiteX84-1007" fmla="*/ 199257 w 1763290"/>
                <a:gd name="connsiteY84-1008" fmla="*/ 1217380 h 1604977"/>
                <a:gd name="connsiteX85-1009" fmla="*/ 196528 w 1763290"/>
                <a:gd name="connsiteY85-1010" fmla="*/ 1225569 h 1604977"/>
                <a:gd name="connsiteX86-1011" fmla="*/ 191068 w 1763290"/>
                <a:gd name="connsiteY86-1012" fmla="*/ 1233758 h 1604977"/>
                <a:gd name="connsiteX87-1013" fmla="*/ 185609 w 1763290"/>
                <a:gd name="connsiteY87-1014" fmla="*/ 1261053 h 1604977"/>
                <a:gd name="connsiteX88-1015" fmla="*/ 166502 w 1763290"/>
                <a:gd name="connsiteY88-1016" fmla="*/ 1285619 h 1604977"/>
                <a:gd name="connsiteX89-1017" fmla="*/ 163773 w 1763290"/>
                <a:gd name="connsiteY89-1018" fmla="*/ 1293808 h 1604977"/>
                <a:gd name="connsiteX90-1019" fmla="*/ 155584 w 1763290"/>
                <a:gd name="connsiteY90-1020" fmla="*/ 1310185 h 1604977"/>
                <a:gd name="connsiteX91-1021" fmla="*/ 144666 w 1763290"/>
                <a:gd name="connsiteY91-1022" fmla="*/ 1342940 h 1604977"/>
                <a:gd name="connsiteX92-1023" fmla="*/ 136477 w 1763290"/>
                <a:gd name="connsiteY92-1024" fmla="*/ 1348399 h 1604977"/>
                <a:gd name="connsiteX93-1025" fmla="*/ 131018 w 1763290"/>
                <a:gd name="connsiteY93-1026" fmla="*/ 1356588 h 1604977"/>
                <a:gd name="connsiteX94-1027" fmla="*/ 122830 w 1763290"/>
                <a:gd name="connsiteY94-1028" fmla="*/ 1372965 h 1604977"/>
                <a:gd name="connsiteX95-1029" fmla="*/ 125559 w 1763290"/>
                <a:gd name="connsiteY95-1030" fmla="*/ 1460311 h 1604977"/>
                <a:gd name="connsiteX96-1031" fmla="*/ 128289 w 1763290"/>
                <a:gd name="connsiteY96-1032" fmla="*/ 1468499 h 1604977"/>
                <a:gd name="connsiteX97-1033" fmla="*/ 136477 w 1763290"/>
                <a:gd name="connsiteY97-1034" fmla="*/ 1476688 h 1604977"/>
                <a:gd name="connsiteX98-1035" fmla="*/ 141936 w 1763290"/>
                <a:gd name="connsiteY98-1036" fmla="*/ 1493065 h 1604977"/>
                <a:gd name="connsiteX99-1037" fmla="*/ 147396 w 1763290"/>
                <a:gd name="connsiteY99-1038" fmla="*/ 1498524 h 1604977"/>
                <a:gd name="connsiteX100-1039" fmla="*/ 155584 w 1763290"/>
                <a:gd name="connsiteY100-1040" fmla="*/ 1501254 h 1604977"/>
                <a:gd name="connsiteX101-1041" fmla="*/ 264766 w 1763290"/>
                <a:gd name="connsiteY101-1042" fmla="*/ 1503983 h 1604977"/>
                <a:gd name="connsiteX102-1043" fmla="*/ 311169 w 1763290"/>
                <a:gd name="connsiteY102-1044" fmla="*/ 1509443 h 1604977"/>
                <a:gd name="connsiteX103-1045" fmla="*/ 319357 w 1763290"/>
                <a:gd name="connsiteY103-1046" fmla="*/ 1512172 h 1604977"/>
                <a:gd name="connsiteX104-1047" fmla="*/ 333005 w 1763290"/>
                <a:gd name="connsiteY104-1048" fmla="*/ 1514902 h 1604977"/>
                <a:gd name="connsiteX105-1049" fmla="*/ 349382 w 1763290"/>
                <a:gd name="connsiteY105-1050" fmla="*/ 1520361 h 1604977"/>
                <a:gd name="connsiteX106-1051" fmla="*/ 354842 w 1763290"/>
                <a:gd name="connsiteY106-1052" fmla="*/ 1525820 h 1604977"/>
                <a:gd name="connsiteX107-1053" fmla="*/ 363030 w 1763290"/>
                <a:gd name="connsiteY107-1054" fmla="*/ 1531279 h 1604977"/>
                <a:gd name="connsiteX108-1055" fmla="*/ 373948 w 1763290"/>
                <a:gd name="connsiteY108-1056" fmla="*/ 1547656 h 1604977"/>
                <a:gd name="connsiteX109-1057" fmla="*/ 387596 w 1763290"/>
                <a:gd name="connsiteY109-1058" fmla="*/ 1564034 h 1604977"/>
                <a:gd name="connsiteX110-1059" fmla="*/ 417621 w 1763290"/>
                <a:gd name="connsiteY110-1060" fmla="*/ 1561304 h 1604977"/>
                <a:gd name="connsiteX111-1061" fmla="*/ 425810 w 1763290"/>
                <a:gd name="connsiteY111-1062" fmla="*/ 1555845 h 1604977"/>
                <a:gd name="connsiteX112-1063" fmla="*/ 433999 w 1763290"/>
                <a:gd name="connsiteY112-1064" fmla="*/ 1553115 h 1604977"/>
                <a:gd name="connsiteX113-1065" fmla="*/ 453105 w 1763290"/>
                <a:gd name="connsiteY113-1066" fmla="*/ 1555845 h 1604977"/>
                <a:gd name="connsiteX114-1067" fmla="*/ 466753 w 1763290"/>
                <a:gd name="connsiteY114-1068" fmla="*/ 1604977 h 1604977"/>
                <a:gd name="connsiteX115-1069" fmla="*/ 499508 w 1763290"/>
                <a:gd name="connsiteY115-1070" fmla="*/ 1585870 h 1604977"/>
                <a:gd name="connsiteX116-1071" fmla="*/ 502237 w 1763290"/>
                <a:gd name="connsiteY116-1072" fmla="*/ 1577681 h 1604977"/>
                <a:gd name="connsiteX117-1073" fmla="*/ 507696 w 1763290"/>
                <a:gd name="connsiteY117-1074" fmla="*/ 1569493 h 1604977"/>
                <a:gd name="connsiteX118-1075" fmla="*/ 518615 w 1763290"/>
                <a:gd name="connsiteY118-1076" fmla="*/ 1558574 h 1604977"/>
                <a:gd name="connsiteX119-1077" fmla="*/ 567747 w 1763290"/>
                <a:gd name="connsiteY119-1078" fmla="*/ 1564034 h 1604977"/>
                <a:gd name="connsiteX120-1079" fmla="*/ 575935 w 1763290"/>
                <a:gd name="connsiteY120-1080" fmla="*/ 1569493 h 1604977"/>
                <a:gd name="connsiteX121-1081" fmla="*/ 589583 w 1763290"/>
                <a:gd name="connsiteY121-1082" fmla="*/ 1591329 h 1604977"/>
                <a:gd name="connsiteX122-1083" fmla="*/ 627797 w 1763290"/>
                <a:gd name="connsiteY122-1084" fmla="*/ 1588600 h 1604977"/>
                <a:gd name="connsiteX123-1085" fmla="*/ 635985 w 1763290"/>
                <a:gd name="connsiteY123-1086" fmla="*/ 1583140 h 1604977"/>
                <a:gd name="connsiteX124-1087" fmla="*/ 644174 w 1763290"/>
                <a:gd name="connsiteY124-1088" fmla="*/ 1580411 h 1604977"/>
                <a:gd name="connsiteX125-1089" fmla="*/ 657822 w 1763290"/>
                <a:gd name="connsiteY125-1090" fmla="*/ 1566763 h 1604977"/>
                <a:gd name="connsiteX126-1091" fmla="*/ 660551 w 1763290"/>
                <a:gd name="connsiteY126-1092" fmla="*/ 1558574 h 1604977"/>
                <a:gd name="connsiteX127-1093" fmla="*/ 676929 w 1763290"/>
                <a:gd name="connsiteY127-1094" fmla="*/ 1547656 h 1604977"/>
                <a:gd name="connsiteX128-1095" fmla="*/ 685117 w 1763290"/>
                <a:gd name="connsiteY128-1096" fmla="*/ 1542197 h 1604977"/>
                <a:gd name="connsiteX129-1097" fmla="*/ 786111 w 1763290"/>
                <a:gd name="connsiteY129-1098" fmla="*/ 1544927 h 1604977"/>
                <a:gd name="connsiteX130-1099" fmla="*/ 797029 w 1763290"/>
                <a:gd name="connsiteY130-1100" fmla="*/ 1547656 h 1604977"/>
                <a:gd name="connsiteX131-1101" fmla="*/ 813406 w 1763290"/>
                <a:gd name="connsiteY131-1102" fmla="*/ 1561304 h 1604977"/>
                <a:gd name="connsiteX132-1103" fmla="*/ 821595 w 1763290"/>
                <a:gd name="connsiteY132-1104" fmla="*/ 1577681 h 1604977"/>
                <a:gd name="connsiteX133-1105" fmla="*/ 829784 w 1763290"/>
                <a:gd name="connsiteY133-1106" fmla="*/ 1583140 h 1604977"/>
                <a:gd name="connsiteX134-1107" fmla="*/ 846161 w 1763290"/>
                <a:gd name="connsiteY134-1108" fmla="*/ 1594059 h 1604977"/>
                <a:gd name="connsiteX135-1109" fmla="*/ 867997 w 1763290"/>
                <a:gd name="connsiteY135-1110" fmla="*/ 1585870 h 1604977"/>
                <a:gd name="connsiteX136-1111" fmla="*/ 873456 w 1763290"/>
                <a:gd name="connsiteY136-1112" fmla="*/ 1577681 h 1604977"/>
                <a:gd name="connsiteX137-1113" fmla="*/ 876186 w 1763290"/>
                <a:gd name="connsiteY137-1114" fmla="*/ 1558574 h 1604977"/>
                <a:gd name="connsiteX138-1115" fmla="*/ 878916 w 1763290"/>
                <a:gd name="connsiteY138-1116" fmla="*/ 1550386 h 1604977"/>
                <a:gd name="connsiteX139-1117" fmla="*/ 876186 w 1763290"/>
                <a:gd name="connsiteY139-1118" fmla="*/ 1517631 h 1604977"/>
                <a:gd name="connsiteX140-1119" fmla="*/ 873456 w 1763290"/>
                <a:gd name="connsiteY140-1120" fmla="*/ 1506713 h 1604977"/>
                <a:gd name="connsiteX141-1121" fmla="*/ 862538 w 1763290"/>
                <a:gd name="connsiteY141-1122" fmla="*/ 1490336 h 1604977"/>
                <a:gd name="connsiteX142-1123" fmla="*/ 857079 w 1763290"/>
                <a:gd name="connsiteY142-1124" fmla="*/ 1482147 h 1604977"/>
                <a:gd name="connsiteX143-1125" fmla="*/ 851620 w 1763290"/>
                <a:gd name="connsiteY143-1126" fmla="*/ 1473958 h 1604977"/>
                <a:gd name="connsiteX144-1127" fmla="*/ 843431 w 1763290"/>
                <a:gd name="connsiteY144-1128" fmla="*/ 1457581 h 1604977"/>
                <a:gd name="connsiteX145-1129" fmla="*/ 840702 w 1763290"/>
                <a:gd name="connsiteY145-1130" fmla="*/ 1433015 h 1604977"/>
                <a:gd name="connsiteX146-1131" fmla="*/ 837972 w 1763290"/>
                <a:gd name="connsiteY146-1132" fmla="*/ 1424826 h 1604977"/>
                <a:gd name="connsiteX147-1133" fmla="*/ 848890 w 1763290"/>
                <a:gd name="connsiteY147-1134" fmla="*/ 1408449 h 1604977"/>
                <a:gd name="connsiteX148-1135" fmla="*/ 900752 w 1763290"/>
                <a:gd name="connsiteY148-1136" fmla="*/ 1405720 h 1604977"/>
                <a:gd name="connsiteX149-1137" fmla="*/ 908941 w 1763290"/>
                <a:gd name="connsiteY149-1138" fmla="*/ 1402990 h 1604977"/>
                <a:gd name="connsiteX150-1139" fmla="*/ 919859 w 1763290"/>
                <a:gd name="connsiteY150-1140" fmla="*/ 1400260 h 1604977"/>
                <a:gd name="connsiteX151-1141" fmla="*/ 928048 w 1763290"/>
                <a:gd name="connsiteY151-1142" fmla="*/ 1378424 h 1604977"/>
                <a:gd name="connsiteX152-1143" fmla="*/ 944425 w 1763290"/>
                <a:gd name="connsiteY152-1144" fmla="*/ 1372965 h 1604977"/>
                <a:gd name="connsiteX153-1145" fmla="*/ 958073 w 1763290"/>
                <a:gd name="connsiteY153-1146" fmla="*/ 1362047 h 1604977"/>
                <a:gd name="connsiteX154-1147" fmla="*/ 971720 w 1763290"/>
                <a:gd name="connsiteY154-1148" fmla="*/ 1351128 h 1604977"/>
                <a:gd name="connsiteX155-1149" fmla="*/ 977179 w 1763290"/>
                <a:gd name="connsiteY155-1150" fmla="*/ 1332022 h 1604977"/>
                <a:gd name="connsiteX156-1151" fmla="*/ 982639 w 1763290"/>
                <a:gd name="connsiteY156-1152" fmla="*/ 1323833 h 1604977"/>
                <a:gd name="connsiteX157-1153" fmla="*/ 979909 w 1763290"/>
                <a:gd name="connsiteY157-1154" fmla="*/ 1277431 h 1604977"/>
                <a:gd name="connsiteX158-1155" fmla="*/ 971720 w 1763290"/>
                <a:gd name="connsiteY158-1156" fmla="*/ 1274701 h 1604977"/>
                <a:gd name="connsiteX159-1157" fmla="*/ 933507 w 1763290"/>
                <a:gd name="connsiteY159-1158" fmla="*/ 1269242 h 1604977"/>
                <a:gd name="connsiteX160-1159" fmla="*/ 922588 w 1763290"/>
                <a:gd name="connsiteY160-1160" fmla="*/ 1266512 h 1604977"/>
                <a:gd name="connsiteX161-1161" fmla="*/ 906211 w 1763290"/>
                <a:gd name="connsiteY161-1162" fmla="*/ 1261053 h 1604977"/>
                <a:gd name="connsiteX162-1163" fmla="*/ 900752 w 1763290"/>
                <a:gd name="connsiteY162-1164" fmla="*/ 1252865 h 1604977"/>
                <a:gd name="connsiteX163-1165" fmla="*/ 895293 w 1763290"/>
                <a:gd name="connsiteY163-1166" fmla="*/ 1247405 h 1604977"/>
                <a:gd name="connsiteX164-1167" fmla="*/ 892563 w 1763290"/>
                <a:gd name="connsiteY164-1168" fmla="*/ 1236487 h 1604977"/>
                <a:gd name="connsiteX165-1169" fmla="*/ 887104 w 1763290"/>
                <a:gd name="connsiteY165-1170" fmla="*/ 1220110 h 1604977"/>
                <a:gd name="connsiteX166-1171" fmla="*/ 884375 w 1763290"/>
                <a:gd name="connsiteY166-1172" fmla="*/ 1209192 h 1604977"/>
                <a:gd name="connsiteX167-1173" fmla="*/ 873456 w 1763290"/>
                <a:gd name="connsiteY167-1174" fmla="*/ 1192814 h 1604977"/>
                <a:gd name="connsiteX168-1175" fmla="*/ 859809 w 1763290"/>
                <a:gd name="connsiteY168-1176" fmla="*/ 1168248 h 1604977"/>
                <a:gd name="connsiteX169-1177" fmla="*/ 851620 w 1763290"/>
                <a:gd name="connsiteY169-1178" fmla="*/ 1165519 h 1604977"/>
                <a:gd name="connsiteX170-1179" fmla="*/ 840702 w 1763290"/>
                <a:gd name="connsiteY170-1180" fmla="*/ 1160060 h 1604977"/>
                <a:gd name="connsiteX171-1181" fmla="*/ 832513 w 1763290"/>
                <a:gd name="connsiteY171-1182" fmla="*/ 1151871 h 1604977"/>
                <a:gd name="connsiteX172-1183" fmla="*/ 813406 w 1763290"/>
                <a:gd name="connsiteY172-1184" fmla="*/ 1140953 h 1604977"/>
                <a:gd name="connsiteX173-1185" fmla="*/ 805218 w 1763290"/>
                <a:gd name="connsiteY173-1186" fmla="*/ 1135494 h 1604977"/>
                <a:gd name="connsiteX174-1187" fmla="*/ 802488 w 1763290"/>
                <a:gd name="connsiteY174-1188" fmla="*/ 1067255 h 1604977"/>
                <a:gd name="connsiteX175-1189" fmla="*/ 809033 w 1763290"/>
                <a:gd name="connsiteY175-1190" fmla="*/ 1050878 h 1604977"/>
                <a:gd name="connsiteX176-1191" fmla="*/ 787893 w 1763290"/>
                <a:gd name="connsiteY176-1192" fmla="*/ 1029785 h 1604977"/>
                <a:gd name="connsiteX177-1193" fmla="*/ 775193 w 1763290"/>
                <a:gd name="connsiteY177-1194" fmla="*/ 993557 h 1604977"/>
                <a:gd name="connsiteX178-1195" fmla="*/ 783381 w 1763290"/>
                <a:gd name="connsiteY178-1196" fmla="*/ 988098 h 1604977"/>
                <a:gd name="connsiteX179-1197" fmla="*/ 832513 w 1763290"/>
                <a:gd name="connsiteY179-1198" fmla="*/ 990828 h 1604977"/>
                <a:gd name="connsiteX180-1199" fmla="*/ 851620 w 1763290"/>
                <a:gd name="connsiteY180-1200" fmla="*/ 993557 h 1604977"/>
                <a:gd name="connsiteX181-1201" fmla="*/ 873456 w 1763290"/>
                <a:gd name="connsiteY181-1202" fmla="*/ 990828 h 1604977"/>
                <a:gd name="connsiteX182-1203" fmla="*/ 889834 w 1763290"/>
                <a:gd name="connsiteY182-1204" fmla="*/ 985368 h 1604977"/>
                <a:gd name="connsiteX183-1205" fmla="*/ 898022 w 1763290"/>
                <a:gd name="connsiteY183-1206" fmla="*/ 982639 h 1604977"/>
                <a:gd name="connsiteX184-1207" fmla="*/ 911670 w 1763290"/>
                <a:gd name="connsiteY184-1208" fmla="*/ 974450 h 1604977"/>
                <a:gd name="connsiteX185-1209" fmla="*/ 919859 w 1763290"/>
                <a:gd name="connsiteY185-1210" fmla="*/ 968991 h 1604977"/>
                <a:gd name="connsiteX186-1211" fmla="*/ 930777 w 1763290"/>
                <a:gd name="connsiteY186-1212" fmla="*/ 966262 h 1604977"/>
                <a:gd name="connsiteX187-1213" fmla="*/ 949884 w 1763290"/>
                <a:gd name="connsiteY187-1214" fmla="*/ 960803 h 1604977"/>
                <a:gd name="connsiteX188-1215" fmla="*/ 990827 w 1763290"/>
                <a:gd name="connsiteY188-1216" fmla="*/ 958073 h 1604977"/>
                <a:gd name="connsiteX189-1217" fmla="*/ 1007205 w 1763290"/>
                <a:gd name="connsiteY189-1218" fmla="*/ 952614 h 1604977"/>
                <a:gd name="connsiteX190-1219" fmla="*/ 1020852 w 1763290"/>
                <a:gd name="connsiteY190-1220" fmla="*/ 941696 h 1604977"/>
                <a:gd name="connsiteX191-1221" fmla="*/ 1029041 w 1763290"/>
                <a:gd name="connsiteY191-1222" fmla="*/ 933507 h 1604977"/>
                <a:gd name="connsiteX192-1223" fmla="*/ 1039959 w 1763290"/>
                <a:gd name="connsiteY192-1224" fmla="*/ 930777 h 1604977"/>
                <a:gd name="connsiteX193-1225" fmla="*/ 1048148 w 1763290"/>
                <a:gd name="connsiteY193-1226" fmla="*/ 928048 h 1604977"/>
                <a:gd name="connsiteX194-1227" fmla="*/ 1056336 w 1763290"/>
                <a:gd name="connsiteY194-1228" fmla="*/ 922589 h 1604977"/>
                <a:gd name="connsiteX195-1229" fmla="*/ 1061796 w 1763290"/>
                <a:gd name="connsiteY195-1230" fmla="*/ 917130 h 1604977"/>
                <a:gd name="connsiteX196-1231" fmla="*/ 1086362 w 1763290"/>
                <a:gd name="connsiteY196-1232" fmla="*/ 908941 h 1604977"/>
                <a:gd name="connsiteX197-1233" fmla="*/ 1102739 w 1763290"/>
                <a:gd name="connsiteY197-1234" fmla="*/ 903482 h 1604977"/>
                <a:gd name="connsiteX198-1235" fmla="*/ 1110928 w 1763290"/>
                <a:gd name="connsiteY198-1236" fmla="*/ 898023 h 1604977"/>
                <a:gd name="connsiteX199-1237" fmla="*/ 1146412 w 1763290"/>
                <a:gd name="connsiteY199-1238" fmla="*/ 889834 h 1604977"/>
                <a:gd name="connsiteX200-1239" fmla="*/ 1231028 w 1763290"/>
                <a:gd name="connsiteY200-1240" fmla="*/ 892564 h 1604977"/>
                <a:gd name="connsiteX201-1241" fmla="*/ 1244676 w 1763290"/>
                <a:gd name="connsiteY201-1242" fmla="*/ 900752 h 1604977"/>
                <a:gd name="connsiteX202-1243" fmla="*/ 1252864 w 1763290"/>
                <a:gd name="connsiteY202-1244" fmla="*/ 903482 h 1604977"/>
                <a:gd name="connsiteX203-1245" fmla="*/ 1271971 w 1763290"/>
                <a:gd name="connsiteY203-1246" fmla="*/ 908941 h 1604977"/>
                <a:gd name="connsiteX204-1247" fmla="*/ 1291078 w 1763290"/>
                <a:gd name="connsiteY204-1248" fmla="*/ 919859 h 1604977"/>
                <a:gd name="connsiteX205-1249" fmla="*/ 1315644 w 1763290"/>
                <a:gd name="connsiteY205-1250" fmla="*/ 925318 h 1604977"/>
                <a:gd name="connsiteX206-1251" fmla="*/ 1326562 w 1763290"/>
                <a:gd name="connsiteY206-1252" fmla="*/ 930777 h 1604977"/>
                <a:gd name="connsiteX207-1253" fmla="*/ 1334751 w 1763290"/>
                <a:gd name="connsiteY207-1254" fmla="*/ 933507 h 1604977"/>
                <a:gd name="connsiteX208-1255" fmla="*/ 1342939 w 1763290"/>
                <a:gd name="connsiteY208-1256" fmla="*/ 938966 h 1604977"/>
                <a:gd name="connsiteX209-1257" fmla="*/ 1348399 w 1763290"/>
                <a:gd name="connsiteY209-1258" fmla="*/ 944425 h 1604977"/>
                <a:gd name="connsiteX210-1259" fmla="*/ 1356587 w 1763290"/>
                <a:gd name="connsiteY210-1260" fmla="*/ 947155 h 1604977"/>
                <a:gd name="connsiteX211-1261" fmla="*/ 1359317 w 1763290"/>
                <a:gd name="connsiteY211-1262" fmla="*/ 958073 h 1604977"/>
                <a:gd name="connsiteX212-1263" fmla="*/ 1364776 w 1763290"/>
                <a:gd name="connsiteY212-1264" fmla="*/ 966262 h 1604977"/>
                <a:gd name="connsiteX213-1265" fmla="*/ 1370235 w 1763290"/>
                <a:gd name="connsiteY213-1266" fmla="*/ 977180 h 1604977"/>
                <a:gd name="connsiteX214-1267" fmla="*/ 1375694 w 1763290"/>
                <a:gd name="connsiteY214-1268" fmla="*/ 985368 h 1604977"/>
                <a:gd name="connsiteX215-1269" fmla="*/ 1381153 w 1763290"/>
                <a:gd name="connsiteY215-1270" fmla="*/ 1001746 h 1604977"/>
                <a:gd name="connsiteX216-1271" fmla="*/ 1383883 w 1763290"/>
                <a:gd name="connsiteY216-1272" fmla="*/ 1009934 h 1604977"/>
                <a:gd name="connsiteX217-1273" fmla="*/ 1389342 w 1763290"/>
                <a:gd name="connsiteY217-1274" fmla="*/ 1031771 h 1604977"/>
                <a:gd name="connsiteX218-1275" fmla="*/ 1427556 w 1763290"/>
                <a:gd name="connsiteY218-1276" fmla="*/ 1029041 h 1604977"/>
                <a:gd name="connsiteX219-1277" fmla="*/ 1438474 w 1763290"/>
                <a:gd name="connsiteY219-1278" fmla="*/ 1026312 h 1604977"/>
                <a:gd name="connsiteX220-1279" fmla="*/ 1460310 w 1763290"/>
                <a:gd name="connsiteY220-1280" fmla="*/ 1020853 h 1604977"/>
                <a:gd name="connsiteX221-1281" fmla="*/ 1520360 w 1763290"/>
                <a:gd name="connsiteY221-1282" fmla="*/ 1018123 h 1604977"/>
                <a:gd name="connsiteX222-1283" fmla="*/ 1525819 w 1763290"/>
                <a:gd name="connsiteY222-1284" fmla="*/ 1026312 h 1604977"/>
                <a:gd name="connsiteX223-1285" fmla="*/ 1531279 w 1763290"/>
                <a:gd name="connsiteY223-1286" fmla="*/ 1031771 h 1604977"/>
                <a:gd name="connsiteX224-1287" fmla="*/ 1534008 w 1763290"/>
                <a:gd name="connsiteY224-1288" fmla="*/ 1039960 h 1604977"/>
                <a:gd name="connsiteX225-1289" fmla="*/ 1544926 w 1763290"/>
                <a:gd name="connsiteY225-1290" fmla="*/ 1056337 h 1604977"/>
                <a:gd name="connsiteX226-1291" fmla="*/ 1547656 w 1763290"/>
                <a:gd name="connsiteY226-1292" fmla="*/ 1064525 h 1604977"/>
                <a:gd name="connsiteX227-1293" fmla="*/ 1558574 w 1763290"/>
                <a:gd name="connsiteY227-1294" fmla="*/ 1078173 h 1604977"/>
                <a:gd name="connsiteX228-1295" fmla="*/ 1572222 w 1763290"/>
                <a:gd name="connsiteY228-1296" fmla="*/ 1100010 h 1604977"/>
                <a:gd name="connsiteX229-1297" fmla="*/ 1577681 w 1763290"/>
                <a:gd name="connsiteY229-1298" fmla="*/ 1108198 h 1604977"/>
                <a:gd name="connsiteX230-1299" fmla="*/ 1594058 w 1763290"/>
                <a:gd name="connsiteY230-1300" fmla="*/ 1119117 h 1604977"/>
                <a:gd name="connsiteX231-1301" fmla="*/ 1602247 w 1763290"/>
                <a:gd name="connsiteY231-1302" fmla="*/ 1124576 h 1604977"/>
                <a:gd name="connsiteX232-1303" fmla="*/ 1643190 w 1763290"/>
                <a:gd name="connsiteY232-1304" fmla="*/ 1135494 h 1604977"/>
                <a:gd name="connsiteX233-1305" fmla="*/ 1654108 w 1763290"/>
                <a:gd name="connsiteY233-1306" fmla="*/ 1151871 h 1604977"/>
                <a:gd name="connsiteX234-1307" fmla="*/ 1665027 w 1763290"/>
                <a:gd name="connsiteY234-1308" fmla="*/ 1168248 h 1604977"/>
                <a:gd name="connsiteX235-1309" fmla="*/ 1670486 w 1763290"/>
                <a:gd name="connsiteY235-1310" fmla="*/ 1176437 h 1604977"/>
                <a:gd name="connsiteX236-1311" fmla="*/ 1678674 w 1763290"/>
                <a:gd name="connsiteY236-1312" fmla="*/ 1179167 h 1604977"/>
                <a:gd name="connsiteX237-1313" fmla="*/ 1697781 w 1763290"/>
                <a:gd name="connsiteY237-1314" fmla="*/ 1190085 h 1604977"/>
                <a:gd name="connsiteX238-1315" fmla="*/ 1711429 w 1763290"/>
                <a:gd name="connsiteY238-1316" fmla="*/ 1187355 h 1604977"/>
                <a:gd name="connsiteX239-1317" fmla="*/ 1714159 w 1763290"/>
                <a:gd name="connsiteY239-1318" fmla="*/ 1179167 h 1604977"/>
                <a:gd name="connsiteX240-1319" fmla="*/ 1722347 w 1763290"/>
                <a:gd name="connsiteY240-1320" fmla="*/ 1173708 h 1604977"/>
                <a:gd name="connsiteX241-1321" fmla="*/ 1733265 w 1763290"/>
                <a:gd name="connsiteY241-1322" fmla="*/ 1160060 h 1604977"/>
                <a:gd name="connsiteX242-1323" fmla="*/ 1738725 w 1763290"/>
                <a:gd name="connsiteY242-1324" fmla="*/ 1151871 h 1604977"/>
                <a:gd name="connsiteX243-1325" fmla="*/ 1749643 w 1763290"/>
                <a:gd name="connsiteY243-1326" fmla="*/ 1143683 h 1604977"/>
                <a:gd name="connsiteX244-1327" fmla="*/ 1757831 w 1763290"/>
                <a:gd name="connsiteY244-1328" fmla="*/ 1053607 h 1604977"/>
                <a:gd name="connsiteX245-1329" fmla="*/ 1763290 w 1763290"/>
                <a:gd name="connsiteY245-1330" fmla="*/ 999016 h 1604977"/>
                <a:gd name="connsiteX246-1331" fmla="*/ 1760561 w 1763290"/>
                <a:gd name="connsiteY246-1332" fmla="*/ 941696 h 1604977"/>
                <a:gd name="connsiteX247-1333" fmla="*/ 1755102 w 1763290"/>
                <a:gd name="connsiteY247-1334" fmla="*/ 925318 h 1604977"/>
                <a:gd name="connsiteX248-1335" fmla="*/ 1752372 w 1763290"/>
                <a:gd name="connsiteY248-1336" fmla="*/ 917130 h 1604977"/>
                <a:gd name="connsiteX249-1337" fmla="*/ 1727806 w 1763290"/>
                <a:gd name="connsiteY249-1338" fmla="*/ 898023 h 1604977"/>
                <a:gd name="connsiteX250-1339" fmla="*/ 1719618 w 1763290"/>
                <a:gd name="connsiteY250-1340" fmla="*/ 892564 h 1604977"/>
                <a:gd name="connsiteX251-1341" fmla="*/ 1711429 w 1763290"/>
                <a:gd name="connsiteY251-1342" fmla="*/ 889834 h 1604977"/>
                <a:gd name="connsiteX252-1343" fmla="*/ 1703240 w 1763290"/>
                <a:gd name="connsiteY252-1344" fmla="*/ 884375 h 1604977"/>
                <a:gd name="connsiteX253-1345" fmla="*/ 1686863 w 1763290"/>
                <a:gd name="connsiteY253-1346" fmla="*/ 881645 h 1604977"/>
                <a:gd name="connsiteX254-1347" fmla="*/ 1678674 w 1763290"/>
                <a:gd name="connsiteY254-1348" fmla="*/ 878916 h 1604977"/>
                <a:gd name="connsiteX255-1349" fmla="*/ 1615895 w 1763290"/>
                <a:gd name="connsiteY255-1350" fmla="*/ 876186 h 1604977"/>
                <a:gd name="connsiteX256-1351" fmla="*/ 1599517 w 1763290"/>
                <a:gd name="connsiteY256-1352" fmla="*/ 865268 h 1604977"/>
                <a:gd name="connsiteX257-1353" fmla="*/ 1585870 w 1763290"/>
                <a:gd name="connsiteY257-1354" fmla="*/ 846161 h 1604977"/>
                <a:gd name="connsiteX258-1355" fmla="*/ 1564033 w 1763290"/>
                <a:gd name="connsiteY258-1356" fmla="*/ 829784 h 1604977"/>
                <a:gd name="connsiteX259-1357" fmla="*/ 1553115 w 1763290"/>
                <a:gd name="connsiteY259-1358" fmla="*/ 827054 h 1604977"/>
                <a:gd name="connsiteX260-1359" fmla="*/ 1539467 w 1763290"/>
                <a:gd name="connsiteY260-1360" fmla="*/ 818866 h 1604977"/>
                <a:gd name="connsiteX261-1361" fmla="*/ 1531279 w 1763290"/>
                <a:gd name="connsiteY261-1362" fmla="*/ 813407 h 1604977"/>
                <a:gd name="connsiteX262-1363" fmla="*/ 1523090 w 1763290"/>
                <a:gd name="connsiteY262-1364" fmla="*/ 810677 h 1604977"/>
                <a:gd name="connsiteX263-1365" fmla="*/ 1523090 w 1763290"/>
                <a:gd name="connsiteY263-1366" fmla="*/ 731520 h 1604977"/>
                <a:gd name="connsiteX264-1367" fmla="*/ 1506713 w 1763290"/>
                <a:gd name="connsiteY264-1368" fmla="*/ 720602 h 1604977"/>
                <a:gd name="connsiteX265-1369" fmla="*/ 1482147 w 1763290"/>
                <a:gd name="connsiteY265-1370" fmla="*/ 712413 h 1604977"/>
                <a:gd name="connsiteX266-1371" fmla="*/ 1468499 w 1763290"/>
                <a:gd name="connsiteY266-1372" fmla="*/ 706954 h 1604977"/>
                <a:gd name="connsiteX267-1373" fmla="*/ 1457581 w 1763290"/>
                <a:gd name="connsiteY267-1374" fmla="*/ 701495 h 1604977"/>
                <a:gd name="connsiteX268-1375" fmla="*/ 1405719 w 1763290"/>
                <a:gd name="connsiteY268-1376" fmla="*/ 698765 h 1604977"/>
                <a:gd name="connsiteX269-1377" fmla="*/ 1386612 w 1763290"/>
                <a:gd name="connsiteY269-1378" fmla="*/ 693306 h 1604977"/>
                <a:gd name="connsiteX270-1379" fmla="*/ 1381153 w 1763290"/>
                <a:gd name="connsiteY270-1380" fmla="*/ 685118 h 1604977"/>
                <a:gd name="connsiteX271-1381" fmla="*/ 1375694 w 1763290"/>
                <a:gd name="connsiteY271-1382" fmla="*/ 666011 h 1604977"/>
                <a:gd name="connsiteX272-1383" fmla="*/ 1372965 w 1763290"/>
                <a:gd name="connsiteY272-1384" fmla="*/ 657822 h 1604977"/>
                <a:gd name="connsiteX273-1385" fmla="*/ 1367505 w 1763290"/>
                <a:gd name="connsiteY273-1386" fmla="*/ 652363 h 1604977"/>
                <a:gd name="connsiteX274-1387" fmla="*/ 1367505 w 1763290"/>
                <a:gd name="connsiteY274-1388" fmla="*/ 540451 h 1604977"/>
                <a:gd name="connsiteX275-1389" fmla="*/ 1370235 w 1763290"/>
                <a:gd name="connsiteY275-1390" fmla="*/ 532263 h 1604977"/>
                <a:gd name="connsiteX276-1391" fmla="*/ 1392071 w 1763290"/>
                <a:gd name="connsiteY276-1392" fmla="*/ 513156 h 1604977"/>
                <a:gd name="connsiteX277-1393" fmla="*/ 1402990 w 1763290"/>
                <a:gd name="connsiteY277-1394" fmla="*/ 510426 h 1604977"/>
                <a:gd name="connsiteX278-1395" fmla="*/ 1411178 w 1763290"/>
                <a:gd name="connsiteY278-1396" fmla="*/ 504967 h 1604977"/>
                <a:gd name="connsiteX279-1397" fmla="*/ 1422096 w 1763290"/>
                <a:gd name="connsiteY279-1398" fmla="*/ 499508 h 1604977"/>
                <a:gd name="connsiteX280-1399" fmla="*/ 1435744 w 1763290"/>
                <a:gd name="connsiteY280-1400" fmla="*/ 491320 h 1604977"/>
                <a:gd name="connsiteX281-1401" fmla="*/ 1454851 w 1763290"/>
                <a:gd name="connsiteY281-1402" fmla="*/ 480401 h 1604977"/>
                <a:gd name="connsiteX282-1403" fmla="*/ 1473958 w 1763290"/>
                <a:gd name="connsiteY282-1404" fmla="*/ 466754 h 1604977"/>
                <a:gd name="connsiteX283-1405" fmla="*/ 1487606 w 1763290"/>
                <a:gd name="connsiteY283-1406" fmla="*/ 453106 h 1604977"/>
                <a:gd name="connsiteX284-1407" fmla="*/ 1495794 w 1763290"/>
                <a:gd name="connsiteY284-1408" fmla="*/ 444917 h 1604977"/>
                <a:gd name="connsiteX285-1409" fmla="*/ 1506713 w 1763290"/>
                <a:gd name="connsiteY285-1410" fmla="*/ 431269 h 1604977"/>
                <a:gd name="connsiteX286-1411" fmla="*/ 1509442 w 1763290"/>
                <a:gd name="connsiteY286-1412" fmla="*/ 423081 h 1604977"/>
                <a:gd name="connsiteX287-1413" fmla="*/ 1514901 w 1763290"/>
                <a:gd name="connsiteY287-1414" fmla="*/ 401244 h 1604977"/>
                <a:gd name="connsiteX288-1415" fmla="*/ 1520360 w 1763290"/>
                <a:gd name="connsiteY288-1416" fmla="*/ 393056 h 1604977"/>
                <a:gd name="connsiteX289-1417" fmla="*/ 1525819 w 1763290"/>
                <a:gd name="connsiteY289-1418" fmla="*/ 376678 h 1604977"/>
                <a:gd name="connsiteX290-1419" fmla="*/ 1523090 w 1763290"/>
                <a:gd name="connsiteY290-1420" fmla="*/ 289333 h 1604977"/>
                <a:gd name="connsiteX291-1421" fmla="*/ 1517631 w 1763290"/>
                <a:gd name="connsiteY291-1422" fmla="*/ 245660 h 1604977"/>
                <a:gd name="connsiteX292-1423" fmla="*/ 1525819 w 1763290"/>
                <a:gd name="connsiteY292-1424" fmla="*/ 242930 h 1604977"/>
                <a:gd name="connsiteX293-1425" fmla="*/ 1534008 w 1763290"/>
                <a:gd name="connsiteY293-1426" fmla="*/ 237471 h 1604977"/>
                <a:gd name="connsiteX294-1427" fmla="*/ 1577681 w 1763290"/>
                <a:gd name="connsiteY294-1428" fmla="*/ 234742 h 1604977"/>
                <a:gd name="connsiteX295-1429" fmla="*/ 1580410 w 1763290"/>
                <a:gd name="connsiteY295-1430" fmla="*/ 177421 h 1604977"/>
                <a:gd name="connsiteX296-1431" fmla="*/ 1583140 w 1763290"/>
                <a:gd name="connsiteY296-1432" fmla="*/ 169232 h 1604977"/>
                <a:gd name="connsiteX297-1433" fmla="*/ 1588599 w 1763290"/>
                <a:gd name="connsiteY297-1434" fmla="*/ 161044 h 1604977"/>
                <a:gd name="connsiteX298-1435" fmla="*/ 1599517 w 1763290"/>
                <a:gd name="connsiteY298-1436" fmla="*/ 141937 h 1604977"/>
                <a:gd name="connsiteX299-1437" fmla="*/ 1602247 w 1763290"/>
                <a:gd name="connsiteY299-1438" fmla="*/ 133748 h 1604977"/>
                <a:gd name="connsiteX300-1439" fmla="*/ 1607706 w 1763290"/>
                <a:gd name="connsiteY300-1440" fmla="*/ 125560 h 1604977"/>
                <a:gd name="connsiteX301-1441" fmla="*/ 1610436 w 1763290"/>
                <a:gd name="connsiteY301-1442" fmla="*/ 114641 h 1604977"/>
                <a:gd name="connsiteX302-1443" fmla="*/ 1613165 w 1763290"/>
                <a:gd name="connsiteY302-1444" fmla="*/ 106453 h 1604977"/>
                <a:gd name="connsiteX303-1445" fmla="*/ 1604976 w 1763290"/>
                <a:gd name="connsiteY303-1446" fmla="*/ 100994 h 1604977"/>
                <a:gd name="connsiteX304-1447" fmla="*/ 1555845 w 1763290"/>
                <a:gd name="connsiteY304-1448" fmla="*/ 98264 h 1604977"/>
                <a:gd name="connsiteX305-1449" fmla="*/ 1487606 w 1763290"/>
                <a:gd name="connsiteY305-1450" fmla="*/ 98264 h 1604977"/>
                <a:gd name="connsiteX306-1451" fmla="*/ 1457581 w 1763290"/>
                <a:gd name="connsiteY306-1452" fmla="*/ 103723 h 1604977"/>
                <a:gd name="connsiteX307-1453" fmla="*/ 1446662 w 1763290"/>
                <a:gd name="connsiteY307-1454" fmla="*/ 111912 h 1604977"/>
                <a:gd name="connsiteX308-1455" fmla="*/ 1438474 w 1763290"/>
                <a:gd name="connsiteY308-1456" fmla="*/ 117371 h 1604977"/>
                <a:gd name="connsiteX309-1457" fmla="*/ 1430285 w 1763290"/>
                <a:gd name="connsiteY309-1458" fmla="*/ 125560 h 1604977"/>
                <a:gd name="connsiteX310-1459" fmla="*/ 1413908 w 1763290"/>
                <a:gd name="connsiteY310-1460" fmla="*/ 133748 h 1604977"/>
                <a:gd name="connsiteX311-1461" fmla="*/ 1400260 w 1763290"/>
                <a:gd name="connsiteY311-1462" fmla="*/ 150125 h 1604977"/>
                <a:gd name="connsiteX312-1463" fmla="*/ 1392071 w 1763290"/>
                <a:gd name="connsiteY312-1464" fmla="*/ 152855 h 1604977"/>
                <a:gd name="connsiteX313-1465" fmla="*/ 1381153 w 1763290"/>
                <a:gd name="connsiteY313-1466" fmla="*/ 169232 h 1604977"/>
                <a:gd name="connsiteX314-1467" fmla="*/ 1372965 w 1763290"/>
                <a:gd name="connsiteY314-1468" fmla="*/ 185610 h 1604977"/>
                <a:gd name="connsiteX315-1469" fmla="*/ 1367505 w 1763290"/>
                <a:gd name="connsiteY315-1470" fmla="*/ 196528 h 1604977"/>
                <a:gd name="connsiteX316-1471" fmla="*/ 1364776 w 1763290"/>
                <a:gd name="connsiteY316-1472" fmla="*/ 204717 h 1604977"/>
                <a:gd name="connsiteX317-1473" fmla="*/ 1356587 w 1763290"/>
                <a:gd name="connsiteY317-1474" fmla="*/ 210176 h 1604977"/>
                <a:gd name="connsiteX318-1475" fmla="*/ 1345669 w 1763290"/>
                <a:gd name="connsiteY318-1476" fmla="*/ 218364 h 1604977"/>
                <a:gd name="connsiteX319-1477" fmla="*/ 1337480 w 1763290"/>
                <a:gd name="connsiteY319-1478" fmla="*/ 223823 h 1604977"/>
                <a:gd name="connsiteX320-1479" fmla="*/ 1214650 w 1763290"/>
                <a:gd name="connsiteY320-1480" fmla="*/ 226553 h 1604977"/>
                <a:gd name="connsiteX321-1481" fmla="*/ 1203732 w 1763290"/>
                <a:gd name="connsiteY321-1482" fmla="*/ 242930 h 1604977"/>
                <a:gd name="connsiteX322-1483" fmla="*/ 1195544 w 1763290"/>
                <a:gd name="connsiteY322-1484" fmla="*/ 251119 h 1604977"/>
                <a:gd name="connsiteX323-1485" fmla="*/ 1190085 w 1763290"/>
                <a:gd name="connsiteY323-1486" fmla="*/ 270226 h 1604977"/>
                <a:gd name="connsiteX324-1487" fmla="*/ 1187355 w 1763290"/>
                <a:gd name="connsiteY324-1488" fmla="*/ 278414 h 1604977"/>
                <a:gd name="connsiteX325-1489" fmla="*/ 1181896 w 1763290"/>
                <a:gd name="connsiteY325-1490" fmla="*/ 283874 h 1604977"/>
                <a:gd name="connsiteX326-1491" fmla="*/ 1176437 w 1763290"/>
                <a:gd name="connsiteY326-1492" fmla="*/ 300251 h 1604977"/>
                <a:gd name="connsiteX327-1493" fmla="*/ 1173707 w 1763290"/>
                <a:gd name="connsiteY327-1494" fmla="*/ 308440 h 1604977"/>
                <a:gd name="connsiteX328-1495" fmla="*/ 1170978 w 1763290"/>
                <a:gd name="connsiteY328-1496" fmla="*/ 349383 h 1604977"/>
                <a:gd name="connsiteX329-1497" fmla="*/ 1168248 w 1763290"/>
                <a:gd name="connsiteY329-1498" fmla="*/ 357571 h 1604977"/>
                <a:gd name="connsiteX330-1499" fmla="*/ 1165519 w 1763290"/>
                <a:gd name="connsiteY330-1500" fmla="*/ 327546 h 1604977"/>
                <a:gd name="connsiteX331-1501" fmla="*/ 1157330 w 1763290"/>
                <a:gd name="connsiteY331-1502" fmla="*/ 324817 h 1604977"/>
                <a:gd name="connsiteX332-1503" fmla="*/ 1127305 w 1763290"/>
                <a:gd name="connsiteY332-1504" fmla="*/ 322087 h 1604977"/>
                <a:gd name="connsiteX333-1505" fmla="*/ 1116387 w 1763290"/>
                <a:gd name="connsiteY333-1506" fmla="*/ 319358 h 1604977"/>
                <a:gd name="connsiteX334-1507" fmla="*/ 1113657 w 1763290"/>
                <a:gd name="connsiteY334-1508" fmla="*/ 311169 h 1604977"/>
                <a:gd name="connsiteX335-1509" fmla="*/ 1110928 w 1763290"/>
                <a:gd name="connsiteY335-1510" fmla="*/ 292062 h 1604977"/>
                <a:gd name="connsiteX336-1511" fmla="*/ 1127305 w 1763290"/>
                <a:gd name="connsiteY336-1512" fmla="*/ 281144 h 1604977"/>
                <a:gd name="connsiteX337-1513" fmla="*/ 1140953 w 1763290"/>
                <a:gd name="connsiteY337-1514" fmla="*/ 267496 h 1604977"/>
                <a:gd name="connsiteX338-1515" fmla="*/ 1138223 w 1763290"/>
                <a:gd name="connsiteY338-1516" fmla="*/ 259308 h 1604977"/>
                <a:gd name="connsiteX339-1517" fmla="*/ 1113657 w 1763290"/>
                <a:gd name="connsiteY339-1518" fmla="*/ 251119 h 1604977"/>
                <a:gd name="connsiteX340-1519" fmla="*/ 1080902 w 1763290"/>
                <a:gd name="connsiteY340-1520" fmla="*/ 232012 h 1604977"/>
                <a:gd name="connsiteX341-1521" fmla="*/ 1064525 w 1763290"/>
                <a:gd name="connsiteY341-1522" fmla="*/ 221094 h 1604977"/>
                <a:gd name="connsiteX342-1523" fmla="*/ 1023582 w 1763290"/>
                <a:gd name="connsiteY342-1524" fmla="*/ 210176 h 1604977"/>
                <a:gd name="connsiteX343-1525" fmla="*/ 1012664 w 1763290"/>
                <a:gd name="connsiteY343-1526" fmla="*/ 193798 h 1604977"/>
                <a:gd name="connsiteX344-1527" fmla="*/ 1004475 w 1763290"/>
                <a:gd name="connsiteY344-1528" fmla="*/ 174691 h 1604977"/>
                <a:gd name="connsiteX345-1529" fmla="*/ 1001745 w 1763290"/>
                <a:gd name="connsiteY345-1530" fmla="*/ 166503 h 1604977"/>
                <a:gd name="connsiteX346-1531" fmla="*/ 979909 w 1763290"/>
                <a:gd name="connsiteY346-1532" fmla="*/ 158314 h 1604977"/>
                <a:gd name="connsiteX347-1533" fmla="*/ 958073 w 1763290"/>
                <a:gd name="connsiteY347-1534" fmla="*/ 147396 h 1604977"/>
                <a:gd name="connsiteX348-1535" fmla="*/ 952613 w 1763290"/>
                <a:gd name="connsiteY348-1536" fmla="*/ 141937 h 1604977"/>
                <a:gd name="connsiteX349-1537" fmla="*/ 906211 w 1763290"/>
                <a:gd name="connsiteY349-1538" fmla="*/ 144666 h 1604977"/>
                <a:gd name="connsiteX350-1539" fmla="*/ 903482 w 1763290"/>
                <a:gd name="connsiteY350-1540" fmla="*/ 152855 h 1604977"/>
                <a:gd name="connsiteX351-1541" fmla="*/ 900752 w 1763290"/>
                <a:gd name="connsiteY351-1542" fmla="*/ 199257 h 1604977"/>
                <a:gd name="connsiteX352-1543" fmla="*/ 837972 w 1763290"/>
                <a:gd name="connsiteY352-1544" fmla="*/ 204717 h 1604977"/>
                <a:gd name="connsiteX353-1545" fmla="*/ 821595 w 1763290"/>
                <a:gd name="connsiteY353-1546" fmla="*/ 207446 h 1604977"/>
                <a:gd name="connsiteX354-1547" fmla="*/ 813406 w 1763290"/>
                <a:gd name="connsiteY354-1548" fmla="*/ 210176 h 1604977"/>
                <a:gd name="connsiteX355-1549" fmla="*/ 775193 w 1763290"/>
                <a:gd name="connsiteY355-1550" fmla="*/ 218364 h 1604977"/>
                <a:gd name="connsiteX356-1551" fmla="*/ 753356 w 1763290"/>
                <a:gd name="connsiteY356-1552" fmla="*/ 221094 h 1604977"/>
                <a:gd name="connsiteX357-1553" fmla="*/ 723331 w 1763290"/>
                <a:gd name="connsiteY357-1554" fmla="*/ 221094 h 1604977"/>
                <a:gd name="connsiteX358-1555" fmla="*/ 726061 w 1763290"/>
                <a:gd name="connsiteY358-1556" fmla="*/ 212905 h 1604977"/>
                <a:gd name="connsiteX359-1557" fmla="*/ 731520 w 1763290"/>
                <a:gd name="connsiteY359-1558" fmla="*/ 204717 h 1604977"/>
                <a:gd name="connsiteX360-1559" fmla="*/ 767004 w 1763290"/>
                <a:gd name="connsiteY360-1560" fmla="*/ 193798 h 1604977"/>
                <a:gd name="connsiteX361-1561" fmla="*/ 777922 w 1763290"/>
                <a:gd name="connsiteY361-1562" fmla="*/ 177421 h 1604977"/>
                <a:gd name="connsiteX362-1563" fmla="*/ 783381 w 1763290"/>
                <a:gd name="connsiteY362-1564" fmla="*/ 169232 h 1604977"/>
                <a:gd name="connsiteX363-1565" fmla="*/ 786111 w 1763290"/>
                <a:gd name="connsiteY363-1566" fmla="*/ 161044 h 1604977"/>
                <a:gd name="connsiteX364-1567" fmla="*/ 783381 w 1763290"/>
                <a:gd name="connsiteY364-1568" fmla="*/ 128289 h 1604977"/>
                <a:gd name="connsiteX365-1569" fmla="*/ 731520 w 1763290"/>
                <a:gd name="connsiteY365-1570" fmla="*/ 125560 h 1604977"/>
                <a:gd name="connsiteX366-1571" fmla="*/ 723331 w 1763290"/>
                <a:gd name="connsiteY366-1572" fmla="*/ 122830 h 1604977"/>
                <a:gd name="connsiteX367-1573" fmla="*/ 682388 w 1763290"/>
                <a:gd name="connsiteY367-1574" fmla="*/ 120100 h 1604977"/>
                <a:gd name="connsiteX368-1575" fmla="*/ 674199 w 1763290"/>
                <a:gd name="connsiteY368-1576" fmla="*/ 109182 h 1604977"/>
                <a:gd name="connsiteX369-1577" fmla="*/ 666010 w 1763290"/>
                <a:gd name="connsiteY369-1578" fmla="*/ 103723 h 1604977"/>
                <a:gd name="connsiteX370-1579" fmla="*/ 638715 w 1763290"/>
                <a:gd name="connsiteY370-1580" fmla="*/ 65509 h 1604977"/>
                <a:gd name="connsiteX371-1581" fmla="*/ 633256 w 1763290"/>
                <a:gd name="connsiteY371-1582" fmla="*/ 54591 h 1604977"/>
                <a:gd name="connsiteX372-1583" fmla="*/ 625067 w 1763290"/>
                <a:gd name="connsiteY372-1584" fmla="*/ 49132 h 1604977"/>
                <a:gd name="connsiteX373-1585" fmla="*/ 600501 w 1763290"/>
                <a:gd name="connsiteY373-1586" fmla="*/ 40943 h 1604977"/>
                <a:gd name="connsiteX374-1587" fmla="*/ 589583 w 1763290"/>
                <a:gd name="connsiteY374-1588" fmla="*/ 35484 h 1604977"/>
                <a:gd name="connsiteX375-1589" fmla="*/ 581394 w 1763290"/>
                <a:gd name="connsiteY375-1590" fmla="*/ 32755 h 1604977"/>
                <a:gd name="connsiteX376-1591" fmla="*/ 573206 w 1763290"/>
                <a:gd name="connsiteY376-1592" fmla="*/ 27296 h 1604977"/>
                <a:gd name="connsiteX377-1593" fmla="*/ 556828 w 1763290"/>
                <a:gd name="connsiteY377-1594" fmla="*/ 21837 h 1604977"/>
                <a:gd name="connsiteX378-1595" fmla="*/ 540451 w 1763290"/>
                <a:gd name="connsiteY378-1596" fmla="*/ 13648 h 1604977"/>
                <a:gd name="connsiteX379-1597" fmla="*/ 532262 w 1763290"/>
                <a:gd name="connsiteY379-1598" fmla="*/ 8189 h 1604977"/>
                <a:gd name="connsiteX380-1599" fmla="*/ 518615 w 1763290"/>
                <a:gd name="connsiteY380-1600" fmla="*/ 5459 h 1604977"/>
                <a:gd name="connsiteX381-1601" fmla="*/ 510426 w 1763290"/>
                <a:gd name="connsiteY381-1602" fmla="*/ 2730 h 1604977"/>
                <a:gd name="connsiteX382-1603" fmla="*/ 499508 w 1763290"/>
                <a:gd name="connsiteY382-1604" fmla="*/ 0 h 1604977"/>
                <a:gd name="connsiteX383-1605" fmla="*/ 488590 w 1763290"/>
                <a:gd name="connsiteY383-1606" fmla="*/ 139207 h 1604977"/>
                <a:gd name="connsiteX384-1607" fmla="*/ 483130 w 1763290"/>
                <a:gd name="connsiteY384-1608" fmla="*/ 144666 h 1604977"/>
                <a:gd name="connsiteX385-1609" fmla="*/ 474942 w 1763290"/>
                <a:gd name="connsiteY385-1610" fmla="*/ 147396 h 1604977"/>
                <a:gd name="connsiteX386-1611" fmla="*/ 455835 w 1763290"/>
                <a:gd name="connsiteY386-1612" fmla="*/ 152855 h 1604977"/>
                <a:gd name="connsiteX387-1613" fmla="*/ 466753 w 1763290"/>
                <a:gd name="connsiteY387-1614" fmla="*/ 158314 h 1604977"/>
                <a:gd name="connsiteX388-1615" fmla="*/ 483130 w 1763290"/>
                <a:gd name="connsiteY388-1616" fmla="*/ 169232 h 1604977"/>
                <a:gd name="connsiteX389-1617" fmla="*/ 499508 w 1763290"/>
                <a:gd name="connsiteY389-1618" fmla="*/ 185610 h 1604977"/>
                <a:gd name="connsiteX390-1619" fmla="*/ 496778 w 1763290"/>
                <a:gd name="connsiteY390-1620" fmla="*/ 199257 h 1604977"/>
                <a:gd name="connsiteX391-1621" fmla="*/ 491319 w 1763290"/>
                <a:gd name="connsiteY391-1622" fmla="*/ 204717 h 1604977"/>
                <a:gd name="connsiteX392-1623" fmla="*/ 494049 w 1763290"/>
                <a:gd name="connsiteY392-1624" fmla="*/ 215635 h 1604977"/>
                <a:gd name="connsiteX393-1625" fmla="*/ 502237 w 1763290"/>
                <a:gd name="connsiteY393-1626" fmla="*/ 218364 h 1604977"/>
                <a:gd name="connsiteX394-1627" fmla="*/ 521344 w 1763290"/>
                <a:gd name="connsiteY394-1628" fmla="*/ 223823 h 1604977"/>
                <a:gd name="connsiteX395-1629" fmla="*/ 532262 w 1763290"/>
                <a:gd name="connsiteY395-1630" fmla="*/ 237471 h 1604977"/>
                <a:gd name="connsiteX396-1631" fmla="*/ 534992 w 1763290"/>
                <a:gd name="connsiteY396-1632" fmla="*/ 245660 h 1604977"/>
                <a:gd name="connsiteX397-1633" fmla="*/ 543181 w 1763290"/>
                <a:gd name="connsiteY397-1634" fmla="*/ 251119 h 1604977"/>
                <a:gd name="connsiteX398-1635" fmla="*/ 565017 w 1763290"/>
                <a:gd name="connsiteY398-1636" fmla="*/ 270226 h 1604977"/>
                <a:gd name="connsiteX399-1637" fmla="*/ 578665 w 1763290"/>
                <a:gd name="connsiteY399-1638" fmla="*/ 283874 h 1604977"/>
                <a:gd name="connsiteX400-1639" fmla="*/ 586853 w 1763290"/>
                <a:gd name="connsiteY400-1640" fmla="*/ 302980 h 1604977"/>
                <a:gd name="connsiteX401-1641" fmla="*/ 589583 w 1763290"/>
                <a:gd name="connsiteY401-1642" fmla="*/ 313899 h 1604977"/>
                <a:gd name="connsiteX402-1643" fmla="*/ 592313 w 1763290"/>
                <a:gd name="connsiteY402-1644" fmla="*/ 322087 h 1604977"/>
                <a:gd name="connsiteX403-1645" fmla="*/ 584124 w 1763290"/>
                <a:gd name="connsiteY403-1646" fmla="*/ 324817 h 1604977"/>
                <a:gd name="connsiteX404-1647" fmla="*/ 570476 w 1763290"/>
                <a:gd name="connsiteY404-1648" fmla="*/ 313899 h 1604977"/>
                <a:gd name="connsiteX405-1649" fmla="*/ 567747 w 1763290"/>
                <a:gd name="connsiteY405-1650" fmla="*/ 305710 h 1604977"/>
                <a:gd name="connsiteX406-1651" fmla="*/ 556828 w 1763290"/>
                <a:gd name="connsiteY406-1652" fmla="*/ 292062 h 1604977"/>
                <a:gd name="connsiteX407-1653" fmla="*/ 534992 w 1763290"/>
                <a:gd name="connsiteY407-1654" fmla="*/ 278414 h 1604977"/>
                <a:gd name="connsiteX408-1655" fmla="*/ 518615 w 1763290"/>
                <a:gd name="connsiteY408-1656" fmla="*/ 264767 h 1604977"/>
                <a:gd name="connsiteX409-1657" fmla="*/ 507696 w 1763290"/>
                <a:gd name="connsiteY409-1658" fmla="*/ 256578 h 1604977"/>
                <a:gd name="connsiteX410-1659" fmla="*/ 499508 w 1763290"/>
                <a:gd name="connsiteY410-1660" fmla="*/ 248389 h 1604977"/>
                <a:gd name="connsiteX411-1661" fmla="*/ 491319 w 1763290"/>
                <a:gd name="connsiteY411-1662" fmla="*/ 245660 h 1604977"/>
                <a:gd name="connsiteX412-1663" fmla="*/ 469483 w 1763290"/>
                <a:gd name="connsiteY412-1664" fmla="*/ 229283 h 1604977"/>
                <a:gd name="connsiteX413-1665" fmla="*/ 461294 w 1763290"/>
                <a:gd name="connsiteY413-1666" fmla="*/ 226553 h 1604977"/>
                <a:gd name="connsiteX414-1667" fmla="*/ 458565 w 1763290"/>
                <a:gd name="connsiteY414-1668" fmla="*/ 218364 h 1604977"/>
                <a:gd name="connsiteX415-1669" fmla="*/ 428539 w 1763290"/>
                <a:gd name="connsiteY415-1670" fmla="*/ 218364 h 1604977"/>
                <a:gd name="connsiteX416-1671" fmla="*/ 414892 w 1763290"/>
                <a:gd name="connsiteY416-1672" fmla="*/ 232012 h 1604977"/>
                <a:gd name="connsiteX417-1673" fmla="*/ 412162 w 1763290"/>
                <a:gd name="connsiteY417-1674" fmla="*/ 242930 h 1604977"/>
                <a:gd name="connsiteX418-1675" fmla="*/ 387596 w 1763290"/>
                <a:gd name="connsiteY418-1676" fmla="*/ 264767 h 1604977"/>
                <a:gd name="connsiteX0-1677" fmla="*/ 387596 w 1763290"/>
                <a:gd name="connsiteY0-1678" fmla="*/ 264767 h 1604977"/>
                <a:gd name="connsiteX1-1679" fmla="*/ 384867 w 1763290"/>
                <a:gd name="connsiteY1-1680" fmla="*/ 242930 h 1604977"/>
                <a:gd name="connsiteX2-1681" fmla="*/ 382137 w 1763290"/>
                <a:gd name="connsiteY2-1682" fmla="*/ 232012 h 1604977"/>
                <a:gd name="connsiteX3-1683" fmla="*/ 373948 w 1763290"/>
                <a:gd name="connsiteY3-1684" fmla="*/ 229283 h 1604977"/>
                <a:gd name="connsiteX4-1685" fmla="*/ 368489 w 1763290"/>
                <a:gd name="connsiteY4-1686" fmla="*/ 223823 h 1604977"/>
                <a:gd name="connsiteX5-1687" fmla="*/ 278414 w 1763290"/>
                <a:gd name="connsiteY5-1688" fmla="*/ 221094 h 1604977"/>
                <a:gd name="connsiteX6-1689" fmla="*/ 272955 w 1763290"/>
                <a:gd name="connsiteY6-1690" fmla="*/ 229283 h 1604977"/>
                <a:gd name="connsiteX7-1691" fmla="*/ 264766 w 1763290"/>
                <a:gd name="connsiteY7-1692" fmla="*/ 234742 h 1604977"/>
                <a:gd name="connsiteX8-1693" fmla="*/ 253848 w 1763290"/>
                <a:gd name="connsiteY8-1694" fmla="*/ 248389 h 1604977"/>
                <a:gd name="connsiteX9-1695" fmla="*/ 251119 w 1763290"/>
                <a:gd name="connsiteY9-1696" fmla="*/ 262037 h 1604977"/>
                <a:gd name="connsiteX10-1697" fmla="*/ 248389 w 1763290"/>
                <a:gd name="connsiteY10-1698" fmla="*/ 270226 h 1604977"/>
                <a:gd name="connsiteX11-1699" fmla="*/ 251119 w 1763290"/>
                <a:gd name="connsiteY11-1700" fmla="*/ 300251 h 1604977"/>
                <a:gd name="connsiteX12-1701" fmla="*/ 253848 w 1763290"/>
                <a:gd name="connsiteY12-1702" fmla="*/ 308440 h 1604977"/>
                <a:gd name="connsiteX13-1703" fmla="*/ 262037 w 1763290"/>
                <a:gd name="connsiteY13-1704" fmla="*/ 313899 h 1604977"/>
                <a:gd name="connsiteX14-1705" fmla="*/ 256578 w 1763290"/>
                <a:gd name="connsiteY14-1706" fmla="*/ 322087 h 1604977"/>
                <a:gd name="connsiteX15-1707" fmla="*/ 240200 w 1763290"/>
                <a:gd name="connsiteY15-1708" fmla="*/ 327546 h 1604977"/>
                <a:gd name="connsiteX16-1709" fmla="*/ 234741 w 1763290"/>
                <a:gd name="connsiteY16-1710" fmla="*/ 368490 h 1604977"/>
                <a:gd name="connsiteX17-1711" fmla="*/ 229282 w 1763290"/>
                <a:gd name="connsiteY17-1712" fmla="*/ 376678 h 1604977"/>
                <a:gd name="connsiteX18-1713" fmla="*/ 232012 w 1763290"/>
                <a:gd name="connsiteY18-1714" fmla="*/ 387597 h 1604977"/>
                <a:gd name="connsiteX19-1715" fmla="*/ 237471 w 1763290"/>
                <a:gd name="connsiteY19-1716" fmla="*/ 395785 h 1604977"/>
                <a:gd name="connsiteX20-1717" fmla="*/ 234741 w 1763290"/>
                <a:gd name="connsiteY20-1718" fmla="*/ 425810 h 1604977"/>
                <a:gd name="connsiteX21-1719" fmla="*/ 158314 w 1763290"/>
                <a:gd name="connsiteY21-1720" fmla="*/ 425810 h 1604977"/>
                <a:gd name="connsiteX22-1721" fmla="*/ 150125 w 1763290"/>
                <a:gd name="connsiteY22-1722" fmla="*/ 431269 h 1604977"/>
                <a:gd name="connsiteX23-1723" fmla="*/ 152855 w 1763290"/>
                <a:gd name="connsiteY23-1724" fmla="*/ 477672 h 1604977"/>
                <a:gd name="connsiteX24-1725" fmla="*/ 155584 w 1763290"/>
                <a:gd name="connsiteY24-1726" fmla="*/ 485860 h 1604977"/>
                <a:gd name="connsiteX25-1727" fmla="*/ 171962 w 1763290"/>
                <a:gd name="connsiteY25-1728" fmla="*/ 491320 h 1604977"/>
                <a:gd name="connsiteX26-1729" fmla="*/ 180150 w 1763290"/>
                <a:gd name="connsiteY26-1730" fmla="*/ 496779 h 1604977"/>
                <a:gd name="connsiteX27-1731" fmla="*/ 196528 w 1763290"/>
                <a:gd name="connsiteY27-1732" fmla="*/ 518615 h 1604977"/>
                <a:gd name="connsiteX28-1733" fmla="*/ 199257 w 1763290"/>
                <a:gd name="connsiteY28-1734" fmla="*/ 526804 h 1604977"/>
                <a:gd name="connsiteX29-1735" fmla="*/ 201987 w 1763290"/>
                <a:gd name="connsiteY29-1736" fmla="*/ 543181 h 1604977"/>
                <a:gd name="connsiteX30-1737" fmla="*/ 193798 w 1763290"/>
                <a:gd name="connsiteY30-1738" fmla="*/ 545911 h 1604977"/>
                <a:gd name="connsiteX31-1739" fmla="*/ 182880 w 1763290"/>
                <a:gd name="connsiteY31-1740" fmla="*/ 562288 h 1604977"/>
                <a:gd name="connsiteX32-1741" fmla="*/ 166502 w 1763290"/>
                <a:gd name="connsiteY32-1742" fmla="*/ 567747 h 1604977"/>
                <a:gd name="connsiteX33-1743" fmla="*/ 158314 w 1763290"/>
                <a:gd name="connsiteY33-1744" fmla="*/ 570477 h 1604977"/>
                <a:gd name="connsiteX34-1745" fmla="*/ 144666 w 1763290"/>
                <a:gd name="connsiteY34-1746" fmla="*/ 573206 h 1604977"/>
                <a:gd name="connsiteX35-1747" fmla="*/ 136477 w 1763290"/>
                <a:gd name="connsiteY35-1748" fmla="*/ 575936 h 1604977"/>
                <a:gd name="connsiteX36-1749" fmla="*/ 81886 w 1763290"/>
                <a:gd name="connsiteY36-1750" fmla="*/ 578665 h 1604977"/>
                <a:gd name="connsiteX37-1751" fmla="*/ 62779 w 1763290"/>
                <a:gd name="connsiteY37-1752" fmla="*/ 581395 h 1604977"/>
                <a:gd name="connsiteX38-1753" fmla="*/ 49132 w 1763290"/>
                <a:gd name="connsiteY38-1754" fmla="*/ 595043 h 1604977"/>
                <a:gd name="connsiteX39-1755" fmla="*/ 40943 w 1763290"/>
                <a:gd name="connsiteY39-1756" fmla="*/ 597772 h 1604977"/>
                <a:gd name="connsiteX40-1757" fmla="*/ 35484 w 1763290"/>
                <a:gd name="connsiteY40-1758" fmla="*/ 657822 h 1604977"/>
                <a:gd name="connsiteX41-1759" fmla="*/ 40943 w 1763290"/>
                <a:gd name="connsiteY41-1760" fmla="*/ 682388 h 1604977"/>
                <a:gd name="connsiteX42-1761" fmla="*/ 35484 w 1763290"/>
                <a:gd name="connsiteY42-1762" fmla="*/ 736979 h 1604977"/>
                <a:gd name="connsiteX43-1763" fmla="*/ 30025 w 1763290"/>
                <a:gd name="connsiteY43-1764" fmla="*/ 745168 h 1604977"/>
                <a:gd name="connsiteX44-1765" fmla="*/ 21836 w 1763290"/>
                <a:gd name="connsiteY44-1766" fmla="*/ 747897 h 1604977"/>
                <a:gd name="connsiteX45-1767" fmla="*/ 5459 w 1763290"/>
                <a:gd name="connsiteY45-1768" fmla="*/ 756086 h 1604977"/>
                <a:gd name="connsiteX46-1769" fmla="*/ 0 w 1763290"/>
                <a:gd name="connsiteY46-1770" fmla="*/ 764275 h 1604977"/>
                <a:gd name="connsiteX47-1771" fmla="*/ 2729 w 1763290"/>
                <a:gd name="connsiteY47-1772" fmla="*/ 788841 h 1604977"/>
                <a:gd name="connsiteX48-1773" fmla="*/ 13648 w 1763290"/>
                <a:gd name="connsiteY48-1774" fmla="*/ 791570 h 1604977"/>
                <a:gd name="connsiteX49-1775" fmla="*/ 30025 w 1763290"/>
                <a:gd name="connsiteY49-1776" fmla="*/ 797029 h 1604977"/>
                <a:gd name="connsiteX50-1777" fmla="*/ 32754 w 1763290"/>
                <a:gd name="connsiteY50-1778" fmla="*/ 848891 h 1604977"/>
                <a:gd name="connsiteX51-1779" fmla="*/ 30025 w 1763290"/>
                <a:gd name="connsiteY51-1780" fmla="*/ 859809 h 1604977"/>
                <a:gd name="connsiteX52-1781" fmla="*/ 13648 w 1763290"/>
                <a:gd name="connsiteY52-1782" fmla="*/ 870727 h 1604977"/>
                <a:gd name="connsiteX53-1783" fmla="*/ 10918 w 1763290"/>
                <a:gd name="connsiteY53-1784" fmla="*/ 878916 h 1604977"/>
                <a:gd name="connsiteX54-1785" fmla="*/ 0 w 1763290"/>
                <a:gd name="connsiteY54-1786" fmla="*/ 895293 h 1604977"/>
                <a:gd name="connsiteX55-1787" fmla="*/ 2729 w 1763290"/>
                <a:gd name="connsiteY55-1788" fmla="*/ 903482 h 1604977"/>
                <a:gd name="connsiteX56-1789" fmla="*/ 8188 w 1763290"/>
                <a:gd name="connsiteY56-1790" fmla="*/ 925318 h 1604977"/>
                <a:gd name="connsiteX57-1791" fmla="*/ 13648 w 1763290"/>
                <a:gd name="connsiteY57-1792" fmla="*/ 930777 h 1604977"/>
                <a:gd name="connsiteX58-1793" fmla="*/ 16377 w 1763290"/>
                <a:gd name="connsiteY58-1794" fmla="*/ 938966 h 1604977"/>
                <a:gd name="connsiteX59-1795" fmla="*/ 21836 w 1763290"/>
                <a:gd name="connsiteY59-1796" fmla="*/ 947155 h 1604977"/>
                <a:gd name="connsiteX60-1797" fmla="*/ 24566 w 1763290"/>
                <a:gd name="connsiteY60-1798" fmla="*/ 977180 h 1604977"/>
                <a:gd name="connsiteX61-1799" fmla="*/ 35484 w 1763290"/>
                <a:gd name="connsiteY61-1800" fmla="*/ 1001746 h 1604977"/>
                <a:gd name="connsiteX62-1801" fmla="*/ 43673 w 1763290"/>
                <a:gd name="connsiteY62-1802" fmla="*/ 1007205 h 1604977"/>
                <a:gd name="connsiteX63-1803" fmla="*/ 43673 w 1763290"/>
                <a:gd name="connsiteY63-1804" fmla="*/ 1023582 h 1604977"/>
                <a:gd name="connsiteX64-1805" fmla="*/ 35484 w 1763290"/>
                <a:gd name="connsiteY64-1806" fmla="*/ 1026312 h 1604977"/>
                <a:gd name="connsiteX65-1807" fmla="*/ 30025 w 1763290"/>
                <a:gd name="connsiteY65-1808" fmla="*/ 1034500 h 1604977"/>
                <a:gd name="connsiteX66-1809" fmla="*/ 73698 w 1763290"/>
                <a:gd name="connsiteY66-1810" fmla="*/ 1067255 h 1604977"/>
                <a:gd name="connsiteX67-1811" fmla="*/ 81886 w 1763290"/>
                <a:gd name="connsiteY67-1812" fmla="*/ 1061796 h 1604977"/>
                <a:gd name="connsiteX68-1813" fmla="*/ 133748 w 1763290"/>
                <a:gd name="connsiteY68-1814" fmla="*/ 1061796 h 1604977"/>
                <a:gd name="connsiteX69-1815" fmla="*/ 136477 w 1763290"/>
                <a:gd name="connsiteY69-1816" fmla="*/ 1089091 h 1604977"/>
                <a:gd name="connsiteX70-1817" fmla="*/ 139207 w 1763290"/>
                <a:gd name="connsiteY70-1818" fmla="*/ 1097280 h 1604977"/>
                <a:gd name="connsiteX71-1819" fmla="*/ 141936 w 1763290"/>
                <a:gd name="connsiteY71-1820" fmla="*/ 1121846 h 1604977"/>
                <a:gd name="connsiteX72-1821" fmla="*/ 150125 w 1763290"/>
                <a:gd name="connsiteY72-1822" fmla="*/ 1124576 h 1604977"/>
                <a:gd name="connsiteX73-1823" fmla="*/ 166502 w 1763290"/>
                <a:gd name="connsiteY73-1824" fmla="*/ 1135494 h 1604977"/>
                <a:gd name="connsiteX74-1825" fmla="*/ 174691 w 1763290"/>
                <a:gd name="connsiteY74-1826" fmla="*/ 1138223 h 1604977"/>
                <a:gd name="connsiteX75-1827" fmla="*/ 196528 w 1763290"/>
                <a:gd name="connsiteY75-1828" fmla="*/ 1143683 h 1604977"/>
                <a:gd name="connsiteX76-1829" fmla="*/ 204716 w 1763290"/>
                <a:gd name="connsiteY76-1830" fmla="*/ 1149142 h 1604977"/>
                <a:gd name="connsiteX77-1831" fmla="*/ 218364 w 1763290"/>
                <a:gd name="connsiteY77-1832" fmla="*/ 1151871 h 1604977"/>
                <a:gd name="connsiteX78-1833" fmla="*/ 234741 w 1763290"/>
                <a:gd name="connsiteY78-1834" fmla="*/ 1157330 h 1604977"/>
                <a:gd name="connsiteX79-1835" fmla="*/ 240200 w 1763290"/>
                <a:gd name="connsiteY79-1836" fmla="*/ 1165519 h 1604977"/>
                <a:gd name="connsiteX80-1837" fmla="*/ 237471 w 1763290"/>
                <a:gd name="connsiteY80-1838" fmla="*/ 1184626 h 1604977"/>
                <a:gd name="connsiteX81-1839" fmla="*/ 229282 w 1763290"/>
                <a:gd name="connsiteY81-1840" fmla="*/ 1190085 h 1604977"/>
                <a:gd name="connsiteX82-1841" fmla="*/ 212905 w 1763290"/>
                <a:gd name="connsiteY82-1842" fmla="*/ 1203733 h 1604977"/>
                <a:gd name="connsiteX83-1843" fmla="*/ 207446 w 1763290"/>
                <a:gd name="connsiteY83-1844" fmla="*/ 1211921 h 1604977"/>
                <a:gd name="connsiteX84-1845" fmla="*/ 199257 w 1763290"/>
                <a:gd name="connsiteY84-1846" fmla="*/ 1217380 h 1604977"/>
                <a:gd name="connsiteX85-1847" fmla="*/ 196528 w 1763290"/>
                <a:gd name="connsiteY85-1848" fmla="*/ 1225569 h 1604977"/>
                <a:gd name="connsiteX86-1849" fmla="*/ 191068 w 1763290"/>
                <a:gd name="connsiteY86-1850" fmla="*/ 1233758 h 1604977"/>
                <a:gd name="connsiteX87-1851" fmla="*/ 185609 w 1763290"/>
                <a:gd name="connsiteY87-1852" fmla="*/ 1261053 h 1604977"/>
                <a:gd name="connsiteX88-1853" fmla="*/ 166502 w 1763290"/>
                <a:gd name="connsiteY88-1854" fmla="*/ 1285619 h 1604977"/>
                <a:gd name="connsiteX89-1855" fmla="*/ 163773 w 1763290"/>
                <a:gd name="connsiteY89-1856" fmla="*/ 1293808 h 1604977"/>
                <a:gd name="connsiteX90-1857" fmla="*/ 155584 w 1763290"/>
                <a:gd name="connsiteY90-1858" fmla="*/ 1310185 h 1604977"/>
                <a:gd name="connsiteX91-1859" fmla="*/ 144666 w 1763290"/>
                <a:gd name="connsiteY91-1860" fmla="*/ 1342940 h 1604977"/>
                <a:gd name="connsiteX92-1861" fmla="*/ 136477 w 1763290"/>
                <a:gd name="connsiteY92-1862" fmla="*/ 1348399 h 1604977"/>
                <a:gd name="connsiteX93-1863" fmla="*/ 131018 w 1763290"/>
                <a:gd name="connsiteY93-1864" fmla="*/ 1356588 h 1604977"/>
                <a:gd name="connsiteX94-1865" fmla="*/ 122830 w 1763290"/>
                <a:gd name="connsiteY94-1866" fmla="*/ 1372965 h 1604977"/>
                <a:gd name="connsiteX95-1867" fmla="*/ 125559 w 1763290"/>
                <a:gd name="connsiteY95-1868" fmla="*/ 1460311 h 1604977"/>
                <a:gd name="connsiteX96-1869" fmla="*/ 128289 w 1763290"/>
                <a:gd name="connsiteY96-1870" fmla="*/ 1468499 h 1604977"/>
                <a:gd name="connsiteX97-1871" fmla="*/ 136477 w 1763290"/>
                <a:gd name="connsiteY97-1872" fmla="*/ 1476688 h 1604977"/>
                <a:gd name="connsiteX98-1873" fmla="*/ 141936 w 1763290"/>
                <a:gd name="connsiteY98-1874" fmla="*/ 1493065 h 1604977"/>
                <a:gd name="connsiteX99-1875" fmla="*/ 147396 w 1763290"/>
                <a:gd name="connsiteY99-1876" fmla="*/ 1498524 h 1604977"/>
                <a:gd name="connsiteX100-1877" fmla="*/ 155584 w 1763290"/>
                <a:gd name="connsiteY100-1878" fmla="*/ 1501254 h 1604977"/>
                <a:gd name="connsiteX101-1879" fmla="*/ 264766 w 1763290"/>
                <a:gd name="connsiteY101-1880" fmla="*/ 1503983 h 1604977"/>
                <a:gd name="connsiteX102-1881" fmla="*/ 311169 w 1763290"/>
                <a:gd name="connsiteY102-1882" fmla="*/ 1509443 h 1604977"/>
                <a:gd name="connsiteX103-1883" fmla="*/ 319357 w 1763290"/>
                <a:gd name="connsiteY103-1884" fmla="*/ 1512172 h 1604977"/>
                <a:gd name="connsiteX104-1885" fmla="*/ 333005 w 1763290"/>
                <a:gd name="connsiteY104-1886" fmla="*/ 1514902 h 1604977"/>
                <a:gd name="connsiteX105-1887" fmla="*/ 349382 w 1763290"/>
                <a:gd name="connsiteY105-1888" fmla="*/ 1520361 h 1604977"/>
                <a:gd name="connsiteX106-1889" fmla="*/ 354842 w 1763290"/>
                <a:gd name="connsiteY106-1890" fmla="*/ 1525820 h 1604977"/>
                <a:gd name="connsiteX107-1891" fmla="*/ 363030 w 1763290"/>
                <a:gd name="connsiteY107-1892" fmla="*/ 1531279 h 1604977"/>
                <a:gd name="connsiteX108-1893" fmla="*/ 373948 w 1763290"/>
                <a:gd name="connsiteY108-1894" fmla="*/ 1547656 h 1604977"/>
                <a:gd name="connsiteX109-1895" fmla="*/ 387596 w 1763290"/>
                <a:gd name="connsiteY109-1896" fmla="*/ 1564034 h 1604977"/>
                <a:gd name="connsiteX110-1897" fmla="*/ 417621 w 1763290"/>
                <a:gd name="connsiteY110-1898" fmla="*/ 1561304 h 1604977"/>
                <a:gd name="connsiteX111-1899" fmla="*/ 425810 w 1763290"/>
                <a:gd name="connsiteY111-1900" fmla="*/ 1555845 h 1604977"/>
                <a:gd name="connsiteX112-1901" fmla="*/ 433999 w 1763290"/>
                <a:gd name="connsiteY112-1902" fmla="*/ 1553115 h 1604977"/>
                <a:gd name="connsiteX113-1903" fmla="*/ 453105 w 1763290"/>
                <a:gd name="connsiteY113-1904" fmla="*/ 1555845 h 1604977"/>
                <a:gd name="connsiteX114-1905" fmla="*/ 466753 w 1763290"/>
                <a:gd name="connsiteY114-1906" fmla="*/ 1604977 h 1604977"/>
                <a:gd name="connsiteX115-1907" fmla="*/ 499508 w 1763290"/>
                <a:gd name="connsiteY115-1908" fmla="*/ 1585870 h 1604977"/>
                <a:gd name="connsiteX116-1909" fmla="*/ 502237 w 1763290"/>
                <a:gd name="connsiteY116-1910" fmla="*/ 1577681 h 1604977"/>
                <a:gd name="connsiteX117-1911" fmla="*/ 507696 w 1763290"/>
                <a:gd name="connsiteY117-1912" fmla="*/ 1569493 h 1604977"/>
                <a:gd name="connsiteX118-1913" fmla="*/ 518615 w 1763290"/>
                <a:gd name="connsiteY118-1914" fmla="*/ 1558574 h 1604977"/>
                <a:gd name="connsiteX119-1915" fmla="*/ 567747 w 1763290"/>
                <a:gd name="connsiteY119-1916" fmla="*/ 1564034 h 1604977"/>
                <a:gd name="connsiteX120-1917" fmla="*/ 575935 w 1763290"/>
                <a:gd name="connsiteY120-1918" fmla="*/ 1569493 h 1604977"/>
                <a:gd name="connsiteX121-1919" fmla="*/ 589583 w 1763290"/>
                <a:gd name="connsiteY121-1920" fmla="*/ 1591329 h 1604977"/>
                <a:gd name="connsiteX122-1921" fmla="*/ 627797 w 1763290"/>
                <a:gd name="connsiteY122-1922" fmla="*/ 1588600 h 1604977"/>
                <a:gd name="connsiteX123-1923" fmla="*/ 635985 w 1763290"/>
                <a:gd name="connsiteY123-1924" fmla="*/ 1583140 h 1604977"/>
                <a:gd name="connsiteX124-1925" fmla="*/ 644174 w 1763290"/>
                <a:gd name="connsiteY124-1926" fmla="*/ 1580411 h 1604977"/>
                <a:gd name="connsiteX125-1927" fmla="*/ 657822 w 1763290"/>
                <a:gd name="connsiteY125-1928" fmla="*/ 1566763 h 1604977"/>
                <a:gd name="connsiteX126-1929" fmla="*/ 660551 w 1763290"/>
                <a:gd name="connsiteY126-1930" fmla="*/ 1558574 h 1604977"/>
                <a:gd name="connsiteX127-1931" fmla="*/ 676929 w 1763290"/>
                <a:gd name="connsiteY127-1932" fmla="*/ 1547656 h 1604977"/>
                <a:gd name="connsiteX128-1933" fmla="*/ 685117 w 1763290"/>
                <a:gd name="connsiteY128-1934" fmla="*/ 1542197 h 1604977"/>
                <a:gd name="connsiteX129-1935" fmla="*/ 786111 w 1763290"/>
                <a:gd name="connsiteY129-1936" fmla="*/ 1544927 h 1604977"/>
                <a:gd name="connsiteX130-1937" fmla="*/ 797029 w 1763290"/>
                <a:gd name="connsiteY130-1938" fmla="*/ 1547656 h 1604977"/>
                <a:gd name="connsiteX131-1939" fmla="*/ 813406 w 1763290"/>
                <a:gd name="connsiteY131-1940" fmla="*/ 1561304 h 1604977"/>
                <a:gd name="connsiteX132-1941" fmla="*/ 821595 w 1763290"/>
                <a:gd name="connsiteY132-1942" fmla="*/ 1577681 h 1604977"/>
                <a:gd name="connsiteX133-1943" fmla="*/ 829784 w 1763290"/>
                <a:gd name="connsiteY133-1944" fmla="*/ 1583140 h 1604977"/>
                <a:gd name="connsiteX134-1945" fmla="*/ 846161 w 1763290"/>
                <a:gd name="connsiteY134-1946" fmla="*/ 1594059 h 1604977"/>
                <a:gd name="connsiteX135-1947" fmla="*/ 867997 w 1763290"/>
                <a:gd name="connsiteY135-1948" fmla="*/ 1585870 h 1604977"/>
                <a:gd name="connsiteX136-1949" fmla="*/ 873456 w 1763290"/>
                <a:gd name="connsiteY136-1950" fmla="*/ 1577681 h 1604977"/>
                <a:gd name="connsiteX137-1951" fmla="*/ 876186 w 1763290"/>
                <a:gd name="connsiteY137-1952" fmla="*/ 1558574 h 1604977"/>
                <a:gd name="connsiteX138-1953" fmla="*/ 878916 w 1763290"/>
                <a:gd name="connsiteY138-1954" fmla="*/ 1550386 h 1604977"/>
                <a:gd name="connsiteX139-1955" fmla="*/ 876186 w 1763290"/>
                <a:gd name="connsiteY139-1956" fmla="*/ 1517631 h 1604977"/>
                <a:gd name="connsiteX140-1957" fmla="*/ 873456 w 1763290"/>
                <a:gd name="connsiteY140-1958" fmla="*/ 1506713 h 1604977"/>
                <a:gd name="connsiteX141-1959" fmla="*/ 862538 w 1763290"/>
                <a:gd name="connsiteY141-1960" fmla="*/ 1490336 h 1604977"/>
                <a:gd name="connsiteX142-1961" fmla="*/ 857079 w 1763290"/>
                <a:gd name="connsiteY142-1962" fmla="*/ 1482147 h 1604977"/>
                <a:gd name="connsiteX143-1963" fmla="*/ 851620 w 1763290"/>
                <a:gd name="connsiteY143-1964" fmla="*/ 1473958 h 1604977"/>
                <a:gd name="connsiteX144-1965" fmla="*/ 843431 w 1763290"/>
                <a:gd name="connsiteY144-1966" fmla="*/ 1457581 h 1604977"/>
                <a:gd name="connsiteX145-1967" fmla="*/ 840702 w 1763290"/>
                <a:gd name="connsiteY145-1968" fmla="*/ 1433015 h 1604977"/>
                <a:gd name="connsiteX146-1969" fmla="*/ 837972 w 1763290"/>
                <a:gd name="connsiteY146-1970" fmla="*/ 1424826 h 1604977"/>
                <a:gd name="connsiteX147-1971" fmla="*/ 848890 w 1763290"/>
                <a:gd name="connsiteY147-1972" fmla="*/ 1408449 h 1604977"/>
                <a:gd name="connsiteX148-1973" fmla="*/ 900752 w 1763290"/>
                <a:gd name="connsiteY148-1974" fmla="*/ 1405720 h 1604977"/>
                <a:gd name="connsiteX149-1975" fmla="*/ 908941 w 1763290"/>
                <a:gd name="connsiteY149-1976" fmla="*/ 1402990 h 1604977"/>
                <a:gd name="connsiteX150-1977" fmla="*/ 919859 w 1763290"/>
                <a:gd name="connsiteY150-1978" fmla="*/ 1400260 h 1604977"/>
                <a:gd name="connsiteX151-1979" fmla="*/ 928048 w 1763290"/>
                <a:gd name="connsiteY151-1980" fmla="*/ 1378424 h 1604977"/>
                <a:gd name="connsiteX152-1981" fmla="*/ 944425 w 1763290"/>
                <a:gd name="connsiteY152-1982" fmla="*/ 1372965 h 1604977"/>
                <a:gd name="connsiteX153-1983" fmla="*/ 958073 w 1763290"/>
                <a:gd name="connsiteY153-1984" fmla="*/ 1362047 h 1604977"/>
                <a:gd name="connsiteX154-1985" fmla="*/ 971720 w 1763290"/>
                <a:gd name="connsiteY154-1986" fmla="*/ 1351128 h 1604977"/>
                <a:gd name="connsiteX155-1987" fmla="*/ 977179 w 1763290"/>
                <a:gd name="connsiteY155-1988" fmla="*/ 1332022 h 1604977"/>
                <a:gd name="connsiteX156-1989" fmla="*/ 982639 w 1763290"/>
                <a:gd name="connsiteY156-1990" fmla="*/ 1323833 h 1604977"/>
                <a:gd name="connsiteX157-1991" fmla="*/ 979909 w 1763290"/>
                <a:gd name="connsiteY157-1992" fmla="*/ 1277431 h 1604977"/>
                <a:gd name="connsiteX158-1993" fmla="*/ 971720 w 1763290"/>
                <a:gd name="connsiteY158-1994" fmla="*/ 1274701 h 1604977"/>
                <a:gd name="connsiteX159-1995" fmla="*/ 933507 w 1763290"/>
                <a:gd name="connsiteY159-1996" fmla="*/ 1269242 h 1604977"/>
                <a:gd name="connsiteX160-1997" fmla="*/ 922588 w 1763290"/>
                <a:gd name="connsiteY160-1998" fmla="*/ 1266512 h 1604977"/>
                <a:gd name="connsiteX161-1999" fmla="*/ 906211 w 1763290"/>
                <a:gd name="connsiteY161-2000" fmla="*/ 1261053 h 1604977"/>
                <a:gd name="connsiteX162-2001" fmla="*/ 900752 w 1763290"/>
                <a:gd name="connsiteY162-2002" fmla="*/ 1252865 h 1604977"/>
                <a:gd name="connsiteX163-2003" fmla="*/ 895293 w 1763290"/>
                <a:gd name="connsiteY163-2004" fmla="*/ 1247405 h 1604977"/>
                <a:gd name="connsiteX164-2005" fmla="*/ 892563 w 1763290"/>
                <a:gd name="connsiteY164-2006" fmla="*/ 1236487 h 1604977"/>
                <a:gd name="connsiteX165-2007" fmla="*/ 887104 w 1763290"/>
                <a:gd name="connsiteY165-2008" fmla="*/ 1220110 h 1604977"/>
                <a:gd name="connsiteX166-2009" fmla="*/ 884375 w 1763290"/>
                <a:gd name="connsiteY166-2010" fmla="*/ 1209192 h 1604977"/>
                <a:gd name="connsiteX167-2011" fmla="*/ 873456 w 1763290"/>
                <a:gd name="connsiteY167-2012" fmla="*/ 1192814 h 1604977"/>
                <a:gd name="connsiteX168-2013" fmla="*/ 859809 w 1763290"/>
                <a:gd name="connsiteY168-2014" fmla="*/ 1168248 h 1604977"/>
                <a:gd name="connsiteX169-2015" fmla="*/ 851620 w 1763290"/>
                <a:gd name="connsiteY169-2016" fmla="*/ 1165519 h 1604977"/>
                <a:gd name="connsiteX170-2017" fmla="*/ 840702 w 1763290"/>
                <a:gd name="connsiteY170-2018" fmla="*/ 1160060 h 1604977"/>
                <a:gd name="connsiteX171-2019" fmla="*/ 832513 w 1763290"/>
                <a:gd name="connsiteY171-2020" fmla="*/ 1151871 h 1604977"/>
                <a:gd name="connsiteX172-2021" fmla="*/ 813406 w 1763290"/>
                <a:gd name="connsiteY172-2022" fmla="*/ 1140953 h 1604977"/>
                <a:gd name="connsiteX173-2023" fmla="*/ 811568 w 1763290"/>
                <a:gd name="connsiteY173-2024" fmla="*/ 1135494 h 1604977"/>
                <a:gd name="connsiteX174-2025" fmla="*/ 802488 w 1763290"/>
                <a:gd name="connsiteY174-2026" fmla="*/ 1067255 h 1604977"/>
                <a:gd name="connsiteX175-2027" fmla="*/ 809033 w 1763290"/>
                <a:gd name="connsiteY175-2028" fmla="*/ 1050878 h 1604977"/>
                <a:gd name="connsiteX176-2029" fmla="*/ 787893 w 1763290"/>
                <a:gd name="connsiteY176-2030" fmla="*/ 1029785 h 1604977"/>
                <a:gd name="connsiteX177-2031" fmla="*/ 775193 w 1763290"/>
                <a:gd name="connsiteY177-2032" fmla="*/ 993557 h 1604977"/>
                <a:gd name="connsiteX178-2033" fmla="*/ 783381 w 1763290"/>
                <a:gd name="connsiteY178-2034" fmla="*/ 988098 h 1604977"/>
                <a:gd name="connsiteX179-2035" fmla="*/ 832513 w 1763290"/>
                <a:gd name="connsiteY179-2036" fmla="*/ 990828 h 1604977"/>
                <a:gd name="connsiteX180-2037" fmla="*/ 851620 w 1763290"/>
                <a:gd name="connsiteY180-2038" fmla="*/ 993557 h 1604977"/>
                <a:gd name="connsiteX181-2039" fmla="*/ 873456 w 1763290"/>
                <a:gd name="connsiteY181-2040" fmla="*/ 990828 h 1604977"/>
                <a:gd name="connsiteX182-2041" fmla="*/ 889834 w 1763290"/>
                <a:gd name="connsiteY182-2042" fmla="*/ 985368 h 1604977"/>
                <a:gd name="connsiteX183-2043" fmla="*/ 898022 w 1763290"/>
                <a:gd name="connsiteY183-2044" fmla="*/ 982639 h 1604977"/>
                <a:gd name="connsiteX184-2045" fmla="*/ 911670 w 1763290"/>
                <a:gd name="connsiteY184-2046" fmla="*/ 974450 h 1604977"/>
                <a:gd name="connsiteX185-2047" fmla="*/ 919859 w 1763290"/>
                <a:gd name="connsiteY185-2048" fmla="*/ 968991 h 1604977"/>
                <a:gd name="connsiteX186-2049" fmla="*/ 930777 w 1763290"/>
                <a:gd name="connsiteY186-2050" fmla="*/ 966262 h 1604977"/>
                <a:gd name="connsiteX187-2051" fmla="*/ 949884 w 1763290"/>
                <a:gd name="connsiteY187-2052" fmla="*/ 960803 h 1604977"/>
                <a:gd name="connsiteX188-2053" fmla="*/ 990827 w 1763290"/>
                <a:gd name="connsiteY188-2054" fmla="*/ 958073 h 1604977"/>
                <a:gd name="connsiteX189-2055" fmla="*/ 1007205 w 1763290"/>
                <a:gd name="connsiteY189-2056" fmla="*/ 952614 h 1604977"/>
                <a:gd name="connsiteX190-2057" fmla="*/ 1020852 w 1763290"/>
                <a:gd name="connsiteY190-2058" fmla="*/ 941696 h 1604977"/>
                <a:gd name="connsiteX191-2059" fmla="*/ 1029041 w 1763290"/>
                <a:gd name="connsiteY191-2060" fmla="*/ 933507 h 1604977"/>
                <a:gd name="connsiteX192-2061" fmla="*/ 1039959 w 1763290"/>
                <a:gd name="connsiteY192-2062" fmla="*/ 930777 h 1604977"/>
                <a:gd name="connsiteX193-2063" fmla="*/ 1048148 w 1763290"/>
                <a:gd name="connsiteY193-2064" fmla="*/ 928048 h 1604977"/>
                <a:gd name="connsiteX194-2065" fmla="*/ 1056336 w 1763290"/>
                <a:gd name="connsiteY194-2066" fmla="*/ 922589 h 1604977"/>
                <a:gd name="connsiteX195-2067" fmla="*/ 1061796 w 1763290"/>
                <a:gd name="connsiteY195-2068" fmla="*/ 917130 h 1604977"/>
                <a:gd name="connsiteX196-2069" fmla="*/ 1086362 w 1763290"/>
                <a:gd name="connsiteY196-2070" fmla="*/ 908941 h 1604977"/>
                <a:gd name="connsiteX197-2071" fmla="*/ 1102739 w 1763290"/>
                <a:gd name="connsiteY197-2072" fmla="*/ 903482 h 1604977"/>
                <a:gd name="connsiteX198-2073" fmla="*/ 1110928 w 1763290"/>
                <a:gd name="connsiteY198-2074" fmla="*/ 898023 h 1604977"/>
                <a:gd name="connsiteX199-2075" fmla="*/ 1146412 w 1763290"/>
                <a:gd name="connsiteY199-2076" fmla="*/ 889834 h 1604977"/>
                <a:gd name="connsiteX200-2077" fmla="*/ 1231028 w 1763290"/>
                <a:gd name="connsiteY200-2078" fmla="*/ 892564 h 1604977"/>
                <a:gd name="connsiteX201-2079" fmla="*/ 1244676 w 1763290"/>
                <a:gd name="connsiteY201-2080" fmla="*/ 900752 h 1604977"/>
                <a:gd name="connsiteX202-2081" fmla="*/ 1252864 w 1763290"/>
                <a:gd name="connsiteY202-2082" fmla="*/ 903482 h 1604977"/>
                <a:gd name="connsiteX203-2083" fmla="*/ 1271971 w 1763290"/>
                <a:gd name="connsiteY203-2084" fmla="*/ 908941 h 1604977"/>
                <a:gd name="connsiteX204-2085" fmla="*/ 1291078 w 1763290"/>
                <a:gd name="connsiteY204-2086" fmla="*/ 919859 h 1604977"/>
                <a:gd name="connsiteX205-2087" fmla="*/ 1315644 w 1763290"/>
                <a:gd name="connsiteY205-2088" fmla="*/ 925318 h 1604977"/>
                <a:gd name="connsiteX206-2089" fmla="*/ 1326562 w 1763290"/>
                <a:gd name="connsiteY206-2090" fmla="*/ 930777 h 1604977"/>
                <a:gd name="connsiteX207-2091" fmla="*/ 1334751 w 1763290"/>
                <a:gd name="connsiteY207-2092" fmla="*/ 933507 h 1604977"/>
                <a:gd name="connsiteX208-2093" fmla="*/ 1342939 w 1763290"/>
                <a:gd name="connsiteY208-2094" fmla="*/ 938966 h 1604977"/>
                <a:gd name="connsiteX209-2095" fmla="*/ 1348399 w 1763290"/>
                <a:gd name="connsiteY209-2096" fmla="*/ 944425 h 1604977"/>
                <a:gd name="connsiteX210-2097" fmla="*/ 1356587 w 1763290"/>
                <a:gd name="connsiteY210-2098" fmla="*/ 947155 h 1604977"/>
                <a:gd name="connsiteX211-2099" fmla="*/ 1359317 w 1763290"/>
                <a:gd name="connsiteY211-2100" fmla="*/ 958073 h 1604977"/>
                <a:gd name="connsiteX212-2101" fmla="*/ 1364776 w 1763290"/>
                <a:gd name="connsiteY212-2102" fmla="*/ 966262 h 1604977"/>
                <a:gd name="connsiteX213-2103" fmla="*/ 1370235 w 1763290"/>
                <a:gd name="connsiteY213-2104" fmla="*/ 977180 h 1604977"/>
                <a:gd name="connsiteX214-2105" fmla="*/ 1375694 w 1763290"/>
                <a:gd name="connsiteY214-2106" fmla="*/ 985368 h 1604977"/>
                <a:gd name="connsiteX215-2107" fmla="*/ 1381153 w 1763290"/>
                <a:gd name="connsiteY215-2108" fmla="*/ 1001746 h 1604977"/>
                <a:gd name="connsiteX216-2109" fmla="*/ 1383883 w 1763290"/>
                <a:gd name="connsiteY216-2110" fmla="*/ 1009934 h 1604977"/>
                <a:gd name="connsiteX217-2111" fmla="*/ 1389342 w 1763290"/>
                <a:gd name="connsiteY217-2112" fmla="*/ 1031771 h 1604977"/>
                <a:gd name="connsiteX218-2113" fmla="*/ 1427556 w 1763290"/>
                <a:gd name="connsiteY218-2114" fmla="*/ 1029041 h 1604977"/>
                <a:gd name="connsiteX219-2115" fmla="*/ 1438474 w 1763290"/>
                <a:gd name="connsiteY219-2116" fmla="*/ 1026312 h 1604977"/>
                <a:gd name="connsiteX220-2117" fmla="*/ 1460310 w 1763290"/>
                <a:gd name="connsiteY220-2118" fmla="*/ 1020853 h 1604977"/>
                <a:gd name="connsiteX221-2119" fmla="*/ 1520360 w 1763290"/>
                <a:gd name="connsiteY221-2120" fmla="*/ 1018123 h 1604977"/>
                <a:gd name="connsiteX222-2121" fmla="*/ 1525819 w 1763290"/>
                <a:gd name="connsiteY222-2122" fmla="*/ 1026312 h 1604977"/>
                <a:gd name="connsiteX223-2123" fmla="*/ 1531279 w 1763290"/>
                <a:gd name="connsiteY223-2124" fmla="*/ 1031771 h 1604977"/>
                <a:gd name="connsiteX224-2125" fmla="*/ 1534008 w 1763290"/>
                <a:gd name="connsiteY224-2126" fmla="*/ 1039960 h 1604977"/>
                <a:gd name="connsiteX225-2127" fmla="*/ 1544926 w 1763290"/>
                <a:gd name="connsiteY225-2128" fmla="*/ 1056337 h 1604977"/>
                <a:gd name="connsiteX226-2129" fmla="*/ 1547656 w 1763290"/>
                <a:gd name="connsiteY226-2130" fmla="*/ 1064525 h 1604977"/>
                <a:gd name="connsiteX227-2131" fmla="*/ 1558574 w 1763290"/>
                <a:gd name="connsiteY227-2132" fmla="*/ 1078173 h 1604977"/>
                <a:gd name="connsiteX228-2133" fmla="*/ 1572222 w 1763290"/>
                <a:gd name="connsiteY228-2134" fmla="*/ 1100010 h 1604977"/>
                <a:gd name="connsiteX229-2135" fmla="*/ 1577681 w 1763290"/>
                <a:gd name="connsiteY229-2136" fmla="*/ 1108198 h 1604977"/>
                <a:gd name="connsiteX230-2137" fmla="*/ 1594058 w 1763290"/>
                <a:gd name="connsiteY230-2138" fmla="*/ 1119117 h 1604977"/>
                <a:gd name="connsiteX231-2139" fmla="*/ 1602247 w 1763290"/>
                <a:gd name="connsiteY231-2140" fmla="*/ 1124576 h 1604977"/>
                <a:gd name="connsiteX232-2141" fmla="*/ 1643190 w 1763290"/>
                <a:gd name="connsiteY232-2142" fmla="*/ 1135494 h 1604977"/>
                <a:gd name="connsiteX233-2143" fmla="*/ 1654108 w 1763290"/>
                <a:gd name="connsiteY233-2144" fmla="*/ 1151871 h 1604977"/>
                <a:gd name="connsiteX234-2145" fmla="*/ 1665027 w 1763290"/>
                <a:gd name="connsiteY234-2146" fmla="*/ 1168248 h 1604977"/>
                <a:gd name="connsiteX235-2147" fmla="*/ 1670486 w 1763290"/>
                <a:gd name="connsiteY235-2148" fmla="*/ 1176437 h 1604977"/>
                <a:gd name="connsiteX236-2149" fmla="*/ 1678674 w 1763290"/>
                <a:gd name="connsiteY236-2150" fmla="*/ 1179167 h 1604977"/>
                <a:gd name="connsiteX237-2151" fmla="*/ 1697781 w 1763290"/>
                <a:gd name="connsiteY237-2152" fmla="*/ 1190085 h 1604977"/>
                <a:gd name="connsiteX238-2153" fmla="*/ 1711429 w 1763290"/>
                <a:gd name="connsiteY238-2154" fmla="*/ 1187355 h 1604977"/>
                <a:gd name="connsiteX239-2155" fmla="*/ 1714159 w 1763290"/>
                <a:gd name="connsiteY239-2156" fmla="*/ 1179167 h 1604977"/>
                <a:gd name="connsiteX240-2157" fmla="*/ 1722347 w 1763290"/>
                <a:gd name="connsiteY240-2158" fmla="*/ 1173708 h 1604977"/>
                <a:gd name="connsiteX241-2159" fmla="*/ 1733265 w 1763290"/>
                <a:gd name="connsiteY241-2160" fmla="*/ 1160060 h 1604977"/>
                <a:gd name="connsiteX242-2161" fmla="*/ 1738725 w 1763290"/>
                <a:gd name="connsiteY242-2162" fmla="*/ 1151871 h 1604977"/>
                <a:gd name="connsiteX243-2163" fmla="*/ 1749643 w 1763290"/>
                <a:gd name="connsiteY243-2164" fmla="*/ 1143683 h 1604977"/>
                <a:gd name="connsiteX244-2165" fmla="*/ 1757831 w 1763290"/>
                <a:gd name="connsiteY244-2166" fmla="*/ 1053607 h 1604977"/>
                <a:gd name="connsiteX245-2167" fmla="*/ 1763290 w 1763290"/>
                <a:gd name="connsiteY245-2168" fmla="*/ 999016 h 1604977"/>
                <a:gd name="connsiteX246-2169" fmla="*/ 1760561 w 1763290"/>
                <a:gd name="connsiteY246-2170" fmla="*/ 941696 h 1604977"/>
                <a:gd name="connsiteX247-2171" fmla="*/ 1755102 w 1763290"/>
                <a:gd name="connsiteY247-2172" fmla="*/ 925318 h 1604977"/>
                <a:gd name="connsiteX248-2173" fmla="*/ 1752372 w 1763290"/>
                <a:gd name="connsiteY248-2174" fmla="*/ 917130 h 1604977"/>
                <a:gd name="connsiteX249-2175" fmla="*/ 1727806 w 1763290"/>
                <a:gd name="connsiteY249-2176" fmla="*/ 898023 h 1604977"/>
                <a:gd name="connsiteX250-2177" fmla="*/ 1719618 w 1763290"/>
                <a:gd name="connsiteY250-2178" fmla="*/ 892564 h 1604977"/>
                <a:gd name="connsiteX251-2179" fmla="*/ 1711429 w 1763290"/>
                <a:gd name="connsiteY251-2180" fmla="*/ 889834 h 1604977"/>
                <a:gd name="connsiteX252-2181" fmla="*/ 1703240 w 1763290"/>
                <a:gd name="connsiteY252-2182" fmla="*/ 884375 h 1604977"/>
                <a:gd name="connsiteX253-2183" fmla="*/ 1686863 w 1763290"/>
                <a:gd name="connsiteY253-2184" fmla="*/ 881645 h 1604977"/>
                <a:gd name="connsiteX254-2185" fmla="*/ 1678674 w 1763290"/>
                <a:gd name="connsiteY254-2186" fmla="*/ 878916 h 1604977"/>
                <a:gd name="connsiteX255-2187" fmla="*/ 1615895 w 1763290"/>
                <a:gd name="connsiteY255-2188" fmla="*/ 876186 h 1604977"/>
                <a:gd name="connsiteX256-2189" fmla="*/ 1599517 w 1763290"/>
                <a:gd name="connsiteY256-2190" fmla="*/ 865268 h 1604977"/>
                <a:gd name="connsiteX257-2191" fmla="*/ 1585870 w 1763290"/>
                <a:gd name="connsiteY257-2192" fmla="*/ 846161 h 1604977"/>
                <a:gd name="connsiteX258-2193" fmla="*/ 1564033 w 1763290"/>
                <a:gd name="connsiteY258-2194" fmla="*/ 829784 h 1604977"/>
                <a:gd name="connsiteX259-2195" fmla="*/ 1553115 w 1763290"/>
                <a:gd name="connsiteY259-2196" fmla="*/ 827054 h 1604977"/>
                <a:gd name="connsiteX260-2197" fmla="*/ 1539467 w 1763290"/>
                <a:gd name="connsiteY260-2198" fmla="*/ 818866 h 1604977"/>
                <a:gd name="connsiteX261-2199" fmla="*/ 1531279 w 1763290"/>
                <a:gd name="connsiteY261-2200" fmla="*/ 813407 h 1604977"/>
                <a:gd name="connsiteX262-2201" fmla="*/ 1523090 w 1763290"/>
                <a:gd name="connsiteY262-2202" fmla="*/ 810677 h 1604977"/>
                <a:gd name="connsiteX263-2203" fmla="*/ 1523090 w 1763290"/>
                <a:gd name="connsiteY263-2204" fmla="*/ 731520 h 1604977"/>
                <a:gd name="connsiteX264-2205" fmla="*/ 1506713 w 1763290"/>
                <a:gd name="connsiteY264-2206" fmla="*/ 720602 h 1604977"/>
                <a:gd name="connsiteX265-2207" fmla="*/ 1482147 w 1763290"/>
                <a:gd name="connsiteY265-2208" fmla="*/ 712413 h 1604977"/>
                <a:gd name="connsiteX266-2209" fmla="*/ 1468499 w 1763290"/>
                <a:gd name="connsiteY266-2210" fmla="*/ 706954 h 1604977"/>
                <a:gd name="connsiteX267-2211" fmla="*/ 1457581 w 1763290"/>
                <a:gd name="connsiteY267-2212" fmla="*/ 701495 h 1604977"/>
                <a:gd name="connsiteX268-2213" fmla="*/ 1405719 w 1763290"/>
                <a:gd name="connsiteY268-2214" fmla="*/ 698765 h 1604977"/>
                <a:gd name="connsiteX269-2215" fmla="*/ 1386612 w 1763290"/>
                <a:gd name="connsiteY269-2216" fmla="*/ 693306 h 1604977"/>
                <a:gd name="connsiteX270-2217" fmla="*/ 1381153 w 1763290"/>
                <a:gd name="connsiteY270-2218" fmla="*/ 685118 h 1604977"/>
                <a:gd name="connsiteX271-2219" fmla="*/ 1375694 w 1763290"/>
                <a:gd name="connsiteY271-2220" fmla="*/ 666011 h 1604977"/>
                <a:gd name="connsiteX272-2221" fmla="*/ 1372965 w 1763290"/>
                <a:gd name="connsiteY272-2222" fmla="*/ 657822 h 1604977"/>
                <a:gd name="connsiteX273-2223" fmla="*/ 1367505 w 1763290"/>
                <a:gd name="connsiteY273-2224" fmla="*/ 652363 h 1604977"/>
                <a:gd name="connsiteX274-2225" fmla="*/ 1367505 w 1763290"/>
                <a:gd name="connsiteY274-2226" fmla="*/ 540451 h 1604977"/>
                <a:gd name="connsiteX275-2227" fmla="*/ 1370235 w 1763290"/>
                <a:gd name="connsiteY275-2228" fmla="*/ 532263 h 1604977"/>
                <a:gd name="connsiteX276-2229" fmla="*/ 1392071 w 1763290"/>
                <a:gd name="connsiteY276-2230" fmla="*/ 513156 h 1604977"/>
                <a:gd name="connsiteX277-2231" fmla="*/ 1402990 w 1763290"/>
                <a:gd name="connsiteY277-2232" fmla="*/ 510426 h 1604977"/>
                <a:gd name="connsiteX278-2233" fmla="*/ 1411178 w 1763290"/>
                <a:gd name="connsiteY278-2234" fmla="*/ 504967 h 1604977"/>
                <a:gd name="connsiteX279-2235" fmla="*/ 1422096 w 1763290"/>
                <a:gd name="connsiteY279-2236" fmla="*/ 499508 h 1604977"/>
                <a:gd name="connsiteX280-2237" fmla="*/ 1435744 w 1763290"/>
                <a:gd name="connsiteY280-2238" fmla="*/ 491320 h 1604977"/>
                <a:gd name="connsiteX281-2239" fmla="*/ 1454851 w 1763290"/>
                <a:gd name="connsiteY281-2240" fmla="*/ 480401 h 1604977"/>
                <a:gd name="connsiteX282-2241" fmla="*/ 1473958 w 1763290"/>
                <a:gd name="connsiteY282-2242" fmla="*/ 466754 h 1604977"/>
                <a:gd name="connsiteX283-2243" fmla="*/ 1487606 w 1763290"/>
                <a:gd name="connsiteY283-2244" fmla="*/ 453106 h 1604977"/>
                <a:gd name="connsiteX284-2245" fmla="*/ 1495794 w 1763290"/>
                <a:gd name="connsiteY284-2246" fmla="*/ 444917 h 1604977"/>
                <a:gd name="connsiteX285-2247" fmla="*/ 1506713 w 1763290"/>
                <a:gd name="connsiteY285-2248" fmla="*/ 431269 h 1604977"/>
                <a:gd name="connsiteX286-2249" fmla="*/ 1509442 w 1763290"/>
                <a:gd name="connsiteY286-2250" fmla="*/ 423081 h 1604977"/>
                <a:gd name="connsiteX287-2251" fmla="*/ 1514901 w 1763290"/>
                <a:gd name="connsiteY287-2252" fmla="*/ 401244 h 1604977"/>
                <a:gd name="connsiteX288-2253" fmla="*/ 1520360 w 1763290"/>
                <a:gd name="connsiteY288-2254" fmla="*/ 393056 h 1604977"/>
                <a:gd name="connsiteX289-2255" fmla="*/ 1525819 w 1763290"/>
                <a:gd name="connsiteY289-2256" fmla="*/ 376678 h 1604977"/>
                <a:gd name="connsiteX290-2257" fmla="*/ 1523090 w 1763290"/>
                <a:gd name="connsiteY290-2258" fmla="*/ 289333 h 1604977"/>
                <a:gd name="connsiteX291-2259" fmla="*/ 1517631 w 1763290"/>
                <a:gd name="connsiteY291-2260" fmla="*/ 245660 h 1604977"/>
                <a:gd name="connsiteX292-2261" fmla="*/ 1525819 w 1763290"/>
                <a:gd name="connsiteY292-2262" fmla="*/ 242930 h 1604977"/>
                <a:gd name="connsiteX293-2263" fmla="*/ 1534008 w 1763290"/>
                <a:gd name="connsiteY293-2264" fmla="*/ 237471 h 1604977"/>
                <a:gd name="connsiteX294-2265" fmla="*/ 1577681 w 1763290"/>
                <a:gd name="connsiteY294-2266" fmla="*/ 234742 h 1604977"/>
                <a:gd name="connsiteX295-2267" fmla="*/ 1580410 w 1763290"/>
                <a:gd name="connsiteY295-2268" fmla="*/ 177421 h 1604977"/>
                <a:gd name="connsiteX296-2269" fmla="*/ 1583140 w 1763290"/>
                <a:gd name="connsiteY296-2270" fmla="*/ 169232 h 1604977"/>
                <a:gd name="connsiteX297-2271" fmla="*/ 1588599 w 1763290"/>
                <a:gd name="connsiteY297-2272" fmla="*/ 161044 h 1604977"/>
                <a:gd name="connsiteX298-2273" fmla="*/ 1599517 w 1763290"/>
                <a:gd name="connsiteY298-2274" fmla="*/ 141937 h 1604977"/>
                <a:gd name="connsiteX299-2275" fmla="*/ 1602247 w 1763290"/>
                <a:gd name="connsiteY299-2276" fmla="*/ 133748 h 1604977"/>
                <a:gd name="connsiteX300-2277" fmla="*/ 1607706 w 1763290"/>
                <a:gd name="connsiteY300-2278" fmla="*/ 125560 h 1604977"/>
                <a:gd name="connsiteX301-2279" fmla="*/ 1610436 w 1763290"/>
                <a:gd name="connsiteY301-2280" fmla="*/ 114641 h 1604977"/>
                <a:gd name="connsiteX302-2281" fmla="*/ 1613165 w 1763290"/>
                <a:gd name="connsiteY302-2282" fmla="*/ 106453 h 1604977"/>
                <a:gd name="connsiteX303-2283" fmla="*/ 1604976 w 1763290"/>
                <a:gd name="connsiteY303-2284" fmla="*/ 100994 h 1604977"/>
                <a:gd name="connsiteX304-2285" fmla="*/ 1555845 w 1763290"/>
                <a:gd name="connsiteY304-2286" fmla="*/ 98264 h 1604977"/>
                <a:gd name="connsiteX305-2287" fmla="*/ 1487606 w 1763290"/>
                <a:gd name="connsiteY305-2288" fmla="*/ 98264 h 1604977"/>
                <a:gd name="connsiteX306-2289" fmla="*/ 1457581 w 1763290"/>
                <a:gd name="connsiteY306-2290" fmla="*/ 103723 h 1604977"/>
                <a:gd name="connsiteX307-2291" fmla="*/ 1446662 w 1763290"/>
                <a:gd name="connsiteY307-2292" fmla="*/ 111912 h 1604977"/>
                <a:gd name="connsiteX308-2293" fmla="*/ 1438474 w 1763290"/>
                <a:gd name="connsiteY308-2294" fmla="*/ 117371 h 1604977"/>
                <a:gd name="connsiteX309-2295" fmla="*/ 1430285 w 1763290"/>
                <a:gd name="connsiteY309-2296" fmla="*/ 125560 h 1604977"/>
                <a:gd name="connsiteX310-2297" fmla="*/ 1413908 w 1763290"/>
                <a:gd name="connsiteY310-2298" fmla="*/ 133748 h 1604977"/>
                <a:gd name="connsiteX311-2299" fmla="*/ 1400260 w 1763290"/>
                <a:gd name="connsiteY311-2300" fmla="*/ 150125 h 1604977"/>
                <a:gd name="connsiteX312-2301" fmla="*/ 1392071 w 1763290"/>
                <a:gd name="connsiteY312-2302" fmla="*/ 152855 h 1604977"/>
                <a:gd name="connsiteX313-2303" fmla="*/ 1381153 w 1763290"/>
                <a:gd name="connsiteY313-2304" fmla="*/ 169232 h 1604977"/>
                <a:gd name="connsiteX314-2305" fmla="*/ 1372965 w 1763290"/>
                <a:gd name="connsiteY314-2306" fmla="*/ 185610 h 1604977"/>
                <a:gd name="connsiteX315-2307" fmla="*/ 1367505 w 1763290"/>
                <a:gd name="connsiteY315-2308" fmla="*/ 196528 h 1604977"/>
                <a:gd name="connsiteX316-2309" fmla="*/ 1364776 w 1763290"/>
                <a:gd name="connsiteY316-2310" fmla="*/ 204717 h 1604977"/>
                <a:gd name="connsiteX317-2311" fmla="*/ 1356587 w 1763290"/>
                <a:gd name="connsiteY317-2312" fmla="*/ 210176 h 1604977"/>
                <a:gd name="connsiteX318-2313" fmla="*/ 1345669 w 1763290"/>
                <a:gd name="connsiteY318-2314" fmla="*/ 218364 h 1604977"/>
                <a:gd name="connsiteX319-2315" fmla="*/ 1337480 w 1763290"/>
                <a:gd name="connsiteY319-2316" fmla="*/ 223823 h 1604977"/>
                <a:gd name="connsiteX320-2317" fmla="*/ 1214650 w 1763290"/>
                <a:gd name="connsiteY320-2318" fmla="*/ 226553 h 1604977"/>
                <a:gd name="connsiteX321-2319" fmla="*/ 1203732 w 1763290"/>
                <a:gd name="connsiteY321-2320" fmla="*/ 242930 h 1604977"/>
                <a:gd name="connsiteX322-2321" fmla="*/ 1195544 w 1763290"/>
                <a:gd name="connsiteY322-2322" fmla="*/ 251119 h 1604977"/>
                <a:gd name="connsiteX323-2323" fmla="*/ 1190085 w 1763290"/>
                <a:gd name="connsiteY323-2324" fmla="*/ 270226 h 1604977"/>
                <a:gd name="connsiteX324-2325" fmla="*/ 1187355 w 1763290"/>
                <a:gd name="connsiteY324-2326" fmla="*/ 278414 h 1604977"/>
                <a:gd name="connsiteX325-2327" fmla="*/ 1181896 w 1763290"/>
                <a:gd name="connsiteY325-2328" fmla="*/ 283874 h 1604977"/>
                <a:gd name="connsiteX326-2329" fmla="*/ 1176437 w 1763290"/>
                <a:gd name="connsiteY326-2330" fmla="*/ 300251 h 1604977"/>
                <a:gd name="connsiteX327-2331" fmla="*/ 1173707 w 1763290"/>
                <a:gd name="connsiteY327-2332" fmla="*/ 308440 h 1604977"/>
                <a:gd name="connsiteX328-2333" fmla="*/ 1170978 w 1763290"/>
                <a:gd name="connsiteY328-2334" fmla="*/ 349383 h 1604977"/>
                <a:gd name="connsiteX329-2335" fmla="*/ 1168248 w 1763290"/>
                <a:gd name="connsiteY329-2336" fmla="*/ 357571 h 1604977"/>
                <a:gd name="connsiteX330-2337" fmla="*/ 1165519 w 1763290"/>
                <a:gd name="connsiteY330-2338" fmla="*/ 327546 h 1604977"/>
                <a:gd name="connsiteX331-2339" fmla="*/ 1157330 w 1763290"/>
                <a:gd name="connsiteY331-2340" fmla="*/ 324817 h 1604977"/>
                <a:gd name="connsiteX332-2341" fmla="*/ 1127305 w 1763290"/>
                <a:gd name="connsiteY332-2342" fmla="*/ 322087 h 1604977"/>
                <a:gd name="connsiteX333-2343" fmla="*/ 1116387 w 1763290"/>
                <a:gd name="connsiteY333-2344" fmla="*/ 319358 h 1604977"/>
                <a:gd name="connsiteX334-2345" fmla="*/ 1113657 w 1763290"/>
                <a:gd name="connsiteY334-2346" fmla="*/ 311169 h 1604977"/>
                <a:gd name="connsiteX335-2347" fmla="*/ 1110928 w 1763290"/>
                <a:gd name="connsiteY335-2348" fmla="*/ 292062 h 1604977"/>
                <a:gd name="connsiteX336-2349" fmla="*/ 1127305 w 1763290"/>
                <a:gd name="connsiteY336-2350" fmla="*/ 281144 h 1604977"/>
                <a:gd name="connsiteX337-2351" fmla="*/ 1140953 w 1763290"/>
                <a:gd name="connsiteY337-2352" fmla="*/ 267496 h 1604977"/>
                <a:gd name="connsiteX338-2353" fmla="*/ 1138223 w 1763290"/>
                <a:gd name="connsiteY338-2354" fmla="*/ 259308 h 1604977"/>
                <a:gd name="connsiteX339-2355" fmla="*/ 1113657 w 1763290"/>
                <a:gd name="connsiteY339-2356" fmla="*/ 251119 h 1604977"/>
                <a:gd name="connsiteX340-2357" fmla="*/ 1080902 w 1763290"/>
                <a:gd name="connsiteY340-2358" fmla="*/ 232012 h 1604977"/>
                <a:gd name="connsiteX341-2359" fmla="*/ 1064525 w 1763290"/>
                <a:gd name="connsiteY341-2360" fmla="*/ 221094 h 1604977"/>
                <a:gd name="connsiteX342-2361" fmla="*/ 1023582 w 1763290"/>
                <a:gd name="connsiteY342-2362" fmla="*/ 210176 h 1604977"/>
                <a:gd name="connsiteX343-2363" fmla="*/ 1012664 w 1763290"/>
                <a:gd name="connsiteY343-2364" fmla="*/ 193798 h 1604977"/>
                <a:gd name="connsiteX344-2365" fmla="*/ 1004475 w 1763290"/>
                <a:gd name="connsiteY344-2366" fmla="*/ 174691 h 1604977"/>
                <a:gd name="connsiteX345-2367" fmla="*/ 1001745 w 1763290"/>
                <a:gd name="connsiteY345-2368" fmla="*/ 166503 h 1604977"/>
                <a:gd name="connsiteX346-2369" fmla="*/ 979909 w 1763290"/>
                <a:gd name="connsiteY346-2370" fmla="*/ 158314 h 1604977"/>
                <a:gd name="connsiteX347-2371" fmla="*/ 958073 w 1763290"/>
                <a:gd name="connsiteY347-2372" fmla="*/ 147396 h 1604977"/>
                <a:gd name="connsiteX348-2373" fmla="*/ 952613 w 1763290"/>
                <a:gd name="connsiteY348-2374" fmla="*/ 141937 h 1604977"/>
                <a:gd name="connsiteX349-2375" fmla="*/ 906211 w 1763290"/>
                <a:gd name="connsiteY349-2376" fmla="*/ 144666 h 1604977"/>
                <a:gd name="connsiteX350-2377" fmla="*/ 903482 w 1763290"/>
                <a:gd name="connsiteY350-2378" fmla="*/ 152855 h 1604977"/>
                <a:gd name="connsiteX351-2379" fmla="*/ 900752 w 1763290"/>
                <a:gd name="connsiteY351-2380" fmla="*/ 199257 h 1604977"/>
                <a:gd name="connsiteX352-2381" fmla="*/ 837972 w 1763290"/>
                <a:gd name="connsiteY352-2382" fmla="*/ 204717 h 1604977"/>
                <a:gd name="connsiteX353-2383" fmla="*/ 821595 w 1763290"/>
                <a:gd name="connsiteY353-2384" fmla="*/ 207446 h 1604977"/>
                <a:gd name="connsiteX354-2385" fmla="*/ 813406 w 1763290"/>
                <a:gd name="connsiteY354-2386" fmla="*/ 210176 h 1604977"/>
                <a:gd name="connsiteX355-2387" fmla="*/ 775193 w 1763290"/>
                <a:gd name="connsiteY355-2388" fmla="*/ 218364 h 1604977"/>
                <a:gd name="connsiteX356-2389" fmla="*/ 753356 w 1763290"/>
                <a:gd name="connsiteY356-2390" fmla="*/ 221094 h 1604977"/>
                <a:gd name="connsiteX357-2391" fmla="*/ 723331 w 1763290"/>
                <a:gd name="connsiteY357-2392" fmla="*/ 221094 h 1604977"/>
                <a:gd name="connsiteX358-2393" fmla="*/ 726061 w 1763290"/>
                <a:gd name="connsiteY358-2394" fmla="*/ 212905 h 1604977"/>
                <a:gd name="connsiteX359-2395" fmla="*/ 731520 w 1763290"/>
                <a:gd name="connsiteY359-2396" fmla="*/ 204717 h 1604977"/>
                <a:gd name="connsiteX360-2397" fmla="*/ 767004 w 1763290"/>
                <a:gd name="connsiteY360-2398" fmla="*/ 193798 h 1604977"/>
                <a:gd name="connsiteX361-2399" fmla="*/ 777922 w 1763290"/>
                <a:gd name="connsiteY361-2400" fmla="*/ 177421 h 1604977"/>
                <a:gd name="connsiteX362-2401" fmla="*/ 783381 w 1763290"/>
                <a:gd name="connsiteY362-2402" fmla="*/ 169232 h 1604977"/>
                <a:gd name="connsiteX363-2403" fmla="*/ 786111 w 1763290"/>
                <a:gd name="connsiteY363-2404" fmla="*/ 161044 h 1604977"/>
                <a:gd name="connsiteX364-2405" fmla="*/ 783381 w 1763290"/>
                <a:gd name="connsiteY364-2406" fmla="*/ 128289 h 1604977"/>
                <a:gd name="connsiteX365-2407" fmla="*/ 731520 w 1763290"/>
                <a:gd name="connsiteY365-2408" fmla="*/ 125560 h 1604977"/>
                <a:gd name="connsiteX366-2409" fmla="*/ 723331 w 1763290"/>
                <a:gd name="connsiteY366-2410" fmla="*/ 122830 h 1604977"/>
                <a:gd name="connsiteX367-2411" fmla="*/ 682388 w 1763290"/>
                <a:gd name="connsiteY367-2412" fmla="*/ 120100 h 1604977"/>
                <a:gd name="connsiteX368-2413" fmla="*/ 674199 w 1763290"/>
                <a:gd name="connsiteY368-2414" fmla="*/ 109182 h 1604977"/>
                <a:gd name="connsiteX369-2415" fmla="*/ 666010 w 1763290"/>
                <a:gd name="connsiteY369-2416" fmla="*/ 103723 h 1604977"/>
                <a:gd name="connsiteX370-2417" fmla="*/ 638715 w 1763290"/>
                <a:gd name="connsiteY370-2418" fmla="*/ 65509 h 1604977"/>
                <a:gd name="connsiteX371-2419" fmla="*/ 633256 w 1763290"/>
                <a:gd name="connsiteY371-2420" fmla="*/ 54591 h 1604977"/>
                <a:gd name="connsiteX372-2421" fmla="*/ 625067 w 1763290"/>
                <a:gd name="connsiteY372-2422" fmla="*/ 49132 h 1604977"/>
                <a:gd name="connsiteX373-2423" fmla="*/ 600501 w 1763290"/>
                <a:gd name="connsiteY373-2424" fmla="*/ 40943 h 1604977"/>
                <a:gd name="connsiteX374-2425" fmla="*/ 589583 w 1763290"/>
                <a:gd name="connsiteY374-2426" fmla="*/ 35484 h 1604977"/>
                <a:gd name="connsiteX375-2427" fmla="*/ 581394 w 1763290"/>
                <a:gd name="connsiteY375-2428" fmla="*/ 32755 h 1604977"/>
                <a:gd name="connsiteX376-2429" fmla="*/ 573206 w 1763290"/>
                <a:gd name="connsiteY376-2430" fmla="*/ 27296 h 1604977"/>
                <a:gd name="connsiteX377-2431" fmla="*/ 556828 w 1763290"/>
                <a:gd name="connsiteY377-2432" fmla="*/ 21837 h 1604977"/>
                <a:gd name="connsiteX378-2433" fmla="*/ 540451 w 1763290"/>
                <a:gd name="connsiteY378-2434" fmla="*/ 13648 h 1604977"/>
                <a:gd name="connsiteX379-2435" fmla="*/ 532262 w 1763290"/>
                <a:gd name="connsiteY379-2436" fmla="*/ 8189 h 1604977"/>
                <a:gd name="connsiteX380-2437" fmla="*/ 518615 w 1763290"/>
                <a:gd name="connsiteY380-2438" fmla="*/ 5459 h 1604977"/>
                <a:gd name="connsiteX381-2439" fmla="*/ 510426 w 1763290"/>
                <a:gd name="connsiteY381-2440" fmla="*/ 2730 h 1604977"/>
                <a:gd name="connsiteX382-2441" fmla="*/ 499508 w 1763290"/>
                <a:gd name="connsiteY382-2442" fmla="*/ 0 h 1604977"/>
                <a:gd name="connsiteX383-2443" fmla="*/ 488590 w 1763290"/>
                <a:gd name="connsiteY383-2444" fmla="*/ 139207 h 1604977"/>
                <a:gd name="connsiteX384-2445" fmla="*/ 483130 w 1763290"/>
                <a:gd name="connsiteY384-2446" fmla="*/ 144666 h 1604977"/>
                <a:gd name="connsiteX385-2447" fmla="*/ 474942 w 1763290"/>
                <a:gd name="connsiteY385-2448" fmla="*/ 147396 h 1604977"/>
                <a:gd name="connsiteX386-2449" fmla="*/ 455835 w 1763290"/>
                <a:gd name="connsiteY386-2450" fmla="*/ 152855 h 1604977"/>
                <a:gd name="connsiteX387-2451" fmla="*/ 466753 w 1763290"/>
                <a:gd name="connsiteY387-2452" fmla="*/ 158314 h 1604977"/>
                <a:gd name="connsiteX388-2453" fmla="*/ 483130 w 1763290"/>
                <a:gd name="connsiteY388-2454" fmla="*/ 169232 h 1604977"/>
                <a:gd name="connsiteX389-2455" fmla="*/ 499508 w 1763290"/>
                <a:gd name="connsiteY389-2456" fmla="*/ 185610 h 1604977"/>
                <a:gd name="connsiteX390-2457" fmla="*/ 496778 w 1763290"/>
                <a:gd name="connsiteY390-2458" fmla="*/ 199257 h 1604977"/>
                <a:gd name="connsiteX391-2459" fmla="*/ 491319 w 1763290"/>
                <a:gd name="connsiteY391-2460" fmla="*/ 204717 h 1604977"/>
                <a:gd name="connsiteX392-2461" fmla="*/ 494049 w 1763290"/>
                <a:gd name="connsiteY392-2462" fmla="*/ 215635 h 1604977"/>
                <a:gd name="connsiteX393-2463" fmla="*/ 502237 w 1763290"/>
                <a:gd name="connsiteY393-2464" fmla="*/ 218364 h 1604977"/>
                <a:gd name="connsiteX394-2465" fmla="*/ 521344 w 1763290"/>
                <a:gd name="connsiteY394-2466" fmla="*/ 223823 h 1604977"/>
                <a:gd name="connsiteX395-2467" fmla="*/ 532262 w 1763290"/>
                <a:gd name="connsiteY395-2468" fmla="*/ 237471 h 1604977"/>
                <a:gd name="connsiteX396-2469" fmla="*/ 534992 w 1763290"/>
                <a:gd name="connsiteY396-2470" fmla="*/ 245660 h 1604977"/>
                <a:gd name="connsiteX397-2471" fmla="*/ 543181 w 1763290"/>
                <a:gd name="connsiteY397-2472" fmla="*/ 251119 h 1604977"/>
                <a:gd name="connsiteX398-2473" fmla="*/ 565017 w 1763290"/>
                <a:gd name="connsiteY398-2474" fmla="*/ 270226 h 1604977"/>
                <a:gd name="connsiteX399-2475" fmla="*/ 578665 w 1763290"/>
                <a:gd name="connsiteY399-2476" fmla="*/ 283874 h 1604977"/>
                <a:gd name="connsiteX400-2477" fmla="*/ 586853 w 1763290"/>
                <a:gd name="connsiteY400-2478" fmla="*/ 302980 h 1604977"/>
                <a:gd name="connsiteX401-2479" fmla="*/ 589583 w 1763290"/>
                <a:gd name="connsiteY401-2480" fmla="*/ 313899 h 1604977"/>
                <a:gd name="connsiteX402-2481" fmla="*/ 592313 w 1763290"/>
                <a:gd name="connsiteY402-2482" fmla="*/ 322087 h 1604977"/>
                <a:gd name="connsiteX403-2483" fmla="*/ 584124 w 1763290"/>
                <a:gd name="connsiteY403-2484" fmla="*/ 324817 h 1604977"/>
                <a:gd name="connsiteX404-2485" fmla="*/ 570476 w 1763290"/>
                <a:gd name="connsiteY404-2486" fmla="*/ 313899 h 1604977"/>
                <a:gd name="connsiteX405-2487" fmla="*/ 567747 w 1763290"/>
                <a:gd name="connsiteY405-2488" fmla="*/ 305710 h 1604977"/>
                <a:gd name="connsiteX406-2489" fmla="*/ 556828 w 1763290"/>
                <a:gd name="connsiteY406-2490" fmla="*/ 292062 h 1604977"/>
                <a:gd name="connsiteX407-2491" fmla="*/ 534992 w 1763290"/>
                <a:gd name="connsiteY407-2492" fmla="*/ 278414 h 1604977"/>
                <a:gd name="connsiteX408-2493" fmla="*/ 518615 w 1763290"/>
                <a:gd name="connsiteY408-2494" fmla="*/ 264767 h 1604977"/>
                <a:gd name="connsiteX409-2495" fmla="*/ 507696 w 1763290"/>
                <a:gd name="connsiteY409-2496" fmla="*/ 256578 h 1604977"/>
                <a:gd name="connsiteX410-2497" fmla="*/ 499508 w 1763290"/>
                <a:gd name="connsiteY410-2498" fmla="*/ 248389 h 1604977"/>
                <a:gd name="connsiteX411-2499" fmla="*/ 491319 w 1763290"/>
                <a:gd name="connsiteY411-2500" fmla="*/ 245660 h 1604977"/>
                <a:gd name="connsiteX412-2501" fmla="*/ 469483 w 1763290"/>
                <a:gd name="connsiteY412-2502" fmla="*/ 229283 h 1604977"/>
                <a:gd name="connsiteX413-2503" fmla="*/ 461294 w 1763290"/>
                <a:gd name="connsiteY413-2504" fmla="*/ 226553 h 1604977"/>
                <a:gd name="connsiteX414-2505" fmla="*/ 458565 w 1763290"/>
                <a:gd name="connsiteY414-2506" fmla="*/ 218364 h 1604977"/>
                <a:gd name="connsiteX415-2507" fmla="*/ 428539 w 1763290"/>
                <a:gd name="connsiteY415-2508" fmla="*/ 218364 h 1604977"/>
                <a:gd name="connsiteX416-2509" fmla="*/ 414892 w 1763290"/>
                <a:gd name="connsiteY416-2510" fmla="*/ 232012 h 1604977"/>
                <a:gd name="connsiteX417-2511" fmla="*/ 412162 w 1763290"/>
                <a:gd name="connsiteY417-2512" fmla="*/ 242930 h 1604977"/>
                <a:gd name="connsiteX418-2513" fmla="*/ 387596 w 1763290"/>
                <a:gd name="connsiteY418-2514" fmla="*/ 264767 h 1604977"/>
                <a:gd name="connsiteX0-2515" fmla="*/ 387596 w 1763290"/>
                <a:gd name="connsiteY0-2516" fmla="*/ 264767 h 1604977"/>
                <a:gd name="connsiteX1-2517" fmla="*/ 384867 w 1763290"/>
                <a:gd name="connsiteY1-2518" fmla="*/ 242930 h 1604977"/>
                <a:gd name="connsiteX2-2519" fmla="*/ 382137 w 1763290"/>
                <a:gd name="connsiteY2-2520" fmla="*/ 232012 h 1604977"/>
                <a:gd name="connsiteX3-2521" fmla="*/ 373948 w 1763290"/>
                <a:gd name="connsiteY3-2522" fmla="*/ 229283 h 1604977"/>
                <a:gd name="connsiteX4-2523" fmla="*/ 368489 w 1763290"/>
                <a:gd name="connsiteY4-2524" fmla="*/ 223823 h 1604977"/>
                <a:gd name="connsiteX5-2525" fmla="*/ 278414 w 1763290"/>
                <a:gd name="connsiteY5-2526" fmla="*/ 221094 h 1604977"/>
                <a:gd name="connsiteX6-2527" fmla="*/ 272955 w 1763290"/>
                <a:gd name="connsiteY6-2528" fmla="*/ 229283 h 1604977"/>
                <a:gd name="connsiteX7-2529" fmla="*/ 264766 w 1763290"/>
                <a:gd name="connsiteY7-2530" fmla="*/ 234742 h 1604977"/>
                <a:gd name="connsiteX8-2531" fmla="*/ 253848 w 1763290"/>
                <a:gd name="connsiteY8-2532" fmla="*/ 248389 h 1604977"/>
                <a:gd name="connsiteX9-2533" fmla="*/ 251119 w 1763290"/>
                <a:gd name="connsiteY9-2534" fmla="*/ 262037 h 1604977"/>
                <a:gd name="connsiteX10-2535" fmla="*/ 248389 w 1763290"/>
                <a:gd name="connsiteY10-2536" fmla="*/ 270226 h 1604977"/>
                <a:gd name="connsiteX11-2537" fmla="*/ 251119 w 1763290"/>
                <a:gd name="connsiteY11-2538" fmla="*/ 300251 h 1604977"/>
                <a:gd name="connsiteX12-2539" fmla="*/ 253848 w 1763290"/>
                <a:gd name="connsiteY12-2540" fmla="*/ 308440 h 1604977"/>
                <a:gd name="connsiteX13-2541" fmla="*/ 262037 w 1763290"/>
                <a:gd name="connsiteY13-2542" fmla="*/ 313899 h 1604977"/>
                <a:gd name="connsiteX14-2543" fmla="*/ 256578 w 1763290"/>
                <a:gd name="connsiteY14-2544" fmla="*/ 322087 h 1604977"/>
                <a:gd name="connsiteX15-2545" fmla="*/ 240200 w 1763290"/>
                <a:gd name="connsiteY15-2546" fmla="*/ 327546 h 1604977"/>
                <a:gd name="connsiteX16-2547" fmla="*/ 234741 w 1763290"/>
                <a:gd name="connsiteY16-2548" fmla="*/ 368490 h 1604977"/>
                <a:gd name="connsiteX17-2549" fmla="*/ 229282 w 1763290"/>
                <a:gd name="connsiteY17-2550" fmla="*/ 376678 h 1604977"/>
                <a:gd name="connsiteX18-2551" fmla="*/ 232012 w 1763290"/>
                <a:gd name="connsiteY18-2552" fmla="*/ 387597 h 1604977"/>
                <a:gd name="connsiteX19-2553" fmla="*/ 237471 w 1763290"/>
                <a:gd name="connsiteY19-2554" fmla="*/ 395785 h 1604977"/>
                <a:gd name="connsiteX20-2555" fmla="*/ 234741 w 1763290"/>
                <a:gd name="connsiteY20-2556" fmla="*/ 425810 h 1604977"/>
                <a:gd name="connsiteX21-2557" fmla="*/ 158314 w 1763290"/>
                <a:gd name="connsiteY21-2558" fmla="*/ 425810 h 1604977"/>
                <a:gd name="connsiteX22-2559" fmla="*/ 150125 w 1763290"/>
                <a:gd name="connsiteY22-2560" fmla="*/ 431269 h 1604977"/>
                <a:gd name="connsiteX23-2561" fmla="*/ 152855 w 1763290"/>
                <a:gd name="connsiteY23-2562" fmla="*/ 477672 h 1604977"/>
                <a:gd name="connsiteX24-2563" fmla="*/ 155584 w 1763290"/>
                <a:gd name="connsiteY24-2564" fmla="*/ 485860 h 1604977"/>
                <a:gd name="connsiteX25-2565" fmla="*/ 171962 w 1763290"/>
                <a:gd name="connsiteY25-2566" fmla="*/ 491320 h 1604977"/>
                <a:gd name="connsiteX26-2567" fmla="*/ 180150 w 1763290"/>
                <a:gd name="connsiteY26-2568" fmla="*/ 496779 h 1604977"/>
                <a:gd name="connsiteX27-2569" fmla="*/ 196528 w 1763290"/>
                <a:gd name="connsiteY27-2570" fmla="*/ 518615 h 1604977"/>
                <a:gd name="connsiteX28-2571" fmla="*/ 199257 w 1763290"/>
                <a:gd name="connsiteY28-2572" fmla="*/ 526804 h 1604977"/>
                <a:gd name="connsiteX29-2573" fmla="*/ 201987 w 1763290"/>
                <a:gd name="connsiteY29-2574" fmla="*/ 543181 h 1604977"/>
                <a:gd name="connsiteX30-2575" fmla="*/ 193798 w 1763290"/>
                <a:gd name="connsiteY30-2576" fmla="*/ 545911 h 1604977"/>
                <a:gd name="connsiteX31-2577" fmla="*/ 182880 w 1763290"/>
                <a:gd name="connsiteY31-2578" fmla="*/ 562288 h 1604977"/>
                <a:gd name="connsiteX32-2579" fmla="*/ 166502 w 1763290"/>
                <a:gd name="connsiteY32-2580" fmla="*/ 567747 h 1604977"/>
                <a:gd name="connsiteX33-2581" fmla="*/ 158314 w 1763290"/>
                <a:gd name="connsiteY33-2582" fmla="*/ 570477 h 1604977"/>
                <a:gd name="connsiteX34-2583" fmla="*/ 144666 w 1763290"/>
                <a:gd name="connsiteY34-2584" fmla="*/ 573206 h 1604977"/>
                <a:gd name="connsiteX35-2585" fmla="*/ 136477 w 1763290"/>
                <a:gd name="connsiteY35-2586" fmla="*/ 575936 h 1604977"/>
                <a:gd name="connsiteX36-2587" fmla="*/ 81886 w 1763290"/>
                <a:gd name="connsiteY36-2588" fmla="*/ 578665 h 1604977"/>
                <a:gd name="connsiteX37-2589" fmla="*/ 62779 w 1763290"/>
                <a:gd name="connsiteY37-2590" fmla="*/ 581395 h 1604977"/>
                <a:gd name="connsiteX38-2591" fmla="*/ 49132 w 1763290"/>
                <a:gd name="connsiteY38-2592" fmla="*/ 595043 h 1604977"/>
                <a:gd name="connsiteX39-2593" fmla="*/ 40943 w 1763290"/>
                <a:gd name="connsiteY39-2594" fmla="*/ 597772 h 1604977"/>
                <a:gd name="connsiteX40-2595" fmla="*/ 35484 w 1763290"/>
                <a:gd name="connsiteY40-2596" fmla="*/ 657822 h 1604977"/>
                <a:gd name="connsiteX41-2597" fmla="*/ 40943 w 1763290"/>
                <a:gd name="connsiteY41-2598" fmla="*/ 682388 h 1604977"/>
                <a:gd name="connsiteX42-2599" fmla="*/ 35484 w 1763290"/>
                <a:gd name="connsiteY42-2600" fmla="*/ 736979 h 1604977"/>
                <a:gd name="connsiteX43-2601" fmla="*/ 30025 w 1763290"/>
                <a:gd name="connsiteY43-2602" fmla="*/ 745168 h 1604977"/>
                <a:gd name="connsiteX44-2603" fmla="*/ 21836 w 1763290"/>
                <a:gd name="connsiteY44-2604" fmla="*/ 747897 h 1604977"/>
                <a:gd name="connsiteX45-2605" fmla="*/ 5459 w 1763290"/>
                <a:gd name="connsiteY45-2606" fmla="*/ 756086 h 1604977"/>
                <a:gd name="connsiteX46-2607" fmla="*/ 0 w 1763290"/>
                <a:gd name="connsiteY46-2608" fmla="*/ 764275 h 1604977"/>
                <a:gd name="connsiteX47-2609" fmla="*/ 2729 w 1763290"/>
                <a:gd name="connsiteY47-2610" fmla="*/ 788841 h 1604977"/>
                <a:gd name="connsiteX48-2611" fmla="*/ 13648 w 1763290"/>
                <a:gd name="connsiteY48-2612" fmla="*/ 791570 h 1604977"/>
                <a:gd name="connsiteX49-2613" fmla="*/ 30025 w 1763290"/>
                <a:gd name="connsiteY49-2614" fmla="*/ 797029 h 1604977"/>
                <a:gd name="connsiteX50-2615" fmla="*/ 32754 w 1763290"/>
                <a:gd name="connsiteY50-2616" fmla="*/ 848891 h 1604977"/>
                <a:gd name="connsiteX51-2617" fmla="*/ 30025 w 1763290"/>
                <a:gd name="connsiteY51-2618" fmla="*/ 859809 h 1604977"/>
                <a:gd name="connsiteX52-2619" fmla="*/ 13648 w 1763290"/>
                <a:gd name="connsiteY52-2620" fmla="*/ 870727 h 1604977"/>
                <a:gd name="connsiteX53-2621" fmla="*/ 10918 w 1763290"/>
                <a:gd name="connsiteY53-2622" fmla="*/ 878916 h 1604977"/>
                <a:gd name="connsiteX54-2623" fmla="*/ 0 w 1763290"/>
                <a:gd name="connsiteY54-2624" fmla="*/ 895293 h 1604977"/>
                <a:gd name="connsiteX55-2625" fmla="*/ 2729 w 1763290"/>
                <a:gd name="connsiteY55-2626" fmla="*/ 903482 h 1604977"/>
                <a:gd name="connsiteX56-2627" fmla="*/ 8188 w 1763290"/>
                <a:gd name="connsiteY56-2628" fmla="*/ 925318 h 1604977"/>
                <a:gd name="connsiteX57-2629" fmla="*/ 13648 w 1763290"/>
                <a:gd name="connsiteY57-2630" fmla="*/ 930777 h 1604977"/>
                <a:gd name="connsiteX58-2631" fmla="*/ 16377 w 1763290"/>
                <a:gd name="connsiteY58-2632" fmla="*/ 938966 h 1604977"/>
                <a:gd name="connsiteX59-2633" fmla="*/ 21836 w 1763290"/>
                <a:gd name="connsiteY59-2634" fmla="*/ 947155 h 1604977"/>
                <a:gd name="connsiteX60-2635" fmla="*/ 24566 w 1763290"/>
                <a:gd name="connsiteY60-2636" fmla="*/ 977180 h 1604977"/>
                <a:gd name="connsiteX61-2637" fmla="*/ 35484 w 1763290"/>
                <a:gd name="connsiteY61-2638" fmla="*/ 1001746 h 1604977"/>
                <a:gd name="connsiteX62-2639" fmla="*/ 43673 w 1763290"/>
                <a:gd name="connsiteY62-2640" fmla="*/ 1007205 h 1604977"/>
                <a:gd name="connsiteX63-2641" fmla="*/ 43673 w 1763290"/>
                <a:gd name="connsiteY63-2642" fmla="*/ 1023582 h 1604977"/>
                <a:gd name="connsiteX64-2643" fmla="*/ 35484 w 1763290"/>
                <a:gd name="connsiteY64-2644" fmla="*/ 1026312 h 1604977"/>
                <a:gd name="connsiteX65-2645" fmla="*/ 30025 w 1763290"/>
                <a:gd name="connsiteY65-2646" fmla="*/ 1034500 h 1604977"/>
                <a:gd name="connsiteX66-2647" fmla="*/ 73698 w 1763290"/>
                <a:gd name="connsiteY66-2648" fmla="*/ 1067255 h 1604977"/>
                <a:gd name="connsiteX67-2649" fmla="*/ 81886 w 1763290"/>
                <a:gd name="connsiteY67-2650" fmla="*/ 1061796 h 1604977"/>
                <a:gd name="connsiteX68-2651" fmla="*/ 133748 w 1763290"/>
                <a:gd name="connsiteY68-2652" fmla="*/ 1061796 h 1604977"/>
                <a:gd name="connsiteX69-2653" fmla="*/ 136477 w 1763290"/>
                <a:gd name="connsiteY69-2654" fmla="*/ 1089091 h 1604977"/>
                <a:gd name="connsiteX70-2655" fmla="*/ 139207 w 1763290"/>
                <a:gd name="connsiteY70-2656" fmla="*/ 1097280 h 1604977"/>
                <a:gd name="connsiteX71-2657" fmla="*/ 141936 w 1763290"/>
                <a:gd name="connsiteY71-2658" fmla="*/ 1121846 h 1604977"/>
                <a:gd name="connsiteX72-2659" fmla="*/ 150125 w 1763290"/>
                <a:gd name="connsiteY72-2660" fmla="*/ 1124576 h 1604977"/>
                <a:gd name="connsiteX73-2661" fmla="*/ 166502 w 1763290"/>
                <a:gd name="connsiteY73-2662" fmla="*/ 1135494 h 1604977"/>
                <a:gd name="connsiteX74-2663" fmla="*/ 174691 w 1763290"/>
                <a:gd name="connsiteY74-2664" fmla="*/ 1138223 h 1604977"/>
                <a:gd name="connsiteX75-2665" fmla="*/ 196528 w 1763290"/>
                <a:gd name="connsiteY75-2666" fmla="*/ 1143683 h 1604977"/>
                <a:gd name="connsiteX76-2667" fmla="*/ 204716 w 1763290"/>
                <a:gd name="connsiteY76-2668" fmla="*/ 1149142 h 1604977"/>
                <a:gd name="connsiteX77-2669" fmla="*/ 218364 w 1763290"/>
                <a:gd name="connsiteY77-2670" fmla="*/ 1151871 h 1604977"/>
                <a:gd name="connsiteX78-2671" fmla="*/ 234741 w 1763290"/>
                <a:gd name="connsiteY78-2672" fmla="*/ 1157330 h 1604977"/>
                <a:gd name="connsiteX79-2673" fmla="*/ 240200 w 1763290"/>
                <a:gd name="connsiteY79-2674" fmla="*/ 1165519 h 1604977"/>
                <a:gd name="connsiteX80-2675" fmla="*/ 237471 w 1763290"/>
                <a:gd name="connsiteY80-2676" fmla="*/ 1184626 h 1604977"/>
                <a:gd name="connsiteX81-2677" fmla="*/ 229282 w 1763290"/>
                <a:gd name="connsiteY81-2678" fmla="*/ 1190085 h 1604977"/>
                <a:gd name="connsiteX82-2679" fmla="*/ 212905 w 1763290"/>
                <a:gd name="connsiteY82-2680" fmla="*/ 1203733 h 1604977"/>
                <a:gd name="connsiteX83-2681" fmla="*/ 207446 w 1763290"/>
                <a:gd name="connsiteY83-2682" fmla="*/ 1211921 h 1604977"/>
                <a:gd name="connsiteX84-2683" fmla="*/ 199257 w 1763290"/>
                <a:gd name="connsiteY84-2684" fmla="*/ 1217380 h 1604977"/>
                <a:gd name="connsiteX85-2685" fmla="*/ 196528 w 1763290"/>
                <a:gd name="connsiteY85-2686" fmla="*/ 1225569 h 1604977"/>
                <a:gd name="connsiteX86-2687" fmla="*/ 191068 w 1763290"/>
                <a:gd name="connsiteY86-2688" fmla="*/ 1233758 h 1604977"/>
                <a:gd name="connsiteX87-2689" fmla="*/ 185609 w 1763290"/>
                <a:gd name="connsiteY87-2690" fmla="*/ 1261053 h 1604977"/>
                <a:gd name="connsiteX88-2691" fmla="*/ 166502 w 1763290"/>
                <a:gd name="connsiteY88-2692" fmla="*/ 1285619 h 1604977"/>
                <a:gd name="connsiteX89-2693" fmla="*/ 163773 w 1763290"/>
                <a:gd name="connsiteY89-2694" fmla="*/ 1293808 h 1604977"/>
                <a:gd name="connsiteX90-2695" fmla="*/ 155584 w 1763290"/>
                <a:gd name="connsiteY90-2696" fmla="*/ 1310185 h 1604977"/>
                <a:gd name="connsiteX91-2697" fmla="*/ 144666 w 1763290"/>
                <a:gd name="connsiteY91-2698" fmla="*/ 1342940 h 1604977"/>
                <a:gd name="connsiteX92-2699" fmla="*/ 136477 w 1763290"/>
                <a:gd name="connsiteY92-2700" fmla="*/ 1348399 h 1604977"/>
                <a:gd name="connsiteX93-2701" fmla="*/ 131018 w 1763290"/>
                <a:gd name="connsiteY93-2702" fmla="*/ 1356588 h 1604977"/>
                <a:gd name="connsiteX94-2703" fmla="*/ 122830 w 1763290"/>
                <a:gd name="connsiteY94-2704" fmla="*/ 1372965 h 1604977"/>
                <a:gd name="connsiteX95-2705" fmla="*/ 125559 w 1763290"/>
                <a:gd name="connsiteY95-2706" fmla="*/ 1460311 h 1604977"/>
                <a:gd name="connsiteX96-2707" fmla="*/ 128289 w 1763290"/>
                <a:gd name="connsiteY96-2708" fmla="*/ 1468499 h 1604977"/>
                <a:gd name="connsiteX97-2709" fmla="*/ 136477 w 1763290"/>
                <a:gd name="connsiteY97-2710" fmla="*/ 1476688 h 1604977"/>
                <a:gd name="connsiteX98-2711" fmla="*/ 141936 w 1763290"/>
                <a:gd name="connsiteY98-2712" fmla="*/ 1493065 h 1604977"/>
                <a:gd name="connsiteX99-2713" fmla="*/ 147396 w 1763290"/>
                <a:gd name="connsiteY99-2714" fmla="*/ 1498524 h 1604977"/>
                <a:gd name="connsiteX100-2715" fmla="*/ 155584 w 1763290"/>
                <a:gd name="connsiteY100-2716" fmla="*/ 1501254 h 1604977"/>
                <a:gd name="connsiteX101-2717" fmla="*/ 264766 w 1763290"/>
                <a:gd name="connsiteY101-2718" fmla="*/ 1503983 h 1604977"/>
                <a:gd name="connsiteX102-2719" fmla="*/ 311169 w 1763290"/>
                <a:gd name="connsiteY102-2720" fmla="*/ 1509443 h 1604977"/>
                <a:gd name="connsiteX103-2721" fmla="*/ 319357 w 1763290"/>
                <a:gd name="connsiteY103-2722" fmla="*/ 1512172 h 1604977"/>
                <a:gd name="connsiteX104-2723" fmla="*/ 333005 w 1763290"/>
                <a:gd name="connsiteY104-2724" fmla="*/ 1514902 h 1604977"/>
                <a:gd name="connsiteX105-2725" fmla="*/ 349382 w 1763290"/>
                <a:gd name="connsiteY105-2726" fmla="*/ 1520361 h 1604977"/>
                <a:gd name="connsiteX106-2727" fmla="*/ 354842 w 1763290"/>
                <a:gd name="connsiteY106-2728" fmla="*/ 1525820 h 1604977"/>
                <a:gd name="connsiteX107-2729" fmla="*/ 363030 w 1763290"/>
                <a:gd name="connsiteY107-2730" fmla="*/ 1531279 h 1604977"/>
                <a:gd name="connsiteX108-2731" fmla="*/ 373948 w 1763290"/>
                <a:gd name="connsiteY108-2732" fmla="*/ 1547656 h 1604977"/>
                <a:gd name="connsiteX109-2733" fmla="*/ 387596 w 1763290"/>
                <a:gd name="connsiteY109-2734" fmla="*/ 1564034 h 1604977"/>
                <a:gd name="connsiteX110-2735" fmla="*/ 417621 w 1763290"/>
                <a:gd name="connsiteY110-2736" fmla="*/ 1561304 h 1604977"/>
                <a:gd name="connsiteX111-2737" fmla="*/ 425810 w 1763290"/>
                <a:gd name="connsiteY111-2738" fmla="*/ 1555845 h 1604977"/>
                <a:gd name="connsiteX112-2739" fmla="*/ 433999 w 1763290"/>
                <a:gd name="connsiteY112-2740" fmla="*/ 1553115 h 1604977"/>
                <a:gd name="connsiteX113-2741" fmla="*/ 453105 w 1763290"/>
                <a:gd name="connsiteY113-2742" fmla="*/ 1555845 h 1604977"/>
                <a:gd name="connsiteX114-2743" fmla="*/ 466753 w 1763290"/>
                <a:gd name="connsiteY114-2744" fmla="*/ 1604977 h 1604977"/>
                <a:gd name="connsiteX115-2745" fmla="*/ 499508 w 1763290"/>
                <a:gd name="connsiteY115-2746" fmla="*/ 1585870 h 1604977"/>
                <a:gd name="connsiteX116-2747" fmla="*/ 502237 w 1763290"/>
                <a:gd name="connsiteY116-2748" fmla="*/ 1577681 h 1604977"/>
                <a:gd name="connsiteX117-2749" fmla="*/ 507696 w 1763290"/>
                <a:gd name="connsiteY117-2750" fmla="*/ 1569493 h 1604977"/>
                <a:gd name="connsiteX118-2751" fmla="*/ 518615 w 1763290"/>
                <a:gd name="connsiteY118-2752" fmla="*/ 1558574 h 1604977"/>
                <a:gd name="connsiteX119-2753" fmla="*/ 567747 w 1763290"/>
                <a:gd name="connsiteY119-2754" fmla="*/ 1564034 h 1604977"/>
                <a:gd name="connsiteX120-2755" fmla="*/ 575935 w 1763290"/>
                <a:gd name="connsiteY120-2756" fmla="*/ 1569493 h 1604977"/>
                <a:gd name="connsiteX121-2757" fmla="*/ 589583 w 1763290"/>
                <a:gd name="connsiteY121-2758" fmla="*/ 1591329 h 1604977"/>
                <a:gd name="connsiteX122-2759" fmla="*/ 627797 w 1763290"/>
                <a:gd name="connsiteY122-2760" fmla="*/ 1588600 h 1604977"/>
                <a:gd name="connsiteX123-2761" fmla="*/ 635985 w 1763290"/>
                <a:gd name="connsiteY123-2762" fmla="*/ 1583140 h 1604977"/>
                <a:gd name="connsiteX124-2763" fmla="*/ 644174 w 1763290"/>
                <a:gd name="connsiteY124-2764" fmla="*/ 1580411 h 1604977"/>
                <a:gd name="connsiteX125-2765" fmla="*/ 657822 w 1763290"/>
                <a:gd name="connsiteY125-2766" fmla="*/ 1566763 h 1604977"/>
                <a:gd name="connsiteX126-2767" fmla="*/ 660551 w 1763290"/>
                <a:gd name="connsiteY126-2768" fmla="*/ 1558574 h 1604977"/>
                <a:gd name="connsiteX127-2769" fmla="*/ 676929 w 1763290"/>
                <a:gd name="connsiteY127-2770" fmla="*/ 1547656 h 1604977"/>
                <a:gd name="connsiteX128-2771" fmla="*/ 685117 w 1763290"/>
                <a:gd name="connsiteY128-2772" fmla="*/ 1542197 h 1604977"/>
                <a:gd name="connsiteX129-2773" fmla="*/ 786111 w 1763290"/>
                <a:gd name="connsiteY129-2774" fmla="*/ 1544927 h 1604977"/>
                <a:gd name="connsiteX130-2775" fmla="*/ 797029 w 1763290"/>
                <a:gd name="connsiteY130-2776" fmla="*/ 1547656 h 1604977"/>
                <a:gd name="connsiteX131-2777" fmla="*/ 813406 w 1763290"/>
                <a:gd name="connsiteY131-2778" fmla="*/ 1561304 h 1604977"/>
                <a:gd name="connsiteX132-2779" fmla="*/ 821595 w 1763290"/>
                <a:gd name="connsiteY132-2780" fmla="*/ 1577681 h 1604977"/>
                <a:gd name="connsiteX133-2781" fmla="*/ 829784 w 1763290"/>
                <a:gd name="connsiteY133-2782" fmla="*/ 1583140 h 1604977"/>
                <a:gd name="connsiteX134-2783" fmla="*/ 846161 w 1763290"/>
                <a:gd name="connsiteY134-2784" fmla="*/ 1594059 h 1604977"/>
                <a:gd name="connsiteX135-2785" fmla="*/ 867997 w 1763290"/>
                <a:gd name="connsiteY135-2786" fmla="*/ 1585870 h 1604977"/>
                <a:gd name="connsiteX136-2787" fmla="*/ 873456 w 1763290"/>
                <a:gd name="connsiteY136-2788" fmla="*/ 1577681 h 1604977"/>
                <a:gd name="connsiteX137-2789" fmla="*/ 876186 w 1763290"/>
                <a:gd name="connsiteY137-2790" fmla="*/ 1558574 h 1604977"/>
                <a:gd name="connsiteX138-2791" fmla="*/ 878916 w 1763290"/>
                <a:gd name="connsiteY138-2792" fmla="*/ 1550386 h 1604977"/>
                <a:gd name="connsiteX139-2793" fmla="*/ 876186 w 1763290"/>
                <a:gd name="connsiteY139-2794" fmla="*/ 1517631 h 1604977"/>
                <a:gd name="connsiteX140-2795" fmla="*/ 873456 w 1763290"/>
                <a:gd name="connsiteY140-2796" fmla="*/ 1506713 h 1604977"/>
                <a:gd name="connsiteX141-2797" fmla="*/ 862538 w 1763290"/>
                <a:gd name="connsiteY141-2798" fmla="*/ 1490336 h 1604977"/>
                <a:gd name="connsiteX142-2799" fmla="*/ 857079 w 1763290"/>
                <a:gd name="connsiteY142-2800" fmla="*/ 1482147 h 1604977"/>
                <a:gd name="connsiteX143-2801" fmla="*/ 851620 w 1763290"/>
                <a:gd name="connsiteY143-2802" fmla="*/ 1473958 h 1604977"/>
                <a:gd name="connsiteX144-2803" fmla="*/ 843431 w 1763290"/>
                <a:gd name="connsiteY144-2804" fmla="*/ 1457581 h 1604977"/>
                <a:gd name="connsiteX145-2805" fmla="*/ 840702 w 1763290"/>
                <a:gd name="connsiteY145-2806" fmla="*/ 1433015 h 1604977"/>
                <a:gd name="connsiteX146-2807" fmla="*/ 837972 w 1763290"/>
                <a:gd name="connsiteY146-2808" fmla="*/ 1424826 h 1604977"/>
                <a:gd name="connsiteX147-2809" fmla="*/ 848890 w 1763290"/>
                <a:gd name="connsiteY147-2810" fmla="*/ 1408449 h 1604977"/>
                <a:gd name="connsiteX148-2811" fmla="*/ 900752 w 1763290"/>
                <a:gd name="connsiteY148-2812" fmla="*/ 1405720 h 1604977"/>
                <a:gd name="connsiteX149-2813" fmla="*/ 908941 w 1763290"/>
                <a:gd name="connsiteY149-2814" fmla="*/ 1402990 h 1604977"/>
                <a:gd name="connsiteX150-2815" fmla="*/ 919859 w 1763290"/>
                <a:gd name="connsiteY150-2816" fmla="*/ 1400260 h 1604977"/>
                <a:gd name="connsiteX151-2817" fmla="*/ 928048 w 1763290"/>
                <a:gd name="connsiteY151-2818" fmla="*/ 1378424 h 1604977"/>
                <a:gd name="connsiteX152-2819" fmla="*/ 944425 w 1763290"/>
                <a:gd name="connsiteY152-2820" fmla="*/ 1372965 h 1604977"/>
                <a:gd name="connsiteX153-2821" fmla="*/ 958073 w 1763290"/>
                <a:gd name="connsiteY153-2822" fmla="*/ 1362047 h 1604977"/>
                <a:gd name="connsiteX154-2823" fmla="*/ 971720 w 1763290"/>
                <a:gd name="connsiteY154-2824" fmla="*/ 1351128 h 1604977"/>
                <a:gd name="connsiteX155-2825" fmla="*/ 977179 w 1763290"/>
                <a:gd name="connsiteY155-2826" fmla="*/ 1332022 h 1604977"/>
                <a:gd name="connsiteX156-2827" fmla="*/ 982639 w 1763290"/>
                <a:gd name="connsiteY156-2828" fmla="*/ 1323833 h 1604977"/>
                <a:gd name="connsiteX157-2829" fmla="*/ 979909 w 1763290"/>
                <a:gd name="connsiteY157-2830" fmla="*/ 1277431 h 1604977"/>
                <a:gd name="connsiteX158-2831" fmla="*/ 971720 w 1763290"/>
                <a:gd name="connsiteY158-2832" fmla="*/ 1274701 h 1604977"/>
                <a:gd name="connsiteX159-2833" fmla="*/ 933507 w 1763290"/>
                <a:gd name="connsiteY159-2834" fmla="*/ 1269242 h 1604977"/>
                <a:gd name="connsiteX160-2835" fmla="*/ 922588 w 1763290"/>
                <a:gd name="connsiteY160-2836" fmla="*/ 1266512 h 1604977"/>
                <a:gd name="connsiteX161-2837" fmla="*/ 906211 w 1763290"/>
                <a:gd name="connsiteY161-2838" fmla="*/ 1261053 h 1604977"/>
                <a:gd name="connsiteX162-2839" fmla="*/ 900752 w 1763290"/>
                <a:gd name="connsiteY162-2840" fmla="*/ 1252865 h 1604977"/>
                <a:gd name="connsiteX163-2841" fmla="*/ 895293 w 1763290"/>
                <a:gd name="connsiteY163-2842" fmla="*/ 1247405 h 1604977"/>
                <a:gd name="connsiteX164-2843" fmla="*/ 892563 w 1763290"/>
                <a:gd name="connsiteY164-2844" fmla="*/ 1236487 h 1604977"/>
                <a:gd name="connsiteX165-2845" fmla="*/ 887104 w 1763290"/>
                <a:gd name="connsiteY165-2846" fmla="*/ 1220110 h 1604977"/>
                <a:gd name="connsiteX166-2847" fmla="*/ 884375 w 1763290"/>
                <a:gd name="connsiteY166-2848" fmla="*/ 1209192 h 1604977"/>
                <a:gd name="connsiteX167-2849" fmla="*/ 873456 w 1763290"/>
                <a:gd name="connsiteY167-2850" fmla="*/ 1192814 h 1604977"/>
                <a:gd name="connsiteX168-2851" fmla="*/ 859809 w 1763290"/>
                <a:gd name="connsiteY168-2852" fmla="*/ 1168248 h 1604977"/>
                <a:gd name="connsiteX169-2853" fmla="*/ 851620 w 1763290"/>
                <a:gd name="connsiteY169-2854" fmla="*/ 1165519 h 1604977"/>
                <a:gd name="connsiteX170-2855" fmla="*/ 840702 w 1763290"/>
                <a:gd name="connsiteY170-2856" fmla="*/ 1160060 h 1604977"/>
                <a:gd name="connsiteX171-2857" fmla="*/ 832513 w 1763290"/>
                <a:gd name="connsiteY171-2858" fmla="*/ 1151871 h 1604977"/>
                <a:gd name="connsiteX172-2859" fmla="*/ 813406 w 1763290"/>
                <a:gd name="connsiteY172-2860" fmla="*/ 1140953 h 1604977"/>
                <a:gd name="connsiteX173-2861" fmla="*/ 811568 w 1763290"/>
                <a:gd name="connsiteY173-2862" fmla="*/ 1135494 h 1604977"/>
                <a:gd name="connsiteX174-2863" fmla="*/ 802488 w 1763290"/>
                <a:gd name="connsiteY174-2864" fmla="*/ 1067255 h 1604977"/>
                <a:gd name="connsiteX175-2865" fmla="*/ 809033 w 1763290"/>
                <a:gd name="connsiteY175-2866" fmla="*/ 1050878 h 1604977"/>
                <a:gd name="connsiteX176-2867" fmla="*/ 787893 w 1763290"/>
                <a:gd name="connsiteY176-2868" fmla="*/ 1029785 h 1604977"/>
                <a:gd name="connsiteX177-2869" fmla="*/ 775193 w 1763290"/>
                <a:gd name="connsiteY177-2870" fmla="*/ 993557 h 1604977"/>
                <a:gd name="connsiteX178-2871" fmla="*/ 783381 w 1763290"/>
                <a:gd name="connsiteY178-2872" fmla="*/ 988098 h 1604977"/>
                <a:gd name="connsiteX179-2873" fmla="*/ 832513 w 1763290"/>
                <a:gd name="connsiteY179-2874" fmla="*/ 990828 h 1604977"/>
                <a:gd name="connsiteX180-2875" fmla="*/ 851620 w 1763290"/>
                <a:gd name="connsiteY180-2876" fmla="*/ 993557 h 1604977"/>
                <a:gd name="connsiteX181-2877" fmla="*/ 873456 w 1763290"/>
                <a:gd name="connsiteY181-2878" fmla="*/ 990828 h 1604977"/>
                <a:gd name="connsiteX182-2879" fmla="*/ 889834 w 1763290"/>
                <a:gd name="connsiteY182-2880" fmla="*/ 985368 h 1604977"/>
                <a:gd name="connsiteX183-2881" fmla="*/ 898022 w 1763290"/>
                <a:gd name="connsiteY183-2882" fmla="*/ 982639 h 1604977"/>
                <a:gd name="connsiteX184-2883" fmla="*/ 911670 w 1763290"/>
                <a:gd name="connsiteY184-2884" fmla="*/ 974450 h 1604977"/>
                <a:gd name="connsiteX185-2885" fmla="*/ 919859 w 1763290"/>
                <a:gd name="connsiteY185-2886" fmla="*/ 968991 h 1604977"/>
                <a:gd name="connsiteX186-2887" fmla="*/ 930777 w 1763290"/>
                <a:gd name="connsiteY186-2888" fmla="*/ 966262 h 1604977"/>
                <a:gd name="connsiteX187-2889" fmla="*/ 949884 w 1763290"/>
                <a:gd name="connsiteY187-2890" fmla="*/ 960803 h 1604977"/>
                <a:gd name="connsiteX188-2891" fmla="*/ 990827 w 1763290"/>
                <a:gd name="connsiteY188-2892" fmla="*/ 958073 h 1604977"/>
                <a:gd name="connsiteX189-2893" fmla="*/ 1007205 w 1763290"/>
                <a:gd name="connsiteY189-2894" fmla="*/ 952614 h 1604977"/>
                <a:gd name="connsiteX190-2895" fmla="*/ 1020852 w 1763290"/>
                <a:gd name="connsiteY190-2896" fmla="*/ 941696 h 1604977"/>
                <a:gd name="connsiteX191-2897" fmla="*/ 1029041 w 1763290"/>
                <a:gd name="connsiteY191-2898" fmla="*/ 933507 h 1604977"/>
                <a:gd name="connsiteX192-2899" fmla="*/ 1039959 w 1763290"/>
                <a:gd name="connsiteY192-2900" fmla="*/ 930777 h 1604977"/>
                <a:gd name="connsiteX193-2901" fmla="*/ 1048148 w 1763290"/>
                <a:gd name="connsiteY193-2902" fmla="*/ 928048 h 1604977"/>
                <a:gd name="connsiteX194-2903" fmla="*/ 1056336 w 1763290"/>
                <a:gd name="connsiteY194-2904" fmla="*/ 922589 h 1604977"/>
                <a:gd name="connsiteX195-2905" fmla="*/ 1061796 w 1763290"/>
                <a:gd name="connsiteY195-2906" fmla="*/ 917130 h 1604977"/>
                <a:gd name="connsiteX196-2907" fmla="*/ 1086362 w 1763290"/>
                <a:gd name="connsiteY196-2908" fmla="*/ 908941 h 1604977"/>
                <a:gd name="connsiteX197-2909" fmla="*/ 1102739 w 1763290"/>
                <a:gd name="connsiteY197-2910" fmla="*/ 903482 h 1604977"/>
                <a:gd name="connsiteX198-2911" fmla="*/ 1110928 w 1763290"/>
                <a:gd name="connsiteY198-2912" fmla="*/ 898023 h 1604977"/>
                <a:gd name="connsiteX199-2913" fmla="*/ 1146412 w 1763290"/>
                <a:gd name="connsiteY199-2914" fmla="*/ 889834 h 1604977"/>
                <a:gd name="connsiteX200-2915" fmla="*/ 1231028 w 1763290"/>
                <a:gd name="connsiteY200-2916" fmla="*/ 892564 h 1604977"/>
                <a:gd name="connsiteX201-2917" fmla="*/ 1244676 w 1763290"/>
                <a:gd name="connsiteY201-2918" fmla="*/ 900752 h 1604977"/>
                <a:gd name="connsiteX202-2919" fmla="*/ 1252864 w 1763290"/>
                <a:gd name="connsiteY202-2920" fmla="*/ 903482 h 1604977"/>
                <a:gd name="connsiteX203-2921" fmla="*/ 1271971 w 1763290"/>
                <a:gd name="connsiteY203-2922" fmla="*/ 908941 h 1604977"/>
                <a:gd name="connsiteX204-2923" fmla="*/ 1291078 w 1763290"/>
                <a:gd name="connsiteY204-2924" fmla="*/ 919859 h 1604977"/>
                <a:gd name="connsiteX205-2925" fmla="*/ 1315644 w 1763290"/>
                <a:gd name="connsiteY205-2926" fmla="*/ 925318 h 1604977"/>
                <a:gd name="connsiteX206-2927" fmla="*/ 1326562 w 1763290"/>
                <a:gd name="connsiteY206-2928" fmla="*/ 930777 h 1604977"/>
                <a:gd name="connsiteX207-2929" fmla="*/ 1334751 w 1763290"/>
                <a:gd name="connsiteY207-2930" fmla="*/ 933507 h 1604977"/>
                <a:gd name="connsiteX208-2931" fmla="*/ 1342939 w 1763290"/>
                <a:gd name="connsiteY208-2932" fmla="*/ 938966 h 1604977"/>
                <a:gd name="connsiteX209-2933" fmla="*/ 1348399 w 1763290"/>
                <a:gd name="connsiteY209-2934" fmla="*/ 944425 h 1604977"/>
                <a:gd name="connsiteX210-2935" fmla="*/ 1356587 w 1763290"/>
                <a:gd name="connsiteY210-2936" fmla="*/ 947155 h 1604977"/>
                <a:gd name="connsiteX211-2937" fmla="*/ 1359317 w 1763290"/>
                <a:gd name="connsiteY211-2938" fmla="*/ 958073 h 1604977"/>
                <a:gd name="connsiteX212-2939" fmla="*/ 1364776 w 1763290"/>
                <a:gd name="connsiteY212-2940" fmla="*/ 966262 h 1604977"/>
                <a:gd name="connsiteX213-2941" fmla="*/ 1370235 w 1763290"/>
                <a:gd name="connsiteY213-2942" fmla="*/ 977180 h 1604977"/>
                <a:gd name="connsiteX214-2943" fmla="*/ 1375694 w 1763290"/>
                <a:gd name="connsiteY214-2944" fmla="*/ 985368 h 1604977"/>
                <a:gd name="connsiteX215-2945" fmla="*/ 1381153 w 1763290"/>
                <a:gd name="connsiteY215-2946" fmla="*/ 1001746 h 1604977"/>
                <a:gd name="connsiteX216-2947" fmla="*/ 1383883 w 1763290"/>
                <a:gd name="connsiteY216-2948" fmla="*/ 1009934 h 1604977"/>
                <a:gd name="connsiteX217-2949" fmla="*/ 1389342 w 1763290"/>
                <a:gd name="connsiteY217-2950" fmla="*/ 1031771 h 1604977"/>
                <a:gd name="connsiteX218-2951" fmla="*/ 1427556 w 1763290"/>
                <a:gd name="connsiteY218-2952" fmla="*/ 1029041 h 1604977"/>
                <a:gd name="connsiteX219-2953" fmla="*/ 1438474 w 1763290"/>
                <a:gd name="connsiteY219-2954" fmla="*/ 1026312 h 1604977"/>
                <a:gd name="connsiteX220-2955" fmla="*/ 1460310 w 1763290"/>
                <a:gd name="connsiteY220-2956" fmla="*/ 1020853 h 1604977"/>
                <a:gd name="connsiteX221-2957" fmla="*/ 1520360 w 1763290"/>
                <a:gd name="connsiteY221-2958" fmla="*/ 1018123 h 1604977"/>
                <a:gd name="connsiteX222-2959" fmla="*/ 1525819 w 1763290"/>
                <a:gd name="connsiteY222-2960" fmla="*/ 1026312 h 1604977"/>
                <a:gd name="connsiteX223-2961" fmla="*/ 1531279 w 1763290"/>
                <a:gd name="connsiteY223-2962" fmla="*/ 1031771 h 1604977"/>
                <a:gd name="connsiteX224-2963" fmla="*/ 1534008 w 1763290"/>
                <a:gd name="connsiteY224-2964" fmla="*/ 1039960 h 1604977"/>
                <a:gd name="connsiteX225-2965" fmla="*/ 1544926 w 1763290"/>
                <a:gd name="connsiteY225-2966" fmla="*/ 1056337 h 1604977"/>
                <a:gd name="connsiteX226-2967" fmla="*/ 1547656 w 1763290"/>
                <a:gd name="connsiteY226-2968" fmla="*/ 1064525 h 1604977"/>
                <a:gd name="connsiteX227-2969" fmla="*/ 1558574 w 1763290"/>
                <a:gd name="connsiteY227-2970" fmla="*/ 1078173 h 1604977"/>
                <a:gd name="connsiteX228-2971" fmla="*/ 1572222 w 1763290"/>
                <a:gd name="connsiteY228-2972" fmla="*/ 1100010 h 1604977"/>
                <a:gd name="connsiteX229-2973" fmla="*/ 1577681 w 1763290"/>
                <a:gd name="connsiteY229-2974" fmla="*/ 1108198 h 1604977"/>
                <a:gd name="connsiteX230-2975" fmla="*/ 1594058 w 1763290"/>
                <a:gd name="connsiteY230-2976" fmla="*/ 1119117 h 1604977"/>
                <a:gd name="connsiteX231-2977" fmla="*/ 1602247 w 1763290"/>
                <a:gd name="connsiteY231-2978" fmla="*/ 1124576 h 1604977"/>
                <a:gd name="connsiteX232-2979" fmla="*/ 1643190 w 1763290"/>
                <a:gd name="connsiteY232-2980" fmla="*/ 1135494 h 1604977"/>
                <a:gd name="connsiteX233-2981" fmla="*/ 1654108 w 1763290"/>
                <a:gd name="connsiteY233-2982" fmla="*/ 1151871 h 1604977"/>
                <a:gd name="connsiteX234-2983" fmla="*/ 1665027 w 1763290"/>
                <a:gd name="connsiteY234-2984" fmla="*/ 1168248 h 1604977"/>
                <a:gd name="connsiteX235-2985" fmla="*/ 1670486 w 1763290"/>
                <a:gd name="connsiteY235-2986" fmla="*/ 1176437 h 1604977"/>
                <a:gd name="connsiteX236-2987" fmla="*/ 1678674 w 1763290"/>
                <a:gd name="connsiteY236-2988" fmla="*/ 1179167 h 1604977"/>
                <a:gd name="connsiteX237-2989" fmla="*/ 1697781 w 1763290"/>
                <a:gd name="connsiteY237-2990" fmla="*/ 1190085 h 1604977"/>
                <a:gd name="connsiteX238-2991" fmla="*/ 1711429 w 1763290"/>
                <a:gd name="connsiteY238-2992" fmla="*/ 1187355 h 1604977"/>
                <a:gd name="connsiteX239-2993" fmla="*/ 1714159 w 1763290"/>
                <a:gd name="connsiteY239-2994" fmla="*/ 1179167 h 1604977"/>
                <a:gd name="connsiteX240-2995" fmla="*/ 1722347 w 1763290"/>
                <a:gd name="connsiteY240-2996" fmla="*/ 1173708 h 1604977"/>
                <a:gd name="connsiteX241-2997" fmla="*/ 1733265 w 1763290"/>
                <a:gd name="connsiteY241-2998" fmla="*/ 1160060 h 1604977"/>
                <a:gd name="connsiteX242-2999" fmla="*/ 1738725 w 1763290"/>
                <a:gd name="connsiteY242-3000" fmla="*/ 1151871 h 1604977"/>
                <a:gd name="connsiteX243-3001" fmla="*/ 1749643 w 1763290"/>
                <a:gd name="connsiteY243-3002" fmla="*/ 1143683 h 1604977"/>
                <a:gd name="connsiteX244-3003" fmla="*/ 1757831 w 1763290"/>
                <a:gd name="connsiteY244-3004" fmla="*/ 1053607 h 1604977"/>
                <a:gd name="connsiteX245-3005" fmla="*/ 1763290 w 1763290"/>
                <a:gd name="connsiteY245-3006" fmla="*/ 999016 h 1604977"/>
                <a:gd name="connsiteX246-3007" fmla="*/ 1760561 w 1763290"/>
                <a:gd name="connsiteY246-3008" fmla="*/ 941696 h 1604977"/>
                <a:gd name="connsiteX247-3009" fmla="*/ 1755102 w 1763290"/>
                <a:gd name="connsiteY247-3010" fmla="*/ 925318 h 1604977"/>
                <a:gd name="connsiteX248-3011" fmla="*/ 1752372 w 1763290"/>
                <a:gd name="connsiteY248-3012" fmla="*/ 917130 h 1604977"/>
                <a:gd name="connsiteX249-3013" fmla="*/ 1727806 w 1763290"/>
                <a:gd name="connsiteY249-3014" fmla="*/ 898023 h 1604977"/>
                <a:gd name="connsiteX250-3015" fmla="*/ 1719618 w 1763290"/>
                <a:gd name="connsiteY250-3016" fmla="*/ 892564 h 1604977"/>
                <a:gd name="connsiteX251-3017" fmla="*/ 1711429 w 1763290"/>
                <a:gd name="connsiteY251-3018" fmla="*/ 889834 h 1604977"/>
                <a:gd name="connsiteX252-3019" fmla="*/ 1703240 w 1763290"/>
                <a:gd name="connsiteY252-3020" fmla="*/ 884375 h 1604977"/>
                <a:gd name="connsiteX253-3021" fmla="*/ 1686863 w 1763290"/>
                <a:gd name="connsiteY253-3022" fmla="*/ 881645 h 1604977"/>
                <a:gd name="connsiteX254-3023" fmla="*/ 1678674 w 1763290"/>
                <a:gd name="connsiteY254-3024" fmla="*/ 878916 h 1604977"/>
                <a:gd name="connsiteX255-3025" fmla="*/ 1615895 w 1763290"/>
                <a:gd name="connsiteY255-3026" fmla="*/ 876186 h 1604977"/>
                <a:gd name="connsiteX256-3027" fmla="*/ 1599517 w 1763290"/>
                <a:gd name="connsiteY256-3028" fmla="*/ 865268 h 1604977"/>
                <a:gd name="connsiteX257-3029" fmla="*/ 1585870 w 1763290"/>
                <a:gd name="connsiteY257-3030" fmla="*/ 846161 h 1604977"/>
                <a:gd name="connsiteX258-3031" fmla="*/ 1564033 w 1763290"/>
                <a:gd name="connsiteY258-3032" fmla="*/ 829784 h 1604977"/>
                <a:gd name="connsiteX259-3033" fmla="*/ 1553115 w 1763290"/>
                <a:gd name="connsiteY259-3034" fmla="*/ 827054 h 1604977"/>
                <a:gd name="connsiteX260-3035" fmla="*/ 1539467 w 1763290"/>
                <a:gd name="connsiteY260-3036" fmla="*/ 818866 h 1604977"/>
                <a:gd name="connsiteX261-3037" fmla="*/ 1531279 w 1763290"/>
                <a:gd name="connsiteY261-3038" fmla="*/ 813407 h 1604977"/>
                <a:gd name="connsiteX262-3039" fmla="*/ 1523090 w 1763290"/>
                <a:gd name="connsiteY262-3040" fmla="*/ 810677 h 1604977"/>
                <a:gd name="connsiteX263-3041" fmla="*/ 1523090 w 1763290"/>
                <a:gd name="connsiteY263-3042" fmla="*/ 731520 h 1604977"/>
                <a:gd name="connsiteX264-3043" fmla="*/ 1506713 w 1763290"/>
                <a:gd name="connsiteY264-3044" fmla="*/ 720602 h 1604977"/>
                <a:gd name="connsiteX265-3045" fmla="*/ 1482147 w 1763290"/>
                <a:gd name="connsiteY265-3046" fmla="*/ 712413 h 1604977"/>
                <a:gd name="connsiteX266-3047" fmla="*/ 1468499 w 1763290"/>
                <a:gd name="connsiteY266-3048" fmla="*/ 706954 h 1604977"/>
                <a:gd name="connsiteX267-3049" fmla="*/ 1457581 w 1763290"/>
                <a:gd name="connsiteY267-3050" fmla="*/ 701495 h 1604977"/>
                <a:gd name="connsiteX268-3051" fmla="*/ 1405719 w 1763290"/>
                <a:gd name="connsiteY268-3052" fmla="*/ 698765 h 1604977"/>
                <a:gd name="connsiteX269-3053" fmla="*/ 1386612 w 1763290"/>
                <a:gd name="connsiteY269-3054" fmla="*/ 693306 h 1604977"/>
                <a:gd name="connsiteX270-3055" fmla="*/ 1381153 w 1763290"/>
                <a:gd name="connsiteY270-3056" fmla="*/ 685118 h 1604977"/>
                <a:gd name="connsiteX271-3057" fmla="*/ 1375694 w 1763290"/>
                <a:gd name="connsiteY271-3058" fmla="*/ 666011 h 1604977"/>
                <a:gd name="connsiteX272-3059" fmla="*/ 1372965 w 1763290"/>
                <a:gd name="connsiteY272-3060" fmla="*/ 657822 h 1604977"/>
                <a:gd name="connsiteX273-3061" fmla="*/ 1367505 w 1763290"/>
                <a:gd name="connsiteY273-3062" fmla="*/ 652363 h 1604977"/>
                <a:gd name="connsiteX274-3063" fmla="*/ 1367505 w 1763290"/>
                <a:gd name="connsiteY274-3064" fmla="*/ 540451 h 1604977"/>
                <a:gd name="connsiteX275-3065" fmla="*/ 1370235 w 1763290"/>
                <a:gd name="connsiteY275-3066" fmla="*/ 532263 h 1604977"/>
                <a:gd name="connsiteX276-3067" fmla="*/ 1392071 w 1763290"/>
                <a:gd name="connsiteY276-3068" fmla="*/ 513156 h 1604977"/>
                <a:gd name="connsiteX277-3069" fmla="*/ 1402990 w 1763290"/>
                <a:gd name="connsiteY277-3070" fmla="*/ 510426 h 1604977"/>
                <a:gd name="connsiteX278-3071" fmla="*/ 1411178 w 1763290"/>
                <a:gd name="connsiteY278-3072" fmla="*/ 504967 h 1604977"/>
                <a:gd name="connsiteX279-3073" fmla="*/ 1422096 w 1763290"/>
                <a:gd name="connsiteY279-3074" fmla="*/ 499508 h 1604977"/>
                <a:gd name="connsiteX280-3075" fmla="*/ 1476841 w 1763290"/>
                <a:gd name="connsiteY280-3076" fmla="*/ 491320 h 1604977"/>
                <a:gd name="connsiteX281-3077" fmla="*/ 1454851 w 1763290"/>
                <a:gd name="connsiteY281-3078" fmla="*/ 480401 h 1604977"/>
                <a:gd name="connsiteX282-3079" fmla="*/ 1473958 w 1763290"/>
                <a:gd name="connsiteY282-3080" fmla="*/ 466754 h 1604977"/>
                <a:gd name="connsiteX283-3081" fmla="*/ 1487606 w 1763290"/>
                <a:gd name="connsiteY283-3082" fmla="*/ 453106 h 1604977"/>
                <a:gd name="connsiteX284-3083" fmla="*/ 1495794 w 1763290"/>
                <a:gd name="connsiteY284-3084" fmla="*/ 444917 h 1604977"/>
                <a:gd name="connsiteX285-3085" fmla="*/ 1506713 w 1763290"/>
                <a:gd name="connsiteY285-3086" fmla="*/ 431269 h 1604977"/>
                <a:gd name="connsiteX286-3087" fmla="*/ 1509442 w 1763290"/>
                <a:gd name="connsiteY286-3088" fmla="*/ 423081 h 1604977"/>
                <a:gd name="connsiteX287-3089" fmla="*/ 1514901 w 1763290"/>
                <a:gd name="connsiteY287-3090" fmla="*/ 401244 h 1604977"/>
                <a:gd name="connsiteX288-3091" fmla="*/ 1520360 w 1763290"/>
                <a:gd name="connsiteY288-3092" fmla="*/ 393056 h 1604977"/>
                <a:gd name="connsiteX289-3093" fmla="*/ 1525819 w 1763290"/>
                <a:gd name="connsiteY289-3094" fmla="*/ 376678 h 1604977"/>
                <a:gd name="connsiteX290-3095" fmla="*/ 1523090 w 1763290"/>
                <a:gd name="connsiteY290-3096" fmla="*/ 289333 h 1604977"/>
                <a:gd name="connsiteX291-3097" fmla="*/ 1517631 w 1763290"/>
                <a:gd name="connsiteY291-3098" fmla="*/ 245660 h 1604977"/>
                <a:gd name="connsiteX292-3099" fmla="*/ 1525819 w 1763290"/>
                <a:gd name="connsiteY292-3100" fmla="*/ 242930 h 1604977"/>
                <a:gd name="connsiteX293-3101" fmla="*/ 1534008 w 1763290"/>
                <a:gd name="connsiteY293-3102" fmla="*/ 237471 h 1604977"/>
                <a:gd name="connsiteX294-3103" fmla="*/ 1577681 w 1763290"/>
                <a:gd name="connsiteY294-3104" fmla="*/ 234742 h 1604977"/>
                <a:gd name="connsiteX295-3105" fmla="*/ 1580410 w 1763290"/>
                <a:gd name="connsiteY295-3106" fmla="*/ 177421 h 1604977"/>
                <a:gd name="connsiteX296-3107" fmla="*/ 1583140 w 1763290"/>
                <a:gd name="connsiteY296-3108" fmla="*/ 169232 h 1604977"/>
                <a:gd name="connsiteX297-3109" fmla="*/ 1588599 w 1763290"/>
                <a:gd name="connsiteY297-3110" fmla="*/ 161044 h 1604977"/>
                <a:gd name="connsiteX298-3111" fmla="*/ 1599517 w 1763290"/>
                <a:gd name="connsiteY298-3112" fmla="*/ 141937 h 1604977"/>
                <a:gd name="connsiteX299-3113" fmla="*/ 1602247 w 1763290"/>
                <a:gd name="connsiteY299-3114" fmla="*/ 133748 h 1604977"/>
                <a:gd name="connsiteX300-3115" fmla="*/ 1607706 w 1763290"/>
                <a:gd name="connsiteY300-3116" fmla="*/ 125560 h 1604977"/>
                <a:gd name="connsiteX301-3117" fmla="*/ 1610436 w 1763290"/>
                <a:gd name="connsiteY301-3118" fmla="*/ 114641 h 1604977"/>
                <a:gd name="connsiteX302-3119" fmla="*/ 1613165 w 1763290"/>
                <a:gd name="connsiteY302-3120" fmla="*/ 106453 h 1604977"/>
                <a:gd name="connsiteX303-3121" fmla="*/ 1604976 w 1763290"/>
                <a:gd name="connsiteY303-3122" fmla="*/ 100994 h 1604977"/>
                <a:gd name="connsiteX304-3123" fmla="*/ 1555845 w 1763290"/>
                <a:gd name="connsiteY304-3124" fmla="*/ 98264 h 1604977"/>
                <a:gd name="connsiteX305-3125" fmla="*/ 1487606 w 1763290"/>
                <a:gd name="connsiteY305-3126" fmla="*/ 98264 h 1604977"/>
                <a:gd name="connsiteX306-3127" fmla="*/ 1457581 w 1763290"/>
                <a:gd name="connsiteY306-3128" fmla="*/ 103723 h 1604977"/>
                <a:gd name="connsiteX307-3129" fmla="*/ 1446662 w 1763290"/>
                <a:gd name="connsiteY307-3130" fmla="*/ 111912 h 1604977"/>
                <a:gd name="connsiteX308-3131" fmla="*/ 1438474 w 1763290"/>
                <a:gd name="connsiteY308-3132" fmla="*/ 117371 h 1604977"/>
                <a:gd name="connsiteX309-3133" fmla="*/ 1430285 w 1763290"/>
                <a:gd name="connsiteY309-3134" fmla="*/ 125560 h 1604977"/>
                <a:gd name="connsiteX310-3135" fmla="*/ 1413908 w 1763290"/>
                <a:gd name="connsiteY310-3136" fmla="*/ 133748 h 1604977"/>
                <a:gd name="connsiteX311-3137" fmla="*/ 1400260 w 1763290"/>
                <a:gd name="connsiteY311-3138" fmla="*/ 150125 h 1604977"/>
                <a:gd name="connsiteX312-3139" fmla="*/ 1392071 w 1763290"/>
                <a:gd name="connsiteY312-3140" fmla="*/ 152855 h 1604977"/>
                <a:gd name="connsiteX313-3141" fmla="*/ 1381153 w 1763290"/>
                <a:gd name="connsiteY313-3142" fmla="*/ 169232 h 1604977"/>
                <a:gd name="connsiteX314-3143" fmla="*/ 1372965 w 1763290"/>
                <a:gd name="connsiteY314-3144" fmla="*/ 185610 h 1604977"/>
                <a:gd name="connsiteX315-3145" fmla="*/ 1367505 w 1763290"/>
                <a:gd name="connsiteY315-3146" fmla="*/ 196528 h 1604977"/>
                <a:gd name="connsiteX316-3147" fmla="*/ 1364776 w 1763290"/>
                <a:gd name="connsiteY316-3148" fmla="*/ 204717 h 1604977"/>
                <a:gd name="connsiteX317-3149" fmla="*/ 1356587 w 1763290"/>
                <a:gd name="connsiteY317-3150" fmla="*/ 210176 h 1604977"/>
                <a:gd name="connsiteX318-3151" fmla="*/ 1345669 w 1763290"/>
                <a:gd name="connsiteY318-3152" fmla="*/ 218364 h 1604977"/>
                <a:gd name="connsiteX319-3153" fmla="*/ 1337480 w 1763290"/>
                <a:gd name="connsiteY319-3154" fmla="*/ 223823 h 1604977"/>
                <a:gd name="connsiteX320-3155" fmla="*/ 1214650 w 1763290"/>
                <a:gd name="connsiteY320-3156" fmla="*/ 226553 h 1604977"/>
                <a:gd name="connsiteX321-3157" fmla="*/ 1203732 w 1763290"/>
                <a:gd name="connsiteY321-3158" fmla="*/ 242930 h 1604977"/>
                <a:gd name="connsiteX322-3159" fmla="*/ 1195544 w 1763290"/>
                <a:gd name="connsiteY322-3160" fmla="*/ 251119 h 1604977"/>
                <a:gd name="connsiteX323-3161" fmla="*/ 1190085 w 1763290"/>
                <a:gd name="connsiteY323-3162" fmla="*/ 270226 h 1604977"/>
                <a:gd name="connsiteX324-3163" fmla="*/ 1187355 w 1763290"/>
                <a:gd name="connsiteY324-3164" fmla="*/ 278414 h 1604977"/>
                <a:gd name="connsiteX325-3165" fmla="*/ 1181896 w 1763290"/>
                <a:gd name="connsiteY325-3166" fmla="*/ 283874 h 1604977"/>
                <a:gd name="connsiteX326-3167" fmla="*/ 1176437 w 1763290"/>
                <a:gd name="connsiteY326-3168" fmla="*/ 300251 h 1604977"/>
                <a:gd name="connsiteX327-3169" fmla="*/ 1173707 w 1763290"/>
                <a:gd name="connsiteY327-3170" fmla="*/ 308440 h 1604977"/>
                <a:gd name="connsiteX328-3171" fmla="*/ 1170978 w 1763290"/>
                <a:gd name="connsiteY328-3172" fmla="*/ 349383 h 1604977"/>
                <a:gd name="connsiteX329-3173" fmla="*/ 1168248 w 1763290"/>
                <a:gd name="connsiteY329-3174" fmla="*/ 357571 h 1604977"/>
                <a:gd name="connsiteX330-3175" fmla="*/ 1165519 w 1763290"/>
                <a:gd name="connsiteY330-3176" fmla="*/ 327546 h 1604977"/>
                <a:gd name="connsiteX331-3177" fmla="*/ 1157330 w 1763290"/>
                <a:gd name="connsiteY331-3178" fmla="*/ 324817 h 1604977"/>
                <a:gd name="connsiteX332-3179" fmla="*/ 1127305 w 1763290"/>
                <a:gd name="connsiteY332-3180" fmla="*/ 322087 h 1604977"/>
                <a:gd name="connsiteX333-3181" fmla="*/ 1116387 w 1763290"/>
                <a:gd name="connsiteY333-3182" fmla="*/ 319358 h 1604977"/>
                <a:gd name="connsiteX334-3183" fmla="*/ 1113657 w 1763290"/>
                <a:gd name="connsiteY334-3184" fmla="*/ 311169 h 1604977"/>
                <a:gd name="connsiteX335-3185" fmla="*/ 1110928 w 1763290"/>
                <a:gd name="connsiteY335-3186" fmla="*/ 292062 h 1604977"/>
                <a:gd name="connsiteX336-3187" fmla="*/ 1127305 w 1763290"/>
                <a:gd name="connsiteY336-3188" fmla="*/ 281144 h 1604977"/>
                <a:gd name="connsiteX337-3189" fmla="*/ 1140953 w 1763290"/>
                <a:gd name="connsiteY337-3190" fmla="*/ 267496 h 1604977"/>
                <a:gd name="connsiteX338-3191" fmla="*/ 1138223 w 1763290"/>
                <a:gd name="connsiteY338-3192" fmla="*/ 259308 h 1604977"/>
                <a:gd name="connsiteX339-3193" fmla="*/ 1113657 w 1763290"/>
                <a:gd name="connsiteY339-3194" fmla="*/ 251119 h 1604977"/>
                <a:gd name="connsiteX340-3195" fmla="*/ 1080902 w 1763290"/>
                <a:gd name="connsiteY340-3196" fmla="*/ 232012 h 1604977"/>
                <a:gd name="connsiteX341-3197" fmla="*/ 1064525 w 1763290"/>
                <a:gd name="connsiteY341-3198" fmla="*/ 221094 h 1604977"/>
                <a:gd name="connsiteX342-3199" fmla="*/ 1023582 w 1763290"/>
                <a:gd name="connsiteY342-3200" fmla="*/ 210176 h 1604977"/>
                <a:gd name="connsiteX343-3201" fmla="*/ 1012664 w 1763290"/>
                <a:gd name="connsiteY343-3202" fmla="*/ 193798 h 1604977"/>
                <a:gd name="connsiteX344-3203" fmla="*/ 1004475 w 1763290"/>
                <a:gd name="connsiteY344-3204" fmla="*/ 174691 h 1604977"/>
                <a:gd name="connsiteX345-3205" fmla="*/ 1001745 w 1763290"/>
                <a:gd name="connsiteY345-3206" fmla="*/ 166503 h 1604977"/>
                <a:gd name="connsiteX346-3207" fmla="*/ 979909 w 1763290"/>
                <a:gd name="connsiteY346-3208" fmla="*/ 158314 h 1604977"/>
                <a:gd name="connsiteX347-3209" fmla="*/ 958073 w 1763290"/>
                <a:gd name="connsiteY347-3210" fmla="*/ 147396 h 1604977"/>
                <a:gd name="connsiteX348-3211" fmla="*/ 952613 w 1763290"/>
                <a:gd name="connsiteY348-3212" fmla="*/ 141937 h 1604977"/>
                <a:gd name="connsiteX349-3213" fmla="*/ 906211 w 1763290"/>
                <a:gd name="connsiteY349-3214" fmla="*/ 144666 h 1604977"/>
                <a:gd name="connsiteX350-3215" fmla="*/ 903482 w 1763290"/>
                <a:gd name="connsiteY350-3216" fmla="*/ 152855 h 1604977"/>
                <a:gd name="connsiteX351-3217" fmla="*/ 900752 w 1763290"/>
                <a:gd name="connsiteY351-3218" fmla="*/ 199257 h 1604977"/>
                <a:gd name="connsiteX352-3219" fmla="*/ 837972 w 1763290"/>
                <a:gd name="connsiteY352-3220" fmla="*/ 204717 h 1604977"/>
                <a:gd name="connsiteX353-3221" fmla="*/ 821595 w 1763290"/>
                <a:gd name="connsiteY353-3222" fmla="*/ 207446 h 1604977"/>
                <a:gd name="connsiteX354-3223" fmla="*/ 813406 w 1763290"/>
                <a:gd name="connsiteY354-3224" fmla="*/ 210176 h 1604977"/>
                <a:gd name="connsiteX355-3225" fmla="*/ 775193 w 1763290"/>
                <a:gd name="connsiteY355-3226" fmla="*/ 218364 h 1604977"/>
                <a:gd name="connsiteX356-3227" fmla="*/ 753356 w 1763290"/>
                <a:gd name="connsiteY356-3228" fmla="*/ 221094 h 1604977"/>
                <a:gd name="connsiteX357-3229" fmla="*/ 723331 w 1763290"/>
                <a:gd name="connsiteY357-3230" fmla="*/ 221094 h 1604977"/>
                <a:gd name="connsiteX358-3231" fmla="*/ 726061 w 1763290"/>
                <a:gd name="connsiteY358-3232" fmla="*/ 212905 h 1604977"/>
                <a:gd name="connsiteX359-3233" fmla="*/ 731520 w 1763290"/>
                <a:gd name="connsiteY359-3234" fmla="*/ 204717 h 1604977"/>
                <a:gd name="connsiteX360-3235" fmla="*/ 767004 w 1763290"/>
                <a:gd name="connsiteY360-3236" fmla="*/ 193798 h 1604977"/>
                <a:gd name="connsiteX361-3237" fmla="*/ 777922 w 1763290"/>
                <a:gd name="connsiteY361-3238" fmla="*/ 177421 h 1604977"/>
                <a:gd name="connsiteX362-3239" fmla="*/ 783381 w 1763290"/>
                <a:gd name="connsiteY362-3240" fmla="*/ 169232 h 1604977"/>
                <a:gd name="connsiteX363-3241" fmla="*/ 786111 w 1763290"/>
                <a:gd name="connsiteY363-3242" fmla="*/ 161044 h 1604977"/>
                <a:gd name="connsiteX364-3243" fmla="*/ 783381 w 1763290"/>
                <a:gd name="connsiteY364-3244" fmla="*/ 128289 h 1604977"/>
                <a:gd name="connsiteX365-3245" fmla="*/ 731520 w 1763290"/>
                <a:gd name="connsiteY365-3246" fmla="*/ 125560 h 1604977"/>
                <a:gd name="connsiteX366-3247" fmla="*/ 723331 w 1763290"/>
                <a:gd name="connsiteY366-3248" fmla="*/ 122830 h 1604977"/>
                <a:gd name="connsiteX367-3249" fmla="*/ 682388 w 1763290"/>
                <a:gd name="connsiteY367-3250" fmla="*/ 120100 h 1604977"/>
                <a:gd name="connsiteX368-3251" fmla="*/ 674199 w 1763290"/>
                <a:gd name="connsiteY368-3252" fmla="*/ 109182 h 1604977"/>
                <a:gd name="connsiteX369-3253" fmla="*/ 666010 w 1763290"/>
                <a:gd name="connsiteY369-3254" fmla="*/ 103723 h 1604977"/>
                <a:gd name="connsiteX370-3255" fmla="*/ 638715 w 1763290"/>
                <a:gd name="connsiteY370-3256" fmla="*/ 65509 h 1604977"/>
                <a:gd name="connsiteX371-3257" fmla="*/ 633256 w 1763290"/>
                <a:gd name="connsiteY371-3258" fmla="*/ 54591 h 1604977"/>
                <a:gd name="connsiteX372-3259" fmla="*/ 625067 w 1763290"/>
                <a:gd name="connsiteY372-3260" fmla="*/ 49132 h 1604977"/>
                <a:gd name="connsiteX373-3261" fmla="*/ 600501 w 1763290"/>
                <a:gd name="connsiteY373-3262" fmla="*/ 40943 h 1604977"/>
                <a:gd name="connsiteX374-3263" fmla="*/ 589583 w 1763290"/>
                <a:gd name="connsiteY374-3264" fmla="*/ 35484 h 1604977"/>
                <a:gd name="connsiteX375-3265" fmla="*/ 581394 w 1763290"/>
                <a:gd name="connsiteY375-3266" fmla="*/ 32755 h 1604977"/>
                <a:gd name="connsiteX376-3267" fmla="*/ 573206 w 1763290"/>
                <a:gd name="connsiteY376-3268" fmla="*/ 27296 h 1604977"/>
                <a:gd name="connsiteX377-3269" fmla="*/ 556828 w 1763290"/>
                <a:gd name="connsiteY377-3270" fmla="*/ 21837 h 1604977"/>
                <a:gd name="connsiteX378-3271" fmla="*/ 540451 w 1763290"/>
                <a:gd name="connsiteY378-3272" fmla="*/ 13648 h 1604977"/>
                <a:gd name="connsiteX379-3273" fmla="*/ 532262 w 1763290"/>
                <a:gd name="connsiteY379-3274" fmla="*/ 8189 h 1604977"/>
                <a:gd name="connsiteX380-3275" fmla="*/ 518615 w 1763290"/>
                <a:gd name="connsiteY380-3276" fmla="*/ 5459 h 1604977"/>
                <a:gd name="connsiteX381-3277" fmla="*/ 510426 w 1763290"/>
                <a:gd name="connsiteY381-3278" fmla="*/ 2730 h 1604977"/>
                <a:gd name="connsiteX382-3279" fmla="*/ 499508 w 1763290"/>
                <a:gd name="connsiteY382-3280" fmla="*/ 0 h 1604977"/>
                <a:gd name="connsiteX383-3281" fmla="*/ 488590 w 1763290"/>
                <a:gd name="connsiteY383-3282" fmla="*/ 139207 h 1604977"/>
                <a:gd name="connsiteX384-3283" fmla="*/ 483130 w 1763290"/>
                <a:gd name="connsiteY384-3284" fmla="*/ 144666 h 1604977"/>
                <a:gd name="connsiteX385-3285" fmla="*/ 474942 w 1763290"/>
                <a:gd name="connsiteY385-3286" fmla="*/ 147396 h 1604977"/>
                <a:gd name="connsiteX386-3287" fmla="*/ 455835 w 1763290"/>
                <a:gd name="connsiteY386-3288" fmla="*/ 152855 h 1604977"/>
                <a:gd name="connsiteX387-3289" fmla="*/ 466753 w 1763290"/>
                <a:gd name="connsiteY387-3290" fmla="*/ 158314 h 1604977"/>
                <a:gd name="connsiteX388-3291" fmla="*/ 483130 w 1763290"/>
                <a:gd name="connsiteY388-3292" fmla="*/ 169232 h 1604977"/>
                <a:gd name="connsiteX389-3293" fmla="*/ 499508 w 1763290"/>
                <a:gd name="connsiteY389-3294" fmla="*/ 185610 h 1604977"/>
                <a:gd name="connsiteX390-3295" fmla="*/ 496778 w 1763290"/>
                <a:gd name="connsiteY390-3296" fmla="*/ 199257 h 1604977"/>
                <a:gd name="connsiteX391-3297" fmla="*/ 491319 w 1763290"/>
                <a:gd name="connsiteY391-3298" fmla="*/ 204717 h 1604977"/>
                <a:gd name="connsiteX392-3299" fmla="*/ 494049 w 1763290"/>
                <a:gd name="connsiteY392-3300" fmla="*/ 215635 h 1604977"/>
                <a:gd name="connsiteX393-3301" fmla="*/ 502237 w 1763290"/>
                <a:gd name="connsiteY393-3302" fmla="*/ 218364 h 1604977"/>
                <a:gd name="connsiteX394-3303" fmla="*/ 521344 w 1763290"/>
                <a:gd name="connsiteY394-3304" fmla="*/ 223823 h 1604977"/>
                <a:gd name="connsiteX395-3305" fmla="*/ 532262 w 1763290"/>
                <a:gd name="connsiteY395-3306" fmla="*/ 237471 h 1604977"/>
                <a:gd name="connsiteX396-3307" fmla="*/ 534992 w 1763290"/>
                <a:gd name="connsiteY396-3308" fmla="*/ 245660 h 1604977"/>
                <a:gd name="connsiteX397-3309" fmla="*/ 543181 w 1763290"/>
                <a:gd name="connsiteY397-3310" fmla="*/ 251119 h 1604977"/>
                <a:gd name="connsiteX398-3311" fmla="*/ 565017 w 1763290"/>
                <a:gd name="connsiteY398-3312" fmla="*/ 270226 h 1604977"/>
                <a:gd name="connsiteX399-3313" fmla="*/ 578665 w 1763290"/>
                <a:gd name="connsiteY399-3314" fmla="*/ 283874 h 1604977"/>
                <a:gd name="connsiteX400-3315" fmla="*/ 586853 w 1763290"/>
                <a:gd name="connsiteY400-3316" fmla="*/ 302980 h 1604977"/>
                <a:gd name="connsiteX401-3317" fmla="*/ 589583 w 1763290"/>
                <a:gd name="connsiteY401-3318" fmla="*/ 313899 h 1604977"/>
                <a:gd name="connsiteX402-3319" fmla="*/ 592313 w 1763290"/>
                <a:gd name="connsiteY402-3320" fmla="*/ 322087 h 1604977"/>
                <a:gd name="connsiteX403-3321" fmla="*/ 584124 w 1763290"/>
                <a:gd name="connsiteY403-3322" fmla="*/ 324817 h 1604977"/>
                <a:gd name="connsiteX404-3323" fmla="*/ 570476 w 1763290"/>
                <a:gd name="connsiteY404-3324" fmla="*/ 313899 h 1604977"/>
                <a:gd name="connsiteX405-3325" fmla="*/ 567747 w 1763290"/>
                <a:gd name="connsiteY405-3326" fmla="*/ 305710 h 1604977"/>
                <a:gd name="connsiteX406-3327" fmla="*/ 556828 w 1763290"/>
                <a:gd name="connsiteY406-3328" fmla="*/ 292062 h 1604977"/>
                <a:gd name="connsiteX407-3329" fmla="*/ 534992 w 1763290"/>
                <a:gd name="connsiteY407-3330" fmla="*/ 278414 h 1604977"/>
                <a:gd name="connsiteX408-3331" fmla="*/ 518615 w 1763290"/>
                <a:gd name="connsiteY408-3332" fmla="*/ 264767 h 1604977"/>
                <a:gd name="connsiteX409-3333" fmla="*/ 507696 w 1763290"/>
                <a:gd name="connsiteY409-3334" fmla="*/ 256578 h 1604977"/>
                <a:gd name="connsiteX410-3335" fmla="*/ 499508 w 1763290"/>
                <a:gd name="connsiteY410-3336" fmla="*/ 248389 h 1604977"/>
                <a:gd name="connsiteX411-3337" fmla="*/ 491319 w 1763290"/>
                <a:gd name="connsiteY411-3338" fmla="*/ 245660 h 1604977"/>
                <a:gd name="connsiteX412-3339" fmla="*/ 469483 w 1763290"/>
                <a:gd name="connsiteY412-3340" fmla="*/ 229283 h 1604977"/>
                <a:gd name="connsiteX413-3341" fmla="*/ 461294 w 1763290"/>
                <a:gd name="connsiteY413-3342" fmla="*/ 226553 h 1604977"/>
                <a:gd name="connsiteX414-3343" fmla="*/ 458565 w 1763290"/>
                <a:gd name="connsiteY414-3344" fmla="*/ 218364 h 1604977"/>
                <a:gd name="connsiteX415-3345" fmla="*/ 428539 w 1763290"/>
                <a:gd name="connsiteY415-3346" fmla="*/ 218364 h 1604977"/>
                <a:gd name="connsiteX416-3347" fmla="*/ 414892 w 1763290"/>
                <a:gd name="connsiteY416-3348" fmla="*/ 232012 h 1604977"/>
                <a:gd name="connsiteX417-3349" fmla="*/ 412162 w 1763290"/>
                <a:gd name="connsiteY417-3350" fmla="*/ 242930 h 1604977"/>
                <a:gd name="connsiteX418-3351" fmla="*/ 387596 w 1763290"/>
                <a:gd name="connsiteY418-3352" fmla="*/ 264767 h 1604977"/>
                <a:gd name="connsiteX0-3353" fmla="*/ 387596 w 1763290"/>
                <a:gd name="connsiteY0-3354" fmla="*/ 264767 h 1604977"/>
                <a:gd name="connsiteX1-3355" fmla="*/ 384867 w 1763290"/>
                <a:gd name="connsiteY1-3356" fmla="*/ 242930 h 1604977"/>
                <a:gd name="connsiteX2-3357" fmla="*/ 382137 w 1763290"/>
                <a:gd name="connsiteY2-3358" fmla="*/ 232012 h 1604977"/>
                <a:gd name="connsiteX3-3359" fmla="*/ 373948 w 1763290"/>
                <a:gd name="connsiteY3-3360" fmla="*/ 229283 h 1604977"/>
                <a:gd name="connsiteX4-3361" fmla="*/ 368489 w 1763290"/>
                <a:gd name="connsiteY4-3362" fmla="*/ 223823 h 1604977"/>
                <a:gd name="connsiteX5-3363" fmla="*/ 278414 w 1763290"/>
                <a:gd name="connsiteY5-3364" fmla="*/ 221094 h 1604977"/>
                <a:gd name="connsiteX6-3365" fmla="*/ 272955 w 1763290"/>
                <a:gd name="connsiteY6-3366" fmla="*/ 229283 h 1604977"/>
                <a:gd name="connsiteX7-3367" fmla="*/ 264766 w 1763290"/>
                <a:gd name="connsiteY7-3368" fmla="*/ 234742 h 1604977"/>
                <a:gd name="connsiteX8-3369" fmla="*/ 253848 w 1763290"/>
                <a:gd name="connsiteY8-3370" fmla="*/ 248389 h 1604977"/>
                <a:gd name="connsiteX9-3371" fmla="*/ 251119 w 1763290"/>
                <a:gd name="connsiteY9-3372" fmla="*/ 262037 h 1604977"/>
                <a:gd name="connsiteX10-3373" fmla="*/ 248389 w 1763290"/>
                <a:gd name="connsiteY10-3374" fmla="*/ 270226 h 1604977"/>
                <a:gd name="connsiteX11-3375" fmla="*/ 251119 w 1763290"/>
                <a:gd name="connsiteY11-3376" fmla="*/ 300251 h 1604977"/>
                <a:gd name="connsiteX12-3377" fmla="*/ 253848 w 1763290"/>
                <a:gd name="connsiteY12-3378" fmla="*/ 308440 h 1604977"/>
                <a:gd name="connsiteX13-3379" fmla="*/ 262037 w 1763290"/>
                <a:gd name="connsiteY13-3380" fmla="*/ 313899 h 1604977"/>
                <a:gd name="connsiteX14-3381" fmla="*/ 256578 w 1763290"/>
                <a:gd name="connsiteY14-3382" fmla="*/ 322087 h 1604977"/>
                <a:gd name="connsiteX15-3383" fmla="*/ 240200 w 1763290"/>
                <a:gd name="connsiteY15-3384" fmla="*/ 327546 h 1604977"/>
                <a:gd name="connsiteX16-3385" fmla="*/ 234741 w 1763290"/>
                <a:gd name="connsiteY16-3386" fmla="*/ 368490 h 1604977"/>
                <a:gd name="connsiteX17-3387" fmla="*/ 229282 w 1763290"/>
                <a:gd name="connsiteY17-3388" fmla="*/ 376678 h 1604977"/>
                <a:gd name="connsiteX18-3389" fmla="*/ 232012 w 1763290"/>
                <a:gd name="connsiteY18-3390" fmla="*/ 387597 h 1604977"/>
                <a:gd name="connsiteX19-3391" fmla="*/ 237471 w 1763290"/>
                <a:gd name="connsiteY19-3392" fmla="*/ 395785 h 1604977"/>
                <a:gd name="connsiteX20-3393" fmla="*/ 234741 w 1763290"/>
                <a:gd name="connsiteY20-3394" fmla="*/ 425810 h 1604977"/>
                <a:gd name="connsiteX21-3395" fmla="*/ 158314 w 1763290"/>
                <a:gd name="connsiteY21-3396" fmla="*/ 425810 h 1604977"/>
                <a:gd name="connsiteX22-3397" fmla="*/ 150125 w 1763290"/>
                <a:gd name="connsiteY22-3398" fmla="*/ 431269 h 1604977"/>
                <a:gd name="connsiteX23-3399" fmla="*/ 152855 w 1763290"/>
                <a:gd name="connsiteY23-3400" fmla="*/ 477672 h 1604977"/>
                <a:gd name="connsiteX24-3401" fmla="*/ 155584 w 1763290"/>
                <a:gd name="connsiteY24-3402" fmla="*/ 485860 h 1604977"/>
                <a:gd name="connsiteX25-3403" fmla="*/ 171962 w 1763290"/>
                <a:gd name="connsiteY25-3404" fmla="*/ 491320 h 1604977"/>
                <a:gd name="connsiteX26-3405" fmla="*/ 180150 w 1763290"/>
                <a:gd name="connsiteY26-3406" fmla="*/ 496779 h 1604977"/>
                <a:gd name="connsiteX27-3407" fmla="*/ 196528 w 1763290"/>
                <a:gd name="connsiteY27-3408" fmla="*/ 518615 h 1604977"/>
                <a:gd name="connsiteX28-3409" fmla="*/ 199257 w 1763290"/>
                <a:gd name="connsiteY28-3410" fmla="*/ 526804 h 1604977"/>
                <a:gd name="connsiteX29-3411" fmla="*/ 201987 w 1763290"/>
                <a:gd name="connsiteY29-3412" fmla="*/ 543181 h 1604977"/>
                <a:gd name="connsiteX30-3413" fmla="*/ 193798 w 1763290"/>
                <a:gd name="connsiteY30-3414" fmla="*/ 545911 h 1604977"/>
                <a:gd name="connsiteX31-3415" fmla="*/ 182880 w 1763290"/>
                <a:gd name="connsiteY31-3416" fmla="*/ 562288 h 1604977"/>
                <a:gd name="connsiteX32-3417" fmla="*/ 166502 w 1763290"/>
                <a:gd name="connsiteY32-3418" fmla="*/ 567747 h 1604977"/>
                <a:gd name="connsiteX33-3419" fmla="*/ 158314 w 1763290"/>
                <a:gd name="connsiteY33-3420" fmla="*/ 570477 h 1604977"/>
                <a:gd name="connsiteX34-3421" fmla="*/ 144666 w 1763290"/>
                <a:gd name="connsiteY34-3422" fmla="*/ 573206 h 1604977"/>
                <a:gd name="connsiteX35-3423" fmla="*/ 136477 w 1763290"/>
                <a:gd name="connsiteY35-3424" fmla="*/ 575936 h 1604977"/>
                <a:gd name="connsiteX36-3425" fmla="*/ 81886 w 1763290"/>
                <a:gd name="connsiteY36-3426" fmla="*/ 578665 h 1604977"/>
                <a:gd name="connsiteX37-3427" fmla="*/ 62779 w 1763290"/>
                <a:gd name="connsiteY37-3428" fmla="*/ 581395 h 1604977"/>
                <a:gd name="connsiteX38-3429" fmla="*/ 49132 w 1763290"/>
                <a:gd name="connsiteY38-3430" fmla="*/ 595043 h 1604977"/>
                <a:gd name="connsiteX39-3431" fmla="*/ 40943 w 1763290"/>
                <a:gd name="connsiteY39-3432" fmla="*/ 597772 h 1604977"/>
                <a:gd name="connsiteX40-3433" fmla="*/ 35484 w 1763290"/>
                <a:gd name="connsiteY40-3434" fmla="*/ 657822 h 1604977"/>
                <a:gd name="connsiteX41-3435" fmla="*/ 40943 w 1763290"/>
                <a:gd name="connsiteY41-3436" fmla="*/ 682388 h 1604977"/>
                <a:gd name="connsiteX42-3437" fmla="*/ 35484 w 1763290"/>
                <a:gd name="connsiteY42-3438" fmla="*/ 736979 h 1604977"/>
                <a:gd name="connsiteX43-3439" fmla="*/ 30025 w 1763290"/>
                <a:gd name="connsiteY43-3440" fmla="*/ 745168 h 1604977"/>
                <a:gd name="connsiteX44-3441" fmla="*/ 21836 w 1763290"/>
                <a:gd name="connsiteY44-3442" fmla="*/ 747897 h 1604977"/>
                <a:gd name="connsiteX45-3443" fmla="*/ 5459 w 1763290"/>
                <a:gd name="connsiteY45-3444" fmla="*/ 756086 h 1604977"/>
                <a:gd name="connsiteX46-3445" fmla="*/ 0 w 1763290"/>
                <a:gd name="connsiteY46-3446" fmla="*/ 764275 h 1604977"/>
                <a:gd name="connsiteX47-3447" fmla="*/ 2729 w 1763290"/>
                <a:gd name="connsiteY47-3448" fmla="*/ 788841 h 1604977"/>
                <a:gd name="connsiteX48-3449" fmla="*/ 13648 w 1763290"/>
                <a:gd name="connsiteY48-3450" fmla="*/ 791570 h 1604977"/>
                <a:gd name="connsiteX49-3451" fmla="*/ 30025 w 1763290"/>
                <a:gd name="connsiteY49-3452" fmla="*/ 797029 h 1604977"/>
                <a:gd name="connsiteX50-3453" fmla="*/ 32754 w 1763290"/>
                <a:gd name="connsiteY50-3454" fmla="*/ 848891 h 1604977"/>
                <a:gd name="connsiteX51-3455" fmla="*/ 30025 w 1763290"/>
                <a:gd name="connsiteY51-3456" fmla="*/ 859809 h 1604977"/>
                <a:gd name="connsiteX52-3457" fmla="*/ 13648 w 1763290"/>
                <a:gd name="connsiteY52-3458" fmla="*/ 870727 h 1604977"/>
                <a:gd name="connsiteX53-3459" fmla="*/ 10918 w 1763290"/>
                <a:gd name="connsiteY53-3460" fmla="*/ 878916 h 1604977"/>
                <a:gd name="connsiteX54-3461" fmla="*/ 0 w 1763290"/>
                <a:gd name="connsiteY54-3462" fmla="*/ 895293 h 1604977"/>
                <a:gd name="connsiteX55-3463" fmla="*/ 2729 w 1763290"/>
                <a:gd name="connsiteY55-3464" fmla="*/ 903482 h 1604977"/>
                <a:gd name="connsiteX56-3465" fmla="*/ 8188 w 1763290"/>
                <a:gd name="connsiteY56-3466" fmla="*/ 925318 h 1604977"/>
                <a:gd name="connsiteX57-3467" fmla="*/ 13648 w 1763290"/>
                <a:gd name="connsiteY57-3468" fmla="*/ 930777 h 1604977"/>
                <a:gd name="connsiteX58-3469" fmla="*/ 16377 w 1763290"/>
                <a:gd name="connsiteY58-3470" fmla="*/ 938966 h 1604977"/>
                <a:gd name="connsiteX59-3471" fmla="*/ 21836 w 1763290"/>
                <a:gd name="connsiteY59-3472" fmla="*/ 947155 h 1604977"/>
                <a:gd name="connsiteX60-3473" fmla="*/ 24566 w 1763290"/>
                <a:gd name="connsiteY60-3474" fmla="*/ 977180 h 1604977"/>
                <a:gd name="connsiteX61-3475" fmla="*/ 35484 w 1763290"/>
                <a:gd name="connsiteY61-3476" fmla="*/ 1001746 h 1604977"/>
                <a:gd name="connsiteX62-3477" fmla="*/ 43673 w 1763290"/>
                <a:gd name="connsiteY62-3478" fmla="*/ 1007205 h 1604977"/>
                <a:gd name="connsiteX63-3479" fmla="*/ 43673 w 1763290"/>
                <a:gd name="connsiteY63-3480" fmla="*/ 1023582 h 1604977"/>
                <a:gd name="connsiteX64-3481" fmla="*/ 35484 w 1763290"/>
                <a:gd name="connsiteY64-3482" fmla="*/ 1026312 h 1604977"/>
                <a:gd name="connsiteX65-3483" fmla="*/ 30025 w 1763290"/>
                <a:gd name="connsiteY65-3484" fmla="*/ 1034500 h 1604977"/>
                <a:gd name="connsiteX66-3485" fmla="*/ 73698 w 1763290"/>
                <a:gd name="connsiteY66-3486" fmla="*/ 1067255 h 1604977"/>
                <a:gd name="connsiteX67-3487" fmla="*/ 81886 w 1763290"/>
                <a:gd name="connsiteY67-3488" fmla="*/ 1061796 h 1604977"/>
                <a:gd name="connsiteX68-3489" fmla="*/ 133748 w 1763290"/>
                <a:gd name="connsiteY68-3490" fmla="*/ 1061796 h 1604977"/>
                <a:gd name="connsiteX69-3491" fmla="*/ 136477 w 1763290"/>
                <a:gd name="connsiteY69-3492" fmla="*/ 1089091 h 1604977"/>
                <a:gd name="connsiteX70-3493" fmla="*/ 139207 w 1763290"/>
                <a:gd name="connsiteY70-3494" fmla="*/ 1097280 h 1604977"/>
                <a:gd name="connsiteX71-3495" fmla="*/ 141936 w 1763290"/>
                <a:gd name="connsiteY71-3496" fmla="*/ 1121846 h 1604977"/>
                <a:gd name="connsiteX72-3497" fmla="*/ 150125 w 1763290"/>
                <a:gd name="connsiteY72-3498" fmla="*/ 1124576 h 1604977"/>
                <a:gd name="connsiteX73-3499" fmla="*/ 166502 w 1763290"/>
                <a:gd name="connsiteY73-3500" fmla="*/ 1135494 h 1604977"/>
                <a:gd name="connsiteX74-3501" fmla="*/ 174691 w 1763290"/>
                <a:gd name="connsiteY74-3502" fmla="*/ 1138223 h 1604977"/>
                <a:gd name="connsiteX75-3503" fmla="*/ 196528 w 1763290"/>
                <a:gd name="connsiteY75-3504" fmla="*/ 1143683 h 1604977"/>
                <a:gd name="connsiteX76-3505" fmla="*/ 204716 w 1763290"/>
                <a:gd name="connsiteY76-3506" fmla="*/ 1149142 h 1604977"/>
                <a:gd name="connsiteX77-3507" fmla="*/ 218364 w 1763290"/>
                <a:gd name="connsiteY77-3508" fmla="*/ 1151871 h 1604977"/>
                <a:gd name="connsiteX78-3509" fmla="*/ 234741 w 1763290"/>
                <a:gd name="connsiteY78-3510" fmla="*/ 1157330 h 1604977"/>
                <a:gd name="connsiteX79-3511" fmla="*/ 240200 w 1763290"/>
                <a:gd name="connsiteY79-3512" fmla="*/ 1165519 h 1604977"/>
                <a:gd name="connsiteX80-3513" fmla="*/ 237471 w 1763290"/>
                <a:gd name="connsiteY80-3514" fmla="*/ 1184626 h 1604977"/>
                <a:gd name="connsiteX81-3515" fmla="*/ 229282 w 1763290"/>
                <a:gd name="connsiteY81-3516" fmla="*/ 1190085 h 1604977"/>
                <a:gd name="connsiteX82-3517" fmla="*/ 212905 w 1763290"/>
                <a:gd name="connsiteY82-3518" fmla="*/ 1203733 h 1604977"/>
                <a:gd name="connsiteX83-3519" fmla="*/ 207446 w 1763290"/>
                <a:gd name="connsiteY83-3520" fmla="*/ 1211921 h 1604977"/>
                <a:gd name="connsiteX84-3521" fmla="*/ 199257 w 1763290"/>
                <a:gd name="connsiteY84-3522" fmla="*/ 1217380 h 1604977"/>
                <a:gd name="connsiteX85-3523" fmla="*/ 196528 w 1763290"/>
                <a:gd name="connsiteY85-3524" fmla="*/ 1225569 h 1604977"/>
                <a:gd name="connsiteX86-3525" fmla="*/ 191068 w 1763290"/>
                <a:gd name="connsiteY86-3526" fmla="*/ 1233758 h 1604977"/>
                <a:gd name="connsiteX87-3527" fmla="*/ 185609 w 1763290"/>
                <a:gd name="connsiteY87-3528" fmla="*/ 1261053 h 1604977"/>
                <a:gd name="connsiteX88-3529" fmla="*/ 166502 w 1763290"/>
                <a:gd name="connsiteY88-3530" fmla="*/ 1285619 h 1604977"/>
                <a:gd name="connsiteX89-3531" fmla="*/ 163773 w 1763290"/>
                <a:gd name="connsiteY89-3532" fmla="*/ 1293808 h 1604977"/>
                <a:gd name="connsiteX90-3533" fmla="*/ 155584 w 1763290"/>
                <a:gd name="connsiteY90-3534" fmla="*/ 1310185 h 1604977"/>
                <a:gd name="connsiteX91-3535" fmla="*/ 144666 w 1763290"/>
                <a:gd name="connsiteY91-3536" fmla="*/ 1342940 h 1604977"/>
                <a:gd name="connsiteX92-3537" fmla="*/ 136477 w 1763290"/>
                <a:gd name="connsiteY92-3538" fmla="*/ 1348399 h 1604977"/>
                <a:gd name="connsiteX93-3539" fmla="*/ 131018 w 1763290"/>
                <a:gd name="connsiteY93-3540" fmla="*/ 1356588 h 1604977"/>
                <a:gd name="connsiteX94-3541" fmla="*/ 122830 w 1763290"/>
                <a:gd name="connsiteY94-3542" fmla="*/ 1372965 h 1604977"/>
                <a:gd name="connsiteX95-3543" fmla="*/ 125559 w 1763290"/>
                <a:gd name="connsiteY95-3544" fmla="*/ 1460311 h 1604977"/>
                <a:gd name="connsiteX96-3545" fmla="*/ 128289 w 1763290"/>
                <a:gd name="connsiteY96-3546" fmla="*/ 1468499 h 1604977"/>
                <a:gd name="connsiteX97-3547" fmla="*/ 136477 w 1763290"/>
                <a:gd name="connsiteY97-3548" fmla="*/ 1476688 h 1604977"/>
                <a:gd name="connsiteX98-3549" fmla="*/ 141936 w 1763290"/>
                <a:gd name="connsiteY98-3550" fmla="*/ 1493065 h 1604977"/>
                <a:gd name="connsiteX99-3551" fmla="*/ 147396 w 1763290"/>
                <a:gd name="connsiteY99-3552" fmla="*/ 1498524 h 1604977"/>
                <a:gd name="connsiteX100-3553" fmla="*/ 155584 w 1763290"/>
                <a:gd name="connsiteY100-3554" fmla="*/ 1501254 h 1604977"/>
                <a:gd name="connsiteX101-3555" fmla="*/ 264766 w 1763290"/>
                <a:gd name="connsiteY101-3556" fmla="*/ 1503983 h 1604977"/>
                <a:gd name="connsiteX102-3557" fmla="*/ 311169 w 1763290"/>
                <a:gd name="connsiteY102-3558" fmla="*/ 1509443 h 1604977"/>
                <a:gd name="connsiteX103-3559" fmla="*/ 319357 w 1763290"/>
                <a:gd name="connsiteY103-3560" fmla="*/ 1512172 h 1604977"/>
                <a:gd name="connsiteX104-3561" fmla="*/ 333005 w 1763290"/>
                <a:gd name="connsiteY104-3562" fmla="*/ 1514902 h 1604977"/>
                <a:gd name="connsiteX105-3563" fmla="*/ 349382 w 1763290"/>
                <a:gd name="connsiteY105-3564" fmla="*/ 1520361 h 1604977"/>
                <a:gd name="connsiteX106-3565" fmla="*/ 354842 w 1763290"/>
                <a:gd name="connsiteY106-3566" fmla="*/ 1525820 h 1604977"/>
                <a:gd name="connsiteX107-3567" fmla="*/ 363030 w 1763290"/>
                <a:gd name="connsiteY107-3568" fmla="*/ 1531279 h 1604977"/>
                <a:gd name="connsiteX108-3569" fmla="*/ 373948 w 1763290"/>
                <a:gd name="connsiteY108-3570" fmla="*/ 1547656 h 1604977"/>
                <a:gd name="connsiteX109-3571" fmla="*/ 387596 w 1763290"/>
                <a:gd name="connsiteY109-3572" fmla="*/ 1564034 h 1604977"/>
                <a:gd name="connsiteX110-3573" fmla="*/ 417621 w 1763290"/>
                <a:gd name="connsiteY110-3574" fmla="*/ 1561304 h 1604977"/>
                <a:gd name="connsiteX111-3575" fmla="*/ 425810 w 1763290"/>
                <a:gd name="connsiteY111-3576" fmla="*/ 1555845 h 1604977"/>
                <a:gd name="connsiteX112-3577" fmla="*/ 433999 w 1763290"/>
                <a:gd name="connsiteY112-3578" fmla="*/ 1553115 h 1604977"/>
                <a:gd name="connsiteX113-3579" fmla="*/ 453105 w 1763290"/>
                <a:gd name="connsiteY113-3580" fmla="*/ 1555845 h 1604977"/>
                <a:gd name="connsiteX114-3581" fmla="*/ 466753 w 1763290"/>
                <a:gd name="connsiteY114-3582" fmla="*/ 1604977 h 1604977"/>
                <a:gd name="connsiteX115-3583" fmla="*/ 499508 w 1763290"/>
                <a:gd name="connsiteY115-3584" fmla="*/ 1585870 h 1604977"/>
                <a:gd name="connsiteX116-3585" fmla="*/ 502237 w 1763290"/>
                <a:gd name="connsiteY116-3586" fmla="*/ 1577681 h 1604977"/>
                <a:gd name="connsiteX117-3587" fmla="*/ 507696 w 1763290"/>
                <a:gd name="connsiteY117-3588" fmla="*/ 1569493 h 1604977"/>
                <a:gd name="connsiteX118-3589" fmla="*/ 518615 w 1763290"/>
                <a:gd name="connsiteY118-3590" fmla="*/ 1558574 h 1604977"/>
                <a:gd name="connsiteX119-3591" fmla="*/ 567747 w 1763290"/>
                <a:gd name="connsiteY119-3592" fmla="*/ 1564034 h 1604977"/>
                <a:gd name="connsiteX120-3593" fmla="*/ 575935 w 1763290"/>
                <a:gd name="connsiteY120-3594" fmla="*/ 1569493 h 1604977"/>
                <a:gd name="connsiteX121-3595" fmla="*/ 589583 w 1763290"/>
                <a:gd name="connsiteY121-3596" fmla="*/ 1591329 h 1604977"/>
                <a:gd name="connsiteX122-3597" fmla="*/ 627797 w 1763290"/>
                <a:gd name="connsiteY122-3598" fmla="*/ 1588600 h 1604977"/>
                <a:gd name="connsiteX123-3599" fmla="*/ 635985 w 1763290"/>
                <a:gd name="connsiteY123-3600" fmla="*/ 1583140 h 1604977"/>
                <a:gd name="connsiteX124-3601" fmla="*/ 644174 w 1763290"/>
                <a:gd name="connsiteY124-3602" fmla="*/ 1580411 h 1604977"/>
                <a:gd name="connsiteX125-3603" fmla="*/ 657822 w 1763290"/>
                <a:gd name="connsiteY125-3604" fmla="*/ 1566763 h 1604977"/>
                <a:gd name="connsiteX126-3605" fmla="*/ 660551 w 1763290"/>
                <a:gd name="connsiteY126-3606" fmla="*/ 1558574 h 1604977"/>
                <a:gd name="connsiteX127-3607" fmla="*/ 676929 w 1763290"/>
                <a:gd name="connsiteY127-3608" fmla="*/ 1547656 h 1604977"/>
                <a:gd name="connsiteX128-3609" fmla="*/ 685117 w 1763290"/>
                <a:gd name="connsiteY128-3610" fmla="*/ 1542197 h 1604977"/>
                <a:gd name="connsiteX129-3611" fmla="*/ 786111 w 1763290"/>
                <a:gd name="connsiteY129-3612" fmla="*/ 1544927 h 1604977"/>
                <a:gd name="connsiteX130-3613" fmla="*/ 797029 w 1763290"/>
                <a:gd name="connsiteY130-3614" fmla="*/ 1547656 h 1604977"/>
                <a:gd name="connsiteX131-3615" fmla="*/ 813406 w 1763290"/>
                <a:gd name="connsiteY131-3616" fmla="*/ 1561304 h 1604977"/>
                <a:gd name="connsiteX132-3617" fmla="*/ 821595 w 1763290"/>
                <a:gd name="connsiteY132-3618" fmla="*/ 1577681 h 1604977"/>
                <a:gd name="connsiteX133-3619" fmla="*/ 829784 w 1763290"/>
                <a:gd name="connsiteY133-3620" fmla="*/ 1583140 h 1604977"/>
                <a:gd name="connsiteX134-3621" fmla="*/ 846161 w 1763290"/>
                <a:gd name="connsiteY134-3622" fmla="*/ 1594059 h 1604977"/>
                <a:gd name="connsiteX135-3623" fmla="*/ 867997 w 1763290"/>
                <a:gd name="connsiteY135-3624" fmla="*/ 1585870 h 1604977"/>
                <a:gd name="connsiteX136-3625" fmla="*/ 873456 w 1763290"/>
                <a:gd name="connsiteY136-3626" fmla="*/ 1577681 h 1604977"/>
                <a:gd name="connsiteX137-3627" fmla="*/ 876186 w 1763290"/>
                <a:gd name="connsiteY137-3628" fmla="*/ 1558574 h 1604977"/>
                <a:gd name="connsiteX138-3629" fmla="*/ 878916 w 1763290"/>
                <a:gd name="connsiteY138-3630" fmla="*/ 1550386 h 1604977"/>
                <a:gd name="connsiteX139-3631" fmla="*/ 876186 w 1763290"/>
                <a:gd name="connsiteY139-3632" fmla="*/ 1517631 h 1604977"/>
                <a:gd name="connsiteX140-3633" fmla="*/ 873456 w 1763290"/>
                <a:gd name="connsiteY140-3634" fmla="*/ 1506713 h 1604977"/>
                <a:gd name="connsiteX141-3635" fmla="*/ 862538 w 1763290"/>
                <a:gd name="connsiteY141-3636" fmla="*/ 1490336 h 1604977"/>
                <a:gd name="connsiteX142-3637" fmla="*/ 857079 w 1763290"/>
                <a:gd name="connsiteY142-3638" fmla="*/ 1482147 h 1604977"/>
                <a:gd name="connsiteX143-3639" fmla="*/ 851620 w 1763290"/>
                <a:gd name="connsiteY143-3640" fmla="*/ 1473958 h 1604977"/>
                <a:gd name="connsiteX144-3641" fmla="*/ 843431 w 1763290"/>
                <a:gd name="connsiteY144-3642" fmla="*/ 1457581 h 1604977"/>
                <a:gd name="connsiteX145-3643" fmla="*/ 840702 w 1763290"/>
                <a:gd name="connsiteY145-3644" fmla="*/ 1433015 h 1604977"/>
                <a:gd name="connsiteX146-3645" fmla="*/ 837972 w 1763290"/>
                <a:gd name="connsiteY146-3646" fmla="*/ 1424826 h 1604977"/>
                <a:gd name="connsiteX147-3647" fmla="*/ 848890 w 1763290"/>
                <a:gd name="connsiteY147-3648" fmla="*/ 1408449 h 1604977"/>
                <a:gd name="connsiteX148-3649" fmla="*/ 900752 w 1763290"/>
                <a:gd name="connsiteY148-3650" fmla="*/ 1405720 h 1604977"/>
                <a:gd name="connsiteX149-3651" fmla="*/ 908941 w 1763290"/>
                <a:gd name="connsiteY149-3652" fmla="*/ 1402990 h 1604977"/>
                <a:gd name="connsiteX150-3653" fmla="*/ 919859 w 1763290"/>
                <a:gd name="connsiteY150-3654" fmla="*/ 1400260 h 1604977"/>
                <a:gd name="connsiteX151-3655" fmla="*/ 928048 w 1763290"/>
                <a:gd name="connsiteY151-3656" fmla="*/ 1378424 h 1604977"/>
                <a:gd name="connsiteX152-3657" fmla="*/ 944425 w 1763290"/>
                <a:gd name="connsiteY152-3658" fmla="*/ 1372965 h 1604977"/>
                <a:gd name="connsiteX153-3659" fmla="*/ 958073 w 1763290"/>
                <a:gd name="connsiteY153-3660" fmla="*/ 1362047 h 1604977"/>
                <a:gd name="connsiteX154-3661" fmla="*/ 971720 w 1763290"/>
                <a:gd name="connsiteY154-3662" fmla="*/ 1351128 h 1604977"/>
                <a:gd name="connsiteX155-3663" fmla="*/ 977179 w 1763290"/>
                <a:gd name="connsiteY155-3664" fmla="*/ 1332022 h 1604977"/>
                <a:gd name="connsiteX156-3665" fmla="*/ 982639 w 1763290"/>
                <a:gd name="connsiteY156-3666" fmla="*/ 1323833 h 1604977"/>
                <a:gd name="connsiteX157-3667" fmla="*/ 979909 w 1763290"/>
                <a:gd name="connsiteY157-3668" fmla="*/ 1277431 h 1604977"/>
                <a:gd name="connsiteX158-3669" fmla="*/ 971720 w 1763290"/>
                <a:gd name="connsiteY158-3670" fmla="*/ 1274701 h 1604977"/>
                <a:gd name="connsiteX159-3671" fmla="*/ 933507 w 1763290"/>
                <a:gd name="connsiteY159-3672" fmla="*/ 1269242 h 1604977"/>
                <a:gd name="connsiteX160-3673" fmla="*/ 922588 w 1763290"/>
                <a:gd name="connsiteY160-3674" fmla="*/ 1266512 h 1604977"/>
                <a:gd name="connsiteX161-3675" fmla="*/ 906211 w 1763290"/>
                <a:gd name="connsiteY161-3676" fmla="*/ 1261053 h 1604977"/>
                <a:gd name="connsiteX162-3677" fmla="*/ 900752 w 1763290"/>
                <a:gd name="connsiteY162-3678" fmla="*/ 1252865 h 1604977"/>
                <a:gd name="connsiteX163-3679" fmla="*/ 895293 w 1763290"/>
                <a:gd name="connsiteY163-3680" fmla="*/ 1247405 h 1604977"/>
                <a:gd name="connsiteX164-3681" fmla="*/ 892563 w 1763290"/>
                <a:gd name="connsiteY164-3682" fmla="*/ 1236487 h 1604977"/>
                <a:gd name="connsiteX165-3683" fmla="*/ 887104 w 1763290"/>
                <a:gd name="connsiteY165-3684" fmla="*/ 1220110 h 1604977"/>
                <a:gd name="connsiteX166-3685" fmla="*/ 884375 w 1763290"/>
                <a:gd name="connsiteY166-3686" fmla="*/ 1209192 h 1604977"/>
                <a:gd name="connsiteX167-3687" fmla="*/ 873456 w 1763290"/>
                <a:gd name="connsiteY167-3688" fmla="*/ 1192814 h 1604977"/>
                <a:gd name="connsiteX168-3689" fmla="*/ 859809 w 1763290"/>
                <a:gd name="connsiteY168-3690" fmla="*/ 1168248 h 1604977"/>
                <a:gd name="connsiteX169-3691" fmla="*/ 851620 w 1763290"/>
                <a:gd name="connsiteY169-3692" fmla="*/ 1165519 h 1604977"/>
                <a:gd name="connsiteX170-3693" fmla="*/ 840702 w 1763290"/>
                <a:gd name="connsiteY170-3694" fmla="*/ 1160060 h 1604977"/>
                <a:gd name="connsiteX171-3695" fmla="*/ 832513 w 1763290"/>
                <a:gd name="connsiteY171-3696" fmla="*/ 1151871 h 1604977"/>
                <a:gd name="connsiteX172-3697" fmla="*/ 813406 w 1763290"/>
                <a:gd name="connsiteY172-3698" fmla="*/ 1140953 h 1604977"/>
                <a:gd name="connsiteX173-3699" fmla="*/ 811568 w 1763290"/>
                <a:gd name="connsiteY173-3700" fmla="*/ 1135494 h 1604977"/>
                <a:gd name="connsiteX174-3701" fmla="*/ 802488 w 1763290"/>
                <a:gd name="connsiteY174-3702" fmla="*/ 1067255 h 1604977"/>
                <a:gd name="connsiteX175-3703" fmla="*/ 809033 w 1763290"/>
                <a:gd name="connsiteY175-3704" fmla="*/ 1050878 h 1604977"/>
                <a:gd name="connsiteX176-3705" fmla="*/ 787893 w 1763290"/>
                <a:gd name="connsiteY176-3706" fmla="*/ 1029785 h 1604977"/>
                <a:gd name="connsiteX177-3707" fmla="*/ 775193 w 1763290"/>
                <a:gd name="connsiteY177-3708" fmla="*/ 993557 h 1604977"/>
                <a:gd name="connsiteX178-3709" fmla="*/ 783381 w 1763290"/>
                <a:gd name="connsiteY178-3710" fmla="*/ 988098 h 1604977"/>
                <a:gd name="connsiteX179-3711" fmla="*/ 832513 w 1763290"/>
                <a:gd name="connsiteY179-3712" fmla="*/ 990828 h 1604977"/>
                <a:gd name="connsiteX180-3713" fmla="*/ 851620 w 1763290"/>
                <a:gd name="connsiteY180-3714" fmla="*/ 993557 h 1604977"/>
                <a:gd name="connsiteX181-3715" fmla="*/ 873456 w 1763290"/>
                <a:gd name="connsiteY181-3716" fmla="*/ 990828 h 1604977"/>
                <a:gd name="connsiteX182-3717" fmla="*/ 889834 w 1763290"/>
                <a:gd name="connsiteY182-3718" fmla="*/ 985368 h 1604977"/>
                <a:gd name="connsiteX183-3719" fmla="*/ 898022 w 1763290"/>
                <a:gd name="connsiteY183-3720" fmla="*/ 982639 h 1604977"/>
                <a:gd name="connsiteX184-3721" fmla="*/ 911670 w 1763290"/>
                <a:gd name="connsiteY184-3722" fmla="*/ 974450 h 1604977"/>
                <a:gd name="connsiteX185-3723" fmla="*/ 919859 w 1763290"/>
                <a:gd name="connsiteY185-3724" fmla="*/ 968991 h 1604977"/>
                <a:gd name="connsiteX186-3725" fmla="*/ 930777 w 1763290"/>
                <a:gd name="connsiteY186-3726" fmla="*/ 966262 h 1604977"/>
                <a:gd name="connsiteX187-3727" fmla="*/ 949884 w 1763290"/>
                <a:gd name="connsiteY187-3728" fmla="*/ 960803 h 1604977"/>
                <a:gd name="connsiteX188-3729" fmla="*/ 990827 w 1763290"/>
                <a:gd name="connsiteY188-3730" fmla="*/ 958073 h 1604977"/>
                <a:gd name="connsiteX189-3731" fmla="*/ 1007205 w 1763290"/>
                <a:gd name="connsiteY189-3732" fmla="*/ 952614 h 1604977"/>
                <a:gd name="connsiteX190-3733" fmla="*/ 1020852 w 1763290"/>
                <a:gd name="connsiteY190-3734" fmla="*/ 941696 h 1604977"/>
                <a:gd name="connsiteX191-3735" fmla="*/ 1029041 w 1763290"/>
                <a:gd name="connsiteY191-3736" fmla="*/ 933507 h 1604977"/>
                <a:gd name="connsiteX192-3737" fmla="*/ 1039959 w 1763290"/>
                <a:gd name="connsiteY192-3738" fmla="*/ 930777 h 1604977"/>
                <a:gd name="connsiteX193-3739" fmla="*/ 1048148 w 1763290"/>
                <a:gd name="connsiteY193-3740" fmla="*/ 928048 h 1604977"/>
                <a:gd name="connsiteX194-3741" fmla="*/ 1056336 w 1763290"/>
                <a:gd name="connsiteY194-3742" fmla="*/ 922589 h 1604977"/>
                <a:gd name="connsiteX195-3743" fmla="*/ 1061796 w 1763290"/>
                <a:gd name="connsiteY195-3744" fmla="*/ 917130 h 1604977"/>
                <a:gd name="connsiteX196-3745" fmla="*/ 1086362 w 1763290"/>
                <a:gd name="connsiteY196-3746" fmla="*/ 908941 h 1604977"/>
                <a:gd name="connsiteX197-3747" fmla="*/ 1102739 w 1763290"/>
                <a:gd name="connsiteY197-3748" fmla="*/ 903482 h 1604977"/>
                <a:gd name="connsiteX198-3749" fmla="*/ 1110928 w 1763290"/>
                <a:gd name="connsiteY198-3750" fmla="*/ 898023 h 1604977"/>
                <a:gd name="connsiteX199-3751" fmla="*/ 1146412 w 1763290"/>
                <a:gd name="connsiteY199-3752" fmla="*/ 889834 h 1604977"/>
                <a:gd name="connsiteX200-3753" fmla="*/ 1231028 w 1763290"/>
                <a:gd name="connsiteY200-3754" fmla="*/ 892564 h 1604977"/>
                <a:gd name="connsiteX201-3755" fmla="*/ 1244676 w 1763290"/>
                <a:gd name="connsiteY201-3756" fmla="*/ 900752 h 1604977"/>
                <a:gd name="connsiteX202-3757" fmla="*/ 1252864 w 1763290"/>
                <a:gd name="connsiteY202-3758" fmla="*/ 903482 h 1604977"/>
                <a:gd name="connsiteX203-3759" fmla="*/ 1271971 w 1763290"/>
                <a:gd name="connsiteY203-3760" fmla="*/ 908941 h 1604977"/>
                <a:gd name="connsiteX204-3761" fmla="*/ 1291078 w 1763290"/>
                <a:gd name="connsiteY204-3762" fmla="*/ 919859 h 1604977"/>
                <a:gd name="connsiteX205-3763" fmla="*/ 1315644 w 1763290"/>
                <a:gd name="connsiteY205-3764" fmla="*/ 925318 h 1604977"/>
                <a:gd name="connsiteX206-3765" fmla="*/ 1326562 w 1763290"/>
                <a:gd name="connsiteY206-3766" fmla="*/ 930777 h 1604977"/>
                <a:gd name="connsiteX207-3767" fmla="*/ 1334751 w 1763290"/>
                <a:gd name="connsiteY207-3768" fmla="*/ 933507 h 1604977"/>
                <a:gd name="connsiteX208-3769" fmla="*/ 1342939 w 1763290"/>
                <a:gd name="connsiteY208-3770" fmla="*/ 938966 h 1604977"/>
                <a:gd name="connsiteX209-3771" fmla="*/ 1348399 w 1763290"/>
                <a:gd name="connsiteY209-3772" fmla="*/ 944425 h 1604977"/>
                <a:gd name="connsiteX210-3773" fmla="*/ 1356587 w 1763290"/>
                <a:gd name="connsiteY210-3774" fmla="*/ 947155 h 1604977"/>
                <a:gd name="connsiteX211-3775" fmla="*/ 1359317 w 1763290"/>
                <a:gd name="connsiteY211-3776" fmla="*/ 958073 h 1604977"/>
                <a:gd name="connsiteX212-3777" fmla="*/ 1364776 w 1763290"/>
                <a:gd name="connsiteY212-3778" fmla="*/ 966262 h 1604977"/>
                <a:gd name="connsiteX213-3779" fmla="*/ 1370235 w 1763290"/>
                <a:gd name="connsiteY213-3780" fmla="*/ 977180 h 1604977"/>
                <a:gd name="connsiteX214-3781" fmla="*/ 1375694 w 1763290"/>
                <a:gd name="connsiteY214-3782" fmla="*/ 985368 h 1604977"/>
                <a:gd name="connsiteX215-3783" fmla="*/ 1381153 w 1763290"/>
                <a:gd name="connsiteY215-3784" fmla="*/ 1001746 h 1604977"/>
                <a:gd name="connsiteX216-3785" fmla="*/ 1383883 w 1763290"/>
                <a:gd name="connsiteY216-3786" fmla="*/ 1009934 h 1604977"/>
                <a:gd name="connsiteX217-3787" fmla="*/ 1389342 w 1763290"/>
                <a:gd name="connsiteY217-3788" fmla="*/ 1031771 h 1604977"/>
                <a:gd name="connsiteX218-3789" fmla="*/ 1427556 w 1763290"/>
                <a:gd name="connsiteY218-3790" fmla="*/ 1029041 h 1604977"/>
                <a:gd name="connsiteX219-3791" fmla="*/ 1438474 w 1763290"/>
                <a:gd name="connsiteY219-3792" fmla="*/ 1026312 h 1604977"/>
                <a:gd name="connsiteX220-3793" fmla="*/ 1460310 w 1763290"/>
                <a:gd name="connsiteY220-3794" fmla="*/ 1020853 h 1604977"/>
                <a:gd name="connsiteX221-3795" fmla="*/ 1520360 w 1763290"/>
                <a:gd name="connsiteY221-3796" fmla="*/ 1018123 h 1604977"/>
                <a:gd name="connsiteX222-3797" fmla="*/ 1525819 w 1763290"/>
                <a:gd name="connsiteY222-3798" fmla="*/ 1026312 h 1604977"/>
                <a:gd name="connsiteX223-3799" fmla="*/ 1531279 w 1763290"/>
                <a:gd name="connsiteY223-3800" fmla="*/ 1031771 h 1604977"/>
                <a:gd name="connsiteX224-3801" fmla="*/ 1534008 w 1763290"/>
                <a:gd name="connsiteY224-3802" fmla="*/ 1039960 h 1604977"/>
                <a:gd name="connsiteX225-3803" fmla="*/ 1544926 w 1763290"/>
                <a:gd name="connsiteY225-3804" fmla="*/ 1056337 h 1604977"/>
                <a:gd name="connsiteX226-3805" fmla="*/ 1547656 w 1763290"/>
                <a:gd name="connsiteY226-3806" fmla="*/ 1064525 h 1604977"/>
                <a:gd name="connsiteX227-3807" fmla="*/ 1558574 w 1763290"/>
                <a:gd name="connsiteY227-3808" fmla="*/ 1078173 h 1604977"/>
                <a:gd name="connsiteX228-3809" fmla="*/ 1572222 w 1763290"/>
                <a:gd name="connsiteY228-3810" fmla="*/ 1100010 h 1604977"/>
                <a:gd name="connsiteX229-3811" fmla="*/ 1577681 w 1763290"/>
                <a:gd name="connsiteY229-3812" fmla="*/ 1108198 h 1604977"/>
                <a:gd name="connsiteX230-3813" fmla="*/ 1594058 w 1763290"/>
                <a:gd name="connsiteY230-3814" fmla="*/ 1119117 h 1604977"/>
                <a:gd name="connsiteX231-3815" fmla="*/ 1602247 w 1763290"/>
                <a:gd name="connsiteY231-3816" fmla="*/ 1124576 h 1604977"/>
                <a:gd name="connsiteX232-3817" fmla="*/ 1643190 w 1763290"/>
                <a:gd name="connsiteY232-3818" fmla="*/ 1135494 h 1604977"/>
                <a:gd name="connsiteX233-3819" fmla="*/ 1654108 w 1763290"/>
                <a:gd name="connsiteY233-3820" fmla="*/ 1151871 h 1604977"/>
                <a:gd name="connsiteX234-3821" fmla="*/ 1665027 w 1763290"/>
                <a:gd name="connsiteY234-3822" fmla="*/ 1168248 h 1604977"/>
                <a:gd name="connsiteX235-3823" fmla="*/ 1670486 w 1763290"/>
                <a:gd name="connsiteY235-3824" fmla="*/ 1176437 h 1604977"/>
                <a:gd name="connsiteX236-3825" fmla="*/ 1678674 w 1763290"/>
                <a:gd name="connsiteY236-3826" fmla="*/ 1179167 h 1604977"/>
                <a:gd name="connsiteX237-3827" fmla="*/ 1697781 w 1763290"/>
                <a:gd name="connsiteY237-3828" fmla="*/ 1190085 h 1604977"/>
                <a:gd name="connsiteX238-3829" fmla="*/ 1711429 w 1763290"/>
                <a:gd name="connsiteY238-3830" fmla="*/ 1187355 h 1604977"/>
                <a:gd name="connsiteX239-3831" fmla="*/ 1714159 w 1763290"/>
                <a:gd name="connsiteY239-3832" fmla="*/ 1179167 h 1604977"/>
                <a:gd name="connsiteX240-3833" fmla="*/ 1722347 w 1763290"/>
                <a:gd name="connsiteY240-3834" fmla="*/ 1173708 h 1604977"/>
                <a:gd name="connsiteX241-3835" fmla="*/ 1733265 w 1763290"/>
                <a:gd name="connsiteY241-3836" fmla="*/ 1160060 h 1604977"/>
                <a:gd name="connsiteX242-3837" fmla="*/ 1738725 w 1763290"/>
                <a:gd name="connsiteY242-3838" fmla="*/ 1151871 h 1604977"/>
                <a:gd name="connsiteX243-3839" fmla="*/ 1749643 w 1763290"/>
                <a:gd name="connsiteY243-3840" fmla="*/ 1143683 h 1604977"/>
                <a:gd name="connsiteX244-3841" fmla="*/ 1757831 w 1763290"/>
                <a:gd name="connsiteY244-3842" fmla="*/ 1053607 h 1604977"/>
                <a:gd name="connsiteX245-3843" fmla="*/ 1763290 w 1763290"/>
                <a:gd name="connsiteY245-3844" fmla="*/ 999016 h 1604977"/>
                <a:gd name="connsiteX246-3845" fmla="*/ 1760561 w 1763290"/>
                <a:gd name="connsiteY246-3846" fmla="*/ 941696 h 1604977"/>
                <a:gd name="connsiteX247-3847" fmla="*/ 1755102 w 1763290"/>
                <a:gd name="connsiteY247-3848" fmla="*/ 925318 h 1604977"/>
                <a:gd name="connsiteX248-3849" fmla="*/ 1752372 w 1763290"/>
                <a:gd name="connsiteY248-3850" fmla="*/ 917130 h 1604977"/>
                <a:gd name="connsiteX249-3851" fmla="*/ 1727806 w 1763290"/>
                <a:gd name="connsiteY249-3852" fmla="*/ 898023 h 1604977"/>
                <a:gd name="connsiteX250-3853" fmla="*/ 1719618 w 1763290"/>
                <a:gd name="connsiteY250-3854" fmla="*/ 892564 h 1604977"/>
                <a:gd name="connsiteX251-3855" fmla="*/ 1711429 w 1763290"/>
                <a:gd name="connsiteY251-3856" fmla="*/ 889834 h 1604977"/>
                <a:gd name="connsiteX252-3857" fmla="*/ 1703240 w 1763290"/>
                <a:gd name="connsiteY252-3858" fmla="*/ 884375 h 1604977"/>
                <a:gd name="connsiteX253-3859" fmla="*/ 1686863 w 1763290"/>
                <a:gd name="connsiteY253-3860" fmla="*/ 881645 h 1604977"/>
                <a:gd name="connsiteX254-3861" fmla="*/ 1678674 w 1763290"/>
                <a:gd name="connsiteY254-3862" fmla="*/ 878916 h 1604977"/>
                <a:gd name="connsiteX255-3863" fmla="*/ 1615895 w 1763290"/>
                <a:gd name="connsiteY255-3864" fmla="*/ 876186 h 1604977"/>
                <a:gd name="connsiteX256-3865" fmla="*/ 1599517 w 1763290"/>
                <a:gd name="connsiteY256-3866" fmla="*/ 865268 h 1604977"/>
                <a:gd name="connsiteX257-3867" fmla="*/ 1585870 w 1763290"/>
                <a:gd name="connsiteY257-3868" fmla="*/ 846161 h 1604977"/>
                <a:gd name="connsiteX258-3869" fmla="*/ 1564033 w 1763290"/>
                <a:gd name="connsiteY258-3870" fmla="*/ 829784 h 1604977"/>
                <a:gd name="connsiteX259-3871" fmla="*/ 1553115 w 1763290"/>
                <a:gd name="connsiteY259-3872" fmla="*/ 827054 h 1604977"/>
                <a:gd name="connsiteX260-3873" fmla="*/ 1539467 w 1763290"/>
                <a:gd name="connsiteY260-3874" fmla="*/ 818866 h 1604977"/>
                <a:gd name="connsiteX261-3875" fmla="*/ 1531279 w 1763290"/>
                <a:gd name="connsiteY261-3876" fmla="*/ 813407 h 1604977"/>
                <a:gd name="connsiteX262-3877" fmla="*/ 1523090 w 1763290"/>
                <a:gd name="connsiteY262-3878" fmla="*/ 810677 h 1604977"/>
                <a:gd name="connsiteX263-3879" fmla="*/ 1523090 w 1763290"/>
                <a:gd name="connsiteY263-3880" fmla="*/ 731520 h 1604977"/>
                <a:gd name="connsiteX264-3881" fmla="*/ 1506713 w 1763290"/>
                <a:gd name="connsiteY264-3882" fmla="*/ 720602 h 1604977"/>
                <a:gd name="connsiteX265-3883" fmla="*/ 1482147 w 1763290"/>
                <a:gd name="connsiteY265-3884" fmla="*/ 712413 h 1604977"/>
                <a:gd name="connsiteX266-3885" fmla="*/ 1468499 w 1763290"/>
                <a:gd name="connsiteY266-3886" fmla="*/ 706954 h 1604977"/>
                <a:gd name="connsiteX267-3887" fmla="*/ 1457581 w 1763290"/>
                <a:gd name="connsiteY267-3888" fmla="*/ 701495 h 1604977"/>
                <a:gd name="connsiteX268-3889" fmla="*/ 1405719 w 1763290"/>
                <a:gd name="connsiteY268-3890" fmla="*/ 698765 h 1604977"/>
                <a:gd name="connsiteX269-3891" fmla="*/ 1386612 w 1763290"/>
                <a:gd name="connsiteY269-3892" fmla="*/ 693306 h 1604977"/>
                <a:gd name="connsiteX270-3893" fmla="*/ 1381153 w 1763290"/>
                <a:gd name="connsiteY270-3894" fmla="*/ 685118 h 1604977"/>
                <a:gd name="connsiteX271-3895" fmla="*/ 1375694 w 1763290"/>
                <a:gd name="connsiteY271-3896" fmla="*/ 666011 h 1604977"/>
                <a:gd name="connsiteX272-3897" fmla="*/ 1372965 w 1763290"/>
                <a:gd name="connsiteY272-3898" fmla="*/ 657822 h 1604977"/>
                <a:gd name="connsiteX273-3899" fmla="*/ 1367505 w 1763290"/>
                <a:gd name="connsiteY273-3900" fmla="*/ 652363 h 1604977"/>
                <a:gd name="connsiteX274-3901" fmla="*/ 1367505 w 1763290"/>
                <a:gd name="connsiteY274-3902" fmla="*/ 540451 h 1604977"/>
                <a:gd name="connsiteX275-3903" fmla="*/ 1370235 w 1763290"/>
                <a:gd name="connsiteY275-3904" fmla="*/ 532263 h 1604977"/>
                <a:gd name="connsiteX276-3905" fmla="*/ 1392071 w 1763290"/>
                <a:gd name="connsiteY276-3906" fmla="*/ 513156 h 1604977"/>
                <a:gd name="connsiteX277-3907" fmla="*/ 1402990 w 1763290"/>
                <a:gd name="connsiteY277-3908" fmla="*/ 510426 h 1604977"/>
                <a:gd name="connsiteX278-3909" fmla="*/ 1411178 w 1763290"/>
                <a:gd name="connsiteY278-3910" fmla="*/ 504967 h 1604977"/>
                <a:gd name="connsiteX279-3911" fmla="*/ 1422096 w 1763290"/>
                <a:gd name="connsiteY279-3912" fmla="*/ 499508 h 1604977"/>
                <a:gd name="connsiteX280-3913" fmla="*/ 1476841 w 1763290"/>
                <a:gd name="connsiteY280-3914" fmla="*/ 491320 h 1604977"/>
                <a:gd name="connsiteX281-3915" fmla="*/ 1506222 w 1763290"/>
                <a:gd name="connsiteY281-3916" fmla="*/ 480401 h 1604977"/>
                <a:gd name="connsiteX282-3917" fmla="*/ 1473958 w 1763290"/>
                <a:gd name="connsiteY282-3918" fmla="*/ 466754 h 1604977"/>
                <a:gd name="connsiteX283-3919" fmla="*/ 1487606 w 1763290"/>
                <a:gd name="connsiteY283-3920" fmla="*/ 453106 h 1604977"/>
                <a:gd name="connsiteX284-3921" fmla="*/ 1495794 w 1763290"/>
                <a:gd name="connsiteY284-3922" fmla="*/ 444917 h 1604977"/>
                <a:gd name="connsiteX285-3923" fmla="*/ 1506713 w 1763290"/>
                <a:gd name="connsiteY285-3924" fmla="*/ 431269 h 1604977"/>
                <a:gd name="connsiteX286-3925" fmla="*/ 1509442 w 1763290"/>
                <a:gd name="connsiteY286-3926" fmla="*/ 423081 h 1604977"/>
                <a:gd name="connsiteX287-3927" fmla="*/ 1514901 w 1763290"/>
                <a:gd name="connsiteY287-3928" fmla="*/ 401244 h 1604977"/>
                <a:gd name="connsiteX288-3929" fmla="*/ 1520360 w 1763290"/>
                <a:gd name="connsiteY288-3930" fmla="*/ 393056 h 1604977"/>
                <a:gd name="connsiteX289-3931" fmla="*/ 1525819 w 1763290"/>
                <a:gd name="connsiteY289-3932" fmla="*/ 376678 h 1604977"/>
                <a:gd name="connsiteX290-3933" fmla="*/ 1523090 w 1763290"/>
                <a:gd name="connsiteY290-3934" fmla="*/ 289333 h 1604977"/>
                <a:gd name="connsiteX291-3935" fmla="*/ 1517631 w 1763290"/>
                <a:gd name="connsiteY291-3936" fmla="*/ 245660 h 1604977"/>
                <a:gd name="connsiteX292-3937" fmla="*/ 1525819 w 1763290"/>
                <a:gd name="connsiteY292-3938" fmla="*/ 242930 h 1604977"/>
                <a:gd name="connsiteX293-3939" fmla="*/ 1534008 w 1763290"/>
                <a:gd name="connsiteY293-3940" fmla="*/ 237471 h 1604977"/>
                <a:gd name="connsiteX294-3941" fmla="*/ 1577681 w 1763290"/>
                <a:gd name="connsiteY294-3942" fmla="*/ 234742 h 1604977"/>
                <a:gd name="connsiteX295-3943" fmla="*/ 1580410 w 1763290"/>
                <a:gd name="connsiteY295-3944" fmla="*/ 177421 h 1604977"/>
                <a:gd name="connsiteX296-3945" fmla="*/ 1583140 w 1763290"/>
                <a:gd name="connsiteY296-3946" fmla="*/ 169232 h 1604977"/>
                <a:gd name="connsiteX297-3947" fmla="*/ 1588599 w 1763290"/>
                <a:gd name="connsiteY297-3948" fmla="*/ 161044 h 1604977"/>
                <a:gd name="connsiteX298-3949" fmla="*/ 1599517 w 1763290"/>
                <a:gd name="connsiteY298-3950" fmla="*/ 141937 h 1604977"/>
                <a:gd name="connsiteX299-3951" fmla="*/ 1602247 w 1763290"/>
                <a:gd name="connsiteY299-3952" fmla="*/ 133748 h 1604977"/>
                <a:gd name="connsiteX300-3953" fmla="*/ 1607706 w 1763290"/>
                <a:gd name="connsiteY300-3954" fmla="*/ 125560 h 1604977"/>
                <a:gd name="connsiteX301-3955" fmla="*/ 1610436 w 1763290"/>
                <a:gd name="connsiteY301-3956" fmla="*/ 114641 h 1604977"/>
                <a:gd name="connsiteX302-3957" fmla="*/ 1613165 w 1763290"/>
                <a:gd name="connsiteY302-3958" fmla="*/ 106453 h 1604977"/>
                <a:gd name="connsiteX303-3959" fmla="*/ 1604976 w 1763290"/>
                <a:gd name="connsiteY303-3960" fmla="*/ 100994 h 1604977"/>
                <a:gd name="connsiteX304-3961" fmla="*/ 1555845 w 1763290"/>
                <a:gd name="connsiteY304-3962" fmla="*/ 98264 h 1604977"/>
                <a:gd name="connsiteX305-3963" fmla="*/ 1487606 w 1763290"/>
                <a:gd name="connsiteY305-3964" fmla="*/ 98264 h 1604977"/>
                <a:gd name="connsiteX306-3965" fmla="*/ 1457581 w 1763290"/>
                <a:gd name="connsiteY306-3966" fmla="*/ 103723 h 1604977"/>
                <a:gd name="connsiteX307-3967" fmla="*/ 1446662 w 1763290"/>
                <a:gd name="connsiteY307-3968" fmla="*/ 111912 h 1604977"/>
                <a:gd name="connsiteX308-3969" fmla="*/ 1438474 w 1763290"/>
                <a:gd name="connsiteY308-3970" fmla="*/ 117371 h 1604977"/>
                <a:gd name="connsiteX309-3971" fmla="*/ 1430285 w 1763290"/>
                <a:gd name="connsiteY309-3972" fmla="*/ 125560 h 1604977"/>
                <a:gd name="connsiteX310-3973" fmla="*/ 1413908 w 1763290"/>
                <a:gd name="connsiteY310-3974" fmla="*/ 133748 h 1604977"/>
                <a:gd name="connsiteX311-3975" fmla="*/ 1400260 w 1763290"/>
                <a:gd name="connsiteY311-3976" fmla="*/ 150125 h 1604977"/>
                <a:gd name="connsiteX312-3977" fmla="*/ 1392071 w 1763290"/>
                <a:gd name="connsiteY312-3978" fmla="*/ 152855 h 1604977"/>
                <a:gd name="connsiteX313-3979" fmla="*/ 1381153 w 1763290"/>
                <a:gd name="connsiteY313-3980" fmla="*/ 169232 h 1604977"/>
                <a:gd name="connsiteX314-3981" fmla="*/ 1372965 w 1763290"/>
                <a:gd name="connsiteY314-3982" fmla="*/ 185610 h 1604977"/>
                <a:gd name="connsiteX315-3983" fmla="*/ 1367505 w 1763290"/>
                <a:gd name="connsiteY315-3984" fmla="*/ 196528 h 1604977"/>
                <a:gd name="connsiteX316-3985" fmla="*/ 1364776 w 1763290"/>
                <a:gd name="connsiteY316-3986" fmla="*/ 204717 h 1604977"/>
                <a:gd name="connsiteX317-3987" fmla="*/ 1356587 w 1763290"/>
                <a:gd name="connsiteY317-3988" fmla="*/ 210176 h 1604977"/>
                <a:gd name="connsiteX318-3989" fmla="*/ 1345669 w 1763290"/>
                <a:gd name="connsiteY318-3990" fmla="*/ 218364 h 1604977"/>
                <a:gd name="connsiteX319-3991" fmla="*/ 1337480 w 1763290"/>
                <a:gd name="connsiteY319-3992" fmla="*/ 223823 h 1604977"/>
                <a:gd name="connsiteX320-3993" fmla="*/ 1214650 w 1763290"/>
                <a:gd name="connsiteY320-3994" fmla="*/ 226553 h 1604977"/>
                <a:gd name="connsiteX321-3995" fmla="*/ 1203732 w 1763290"/>
                <a:gd name="connsiteY321-3996" fmla="*/ 242930 h 1604977"/>
                <a:gd name="connsiteX322-3997" fmla="*/ 1195544 w 1763290"/>
                <a:gd name="connsiteY322-3998" fmla="*/ 251119 h 1604977"/>
                <a:gd name="connsiteX323-3999" fmla="*/ 1190085 w 1763290"/>
                <a:gd name="connsiteY323-4000" fmla="*/ 270226 h 1604977"/>
                <a:gd name="connsiteX324-4001" fmla="*/ 1187355 w 1763290"/>
                <a:gd name="connsiteY324-4002" fmla="*/ 278414 h 1604977"/>
                <a:gd name="connsiteX325-4003" fmla="*/ 1181896 w 1763290"/>
                <a:gd name="connsiteY325-4004" fmla="*/ 283874 h 1604977"/>
                <a:gd name="connsiteX326-4005" fmla="*/ 1176437 w 1763290"/>
                <a:gd name="connsiteY326-4006" fmla="*/ 300251 h 1604977"/>
                <a:gd name="connsiteX327-4007" fmla="*/ 1173707 w 1763290"/>
                <a:gd name="connsiteY327-4008" fmla="*/ 308440 h 1604977"/>
                <a:gd name="connsiteX328-4009" fmla="*/ 1170978 w 1763290"/>
                <a:gd name="connsiteY328-4010" fmla="*/ 349383 h 1604977"/>
                <a:gd name="connsiteX329-4011" fmla="*/ 1168248 w 1763290"/>
                <a:gd name="connsiteY329-4012" fmla="*/ 357571 h 1604977"/>
                <a:gd name="connsiteX330-4013" fmla="*/ 1165519 w 1763290"/>
                <a:gd name="connsiteY330-4014" fmla="*/ 327546 h 1604977"/>
                <a:gd name="connsiteX331-4015" fmla="*/ 1157330 w 1763290"/>
                <a:gd name="connsiteY331-4016" fmla="*/ 324817 h 1604977"/>
                <a:gd name="connsiteX332-4017" fmla="*/ 1127305 w 1763290"/>
                <a:gd name="connsiteY332-4018" fmla="*/ 322087 h 1604977"/>
                <a:gd name="connsiteX333-4019" fmla="*/ 1116387 w 1763290"/>
                <a:gd name="connsiteY333-4020" fmla="*/ 319358 h 1604977"/>
                <a:gd name="connsiteX334-4021" fmla="*/ 1113657 w 1763290"/>
                <a:gd name="connsiteY334-4022" fmla="*/ 311169 h 1604977"/>
                <a:gd name="connsiteX335-4023" fmla="*/ 1110928 w 1763290"/>
                <a:gd name="connsiteY335-4024" fmla="*/ 292062 h 1604977"/>
                <a:gd name="connsiteX336-4025" fmla="*/ 1127305 w 1763290"/>
                <a:gd name="connsiteY336-4026" fmla="*/ 281144 h 1604977"/>
                <a:gd name="connsiteX337-4027" fmla="*/ 1140953 w 1763290"/>
                <a:gd name="connsiteY337-4028" fmla="*/ 267496 h 1604977"/>
                <a:gd name="connsiteX338-4029" fmla="*/ 1138223 w 1763290"/>
                <a:gd name="connsiteY338-4030" fmla="*/ 259308 h 1604977"/>
                <a:gd name="connsiteX339-4031" fmla="*/ 1113657 w 1763290"/>
                <a:gd name="connsiteY339-4032" fmla="*/ 251119 h 1604977"/>
                <a:gd name="connsiteX340-4033" fmla="*/ 1080902 w 1763290"/>
                <a:gd name="connsiteY340-4034" fmla="*/ 232012 h 1604977"/>
                <a:gd name="connsiteX341-4035" fmla="*/ 1064525 w 1763290"/>
                <a:gd name="connsiteY341-4036" fmla="*/ 221094 h 1604977"/>
                <a:gd name="connsiteX342-4037" fmla="*/ 1023582 w 1763290"/>
                <a:gd name="connsiteY342-4038" fmla="*/ 210176 h 1604977"/>
                <a:gd name="connsiteX343-4039" fmla="*/ 1012664 w 1763290"/>
                <a:gd name="connsiteY343-4040" fmla="*/ 193798 h 1604977"/>
                <a:gd name="connsiteX344-4041" fmla="*/ 1004475 w 1763290"/>
                <a:gd name="connsiteY344-4042" fmla="*/ 174691 h 1604977"/>
                <a:gd name="connsiteX345-4043" fmla="*/ 1001745 w 1763290"/>
                <a:gd name="connsiteY345-4044" fmla="*/ 166503 h 1604977"/>
                <a:gd name="connsiteX346-4045" fmla="*/ 979909 w 1763290"/>
                <a:gd name="connsiteY346-4046" fmla="*/ 158314 h 1604977"/>
                <a:gd name="connsiteX347-4047" fmla="*/ 958073 w 1763290"/>
                <a:gd name="connsiteY347-4048" fmla="*/ 147396 h 1604977"/>
                <a:gd name="connsiteX348-4049" fmla="*/ 952613 w 1763290"/>
                <a:gd name="connsiteY348-4050" fmla="*/ 141937 h 1604977"/>
                <a:gd name="connsiteX349-4051" fmla="*/ 906211 w 1763290"/>
                <a:gd name="connsiteY349-4052" fmla="*/ 144666 h 1604977"/>
                <a:gd name="connsiteX350-4053" fmla="*/ 903482 w 1763290"/>
                <a:gd name="connsiteY350-4054" fmla="*/ 152855 h 1604977"/>
                <a:gd name="connsiteX351-4055" fmla="*/ 900752 w 1763290"/>
                <a:gd name="connsiteY351-4056" fmla="*/ 199257 h 1604977"/>
                <a:gd name="connsiteX352-4057" fmla="*/ 837972 w 1763290"/>
                <a:gd name="connsiteY352-4058" fmla="*/ 204717 h 1604977"/>
                <a:gd name="connsiteX353-4059" fmla="*/ 821595 w 1763290"/>
                <a:gd name="connsiteY353-4060" fmla="*/ 207446 h 1604977"/>
                <a:gd name="connsiteX354-4061" fmla="*/ 813406 w 1763290"/>
                <a:gd name="connsiteY354-4062" fmla="*/ 210176 h 1604977"/>
                <a:gd name="connsiteX355-4063" fmla="*/ 775193 w 1763290"/>
                <a:gd name="connsiteY355-4064" fmla="*/ 218364 h 1604977"/>
                <a:gd name="connsiteX356-4065" fmla="*/ 753356 w 1763290"/>
                <a:gd name="connsiteY356-4066" fmla="*/ 221094 h 1604977"/>
                <a:gd name="connsiteX357-4067" fmla="*/ 723331 w 1763290"/>
                <a:gd name="connsiteY357-4068" fmla="*/ 221094 h 1604977"/>
                <a:gd name="connsiteX358-4069" fmla="*/ 726061 w 1763290"/>
                <a:gd name="connsiteY358-4070" fmla="*/ 212905 h 1604977"/>
                <a:gd name="connsiteX359-4071" fmla="*/ 731520 w 1763290"/>
                <a:gd name="connsiteY359-4072" fmla="*/ 204717 h 1604977"/>
                <a:gd name="connsiteX360-4073" fmla="*/ 767004 w 1763290"/>
                <a:gd name="connsiteY360-4074" fmla="*/ 193798 h 1604977"/>
                <a:gd name="connsiteX361-4075" fmla="*/ 777922 w 1763290"/>
                <a:gd name="connsiteY361-4076" fmla="*/ 177421 h 1604977"/>
                <a:gd name="connsiteX362-4077" fmla="*/ 783381 w 1763290"/>
                <a:gd name="connsiteY362-4078" fmla="*/ 169232 h 1604977"/>
                <a:gd name="connsiteX363-4079" fmla="*/ 786111 w 1763290"/>
                <a:gd name="connsiteY363-4080" fmla="*/ 161044 h 1604977"/>
                <a:gd name="connsiteX364-4081" fmla="*/ 783381 w 1763290"/>
                <a:gd name="connsiteY364-4082" fmla="*/ 128289 h 1604977"/>
                <a:gd name="connsiteX365-4083" fmla="*/ 731520 w 1763290"/>
                <a:gd name="connsiteY365-4084" fmla="*/ 125560 h 1604977"/>
                <a:gd name="connsiteX366-4085" fmla="*/ 723331 w 1763290"/>
                <a:gd name="connsiteY366-4086" fmla="*/ 122830 h 1604977"/>
                <a:gd name="connsiteX367-4087" fmla="*/ 682388 w 1763290"/>
                <a:gd name="connsiteY367-4088" fmla="*/ 120100 h 1604977"/>
                <a:gd name="connsiteX368-4089" fmla="*/ 674199 w 1763290"/>
                <a:gd name="connsiteY368-4090" fmla="*/ 109182 h 1604977"/>
                <a:gd name="connsiteX369-4091" fmla="*/ 666010 w 1763290"/>
                <a:gd name="connsiteY369-4092" fmla="*/ 103723 h 1604977"/>
                <a:gd name="connsiteX370-4093" fmla="*/ 638715 w 1763290"/>
                <a:gd name="connsiteY370-4094" fmla="*/ 65509 h 1604977"/>
                <a:gd name="connsiteX371-4095" fmla="*/ 633256 w 1763290"/>
                <a:gd name="connsiteY371-4096" fmla="*/ 54591 h 1604977"/>
                <a:gd name="connsiteX372-4097" fmla="*/ 625067 w 1763290"/>
                <a:gd name="connsiteY372-4098" fmla="*/ 49132 h 1604977"/>
                <a:gd name="connsiteX373-4099" fmla="*/ 600501 w 1763290"/>
                <a:gd name="connsiteY373-4100" fmla="*/ 40943 h 1604977"/>
                <a:gd name="connsiteX374-4101" fmla="*/ 589583 w 1763290"/>
                <a:gd name="connsiteY374-4102" fmla="*/ 35484 h 1604977"/>
                <a:gd name="connsiteX375-4103" fmla="*/ 581394 w 1763290"/>
                <a:gd name="connsiteY375-4104" fmla="*/ 32755 h 1604977"/>
                <a:gd name="connsiteX376-4105" fmla="*/ 573206 w 1763290"/>
                <a:gd name="connsiteY376-4106" fmla="*/ 27296 h 1604977"/>
                <a:gd name="connsiteX377-4107" fmla="*/ 556828 w 1763290"/>
                <a:gd name="connsiteY377-4108" fmla="*/ 21837 h 1604977"/>
                <a:gd name="connsiteX378-4109" fmla="*/ 540451 w 1763290"/>
                <a:gd name="connsiteY378-4110" fmla="*/ 13648 h 1604977"/>
                <a:gd name="connsiteX379-4111" fmla="*/ 532262 w 1763290"/>
                <a:gd name="connsiteY379-4112" fmla="*/ 8189 h 1604977"/>
                <a:gd name="connsiteX380-4113" fmla="*/ 518615 w 1763290"/>
                <a:gd name="connsiteY380-4114" fmla="*/ 5459 h 1604977"/>
                <a:gd name="connsiteX381-4115" fmla="*/ 510426 w 1763290"/>
                <a:gd name="connsiteY381-4116" fmla="*/ 2730 h 1604977"/>
                <a:gd name="connsiteX382-4117" fmla="*/ 499508 w 1763290"/>
                <a:gd name="connsiteY382-4118" fmla="*/ 0 h 1604977"/>
                <a:gd name="connsiteX383-4119" fmla="*/ 488590 w 1763290"/>
                <a:gd name="connsiteY383-4120" fmla="*/ 139207 h 1604977"/>
                <a:gd name="connsiteX384-4121" fmla="*/ 483130 w 1763290"/>
                <a:gd name="connsiteY384-4122" fmla="*/ 144666 h 1604977"/>
                <a:gd name="connsiteX385-4123" fmla="*/ 474942 w 1763290"/>
                <a:gd name="connsiteY385-4124" fmla="*/ 147396 h 1604977"/>
                <a:gd name="connsiteX386-4125" fmla="*/ 455835 w 1763290"/>
                <a:gd name="connsiteY386-4126" fmla="*/ 152855 h 1604977"/>
                <a:gd name="connsiteX387-4127" fmla="*/ 466753 w 1763290"/>
                <a:gd name="connsiteY387-4128" fmla="*/ 158314 h 1604977"/>
                <a:gd name="connsiteX388-4129" fmla="*/ 483130 w 1763290"/>
                <a:gd name="connsiteY388-4130" fmla="*/ 169232 h 1604977"/>
                <a:gd name="connsiteX389-4131" fmla="*/ 499508 w 1763290"/>
                <a:gd name="connsiteY389-4132" fmla="*/ 185610 h 1604977"/>
                <a:gd name="connsiteX390-4133" fmla="*/ 496778 w 1763290"/>
                <a:gd name="connsiteY390-4134" fmla="*/ 199257 h 1604977"/>
                <a:gd name="connsiteX391-4135" fmla="*/ 491319 w 1763290"/>
                <a:gd name="connsiteY391-4136" fmla="*/ 204717 h 1604977"/>
                <a:gd name="connsiteX392-4137" fmla="*/ 494049 w 1763290"/>
                <a:gd name="connsiteY392-4138" fmla="*/ 215635 h 1604977"/>
                <a:gd name="connsiteX393-4139" fmla="*/ 502237 w 1763290"/>
                <a:gd name="connsiteY393-4140" fmla="*/ 218364 h 1604977"/>
                <a:gd name="connsiteX394-4141" fmla="*/ 521344 w 1763290"/>
                <a:gd name="connsiteY394-4142" fmla="*/ 223823 h 1604977"/>
                <a:gd name="connsiteX395-4143" fmla="*/ 532262 w 1763290"/>
                <a:gd name="connsiteY395-4144" fmla="*/ 237471 h 1604977"/>
                <a:gd name="connsiteX396-4145" fmla="*/ 534992 w 1763290"/>
                <a:gd name="connsiteY396-4146" fmla="*/ 245660 h 1604977"/>
                <a:gd name="connsiteX397-4147" fmla="*/ 543181 w 1763290"/>
                <a:gd name="connsiteY397-4148" fmla="*/ 251119 h 1604977"/>
                <a:gd name="connsiteX398-4149" fmla="*/ 565017 w 1763290"/>
                <a:gd name="connsiteY398-4150" fmla="*/ 270226 h 1604977"/>
                <a:gd name="connsiteX399-4151" fmla="*/ 578665 w 1763290"/>
                <a:gd name="connsiteY399-4152" fmla="*/ 283874 h 1604977"/>
                <a:gd name="connsiteX400-4153" fmla="*/ 586853 w 1763290"/>
                <a:gd name="connsiteY400-4154" fmla="*/ 302980 h 1604977"/>
                <a:gd name="connsiteX401-4155" fmla="*/ 589583 w 1763290"/>
                <a:gd name="connsiteY401-4156" fmla="*/ 313899 h 1604977"/>
                <a:gd name="connsiteX402-4157" fmla="*/ 592313 w 1763290"/>
                <a:gd name="connsiteY402-4158" fmla="*/ 322087 h 1604977"/>
                <a:gd name="connsiteX403-4159" fmla="*/ 584124 w 1763290"/>
                <a:gd name="connsiteY403-4160" fmla="*/ 324817 h 1604977"/>
                <a:gd name="connsiteX404-4161" fmla="*/ 570476 w 1763290"/>
                <a:gd name="connsiteY404-4162" fmla="*/ 313899 h 1604977"/>
                <a:gd name="connsiteX405-4163" fmla="*/ 567747 w 1763290"/>
                <a:gd name="connsiteY405-4164" fmla="*/ 305710 h 1604977"/>
                <a:gd name="connsiteX406-4165" fmla="*/ 556828 w 1763290"/>
                <a:gd name="connsiteY406-4166" fmla="*/ 292062 h 1604977"/>
                <a:gd name="connsiteX407-4167" fmla="*/ 534992 w 1763290"/>
                <a:gd name="connsiteY407-4168" fmla="*/ 278414 h 1604977"/>
                <a:gd name="connsiteX408-4169" fmla="*/ 518615 w 1763290"/>
                <a:gd name="connsiteY408-4170" fmla="*/ 264767 h 1604977"/>
                <a:gd name="connsiteX409-4171" fmla="*/ 507696 w 1763290"/>
                <a:gd name="connsiteY409-4172" fmla="*/ 256578 h 1604977"/>
                <a:gd name="connsiteX410-4173" fmla="*/ 499508 w 1763290"/>
                <a:gd name="connsiteY410-4174" fmla="*/ 248389 h 1604977"/>
                <a:gd name="connsiteX411-4175" fmla="*/ 491319 w 1763290"/>
                <a:gd name="connsiteY411-4176" fmla="*/ 245660 h 1604977"/>
                <a:gd name="connsiteX412-4177" fmla="*/ 469483 w 1763290"/>
                <a:gd name="connsiteY412-4178" fmla="*/ 229283 h 1604977"/>
                <a:gd name="connsiteX413-4179" fmla="*/ 461294 w 1763290"/>
                <a:gd name="connsiteY413-4180" fmla="*/ 226553 h 1604977"/>
                <a:gd name="connsiteX414-4181" fmla="*/ 458565 w 1763290"/>
                <a:gd name="connsiteY414-4182" fmla="*/ 218364 h 1604977"/>
                <a:gd name="connsiteX415-4183" fmla="*/ 428539 w 1763290"/>
                <a:gd name="connsiteY415-4184" fmla="*/ 218364 h 1604977"/>
                <a:gd name="connsiteX416-4185" fmla="*/ 414892 w 1763290"/>
                <a:gd name="connsiteY416-4186" fmla="*/ 232012 h 1604977"/>
                <a:gd name="connsiteX417-4187" fmla="*/ 412162 w 1763290"/>
                <a:gd name="connsiteY417-4188" fmla="*/ 242930 h 1604977"/>
                <a:gd name="connsiteX418-4189" fmla="*/ 387596 w 1763290"/>
                <a:gd name="connsiteY418-4190" fmla="*/ 264767 h 1604977"/>
                <a:gd name="connsiteX0-4191" fmla="*/ 387596 w 1763290"/>
                <a:gd name="connsiteY0-4192" fmla="*/ 264767 h 1604977"/>
                <a:gd name="connsiteX1-4193" fmla="*/ 384867 w 1763290"/>
                <a:gd name="connsiteY1-4194" fmla="*/ 242930 h 1604977"/>
                <a:gd name="connsiteX2-4195" fmla="*/ 382137 w 1763290"/>
                <a:gd name="connsiteY2-4196" fmla="*/ 232012 h 1604977"/>
                <a:gd name="connsiteX3-4197" fmla="*/ 373948 w 1763290"/>
                <a:gd name="connsiteY3-4198" fmla="*/ 229283 h 1604977"/>
                <a:gd name="connsiteX4-4199" fmla="*/ 368489 w 1763290"/>
                <a:gd name="connsiteY4-4200" fmla="*/ 223823 h 1604977"/>
                <a:gd name="connsiteX5-4201" fmla="*/ 278414 w 1763290"/>
                <a:gd name="connsiteY5-4202" fmla="*/ 221094 h 1604977"/>
                <a:gd name="connsiteX6-4203" fmla="*/ 272955 w 1763290"/>
                <a:gd name="connsiteY6-4204" fmla="*/ 229283 h 1604977"/>
                <a:gd name="connsiteX7-4205" fmla="*/ 264766 w 1763290"/>
                <a:gd name="connsiteY7-4206" fmla="*/ 234742 h 1604977"/>
                <a:gd name="connsiteX8-4207" fmla="*/ 253848 w 1763290"/>
                <a:gd name="connsiteY8-4208" fmla="*/ 248389 h 1604977"/>
                <a:gd name="connsiteX9-4209" fmla="*/ 251119 w 1763290"/>
                <a:gd name="connsiteY9-4210" fmla="*/ 262037 h 1604977"/>
                <a:gd name="connsiteX10-4211" fmla="*/ 248389 w 1763290"/>
                <a:gd name="connsiteY10-4212" fmla="*/ 270226 h 1604977"/>
                <a:gd name="connsiteX11-4213" fmla="*/ 251119 w 1763290"/>
                <a:gd name="connsiteY11-4214" fmla="*/ 300251 h 1604977"/>
                <a:gd name="connsiteX12-4215" fmla="*/ 253848 w 1763290"/>
                <a:gd name="connsiteY12-4216" fmla="*/ 308440 h 1604977"/>
                <a:gd name="connsiteX13-4217" fmla="*/ 262037 w 1763290"/>
                <a:gd name="connsiteY13-4218" fmla="*/ 313899 h 1604977"/>
                <a:gd name="connsiteX14-4219" fmla="*/ 256578 w 1763290"/>
                <a:gd name="connsiteY14-4220" fmla="*/ 322087 h 1604977"/>
                <a:gd name="connsiteX15-4221" fmla="*/ 240200 w 1763290"/>
                <a:gd name="connsiteY15-4222" fmla="*/ 327546 h 1604977"/>
                <a:gd name="connsiteX16-4223" fmla="*/ 234741 w 1763290"/>
                <a:gd name="connsiteY16-4224" fmla="*/ 368490 h 1604977"/>
                <a:gd name="connsiteX17-4225" fmla="*/ 229282 w 1763290"/>
                <a:gd name="connsiteY17-4226" fmla="*/ 376678 h 1604977"/>
                <a:gd name="connsiteX18-4227" fmla="*/ 232012 w 1763290"/>
                <a:gd name="connsiteY18-4228" fmla="*/ 387597 h 1604977"/>
                <a:gd name="connsiteX19-4229" fmla="*/ 237471 w 1763290"/>
                <a:gd name="connsiteY19-4230" fmla="*/ 395785 h 1604977"/>
                <a:gd name="connsiteX20-4231" fmla="*/ 234741 w 1763290"/>
                <a:gd name="connsiteY20-4232" fmla="*/ 425810 h 1604977"/>
                <a:gd name="connsiteX21-4233" fmla="*/ 158314 w 1763290"/>
                <a:gd name="connsiteY21-4234" fmla="*/ 425810 h 1604977"/>
                <a:gd name="connsiteX22-4235" fmla="*/ 150125 w 1763290"/>
                <a:gd name="connsiteY22-4236" fmla="*/ 431269 h 1604977"/>
                <a:gd name="connsiteX23-4237" fmla="*/ 152855 w 1763290"/>
                <a:gd name="connsiteY23-4238" fmla="*/ 477672 h 1604977"/>
                <a:gd name="connsiteX24-4239" fmla="*/ 155584 w 1763290"/>
                <a:gd name="connsiteY24-4240" fmla="*/ 485860 h 1604977"/>
                <a:gd name="connsiteX25-4241" fmla="*/ 171962 w 1763290"/>
                <a:gd name="connsiteY25-4242" fmla="*/ 491320 h 1604977"/>
                <a:gd name="connsiteX26-4243" fmla="*/ 180150 w 1763290"/>
                <a:gd name="connsiteY26-4244" fmla="*/ 496779 h 1604977"/>
                <a:gd name="connsiteX27-4245" fmla="*/ 196528 w 1763290"/>
                <a:gd name="connsiteY27-4246" fmla="*/ 518615 h 1604977"/>
                <a:gd name="connsiteX28-4247" fmla="*/ 199257 w 1763290"/>
                <a:gd name="connsiteY28-4248" fmla="*/ 526804 h 1604977"/>
                <a:gd name="connsiteX29-4249" fmla="*/ 201987 w 1763290"/>
                <a:gd name="connsiteY29-4250" fmla="*/ 543181 h 1604977"/>
                <a:gd name="connsiteX30-4251" fmla="*/ 193798 w 1763290"/>
                <a:gd name="connsiteY30-4252" fmla="*/ 545911 h 1604977"/>
                <a:gd name="connsiteX31-4253" fmla="*/ 182880 w 1763290"/>
                <a:gd name="connsiteY31-4254" fmla="*/ 562288 h 1604977"/>
                <a:gd name="connsiteX32-4255" fmla="*/ 166502 w 1763290"/>
                <a:gd name="connsiteY32-4256" fmla="*/ 567747 h 1604977"/>
                <a:gd name="connsiteX33-4257" fmla="*/ 158314 w 1763290"/>
                <a:gd name="connsiteY33-4258" fmla="*/ 570477 h 1604977"/>
                <a:gd name="connsiteX34-4259" fmla="*/ 144666 w 1763290"/>
                <a:gd name="connsiteY34-4260" fmla="*/ 573206 h 1604977"/>
                <a:gd name="connsiteX35-4261" fmla="*/ 136477 w 1763290"/>
                <a:gd name="connsiteY35-4262" fmla="*/ 575936 h 1604977"/>
                <a:gd name="connsiteX36-4263" fmla="*/ 81886 w 1763290"/>
                <a:gd name="connsiteY36-4264" fmla="*/ 578665 h 1604977"/>
                <a:gd name="connsiteX37-4265" fmla="*/ 62779 w 1763290"/>
                <a:gd name="connsiteY37-4266" fmla="*/ 581395 h 1604977"/>
                <a:gd name="connsiteX38-4267" fmla="*/ 49132 w 1763290"/>
                <a:gd name="connsiteY38-4268" fmla="*/ 595043 h 1604977"/>
                <a:gd name="connsiteX39-4269" fmla="*/ 40943 w 1763290"/>
                <a:gd name="connsiteY39-4270" fmla="*/ 597772 h 1604977"/>
                <a:gd name="connsiteX40-4271" fmla="*/ 35484 w 1763290"/>
                <a:gd name="connsiteY40-4272" fmla="*/ 657822 h 1604977"/>
                <a:gd name="connsiteX41-4273" fmla="*/ 40943 w 1763290"/>
                <a:gd name="connsiteY41-4274" fmla="*/ 682388 h 1604977"/>
                <a:gd name="connsiteX42-4275" fmla="*/ 35484 w 1763290"/>
                <a:gd name="connsiteY42-4276" fmla="*/ 736979 h 1604977"/>
                <a:gd name="connsiteX43-4277" fmla="*/ 30025 w 1763290"/>
                <a:gd name="connsiteY43-4278" fmla="*/ 745168 h 1604977"/>
                <a:gd name="connsiteX44-4279" fmla="*/ 21836 w 1763290"/>
                <a:gd name="connsiteY44-4280" fmla="*/ 747897 h 1604977"/>
                <a:gd name="connsiteX45-4281" fmla="*/ 5459 w 1763290"/>
                <a:gd name="connsiteY45-4282" fmla="*/ 756086 h 1604977"/>
                <a:gd name="connsiteX46-4283" fmla="*/ 0 w 1763290"/>
                <a:gd name="connsiteY46-4284" fmla="*/ 764275 h 1604977"/>
                <a:gd name="connsiteX47-4285" fmla="*/ 2729 w 1763290"/>
                <a:gd name="connsiteY47-4286" fmla="*/ 788841 h 1604977"/>
                <a:gd name="connsiteX48-4287" fmla="*/ 13648 w 1763290"/>
                <a:gd name="connsiteY48-4288" fmla="*/ 791570 h 1604977"/>
                <a:gd name="connsiteX49-4289" fmla="*/ 30025 w 1763290"/>
                <a:gd name="connsiteY49-4290" fmla="*/ 797029 h 1604977"/>
                <a:gd name="connsiteX50-4291" fmla="*/ 32754 w 1763290"/>
                <a:gd name="connsiteY50-4292" fmla="*/ 848891 h 1604977"/>
                <a:gd name="connsiteX51-4293" fmla="*/ 30025 w 1763290"/>
                <a:gd name="connsiteY51-4294" fmla="*/ 859809 h 1604977"/>
                <a:gd name="connsiteX52-4295" fmla="*/ 13648 w 1763290"/>
                <a:gd name="connsiteY52-4296" fmla="*/ 870727 h 1604977"/>
                <a:gd name="connsiteX53-4297" fmla="*/ 10918 w 1763290"/>
                <a:gd name="connsiteY53-4298" fmla="*/ 878916 h 1604977"/>
                <a:gd name="connsiteX54-4299" fmla="*/ 0 w 1763290"/>
                <a:gd name="connsiteY54-4300" fmla="*/ 895293 h 1604977"/>
                <a:gd name="connsiteX55-4301" fmla="*/ 2729 w 1763290"/>
                <a:gd name="connsiteY55-4302" fmla="*/ 903482 h 1604977"/>
                <a:gd name="connsiteX56-4303" fmla="*/ 8188 w 1763290"/>
                <a:gd name="connsiteY56-4304" fmla="*/ 925318 h 1604977"/>
                <a:gd name="connsiteX57-4305" fmla="*/ 13648 w 1763290"/>
                <a:gd name="connsiteY57-4306" fmla="*/ 930777 h 1604977"/>
                <a:gd name="connsiteX58-4307" fmla="*/ 16377 w 1763290"/>
                <a:gd name="connsiteY58-4308" fmla="*/ 938966 h 1604977"/>
                <a:gd name="connsiteX59-4309" fmla="*/ 21836 w 1763290"/>
                <a:gd name="connsiteY59-4310" fmla="*/ 947155 h 1604977"/>
                <a:gd name="connsiteX60-4311" fmla="*/ 24566 w 1763290"/>
                <a:gd name="connsiteY60-4312" fmla="*/ 977180 h 1604977"/>
                <a:gd name="connsiteX61-4313" fmla="*/ 35484 w 1763290"/>
                <a:gd name="connsiteY61-4314" fmla="*/ 1001746 h 1604977"/>
                <a:gd name="connsiteX62-4315" fmla="*/ 43673 w 1763290"/>
                <a:gd name="connsiteY62-4316" fmla="*/ 1007205 h 1604977"/>
                <a:gd name="connsiteX63-4317" fmla="*/ 43673 w 1763290"/>
                <a:gd name="connsiteY63-4318" fmla="*/ 1023582 h 1604977"/>
                <a:gd name="connsiteX64-4319" fmla="*/ 35484 w 1763290"/>
                <a:gd name="connsiteY64-4320" fmla="*/ 1026312 h 1604977"/>
                <a:gd name="connsiteX65-4321" fmla="*/ 30025 w 1763290"/>
                <a:gd name="connsiteY65-4322" fmla="*/ 1034500 h 1604977"/>
                <a:gd name="connsiteX66-4323" fmla="*/ 73698 w 1763290"/>
                <a:gd name="connsiteY66-4324" fmla="*/ 1067255 h 1604977"/>
                <a:gd name="connsiteX67-4325" fmla="*/ 81886 w 1763290"/>
                <a:gd name="connsiteY67-4326" fmla="*/ 1061796 h 1604977"/>
                <a:gd name="connsiteX68-4327" fmla="*/ 133748 w 1763290"/>
                <a:gd name="connsiteY68-4328" fmla="*/ 1061796 h 1604977"/>
                <a:gd name="connsiteX69-4329" fmla="*/ 136477 w 1763290"/>
                <a:gd name="connsiteY69-4330" fmla="*/ 1089091 h 1604977"/>
                <a:gd name="connsiteX70-4331" fmla="*/ 139207 w 1763290"/>
                <a:gd name="connsiteY70-4332" fmla="*/ 1097280 h 1604977"/>
                <a:gd name="connsiteX71-4333" fmla="*/ 141936 w 1763290"/>
                <a:gd name="connsiteY71-4334" fmla="*/ 1121846 h 1604977"/>
                <a:gd name="connsiteX72-4335" fmla="*/ 150125 w 1763290"/>
                <a:gd name="connsiteY72-4336" fmla="*/ 1124576 h 1604977"/>
                <a:gd name="connsiteX73-4337" fmla="*/ 166502 w 1763290"/>
                <a:gd name="connsiteY73-4338" fmla="*/ 1135494 h 1604977"/>
                <a:gd name="connsiteX74-4339" fmla="*/ 174691 w 1763290"/>
                <a:gd name="connsiteY74-4340" fmla="*/ 1138223 h 1604977"/>
                <a:gd name="connsiteX75-4341" fmla="*/ 196528 w 1763290"/>
                <a:gd name="connsiteY75-4342" fmla="*/ 1143683 h 1604977"/>
                <a:gd name="connsiteX76-4343" fmla="*/ 204716 w 1763290"/>
                <a:gd name="connsiteY76-4344" fmla="*/ 1149142 h 1604977"/>
                <a:gd name="connsiteX77-4345" fmla="*/ 218364 w 1763290"/>
                <a:gd name="connsiteY77-4346" fmla="*/ 1151871 h 1604977"/>
                <a:gd name="connsiteX78-4347" fmla="*/ 234741 w 1763290"/>
                <a:gd name="connsiteY78-4348" fmla="*/ 1157330 h 1604977"/>
                <a:gd name="connsiteX79-4349" fmla="*/ 240200 w 1763290"/>
                <a:gd name="connsiteY79-4350" fmla="*/ 1165519 h 1604977"/>
                <a:gd name="connsiteX80-4351" fmla="*/ 237471 w 1763290"/>
                <a:gd name="connsiteY80-4352" fmla="*/ 1184626 h 1604977"/>
                <a:gd name="connsiteX81-4353" fmla="*/ 229282 w 1763290"/>
                <a:gd name="connsiteY81-4354" fmla="*/ 1190085 h 1604977"/>
                <a:gd name="connsiteX82-4355" fmla="*/ 212905 w 1763290"/>
                <a:gd name="connsiteY82-4356" fmla="*/ 1203733 h 1604977"/>
                <a:gd name="connsiteX83-4357" fmla="*/ 207446 w 1763290"/>
                <a:gd name="connsiteY83-4358" fmla="*/ 1211921 h 1604977"/>
                <a:gd name="connsiteX84-4359" fmla="*/ 199257 w 1763290"/>
                <a:gd name="connsiteY84-4360" fmla="*/ 1217380 h 1604977"/>
                <a:gd name="connsiteX85-4361" fmla="*/ 196528 w 1763290"/>
                <a:gd name="connsiteY85-4362" fmla="*/ 1225569 h 1604977"/>
                <a:gd name="connsiteX86-4363" fmla="*/ 191068 w 1763290"/>
                <a:gd name="connsiteY86-4364" fmla="*/ 1233758 h 1604977"/>
                <a:gd name="connsiteX87-4365" fmla="*/ 185609 w 1763290"/>
                <a:gd name="connsiteY87-4366" fmla="*/ 1261053 h 1604977"/>
                <a:gd name="connsiteX88-4367" fmla="*/ 166502 w 1763290"/>
                <a:gd name="connsiteY88-4368" fmla="*/ 1285619 h 1604977"/>
                <a:gd name="connsiteX89-4369" fmla="*/ 163773 w 1763290"/>
                <a:gd name="connsiteY89-4370" fmla="*/ 1293808 h 1604977"/>
                <a:gd name="connsiteX90-4371" fmla="*/ 155584 w 1763290"/>
                <a:gd name="connsiteY90-4372" fmla="*/ 1310185 h 1604977"/>
                <a:gd name="connsiteX91-4373" fmla="*/ 144666 w 1763290"/>
                <a:gd name="connsiteY91-4374" fmla="*/ 1342940 h 1604977"/>
                <a:gd name="connsiteX92-4375" fmla="*/ 136477 w 1763290"/>
                <a:gd name="connsiteY92-4376" fmla="*/ 1348399 h 1604977"/>
                <a:gd name="connsiteX93-4377" fmla="*/ 131018 w 1763290"/>
                <a:gd name="connsiteY93-4378" fmla="*/ 1356588 h 1604977"/>
                <a:gd name="connsiteX94-4379" fmla="*/ 122830 w 1763290"/>
                <a:gd name="connsiteY94-4380" fmla="*/ 1372965 h 1604977"/>
                <a:gd name="connsiteX95-4381" fmla="*/ 125559 w 1763290"/>
                <a:gd name="connsiteY95-4382" fmla="*/ 1460311 h 1604977"/>
                <a:gd name="connsiteX96-4383" fmla="*/ 128289 w 1763290"/>
                <a:gd name="connsiteY96-4384" fmla="*/ 1468499 h 1604977"/>
                <a:gd name="connsiteX97-4385" fmla="*/ 136477 w 1763290"/>
                <a:gd name="connsiteY97-4386" fmla="*/ 1476688 h 1604977"/>
                <a:gd name="connsiteX98-4387" fmla="*/ 141936 w 1763290"/>
                <a:gd name="connsiteY98-4388" fmla="*/ 1493065 h 1604977"/>
                <a:gd name="connsiteX99-4389" fmla="*/ 147396 w 1763290"/>
                <a:gd name="connsiteY99-4390" fmla="*/ 1498524 h 1604977"/>
                <a:gd name="connsiteX100-4391" fmla="*/ 155584 w 1763290"/>
                <a:gd name="connsiteY100-4392" fmla="*/ 1501254 h 1604977"/>
                <a:gd name="connsiteX101-4393" fmla="*/ 264766 w 1763290"/>
                <a:gd name="connsiteY101-4394" fmla="*/ 1503983 h 1604977"/>
                <a:gd name="connsiteX102-4395" fmla="*/ 311169 w 1763290"/>
                <a:gd name="connsiteY102-4396" fmla="*/ 1509443 h 1604977"/>
                <a:gd name="connsiteX103-4397" fmla="*/ 319357 w 1763290"/>
                <a:gd name="connsiteY103-4398" fmla="*/ 1512172 h 1604977"/>
                <a:gd name="connsiteX104-4399" fmla="*/ 333005 w 1763290"/>
                <a:gd name="connsiteY104-4400" fmla="*/ 1514902 h 1604977"/>
                <a:gd name="connsiteX105-4401" fmla="*/ 349382 w 1763290"/>
                <a:gd name="connsiteY105-4402" fmla="*/ 1520361 h 1604977"/>
                <a:gd name="connsiteX106-4403" fmla="*/ 354842 w 1763290"/>
                <a:gd name="connsiteY106-4404" fmla="*/ 1525820 h 1604977"/>
                <a:gd name="connsiteX107-4405" fmla="*/ 363030 w 1763290"/>
                <a:gd name="connsiteY107-4406" fmla="*/ 1531279 h 1604977"/>
                <a:gd name="connsiteX108-4407" fmla="*/ 373948 w 1763290"/>
                <a:gd name="connsiteY108-4408" fmla="*/ 1547656 h 1604977"/>
                <a:gd name="connsiteX109-4409" fmla="*/ 387596 w 1763290"/>
                <a:gd name="connsiteY109-4410" fmla="*/ 1564034 h 1604977"/>
                <a:gd name="connsiteX110-4411" fmla="*/ 417621 w 1763290"/>
                <a:gd name="connsiteY110-4412" fmla="*/ 1561304 h 1604977"/>
                <a:gd name="connsiteX111-4413" fmla="*/ 425810 w 1763290"/>
                <a:gd name="connsiteY111-4414" fmla="*/ 1555845 h 1604977"/>
                <a:gd name="connsiteX112-4415" fmla="*/ 433999 w 1763290"/>
                <a:gd name="connsiteY112-4416" fmla="*/ 1553115 h 1604977"/>
                <a:gd name="connsiteX113-4417" fmla="*/ 453105 w 1763290"/>
                <a:gd name="connsiteY113-4418" fmla="*/ 1555845 h 1604977"/>
                <a:gd name="connsiteX114-4419" fmla="*/ 466753 w 1763290"/>
                <a:gd name="connsiteY114-4420" fmla="*/ 1604977 h 1604977"/>
                <a:gd name="connsiteX115-4421" fmla="*/ 499508 w 1763290"/>
                <a:gd name="connsiteY115-4422" fmla="*/ 1585870 h 1604977"/>
                <a:gd name="connsiteX116-4423" fmla="*/ 502237 w 1763290"/>
                <a:gd name="connsiteY116-4424" fmla="*/ 1577681 h 1604977"/>
                <a:gd name="connsiteX117-4425" fmla="*/ 507696 w 1763290"/>
                <a:gd name="connsiteY117-4426" fmla="*/ 1569493 h 1604977"/>
                <a:gd name="connsiteX118-4427" fmla="*/ 518615 w 1763290"/>
                <a:gd name="connsiteY118-4428" fmla="*/ 1558574 h 1604977"/>
                <a:gd name="connsiteX119-4429" fmla="*/ 567747 w 1763290"/>
                <a:gd name="connsiteY119-4430" fmla="*/ 1564034 h 1604977"/>
                <a:gd name="connsiteX120-4431" fmla="*/ 575935 w 1763290"/>
                <a:gd name="connsiteY120-4432" fmla="*/ 1569493 h 1604977"/>
                <a:gd name="connsiteX121-4433" fmla="*/ 589583 w 1763290"/>
                <a:gd name="connsiteY121-4434" fmla="*/ 1591329 h 1604977"/>
                <a:gd name="connsiteX122-4435" fmla="*/ 627797 w 1763290"/>
                <a:gd name="connsiteY122-4436" fmla="*/ 1588600 h 1604977"/>
                <a:gd name="connsiteX123-4437" fmla="*/ 635985 w 1763290"/>
                <a:gd name="connsiteY123-4438" fmla="*/ 1583140 h 1604977"/>
                <a:gd name="connsiteX124-4439" fmla="*/ 644174 w 1763290"/>
                <a:gd name="connsiteY124-4440" fmla="*/ 1580411 h 1604977"/>
                <a:gd name="connsiteX125-4441" fmla="*/ 657822 w 1763290"/>
                <a:gd name="connsiteY125-4442" fmla="*/ 1566763 h 1604977"/>
                <a:gd name="connsiteX126-4443" fmla="*/ 660551 w 1763290"/>
                <a:gd name="connsiteY126-4444" fmla="*/ 1558574 h 1604977"/>
                <a:gd name="connsiteX127-4445" fmla="*/ 676929 w 1763290"/>
                <a:gd name="connsiteY127-4446" fmla="*/ 1547656 h 1604977"/>
                <a:gd name="connsiteX128-4447" fmla="*/ 685117 w 1763290"/>
                <a:gd name="connsiteY128-4448" fmla="*/ 1542197 h 1604977"/>
                <a:gd name="connsiteX129-4449" fmla="*/ 786111 w 1763290"/>
                <a:gd name="connsiteY129-4450" fmla="*/ 1544927 h 1604977"/>
                <a:gd name="connsiteX130-4451" fmla="*/ 797029 w 1763290"/>
                <a:gd name="connsiteY130-4452" fmla="*/ 1547656 h 1604977"/>
                <a:gd name="connsiteX131-4453" fmla="*/ 813406 w 1763290"/>
                <a:gd name="connsiteY131-4454" fmla="*/ 1561304 h 1604977"/>
                <a:gd name="connsiteX132-4455" fmla="*/ 821595 w 1763290"/>
                <a:gd name="connsiteY132-4456" fmla="*/ 1577681 h 1604977"/>
                <a:gd name="connsiteX133-4457" fmla="*/ 829784 w 1763290"/>
                <a:gd name="connsiteY133-4458" fmla="*/ 1583140 h 1604977"/>
                <a:gd name="connsiteX134-4459" fmla="*/ 846161 w 1763290"/>
                <a:gd name="connsiteY134-4460" fmla="*/ 1594059 h 1604977"/>
                <a:gd name="connsiteX135-4461" fmla="*/ 867997 w 1763290"/>
                <a:gd name="connsiteY135-4462" fmla="*/ 1585870 h 1604977"/>
                <a:gd name="connsiteX136-4463" fmla="*/ 873456 w 1763290"/>
                <a:gd name="connsiteY136-4464" fmla="*/ 1577681 h 1604977"/>
                <a:gd name="connsiteX137-4465" fmla="*/ 876186 w 1763290"/>
                <a:gd name="connsiteY137-4466" fmla="*/ 1558574 h 1604977"/>
                <a:gd name="connsiteX138-4467" fmla="*/ 878916 w 1763290"/>
                <a:gd name="connsiteY138-4468" fmla="*/ 1550386 h 1604977"/>
                <a:gd name="connsiteX139-4469" fmla="*/ 876186 w 1763290"/>
                <a:gd name="connsiteY139-4470" fmla="*/ 1517631 h 1604977"/>
                <a:gd name="connsiteX140-4471" fmla="*/ 873456 w 1763290"/>
                <a:gd name="connsiteY140-4472" fmla="*/ 1506713 h 1604977"/>
                <a:gd name="connsiteX141-4473" fmla="*/ 862538 w 1763290"/>
                <a:gd name="connsiteY141-4474" fmla="*/ 1490336 h 1604977"/>
                <a:gd name="connsiteX142-4475" fmla="*/ 857079 w 1763290"/>
                <a:gd name="connsiteY142-4476" fmla="*/ 1482147 h 1604977"/>
                <a:gd name="connsiteX143-4477" fmla="*/ 851620 w 1763290"/>
                <a:gd name="connsiteY143-4478" fmla="*/ 1473958 h 1604977"/>
                <a:gd name="connsiteX144-4479" fmla="*/ 843431 w 1763290"/>
                <a:gd name="connsiteY144-4480" fmla="*/ 1457581 h 1604977"/>
                <a:gd name="connsiteX145-4481" fmla="*/ 840702 w 1763290"/>
                <a:gd name="connsiteY145-4482" fmla="*/ 1433015 h 1604977"/>
                <a:gd name="connsiteX146-4483" fmla="*/ 837972 w 1763290"/>
                <a:gd name="connsiteY146-4484" fmla="*/ 1424826 h 1604977"/>
                <a:gd name="connsiteX147-4485" fmla="*/ 848890 w 1763290"/>
                <a:gd name="connsiteY147-4486" fmla="*/ 1408449 h 1604977"/>
                <a:gd name="connsiteX148-4487" fmla="*/ 900752 w 1763290"/>
                <a:gd name="connsiteY148-4488" fmla="*/ 1405720 h 1604977"/>
                <a:gd name="connsiteX149-4489" fmla="*/ 908941 w 1763290"/>
                <a:gd name="connsiteY149-4490" fmla="*/ 1402990 h 1604977"/>
                <a:gd name="connsiteX150-4491" fmla="*/ 919859 w 1763290"/>
                <a:gd name="connsiteY150-4492" fmla="*/ 1400260 h 1604977"/>
                <a:gd name="connsiteX151-4493" fmla="*/ 928048 w 1763290"/>
                <a:gd name="connsiteY151-4494" fmla="*/ 1378424 h 1604977"/>
                <a:gd name="connsiteX152-4495" fmla="*/ 944425 w 1763290"/>
                <a:gd name="connsiteY152-4496" fmla="*/ 1372965 h 1604977"/>
                <a:gd name="connsiteX153-4497" fmla="*/ 958073 w 1763290"/>
                <a:gd name="connsiteY153-4498" fmla="*/ 1362047 h 1604977"/>
                <a:gd name="connsiteX154-4499" fmla="*/ 971720 w 1763290"/>
                <a:gd name="connsiteY154-4500" fmla="*/ 1351128 h 1604977"/>
                <a:gd name="connsiteX155-4501" fmla="*/ 977179 w 1763290"/>
                <a:gd name="connsiteY155-4502" fmla="*/ 1332022 h 1604977"/>
                <a:gd name="connsiteX156-4503" fmla="*/ 982639 w 1763290"/>
                <a:gd name="connsiteY156-4504" fmla="*/ 1323833 h 1604977"/>
                <a:gd name="connsiteX157-4505" fmla="*/ 979909 w 1763290"/>
                <a:gd name="connsiteY157-4506" fmla="*/ 1277431 h 1604977"/>
                <a:gd name="connsiteX158-4507" fmla="*/ 971720 w 1763290"/>
                <a:gd name="connsiteY158-4508" fmla="*/ 1274701 h 1604977"/>
                <a:gd name="connsiteX159-4509" fmla="*/ 933507 w 1763290"/>
                <a:gd name="connsiteY159-4510" fmla="*/ 1269242 h 1604977"/>
                <a:gd name="connsiteX160-4511" fmla="*/ 922588 w 1763290"/>
                <a:gd name="connsiteY160-4512" fmla="*/ 1266512 h 1604977"/>
                <a:gd name="connsiteX161-4513" fmla="*/ 906211 w 1763290"/>
                <a:gd name="connsiteY161-4514" fmla="*/ 1261053 h 1604977"/>
                <a:gd name="connsiteX162-4515" fmla="*/ 900752 w 1763290"/>
                <a:gd name="connsiteY162-4516" fmla="*/ 1252865 h 1604977"/>
                <a:gd name="connsiteX163-4517" fmla="*/ 895293 w 1763290"/>
                <a:gd name="connsiteY163-4518" fmla="*/ 1247405 h 1604977"/>
                <a:gd name="connsiteX164-4519" fmla="*/ 892563 w 1763290"/>
                <a:gd name="connsiteY164-4520" fmla="*/ 1236487 h 1604977"/>
                <a:gd name="connsiteX165-4521" fmla="*/ 887104 w 1763290"/>
                <a:gd name="connsiteY165-4522" fmla="*/ 1220110 h 1604977"/>
                <a:gd name="connsiteX166-4523" fmla="*/ 884375 w 1763290"/>
                <a:gd name="connsiteY166-4524" fmla="*/ 1209192 h 1604977"/>
                <a:gd name="connsiteX167-4525" fmla="*/ 873456 w 1763290"/>
                <a:gd name="connsiteY167-4526" fmla="*/ 1192814 h 1604977"/>
                <a:gd name="connsiteX168-4527" fmla="*/ 859809 w 1763290"/>
                <a:gd name="connsiteY168-4528" fmla="*/ 1168248 h 1604977"/>
                <a:gd name="connsiteX169-4529" fmla="*/ 851620 w 1763290"/>
                <a:gd name="connsiteY169-4530" fmla="*/ 1165519 h 1604977"/>
                <a:gd name="connsiteX170-4531" fmla="*/ 840702 w 1763290"/>
                <a:gd name="connsiteY170-4532" fmla="*/ 1160060 h 1604977"/>
                <a:gd name="connsiteX171-4533" fmla="*/ 832513 w 1763290"/>
                <a:gd name="connsiteY171-4534" fmla="*/ 1151871 h 1604977"/>
                <a:gd name="connsiteX172-4535" fmla="*/ 813406 w 1763290"/>
                <a:gd name="connsiteY172-4536" fmla="*/ 1140953 h 1604977"/>
                <a:gd name="connsiteX173-4537" fmla="*/ 811568 w 1763290"/>
                <a:gd name="connsiteY173-4538" fmla="*/ 1135494 h 1604977"/>
                <a:gd name="connsiteX174-4539" fmla="*/ 802488 w 1763290"/>
                <a:gd name="connsiteY174-4540" fmla="*/ 1067255 h 1604977"/>
                <a:gd name="connsiteX175-4541" fmla="*/ 809033 w 1763290"/>
                <a:gd name="connsiteY175-4542" fmla="*/ 1050878 h 1604977"/>
                <a:gd name="connsiteX176-4543" fmla="*/ 787893 w 1763290"/>
                <a:gd name="connsiteY176-4544" fmla="*/ 1029785 h 1604977"/>
                <a:gd name="connsiteX177-4545" fmla="*/ 775193 w 1763290"/>
                <a:gd name="connsiteY177-4546" fmla="*/ 993557 h 1604977"/>
                <a:gd name="connsiteX178-4547" fmla="*/ 783381 w 1763290"/>
                <a:gd name="connsiteY178-4548" fmla="*/ 988098 h 1604977"/>
                <a:gd name="connsiteX179-4549" fmla="*/ 832513 w 1763290"/>
                <a:gd name="connsiteY179-4550" fmla="*/ 990828 h 1604977"/>
                <a:gd name="connsiteX180-4551" fmla="*/ 851620 w 1763290"/>
                <a:gd name="connsiteY180-4552" fmla="*/ 993557 h 1604977"/>
                <a:gd name="connsiteX181-4553" fmla="*/ 873456 w 1763290"/>
                <a:gd name="connsiteY181-4554" fmla="*/ 990828 h 1604977"/>
                <a:gd name="connsiteX182-4555" fmla="*/ 889834 w 1763290"/>
                <a:gd name="connsiteY182-4556" fmla="*/ 985368 h 1604977"/>
                <a:gd name="connsiteX183-4557" fmla="*/ 898022 w 1763290"/>
                <a:gd name="connsiteY183-4558" fmla="*/ 982639 h 1604977"/>
                <a:gd name="connsiteX184-4559" fmla="*/ 911670 w 1763290"/>
                <a:gd name="connsiteY184-4560" fmla="*/ 974450 h 1604977"/>
                <a:gd name="connsiteX185-4561" fmla="*/ 919859 w 1763290"/>
                <a:gd name="connsiteY185-4562" fmla="*/ 968991 h 1604977"/>
                <a:gd name="connsiteX186-4563" fmla="*/ 930777 w 1763290"/>
                <a:gd name="connsiteY186-4564" fmla="*/ 966262 h 1604977"/>
                <a:gd name="connsiteX187-4565" fmla="*/ 949884 w 1763290"/>
                <a:gd name="connsiteY187-4566" fmla="*/ 960803 h 1604977"/>
                <a:gd name="connsiteX188-4567" fmla="*/ 990827 w 1763290"/>
                <a:gd name="connsiteY188-4568" fmla="*/ 958073 h 1604977"/>
                <a:gd name="connsiteX189-4569" fmla="*/ 1007205 w 1763290"/>
                <a:gd name="connsiteY189-4570" fmla="*/ 952614 h 1604977"/>
                <a:gd name="connsiteX190-4571" fmla="*/ 1020852 w 1763290"/>
                <a:gd name="connsiteY190-4572" fmla="*/ 941696 h 1604977"/>
                <a:gd name="connsiteX191-4573" fmla="*/ 1029041 w 1763290"/>
                <a:gd name="connsiteY191-4574" fmla="*/ 933507 h 1604977"/>
                <a:gd name="connsiteX192-4575" fmla="*/ 1039959 w 1763290"/>
                <a:gd name="connsiteY192-4576" fmla="*/ 930777 h 1604977"/>
                <a:gd name="connsiteX193-4577" fmla="*/ 1048148 w 1763290"/>
                <a:gd name="connsiteY193-4578" fmla="*/ 928048 h 1604977"/>
                <a:gd name="connsiteX194-4579" fmla="*/ 1056336 w 1763290"/>
                <a:gd name="connsiteY194-4580" fmla="*/ 922589 h 1604977"/>
                <a:gd name="connsiteX195-4581" fmla="*/ 1061796 w 1763290"/>
                <a:gd name="connsiteY195-4582" fmla="*/ 917130 h 1604977"/>
                <a:gd name="connsiteX196-4583" fmla="*/ 1086362 w 1763290"/>
                <a:gd name="connsiteY196-4584" fmla="*/ 908941 h 1604977"/>
                <a:gd name="connsiteX197-4585" fmla="*/ 1102739 w 1763290"/>
                <a:gd name="connsiteY197-4586" fmla="*/ 903482 h 1604977"/>
                <a:gd name="connsiteX198-4587" fmla="*/ 1110928 w 1763290"/>
                <a:gd name="connsiteY198-4588" fmla="*/ 898023 h 1604977"/>
                <a:gd name="connsiteX199-4589" fmla="*/ 1146412 w 1763290"/>
                <a:gd name="connsiteY199-4590" fmla="*/ 889834 h 1604977"/>
                <a:gd name="connsiteX200-4591" fmla="*/ 1231028 w 1763290"/>
                <a:gd name="connsiteY200-4592" fmla="*/ 892564 h 1604977"/>
                <a:gd name="connsiteX201-4593" fmla="*/ 1244676 w 1763290"/>
                <a:gd name="connsiteY201-4594" fmla="*/ 900752 h 1604977"/>
                <a:gd name="connsiteX202-4595" fmla="*/ 1252864 w 1763290"/>
                <a:gd name="connsiteY202-4596" fmla="*/ 903482 h 1604977"/>
                <a:gd name="connsiteX203-4597" fmla="*/ 1271971 w 1763290"/>
                <a:gd name="connsiteY203-4598" fmla="*/ 908941 h 1604977"/>
                <a:gd name="connsiteX204-4599" fmla="*/ 1291078 w 1763290"/>
                <a:gd name="connsiteY204-4600" fmla="*/ 919859 h 1604977"/>
                <a:gd name="connsiteX205-4601" fmla="*/ 1315644 w 1763290"/>
                <a:gd name="connsiteY205-4602" fmla="*/ 925318 h 1604977"/>
                <a:gd name="connsiteX206-4603" fmla="*/ 1326562 w 1763290"/>
                <a:gd name="connsiteY206-4604" fmla="*/ 930777 h 1604977"/>
                <a:gd name="connsiteX207-4605" fmla="*/ 1334751 w 1763290"/>
                <a:gd name="connsiteY207-4606" fmla="*/ 933507 h 1604977"/>
                <a:gd name="connsiteX208-4607" fmla="*/ 1342939 w 1763290"/>
                <a:gd name="connsiteY208-4608" fmla="*/ 938966 h 1604977"/>
                <a:gd name="connsiteX209-4609" fmla="*/ 1348399 w 1763290"/>
                <a:gd name="connsiteY209-4610" fmla="*/ 944425 h 1604977"/>
                <a:gd name="connsiteX210-4611" fmla="*/ 1356587 w 1763290"/>
                <a:gd name="connsiteY210-4612" fmla="*/ 947155 h 1604977"/>
                <a:gd name="connsiteX211-4613" fmla="*/ 1359317 w 1763290"/>
                <a:gd name="connsiteY211-4614" fmla="*/ 958073 h 1604977"/>
                <a:gd name="connsiteX212-4615" fmla="*/ 1364776 w 1763290"/>
                <a:gd name="connsiteY212-4616" fmla="*/ 966262 h 1604977"/>
                <a:gd name="connsiteX213-4617" fmla="*/ 1370235 w 1763290"/>
                <a:gd name="connsiteY213-4618" fmla="*/ 977180 h 1604977"/>
                <a:gd name="connsiteX214-4619" fmla="*/ 1375694 w 1763290"/>
                <a:gd name="connsiteY214-4620" fmla="*/ 985368 h 1604977"/>
                <a:gd name="connsiteX215-4621" fmla="*/ 1381153 w 1763290"/>
                <a:gd name="connsiteY215-4622" fmla="*/ 1001746 h 1604977"/>
                <a:gd name="connsiteX216-4623" fmla="*/ 1383883 w 1763290"/>
                <a:gd name="connsiteY216-4624" fmla="*/ 1009934 h 1604977"/>
                <a:gd name="connsiteX217-4625" fmla="*/ 1389342 w 1763290"/>
                <a:gd name="connsiteY217-4626" fmla="*/ 1031771 h 1604977"/>
                <a:gd name="connsiteX218-4627" fmla="*/ 1427556 w 1763290"/>
                <a:gd name="connsiteY218-4628" fmla="*/ 1029041 h 1604977"/>
                <a:gd name="connsiteX219-4629" fmla="*/ 1438474 w 1763290"/>
                <a:gd name="connsiteY219-4630" fmla="*/ 1026312 h 1604977"/>
                <a:gd name="connsiteX220-4631" fmla="*/ 1460310 w 1763290"/>
                <a:gd name="connsiteY220-4632" fmla="*/ 1020853 h 1604977"/>
                <a:gd name="connsiteX221-4633" fmla="*/ 1520360 w 1763290"/>
                <a:gd name="connsiteY221-4634" fmla="*/ 1018123 h 1604977"/>
                <a:gd name="connsiteX222-4635" fmla="*/ 1525819 w 1763290"/>
                <a:gd name="connsiteY222-4636" fmla="*/ 1026312 h 1604977"/>
                <a:gd name="connsiteX223-4637" fmla="*/ 1531279 w 1763290"/>
                <a:gd name="connsiteY223-4638" fmla="*/ 1031771 h 1604977"/>
                <a:gd name="connsiteX224-4639" fmla="*/ 1534008 w 1763290"/>
                <a:gd name="connsiteY224-4640" fmla="*/ 1039960 h 1604977"/>
                <a:gd name="connsiteX225-4641" fmla="*/ 1544926 w 1763290"/>
                <a:gd name="connsiteY225-4642" fmla="*/ 1056337 h 1604977"/>
                <a:gd name="connsiteX226-4643" fmla="*/ 1547656 w 1763290"/>
                <a:gd name="connsiteY226-4644" fmla="*/ 1064525 h 1604977"/>
                <a:gd name="connsiteX227-4645" fmla="*/ 1558574 w 1763290"/>
                <a:gd name="connsiteY227-4646" fmla="*/ 1078173 h 1604977"/>
                <a:gd name="connsiteX228-4647" fmla="*/ 1572222 w 1763290"/>
                <a:gd name="connsiteY228-4648" fmla="*/ 1100010 h 1604977"/>
                <a:gd name="connsiteX229-4649" fmla="*/ 1577681 w 1763290"/>
                <a:gd name="connsiteY229-4650" fmla="*/ 1108198 h 1604977"/>
                <a:gd name="connsiteX230-4651" fmla="*/ 1594058 w 1763290"/>
                <a:gd name="connsiteY230-4652" fmla="*/ 1119117 h 1604977"/>
                <a:gd name="connsiteX231-4653" fmla="*/ 1602247 w 1763290"/>
                <a:gd name="connsiteY231-4654" fmla="*/ 1124576 h 1604977"/>
                <a:gd name="connsiteX232-4655" fmla="*/ 1643190 w 1763290"/>
                <a:gd name="connsiteY232-4656" fmla="*/ 1135494 h 1604977"/>
                <a:gd name="connsiteX233-4657" fmla="*/ 1654108 w 1763290"/>
                <a:gd name="connsiteY233-4658" fmla="*/ 1151871 h 1604977"/>
                <a:gd name="connsiteX234-4659" fmla="*/ 1665027 w 1763290"/>
                <a:gd name="connsiteY234-4660" fmla="*/ 1168248 h 1604977"/>
                <a:gd name="connsiteX235-4661" fmla="*/ 1670486 w 1763290"/>
                <a:gd name="connsiteY235-4662" fmla="*/ 1176437 h 1604977"/>
                <a:gd name="connsiteX236-4663" fmla="*/ 1678674 w 1763290"/>
                <a:gd name="connsiteY236-4664" fmla="*/ 1179167 h 1604977"/>
                <a:gd name="connsiteX237-4665" fmla="*/ 1697781 w 1763290"/>
                <a:gd name="connsiteY237-4666" fmla="*/ 1190085 h 1604977"/>
                <a:gd name="connsiteX238-4667" fmla="*/ 1711429 w 1763290"/>
                <a:gd name="connsiteY238-4668" fmla="*/ 1187355 h 1604977"/>
                <a:gd name="connsiteX239-4669" fmla="*/ 1714159 w 1763290"/>
                <a:gd name="connsiteY239-4670" fmla="*/ 1179167 h 1604977"/>
                <a:gd name="connsiteX240-4671" fmla="*/ 1722347 w 1763290"/>
                <a:gd name="connsiteY240-4672" fmla="*/ 1173708 h 1604977"/>
                <a:gd name="connsiteX241-4673" fmla="*/ 1733265 w 1763290"/>
                <a:gd name="connsiteY241-4674" fmla="*/ 1160060 h 1604977"/>
                <a:gd name="connsiteX242-4675" fmla="*/ 1738725 w 1763290"/>
                <a:gd name="connsiteY242-4676" fmla="*/ 1151871 h 1604977"/>
                <a:gd name="connsiteX243-4677" fmla="*/ 1749643 w 1763290"/>
                <a:gd name="connsiteY243-4678" fmla="*/ 1143683 h 1604977"/>
                <a:gd name="connsiteX244-4679" fmla="*/ 1757831 w 1763290"/>
                <a:gd name="connsiteY244-4680" fmla="*/ 1053607 h 1604977"/>
                <a:gd name="connsiteX245-4681" fmla="*/ 1763290 w 1763290"/>
                <a:gd name="connsiteY245-4682" fmla="*/ 999016 h 1604977"/>
                <a:gd name="connsiteX246-4683" fmla="*/ 1760561 w 1763290"/>
                <a:gd name="connsiteY246-4684" fmla="*/ 941696 h 1604977"/>
                <a:gd name="connsiteX247-4685" fmla="*/ 1755102 w 1763290"/>
                <a:gd name="connsiteY247-4686" fmla="*/ 925318 h 1604977"/>
                <a:gd name="connsiteX248-4687" fmla="*/ 1752372 w 1763290"/>
                <a:gd name="connsiteY248-4688" fmla="*/ 917130 h 1604977"/>
                <a:gd name="connsiteX249-4689" fmla="*/ 1727806 w 1763290"/>
                <a:gd name="connsiteY249-4690" fmla="*/ 898023 h 1604977"/>
                <a:gd name="connsiteX250-4691" fmla="*/ 1719618 w 1763290"/>
                <a:gd name="connsiteY250-4692" fmla="*/ 892564 h 1604977"/>
                <a:gd name="connsiteX251-4693" fmla="*/ 1711429 w 1763290"/>
                <a:gd name="connsiteY251-4694" fmla="*/ 889834 h 1604977"/>
                <a:gd name="connsiteX252-4695" fmla="*/ 1703240 w 1763290"/>
                <a:gd name="connsiteY252-4696" fmla="*/ 884375 h 1604977"/>
                <a:gd name="connsiteX253-4697" fmla="*/ 1686863 w 1763290"/>
                <a:gd name="connsiteY253-4698" fmla="*/ 881645 h 1604977"/>
                <a:gd name="connsiteX254-4699" fmla="*/ 1678674 w 1763290"/>
                <a:gd name="connsiteY254-4700" fmla="*/ 878916 h 1604977"/>
                <a:gd name="connsiteX255-4701" fmla="*/ 1615895 w 1763290"/>
                <a:gd name="connsiteY255-4702" fmla="*/ 876186 h 1604977"/>
                <a:gd name="connsiteX256-4703" fmla="*/ 1599517 w 1763290"/>
                <a:gd name="connsiteY256-4704" fmla="*/ 865268 h 1604977"/>
                <a:gd name="connsiteX257-4705" fmla="*/ 1585870 w 1763290"/>
                <a:gd name="connsiteY257-4706" fmla="*/ 846161 h 1604977"/>
                <a:gd name="connsiteX258-4707" fmla="*/ 1564033 w 1763290"/>
                <a:gd name="connsiteY258-4708" fmla="*/ 829784 h 1604977"/>
                <a:gd name="connsiteX259-4709" fmla="*/ 1553115 w 1763290"/>
                <a:gd name="connsiteY259-4710" fmla="*/ 827054 h 1604977"/>
                <a:gd name="connsiteX260-4711" fmla="*/ 1539467 w 1763290"/>
                <a:gd name="connsiteY260-4712" fmla="*/ 818866 h 1604977"/>
                <a:gd name="connsiteX261-4713" fmla="*/ 1531279 w 1763290"/>
                <a:gd name="connsiteY261-4714" fmla="*/ 813407 h 1604977"/>
                <a:gd name="connsiteX262-4715" fmla="*/ 1523090 w 1763290"/>
                <a:gd name="connsiteY262-4716" fmla="*/ 810677 h 1604977"/>
                <a:gd name="connsiteX263-4717" fmla="*/ 1523090 w 1763290"/>
                <a:gd name="connsiteY263-4718" fmla="*/ 731520 h 1604977"/>
                <a:gd name="connsiteX264-4719" fmla="*/ 1506713 w 1763290"/>
                <a:gd name="connsiteY264-4720" fmla="*/ 720602 h 1604977"/>
                <a:gd name="connsiteX265-4721" fmla="*/ 1482147 w 1763290"/>
                <a:gd name="connsiteY265-4722" fmla="*/ 712413 h 1604977"/>
                <a:gd name="connsiteX266-4723" fmla="*/ 1468499 w 1763290"/>
                <a:gd name="connsiteY266-4724" fmla="*/ 706954 h 1604977"/>
                <a:gd name="connsiteX267-4725" fmla="*/ 1457581 w 1763290"/>
                <a:gd name="connsiteY267-4726" fmla="*/ 701495 h 1604977"/>
                <a:gd name="connsiteX268-4727" fmla="*/ 1405719 w 1763290"/>
                <a:gd name="connsiteY268-4728" fmla="*/ 698765 h 1604977"/>
                <a:gd name="connsiteX269-4729" fmla="*/ 1386612 w 1763290"/>
                <a:gd name="connsiteY269-4730" fmla="*/ 693306 h 1604977"/>
                <a:gd name="connsiteX270-4731" fmla="*/ 1381153 w 1763290"/>
                <a:gd name="connsiteY270-4732" fmla="*/ 685118 h 1604977"/>
                <a:gd name="connsiteX271-4733" fmla="*/ 1375694 w 1763290"/>
                <a:gd name="connsiteY271-4734" fmla="*/ 666011 h 1604977"/>
                <a:gd name="connsiteX272-4735" fmla="*/ 1372965 w 1763290"/>
                <a:gd name="connsiteY272-4736" fmla="*/ 657822 h 1604977"/>
                <a:gd name="connsiteX273-4737" fmla="*/ 1367505 w 1763290"/>
                <a:gd name="connsiteY273-4738" fmla="*/ 652363 h 1604977"/>
                <a:gd name="connsiteX274-4739" fmla="*/ 1367505 w 1763290"/>
                <a:gd name="connsiteY274-4740" fmla="*/ 540451 h 1604977"/>
                <a:gd name="connsiteX275-4741" fmla="*/ 1370235 w 1763290"/>
                <a:gd name="connsiteY275-4742" fmla="*/ 532263 h 1604977"/>
                <a:gd name="connsiteX276-4743" fmla="*/ 1392071 w 1763290"/>
                <a:gd name="connsiteY276-4744" fmla="*/ 513156 h 1604977"/>
                <a:gd name="connsiteX277-4745" fmla="*/ 1495457 w 1763290"/>
                <a:gd name="connsiteY277-4746" fmla="*/ 530772 h 1604977"/>
                <a:gd name="connsiteX278-4747" fmla="*/ 1411178 w 1763290"/>
                <a:gd name="connsiteY278-4748" fmla="*/ 504967 h 1604977"/>
                <a:gd name="connsiteX279-4749" fmla="*/ 1422096 w 1763290"/>
                <a:gd name="connsiteY279-4750" fmla="*/ 499508 h 1604977"/>
                <a:gd name="connsiteX280-4751" fmla="*/ 1476841 w 1763290"/>
                <a:gd name="connsiteY280-4752" fmla="*/ 491320 h 1604977"/>
                <a:gd name="connsiteX281-4753" fmla="*/ 1506222 w 1763290"/>
                <a:gd name="connsiteY281-4754" fmla="*/ 480401 h 1604977"/>
                <a:gd name="connsiteX282-4755" fmla="*/ 1473958 w 1763290"/>
                <a:gd name="connsiteY282-4756" fmla="*/ 466754 h 1604977"/>
                <a:gd name="connsiteX283-4757" fmla="*/ 1487606 w 1763290"/>
                <a:gd name="connsiteY283-4758" fmla="*/ 453106 h 1604977"/>
                <a:gd name="connsiteX284-4759" fmla="*/ 1495794 w 1763290"/>
                <a:gd name="connsiteY284-4760" fmla="*/ 444917 h 1604977"/>
                <a:gd name="connsiteX285-4761" fmla="*/ 1506713 w 1763290"/>
                <a:gd name="connsiteY285-4762" fmla="*/ 431269 h 1604977"/>
                <a:gd name="connsiteX286-4763" fmla="*/ 1509442 w 1763290"/>
                <a:gd name="connsiteY286-4764" fmla="*/ 423081 h 1604977"/>
                <a:gd name="connsiteX287-4765" fmla="*/ 1514901 w 1763290"/>
                <a:gd name="connsiteY287-4766" fmla="*/ 401244 h 1604977"/>
                <a:gd name="connsiteX288-4767" fmla="*/ 1520360 w 1763290"/>
                <a:gd name="connsiteY288-4768" fmla="*/ 393056 h 1604977"/>
                <a:gd name="connsiteX289-4769" fmla="*/ 1525819 w 1763290"/>
                <a:gd name="connsiteY289-4770" fmla="*/ 376678 h 1604977"/>
                <a:gd name="connsiteX290-4771" fmla="*/ 1523090 w 1763290"/>
                <a:gd name="connsiteY290-4772" fmla="*/ 289333 h 1604977"/>
                <a:gd name="connsiteX291-4773" fmla="*/ 1517631 w 1763290"/>
                <a:gd name="connsiteY291-4774" fmla="*/ 245660 h 1604977"/>
                <a:gd name="connsiteX292-4775" fmla="*/ 1525819 w 1763290"/>
                <a:gd name="connsiteY292-4776" fmla="*/ 242930 h 1604977"/>
                <a:gd name="connsiteX293-4777" fmla="*/ 1534008 w 1763290"/>
                <a:gd name="connsiteY293-4778" fmla="*/ 237471 h 1604977"/>
                <a:gd name="connsiteX294-4779" fmla="*/ 1577681 w 1763290"/>
                <a:gd name="connsiteY294-4780" fmla="*/ 234742 h 1604977"/>
                <a:gd name="connsiteX295-4781" fmla="*/ 1580410 w 1763290"/>
                <a:gd name="connsiteY295-4782" fmla="*/ 177421 h 1604977"/>
                <a:gd name="connsiteX296-4783" fmla="*/ 1583140 w 1763290"/>
                <a:gd name="connsiteY296-4784" fmla="*/ 169232 h 1604977"/>
                <a:gd name="connsiteX297-4785" fmla="*/ 1588599 w 1763290"/>
                <a:gd name="connsiteY297-4786" fmla="*/ 161044 h 1604977"/>
                <a:gd name="connsiteX298-4787" fmla="*/ 1599517 w 1763290"/>
                <a:gd name="connsiteY298-4788" fmla="*/ 141937 h 1604977"/>
                <a:gd name="connsiteX299-4789" fmla="*/ 1602247 w 1763290"/>
                <a:gd name="connsiteY299-4790" fmla="*/ 133748 h 1604977"/>
                <a:gd name="connsiteX300-4791" fmla="*/ 1607706 w 1763290"/>
                <a:gd name="connsiteY300-4792" fmla="*/ 125560 h 1604977"/>
                <a:gd name="connsiteX301-4793" fmla="*/ 1610436 w 1763290"/>
                <a:gd name="connsiteY301-4794" fmla="*/ 114641 h 1604977"/>
                <a:gd name="connsiteX302-4795" fmla="*/ 1613165 w 1763290"/>
                <a:gd name="connsiteY302-4796" fmla="*/ 106453 h 1604977"/>
                <a:gd name="connsiteX303-4797" fmla="*/ 1604976 w 1763290"/>
                <a:gd name="connsiteY303-4798" fmla="*/ 100994 h 1604977"/>
                <a:gd name="connsiteX304-4799" fmla="*/ 1555845 w 1763290"/>
                <a:gd name="connsiteY304-4800" fmla="*/ 98264 h 1604977"/>
                <a:gd name="connsiteX305-4801" fmla="*/ 1487606 w 1763290"/>
                <a:gd name="connsiteY305-4802" fmla="*/ 98264 h 1604977"/>
                <a:gd name="connsiteX306-4803" fmla="*/ 1457581 w 1763290"/>
                <a:gd name="connsiteY306-4804" fmla="*/ 103723 h 1604977"/>
                <a:gd name="connsiteX307-4805" fmla="*/ 1446662 w 1763290"/>
                <a:gd name="connsiteY307-4806" fmla="*/ 111912 h 1604977"/>
                <a:gd name="connsiteX308-4807" fmla="*/ 1438474 w 1763290"/>
                <a:gd name="connsiteY308-4808" fmla="*/ 117371 h 1604977"/>
                <a:gd name="connsiteX309-4809" fmla="*/ 1430285 w 1763290"/>
                <a:gd name="connsiteY309-4810" fmla="*/ 125560 h 1604977"/>
                <a:gd name="connsiteX310-4811" fmla="*/ 1413908 w 1763290"/>
                <a:gd name="connsiteY310-4812" fmla="*/ 133748 h 1604977"/>
                <a:gd name="connsiteX311-4813" fmla="*/ 1400260 w 1763290"/>
                <a:gd name="connsiteY311-4814" fmla="*/ 150125 h 1604977"/>
                <a:gd name="connsiteX312-4815" fmla="*/ 1392071 w 1763290"/>
                <a:gd name="connsiteY312-4816" fmla="*/ 152855 h 1604977"/>
                <a:gd name="connsiteX313-4817" fmla="*/ 1381153 w 1763290"/>
                <a:gd name="connsiteY313-4818" fmla="*/ 169232 h 1604977"/>
                <a:gd name="connsiteX314-4819" fmla="*/ 1372965 w 1763290"/>
                <a:gd name="connsiteY314-4820" fmla="*/ 185610 h 1604977"/>
                <a:gd name="connsiteX315-4821" fmla="*/ 1367505 w 1763290"/>
                <a:gd name="connsiteY315-4822" fmla="*/ 196528 h 1604977"/>
                <a:gd name="connsiteX316-4823" fmla="*/ 1364776 w 1763290"/>
                <a:gd name="connsiteY316-4824" fmla="*/ 204717 h 1604977"/>
                <a:gd name="connsiteX317-4825" fmla="*/ 1356587 w 1763290"/>
                <a:gd name="connsiteY317-4826" fmla="*/ 210176 h 1604977"/>
                <a:gd name="connsiteX318-4827" fmla="*/ 1345669 w 1763290"/>
                <a:gd name="connsiteY318-4828" fmla="*/ 218364 h 1604977"/>
                <a:gd name="connsiteX319-4829" fmla="*/ 1337480 w 1763290"/>
                <a:gd name="connsiteY319-4830" fmla="*/ 223823 h 1604977"/>
                <a:gd name="connsiteX320-4831" fmla="*/ 1214650 w 1763290"/>
                <a:gd name="connsiteY320-4832" fmla="*/ 226553 h 1604977"/>
                <a:gd name="connsiteX321-4833" fmla="*/ 1203732 w 1763290"/>
                <a:gd name="connsiteY321-4834" fmla="*/ 242930 h 1604977"/>
                <a:gd name="connsiteX322-4835" fmla="*/ 1195544 w 1763290"/>
                <a:gd name="connsiteY322-4836" fmla="*/ 251119 h 1604977"/>
                <a:gd name="connsiteX323-4837" fmla="*/ 1190085 w 1763290"/>
                <a:gd name="connsiteY323-4838" fmla="*/ 270226 h 1604977"/>
                <a:gd name="connsiteX324-4839" fmla="*/ 1187355 w 1763290"/>
                <a:gd name="connsiteY324-4840" fmla="*/ 278414 h 1604977"/>
                <a:gd name="connsiteX325-4841" fmla="*/ 1181896 w 1763290"/>
                <a:gd name="connsiteY325-4842" fmla="*/ 283874 h 1604977"/>
                <a:gd name="connsiteX326-4843" fmla="*/ 1176437 w 1763290"/>
                <a:gd name="connsiteY326-4844" fmla="*/ 300251 h 1604977"/>
                <a:gd name="connsiteX327-4845" fmla="*/ 1173707 w 1763290"/>
                <a:gd name="connsiteY327-4846" fmla="*/ 308440 h 1604977"/>
                <a:gd name="connsiteX328-4847" fmla="*/ 1170978 w 1763290"/>
                <a:gd name="connsiteY328-4848" fmla="*/ 349383 h 1604977"/>
                <a:gd name="connsiteX329-4849" fmla="*/ 1168248 w 1763290"/>
                <a:gd name="connsiteY329-4850" fmla="*/ 357571 h 1604977"/>
                <a:gd name="connsiteX330-4851" fmla="*/ 1165519 w 1763290"/>
                <a:gd name="connsiteY330-4852" fmla="*/ 327546 h 1604977"/>
                <a:gd name="connsiteX331-4853" fmla="*/ 1157330 w 1763290"/>
                <a:gd name="connsiteY331-4854" fmla="*/ 324817 h 1604977"/>
                <a:gd name="connsiteX332-4855" fmla="*/ 1127305 w 1763290"/>
                <a:gd name="connsiteY332-4856" fmla="*/ 322087 h 1604977"/>
                <a:gd name="connsiteX333-4857" fmla="*/ 1116387 w 1763290"/>
                <a:gd name="connsiteY333-4858" fmla="*/ 319358 h 1604977"/>
                <a:gd name="connsiteX334-4859" fmla="*/ 1113657 w 1763290"/>
                <a:gd name="connsiteY334-4860" fmla="*/ 311169 h 1604977"/>
                <a:gd name="connsiteX335-4861" fmla="*/ 1110928 w 1763290"/>
                <a:gd name="connsiteY335-4862" fmla="*/ 292062 h 1604977"/>
                <a:gd name="connsiteX336-4863" fmla="*/ 1127305 w 1763290"/>
                <a:gd name="connsiteY336-4864" fmla="*/ 281144 h 1604977"/>
                <a:gd name="connsiteX337-4865" fmla="*/ 1140953 w 1763290"/>
                <a:gd name="connsiteY337-4866" fmla="*/ 267496 h 1604977"/>
                <a:gd name="connsiteX338-4867" fmla="*/ 1138223 w 1763290"/>
                <a:gd name="connsiteY338-4868" fmla="*/ 259308 h 1604977"/>
                <a:gd name="connsiteX339-4869" fmla="*/ 1113657 w 1763290"/>
                <a:gd name="connsiteY339-4870" fmla="*/ 251119 h 1604977"/>
                <a:gd name="connsiteX340-4871" fmla="*/ 1080902 w 1763290"/>
                <a:gd name="connsiteY340-4872" fmla="*/ 232012 h 1604977"/>
                <a:gd name="connsiteX341-4873" fmla="*/ 1064525 w 1763290"/>
                <a:gd name="connsiteY341-4874" fmla="*/ 221094 h 1604977"/>
                <a:gd name="connsiteX342-4875" fmla="*/ 1023582 w 1763290"/>
                <a:gd name="connsiteY342-4876" fmla="*/ 210176 h 1604977"/>
                <a:gd name="connsiteX343-4877" fmla="*/ 1012664 w 1763290"/>
                <a:gd name="connsiteY343-4878" fmla="*/ 193798 h 1604977"/>
                <a:gd name="connsiteX344-4879" fmla="*/ 1004475 w 1763290"/>
                <a:gd name="connsiteY344-4880" fmla="*/ 174691 h 1604977"/>
                <a:gd name="connsiteX345-4881" fmla="*/ 1001745 w 1763290"/>
                <a:gd name="connsiteY345-4882" fmla="*/ 166503 h 1604977"/>
                <a:gd name="connsiteX346-4883" fmla="*/ 979909 w 1763290"/>
                <a:gd name="connsiteY346-4884" fmla="*/ 158314 h 1604977"/>
                <a:gd name="connsiteX347-4885" fmla="*/ 958073 w 1763290"/>
                <a:gd name="connsiteY347-4886" fmla="*/ 147396 h 1604977"/>
                <a:gd name="connsiteX348-4887" fmla="*/ 952613 w 1763290"/>
                <a:gd name="connsiteY348-4888" fmla="*/ 141937 h 1604977"/>
                <a:gd name="connsiteX349-4889" fmla="*/ 906211 w 1763290"/>
                <a:gd name="connsiteY349-4890" fmla="*/ 144666 h 1604977"/>
                <a:gd name="connsiteX350-4891" fmla="*/ 903482 w 1763290"/>
                <a:gd name="connsiteY350-4892" fmla="*/ 152855 h 1604977"/>
                <a:gd name="connsiteX351-4893" fmla="*/ 900752 w 1763290"/>
                <a:gd name="connsiteY351-4894" fmla="*/ 199257 h 1604977"/>
                <a:gd name="connsiteX352-4895" fmla="*/ 837972 w 1763290"/>
                <a:gd name="connsiteY352-4896" fmla="*/ 204717 h 1604977"/>
                <a:gd name="connsiteX353-4897" fmla="*/ 821595 w 1763290"/>
                <a:gd name="connsiteY353-4898" fmla="*/ 207446 h 1604977"/>
                <a:gd name="connsiteX354-4899" fmla="*/ 813406 w 1763290"/>
                <a:gd name="connsiteY354-4900" fmla="*/ 210176 h 1604977"/>
                <a:gd name="connsiteX355-4901" fmla="*/ 775193 w 1763290"/>
                <a:gd name="connsiteY355-4902" fmla="*/ 218364 h 1604977"/>
                <a:gd name="connsiteX356-4903" fmla="*/ 753356 w 1763290"/>
                <a:gd name="connsiteY356-4904" fmla="*/ 221094 h 1604977"/>
                <a:gd name="connsiteX357-4905" fmla="*/ 723331 w 1763290"/>
                <a:gd name="connsiteY357-4906" fmla="*/ 221094 h 1604977"/>
                <a:gd name="connsiteX358-4907" fmla="*/ 726061 w 1763290"/>
                <a:gd name="connsiteY358-4908" fmla="*/ 212905 h 1604977"/>
                <a:gd name="connsiteX359-4909" fmla="*/ 731520 w 1763290"/>
                <a:gd name="connsiteY359-4910" fmla="*/ 204717 h 1604977"/>
                <a:gd name="connsiteX360-4911" fmla="*/ 767004 w 1763290"/>
                <a:gd name="connsiteY360-4912" fmla="*/ 193798 h 1604977"/>
                <a:gd name="connsiteX361-4913" fmla="*/ 777922 w 1763290"/>
                <a:gd name="connsiteY361-4914" fmla="*/ 177421 h 1604977"/>
                <a:gd name="connsiteX362-4915" fmla="*/ 783381 w 1763290"/>
                <a:gd name="connsiteY362-4916" fmla="*/ 169232 h 1604977"/>
                <a:gd name="connsiteX363-4917" fmla="*/ 786111 w 1763290"/>
                <a:gd name="connsiteY363-4918" fmla="*/ 161044 h 1604977"/>
                <a:gd name="connsiteX364-4919" fmla="*/ 783381 w 1763290"/>
                <a:gd name="connsiteY364-4920" fmla="*/ 128289 h 1604977"/>
                <a:gd name="connsiteX365-4921" fmla="*/ 731520 w 1763290"/>
                <a:gd name="connsiteY365-4922" fmla="*/ 125560 h 1604977"/>
                <a:gd name="connsiteX366-4923" fmla="*/ 723331 w 1763290"/>
                <a:gd name="connsiteY366-4924" fmla="*/ 122830 h 1604977"/>
                <a:gd name="connsiteX367-4925" fmla="*/ 682388 w 1763290"/>
                <a:gd name="connsiteY367-4926" fmla="*/ 120100 h 1604977"/>
                <a:gd name="connsiteX368-4927" fmla="*/ 674199 w 1763290"/>
                <a:gd name="connsiteY368-4928" fmla="*/ 109182 h 1604977"/>
                <a:gd name="connsiteX369-4929" fmla="*/ 666010 w 1763290"/>
                <a:gd name="connsiteY369-4930" fmla="*/ 103723 h 1604977"/>
                <a:gd name="connsiteX370-4931" fmla="*/ 638715 w 1763290"/>
                <a:gd name="connsiteY370-4932" fmla="*/ 65509 h 1604977"/>
                <a:gd name="connsiteX371-4933" fmla="*/ 633256 w 1763290"/>
                <a:gd name="connsiteY371-4934" fmla="*/ 54591 h 1604977"/>
                <a:gd name="connsiteX372-4935" fmla="*/ 625067 w 1763290"/>
                <a:gd name="connsiteY372-4936" fmla="*/ 49132 h 1604977"/>
                <a:gd name="connsiteX373-4937" fmla="*/ 600501 w 1763290"/>
                <a:gd name="connsiteY373-4938" fmla="*/ 40943 h 1604977"/>
                <a:gd name="connsiteX374-4939" fmla="*/ 589583 w 1763290"/>
                <a:gd name="connsiteY374-4940" fmla="*/ 35484 h 1604977"/>
                <a:gd name="connsiteX375-4941" fmla="*/ 581394 w 1763290"/>
                <a:gd name="connsiteY375-4942" fmla="*/ 32755 h 1604977"/>
                <a:gd name="connsiteX376-4943" fmla="*/ 573206 w 1763290"/>
                <a:gd name="connsiteY376-4944" fmla="*/ 27296 h 1604977"/>
                <a:gd name="connsiteX377-4945" fmla="*/ 556828 w 1763290"/>
                <a:gd name="connsiteY377-4946" fmla="*/ 21837 h 1604977"/>
                <a:gd name="connsiteX378-4947" fmla="*/ 540451 w 1763290"/>
                <a:gd name="connsiteY378-4948" fmla="*/ 13648 h 1604977"/>
                <a:gd name="connsiteX379-4949" fmla="*/ 532262 w 1763290"/>
                <a:gd name="connsiteY379-4950" fmla="*/ 8189 h 1604977"/>
                <a:gd name="connsiteX380-4951" fmla="*/ 518615 w 1763290"/>
                <a:gd name="connsiteY380-4952" fmla="*/ 5459 h 1604977"/>
                <a:gd name="connsiteX381-4953" fmla="*/ 510426 w 1763290"/>
                <a:gd name="connsiteY381-4954" fmla="*/ 2730 h 1604977"/>
                <a:gd name="connsiteX382-4955" fmla="*/ 499508 w 1763290"/>
                <a:gd name="connsiteY382-4956" fmla="*/ 0 h 1604977"/>
                <a:gd name="connsiteX383-4957" fmla="*/ 488590 w 1763290"/>
                <a:gd name="connsiteY383-4958" fmla="*/ 139207 h 1604977"/>
                <a:gd name="connsiteX384-4959" fmla="*/ 483130 w 1763290"/>
                <a:gd name="connsiteY384-4960" fmla="*/ 144666 h 1604977"/>
                <a:gd name="connsiteX385-4961" fmla="*/ 474942 w 1763290"/>
                <a:gd name="connsiteY385-4962" fmla="*/ 147396 h 1604977"/>
                <a:gd name="connsiteX386-4963" fmla="*/ 455835 w 1763290"/>
                <a:gd name="connsiteY386-4964" fmla="*/ 152855 h 1604977"/>
                <a:gd name="connsiteX387-4965" fmla="*/ 466753 w 1763290"/>
                <a:gd name="connsiteY387-4966" fmla="*/ 158314 h 1604977"/>
                <a:gd name="connsiteX388-4967" fmla="*/ 483130 w 1763290"/>
                <a:gd name="connsiteY388-4968" fmla="*/ 169232 h 1604977"/>
                <a:gd name="connsiteX389-4969" fmla="*/ 499508 w 1763290"/>
                <a:gd name="connsiteY389-4970" fmla="*/ 185610 h 1604977"/>
                <a:gd name="connsiteX390-4971" fmla="*/ 496778 w 1763290"/>
                <a:gd name="connsiteY390-4972" fmla="*/ 199257 h 1604977"/>
                <a:gd name="connsiteX391-4973" fmla="*/ 491319 w 1763290"/>
                <a:gd name="connsiteY391-4974" fmla="*/ 204717 h 1604977"/>
                <a:gd name="connsiteX392-4975" fmla="*/ 494049 w 1763290"/>
                <a:gd name="connsiteY392-4976" fmla="*/ 215635 h 1604977"/>
                <a:gd name="connsiteX393-4977" fmla="*/ 502237 w 1763290"/>
                <a:gd name="connsiteY393-4978" fmla="*/ 218364 h 1604977"/>
                <a:gd name="connsiteX394-4979" fmla="*/ 521344 w 1763290"/>
                <a:gd name="connsiteY394-4980" fmla="*/ 223823 h 1604977"/>
                <a:gd name="connsiteX395-4981" fmla="*/ 532262 w 1763290"/>
                <a:gd name="connsiteY395-4982" fmla="*/ 237471 h 1604977"/>
                <a:gd name="connsiteX396-4983" fmla="*/ 534992 w 1763290"/>
                <a:gd name="connsiteY396-4984" fmla="*/ 245660 h 1604977"/>
                <a:gd name="connsiteX397-4985" fmla="*/ 543181 w 1763290"/>
                <a:gd name="connsiteY397-4986" fmla="*/ 251119 h 1604977"/>
                <a:gd name="connsiteX398-4987" fmla="*/ 565017 w 1763290"/>
                <a:gd name="connsiteY398-4988" fmla="*/ 270226 h 1604977"/>
                <a:gd name="connsiteX399-4989" fmla="*/ 578665 w 1763290"/>
                <a:gd name="connsiteY399-4990" fmla="*/ 283874 h 1604977"/>
                <a:gd name="connsiteX400-4991" fmla="*/ 586853 w 1763290"/>
                <a:gd name="connsiteY400-4992" fmla="*/ 302980 h 1604977"/>
                <a:gd name="connsiteX401-4993" fmla="*/ 589583 w 1763290"/>
                <a:gd name="connsiteY401-4994" fmla="*/ 313899 h 1604977"/>
                <a:gd name="connsiteX402-4995" fmla="*/ 592313 w 1763290"/>
                <a:gd name="connsiteY402-4996" fmla="*/ 322087 h 1604977"/>
                <a:gd name="connsiteX403-4997" fmla="*/ 584124 w 1763290"/>
                <a:gd name="connsiteY403-4998" fmla="*/ 324817 h 1604977"/>
                <a:gd name="connsiteX404-4999" fmla="*/ 570476 w 1763290"/>
                <a:gd name="connsiteY404-5000" fmla="*/ 313899 h 1604977"/>
                <a:gd name="connsiteX405-5001" fmla="*/ 567747 w 1763290"/>
                <a:gd name="connsiteY405-5002" fmla="*/ 305710 h 1604977"/>
                <a:gd name="connsiteX406-5003" fmla="*/ 556828 w 1763290"/>
                <a:gd name="connsiteY406-5004" fmla="*/ 292062 h 1604977"/>
                <a:gd name="connsiteX407-5005" fmla="*/ 534992 w 1763290"/>
                <a:gd name="connsiteY407-5006" fmla="*/ 278414 h 1604977"/>
                <a:gd name="connsiteX408-5007" fmla="*/ 518615 w 1763290"/>
                <a:gd name="connsiteY408-5008" fmla="*/ 264767 h 1604977"/>
                <a:gd name="connsiteX409-5009" fmla="*/ 507696 w 1763290"/>
                <a:gd name="connsiteY409-5010" fmla="*/ 256578 h 1604977"/>
                <a:gd name="connsiteX410-5011" fmla="*/ 499508 w 1763290"/>
                <a:gd name="connsiteY410-5012" fmla="*/ 248389 h 1604977"/>
                <a:gd name="connsiteX411-5013" fmla="*/ 491319 w 1763290"/>
                <a:gd name="connsiteY411-5014" fmla="*/ 245660 h 1604977"/>
                <a:gd name="connsiteX412-5015" fmla="*/ 469483 w 1763290"/>
                <a:gd name="connsiteY412-5016" fmla="*/ 229283 h 1604977"/>
                <a:gd name="connsiteX413-5017" fmla="*/ 461294 w 1763290"/>
                <a:gd name="connsiteY413-5018" fmla="*/ 226553 h 1604977"/>
                <a:gd name="connsiteX414-5019" fmla="*/ 458565 w 1763290"/>
                <a:gd name="connsiteY414-5020" fmla="*/ 218364 h 1604977"/>
                <a:gd name="connsiteX415-5021" fmla="*/ 428539 w 1763290"/>
                <a:gd name="connsiteY415-5022" fmla="*/ 218364 h 1604977"/>
                <a:gd name="connsiteX416-5023" fmla="*/ 414892 w 1763290"/>
                <a:gd name="connsiteY416-5024" fmla="*/ 232012 h 1604977"/>
                <a:gd name="connsiteX417-5025" fmla="*/ 412162 w 1763290"/>
                <a:gd name="connsiteY417-5026" fmla="*/ 242930 h 1604977"/>
                <a:gd name="connsiteX418-5027" fmla="*/ 387596 w 1763290"/>
                <a:gd name="connsiteY418-5028" fmla="*/ 264767 h 1604977"/>
                <a:gd name="connsiteX0-5029" fmla="*/ 387596 w 1763290"/>
                <a:gd name="connsiteY0-5030" fmla="*/ 264767 h 1604977"/>
                <a:gd name="connsiteX1-5031" fmla="*/ 384867 w 1763290"/>
                <a:gd name="connsiteY1-5032" fmla="*/ 242930 h 1604977"/>
                <a:gd name="connsiteX2-5033" fmla="*/ 382137 w 1763290"/>
                <a:gd name="connsiteY2-5034" fmla="*/ 232012 h 1604977"/>
                <a:gd name="connsiteX3-5035" fmla="*/ 373948 w 1763290"/>
                <a:gd name="connsiteY3-5036" fmla="*/ 229283 h 1604977"/>
                <a:gd name="connsiteX4-5037" fmla="*/ 368489 w 1763290"/>
                <a:gd name="connsiteY4-5038" fmla="*/ 223823 h 1604977"/>
                <a:gd name="connsiteX5-5039" fmla="*/ 278414 w 1763290"/>
                <a:gd name="connsiteY5-5040" fmla="*/ 221094 h 1604977"/>
                <a:gd name="connsiteX6-5041" fmla="*/ 272955 w 1763290"/>
                <a:gd name="connsiteY6-5042" fmla="*/ 229283 h 1604977"/>
                <a:gd name="connsiteX7-5043" fmla="*/ 264766 w 1763290"/>
                <a:gd name="connsiteY7-5044" fmla="*/ 234742 h 1604977"/>
                <a:gd name="connsiteX8-5045" fmla="*/ 253848 w 1763290"/>
                <a:gd name="connsiteY8-5046" fmla="*/ 248389 h 1604977"/>
                <a:gd name="connsiteX9-5047" fmla="*/ 251119 w 1763290"/>
                <a:gd name="connsiteY9-5048" fmla="*/ 262037 h 1604977"/>
                <a:gd name="connsiteX10-5049" fmla="*/ 248389 w 1763290"/>
                <a:gd name="connsiteY10-5050" fmla="*/ 270226 h 1604977"/>
                <a:gd name="connsiteX11-5051" fmla="*/ 251119 w 1763290"/>
                <a:gd name="connsiteY11-5052" fmla="*/ 300251 h 1604977"/>
                <a:gd name="connsiteX12-5053" fmla="*/ 253848 w 1763290"/>
                <a:gd name="connsiteY12-5054" fmla="*/ 308440 h 1604977"/>
                <a:gd name="connsiteX13-5055" fmla="*/ 262037 w 1763290"/>
                <a:gd name="connsiteY13-5056" fmla="*/ 313899 h 1604977"/>
                <a:gd name="connsiteX14-5057" fmla="*/ 256578 w 1763290"/>
                <a:gd name="connsiteY14-5058" fmla="*/ 322087 h 1604977"/>
                <a:gd name="connsiteX15-5059" fmla="*/ 240200 w 1763290"/>
                <a:gd name="connsiteY15-5060" fmla="*/ 327546 h 1604977"/>
                <a:gd name="connsiteX16-5061" fmla="*/ 234741 w 1763290"/>
                <a:gd name="connsiteY16-5062" fmla="*/ 368490 h 1604977"/>
                <a:gd name="connsiteX17-5063" fmla="*/ 229282 w 1763290"/>
                <a:gd name="connsiteY17-5064" fmla="*/ 376678 h 1604977"/>
                <a:gd name="connsiteX18-5065" fmla="*/ 232012 w 1763290"/>
                <a:gd name="connsiteY18-5066" fmla="*/ 387597 h 1604977"/>
                <a:gd name="connsiteX19-5067" fmla="*/ 237471 w 1763290"/>
                <a:gd name="connsiteY19-5068" fmla="*/ 395785 h 1604977"/>
                <a:gd name="connsiteX20-5069" fmla="*/ 234741 w 1763290"/>
                <a:gd name="connsiteY20-5070" fmla="*/ 425810 h 1604977"/>
                <a:gd name="connsiteX21-5071" fmla="*/ 158314 w 1763290"/>
                <a:gd name="connsiteY21-5072" fmla="*/ 425810 h 1604977"/>
                <a:gd name="connsiteX22-5073" fmla="*/ 150125 w 1763290"/>
                <a:gd name="connsiteY22-5074" fmla="*/ 431269 h 1604977"/>
                <a:gd name="connsiteX23-5075" fmla="*/ 152855 w 1763290"/>
                <a:gd name="connsiteY23-5076" fmla="*/ 477672 h 1604977"/>
                <a:gd name="connsiteX24-5077" fmla="*/ 155584 w 1763290"/>
                <a:gd name="connsiteY24-5078" fmla="*/ 485860 h 1604977"/>
                <a:gd name="connsiteX25-5079" fmla="*/ 171962 w 1763290"/>
                <a:gd name="connsiteY25-5080" fmla="*/ 491320 h 1604977"/>
                <a:gd name="connsiteX26-5081" fmla="*/ 180150 w 1763290"/>
                <a:gd name="connsiteY26-5082" fmla="*/ 496779 h 1604977"/>
                <a:gd name="connsiteX27-5083" fmla="*/ 196528 w 1763290"/>
                <a:gd name="connsiteY27-5084" fmla="*/ 518615 h 1604977"/>
                <a:gd name="connsiteX28-5085" fmla="*/ 199257 w 1763290"/>
                <a:gd name="connsiteY28-5086" fmla="*/ 526804 h 1604977"/>
                <a:gd name="connsiteX29-5087" fmla="*/ 201987 w 1763290"/>
                <a:gd name="connsiteY29-5088" fmla="*/ 543181 h 1604977"/>
                <a:gd name="connsiteX30-5089" fmla="*/ 193798 w 1763290"/>
                <a:gd name="connsiteY30-5090" fmla="*/ 545911 h 1604977"/>
                <a:gd name="connsiteX31-5091" fmla="*/ 182880 w 1763290"/>
                <a:gd name="connsiteY31-5092" fmla="*/ 562288 h 1604977"/>
                <a:gd name="connsiteX32-5093" fmla="*/ 166502 w 1763290"/>
                <a:gd name="connsiteY32-5094" fmla="*/ 567747 h 1604977"/>
                <a:gd name="connsiteX33-5095" fmla="*/ 158314 w 1763290"/>
                <a:gd name="connsiteY33-5096" fmla="*/ 570477 h 1604977"/>
                <a:gd name="connsiteX34-5097" fmla="*/ 144666 w 1763290"/>
                <a:gd name="connsiteY34-5098" fmla="*/ 573206 h 1604977"/>
                <a:gd name="connsiteX35-5099" fmla="*/ 136477 w 1763290"/>
                <a:gd name="connsiteY35-5100" fmla="*/ 575936 h 1604977"/>
                <a:gd name="connsiteX36-5101" fmla="*/ 81886 w 1763290"/>
                <a:gd name="connsiteY36-5102" fmla="*/ 578665 h 1604977"/>
                <a:gd name="connsiteX37-5103" fmla="*/ 62779 w 1763290"/>
                <a:gd name="connsiteY37-5104" fmla="*/ 581395 h 1604977"/>
                <a:gd name="connsiteX38-5105" fmla="*/ 49132 w 1763290"/>
                <a:gd name="connsiteY38-5106" fmla="*/ 595043 h 1604977"/>
                <a:gd name="connsiteX39-5107" fmla="*/ 40943 w 1763290"/>
                <a:gd name="connsiteY39-5108" fmla="*/ 597772 h 1604977"/>
                <a:gd name="connsiteX40-5109" fmla="*/ 35484 w 1763290"/>
                <a:gd name="connsiteY40-5110" fmla="*/ 657822 h 1604977"/>
                <a:gd name="connsiteX41-5111" fmla="*/ 40943 w 1763290"/>
                <a:gd name="connsiteY41-5112" fmla="*/ 682388 h 1604977"/>
                <a:gd name="connsiteX42-5113" fmla="*/ 35484 w 1763290"/>
                <a:gd name="connsiteY42-5114" fmla="*/ 736979 h 1604977"/>
                <a:gd name="connsiteX43-5115" fmla="*/ 30025 w 1763290"/>
                <a:gd name="connsiteY43-5116" fmla="*/ 745168 h 1604977"/>
                <a:gd name="connsiteX44-5117" fmla="*/ 21836 w 1763290"/>
                <a:gd name="connsiteY44-5118" fmla="*/ 747897 h 1604977"/>
                <a:gd name="connsiteX45-5119" fmla="*/ 5459 w 1763290"/>
                <a:gd name="connsiteY45-5120" fmla="*/ 756086 h 1604977"/>
                <a:gd name="connsiteX46-5121" fmla="*/ 0 w 1763290"/>
                <a:gd name="connsiteY46-5122" fmla="*/ 764275 h 1604977"/>
                <a:gd name="connsiteX47-5123" fmla="*/ 2729 w 1763290"/>
                <a:gd name="connsiteY47-5124" fmla="*/ 788841 h 1604977"/>
                <a:gd name="connsiteX48-5125" fmla="*/ 13648 w 1763290"/>
                <a:gd name="connsiteY48-5126" fmla="*/ 791570 h 1604977"/>
                <a:gd name="connsiteX49-5127" fmla="*/ 30025 w 1763290"/>
                <a:gd name="connsiteY49-5128" fmla="*/ 797029 h 1604977"/>
                <a:gd name="connsiteX50-5129" fmla="*/ 32754 w 1763290"/>
                <a:gd name="connsiteY50-5130" fmla="*/ 848891 h 1604977"/>
                <a:gd name="connsiteX51-5131" fmla="*/ 30025 w 1763290"/>
                <a:gd name="connsiteY51-5132" fmla="*/ 859809 h 1604977"/>
                <a:gd name="connsiteX52-5133" fmla="*/ 13648 w 1763290"/>
                <a:gd name="connsiteY52-5134" fmla="*/ 870727 h 1604977"/>
                <a:gd name="connsiteX53-5135" fmla="*/ 10918 w 1763290"/>
                <a:gd name="connsiteY53-5136" fmla="*/ 878916 h 1604977"/>
                <a:gd name="connsiteX54-5137" fmla="*/ 0 w 1763290"/>
                <a:gd name="connsiteY54-5138" fmla="*/ 895293 h 1604977"/>
                <a:gd name="connsiteX55-5139" fmla="*/ 2729 w 1763290"/>
                <a:gd name="connsiteY55-5140" fmla="*/ 903482 h 1604977"/>
                <a:gd name="connsiteX56-5141" fmla="*/ 8188 w 1763290"/>
                <a:gd name="connsiteY56-5142" fmla="*/ 925318 h 1604977"/>
                <a:gd name="connsiteX57-5143" fmla="*/ 13648 w 1763290"/>
                <a:gd name="connsiteY57-5144" fmla="*/ 930777 h 1604977"/>
                <a:gd name="connsiteX58-5145" fmla="*/ 16377 w 1763290"/>
                <a:gd name="connsiteY58-5146" fmla="*/ 938966 h 1604977"/>
                <a:gd name="connsiteX59-5147" fmla="*/ 21836 w 1763290"/>
                <a:gd name="connsiteY59-5148" fmla="*/ 947155 h 1604977"/>
                <a:gd name="connsiteX60-5149" fmla="*/ 24566 w 1763290"/>
                <a:gd name="connsiteY60-5150" fmla="*/ 977180 h 1604977"/>
                <a:gd name="connsiteX61-5151" fmla="*/ 35484 w 1763290"/>
                <a:gd name="connsiteY61-5152" fmla="*/ 1001746 h 1604977"/>
                <a:gd name="connsiteX62-5153" fmla="*/ 43673 w 1763290"/>
                <a:gd name="connsiteY62-5154" fmla="*/ 1007205 h 1604977"/>
                <a:gd name="connsiteX63-5155" fmla="*/ 43673 w 1763290"/>
                <a:gd name="connsiteY63-5156" fmla="*/ 1023582 h 1604977"/>
                <a:gd name="connsiteX64-5157" fmla="*/ 35484 w 1763290"/>
                <a:gd name="connsiteY64-5158" fmla="*/ 1026312 h 1604977"/>
                <a:gd name="connsiteX65-5159" fmla="*/ 30025 w 1763290"/>
                <a:gd name="connsiteY65-5160" fmla="*/ 1034500 h 1604977"/>
                <a:gd name="connsiteX66-5161" fmla="*/ 73698 w 1763290"/>
                <a:gd name="connsiteY66-5162" fmla="*/ 1067255 h 1604977"/>
                <a:gd name="connsiteX67-5163" fmla="*/ 81886 w 1763290"/>
                <a:gd name="connsiteY67-5164" fmla="*/ 1061796 h 1604977"/>
                <a:gd name="connsiteX68-5165" fmla="*/ 133748 w 1763290"/>
                <a:gd name="connsiteY68-5166" fmla="*/ 1061796 h 1604977"/>
                <a:gd name="connsiteX69-5167" fmla="*/ 136477 w 1763290"/>
                <a:gd name="connsiteY69-5168" fmla="*/ 1089091 h 1604977"/>
                <a:gd name="connsiteX70-5169" fmla="*/ 139207 w 1763290"/>
                <a:gd name="connsiteY70-5170" fmla="*/ 1097280 h 1604977"/>
                <a:gd name="connsiteX71-5171" fmla="*/ 141936 w 1763290"/>
                <a:gd name="connsiteY71-5172" fmla="*/ 1121846 h 1604977"/>
                <a:gd name="connsiteX72-5173" fmla="*/ 150125 w 1763290"/>
                <a:gd name="connsiteY72-5174" fmla="*/ 1124576 h 1604977"/>
                <a:gd name="connsiteX73-5175" fmla="*/ 166502 w 1763290"/>
                <a:gd name="connsiteY73-5176" fmla="*/ 1135494 h 1604977"/>
                <a:gd name="connsiteX74-5177" fmla="*/ 174691 w 1763290"/>
                <a:gd name="connsiteY74-5178" fmla="*/ 1138223 h 1604977"/>
                <a:gd name="connsiteX75-5179" fmla="*/ 196528 w 1763290"/>
                <a:gd name="connsiteY75-5180" fmla="*/ 1143683 h 1604977"/>
                <a:gd name="connsiteX76-5181" fmla="*/ 204716 w 1763290"/>
                <a:gd name="connsiteY76-5182" fmla="*/ 1149142 h 1604977"/>
                <a:gd name="connsiteX77-5183" fmla="*/ 218364 w 1763290"/>
                <a:gd name="connsiteY77-5184" fmla="*/ 1151871 h 1604977"/>
                <a:gd name="connsiteX78-5185" fmla="*/ 234741 w 1763290"/>
                <a:gd name="connsiteY78-5186" fmla="*/ 1157330 h 1604977"/>
                <a:gd name="connsiteX79-5187" fmla="*/ 240200 w 1763290"/>
                <a:gd name="connsiteY79-5188" fmla="*/ 1165519 h 1604977"/>
                <a:gd name="connsiteX80-5189" fmla="*/ 237471 w 1763290"/>
                <a:gd name="connsiteY80-5190" fmla="*/ 1184626 h 1604977"/>
                <a:gd name="connsiteX81-5191" fmla="*/ 229282 w 1763290"/>
                <a:gd name="connsiteY81-5192" fmla="*/ 1190085 h 1604977"/>
                <a:gd name="connsiteX82-5193" fmla="*/ 212905 w 1763290"/>
                <a:gd name="connsiteY82-5194" fmla="*/ 1203733 h 1604977"/>
                <a:gd name="connsiteX83-5195" fmla="*/ 207446 w 1763290"/>
                <a:gd name="connsiteY83-5196" fmla="*/ 1211921 h 1604977"/>
                <a:gd name="connsiteX84-5197" fmla="*/ 199257 w 1763290"/>
                <a:gd name="connsiteY84-5198" fmla="*/ 1217380 h 1604977"/>
                <a:gd name="connsiteX85-5199" fmla="*/ 196528 w 1763290"/>
                <a:gd name="connsiteY85-5200" fmla="*/ 1225569 h 1604977"/>
                <a:gd name="connsiteX86-5201" fmla="*/ 191068 w 1763290"/>
                <a:gd name="connsiteY86-5202" fmla="*/ 1233758 h 1604977"/>
                <a:gd name="connsiteX87-5203" fmla="*/ 185609 w 1763290"/>
                <a:gd name="connsiteY87-5204" fmla="*/ 1261053 h 1604977"/>
                <a:gd name="connsiteX88-5205" fmla="*/ 166502 w 1763290"/>
                <a:gd name="connsiteY88-5206" fmla="*/ 1285619 h 1604977"/>
                <a:gd name="connsiteX89-5207" fmla="*/ 163773 w 1763290"/>
                <a:gd name="connsiteY89-5208" fmla="*/ 1293808 h 1604977"/>
                <a:gd name="connsiteX90-5209" fmla="*/ 155584 w 1763290"/>
                <a:gd name="connsiteY90-5210" fmla="*/ 1310185 h 1604977"/>
                <a:gd name="connsiteX91-5211" fmla="*/ 144666 w 1763290"/>
                <a:gd name="connsiteY91-5212" fmla="*/ 1342940 h 1604977"/>
                <a:gd name="connsiteX92-5213" fmla="*/ 136477 w 1763290"/>
                <a:gd name="connsiteY92-5214" fmla="*/ 1348399 h 1604977"/>
                <a:gd name="connsiteX93-5215" fmla="*/ 131018 w 1763290"/>
                <a:gd name="connsiteY93-5216" fmla="*/ 1356588 h 1604977"/>
                <a:gd name="connsiteX94-5217" fmla="*/ 122830 w 1763290"/>
                <a:gd name="connsiteY94-5218" fmla="*/ 1372965 h 1604977"/>
                <a:gd name="connsiteX95-5219" fmla="*/ 125559 w 1763290"/>
                <a:gd name="connsiteY95-5220" fmla="*/ 1460311 h 1604977"/>
                <a:gd name="connsiteX96-5221" fmla="*/ 128289 w 1763290"/>
                <a:gd name="connsiteY96-5222" fmla="*/ 1468499 h 1604977"/>
                <a:gd name="connsiteX97-5223" fmla="*/ 136477 w 1763290"/>
                <a:gd name="connsiteY97-5224" fmla="*/ 1476688 h 1604977"/>
                <a:gd name="connsiteX98-5225" fmla="*/ 141936 w 1763290"/>
                <a:gd name="connsiteY98-5226" fmla="*/ 1493065 h 1604977"/>
                <a:gd name="connsiteX99-5227" fmla="*/ 147396 w 1763290"/>
                <a:gd name="connsiteY99-5228" fmla="*/ 1498524 h 1604977"/>
                <a:gd name="connsiteX100-5229" fmla="*/ 155584 w 1763290"/>
                <a:gd name="connsiteY100-5230" fmla="*/ 1501254 h 1604977"/>
                <a:gd name="connsiteX101-5231" fmla="*/ 264766 w 1763290"/>
                <a:gd name="connsiteY101-5232" fmla="*/ 1503983 h 1604977"/>
                <a:gd name="connsiteX102-5233" fmla="*/ 311169 w 1763290"/>
                <a:gd name="connsiteY102-5234" fmla="*/ 1509443 h 1604977"/>
                <a:gd name="connsiteX103-5235" fmla="*/ 319357 w 1763290"/>
                <a:gd name="connsiteY103-5236" fmla="*/ 1512172 h 1604977"/>
                <a:gd name="connsiteX104-5237" fmla="*/ 333005 w 1763290"/>
                <a:gd name="connsiteY104-5238" fmla="*/ 1514902 h 1604977"/>
                <a:gd name="connsiteX105-5239" fmla="*/ 349382 w 1763290"/>
                <a:gd name="connsiteY105-5240" fmla="*/ 1520361 h 1604977"/>
                <a:gd name="connsiteX106-5241" fmla="*/ 354842 w 1763290"/>
                <a:gd name="connsiteY106-5242" fmla="*/ 1525820 h 1604977"/>
                <a:gd name="connsiteX107-5243" fmla="*/ 363030 w 1763290"/>
                <a:gd name="connsiteY107-5244" fmla="*/ 1531279 h 1604977"/>
                <a:gd name="connsiteX108-5245" fmla="*/ 373948 w 1763290"/>
                <a:gd name="connsiteY108-5246" fmla="*/ 1547656 h 1604977"/>
                <a:gd name="connsiteX109-5247" fmla="*/ 387596 w 1763290"/>
                <a:gd name="connsiteY109-5248" fmla="*/ 1564034 h 1604977"/>
                <a:gd name="connsiteX110-5249" fmla="*/ 417621 w 1763290"/>
                <a:gd name="connsiteY110-5250" fmla="*/ 1561304 h 1604977"/>
                <a:gd name="connsiteX111-5251" fmla="*/ 425810 w 1763290"/>
                <a:gd name="connsiteY111-5252" fmla="*/ 1555845 h 1604977"/>
                <a:gd name="connsiteX112-5253" fmla="*/ 433999 w 1763290"/>
                <a:gd name="connsiteY112-5254" fmla="*/ 1553115 h 1604977"/>
                <a:gd name="connsiteX113-5255" fmla="*/ 453105 w 1763290"/>
                <a:gd name="connsiteY113-5256" fmla="*/ 1555845 h 1604977"/>
                <a:gd name="connsiteX114-5257" fmla="*/ 466753 w 1763290"/>
                <a:gd name="connsiteY114-5258" fmla="*/ 1604977 h 1604977"/>
                <a:gd name="connsiteX115-5259" fmla="*/ 499508 w 1763290"/>
                <a:gd name="connsiteY115-5260" fmla="*/ 1585870 h 1604977"/>
                <a:gd name="connsiteX116-5261" fmla="*/ 502237 w 1763290"/>
                <a:gd name="connsiteY116-5262" fmla="*/ 1577681 h 1604977"/>
                <a:gd name="connsiteX117-5263" fmla="*/ 507696 w 1763290"/>
                <a:gd name="connsiteY117-5264" fmla="*/ 1569493 h 1604977"/>
                <a:gd name="connsiteX118-5265" fmla="*/ 518615 w 1763290"/>
                <a:gd name="connsiteY118-5266" fmla="*/ 1558574 h 1604977"/>
                <a:gd name="connsiteX119-5267" fmla="*/ 567747 w 1763290"/>
                <a:gd name="connsiteY119-5268" fmla="*/ 1564034 h 1604977"/>
                <a:gd name="connsiteX120-5269" fmla="*/ 575935 w 1763290"/>
                <a:gd name="connsiteY120-5270" fmla="*/ 1569493 h 1604977"/>
                <a:gd name="connsiteX121-5271" fmla="*/ 589583 w 1763290"/>
                <a:gd name="connsiteY121-5272" fmla="*/ 1591329 h 1604977"/>
                <a:gd name="connsiteX122-5273" fmla="*/ 627797 w 1763290"/>
                <a:gd name="connsiteY122-5274" fmla="*/ 1588600 h 1604977"/>
                <a:gd name="connsiteX123-5275" fmla="*/ 635985 w 1763290"/>
                <a:gd name="connsiteY123-5276" fmla="*/ 1583140 h 1604977"/>
                <a:gd name="connsiteX124-5277" fmla="*/ 644174 w 1763290"/>
                <a:gd name="connsiteY124-5278" fmla="*/ 1580411 h 1604977"/>
                <a:gd name="connsiteX125-5279" fmla="*/ 657822 w 1763290"/>
                <a:gd name="connsiteY125-5280" fmla="*/ 1566763 h 1604977"/>
                <a:gd name="connsiteX126-5281" fmla="*/ 660551 w 1763290"/>
                <a:gd name="connsiteY126-5282" fmla="*/ 1558574 h 1604977"/>
                <a:gd name="connsiteX127-5283" fmla="*/ 676929 w 1763290"/>
                <a:gd name="connsiteY127-5284" fmla="*/ 1547656 h 1604977"/>
                <a:gd name="connsiteX128-5285" fmla="*/ 685117 w 1763290"/>
                <a:gd name="connsiteY128-5286" fmla="*/ 1542197 h 1604977"/>
                <a:gd name="connsiteX129-5287" fmla="*/ 786111 w 1763290"/>
                <a:gd name="connsiteY129-5288" fmla="*/ 1544927 h 1604977"/>
                <a:gd name="connsiteX130-5289" fmla="*/ 797029 w 1763290"/>
                <a:gd name="connsiteY130-5290" fmla="*/ 1547656 h 1604977"/>
                <a:gd name="connsiteX131-5291" fmla="*/ 813406 w 1763290"/>
                <a:gd name="connsiteY131-5292" fmla="*/ 1561304 h 1604977"/>
                <a:gd name="connsiteX132-5293" fmla="*/ 821595 w 1763290"/>
                <a:gd name="connsiteY132-5294" fmla="*/ 1577681 h 1604977"/>
                <a:gd name="connsiteX133-5295" fmla="*/ 829784 w 1763290"/>
                <a:gd name="connsiteY133-5296" fmla="*/ 1583140 h 1604977"/>
                <a:gd name="connsiteX134-5297" fmla="*/ 846161 w 1763290"/>
                <a:gd name="connsiteY134-5298" fmla="*/ 1594059 h 1604977"/>
                <a:gd name="connsiteX135-5299" fmla="*/ 867997 w 1763290"/>
                <a:gd name="connsiteY135-5300" fmla="*/ 1585870 h 1604977"/>
                <a:gd name="connsiteX136-5301" fmla="*/ 873456 w 1763290"/>
                <a:gd name="connsiteY136-5302" fmla="*/ 1577681 h 1604977"/>
                <a:gd name="connsiteX137-5303" fmla="*/ 876186 w 1763290"/>
                <a:gd name="connsiteY137-5304" fmla="*/ 1558574 h 1604977"/>
                <a:gd name="connsiteX138-5305" fmla="*/ 878916 w 1763290"/>
                <a:gd name="connsiteY138-5306" fmla="*/ 1550386 h 1604977"/>
                <a:gd name="connsiteX139-5307" fmla="*/ 876186 w 1763290"/>
                <a:gd name="connsiteY139-5308" fmla="*/ 1517631 h 1604977"/>
                <a:gd name="connsiteX140-5309" fmla="*/ 873456 w 1763290"/>
                <a:gd name="connsiteY140-5310" fmla="*/ 1506713 h 1604977"/>
                <a:gd name="connsiteX141-5311" fmla="*/ 862538 w 1763290"/>
                <a:gd name="connsiteY141-5312" fmla="*/ 1490336 h 1604977"/>
                <a:gd name="connsiteX142-5313" fmla="*/ 857079 w 1763290"/>
                <a:gd name="connsiteY142-5314" fmla="*/ 1482147 h 1604977"/>
                <a:gd name="connsiteX143-5315" fmla="*/ 851620 w 1763290"/>
                <a:gd name="connsiteY143-5316" fmla="*/ 1473958 h 1604977"/>
                <a:gd name="connsiteX144-5317" fmla="*/ 843431 w 1763290"/>
                <a:gd name="connsiteY144-5318" fmla="*/ 1457581 h 1604977"/>
                <a:gd name="connsiteX145-5319" fmla="*/ 840702 w 1763290"/>
                <a:gd name="connsiteY145-5320" fmla="*/ 1433015 h 1604977"/>
                <a:gd name="connsiteX146-5321" fmla="*/ 837972 w 1763290"/>
                <a:gd name="connsiteY146-5322" fmla="*/ 1424826 h 1604977"/>
                <a:gd name="connsiteX147-5323" fmla="*/ 848890 w 1763290"/>
                <a:gd name="connsiteY147-5324" fmla="*/ 1408449 h 1604977"/>
                <a:gd name="connsiteX148-5325" fmla="*/ 900752 w 1763290"/>
                <a:gd name="connsiteY148-5326" fmla="*/ 1405720 h 1604977"/>
                <a:gd name="connsiteX149-5327" fmla="*/ 908941 w 1763290"/>
                <a:gd name="connsiteY149-5328" fmla="*/ 1402990 h 1604977"/>
                <a:gd name="connsiteX150-5329" fmla="*/ 919859 w 1763290"/>
                <a:gd name="connsiteY150-5330" fmla="*/ 1400260 h 1604977"/>
                <a:gd name="connsiteX151-5331" fmla="*/ 928048 w 1763290"/>
                <a:gd name="connsiteY151-5332" fmla="*/ 1378424 h 1604977"/>
                <a:gd name="connsiteX152-5333" fmla="*/ 944425 w 1763290"/>
                <a:gd name="connsiteY152-5334" fmla="*/ 1372965 h 1604977"/>
                <a:gd name="connsiteX153-5335" fmla="*/ 958073 w 1763290"/>
                <a:gd name="connsiteY153-5336" fmla="*/ 1362047 h 1604977"/>
                <a:gd name="connsiteX154-5337" fmla="*/ 971720 w 1763290"/>
                <a:gd name="connsiteY154-5338" fmla="*/ 1351128 h 1604977"/>
                <a:gd name="connsiteX155-5339" fmla="*/ 977179 w 1763290"/>
                <a:gd name="connsiteY155-5340" fmla="*/ 1332022 h 1604977"/>
                <a:gd name="connsiteX156-5341" fmla="*/ 982639 w 1763290"/>
                <a:gd name="connsiteY156-5342" fmla="*/ 1323833 h 1604977"/>
                <a:gd name="connsiteX157-5343" fmla="*/ 979909 w 1763290"/>
                <a:gd name="connsiteY157-5344" fmla="*/ 1277431 h 1604977"/>
                <a:gd name="connsiteX158-5345" fmla="*/ 971720 w 1763290"/>
                <a:gd name="connsiteY158-5346" fmla="*/ 1274701 h 1604977"/>
                <a:gd name="connsiteX159-5347" fmla="*/ 933507 w 1763290"/>
                <a:gd name="connsiteY159-5348" fmla="*/ 1269242 h 1604977"/>
                <a:gd name="connsiteX160-5349" fmla="*/ 922588 w 1763290"/>
                <a:gd name="connsiteY160-5350" fmla="*/ 1266512 h 1604977"/>
                <a:gd name="connsiteX161-5351" fmla="*/ 906211 w 1763290"/>
                <a:gd name="connsiteY161-5352" fmla="*/ 1261053 h 1604977"/>
                <a:gd name="connsiteX162-5353" fmla="*/ 900752 w 1763290"/>
                <a:gd name="connsiteY162-5354" fmla="*/ 1252865 h 1604977"/>
                <a:gd name="connsiteX163-5355" fmla="*/ 895293 w 1763290"/>
                <a:gd name="connsiteY163-5356" fmla="*/ 1247405 h 1604977"/>
                <a:gd name="connsiteX164-5357" fmla="*/ 892563 w 1763290"/>
                <a:gd name="connsiteY164-5358" fmla="*/ 1236487 h 1604977"/>
                <a:gd name="connsiteX165-5359" fmla="*/ 887104 w 1763290"/>
                <a:gd name="connsiteY165-5360" fmla="*/ 1220110 h 1604977"/>
                <a:gd name="connsiteX166-5361" fmla="*/ 884375 w 1763290"/>
                <a:gd name="connsiteY166-5362" fmla="*/ 1209192 h 1604977"/>
                <a:gd name="connsiteX167-5363" fmla="*/ 873456 w 1763290"/>
                <a:gd name="connsiteY167-5364" fmla="*/ 1192814 h 1604977"/>
                <a:gd name="connsiteX168-5365" fmla="*/ 859809 w 1763290"/>
                <a:gd name="connsiteY168-5366" fmla="*/ 1168248 h 1604977"/>
                <a:gd name="connsiteX169-5367" fmla="*/ 851620 w 1763290"/>
                <a:gd name="connsiteY169-5368" fmla="*/ 1165519 h 1604977"/>
                <a:gd name="connsiteX170-5369" fmla="*/ 840702 w 1763290"/>
                <a:gd name="connsiteY170-5370" fmla="*/ 1160060 h 1604977"/>
                <a:gd name="connsiteX171-5371" fmla="*/ 832513 w 1763290"/>
                <a:gd name="connsiteY171-5372" fmla="*/ 1151871 h 1604977"/>
                <a:gd name="connsiteX172-5373" fmla="*/ 813406 w 1763290"/>
                <a:gd name="connsiteY172-5374" fmla="*/ 1140953 h 1604977"/>
                <a:gd name="connsiteX173-5375" fmla="*/ 811568 w 1763290"/>
                <a:gd name="connsiteY173-5376" fmla="*/ 1135494 h 1604977"/>
                <a:gd name="connsiteX174-5377" fmla="*/ 802488 w 1763290"/>
                <a:gd name="connsiteY174-5378" fmla="*/ 1067255 h 1604977"/>
                <a:gd name="connsiteX175-5379" fmla="*/ 809033 w 1763290"/>
                <a:gd name="connsiteY175-5380" fmla="*/ 1050878 h 1604977"/>
                <a:gd name="connsiteX176-5381" fmla="*/ 787893 w 1763290"/>
                <a:gd name="connsiteY176-5382" fmla="*/ 1029785 h 1604977"/>
                <a:gd name="connsiteX177-5383" fmla="*/ 775193 w 1763290"/>
                <a:gd name="connsiteY177-5384" fmla="*/ 993557 h 1604977"/>
                <a:gd name="connsiteX178-5385" fmla="*/ 783381 w 1763290"/>
                <a:gd name="connsiteY178-5386" fmla="*/ 988098 h 1604977"/>
                <a:gd name="connsiteX179-5387" fmla="*/ 832513 w 1763290"/>
                <a:gd name="connsiteY179-5388" fmla="*/ 990828 h 1604977"/>
                <a:gd name="connsiteX180-5389" fmla="*/ 851620 w 1763290"/>
                <a:gd name="connsiteY180-5390" fmla="*/ 993557 h 1604977"/>
                <a:gd name="connsiteX181-5391" fmla="*/ 873456 w 1763290"/>
                <a:gd name="connsiteY181-5392" fmla="*/ 990828 h 1604977"/>
                <a:gd name="connsiteX182-5393" fmla="*/ 889834 w 1763290"/>
                <a:gd name="connsiteY182-5394" fmla="*/ 985368 h 1604977"/>
                <a:gd name="connsiteX183-5395" fmla="*/ 898022 w 1763290"/>
                <a:gd name="connsiteY183-5396" fmla="*/ 982639 h 1604977"/>
                <a:gd name="connsiteX184-5397" fmla="*/ 911670 w 1763290"/>
                <a:gd name="connsiteY184-5398" fmla="*/ 974450 h 1604977"/>
                <a:gd name="connsiteX185-5399" fmla="*/ 919859 w 1763290"/>
                <a:gd name="connsiteY185-5400" fmla="*/ 968991 h 1604977"/>
                <a:gd name="connsiteX186-5401" fmla="*/ 930777 w 1763290"/>
                <a:gd name="connsiteY186-5402" fmla="*/ 966262 h 1604977"/>
                <a:gd name="connsiteX187-5403" fmla="*/ 949884 w 1763290"/>
                <a:gd name="connsiteY187-5404" fmla="*/ 960803 h 1604977"/>
                <a:gd name="connsiteX188-5405" fmla="*/ 990827 w 1763290"/>
                <a:gd name="connsiteY188-5406" fmla="*/ 958073 h 1604977"/>
                <a:gd name="connsiteX189-5407" fmla="*/ 1007205 w 1763290"/>
                <a:gd name="connsiteY189-5408" fmla="*/ 952614 h 1604977"/>
                <a:gd name="connsiteX190-5409" fmla="*/ 1020852 w 1763290"/>
                <a:gd name="connsiteY190-5410" fmla="*/ 941696 h 1604977"/>
                <a:gd name="connsiteX191-5411" fmla="*/ 1029041 w 1763290"/>
                <a:gd name="connsiteY191-5412" fmla="*/ 933507 h 1604977"/>
                <a:gd name="connsiteX192-5413" fmla="*/ 1039959 w 1763290"/>
                <a:gd name="connsiteY192-5414" fmla="*/ 930777 h 1604977"/>
                <a:gd name="connsiteX193-5415" fmla="*/ 1048148 w 1763290"/>
                <a:gd name="connsiteY193-5416" fmla="*/ 928048 h 1604977"/>
                <a:gd name="connsiteX194-5417" fmla="*/ 1056336 w 1763290"/>
                <a:gd name="connsiteY194-5418" fmla="*/ 922589 h 1604977"/>
                <a:gd name="connsiteX195-5419" fmla="*/ 1061796 w 1763290"/>
                <a:gd name="connsiteY195-5420" fmla="*/ 917130 h 1604977"/>
                <a:gd name="connsiteX196-5421" fmla="*/ 1086362 w 1763290"/>
                <a:gd name="connsiteY196-5422" fmla="*/ 908941 h 1604977"/>
                <a:gd name="connsiteX197-5423" fmla="*/ 1102739 w 1763290"/>
                <a:gd name="connsiteY197-5424" fmla="*/ 903482 h 1604977"/>
                <a:gd name="connsiteX198-5425" fmla="*/ 1110928 w 1763290"/>
                <a:gd name="connsiteY198-5426" fmla="*/ 898023 h 1604977"/>
                <a:gd name="connsiteX199-5427" fmla="*/ 1146412 w 1763290"/>
                <a:gd name="connsiteY199-5428" fmla="*/ 889834 h 1604977"/>
                <a:gd name="connsiteX200-5429" fmla="*/ 1231028 w 1763290"/>
                <a:gd name="connsiteY200-5430" fmla="*/ 892564 h 1604977"/>
                <a:gd name="connsiteX201-5431" fmla="*/ 1244676 w 1763290"/>
                <a:gd name="connsiteY201-5432" fmla="*/ 900752 h 1604977"/>
                <a:gd name="connsiteX202-5433" fmla="*/ 1252864 w 1763290"/>
                <a:gd name="connsiteY202-5434" fmla="*/ 903482 h 1604977"/>
                <a:gd name="connsiteX203-5435" fmla="*/ 1271971 w 1763290"/>
                <a:gd name="connsiteY203-5436" fmla="*/ 908941 h 1604977"/>
                <a:gd name="connsiteX204-5437" fmla="*/ 1291078 w 1763290"/>
                <a:gd name="connsiteY204-5438" fmla="*/ 919859 h 1604977"/>
                <a:gd name="connsiteX205-5439" fmla="*/ 1315644 w 1763290"/>
                <a:gd name="connsiteY205-5440" fmla="*/ 925318 h 1604977"/>
                <a:gd name="connsiteX206-5441" fmla="*/ 1326562 w 1763290"/>
                <a:gd name="connsiteY206-5442" fmla="*/ 930777 h 1604977"/>
                <a:gd name="connsiteX207-5443" fmla="*/ 1334751 w 1763290"/>
                <a:gd name="connsiteY207-5444" fmla="*/ 933507 h 1604977"/>
                <a:gd name="connsiteX208-5445" fmla="*/ 1342939 w 1763290"/>
                <a:gd name="connsiteY208-5446" fmla="*/ 938966 h 1604977"/>
                <a:gd name="connsiteX209-5447" fmla="*/ 1348399 w 1763290"/>
                <a:gd name="connsiteY209-5448" fmla="*/ 944425 h 1604977"/>
                <a:gd name="connsiteX210-5449" fmla="*/ 1356587 w 1763290"/>
                <a:gd name="connsiteY210-5450" fmla="*/ 947155 h 1604977"/>
                <a:gd name="connsiteX211-5451" fmla="*/ 1359317 w 1763290"/>
                <a:gd name="connsiteY211-5452" fmla="*/ 958073 h 1604977"/>
                <a:gd name="connsiteX212-5453" fmla="*/ 1364776 w 1763290"/>
                <a:gd name="connsiteY212-5454" fmla="*/ 966262 h 1604977"/>
                <a:gd name="connsiteX213-5455" fmla="*/ 1370235 w 1763290"/>
                <a:gd name="connsiteY213-5456" fmla="*/ 977180 h 1604977"/>
                <a:gd name="connsiteX214-5457" fmla="*/ 1375694 w 1763290"/>
                <a:gd name="connsiteY214-5458" fmla="*/ 985368 h 1604977"/>
                <a:gd name="connsiteX215-5459" fmla="*/ 1381153 w 1763290"/>
                <a:gd name="connsiteY215-5460" fmla="*/ 1001746 h 1604977"/>
                <a:gd name="connsiteX216-5461" fmla="*/ 1383883 w 1763290"/>
                <a:gd name="connsiteY216-5462" fmla="*/ 1009934 h 1604977"/>
                <a:gd name="connsiteX217-5463" fmla="*/ 1389342 w 1763290"/>
                <a:gd name="connsiteY217-5464" fmla="*/ 1031771 h 1604977"/>
                <a:gd name="connsiteX218-5465" fmla="*/ 1427556 w 1763290"/>
                <a:gd name="connsiteY218-5466" fmla="*/ 1029041 h 1604977"/>
                <a:gd name="connsiteX219-5467" fmla="*/ 1438474 w 1763290"/>
                <a:gd name="connsiteY219-5468" fmla="*/ 1026312 h 1604977"/>
                <a:gd name="connsiteX220-5469" fmla="*/ 1460310 w 1763290"/>
                <a:gd name="connsiteY220-5470" fmla="*/ 1020853 h 1604977"/>
                <a:gd name="connsiteX221-5471" fmla="*/ 1520360 w 1763290"/>
                <a:gd name="connsiteY221-5472" fmla="*/ 1018123 h 1604977"/>
                <a:gd name="connsiteX222-5473" fmla="*/ 1525819 w 1763290"/>
                <a:gd name="connsiteY222-5474" fmla="*/ 1026312 h 1604977"/>
                <a:gd name="connsiteX223-5475" fmla="*/ 1531279 w 1763290"/>
                <a:gd name="connsiteY223-5476" fmla="*/ 1031771 h 1604977"/>
                <a:gd name="connsiteX224-5477" fmla="*/ 1534008 w 1763290"/>
                <a:gd name="connsiteY224-5478" fmla="*/ 1039960 h 1604977"/>
                <a:gd name="connsiteX225-5479" fmla="*/ 1544926 w 1763290"/>
                <a:gd name="connsiteY225-5480" fmla="*/ 1056337 h 1604977"/>
                <a:gd name="connsiteX226-5481" fmla="*/ 1547656 w 1763290"/>
                <a:gd name="connsiteY226-5482" fmla="*/ 1064525 h 1604977"/>
                <a:gd name="connsiteX227-5483" fmla="*/ 1558574 w 1763290"/>
                <a:gd name="connsiteY227-5484" fmla="*/ 1078173 h 1604977"/>
                <a:gd name="connsiteX228-5485" fmla="*/ 1572222 w 1763290"/>
                <a:gd name="connsiteY228-5486" fmla="*/ 1100010 h 1604977"/>
                <a:gd name="connsiteX229-5487" fmla="*/ 1577681 w 1763290"/>
                <a:gd name="connsiteY229-5488" fmla="*/ 1108198 h 1604977"/>
                <a:gd name="connsiteX230-5489" fmla="*/ 1594058 w 1763290"/>
                <a:gd name="connsiteY230-5490" fmla="*/ 1119117 h 1604977"/>
                <a:gd name="connsiteX231-5491" fmla="*/ 1602247 w 1763290"/>
                <a:gd name="connsiteY231-5492" fmla="*/ 1124576 h 1604977"/>
                <a:gd name="connsiteX232-5493" fmla="*/ 1643190 w 1763290"/>
                <a:gd name="connsiteY232-5494" fmla="*/ 1135494 h 1604977"/>
                <a:gd name="connsiteX233-5495" fmla="*/ 1654108 w 1763290"/>
                <a:gd name="connsiteY233-5496" fmla="*/ 1151871 h 1604977"/>
                <a:gd name="connsiteX234-5497" fmla="*/ 1665027 w 1763290"/>
                <a:gd name="connsiteY234-5498" fmla="*/ 1168248 h 1604977"/>
                <a:gd name="connsiteX235-5499" fmla="*/ 1670486 w 1763290"/>
                <a:gd name="connsiteY235-5500" fmla="*/ 1176437 h 1604977"/>
                <a:gd name="connsiteX236-5501" fmla="*/ 1678674 w 1763290"/>
                <a:gd name="connsiteY236-5502" fmla="*/ 1179167 h 1604977"/>
                <a:gd name="connsiteX237-5503" fmla="*/ 1697781 w 1763290"/>
                <a:gd name="connsiteY237-5504" fmla="*/ 1190085 h 1604977"/>
                <a:gd name="connsiteX238-5505" fmla="*/ 1711429 w 1763290"/>
                <a:gd name="connsiteY238-5506" fmla="*/ 1187355 h 1604977"/>
                <a:gd name="connsiteX239-5507" fmla="*/ 1714159 w 1763290"/>
                <a:gd name="connsiteY239-5508" fmla="*/ 1179167 h 1604977"/>
                <a:gd name="connsiteX240-5509" fmla="*/ 1722347 w 1763290"/>
                <a:gd name="connsiteY240-5510" fmla="*/ 1173708 h 1604977"/>
                <a:gd name="connsiteX241-5511" fmla="*/ 1733265 w 1763290"/>
                <a:gd name="connsiteY241-5512" fmla="*/ 1160060 h 1604977"/>
                <a:gd name="connsiteX242-5513" fmla="*/ 1738725 w 1763290"/>
                <a:gd name="connsiteY242-5514" fmla="*/ 1151871 h 1604977"/>
                <a:gd name="connsiteX243-5515" fmla="*/ 1749643 w 1763290"/>
                <a:gd name="connsiteY243-5516" fmla="*/ 1143683 h 1604977"/>
                <a:gd name="connsiteX244-5517" fmla="*/ 1757831 w 1763290"/>
                <a:gd name="connsiteY244-5518" fmla="*/ 1053607 h 1604977"/>
                <a:gd name="connsiteX245-5519" fmla="*/ 1763290 w 1763290"/>
                <a:gd name="connsiteY245-5520" fmla="*/ 999016 h 1604977"/>
                <a:gd name="connsiteX246-5521" fmla="*/ 1760561 w 1763290"/>
                <a:gd name="connsiteY246-5522" fmla="*/ 941696 h 1604977"/>
                <a:gd name="connsiteX247-5523" fmla="*/ 1755102 w 1763290"/>
                <a:gd name="connsiteY247-5524" fmla="*/ 925318 h 1604977"/>
                <a:gd name="connsiteX248-5525" fmla="*/ 1752372 w 1763290"/>
                <a:gd name="connsiteY248-5526" fmla="*/ 917130 h 1604977"/>
                <a:gd name="connsiteX249-5527" fmla="*/ 1727806 w 1763290"/>
                <a:gd name="connsiteY249-5528" fmla="*/ 898023 h 1604977"/>
                <a:gd name="connsiteX250-5529" fmla="*/ 1719618 w 1763290"/>
                <a:gd name="connsiteY250-5530" fmla="*/ 892564 h 1604977"/>
                <a:gd name="connsiteX251-5531" fmla="*/ 1711429 w 1763290"/>
                <a:gd name="connsiteY251-5532" fmla="*/ 889834 h 1604977"/>
                <a:gd name="connsiteX252-5533" fmla="*/ 1703240 w 1763290"/>
                <a:gd name="connsiteY252-5534" fmla="*/ 884375 h 1604977"/>
                <a:gd name="connsiteX253-5535" fmla="*/ 1686863 w 1763290"/>
                <a:gd name="connsiteY253-5536" fmla="*/ 881645 h 1604977"/>
                <a:gd name="connsiteX254-5537" fmla="*/ 1678674 w 1763290"/>
                <a:gd name="connsiteY254-5538" fmla="*/ 878916 h 1604977"/>
                <a:gd name="connsiteX255-5539" fmla="*/ 1615895 w 1763290"/>
                <a:gd name="connsiteY255-5540" fmla="*/ 876186 h 1604977"/>
                <a:gd name="connsiteX256-5541" fmla="*/ 1599517 w 1763290"/>
                <a:gd name="connsiteY256-5542" fmla="*/ 865268 h 1604977"/>
                <a:gd name="connsiteX257-5543" fmla="*/ 1585870 w 1763290"/>
                <a:gd name="connsiteY257-5544" fmla="*/ 846161 h 1604977"/>
                <a:gd name="connsiteX258-5545" fmla="*/ 1564033 w 1763290"/>
                <a:gd name="connsiteY258-5546" fmla="*/ 829784 h 1604977"/>
                <a:gd name="connsiteX259-5547" fmla="*/ 1553115 w 1763290"/>
                <a:gd name="connsiteY259-5548" fmla="*/ 827054 h 1604977"/>
                <a:gd name="connsiteX260-5549" fmla="*/ 1539467 w 1763290"/>
                <a:gd name="connsiteY260-5550" fmla="*/ 818866 h 1604977"/>
                <a:gd name="connsiteX261-5551" fmla="*/ 1531279 w 1763290"/>
                <a:gd name="connsiteY261-5552" fmla="*/ 813407 h 1604977"/>
                <a:gd name="connsiteX262-5553" fmla="*/ 1523090 w 1763290"/>
                <a:gd name="connsiteY262-5554" fmla="*/ 810677 h 1604977"/>
                <a:gd name="connsiteX263-5555" fmla="*/ 1523090 w 1763290"/>
                <a:gd name="connsiteY263-5556" fmla="*/ 731520 h 1604977"/>
                <a:gd name="connsiteX264-5557" fmla="*/ 1506713 w 1763290"/>
                <a:gd name="connsiteY264-5558" fmla="*/ 720602 h 1604977"/>
                <a:gd name="connsiteX265-5559" fmla="*/ 1482147 w 1763290"/>
                <a:gd name="connsiteY265-5560" fmla="*/ 712413 h 1604977"/>
                <a:gd name="connsiteX266-5561" fmla="*/ 1468499 w 1763290"/>
                <a:gd name="connsiteY266-5562" fmla="*/ 706954 h 1604977"/>
                <a:gd name="connsiteX267-5563" fmla="*/ 1457581 w 1763290"/>
                <a:gd name="connsiteY267-5564" fmla="*/ 701495 h 1604977"/>
                <a:gd name="connsiteX268-5565" fmla="*/ 1405719 w 1763290"/>
                <a:gd name="connsiteY268-5566" fmla="*/ 698765 h 1604977"/>
                <a:gd name="connsiteX269-5567" fmla="*/ 1386612 w 1763290"/>
                <a:gd name="connsiteY269-5568" fmla="*/ 693306 h 1604977"/>
                <a:gd name="connsiteX270-5569" fmla="*/ 1381153 w 1763290"/>
                <a:gd name="connsiteY270-5570" fmla="*/ 685118 h 1604977"/>
                <a:gd name="connsiteX271-5571" fmla="*/ 1375694 w 1763290"/>
                <a:gd name="connsiteY271-5572" fmla="*/ 666011 h 1604977"/>
                <a:gd name="connsiteX272-5573" fmla="*/ 1372965 w 1763290"/>
                <a:gd name="connsiteY272-5574" fmla="*/ 657822 h 1604977"/>
                <a:gd name="connsiteX273-5575" fmla="*/ 1367505 w 1763290"/>
                <a:gd name="connsiteY273-5576" fmla="*/ 652363 h 1604977"/>
                <a:gd name="connsiteX274-5577" fmla="*/ 1429150 w 1763290"/>
                <a:gd name="connsiteY274-5578" fmla="*/ 540452 h 1604977"/>
                <a:gd name="connsiteX275-5579" fmla="*/ 1370235 w 1763290"/>
                <a:gd name="connsiteY275-5580" fmla="*/ 532263 h 1604977"/>
                <a:gd name="connsiteX276-5581" fmla="*/ 1392071 w 1763290"/>
                <a:gd name="connsiteY276-5582" fmla="*/ 513156 h 1604977"/>
                <a:gd name="connsiteX277-5583" fmla="*/ 1495457 w 1763290"/>
                <a:gd name="connsiteY277-5584" fmla="*/ 530772 h 1604977"/>
                <a:gd name="connsiteX278-5585" fmla="*/ 1411178 w 1763290"/>
                <a:gd name="connsiteY278-5586" fmla="*/ 504967 h 1604977"/>
                <a:gd name="connsiteX279-5587" fmla="*/ 1422096 w 1763290"/>
                <a:gd name="connsiteY279-5588" fmla="*/ 499508 h 1604977"/>
                <a:gd name="connsiteX280-5589" fmla="*/ 1476841 w 1763290"/>
                <a:gd name="connsiteY280-5590" fmla="*/ 491320 h 1604977"/>
                <a:gd name="connsiteX281-5591" fmla="*/ 1506222 w 1763290"/>
                <a:gd name="connsiteY281-5592" fmla="*/ 480401 h 1604977"/>
                <a:gd name="connsiteX282-5593" fmla="*/ 1473958 w 1763290"/>
                <a:gd name="connsiteY282-5594" fmla="*/ 466754 h 1604977"/>
                <a:gd name="connsiteX283-5595" fmla="*/ 1487606 w 1763290"/>
                <a:gd name="connsiteY283-5596" fmla="*/ 453106 h 1604977"/>
                <a:gd name="connsiteX284-5597" fmla="*/ 1495794 w 1763290"/>
                <a:gd name="connsiteY284-5598" fmla="*/ 444917 h 1604977"/>
                <a:gd name="connsiteX285-5599" fmla="*/ 1506713 w 1763290"/>
                <a:gd name="connsiteY285-5600" fmla="*/ 431269 h 1604977"/>
                <a:gd name="connsiteX286-5601" fmla="*/ 1509442 w 1763290"/>
                <a:gd name="connsiteY286-5602" fmla="*/ 423081 h 1604977"/>
                <a:gd name="connsiteX287-5603" fmla="*/ 1514901 w 1763290"/>
                <a:gd name="connsiteY287-5604" fmla="*/ 401244 h 1604977"/>
                <a:gd name="connsiteX288-5605" fmla="*/ 1520360 w 1763290"/>
                <a:gd name="connsiteY288-5606" fmla="*/ 393056 h 1604977"/>
                <a:gd name="connsiteX289-5607" fmla="*/ 1525819 w 1763290"/>
                <a:gd name="connsiteY289-5608" fmla="*/ 376678 h 1604977"/>
                <a:gd name="connsiteX290-5609" fmla="*/ 1523090 w 1763290"/>
                <a:gd name="connsiteY290-5610" fmla="*/ 289333 h 1604977"/>
                <a:gd name="connsiteX291-5611" fmla="*/ 1517631 w 1763290"/>
                <a:gd name="connsiteY291-5612" fmla="*/ 245660 h 1604977"/>
                <a:gd name="connsiteX292-5613" fmla="*/ 1525819 w 1763290"/>
                <a:gd name="connsiteY292-5614" fmla="*/ 242930 h 1604977"/>
                <a:gd name="connsiteX293-5615" fmla="*/ 1534008 w 1763290"/>
                <a:gd name="connsiteY293-5616" fmla="*/ 237471 h 1604977"/>
                <a:gd name="connsiteX294-5617" fmla="*/ 1577681 w 1763290"/>
                <a:gd name="connsiteY294-5618" fmla="*/ 234742 h 1604977"/>
                <a:gd name="connsiteX295-5619" fmla="*/ 1580410 w 1763290"/>
                <a:gd name="connsiteY295-5620" fmla="*/ 177421 h 1604977"/>
                <a:gd name="connsiteX296-5621" fmla="*/ 1583140 w 1763290"/>
                <a:gd name="connsiteY296-5622" fmla="*/ 169232 h 1604977"/>
                <a:gd name="connsiteX297-5623" fmla="*/ 1588599 w 1763290"/>
                <a:gd name="connsiteY297-5624" fmla="*/ 161044 h 1604977"/>
                <a:gd name="connsiteX298-5625" fmla="*/ 1599517 w 1763290"/>
                <a:gd name="connsiteY298-5626" fmla="*/ 141937 h 1604977"/>
                <a:gd name="connsiteX299-5627" fmla="*/ 1602247 w 1763290"/>
                <a:gd name="connsiteY299-5628" fmla="*/ 133748 h 1604977"/>
                <a:gd name="connsiteX300-5629" fmla="*/ 1607706 w 1763290"/>
                <a:gd name="connsiteY300-5630" fmla="*/ 125560 h 1604977"/>
                <a:gd name="connsiteX301-5631" fmla="*/ 1610436 w 1763290"/>
                <a:gd name="connsiteY301-5632" fmla="*/ 114641 h 1604977"/>
                <a:gd name="connsiteX302-5633" fmla="*/ 1613165 w 1763290"/>
                <a:gd name="connsiteY302-5634" fmla="*/ 106453 h 1604977"/>
                <a:gd name="connsiteX303-5635" fmla="*/ 1604976 w 1763290"/>
                <a:gd name="connsiteY303-5636" fmla="*/ 100994 h 1604977"/>
                <a:gd name="connsiteX304-5637" fmla="*/ 1555845 w 1763290"/>
                <a:gd name="connsiteY304-5638" fmla="*/ 98264 h 1604977"/>
                <a:gd name="connsiteX305-5639" fmla="*/ 1487606 w 1763290"/>
                <a:gd name="connsiteY305-5640" fmla="*/ 98264 h 1604977"/>
                <a:gd name="connsiteX306-5641" fmla="*/ 1457581 w 1763290"/>
                <a:gd name="connsiteY306-5642" fmla="*/ 103723 h 1604977"/>
                <a:gd name="connsiteX307-5643" fmla="*/ 1446662 w 1763290"/>
                <a:gd name="connsiteY307-5644" fmla="*/ 111912 h 1604977"/>
                <a:gd name="connsiteX308-5645" fmla="*/ 1438474 w 1763290"/>
                <a:gd name="connsiteY308-5646" fmla="*/ 117371 h 1604977"/>
                <a:gd name="connsiteX309-5647" fmla="*/ 1430285 w 1763290"/>
                <a:gd name="connsiteY309-5648" fmla="*/ 125560 h 1604977"/>
                <a:gd name="connsiteX310-5649" fmla="*/ 1413908 w 1763290"/>
                <a:gd name="connsiteY310-5650" fmla="*/ 133748 h 1604977"/>
                <a:gd name="connsiteX311-5651" fmla="*/ 1400260 w 1763290"/>
                <a:gd name="connsiteY311-5652" fmla="*/ 150125 h 1604977"/>
                <a:gd name="connsiteX312-5653" fmla="*/ 1392071 w 1763290"/>
                <a:gd name="connsiteY312-5654" fmla="*/ 152855 h 1604977"/>
                <a:gd name="connsiteX313-5655" fmla="*/ 1381153 w 1763290"/>
                <a:gd name="connsiteY313-5656" fmla="*/ 169232 h 1604977"/>
                <a:gd name="connsiteX314-5657" fmla="*/ 1372965 w 1763290"/>
                <a:gd name="connsiteY314-5658" fmla="*/ 185610 h 1604977"/>
                <a:gd name="connsiteX315-5659" fmla="*/ 1367505 w 1763290"/>
                <a:gd name="connsiteY315-5660" fmla="*/ 196528 h 1604977"/>
                <a:gd name="connsiteX316-5661" fmla="*/ 1364776 w 1763290"/>
                <a:gd name="connsiteY316-5662" fmla="*/ 204717 h 1604977"/>
                <a:gd name="connsiteX317-5663" fmla="*/ 1356587 w 1763290"/>
                <a:gd name="connsiteY317-5664" fmla="*/ 210176 h 1604977"/>
                <a:gd name="connsiteX318-5665" fmla="*/ 1345669 w 1763290"/>
                <a:gd name="connsiteY318-5666" fmla="*/ 218364 h 1604977"/>
                <a:gd name="connsiteX319-5667" fmla="*/ 1337480 w 1763290"/>
                <a:gd name="connsiteY319-5668" fmla="*/ 223823 h 1604977"/>
                <a:gd name="connsiteX320-5669" fmla="*/ 1214650 w 1763290"/>
                <a:gd name="connsiteY320-5670" fmla="*/ 226553 h 1604977"/>
                <a:gd name="connsiteX321-5671" fmla="*/ 1203732 w 1763290"/>
                <a:gd name="connsiteY321-5672" fmla="*/ 242930 h 1604977"/>
                <a:gd name="connsiteX322-5673" fmla="*/ 1195544 w 1763290"/>
                <a:gd name="connsiteY322-5674" fmla="*/ 251119 h 1604977"/>
                <a:gd name="connsiteX323-5675" fmla="*/ 1190085 w 1763290"/>
                <a:gd name="connsiteY323-5676" fmla="*/ 270226 h 1604977"/>
                <a:gd name="connsiteX324-5677" fmla="*/ 1187355 w 1763290"/>
                <a:gd name="connsiteY324-5678" fmla="*/ 278414 h 1604977"/>
                <a:gd name="connsiteX325-5679" fmla="*/ 1181896 w 1763290"/>
                <a:gd name="connsiteY325-5680" fmla="*/ 283874 h 1604977"/>
                <a:gd name="connsiteX326-5681" fmla="*/ 1176437 w 1763290"/>
                <a:gd name="connsiteY326-5682" fmla="*/ 300251 h 1604977"/>
                <a:gd name="connsiteX327-5683" fmla="*/ 1173707 w 1763290"/>
                <a:gd name="connsiteY327-5684" fmla="*/ 308440 h 1604977"/>
                <a:gd name="connsiteX328-5685" fmla="*/ 1170978 w 1763290"/>
                <a:gd name="connsiteY328-5686" fmla="*/ 349383 h 1604977"/>
                <a:gd name="connsiteX329-5687" fmla="*/ 1168248 w 1763290"/>
                <a:gd name="connsiteY329-5688" fmla="*/ 357571 h 1604977"/>
                <a:gd name="connsiteX330-5689" fmla="*/ 1165519 w 1763290"/>
                <a:gd name="connsiteY330-5690" fmla="*/ 327546 h 1604977"/>
                <a:gd name="connsiteX331-5691" fmla="*/ 1157330 w 1763290"/>
                <a:gd name="connsiteY331-5692" fmla="*/ 324817 h 1604977"/>
                <a:gd name="connsiteX332-5693" fmla="*/ 1127305 w 1763290"/>
                <a:gd name="connsiteY332-5694" fmla="*/ 322087 h 1604977"/>
                <a:gd name="connsiteX333-5695" fmla="*/ 1116387 w 1763290"/>
                <a:gd name="connsiteY333-5696" fmla="*/ 319358 h 1604977"/>
                <a:gd name="connsiteX334-5697" fmla="*/ 1113657 w 1763290"/>
                <a:gd name="connsiteY334-5698" fmla="*/ 311169 h 1604977"/>
                <a:gd name="connsiteX335-5699" fmla="*/ 1110928 w 1763290"/>
                <a:gd name="connsiteY335-5700" fmla="*/ 292062 h 1604977"/>
                <a:gd name="connsiteX336-5701" fmla="*/ 1127305 w 1763290"/>
                <a:gd name="connsiteY336-5702" fmla="*/ 281144 h 1604977"/>
                <a:gd name="connsiteX337-5703" fmla="*/ 1140953 w 1763290"/>
                <a:gd name="connsiteY337-5704" fmla="*/ 267496 h 1604977"/>
                <a:gd name="connsiteX338-5705" fmla="*/ 1138223 w 1763290"/>
                <a:gd name="connsiteY338-5706" fmla="*/ 259308 h 1604977"/>
                <a:gd name="connsiteX339-5707" fmla="*/ 1113657 w 1763290"/>
                <a:gd name="connsiteY339-5708" fmla="*/ 251119 h 1604977"/>
                <a:gd name="connsiteX340-5709" fmla="*/ 1080902 w 1763290"/>
                <a:gd name="connsiteY340-5710" fmla="*/ 232012 h 1604977"/>
                <a:gd name="connsiteX341-5711" fmla="*/ 1064525 w 1763290"/>
                <a:gd name="connsiteY341-5712" fmla="*/ 221094 h 1604977"/>
                <a:gd name="connsiteX342-5713" fmla="*/ 1023582 w 1763290"/>
                <a:gd name="connsiteY342-5714" fmla="*/ 210176 h 1604977"/>
                <a:gd name="connsiteX343-5715" fmla="*/ 1012664 w 1763290"/>
                <a:gd name="connsiteY343-5716" fmla="*/ 193798 h 1604977"/>
                <a:gd name="connsiteX344-5717" fmla="*/ 1004475 w 1763290"/>
                <a:gd name="connsiteY344-5718" fmla="*/ 174691 h 1604977"/>
                <a:gd name="connsiteX345-5719" fmla="*/ 1001745 w 1763290"/>
                <a:gd name="connsiteY345-5720" fmla="*/ 166503 h 1604977"/>
                <a:gd name="connsiteX346-5721" fmla="*/ 979909 w 1763290"/>
                <a:gd name="connsiteY346-5722" fmla="*/ 158314 h 1604977"/>
                <a:gd name="connsiteX347-5723" fmla="*/ 958073 w 1763290"/>
                <a:gd name="connsiteY347-5724" fmla="*/ 147396 h 1604977"/>
                <a:gd name="connsiteX348-5725" fmla="*/ 952613 w 1763290"/>
                <a:gd name="connsiteY348-5726" fmla="*/ 141937 h 1604977"/>
                <a:gd name="connsiteX349-5727" fmla="*/ 906211 w 1763290"/>
                <a:gd name="connsiteY349-5728" fmla="*/ 144666 h 1604977"/>
                <a:gd name="connsiteX350-5729" fmla="*/ 903482 w 1763290"/>
                <a:gd name="connsiteY350-5730" fmla="*/ 152855 h 1604977"/>
                <a:gd name="connsiteX351-5731" fmla="*/ 900752 w 1763290"/>
                <a:gd name="connsiteY351-5732" fmla="*/ 199257 h 1604977"/>
                <a:gd name="connsiteX352-5733" fmla="*/ 837972 w 1763290"/>
                <a:gd name="connsiteY352-5734" fmla="*/ 204717 h 1604977"/>
                <a:gd name="connsiteX353-5735" fmla="*/ 821595 w 1763290"/>
                <a:gd name="connsiteY353-5736" fmla="*/ 207446 h 1604977"/>
                <a:gd name="connsiteX354-5737" fmla="*/ 813406 w 1763290"/>
                <a:gd name="connsiteY354-5738" fmla="*/ 210176 h 1604977"/>
                <a:gd name="connsiteX355-5739" fmla="*/ 775193 w 1763290"/>
                <a:gd name="connsiteY355-5740" fmla="*/ 218364 h 1604977"/>
                <a:gd name="connsiteX356-5741" fmla="*/ 753356 w 1763290"/>
                <a:gd name="connsiteY356-5742" fmla="*/ 221094 h 1604977"/>
                <a:gd name="connsiteX357-5743" fmla="*/ 723331 w 1763290"/>
                <a:gd name="connsiteY357-5744" fmla="*/ 221094 h 1604977"/>
                <a:gd name="connsiteX358-5745" fmla="*/ 726061 w 1763290"/>
                <a:gd name="connsiteY358-5746" fmla="*/ 212905 h 1604977"/>
                <a:gd name="connsiteX359-5747" fmla="*/ 731520 w 1763290"/>
                <a:gd name="connsiteY359-5748" fmla="*/ 204717 h 1604977"/>
                <a:gd name="connsiteX360-5749" fmla="*/ 767004 w 1763290"/>
                <a:gd name="connsiteY360-5750" fmla="*/ 193798 h 1604977"/>
                <a:gd name="connsiteX361-5751" fmla="*/ 777922 w 1763290"/>
                <a:gd name="connsiteY361-5752" fmla="*/ 177421 h 1604977"/>
                <a:gd name="connsiteX362-5753" fmla="*/ 783381 w 1763290"/>
                <a:gd name="connsiteY362-5754" fmla="*/ 169232 h 1604977"/>
                <a:gd name="connsiteX363-5755" fmla="*/ 786111 w 1763290"/>
                <a:gd name="connsiteY363-5756" fmla="*/ 161044 h 1604977"/>
                <a:gd name="connsiteX364-5757" fmla="*/ 783381 w 1763290"/>
                <a:gd name="connsiteY364-5758" fmla="*/ 128289 h 1604977"/>
                <a:gd name="connsiteX365-5759" fmla="*/ 731520 w 1763290"/>
                <a:gd name="connsiteY365-5760" fmla="*/ 125560 h 1604977"/>
                <a:gd name="connsiteX366-5761" fmla="*/ 723331 w 1763290"/>
                <a:gd name="connsiteY366-5762" fmla="*/ 122830 h 1604977"/>
                <a:gd name="connsiteX367-5763" fmla="*/ 682388 w 1763290"/>
                <a:gd name="connsiteY367-5764" fmla="*/ 120100 h 1604977"/>
                <a:gd name="connsiteX368-5765" fmla="*/ 674199 w 1763290"/>
                <a:gd name="connsiteY368-5766" fmla="*/ 109182 h 1604977"/>
                <a:gd name="connsiteX369-5767" fmla="*/ 666010 w 1763290"/>
                <a:gd name="connsiteY369-5768" fmla="*/ 103723 h 1604977"/>
                <a:gd name="connsiteX370-5769" fmla="*/ 638715 w 1763290"/>
                <a:gd name="connsiteY370-5770" fmla="*/ 65509 h 1604977"/>
                <a:gd name="connsiteX371-5771" fmla="*/ 633256 w 1763290"/>
                <a:gd name="connsiteY371-5772" fmla="*/ 54591 h 1604977"/>
                <a:gd name="connsiteX372-5773" fmla="*/ 625067 w 1763290"/>
                <a:gd name="connsiteY372-5774" fmla="*/ 49132 h 1604977"/>
                <a:gd name="connsiteX373-5775" fmla="*/ 600501 w 1763290"/>
                <a:gd name="connsiteY373-5776" fmla="*/ 40943 h 1604977"/>
                <a:gd name="connsiteX374-5777" fmla="*/ 589583 w 1763290"/>
                <a:gd name="connsiteY374-5778" fmla="*/ 35484 h 1604977"/>
                <a:gd name="connsiteX375-5779" fmla="*/ 581394 w 1763290"/>
                <a:gd name="connsiteY375-5780" fmla="*/ 32755 h 1604977"/>
                <a:gd name="connsiteX376-5781" fmla="*/ 573206 w 1763290"/>
                <a:gd name="connsiteY376-5782" fmla="*/ 27296 h 1604977"/>
                <a:gd name="connsiteX377-5783" fmla="*/ 556828 w 1763290"/>
                <a:gd name="connsiteY377-5784" fmla="*/ 21837 h 1604977"/>
                <a:gd name="connsiteX378-5785" fmla="*/ 540451 w 1763290"/>
                <a:gd name="connsiteY378-5786" fmla="*/ 13648 h 1604977"/>
                <a:gd name="connsiteX379-5787" fmla="*/ 532262 w 1763290"/>
                <a:gd name="connsiteY379-5788" fmla="*/ 8189 h 1604977"/>
                <a:gd name="connsiteX380-5789" fmla="*/ 518615 w 1763290"/>
                <a:gd name="connsiteY380-5790" fmla="*/ 5459 h 1604977"/>
                <a:gd name="connsiteX381-5791" fmla="*/ 510426 w 1763290"/>
                <a:gd name="connsiteY381-5792" fmla="*/ 2730 h 1604977"/>
                <a:gd name="connsiteX382-5793" fmla="*/ 499508 w 1763290"/>
                <a:gd name="connsiteY382-5794" fmla="*/ 0 h 1604977"/>
                <a:gd name="connsiteX383-5795" fmla="*/ 488590 w 1763290"/>
                <a:gd name="connsiteY383-5796" fmla="*/ 139207 h 1604977"/>
                <a:gd name="connsiteX384-5797" fmla="*/ 483130 w 1763290"/>
                <a:gd name="connsiteY384-5798" fmla="*/ 144666 h 1604977"/>
                <a:gd name="connsiteX385-5799" fmla="*/ 474942 w 1763290"/>
                <a:gd name="connsiteY385-5800" fmla="*/ 147396 h 1604977"/>
                <a:gd name="connsiteX386-5801" fmla="*/ 455835 w 1763290"/>
                <a:gd name="connsiteY386-5802" fmla="*/ 152855 h 1604977"/>
                <a:gd name="connsiteX387-5803" fmla="*/ 466753 w 1763290"/>
                <a:gd name="connsiteY387-5804" fmla="*/ 158314 h 1604977"/>
                <a:gd name="connsiteX388-5805" fmla="*/ 483130 w 1763290"/>
                <a:gd name="connsiteY388-5806" fmla="*/ 169232 h 1604977"/>
                <a:gd name="connsiteX389-5807" fmla="*/ 499508 w 1763290"/>
                <a:gd name="connsiteY389-5808" fmla="*/ 185610 h 1604977"/>
                <a:gd name="connsiteX390-5809" fmla="*/ 496778 w 1763290"/>
                <a:gd name="connsiteY390-5810" fmla="*/ 199257 h 1604977"/>
                <a:gd name="connsiteX391-5811" fmla="*/ 491319 w 1763290"/>
                <a:gd name="connsiteY391-5812" fmla="*/ 204717 h 1604977"/>
                <a:gd name="connsiteX392-5813" fmla="*/ 494049 w 1763290"/>
                <a:gd name="connsiteY392-5814" fmla="*/ 215635 h 1604977"/>
                <a:gd name="connsiteX393-5815" fmla="*/ 502237 w 1763290"/>
                <a:gd name="connsiteY393-5816" fmla="*/ 218364 h 1604977"/>
                <a:gd name="connsiteX394-5817" fmla="*/ 521344 w 1763290"/>
                <a:gd name="connsiteY394-5818" fmla="*/ 223823 h 1604977"/>
                <a:gd name="connsiteX395-5819" fmla="*/ 532262 w 1763290"/>
                <a:gd name="connsiteY395-5820" fmla="*/ 237471 h 1604977"/>
                <a:gd name="connsiteX396-5821" fmla="*/ 534992 w 1763290"/>
                <a:gd name="connsiteY396-5822" fmla="*/ 245660 h 1604977"/>
                <a:gd name="connsiteX397-5823" fmla="*/ 543181 w 1763290"/>
                <a:gd name="connsiteY397-5824" fmla="*/ 251119 h 1604977"/>
                <a:gd name="connsiteX398-5825" fmla="*/ 565017 w 1763290"/>
                <a:gd name="connsiteY398-5826" fmla="*/ 270226 h 1604977"/>
                <a:gd name="connsiteX399-5827" fmla="*/ 578665 w 1763290"/>
                <a:gd name="connsiteY399-5828" fmla="*/ 283874 h 1604977"/>
                <a:gd name="connsiteX400-5829" fmla="*/ 586853 w 1763290"/>
                <a:gd name="connsiteY400-5830" fmla="*/ 302980 h 1604977"/>
                <a:gd name="connsiteX401-5831" fmla="*/ 589583 w 1763290"/>
                <a:gd name="connsiteY401-5832" fmla="*/ 313899 h 1604977"/>
                <a:gd name="connsiteX402-5833" fmla="*/ 592313 w 1763290"/>
                <a:gd name="connsiteY402-5834" fmla="*/ 322087 h 1604977"/>
                <a:gd name="connsiteX403-5835" fmla="*/ 584124 w 1763290"/>
                <a:gd name="connsiteY403-5836" fmla="*/ 324817 h 1604977"/>
                <a:gd name="connsiteX404-5837" fmla="*/ 570476 w 1763290"/>
                <a:gd name="connsiteY404-5838" fmla="*/ 313899 h 1604977"/>
                <a:gd name="connsiteX405-5839" fmla="*/ 567747 w 1763290"/>
                <a:gd name="connsiteY405-5840" fmla="*/ 305710 h 1604977"/>
                <a:gd name="connsiteX406-5841" fmla="*/ 556828 w 1763290"/>
                <a:gd name="connsiteY406-5842" fmla="*/ 292062 h 1604977"/>
                <a:gd name="connsiteX407-5843" fmla="*/ 534992 w 1763290"/>
                <a:gd name="connsiteY407-5844" fmla="*/ 278414 h 1604977"/>
                <a:gd name="connsiteX408-5845" fmla="*/ 518615 w 1763290"/>
                <a:gd name="connsiteY408-5846" fmla="*/ 264767 h 1604977"/>
                <a:gd name="connsiteX409-5847" fmla="*/ 507696 w 1763290"/>
                <a:gd name="connsiteY409-5848" fmla="*/ 256578 h 1604977"/>
                <a:gd name="connsiteX410-5849" fmla="*/ 499508 w 1763290"/>
                <a:gd name="connsiteY410-5850" fmla="*/ 248389 h 1604977"/>
                <a:gd name="connsiteX411-5851" fmla="*/ 491319 w 1763290"/>
                <a:gd name="connsiteY411-5852" fmla="*/ 245660 h 1604977"/>
                <a:gd name="connsiteX412-5853" fmla="*/ 469483 w 1763290"/>
                <a:gd name="connsiteY412-5854" fmla="*/ 229283 h 1604977"/>
                <a:gd name="connsiteX413-5855" fmla="*/ 461294 w 1763290"/>
                <a:gd name="connsiteY413-5856" fmla="*/ 226553 h 1604977"/>
                <a:gd name="connsiteX414-5857" fmla="*/ 458565 w 1763290"/>
                <a:gd name="connsiteY414-5858" fmla="*/ 218364 h 1604977"/>
                <a:gd name="connsiteX415-5859" fmla="*/ 428539 w 1763290"/>
                <a:gd name="connsiteY415-5860" fmla="*/ 218364 h 1604977"/>
                <a:gd name="connsiteX416-5861" fmla="*/ 414892 w 1763290"/>
                <a:gd name="connsiteY416-5862" fmla="*/ 232012 h 1604977"/>
                <a:gd name="connsiteX417-5863" fmla="*/ 412162 w 1763290"/>
                <a:gd name="connsiteY417-5864" fmla="*/ 242930 h 1604977"/>
                <a:gd name="connsiteX418-5865" fmla="*/ 387596 w 1763290"/>
                <a:gd name="connsiteY418-5866" fmla="*/ 264767 h 16049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 ang="0">
                  <a:pos x="connsiteX111-223" y="connsiteY111-224"/>
                </a:cxn>
                <a:cxn ang="0">
                  <a:pos x="connsiteX112-225" y="connsiteY112-226"/>
                </a:cxn>
                <a:cxn ang="0">
                  <a:pos x="connsiteX113-227" y="connsiteY113-228"/>
                </a:cxn>
                <a:cxn ang="0">
                  <a:pos x="connsiteX114-229" y="connsiteY114-230"/>
                </a:cxn>
                <a:cxn ang="0">
                  <a:pos x="connsiteX115-231" y="connsiteY115-232"/>
                </a:cxn>
                <a:cxn ang="0">
                  <a:pos x="connsiteX116-233" y="connsiteY116-234"/>
                </a:cxn>
                <a:cxn ang="0">
                  <a:pos x="connsiteX117-235" y="connsiteY117-236"/>
                </a:cxn>
                <a:cxn ang="0">
                  <a:pos x="connsiteX118-237" y="connsiteY118-238"/>
                </a:cxn>
                <a:cxn ang="0">
                  <a:pos x="connsiteX119-239" y="connsiteY119-240"/>
                </a:cxn>
                <a:cxn ang="0">
                  <a:pos x="connsiteX120-241" y="connsiteY120-242"/>
                </a:cxn>
                <a:cxn ang="0">
                  <a:pos x="connsiteX121-243" y="connsiteY121-244"/>
                </a:cxn>
                <a:cxn ang="0">
                  <a:pos x="connsiteX122-245" y="connsiteY122-246"/>
                </a:cxn>
                <a:cxn ang="0">
                  <a:pos x="connsiteX123-247" y="connsiteY123-248"/>
                </a:cxn>
                <a:cxn ang="0">
                  <a:pos x="connsiteX124-249" y="connsiteY124-250"/>
                </a:cxn>
                <a:cxn ang="0">
                  <a:pos x="connsiteX125-251" y="connsiteY125-252"/>
                </a:cxn>
                <a:cxn ang="0">
                  <a:pos x="connsiteX126-253" y="connsiteY126-254"/>
                </a:cxn>
                <a:cxn ang="0">
                  <a:pos x="connsiteX127-255" y="connsiteY127-256"/>
                </a:cxn>
                <a:cxn ang="0">
                  <a:pos x="connsiteX128-257" y="connsiteY128-258"/>
                </a:cxn>
                <a:cxn ang="0">
                  <a:pos x="connsiteX129-259" y="connsiteY129-260"/>
                </a:cxn>
                <a:cxn ang="0">
                  <a:pos x="connsiteX130-261" y="connsiteY130-262"/>
                </a:cxn>
                <a:cxn ang="0">
                  <a:pos x="connsiteX131-263" y="connsiteY131-264"/>
                </a:cxn>
                <a:cxn ang="0">
                  <a:pos x="connsiteX132-265" y="connsiteY132-266"/>
                </a:cxn>
                <a:cxn ang="0">
                  <a:pos x="connsiteX133-267" y="connsiteY133-268"/>
                </a:cxn>
                <a:cxn ang="0">
                  <a:pos x="connsiteX134-269" y="connsiteY134-270"/>
                </a:cxn>
                <a:cxn ang="0">
                  <a:pos x="connsiteX135-271" y="connsiteY135-272"/>
                </a:cxn>
                <a:cxn ang="0">
                  <a:pos x="connsiteX136-273" y="connsiteY136-274"/>
                </a:cxn>
                <a:cxn ang="0">
                  <a:pos x="connsiteX137-275" y="connsiteY137-276"/>
                </a:cxn>
                <a:cxn ang="0">
                  <a:pos x="connsiteX138-277" y="connsiteY138-278"/>
                </a:cxn>
                <a:cxn ang="0">
                  <a:pos x="connsiteX139-279" y="connsiteY139-280"/>
                </a:cxn>
                <a:cxn ang="0">
                  <a:pos x="connsiteX140-281" y="connsiteY140-282"/>
                </a:cxn>
                <a:cxn ang="0">
                  <a:pos x="connsiteX141-283" y="connsiteY141-284"/>
                </a:cxn>
                <a:cxn ang="0">
                  <a:pos x="connsiteX142-285" y="connsiteY142-286"/>
                </a:cxn>
                <a:cxn ang="0">
                  <a:pos x="connsiteX143-287" y="connsiteY143-288"/>
                </a:cxn>
                <a:cxn ang="0">
                  <a:pos x="connsiteX144-289" y="connsiteY144-290"/>
                </a:cxn>
                <a:cxn ang="0">
                  <a:pos x="connsiteX145-291" y="connsiteY145-292"/>
                </a:cxn>
                <a:cxn ang="0">
                  <a:pos x="connsiteX146-293" y="connsiteY146-294"/>
                </a:cxn>
                <a:cxn ang="0">
                  <a:pos x="connsiteX147-295" y="connsiteY147-296"/>
                </a:cxn>
                <a:cxn ang="0">
                  <a:pos x="connsiteX148-297" y="connsiteY148-298"/>
                </a:cxn>
                <a:cxn ang="0">
                  <a:pos x="connsiteX149-299" y="connsiteY149-300"/>
                </a:cxn>
                <a:cxn ang="0">
                  <a:pos x="connsiteX150-301" y="connsiteY150-302"/>
                </a:cxn>
                <a:cxn ang="0">
                  <a:pos x="connsiteX151-303" y="connsiteY151-304"/>
                </a:cxn>
                <a:cxn ang="0">
                  <a:pos x="connsiteX152-305" y="connsiteY152-306"/>
                </a:cxn>
                <a:cxn ang="0">
                  <a:pos x="connsiteX153-307" y="connsiteY153-308"/>
                </a:cxn>
                <a:cxn ang="0">
                  <a:pos x="connsiteX154-309" y="connsiteY154-310"/>
                </a:cxn>
                <a:cxn ang="0">
                  <a:pos x="connsiteX155-311" y="connsiteY155-312"/>
                </a:cxn>
                <a:cxn ang="0">
                  <a:pos x="connsiteX156-313" y="connsiteY156-314"/>
                </a:cxn>
                <a:cxn ang="0">
                  <a:pos x="connsiteX157-315" y="connsiteY157-316"/>
                </a:cxn>
                <a:cxn ang="0">
                  <a:pos x="connsiteX158-317" y="connsiteY158-318"/>
                </a:cxn>
                <a:cxn ang="0">
                  <a:pos x="connsiteX159-319" y="connsiteY159-320"/>
                </a:cxn>
                <a:cxn ang="0">
                  <a:pos x="connsiteX160-321" y="connsiteY160-322"/>
                </a:cxn>
                <a:cxn ang="0">
                  <a:pos x="connsiteX161-323" y="connsiteY161-324"/>
                </a:cxn>
                <a:cxn ang="0">
                  <a:pos x="connsiteX162-325" y="connsiteY162-326"/>
                </a:cxn>
                <a:cxn ang="0">
                  <a:pos x="connsiteX163-327" y="connsiteY163-328"/>
                </a:cxn>
                <a:cxn ang="0">
                  <a:pos x="connsiteX164-329" y="connsiteY164-330"/>
                </a:cxn>
                <a:cxn ang="0">
                  <a:pos x="connsiteX165-331" y="connsiteY165-332"/>
                </a:cxn>
                <a:cxn ang="0">
                  <a:pos x="connsiteX166-333" y="connsiteY166-334"/>
                </a:cxn>
                <a:cxn ang="0">
                  <a:pos x="connsiteX167-335" y="connsiteY167-336"/>
                </a:cxn>
                <a:cxn ang="0">
                  <a:pos x="connsiteX168-337" y="connsiteY168-338"/>
                </a:cxn>
                <a:cxn ang="0">
                  <a:pos x="connsiteX169-339" y="connsiteY169-340"/>
                </a:cxn>
                <a:cxn ang="0">
                  <a:pos x="connsiteX170-341" y="connsiteY170-342"/>
                </a:cxn>
                <a:cxn ang="0">
                  <a:pos x="connsiteX171-343" y="connsiteY171-344"/>
                </a:cxn>
                <a:cxn ang="0">
                  <a:pos x="connsiteX172-345" y="connsiteY172-346"/>
                </a:cxn>
                <a:cxn ang="0">
                  <a:pos x="connsiteX173-347" y="connsiteY173-348"/>
                </a:cxn>
                <a:cxn ang="0">
                  <a:pos x="connsiteX174-349" y="connsiteY174-350"/>
                </a:cxn>
                <a:cxn ang="0">
                  <a:pos x="connsiteX175-351" y="connsiteY175-352"/>
                </a:cxn>
                <a:cxn ang="0">
                  <a:pos x="connsiteX176-353" y="connsiteY176-354"/>
                </a:cxn>
                <a:cxn ang="0">
                  <a:pos x="connsiteX177-355" y="connsiteY177-356"/>
                </a:cxn>
                <a:cxn ang="0">
                  <a:pos x="connsiteX178-357" y="connsiteY178-358"/>
                </a:cxn>
                <a:cxn ang="0">
                  <a:pos x="connsiteX179-359" y="connsiteY179-360"/>
                </a:cxn>
                <a:cxn ang="0">
                  <a:pos x="connsiteX180-361" y="connsiteY180-362"/>
                </a:cxn>
                <a:cxn ang="0">
                  <a:pos x="connsiteX181-363" y="connsiteY181-364"/>
                </a:cxn>
                <a:cxn ang="0">
                  <a:pos x="connsiteX182-365" y="connsiteY182-366"/>
                </a:cxn>
                <a:cxn ang="0">
                  <a:pos x="connsiteX183-367" y="connsiteY183-368"/>
                </a:cxn>
                <a:cxn ang="0">
                  <a:pos x="connsiteX184-369" y="connsiteY184-370"/>
                </a:cxn>
                <a:cxn ang="0">
                  <a:pos x="connsiteX185-371" y="connsiteY185-372"/>
                </a:cxn>
                <a:cxn ang="0">
                  <a:pos x="connsiteX186-373" y="connsiteY186-374"/>
                </a:cxn>
                <a:cxn ang="0">
                  <a:pos x="connsiteX187-375" y="connsiteY187-376"/>
                </a:cxn>
                <a:cxn ang="0">
                  <a:pos x="connsiteX188-377" y="connsiteY188-378"/>
                </a:cxn>
                <a:cxn ang="0">
                  <a:pos x="connsiteX189-379" y="connsiteY189-380"/>
                </a:cxn>
                <a:cxn ang="0">
                  <a:pos x="connsiteX190-381" y="connsiteY190-382"/>
                </a:cxn>
                <a:cxn ang="0">
                  <a:pos x="connsiteX191-383" y="connsiteY191-384"/>
                </a:cxn>
                <a:cxn ang="0">
                  <a:pos x="connsiteX192-385" y="connsiteY192-386"/>
                </a:cxn>
                <a:cxn ang="0">
                  <a:pos x="connsiteX193-387" y="connsiteY193-388"/>
                </a:cxn>
                <a:cxn ang="0">
                  <a:pos x="connsiteX194-389" y="connsiteY194-390"/>
                </a:cxn>
                <a:cxn ang="0">
                  <a:pos x="connsiteX195-391" y="connsiteY195-392"/>
                </a:cxn>
                <a:cxn ang="0">
                  <a:pos x="connsiteX196-393" y="connsiteY196-394"/>
                </a:cxn>
                <a:cxn ang="0">
                  <a:pos x="connsiteX197-395" y="connsiteY197-396"/>
                </a:cxn>
                <a:cxn ang="0">
                  <a:pos x="connsiteX198-397" y="connsiteY198-398"/>
                </a:cxn>
                <a:cxn ang="0">
                  <a:pos x="connsiteX199-399" y="connsiteY199-400"/>
                </a:cxn>
                <a:cxn ang="0">
                  <a:pos x="connsiteX200-401" y="connsiteY200-402"/>
                </a:cxn>
                <a:cxn ang="0">
                  <a:pos x="connsiteX201-403" y="connsiteY201-404"/>
                </a:cxn>
                <a:cxn ang="0">
                  <a:pos x="connsiteX202-405" y="connsiteY202-406"/>
                </a:cxn>
                <a:cxn ang="0">
                  <a:pos x="connsiteX203-407" y="connsiteY203-408"/>
                </a:cxn>
                <a:cxn ang="0">
                  <a:pos x="connsiteX204-409" y="connsiteY204-410"/>
                </a:cxn>
                <a:cxn ang="0">
                  <a:pos x="connsiteX205-411" y="connsiteY205-412"/>
                </a:cxn>
                <a:cxn ang="0">
                  <a:pos x="connsiteX206-413" y="connsiteY206-414"/>
                </a:cxn>
                <a:cxn ang="0">
                  <a:pos x="connsiteX207-415" y="connsiteY207-416"/>
                </a:cxn>
                <a:cxn ang="0">
                  <a:pos x="connsiteX208-417" y="connsiteY208-418"/>
                </a:cxn>
                <a:cxn ang="0">
                  <a:pos x="connsiteX209-419" y="connsiteY209-420"/>
                </a:cxn>
                <a:cxn ang="0">
                  <a:pos x="connsiteX210-421" y="connsiteY210-422"/>
                </a:cxn>
                <a:cxn ang="0">
                  <a:pos x="connsiteX211-423" y="connsiteY211-424"/>
                </a:cxn>
                <a:cxn ang="0">
                  <a:pos x="connsiteX212-425" y="connsiteY212-426"/>
                </a:cxn>
                <a:cxn ang="0">
                  <a:pos x="connsiteX213-427" y="connsiteY213-428"/>
                </a:cxn>
                <a:cxn ang="0">
                  <a:pos x="connsiteX214-429" y="connsiteY214-430"/>
                </a:cxn>
                <a:cxn ang="0">
                  <a:pos x="connsiteX215-431" y="connsiteY215-432"/>
                </a:cxn>
                <a:cxn ang="0">
                  <a:pos x="connsiteX216-433" y="connsiteY216-434"/>
                </a:cxn>
                <a:cxn ang="0">
                  <a:pos x="connsiteX217-435" y="connsiteY217-436"/>
                </a:cxn>
                <a:cxn ang="0">
                  <a:pos x="connsiteX218-437" y="connsiteY218-438"/>
                </a:cxn>
                <a:cxn ang="0">
                  <a:pos x="connsiteX219-439" y="connsiteY219-440"/>
                </a:cxn>
                <a:cxn ang="0">
                  <a:pos x="connsiteX220-441" y="connsiteY220-442"/>
                </a:cxn>
                <a:cxn ang="0">
                  <a:pos x="connsiteX221-443" y="connsiteY221-444"/>
                </a:cxn>
                <a:cxn ang="0">
                  <a:pos x="connsiteX222-445" y="connsiteY222-446"/>
                </a:cxn>
                <a:cxn ang="0">
                  <a:pos x="connsiteX223-447" y="connsiteY223-448"/>
                </a:cxn>
                <a:cxn ang="0">
                  <a:pos x="connsiteX224-449" y="connsiteY224-450"/>
                </a:cxn>
                <a:cxn ang="0">
                  <a:pos x="connsiteX225-451" y="connsiteY225-452"/>
                </a:cxn>
                <a:cxn ang="0">
                  <a:pos x="connsiteX226-453" y="connsiteY226-454"/>
                </a:cxn>
                <a:cxn ang="0">
                  <a:pos x="connsiteX227-455" y="connsiteY227-456"/>
                </a:cxn>
                <a:cxn ang="0">
                  <a:pos x="connsiteX228-457" y="connsiteY228-458"/>
                </a:cxn>
                <a:cxn ang="0">
                  <a:pos x="connsiteX229-459" y="connsiteY229-460"/>
                </a:cxn>
                <a:cxn ang="0">
                  <a:pos x="connsiteX230-461" y="connsiteY230-462"/>
                </a:cxn>
                <a:cxn ang="0">
                  <a:pos x="connsiteX231-463" y="connsiteY231-464"/>
                </a:cxn>
                <a:cxn ang="0">
                  <a:pos x="connsiteX232-465" y="connsiteY232-466"/>
                </a:cxn>
                <a:cxn ang="0">
                  <a:pos x="connsiteX233-467" y="connsiteY233-468"/>
                </a:cxn>
                <a:cxn ang="0">
                  <a:pos x="connsiteX234-469" y="connsiteY234-470"/>
                </a:cxn>
                <a:cxn ang="0">
                  <a:pos x="connsiteX235-471" y="connsiteY235-472"/>
                </a:cxn>
                <a:cxn ang="0">
                  <a:pos x="connsiteX236-473" y="connsiteY236-474"/>
                </a:cxn>
                <a:cxn ang="0">
                  <a:pos x="connsiteX237-475" y="connsiteY237-476"/>
                </a:cxn>
                <a:cxn ang="0">
                  <a:pos x="connsiteX238-477" y="connsiteY238-478"/>
                </a:cxn>
                <a:cxn ang="0">
                  <a:pos x="connsiteX239-479" y="connsiteY239-480"/>
                </a:cxn>
                <a:cxn ang="0">
                  <a:pos x="connsiteX240-481" y="connsiteY240-482"/>
                </a:cxn>
                <a:cxn ang="0">
                  <a:pos x="connsiteX241-483" y="connsiteY241-484"/>
                </a:cxn>
                <a:cxn ang="0">
                  <a:pos x="connsiteX242-485" y="connsiteY242-486"/>
                </a:cxn>
                <a:cxn ang="0">
                  <a:pos x="connsiteX243-487" y="connsiteY243-488"/>
                </a:cxn>
                <a:cxn ang="0">
                  <a:pos x="connsiteX244-489" y="connsiteY244-490"/>
                </a:cxn>
                <a:cxn ang="0">
                  <a:pos x="connsiteX245-491" y="connsiteY245-492"/>
                </a:cxn>
                <a:cxn ang="0">
                  <a:pos x="connsiteX246-493" y="connsiteY246-494"/>
                </a:cxn>
                <a:cxn ang="0">
                  <a:pos x="connsiteX247-495" y="connsiteY247-496"/>
                </a:cxn>
                <a:cxn ang="0">
                  <a:pos x="connsiteX248-497" y="connsiteY248-498"/>
                </a:cxn>
                <a:cxn ang="0">
                  <a:pos x="connsiteX249-499" y="connsiteY249-500"/>
                </a:cxn>
                <a:cxn ang="0">
                  <a:pos x="connsiteX250-501" y="connsiteY250-502"/>
                </a:cxn>
                <a:cxn ang="0">
                  <a:pos x="connsiteX251-503" y="connsiteY251-504"/>
                </a:cxn>
                <a:cxn ang="0">
                  <a:pos x="connsiteX252-505" y="connsiteY252-506"/>
                </a:cxn>
                <a:cxn ang="0">
                  <a:pos x="connsiteX253-507" y="connsiteY253-508"/>
                </a:cxn>
                <a:cxn ang="0">
                  <a:pos x="connsiteX254-509" y="connsiteY254-510"/>
                </a:cxn>
                <a:cxn ang="0">
                  <a:pos x="connsiteX255-511" y="connsiteY255-512"/>
                </a:cxn>
                <a:cxn ang="0">
                  <a:pos x="connsiteX256-513" y="connsiteY256-514"/>
                </a:cxn>
                <a:cxn ang="0">
                  <a:pos x="connsiteX257-515" y="connsiteY257-516"/>
                </a:cxn>
                <a:cxn ang="0">
                  <a:pos x="connsiteX258-517" y="connsiteY258-518"/>
                </a:cxn>
                <a:cxn ang="0">
                  <a:pos x="connsiteX259-519" y="connsiteY259-520"/>
                </a:cxn>
                <a:cxn ang="0">
                  <a:pos x="connsiteX260-521" y="connsiteY260-522"/>
                </a:cxn>
                <a:cxn ang="0">
                  <a:pos x="connsiteX261-523" y="connsiteY261-524"/>
                </a:cxn>
                <a:cxn ang="0">
                  <a:pos x="connsiteX262-525" y="connsiteY262-526"/>
                </a:cxn>
                <a:cxn ang="0">
                  <a:pos x="connsiteX263-527" y="connsiteY263-528"/>
                </a:cxn>
                <a:cxn ang="0">
                  <a:pos x="connsiteX264-529" y="connsiteY264-530"/>
                </a:cxn>
                <a:cxn ang="0">
                  <a:pos x="connsiteX265-531" y="connsiteY265-532"/>
                </a:cxn>
                <a:cxn ang="0">
                  <a:pos x="connsiteX266-533" y="connsiteY266-534"/>
                </a:cxn>
                <a:cxn ang="0">
                  <a:pos x="connsiteX267-535" y="connsiteY267-536"/>
                </a:cxn>
                <a:cxn ang="0">
                  <a:pos x="connsiteX268-537" y="connsiteY268-538"/>
                </a:cxn>
                <a:cxn ang="0">
                  <a:pos x="connsiteX269-539" y="connsiteY269-540"/>
                </a:cxn>
                <a:cxn ang="0">
                  <a:pos x="connsiteX270-541" y="connsiteY270-542"/>
                </a:cxn>
                <a:cxn ang="0">
                  <a:pos x="connsiteX271-543" y="connsiteY271-544"/>
                </a:cxn>
                <a:cxn ang="0">
                  <a:pos x="connsiteX272-545" y="connsiteY272-546"/>
                </a:cxn>
                <a:cxn ang="0">
                  <a:pos x="connsiteX273-547" y="connsiteY273-548"/>
                </a:cxn>
                <a:cxn ang="0">
                  <a:pos x="connsiteX274-549" y="connsiteY274-550"/>
                </a:cxn>
                <a:cxn ang="0">
                  <a:pos x="connsiteX275-551" y="connsiteY275-552"/>
                </a:cxn>
                <a:cxn ang="0">
                  <a:pos x="connsiteX276-553" y="connsiteY276-554"/>
                </a:cxn>
                <a:cxn ang="0">
                  <a:pos x="connsiteX277-555" y="connsiteY277-556"/>
                </a:cxn>
                <a:cxn ang="0">
                  <a:pos x="connsiteX278-557" y="connsiteY278-558"/>
                </a:cxn>
                <a:cxn ang="0">
                  <a:pos x="connsiteX279-559" y="connsiteY279-560"/>
                </a:cxn>
                <a:cxn ang="0">
                  <a:pos x="connsiteX280-561" y="connsiteY280-562"/>
                </a:cxn>
                <a:cxn ang="0">
                  <a:pos x="connsiteX281-563" y="connsiteY281-564"/>
                </a:cxn>
                <a:cxn ang="0">
                  <a:pos x="connsiteX282-565" y="connsiteY282-566"/>
                </a:cxn>
                <a:cxn ang="0">
                  <a:pos x="connsiteX283-567" y="connsiteY283-568"/>
                </a:cxn>
                <a:cxn ang="0">
                  <a:pos x="connsiteX284-569" y="connsiteY284-570"/>
                </a:cxn>
                <a:cxn ang="0">
                  <a:pos x="connsiteX285-571" y="connsiteY285-572"/>
                </a:cxn>
                <a:cxn ang="0">
                  <a:pos x="connsiteX286-573" y="connsiteY286-574"/>
                </a:cxn>
                <a:cxn ang="0">
                  <a:pos x="connsiteX287-575" y="connsiteY287-576"/>
                </a:cxn>
                <a:cxn ang="0">
                  <a:pos x="connsiteX288-577" y="connsiteY288-578"/>
                </a:cxn>
                <a:cxn ang="0">
                  <a:pos x="connsiteX289-579" y="connsiteY289-580"/>
                </a:cxn>
                <a:cxn ang="0">
                  <a:pos x="connsiteX290-581" y="connsiteY290-582"/>
                </a:cxn>
                <a:cxn ang="0">
                  <a:pos x="connsiteX291-583" y="connsiteY291-584"/>
                </a:cxn>
                <a:cxn ang="0">
                  <a:pos x="connsiteX292-585" y="connsiteY292-586"/>
                </a:cxn>
                <a:cxn ang="0">
                  <a:pos x="connsiteX293-587" y="connsiteY293-588"/>
                </a:cxn>
                <a:cxn ang="0">
                  <a:pos x="connsiteX294-589" y="connsiteY294-590"/>
                </a:cxn>
                <a:cxn ang="0">
                  <a:pos x="connsiteX295-591" y="connsiteY295-592"/>
                </a:cxn>
                <a:cxn ang="0">
                  <a:pos x="connsiteX296-593" y="connsiteY296-594"/>
                </a:cxn>
                <a:cxn ang="0">
                  <a:pos x="connsiteX297-595" y="connsiteY297-596"/>
                </a:cxn>
                <a:cxn ang="0">
                  <a:pos x="connsiteX298-597" y="connsiteY298-598"/>
                </a:cxn>
                <a:cxn ang="0">
                  <a:pos x="connsiteX299-599" y="connsiteY299-600"/>
                </a:cxn>
                <a:cxn ang="0">
                  <a:pos x="connsiteX300-601" y="connsiteY300-602"/>
                </a:cxn>
                <a:cxn ang="0">
                  <a:pos x="connsiteX301-603" y="connsiteY301-604"/>
                </a:cxn>
                <a:cxn ang="0">
                  <a:pos x="connsiteX302-605" y="connsiteY302-606"/>
                </a:cxn>
                <a:cxn ang="0">
                  <a:pos x="connsiteX303-607" y="connsiteY303-608"/>
                </a:cxn>
                <a:cxn ang="0">
                  <a:pos x="connsiteX304-609" y="connsiteY304-610"/>
                </a:cxn>
                <a:cxn ang="0">
                  <a:pos x="connsiteX305-611" y="connsiteY305-612"/>
                </a:cxn>
                <a:cxn ang="0">
                  <a:pos x="connsiteX306-613" y="connsiteY306-614"/>
                </a:cxn>
                <a:cxn ang="0">
                  <a:pos x="connsiteX307-615" y="connsiteY307-616"/>
                </a:cxn>
                <a:cxn ang="0">
                  <a:pos x="connsiteX308-617" y="connsiteY308-618"/>
                </a:cxn>
                <a:cxn ang="0">
                  <a:pos x="connsiteX309-619" y="connsiteY309-620"/>
                </a:cxn>
                <a:cxn ang="0">
                  <a:pos x="connsiteX310-621" y="connsiteY310-622"/>
                </a:cxn>
                <a:cxn ang="0">
                  <a:pos x="connsiteX311-623" y="connsiteY311-624"/>
                </a:cxn>
                <a:cxn ang="0">
                  <a:pos x="connsiteX312-625" y="connsiteY312-626"/>
                </a:cxn>
                <a:cxn ang="0">
                  <a:pos x="connsiteX313-627" y="connsiteY313-628"/>
                </a:cxn>
                <a:cxn ang="0">
                  <a:pos x="connsiteX314-629" y="connsiteY314-630"/>
                </a:cxn>
                <a:cxn ang="0">
                  <a:pos x="connsiteX315-631" y="connsiteY315-632"/>
                </a:cxn>
                <a:cxn ang="0">
                  <a:pos x="connsiteX316-633" y="connsiteY316-634"/>
                </a:cxn>
                <a:cxn ang="0">
                  <a:pos x="connsiteX317-635" y="connsiteY317-636"/>
                </a:cxn>
                <a:cxn ang="0">
                  <a:pos x="connsiteX318-637" y="connsiteY318-638"/>
                </a:cxn>
                <a:cxn ang="0">
                  <a:pos x="connsiteX319-639" y="connsiteY319-640"/>
                </a:cxn>
                <a:cxn ang="0">
                  <a:pos x="connsiteX320-641" y="connsiteY320-642"/>
                </a:cxn>
                <a:cxn ang="0">
                  <a:pos x="connsiteX321-643" y="connsiteY321-644"/>
                </a:cxn>
                <a:cxn ang="0">
                  <a:pos x="connsiteX322-645" y="connsiteY322-646"/>
                </a:cxn>
                <a:cxn ang="0">
                  <a:pos x="connsiteX323-647" y="connsiteY323-648"/>
                </a:cxn>
                <a:cxn ang="0">
                  <a:pos x="connsiteX324-649" y="connsiteY324-650"/>
                </a:cxn>
                <a:cxn ang="0">
                  <a:pos x="connsiteX325-651" y="connsiteY325-652"/>
                </a:cxn>
                <a:cxn ang="0">
                  <a:pos x="connsiteX326-653" y="connsiteY326-654"/>
                </a:cxn>
                <a:cxn ang="0">
                  <a:pos x="connsiteX327-655" y="connsiteY327-656"/>
                </a:cxn>
                <a:cxn ang="0">
                  <a:pos x="connsiteX328-657" y="connsiteY328-658"/>
                </a:cxn>
                <a:cxn ang="0">
                  <a:pos x="connsiteX329-659" y="connsiteY329-660"/>
                </a:cxn>
                <a:cxn ang="0">
                  <a:pos x="connsiteX330-661" y="connsiteY330-662"/>
                </a:cxn>
                <a:cxn ang="0">
                  <a:pos x="connsiteX331-663" y="connsiteY331-664"/>
                </a:cxn>
                <a:cxn ang="0">
                  <a:pos x="connsiteX332-665" y="connsiteY332-666"/>
                </a:cxn>
                <a:cxn ang="0">
                  <a:pos x="connsiteX333-667" y="connsiteY333-668"/>
                </a:cxn>
                <a:cxn ang="0">
                  <a:pos x="connsiteX334-669" y="connsiteY334-670"/>
                </a:cxn>
                <a:cxn ang="0">
                  <a:pos x="connsiteX335-671" y="connsiteY335-672"/>
                </a:cxn>
                <a:cxn ang="0">
                  <a:pos x="connsiteX336-673" y="connsiteY336-674"/>
                </a:cxn>
                <a:cxn ang="0">
                  <a:pos x="connsiteX337-675" y="connsiteY337-676"/>
                </a:cxn>
                <a:cxn ang="0">
                  <a:pos x="connsiteX338-677" y="connsiteY338-678"/>
                </a:cxn>
                <a:cxn ang="0">
                  <a:pos x="connsiteX339-679" y="connsiteY339-680"/>
                </a:cxn>
                <a:cxn ang="0">
                  <a:pos x="connsiteX340-681" y="connsiteY340-682"/>
                </a:cxn>
                <a:cxn ang="0">
                  <a:pos x="connsiteX341-683" y="connsiteY341-684"/>
                </a:cxn>
                <a:cxn ang="0">
                  <a:pos x="connsiteX342-685" y="connsiteY342-686"/>
                </a:cxn>
                <a:cxn ang="0">
                  <a:pos x="connsiteX343-687" y="connsiteY343-688"/>
                </a:cxn>
                <a:cxn ang="0">
                  <a:pos x="connsiteX344-689" y="connsiteY344-690"/>
                </a:cxn>
                <a:cxn ang="0">
                  <a:pos x="connsiteX345-691" y="connsiteY345-692"/>
                </a:cxn>
                <a:cxn ang="0">
                  <a:pos x="connsiteX346-693" y="connsiteY346-694"/>
                </a:cxn>
                <a:cxn ang="0">
                  <a:pos x="connsiteX347-695" y="connsiteY347-696"/>
                </a:cxn>
                <a:cxn ang="0">
                  <a:pos x="connsiteX348-697" y="connsiteY348-698"/>
                </a:cxn>
                <a:cxn ang="0">
                  <a:pos x="connsiteX349-699" y="connsiteY349-700"/>
                </a:cxn>
                <a:cxn ang="0">
                  <a:pos x="connsiteX350-701" y="connsiteY350-702"/>
                </a:cxn>
                <a:cxn ang="0">
                  <a:pos x="connsiteX351-703" y="connsiteY351-704"/>
                </a:cxn>
                <a:cxn ang="0">
                  <a:pos x="connsiteX352-705" y="connsiteY352-706"/>
                </a:cxn>
                <a:cxn ang="0">
                  <a:pos x="connsiteX353-707" y="connsiteY353-708"/>
                </a:cxn>
                <a:cxn ang="0">
                  <a:pos x="connsiteX354-709" y="connsiteY354-710"/>
                </a:cxn>
                <a:cxn ang="0">
                  <a:pos x="connsiteX355-711" y="connsiteY355-712"/>
                </a:cxn>
                <a:cxn ang="0">
                  <a:pos x="connsiteX356-713" y="connsiteY356-714"/>
                </a:cxn>
                <a:cxn ang="0">
                  <a:pos x="connsiteX357-715" y="connsiteY357-716"/>
                </a:cxn>
                <a:cxn ang="0">
                  <a:pos x="connsiteX358-717" y="connsiteY358-718"/>
                </a:cxn>
                <a:cxn ang="0">
                  <a:pos x="connsiteX359-719" y="connsiteY359-720"/>
                </a:cxn>
                <a:cxn ang="0">
                  <a:pos x="connsiteX360-721" y="connsiteY360-722"/>
                </a:cxn>
                <a:cxn ang="0">
                  <a:pos x="connsiteX361-723" y="connsiteY361-724"/>
                </a:cxn>
                <a:cxn ang="0">
                  <a:pos x="connsiteX362-725" y="connsiteY362-726"/>
                </a:cxn>
                <a:cxn ang="0">
                  <a:pos x="connsiteX363-727" y="connsiteY363-728"/>
                </a:cxn>
                <a:cxn ang="0">
                  <a:pos x="connsiteX364-729" y="connsiteY364-730"/>
                </a:cxn>
                <a:cxn ang="0">
                  <a:pos x="connsiteX365-731" y="connsiteY365-732"/>
                </a:cxn>
                <a:cxn ang="0">
                  <a:pos x="connsiteX366-733" y="connsiteY366-734"/>
                </a:cxn>
                <a:cxn ang="0">
                  <a:pos x="connsiteX367-735" y="connsiteY367-736"/>
                </a:cxn>
                <a:cxn ang="0">
                  <a:pos x="connsiteX368-737" y="connsiteY368-738"/>
                </a:cxn>
                <a:cxn ang="0">
                  <a:pos x="connsiteX369-739" y="connsiteY369-740"/>
                </a:cxn>
                <a:cxn ang="0">
                  <a:pos x="connsiteX370-741" y="connsiteY370-742"/>
                </a:cxn>
                <a:cxn ang="0">
                  <a:pos x="connsiteX371-743" y="connsiteY371-744"/>
                </a:cxn>
                <a:cxn ang="0">
                  <a:pos x="connsiteX372-745" y="connsiteY372-746"/>
                </a:cxn>
                <a:cxn ang="0">
                  <a:pos x="connsiteX373-747" y="connsiteY373-748"/>
                </a:cxn>
                <a:cxn ang="0">
                  <a:pos x="connsiteX374-749" y="connsiteY374-750"/>
                </a:cxn>
                <a:cxn ang="0">
                  <a:pos x="connsiteX375-751" y="connsiteY375-752"/>
                </a:cxn>
                <a:cxn ang="0">
                  <a:pos x="connsiteX376-753" y="connsiteY376-754"/>
                </a:cxn>
                <a:cxn ang="0">
                  <a:pos x="connsiteX377-755" y="connsiteY377-756"/>
                </a:cxn>
                <a:cxn ang="0">
                  <a:pos x="connsiteX378-757" y="connsiteY378-758"/>
                </a:cxn>
                <a:cxn ang="0">
                  <a:pos x="connsiteX379-759" y="connsiteY379-760"/>
                </a:cxn>
                <a:cxn ang="0">
                  <a:pos x="connsiteX380-761" y="connsiteY380-762"/>
                </a:cxn>
                <a:cxn ang="0">
                  <a:pos x="connsiteX381-763" y="connsiteY381-764"/>
                </a:cxn>
                <a:cxn ang="0">
                  <a:pos x="connsiteX382-765" y="connsiteY382-766"/>
                </a:cxn>
                <a:cxn ang="0">
                  <a:pos x="connsiteX383-767" y="connsiteY383-768"/>
                </a:cxn>
                <a:cxn ang="0">
                  <a:pos x="connsiteX384-769" y="connsiteY384-770"/>
                </a:cxn>
                <a:cxn ang="0">
                  <a:pos x="connsiteX385-771" y="connsiteY385-772"/>
                </a:cxn>
                <a:cxn ang="0">
                  <a:pos x="connsiteX386-773" y="connsiteY386-774"/>
                </a:cxn>
                <a:cxn ang="0">
                  <a:pos x="connsiteX387-775" y="connsiteY387-776"/>
                </a:cxn>
                <a:cxn ang="0">
                  <a:pos x="connsiteX388-777" y="connsiteY388-778"/>
                </a:cxn>
                <a:cxn ang="0">
                  <a:pos x="connsiteX389-779" y="connsiteY389-780"/>
                </a:cxn>
                <a:cxn ang="0">
                  <a:pos x="connsiteX390-781" y="connsiteY390-782"/>
                </a:cxn>
                <a:cxn ang="0">
                  <a:pos x="connsiteX391-783" y="connsiteY391-784"/>
                </a:cxn>
                <a:cxn ang="0">
                  <a:pos x="connsiteX392-785" y="connsiteY392-786"/>
                </a:cxn>
                <a:cxn ang="0">
                  <a:pos x="connsiteX393-787" y="connsiteY393-788"/>
                </a:cxn>
                <a:cxn ang="0">
                  <a:pos x="connsiteX394-789" y="connsiteY394-790"/>
                </a:cxn>
                <a:cxn ang="0">
                  <a:pos x="connsiteX395-791" y="connsiteY395-792"/>
                </a:cxn>
                <a:cxn ang="0">
                  <a:pos x="connsiteX396-793" y="connsiteY396-794"/>
                </a:cxn>
                <a:cxn ang="0">
                  <a:pos x="connsiteX397-795" y="connsiteY397-796"/>
                </a:cxn>
                <a:cxn ang="0">
                  <a:pos x="connsiteX398-797" y="connsiteY398-798"/>
                </a:cxn>
                <a:cxn ang="0">
                  <a:pos x="connsiteX399-799" y="connsiteY399-800"/>
                </a:cxn>
                <a:cxn ang="0">
                  <a:pos x="connsiteX400-801" y="connsiteY400-802"/>
                </a:cxn>
                <a:cxn ang="0">
                  <a:pos x="connsiteX401-803" y="connsiteY401-804"/>
                </a:cxn>
                <a:cxn ang="0">
                  <a:pos x="connsiteX402-805" y="connsiteY402-806"/>
                </a:cxn>
                <a:cxn ang="0">
                  <a:pos x="connsiteX403-807" y="connsiteY403-808"/>
                </a:cxn>
                <a:cxn ang="0">
                  <a:pos x="connsiteX404-809" y="connsiteY404-810"/>
                </a:cxn>
                <a:cxn ang="0">
                  <a:pos x="connsiteX405-811" y="connsiteY405-812"/>
                </a:cxn>
                <a:cxn ang="0">
                  <a:pos x="connsiteX406-813" y="connsiteY406-814"/>
                </a:cxn>
                <a:cxn ang="0">
                  <a:pos x="connsiteX407-815" y="connsiteY407-816"/>
                </a:cxn>
                <a:cxn ang="0">
                  <a:pos x="connsiteX408-817" y="connsiteY408-818"/>
                </a:cxn>
                <a:cxn ang="0">
                  <a:pos x="connsiteX409-819" y="connsiteY409-820"/>
                </a:cxn>
                <a:cxn ang="0">
                  <a:pos x="connsiteX410-821" y="connsiteY410-822"/>
                </a:cxn>
                <a:cxn ang="0">
                  <a:pos x="connsiteX411-823" y="connsiteY411-824"/>
                </a:cxn>
                <a:cxn ang="0">
                  <a:pos x="connsiteX412-825" y="connsiteY412-826"/>
                </a:cxn>
                <a:cxn ang="0">
                  <a:pos x="connsiteX413-827" y="connsiteY413-828"/>
                </a:cxn>
                <a:cxn ang="0">
                  <a:pos x="connsiteX414-829" y="connsiteY414-830"/>
                </a:cxn>
                <a:cxn ang="0">
                  <a:pos x="connsiteX415-831" y="connsiteY415-832"/>
                </a:cxn>
                <a:cxn ang="0">
                  <a:pos x="connsiteX416-833" y="connsiteY416-834"/>
                </a:cxn>
                <a:cxn ang="0">
                  <a:pos x="connsiteX417-835" y="connsiteY417-836"/>
                </a:cxn>
                <a:cxn ang="0">
                  <a:pos x="connsiteX418-837" y="connsiteY418-838"/>
                </a:cxn>
              </a:cxnLst>
              <a:rect l="l" t="t" r="r" b="b"/>
              <a:pathLst>
                <a:path w="1763290" h="1604977">
                  <a:moveTo>
                    <a:pt x="387596" y="264767"/>
                  </a:moveTo>
                  <a:cubicBezTo>
                    <a:pt x="383047" y="264767"/>
                    <a:pt x="386073" y="250166"/>
                    <a:pt x="384867" y="242930"/>
                  </a:cubicBezTo>
                  <a:cubicBezTo>
                    <a:pt x="384250" y="239230"/>
                    <a:pt x="384481" y="234941"/>
                    <a:pt x="382137" y="232012"/>
                  </a:cubicBezTo>
                  <a:cubicBezTo>
                    <a:pt x="380339" y="229765"/>
                    <a:pt x="376678" y="230193"/>
                    <a:pt x="373948" y="229283"/>
                  </a:cubicBezTo>
                  <a:cubicBezTo>
                    <a:pt x="372128" y="227463"/>
                    <a:pt x="370499" y="225431"/>
                    <a:pt x="368489" y="223823"/>
                  </a:cubicBezTo>
                  <a:cubicBezTo>
                    <a:pt x="342525" y="203049"/>
                    <a:pt x="322388" y="219628"/>
                    <a:pt x="278414" y="221094"/>
                  </a:cubicBezTo>
                  <a:cubicBezTo>
                    <a:pt x="276594" y="223824"/>
                    <a:pt x="275275" y="226963"/>
                    <a:pt x="272955" y="229283"/>
                  </a:cubicBezTo>
                  <a:cubicBezTo>
                    <a:pt x="270635" y="231603"/>
                    <a:pt x="266815" y="232180"/>
                    <a:pt x="264766" y="234742"/>
                  </a:cubicBezTo>
                  <a:cubicBezTo>
                    <a:pt x="249698" y="253576"/>
                    <a:pt x="277318" y="232743"/>
                    <a:pt x="253848" y="248389"/>
                  </a:cubicBezTo>
                  <a:cubicBezTo>
                    <a:pt x="252938" y="252938"/>
                    <a:pt x="252244" y="257536"/>
                    <a:pt x="251119" y="262037"/>
                  </a:cubicBezTo>
                  <a:cubicBezTo>
                    <a:pt x="250421" y="264828"/>
                    <a:pt x="248389" y="267349"/>
                    <a:pt x="248389" y="270226"/>
                  </a:cubicBezTo>
                  <a:cubicBezTo>
                    <a:pt x="248389" y="280276"/>
                    <a:pt x="249698" y="290302"/>
                    <a:pt x="251119" y="300251"/>
                  </a:cubicBezTo>
                  <a:cubicBezTo>
                    <a:pt x="251526" y="303099"/>
                    <a:pt x="252051" y="306193"/>
                    <a:pt x="253848" y="308440"/>
                  </a:cubicBezTo>
                  <a:cubicBezTo>
                    <a:pt x="255897" y="311002"/>
                    <a:pt x="259307" y="312079"/>
                    <a:pt x="262037" y="313899"/>
                  </a:cubicBezTo>
                  <a:cubicBezTo>
                    <a:pt x="260217" y="316628"/>
                    <a:pt x="259360" y="320349"/>
                    <a:pt x="256578" y="322087"/>
                  </a:cubicBezTo>
                  <a:cubicBezTo>
                    <a:pt x="251698" y="325137"/>
                    <a:pt x="240200" y="327546"/>
                    <a:pt x="240200" y="327546"/>
                  </a:cubicBezTo>
                  <a:cubicBezTo>
                    <a:pt x="239590" y="334870"/>
                    <a:pt x="240317" y="357339"/>
                    <a:pt x="234741" y="368490"/>
                  </a:cubicBezTo>
                  <a:cubicBezTo>
                    <a:pt x="233274" y="371424"/>
                    <a:pt x="231102" y="373949"/>
                    <a:pt x="229282" y="376678"/>
                  </a:cubicBezTo>
                  <a:cubicBezTo>
                    <a:pt x="230192" y="380318"/>
                    <a:pt x="230534" y="384149"/>
                    <a:pt x="232012" y="387597"/>
                  </a:cubicBezTo>
                  <a:cubicBezTo>
                    <a:pt x="233304" y="390612"/>
                    <a:pt x="237237" y="392513"/>
                    <a:pt x="237471" y="395785"/>
                  </a:cubicBezTo>
                  <a:cubicBezTo>
                    <a:pt x="238187" y="405809"/>
                    <a:pt x="235651" y="415802"/>
                    <a:pt x="234741" y="425810"/>
                  </a:cubicBezTo>
                  <a:cubicBezTo>
                    <a:pt x="209969" y="424353"/>
                    <a:pt x="183233" y="420471"/>
                    <a:pt x="158314" y="425810"/>
                  </a:cubicBezTo>
                  <a:cubicBezTo>
                    <a:pt x="155106" y="426497"/>
                    <a:pt x="152855" y="429449"/>
                    <a:pt x="150125" y="431269"/>
                  </a:cubicBezTo>
                  <a:cubicBezTo>
                    <a:pt x="151035" y="446737"/>
                    <a:pt x="151313" y="462254"/>
                    <a:pt x="152855" y="477672"/>
                  </a:cubicBezTo>
                  <a:cubicBezTo>
                    <a:pt x="153141" y="480535"/>
                    <a:pt x="153243" y="484188"/>
                    <a:pt x="155584" y="485860"/>
                  </a:cubicBezTo>
                  <a:cubicBezTo>
                    <a:pt x="160267" y="489205"/>
                    <a:pt x="167174" y="488128"/>
                    <a:pt x="171962" y="491320"/>
                  </a:cubicBezTo>
                  <a:lnTo>
                    <a:pt x="180150" y="496779"/>
                  </a:lnTo>
                  <a:cubicBezTo>
                    <a:pt x="192496" y="515297"/>
                    <a:pt x="186428" y="508517"/>
                    <a:pt x="196528" y="518615"/>
                  </a:cubicBezTo>
                  <a:cubicBezTo>
                    <a:pt x="197438" y="521345"/>
                    <a:pt x="197970" y="524230"/>
                    <a:pt x="199257" y="526804"/>
                  </a:cubicBezTo>
                  <a:cubicBezTo>
                    <a:pt x="202273" y="532836"/>
                    <a:pt x="209296" y="535871"/>
                    <a:pt x="201987" y="543181"/>
                  </a:cubicBezTo>
                  <a:cubicBezTo>
                    <a:pt x="199952" y="545216"/>
                    <a:pt x="196528" y="545001"/>
                    <a:pt x="193798" y="545911"/>
                  </a:cubicBezTo>
                  <a:cubicBezTo>
                    <a:pt x="190159" y="551370"/>
                    <a:pt x="189104" y="560213"/>
                    <a:pt x="182880" y="562288"/>
                  </a:cubicBezTo>
                  <a:lnTo>
                    <a:pt x="166502" y="567747"/>
                  </a:lnTo>
                  <a:cubicBezTo>
                    <a:pt x="163773" y="568657"/>
                    <a:pt x="161135" y="569913"/>
                    <a:pt x="158314" y="570477"/>
                  </a:cubicBezTo>
                  <a:cubicBezTo>
                    <a:pt x="153765" y="571387"/>
                    <a:pt x="149167" y="572081"/>
                    <a:pt x="144666" y="573206"/>
                  </a:cubicBezTo>
                  <a:cubicBezTo>
                    <a:pt x="141875" y="573904"/>
                    <a:pt x="139344" y="575687"/>
                    <a:pt x="136477" y="575936"/>
                  </a:cubicBezTo>
                  <a:cubicBezTo>
                    <a:pt x="118326" y="577514"/>
                    <a:pt x="100083" y="577755"/>
                    <a:pt x="81886" y="578665"/>
                  </a:cubicBezTo>
                  <a:cubicBezTo>
                    <a:pt x="75517" y="579575"/>
                    <a:pt x="68533" y="578518"/>
                    <a:pt x="62779" y="581395"/>
                  </a:cubicBezTo>
                  <a:cubicBezTo>
                    <a:pt x="57025" y="584272"/>
                    <a:pt x="55235" y="593009"/>
                    <a:pt x="49132" y="595043"/>
                  </a:cubicBezTo>
                  <a:lnTo>
                    <a:pt x="40943" y="597772"/>
                  </a:lnTo>
                  <a:cubicBezTo>
                    <a:pt x="17861" y="613159"/>
                    <a:pt x="31109" y="600942"/>
                    <a:pt x="35484" y="657822"/>
                  </a:cubicBezTo>
                  <a:cubicBezTo>
                    <a:pt x="36445" y="670317"/>
                    <a:pt x="37627" y="672443"/>
                    <a:pt x="40943" y="682388"/>
                  </a:cubicBezTo>
                  <a:cubicBezTo>
                    <a:pt x="40784" y="685089"/>
                    <a:pt x="42603" y="722739"/>
                    <a:pt x="35484" y="736979"/>
                  </a:cubicBezTo>
                  <a:cubicBezTo>
                    <a:pt x="34017" y="739913"/>
                    <a:pt x="32587" y="743119"/>
                    <a:pt x="30025" y="745168"/>
                  </a:cubicBezTo>
                  <a:cubicBezTo>
                    <a:pt x="27778" y="746965"/>
                    <a:pt x="24566" y="746987"/>
                    <a:pt x="21836" y="747897"/>
                  </a:cubicBezTo>
                  <a:cubicBezTo>
                    <a:pt x="2225" y="767511"/>
                    <a:pt x="35635" y="735969"/>
                    <a:pt x="5459" y="756086"/>
                  </a:cubicBezTo>
                  <a:cubicBezTo>
                    <a:pt x="2729" y="757906"/>
                    <a:pt x="1820" y="761545"/>
                    <a:pt x="0" y="764275"/>
                  </a:cubicBezTo>
                  <a:cubicBezTo>
                    <a:pt x="910" y="772464"/>
                    <a:pt x="-956" y="781472"/>
                    <a:pt x="2729" y="788841"/>
                  </a:cubicBezTo>
                  <a:cubicBezTo>
                    <a:pt x="4407" y="792197"/>
                    <a:pt x="10055" y="790492"/>
                    <a:pt x="13648" y="791570"/>
                  </a:cubicBezTo>
                  <a:cubicBezTo>
                    <a:pt x="19160" y="793223"/>
                    <a:pt x="30025" y="797029"/>
                    <a:pt x="30025" y="797029"/>
                  </a:cubicBezTo>
                  <a:cubicBezTo>
                    <a:pt x="43230" y="816838"/>
                    <a:pt x="37219" y="804240"/>
                    <a:pt x="32754" y="848891"/>
                  </a:cubicBezTo>
                  <a:cubicBezTo>
                    <a:pt x="32381" y="852624"/>
                    <a:pt x="32495" y="856986"/>
                    <a:pt x="30025" y="859809"/>
                  </a:cubicBezTo>
                  <a:cubicBezTo>
                    <a:pt x="25705" y="864747"/>
                    <a:pt x="13648" y="870727"/>
                    <a:pt x="13648" y="870727"/>
                  </a:cubicBezTo>
                  <a:cubicBezTo>
                    <a:pt x="12738" y="873457"/>
                    <a:pt x="12315" y="876401"/>
                    <a:pt x="10918" y="878916"/>
                  </a:cubicBezTo>
                  <a:cubicBezTo>
                    <a:pt x="7732" y="884651"/>
                    <a:pt x="0" y="895293"/>
                    <a:pt x="0" y="895293"/>
                  </a:cubicBezTo>
                  <a:cubicBezTo>
                    <a:pt x="910" y="898023"/>
                    <a:pt x="2031" y="900691"/>
                    <a:pt x="2729" y="903482"/>
                  </a:cubicBezTo>
                  <a:cubicBezTo>
                    <a:pt x="3566" y="906830"/>
                    <a:pt x="5516" y="920865"/>
                    <a:pt x="8188" y="925318"/>
                  </a:cubicBezTo>
                  <a:cubicBezTo>
                    <a:pt x="9512" y="927525"/>
                    <a:pt x="11828" y="928957"/>
                    <a:pt x="13648" y="930777"/>
                  </a:cubicBezTo>
                  <a:cubicBezTo>
                    <a:pt x="14558" y="933507"/>
                    <a:pt x="15090" y="936392"/>
                    <a:pt x="16377" y="938966"/>
                  </a:cubicBezTo>
                  <a:cubicBezTo>
                    <a:pt x="17844" y="941900"/>
                    <a:pt x="21149" y="943947"/>
                    <a:pt x="21836" y="947155"/>
                  </a:cubicBezTo>
                  <a:cubicBezTo>
                    <a:pt x="23942" y="956982"/>
                    <a:pt x="22819" y="967283"/>
                    <a:pt x="24566" y="977180"/>
                  </a:cubicBezTo>
                  <a:cubicBezTo>
                    <a:pt x="25724" y="983743"/>
                    <a:pt x="29877" y="996139"/>
                    <a:pt x="35484" y="1001746"/>
                  </a:cubicBezTo>
                  <a:cubicBezTo>
                    <a:pt x="37804" y="1004066"/>
                    <a:pt x="40943" y="1005385"/>
                    <a:pt x="43673" y="1007205"/>
                  </a:cubicBezTo>
                  <a:cubicBezTo>
                    <a:pt x="45492" y="1012663"/>
                    <a:pt x="49131" y="1018124"/>
                    <a:pt x="43673" y="1023582"/>
                  </a:cubicBezTo>
                  <a:cubicBezTo>
                    <a:pt x="41638" y="1025617"/>
                    <a:pt x="38214" y="1025402"/>
                    <a:pt x="35484" y="1026312"/>
                  </a:cubicBezTo>
                  <a:cubicBezTo>
                    <a:pt x="33664" y="1029041"/>
                    <a:pt x="30230" y="1031226"/>
                    <a:pt x="30025" y="1034500"/>
                  </a:cubicBezTo>
                  <a:cubicBezTo>
                    <a:pt x="26926" y="1084082"/>
                    <a:pt x="28846" y="1070246"/>
                    <a:pt x="73698" y="1067255"/>
                  </a:cubicBezTo>
                  <a:cubicBezTo>
                    <a:pt x="76427" y="1065435"/>
                    <a:pt x="78871" y="1063088"/>
                    <a:pt x="81886" y="1061796"/>
                  </a:cubicBezTo>
                  <a:cubicBezTo>
                    <a:pt x="97354" y="1055167"/>
                    <a:pt x="120857" y="1060936"/>
                    <a:pt x="133748" y="1061796"/>
                  </a:cubicBezTo>
                  <a:cubicBezTo>
                    <a:pt x="134658" y="1070894"/>
                    <a:pt x="135087" y="1080054"/>
                    <a:pt x="136477" y="1089091"/>
                  </a:cubicBezTo>
                  <a:cubicBezTo>
                    <a:pt x="136915" y="1091935"/>
                    <a:pt x="138734" y="1094442"/>
                    <a:pt x="139207" y="1097280"/>
                  </a:cubicBezTo>
                  <a:cubicBezTo>
                    <a:pt x="140561" y="1105407"/>
                    <a:pt x="138876" y="1114196"/>
                    <a:pt x="141936" y="1121846"/>
                  </a:cubicBezTo>
                  <a:cubicBezTo>
                    <a:pt x="143005" y="1124518"/>
                    <a:pt x="147610" y="1123179"/>
                    <a:pt x="150125" y="1124576"/>
                  </a:cubicBezTo>
                  <a:cubicBezTo>
                    <a:pt x="155860" y="1127762"/>
                    <a:pt x="160278" y="1133420"/>
                    <a:pt x="166502" y="1135494"/>
                  </a:cubicBezTo>
                  <a:cubicBezTo>
                    <a:pt x="169232" y="1136404"/>
                    <a:pt x="171900" y="1137525"/>
                    <a:pt x="174691" y="1138223"/>
                  </a:cubicBezTo>
                  <a:cubicBezTo>
                    <a:pt x="180920" y="1139780"/>
                    <a:pt x="190288" y="1140563"/>
                    <a:pt x="196528" y="1143683"/>
                  </a:cubicBezTo>
                  <a:cubicBezTo>
                    <a:pt x="199462" y="1145150"/>
                    <a:pt x="201645" y="1147990"/>
                    <a:pt x="204716" y="1149142"/>
                  </a:cubicBezTo>
                  <a:cubicBezTo>
                    <a:pt x="209060" y="1150771"/>
                    <a:pt x="213888" y="1150650"/>
                    <a:pt x="218364" y="1151871"/>
                  </a:cubicBezTo>
                  <a:cubicBezTo>
                    <a:pt x="223916" y="1153385"/>
                    <a:pt x="234741" y="1157330"/>
                    <a:pt x="234741" y="1157330"/>
                  </a:cubicBezTo>
                  <a:cubicBezTo>
                    <a:pt x="236561" y="1160060"/>
                    <a:pt x="239874" y="1162255"/>
                    <a:pt x="240200" y="1165519"/>
                  </a:cubicBezTo>
                  <a:cubicBezTo>
                    <a:pt x="240840" y="1171921"/>
                    <a:pt x="240084" y="1178747"/>
                    <a:pt x="237471" y="1184626"/>
                  </a:cubicBezTo>
                  <a:cubicBezTo>
                    <a:pt x="236139" y="1187624"/>
                    <a:pt x="231802" y="1187985"/>
                    <a:pt x="229282" y="1190085"/>
                  </a:cubicBezTo>
                  <a:cubicBezTo>
                    <a:pt x="208260" y="1207603"/>
                    <a:pt x="233239" y="1190176"/>
                    <a:pt x="212905" y="1203733"/>
                  </a:cubicBezTo>
                  <a:cubicBezTo>
                    <a:pt x="211085" y="1206462"/>
                    <a:pt x="209766" y="1209602"/>
                    <a:pt x="207446" y="1211921"/>
                  </a:cubicBezTo>
                  <a:cubicBezTo>
                    <a:pt x="205126" y="1214241"/>
                    <a:pt x="201306" y="1214818"/>
                    <a:pt x="199257" y="1217380"/>
                  </a:cubicBezTo>
                  <a:cubicBezTo>
                    <a:pt x="197460" y="1219627"/>
                    <a:pt x="197815" y="1222996"/>
                    <a:pt x="196528" y="1225569"/>
                  </a:cubicBezTo>
                  <a:cubicBezTo>
                    <a:pt x="195061" y="1228503"/>
                    <a:pt x="192888" y="1231028"/>
                    <a:pt x="191068" y="1233758"/>
                  </a:cubicBezTo>
                  <a:cubicBezTo>
                    <a:pt x="189248" y="1242856"/>
                    <a:pt x="190756" y="1253333"/>
                    <a:pt x="185609" y="1261053"/>
                  </a:cubicBezTo>
                  <a:cubicBezTo>
                    <a:pt x="172550" y="1280643"/>
                    <a:pt x="179331" y="1272792"/>
                    <a:pt x="166502" y="1285619"/>
                  </a:cubicBezTo>
                  <a:cubicBezTo>
                    <a:pt x="165592" y="1288349"/>
                    <a:pt x="165060" y="1291234"/>
                    <a:pt x="163773" y="1293808"/>
                  </a:cubicBezTo>
                  <a:cubicBezTo>
                    <a:pt x="153186" y="1314984"/>
                    <a:pt x="162449" y="1289595"/>
                    <a:pt x="155584" y="1310185"/>
                  </a:cubicBezTo>
                  <a:cubicBezTo>
                    <a:pt x="153765" y="1321104"/>
                    <a:pt x="153172" y="1334434"/>
                    <a:pt x="144666" y="1342940"/>
                  </a:cubicBezTo>
                  <a:cubicBezTo>
                    <a:pt x="142346" y="1345260"/>
                    <a:pt x="139207" y="1346579"/>
                    <a:pt x="136477" y="1348399"/>
                  </a:cubicBezTo>
                  <a:cubicBezTo>
                    <a:pt x="134657" y="1351129"/>
                    <a:pt x="132485" y="1353654"/>
                    <a:pt x="131018" y="1356588"/>
                  </a:cubicBezTo>
                  <a:cubicBezTo>
                    <a:pt x="119718" y="1379190"/>
                    <a:pt x="138476" y="1349495"/>
                    <a:pt x="122830" y="1372965"/>
                  </a:cubicBezTo>
                  <a:cubicBezTo>
                    <a:pt x="123740" y="1402080"/>
                    <a:pt x="123897" y="1431229"/>
                    <a:pt x="125559" y="1460311"/>
                  </a:cubicBezTo>
                  <a:cubicBezTo>
                    <a:pt x="125723" y="1463183"/>
                    <a:pt x="126693" y="1466105"/>
                    <a:pt x="128289" y="1468499"/>
                  </a:cubicBezTo>
                  <a:cubicBezTo>
                    <a:pt x="130430" y="1471711"/>
                    <a:pt x="133748" y="1473958"/>
                    <a:pt x="136477" y="1476688"/>
                  </a:cubicBezTo>
                  <a:cubicBezTo>
                    <a:pt x="138297" y="1482147"/>
                    <a:pt x="137867" y="1488996"/>
                    <a:pt x="141936" y="1493065"/>
                  </a:cubicBezTo>
                  <a:cubicBezTo>
                    <a:pt x="143756" y="1494885"/>
                    <a:pt x="145189" y="1497200"/>
                    <a:pt x="147396" y="1498524"/>
                  </a:cubicBezTo>
                  <a:cubicBezTo>
                    <a:pt x="149863" y="1500004"/>
                    <a:pt x="152710" y="1501120"/>
                    <a:pt x="155584" y="1501254"/>
                  </a:cubicBezTo>
                  <a:cubicBezTo>
                    <a:pt x="191950" y="1502945"/>
                    <a:pt x="228372" y="1503073"/>
                    <a:pt x="264766" y="1503983"/>
                  </a:cubicBezTo>
                  <a:cubicBezTo>
                    <a:pt x="287053" y="1511413"/>
                    <a:pt x="261285" y="1503574"/>
                    <a:pt x="311169" y="1509443"/>
                  </a:cubicBezTo>
                  <a:cubicBezTo>
                    <a:pt x="314026" y="1509779"/>
                    <a:pt x="316566" y="1511474"/>
                    <a:pt x="319357" y="1512172"/>
                  </a:cubicBezTo>
                  <a:cubicBezTo>
                    <a:pt x="323858" y="1513297"/>
                    <a:pt x="328529" y="1513681"/>
                    <a:pt x="333005" y="1514902"/>
                  </a:cubicBezTo>
                  <a:cubicBezTo>
                    <a:pt x="338557" y="1516416"/>
                    <a:pt x="349382" y="1520361"/>
                    <a:pt x="349382" y="1520361"/>
                  </a:cubicBezTo>
                  <a:cubicBezTo>
                    <a:pt x="351202" y="1522181"/>
                    <a:pt x="352832" y="1524212"/>
                    <a:pt x="354842" y="1525820"/>
                  </a:cubicBezTo>
                  <a:cubicBezTo>
                    <a:pt x="357404" y="1527869"/>
                    <a:pt x="360870" y="1528810"/>
                    <a:pt x="363030" y="1531279"/>
                  </a:cubicBezTo>
                  <a:cubicBezTo>
                    <a:pt x="367350" y="1536217"/>
                    <a:pt x="369309" y="1543017"/>
                    <a:pt x="373948" y="1547656"/>
                  </a:cubicBezTo>
                  <a:cubicBezTo>
                    <a:pt x="384457" y="1558165"/>
                    <a:pt x="379996" y="1552633"/>
                    <a:pt x="387596" y="1564034"/>
                  </a:cubicBezTo>
                  <a:cubicBezTo>
                    <a:pt x="397604" y="1563124"/>
                    <a:pt x="407794" y="1563410"/>
                    <a:pt x="417621" y="1561304"/>
                  </a:cubicBezTo>
                  <a:cubicBezTo>
                    <a:pt x="420829" y="1560617"/>
                    <a:pt x="422876" y="1557312"/>
                    <a:pt x="425810" y="1555845"/>
                  </a:cubicBezTo>
                  <a:cubicBezTo>
                    <a:pt x="428384" y="1554558"/>
                    <a:pt x="431269" y="1554025"/>
                    <a:pt x="433999" y="1553115"/>
                  </a:cubicBezTo>
                  <a:cubicBezTo>
                    <a:pt x="440368" y="1554025"/>
                    <a:pt x="450366" y="1550024"/>
                    <a:pt x="453105" y="1555845"/>
                  </a:cubicBezTo>
                  <a:cubicBezTo>
                    <a:pt x="481560" y="1616315"/>
                    <a:pt x="435683" y="1589442"/>
                    <a:pt x="466753" y="1604977"/>
                  </a:cubicBezTo>
                  <a:cubicBezTo>
                    <a:pt x="499774" y="1601674"/>
                    <a:pt x="491158" y="1610922"/>
                    <a:pt x="499508" y="1585870"/>
                  </a:cubicBezTo>
                  <a:cubicBezTo>
                    <a:pt x="500418" y="1583140"/>
                    <a:pt x="500641" y="1580075"/>
                    <a:pt x="502237" y="1577681"/>
                  </a:cubicBezTo>
                  <a:cubicBezTo>
                    <a:pt x="504057" y="1574952"/>
                    <a:pt x="505561" y="1571984"/>
                    <a:pt x="507696" y="1569493"/>
                  </a:cubicBezTo>
                  <a:cubicBezTo>
                    <a:pt x="511046" y="1565585"/>
                    <a:pt x="518615" y="1558574"/>
                    <a:pt x="518615" y="1558574"/>
                  </a:cubicBezTo>
                  <a:cubicBezTo>
                    <a:pt x="520904" y="1558738"/>
                    <a:pt x="556093" y="1559039"/>
                    <a:pt x="567747" y="1564034"/>
                  </a:cubicBezTo>
                  <a:cubicBezTo>
                    <a:pt x="570762" y="1565326"/>
                    <a:pt x="573206" y="1567673"/>
                    <a:pt x="575935" y="1569493"/>
                  </a:cubicBezTo>
                  <a:cubicBezTo>
                    <a:pt x="582431" y="1588982"/>
                    <a:pt x="576606" y="1582678"/>
                    <a:pt x="589583" y="1591329"/>
                  </a:cubicBezTo>
                  <a:cubicBezTo>
                    <a:pt x="602321" y="1590419"/>
                    <a:pt x="615221" y="1590819"/>
                    <a:pt x="627797" y="1588600"/>
                  </a:cubicBezTo>
                  <a:cubicBezTo>
                    <a:pt x="631028" y="1588030"/>
                    <a:pt x="633051" y="1584607"/>
                    <a:pt x="635985" y="1583140"/>
                  </a:cubicBezTo>
                  <a:cubicBezTo>
                    <a:pt x="638558" y="1581853"/>
                    <a:pt x="641444" y="1581321"/>
                    <a:pt x="644174" y="1580411"/>
                  </a:cubicBezTo>
                  <a:cubicBezTo>
                    <a:pt x="652363" y="1574952"/>
                    <a:pt x="653273" y="1575862"/>
                    <a:pt x="657822" y="1566763"/>
                  </a:cubicBezTo>
                  <a:cubicBezTo>
                    <a:pt x="659109" y="1564189"/>
                    <a:pt x="658516" y="1560609"/>
                    <a:pt x="660551" y="1558574"/>
                  </a:cubicBezTo>
                  <a:cubicBezTo>
                    <a:pt x="665190" y="1553935"/>
                    <a:pt x="671470" y="1551295"/>
                    <a:pt x="676929" y="1547656"/>
                  </a:cubicBezTo>
                  <a:lnTo>
                    <a:pt x="685117" y="1542197"/>
                  </a:lnTo>
                  <a:cubicBezTo>
                    <a:pt x="718782" y="1543107"/>
                    <a:pt x="752474" y="1543286"/>
                    <a:pt x="786111" y="1544927"/>
                  </a:cubicBezTo>
                  <a:cubicBezTo>
                    <a:pt x="789858" y="1545110"/>
                    <a:pt x="793581" y="1546178"/>
                    <a:pt x="797029" y="1547656"/>
                  </a:cubicBezTo>
                  <a:cubicBezTo>
                    <a:pt x="803681" y="1550507"/>
                    <a:pt x="808486" y="1556384"/>
                    <a:pt x="813406" y="1561304"/>
                  </a:cubicBezTo>
                  <a:cubicBezTo>
                    <a:pt x="815626" y="1567964"/>
                    <a:pt x="816304" y="1572390"/>
                    <a:pt x="821595" y="1577681"/>
                  </a:cubicBezTo>
                  <a:cubicBezTo>
                    <a:pt x="823915" y="1580001"/>
                    <a:pt x="827222" y="1581091"/>
                    <a:pt x="829784" y="1583140"/>
                  </a:cubicBezTo>
                  <a:cubicBezTo>
                    <a:pt x="843680" y="1594258"/>
                    <a:pt x="824150" y="1583054"/>
                    <a:pt x="846161" y="1594059"/>
                  </a:cubicBezTo>
                  <a:cubicBezTo>
                    <a:pt x="855925" y="1592106"/>
                    <a:pt x="860969" y="1592898"/>
                    <a:pt x="867997" y="1585870"/>
                  </a:cubicBezTo>
                  <a:cubicBezTo>
                    <a:pt x="870317" y="1583550"/>
                    <a:pt x="871636" y="1580411"/>
                    <a:pt x="873456" y="1577681"/>
                  </a:cubicBezTo>
                  <a:cubicBezTo>
                    <a:pt x="874366" y="1571312"/>
                    <a:pt x="874924" y="1564883"/>
                    <a:pt x="876186" y="1558574"/>
                  </a:cubicBezTo>
                  <a:cubicBezTo>
                    <a:pt x="876750" y="1555753"/>
                    <a:pt x="878916" y="1553263"/>
                    <a:pt x="878916" y="1550386"/>
                  </a:cubicBezTo>
                  <a:cubicBezTo>
                    <a:pt x="878916" y="1539430"/>
                    <a:pt x="877545" y="1528503"/>
                    <a:pt x="876186" y="1517631"/>
                  </a:cubicBezTo>
                  <a:cubicBezTo>
                    <a:pt x="875721" y="1513909"/>
                    <a:pt x="875134" y="1510068"/>
                    <a:pt x="873456" y="1506713"/>
                  </a:cubicBezTo>
                  <a:cubicBezTo>
                    <a:pt x="870522" y="1500845"/>
                    <a:pt x="866177" y="1495795"/>
                    <a:pt x="862538" y="1490336"/>
                  </a:cubicBezTo>
                  <a:lnTo>
                    <a:pt x="857079" y="1482147"/>
                  </a:lnTo>
                  <a:cubicBezTo>
                    <a:pt x="855259" y="1479417"/>
                    <a:pt x="852658" y="1477070"/>
                    <a:pt x="851620" y="1473958"/>
                  </a:cubicBezTo>
                  <a:cubicBezTo>
                    <a:pt x="847852" y="1462658"/>
                    <a:pt x="850486" y="1468164"/>
                    <a:pt x="843431" y="1457581"/>
                  </a:cubicBezTo>
                  <a:cubicBezTo>
                    <a:pt x="842521" y="1449392"/>
                    <a:pt x="842056" y="1441142"/>
                    <a:pt x="840702" y="1433015"/>
                  </a:cubicBezTo>
                  <a:cubicBezTo>
                    <a:pt x="840229" y="1430177"/>
                    <a:pt x="837972" y="1427703"/>
                    <a:pt x="837972" y="1424826"/>
                  </a:cubicBezTo>
                  <a:cubicBezTo>
                    <a:pt x="837972" y="1419929"/>
                    <a:pt x="843969" y="1409344"/>
                    <a:pt x="848890" y="1408449"/>
                  </a:cubicBezTo>
                  <a:cubicBezTo>
                    <a:pt x="865922" y="1405352"/>
                    <a:pt x="883465" y="1406630"/>
                    <a:pt x="900752" y="1405720"/>
                  </a:cubicBezTo>
                  <a:cubicBezTo>
                    <a:pt x="903482" y="1404810"/>
                    <a:pt x="906174" y="1403781"/>
                    <a:pt x="908941" y="1402990"/>
                  </a:cubicBezTo>
                  <a:cubicBezTo>
                    <a:pt x="912548" y="1401959"/>
                    <a:pt x="917457" y="1403142"/>
                    <a:pt x="919859" y="1400260"/>
                  </a:cubicBezTo>
                  <a:cubicBezTo>
                    <a:pt x="928239" y="1390204"/>
                    <a:pt x="916473" y="1385658"/>
                    <a:pt x="928048" y="1378424"/>
                  </a:cubicBezTo>
                  <a:cubicBezTo>
                    <a:pt x="932928" y="1375374"/>
                    <a:pt x="944425" y="1372965"/>
                    <a:pt x="944425" y="1372965"/>
                  </a:cubicBezTo>
                  <a:cubicBezTo>
                    <a:pt x="969625" y="1356164"/>
                    <a:pt x="938626" y="1377604"/>
                    <a:pt x="958073" y="1362047"/>
                  </a:cubicBezTo>
                  <a:cubicBezTo>
                    <a:pt x="975278" y="1348284"/>
                    <a:pt x="958548" y="1364303"/>
                    <a:pt x="971720" y="1351128"/>
                  </a:cubicBezTo>
                  <a:cubicBezTo>
                    <a:pt x="972593" y="1347636"/>
                    <a:pt x="975223" y="1335934"/>
                    <a:pt x="977179" y="1332022"/>
                  </a:cubicBezTo>
                  <a:cubicBezTo>
                    <a:pt x="978646" y="1329088"/>
                    <a:pt x="980819" y="1326563"/>
                    <a:pt x="982639" y="1323833"/>
                  </a:cubicBezTo>
                  <a:cubicBezTo>
                    <a:pt x="981729" y="1308366"/>
                    <a:pt x="983270" y="1292556"/>
                    <a:pt x="979909" y="1277431"/>
                  </a:cubicBezTo>
                  <a:cubicBezTo>
                    <a:pt x="979285" y="1274622"/>
                    <a:pt x="974554" y="1275201"/>
                    <a:pt x="971720" y="1274701"/>
                  </a:cubicBezTo>
                  <a:cubicBezTo>
                    <a:pt x="959049" y="1272465"/>
                    <a:pt x="946199" y="1271357"/>
                    <a:pt x="933507" y="1269242"/>
                  </a:cubicBezTo>
                  <a:cubicBezTo>
                    <a:pt x="929806" y="1268625"/>
                    <a:pt x="926181" y="1267590"/>
                    <a:pt x="922588" y="1266512"/>
                  </a:cubicBezTo>
                  <a:cubicBezTo>
                    <a:pt x="917076" y="1264858"/>
                    <a:pt x="906211" y="1261053"/>
                    <a:pt x="906211" y="1261053"/>
                  </a:cubicBezTo>
                  <a:cubicBezTo>
                    <a:pt x="904391" y="1258324"/>
                    <a:pt x="902801" y="1255427"/>
                    <a:pt x="900752" y="1252865"/>
                  </a:cubicBezTo>
                  <a:cubicBezTo>
                    <a:pt x="899144" y="1250855"/>
                    <a:pt x="896444" y="1249707"/>
                    <a:pt x="895293" y="1247405"/>
                  </a:cubicBezTo>
                  <a:cubicBezTo>
                    <a:pt x="893615" y="1244050"/>
                    <a:pt x="893641" y="1240080"/>
                    <a:pt x="892563" y="1236487"/>
                  </a:cubicBezTo>
                  <a:cubicBezTo>
                    <a:pt x="890909" y="1230975"/>
                    <a:pt x="888499" y="1225693"/>
                    <a:pt x="887104" y="1220110"/>
                  </a:cubicBezTo>
                  <a:cubicBezTo>
                    <a:pt x="886194" y="1216471"/>
                    <a:pt x="886053" y="1212547"/>
                    <a:pt x="884375" y="1209192"/>
                  </a:cubicBezTo>
                  <a:cubicBezTo>
                    <a:pt x="881441" y="1203323"/>
                    <a:pt x="873456" y="1192814"/>
                    <a:pt x="873456" y="1192814"/>
                  </a:cubicBezTo>
                  <a:cubicBezTo>
                    <a:pt x="869387" y="1180608"/>
                    <a:pt x="870314" y="1175251"/>
                    <a:pt x="859809" y="1168248"/>
                  </a:cubicBezTo>
                  <a:cubicBezTo>
                    <a:pt x="857415" y="1166652"/>
                    <a:pt x="854265" y="1166652"/>
                    <a:pt x="851620" y="1165519"/>
                  </a:cubicBezTo>
                  <a:cubicBezTo>
                    <a:pt x="847880" y="1163916"/>
                    <a:pt x="844013" y="1162425"/>
                    <a:pt x="840702" y="1160060"/>
                  </a:cubicBezTo>
                  <a:cubicBezTo>
                    <a:pt x="837561" y="1157816"/>
                    <a:pt x="835479" y="1154342"/>
                    <a:pt x="832513" y="1151871"/>
                  </a:cubicBezTo>
                  <a:cubicBezTo>
                    <a:pt x="825256" y="1145823"/>
                    <a:pt x="816897" y="1143683"/>
                    <a:pt x="813406" y="1140953"/>
                  </a:cubicBezTo>
                  <a:cubicBezTo>
                    <a:pt x="809915" y="1138223"/>
                    <a:pt x="814297" y="1137314"/>
                    <a:pt x="811568" y="1135494"/>
                  </a:cubicBezTo>
                  <a:cubicBezTo>
                    <a:pt x="810658" y="1112748"/>
                    <a:pt x="802911" y="1081358"/>
                    <a:pt x="802488" y="1067255"/>
                  </a:cubicBezTo>
                  <a:cubicBezTo>
                    <a:pt x="802066" y="1053152"/>
                    <a:pt x="811466" y="1057123"/>
                    <a:pt x="809033" y="1050878"/>
                  </a:cubicBezTo>
                  <a:cubicBezTo>
                    <a:pt x="806601" y="1044633"/>
                    <a:pt x="793533" y="1039338"/>
                    <a:pt x="787893" y="1029785"/>
                  </a:cubicBezTo>
                  <a:cubicBezTo>
                    <a:pt x="782253" y="1020232"/>
                    <a:pt x="775945" y="1000505"/>
                    <a:pt x="775193" y="993557"/>
                  </a:cubicBezTo>
                  <a:cubicBezTo>
                    <a:pt x="774441" y="986609"/>
                    <a:pt x="780652" y="989918"/>
                    <a:pt x="783381" y="988098"/>
                  </a:cubicBezTo>
                  <a:cubicBezTo>
                    <a:pt x="799758" y="989008"/>
                    <a:pt x="816163" y="989520"/>
                    <a:pt x="832513" y="990828"/>
                  </a:cubicBezTo>
                  <a:cubicBezTo>
                    <a:pt x="838926" y="991341"/>
                    <a:pt x="845186" y="993557"/>
                    <a:pt x="851620" y="993557"/>
                  </a:cubicBezTo>
                  <a:cubicBezTo>
                    <a:pt x="858955" y="993557"/>
                    <a:pt x="866177" y="991738"/>
                    <a:pt x="873456" y="990828"/>
                  </a:cubicBezTo>
                  <a:lnTo>
                    <a:pt x="889834" y="985368"/>
                  </a:lnTo>
                  <a:lnTo>
                    <a:pt x="898022" y="982639"/>
                  </a:lnTo>
                  <a:cubicBezTo>
                    <a:pt x="908686" y="971976"/>
                    <a:pt x="897497" y="981537"/>
                    <a:pt x="911670" y="974450"/>
                  </a:cubicBezTo>
                  <a:cubicBezTo>
                    <a:pt x="914604" y="972983"/>
                    <a:pt x="916844" y="970283"/>
                    <a:pt x="919859" y="968991"/>
                  </a:cubicBezTo>
                  <a:cubicBezTo>
                    <a:pt x="923307" y="967513"/>
                    <a:pt x="927170" y="967293"/>
                    <a:pt x="930777" y="966262"/>
                  </a:cubicBezTo>
                  <a:cubicBezTo>
                    <a:pt x="937196" y="964428"/>
                    <a:pt x="943122" y="961515"/>
                    <a:pt x="949884" y="960803"/>
                  </a:cubicBezTo>
                  <a:cubicBezTo>
                    <a:pt x="963487" y="959371"/>
                    <a:pt x="977179" y="958983"/>
                    <a:pt x="990827" y="958073"/>
                  </a:cubicBezTo>
                  <a:cubicBezTo>
                    <a:pt x="996286" y="956253"/>
                    <a:pt x="1004013" y="957402"/>
                    <a:pt x="1007205" y="952614"/>
                  </a:cubicBezTo>
                  <a:cubicBezTo>
                    <a:pt x="1014260" y="942031"/>
                    <a:pt x="1009552" y="945462"/>
                    <a:pt x="1020852" y="941696"/>
                  </a:cubicBezTo>
                  <a:cubicBezTo>
                    <a:pt x="1023582" y="938966"/>
                    <a:pt x="1025689" y="935422"/>
                    <a:pt x="1029041" y="933507"/>
                  </a:cubicBezTo>
                  <a:cubicBezTo>
                    <a:pt x="1032298" y="931646"/>
                    <a:pt x="1036352" y="931808"/>
                    <a:pt x="1039959" y="930777"/>
                  </a:cubicBezTo>
                  <a:cubicBezTo>
                    <a:pt x="1042726" y="929987"/>
                    <a:pt x="1045418" y="928958"/>
                    <a:pt x="1048148" y="928048"/>
                  </a:cubicBezTo>
                  <a:cubicBezTo>
                    <a:pt x="1050877" y="926228"/>
                    <a:pt x="1053774" y="924638"/>
                    <a:pt x="1056336" y="922589"/>
                  </a:cubicBezTo>
                  <a:cubicBezTo>
                    <a:pt x="1058346" y="920981"/>
                    <a:pt x="1059561" y="918407"/>
                    <a:pt x="1061796" y="917130"/>
                  </a:cubicBezTo>
                  <a:cubicBezTo>
                    <a:pt x="1071877" y="911369"/>
                    <a:pt x="1076087" y="912023"/>
                    <a:pt x="1086362" y="908941"/>
                  </a:cubicBezTo>
                  <a:cubicBezTo>
                    <a:pt x="1091874" y="907287"/>
                    <a:pt x="1102739" y="903482"/>
                    <a:pt x="1102739" y="903482"/>
                  </a:cubicBezTo>
                  <a:cubicBezTo>
                    <a:pt x="1105469" y="901662"/>
                    <a:pt x="1107845" y="899144"/>
                    <a:pt x="1110928" y="898023"/>
                  </a:cubicBezTo>
                  <a:cubicBezTo>
                    <a:pt x="1118972" y="895098"/>
                    <a:pt x="1136719" y="891773"/>
                    <a:pt x="1146412" y="889834"/>
                  </a:cubicBezTo>
                  <a:cubicBezTo>
                    <a:pt x="1174617" y="890744"/>
                    <a:pt x="1202857" y="890907"/>
                    <a:pt x="1231028" y="892564"/>
                  </a:cubicBezTo>
                  <a:cubicBezTo>
                    <a:pt x="1242456" y="893236"/>
                    <a:pt x="1236468" y="895827"/>
                    <a:pt x="1244676" y="900752"/>
                  </a:cubicBezTo>
                  <a:cubicBezTo>
                    <a:pt x="1247143" y="902232"/>
                    <a:pt x="1250098" y="902692"/>
                    <a:pt x="1252864" y="903482"/>
                  </a:cubicBezTo>
                  <a:cubicBezTo>
                    <a:pt x="1256952" y="904650"/>
                    <a:pt x="1267603" y="906757"/>
                    <a:pt x="1271971" y="908941"/>
                  </a:cubicBezTo>
                  <a:cubicBezTo>
                    <a:pt x="1299384" y="922647"/>
                    <a:pt x="1257582" y="905503"/>
                    <a:pt x="1291078" y="919859"/>
                  </a:cubicBezTo>
                  <a:cubicBezTo>
                    <a:pt x="1299632" y="923525"/>
                    <a:pt x="1305824" y="923682"/>
                    <a:pt x="1315644" y="925318"/>
                  </a:cubicBezTo>
                  <a:cubicBezTo>
                    <a:pt x="1319283" y="927138"/>
                    <a:pt x="1322822" y="929174"/>
                    <a:pt x="1326562" y="930777"/>
                  </a:cubicBezTo>
                  <a:cubicBezTo>
                    <a:pt x="1329207" y="931910"/>
                    <a:pt x="1332177" y="932220"/>
                    <a:pt x="1334751" y="933507"/>
                  </a:cubicBezTo>
                  <a:cubicBezTo>
                    <a:pt x="1337685" y="934974"/>
                    <a:pt x="1340377" y="936917"/>
                    <a:pt x="1342939" y="938966"/>
                  </a:cubicBezTo>
                  <a:cubicBezTo>
                    <a:pt x="1344949" y="940574"/>
                    <a:pt x="1346192" y="943101"/>
                    <a:pt x="1348399" y="944425"/>
                  </a:cubicBezTo>
                  <a:cubicBezTo>
                    <a:pt x="1350866" y="945905"/>
                    <a:pt x="1353858" y="946245"/>
                    <a:pt x="1356587" y="947155"/>
                  </a:cubicBezTo>
                  <a:cubicBezTo>
                    <a:pt x="1357497" y="950794"/>
                    <a:pt x="1357839" y="954625"/>
                    <a:pt x="1359317" y="958073"/>
                  </a:cubicBezTo>
                  <a:cubicBezTo>
                    <a:pt x="1360609" y="961088"/>
                    <a:pt x="1363148" y="963414"/>
                    <a:pt x="1364776" y="966262"/>
                  </a:cubicBezTo>
                  <a:cubicBezTo>
                    <a:pt x="1366795" y="969795"/>
                    <a:pt x="1368216" y="973647"/>
                    <a:pt x="1370235" y="977180"/>
                  </a:cubicBezTo>
                  <a:cubicBezTo>
                    <a:pt x="1371863" y="980028"/>
                    <a:pt x="1374362" y="982370"/>
                    <a:pt x="1375694" y="985368"/>
                  </a:cubicBezTo>
                  <a:cubicBezTo>
                    <a:pt x="1378031" y="990627"/>
                    <a:pt x="1379333" y="996287"/>
                    <a:pt x="1381153" y="1001746"/>
                  </a:cubicBezTo>
                  <a:cubicBezTo>
                    <a:pt x="1382063" y="1004475"/>
                    <a:pt x="1383319" y="1007113"/>
                    <a:pt x="1383883" y="1009934"/>
                  </a:cubicBezTo>
                  <a:cubicBezTo>
                    <a:pt x="1387176" y="1026404"/>
                    <a:pt x="1385145" y="1019181"/>
                    <a:pt x="1389342" y="1031771"/>
                  </a:cubicBezTo>
                  <a:cubicBezTo>
                    <a:pt x="1402080" y="1030861"/>
                    <a:pt x="1414864" y="1030451"/>
                    <a:pt x="1427556" y="1029041"/>
                  </a:cubicBezTo>
                  <a:cubicBezTo>
                    <a:pt x="1431284" y="1028627"/>
                    <a:pt x="1434812" y="1027126"/>
                    <a:pt x="1438474" y="1026312"/>
                  </a:cubicBezTo>
                  <a:cubicBezTo>
                    <a:pt x="1458233" y="1021921"/>
                    <a:pt x="1445681" y="1025729"/>
                    <a:pt x="1460310" y="1020853"/>
                  </a:cubicBezTo>
                  <a:cubicBezTo>
                    <a:pt x="1481222" y="1006912"/>
                    <a:pt x="1474091" y="1009310"/>
                    <a:pt x="1520360" y="1018123"/>
                  </a:cubicBezTo>
                  <a:cubicBezTo>
                    <a:pt x="1523583" y="1018737"/>
                    <a:pt x="1523770" y="1023750"/>
                    <a:pt x="1525819" y="1026312"/>
                  </a:cubicBezTo>
                  <a:cubicBezTo>
                    <a:pt x="1527427" y="1028322"/>
                    <a:pt x="1529459" y="1029951"/>
                    <a:pt x="1531279" y="1031771"/>
                  </a:cubicBezTo>
                  <a:cubicBezTo>
                    <a:pt x="1532189" y="1034501"/>
                    <a:pt x="1532611" y="1037445"/>
                    <a:pt x="1534008" y="1039960"/>
                  </a:cubicBezTo>
                  <a:cubicBezTo>
                    <a:pt x="1537194" y="1045695"/>
                    <a:pt x="1542851" y="1050113"/>
                    <a:pt x="1544926" y="1056337"/>
                  </a:cubicBezTo>
                  <a:cubicBezTo>
                    <a:pt x="1545836" y="1059066"/>
                    <a:pt x="1546176" y="1062058"/>
                    <a:pt x="1547656" y="1064525"/>
                  </a:cubicBezTo>
                  <a:cubicBezTo>
                    <a:pt x="1557372" y="1080719"/>
                    <a:pt x="1549217" y="1057119"/>
                    <a:pt x="1558574" y="1078173"/>
                  </a:cubicBezTo>
                  <a:cubicBezTo>
                    <a:pt x="1568148" y="1099715"/>
                    <a:pt x="1557490" y="1090189"/>
                    <a:pt x="1572222" y="1100010"/>
                  </a:cubicBezTo>
                  <a:cubicBezTo>
                    <a:pt x="1574042" y="1102739"/>
                    <a:pt x="1575212" y="1106038"/>
                    <a:pt x="1577681" y="1108198"/>
                  </a:cubicBezTo>
                  <a:cubicBezTo>
                    <a:pt x="1582619" y="1112519"/>
                    <a:pt x="1588599" y="1115477"/>
                    <a:pt x="1594058" y="1119117"/>
                  </a:cubicBezTo>
                  <a:cubicBezTo>
                    <a:pt x="1596788" y="1120937"/>
                    <a:pt x="1599064" y="1123780"/>
                    <a:pt x="1602247" y="1124576"/>
                  </a:cubicBezTo>
                  <a:cubicBezTo>
                    <a:pt x="1637793" y="1133462"/>
                    <a:pt x="1624325" y="1129204"/>
                    <a:pt x="1643190" y="1135494"/>
                  </a:cubicBezTo>
                  <a:cubicBezTo>
                    <a:pt x="1648411" y="1151154"/>
                    <a:pt x="1642182" y="1136538"/>
                    <a:pt x="1654108" y="1151871"/>
                  </a:cubicBezTo>
                  <a:cubicBezTo>
                    <a:pt x="1658136" y="1157050"/>
                    <a:pt x="1661387" y="1162789"/>
                    <a:pt x="1665027" y="1168248"/>
                  </a:cubicBezTo>
                  <a:cubicBezTo>
                    <a:pt x="1666847" y="1170978"/>
                    <a:pt x="1667374" y="1175399"/>
                    <a:pt x="1670486" y="1176437"/>
                  </a:cubicBezTo>
                  <a:cubicBezTo>
                    <a:pt x="1673215" y="1177347"/>
                    <a:pt x="1676030" y="1178034"/>
                    <a:pt x="1678674" y="1179167"/>
                  </a:cubicBezTo>
                  <a:cubicBezTo>
                    <a:pt x="1688375" y="1183325"/>
                    <a:pt x="1689554" y="1184600"/>
                    <a:pt x="1697781" y="1190085"/>
                  </a:cubicBezTo>
                  <a:cubicBezTo>
                    <a:pt x="1702330" y="1189175"/>
                    <a:pt x="1707569" y="1189928"/>
                    <a:pt x="1711429" y="1187355"/>
                  </a:cubicBezTo>
                  <a:cubicBezTo>
                    <a:pt x="1713823" y="1185759"/>
                    <a:pt x="1712362" y="1181414"/>
                    <a:pt x="1714159" y="1179167"/>
                  </a:cubicBezTo>
                  <a:cubicBezTo>
                    <a:pt x="1716208" y="1176606"/>
                    <a:pt x="1719618" y="1175528"/>
                    <a:pt x="1722347" y="1173708"/>
                  </a:cubicBezTo>
                  <a:cubicBezTo>
                    <a:pt x="1727662" y="1157766"/>
                    <a:pt x="1720919" y="1172406"/>
                    <a:pt x="1733265" y="1160060"/>
                  </a:cubicBezTo>
                  <a:cubicBezTo>
                    <a:pt x="1735585" y="1157740"/>
                    <a:pt x="1736405" y="1154191"/>
                    <a:pt x="1738725" y="1151871"/>
                  </a:cubicBezTo>
                  <a:cubicBezTo>
                    <a:pt x="1741942" y="1148654"/>
                    <a:pt x="1746004" y="1146412"/>
                    <a:pt x="1749643" y="1143683"/>
                  </a:cubicBezTo>
                  <a:cubicBezTo>
                    <a:pt x="1770351" y="1112618"/>
                    <a:pt x="1754153" y="1140032"/>
                    <a:pt x="1757831" y="1053607"/>
                  </a:cubicBezTo>
                  <a:cubicBezTo>
                    <a:pt x="1759810" y="1007092"/>
                    <a:pt x="1755833" y="1021392"/>
                    <a:pt x="1763290" y="999016"/>
                  </a:cubicBezTo>
                  <a:cubicBezTo>
                    <a:pt x="1762380" y="979909"/>
                    <a:pt x="1762673" y="960707"/>
                    <a:pt x="1760561" y="941696"/>
                  </a:cubicBezTo>
                  <a:cubicBezTo>
                    <a:pt x="1759926" y="935977"/>
                    <a:pt x="1756922" y="930777"/>
                    <a:pt x="1755102" y="925318"/>
                  </a:cubicBezTo>
                  <a:cubicBezTo>
                    <a:pt x="1754192" y="922589"/>
                    <a:pt x="1754406" y="919164"/>
                    <a:pt x="1752372" y="917130"/>
                  </a:cubicBezTo>
                  <a:cubicBezTo>
                    <a:pt x="1739544" y="904300"/>
                    <a:pt x="1747397" y="911084"/>
                    <a:pt x="1727806" y="898023"/>
                  </a:cubicBezTo>
                  <a:cubicBezTo>
                    <a:pt x="1725077" y="896203"/>
                    <a:pt x="1722730" y="893601"/>
                    <a:pt x="1719618" y="892564"/>
                  </a:cubicBezTo>
                  <a:cubicBezTo>
                    <a:pt x="1716888" y="891654"/>
                    <a:pt x="1714003" y="891121"/>
                    <a:pt x="1711429" y="889834"/>
                  </a:cubicBezTo>
                  <a:cubicBezTo>
                    <a:pt x="1708495" y="888367"/>
                    <a:pt x="1706352" y="885412"/>
                    <a:pt x="1703240" y="884375"/>
                  </a:cubicBezTo>
                  <a:cubicBezTo>
                    <a:pt x="1697990" y="882625"/>
                    <a:pt x="1692266" y="882846"/>
                    <a:pt x="1686863" y="881645"/>
                  </a:cubicBezTo>
                  <a:cubicBezTo>
                    <a:pt x="1684054" y="881021"/>
                    <a:pt x="1681543" y="879137"/>
                    <a:pt x="1678674" y="878916"/>
                  </a:cubicBezTo>
                  <a:cubicBezTo>
                    <a:pt x="1657790" y="877310"/>
                    <a:pt x="1636821" y="877096"/>
                    <a:pt x="1615895" y="876186"/>
                  </a:cubicBezTo>
                  <a:cubicBezTo>
                    <a:pt x="1610436" y="872547"/>
                    <a:pt x="1601592" y="871492"/>
                    <a:pt x="1599517" y="865268"/>
                  </a:cubicBezTo>
                  <a:cubicBezTo>
                    <a:pt x="1593148" y="846162"/>
                    <a:pt x="1599517" y="850711"/>
                    <a:pt x="1585870" y="846161"/>
                  </a:cubicBezTo>
                  <a:cubicBezTo>
                    <a:pt x="1579807" y="840099"/>
                    <a:pt x="1572261" y="831841"/>
                    <a:pt x="1564033" y="829784"/>
                  </a:cubicBezTo>
                  <a:lnTo>
                    <a:pt x="1553115" y="827054"/>
                  </a:lnTo>
                  <a:cubicBezTo>
                    <a:pt x="1548566" y="824325"/>
                    <a:pt x="1543966" y="821678"/>
                    <a:pt x="1539467" y="818866"/>
                  </a:cubicBezTo>
                  <a:cubicBezTo>
                    <a:pt x="1536685" y="817127"/>
                    <a:pt x="1534213" y="814874"/>
                    <a:pt x="1531279" y="813407"/>
                  </a:cubicBezTo>
                  <a:cubicBezTo>
                    <a:pt x="1528705" y="812120"/>
                    <a:pt x="1525820" y="811587"/>
                    <a:pt x="1523090" y="810677"/>
                  </a:cubicBezTo>
                  <a:cubicBezTo>
                    <a:pt x="1524880" y="789195"/>
                    <a:pt x="1529610" y="751081"/>
                    <a:pt x="1523090" y="731520"/>
                  </a:cubicBezTo>
                  <a:cubicBezTo>
                    <a:pt x="1521015" y="725296"/>
                    <a:pt x="1512172" y="724241"/>
                    <a:pt x="1506713" y="720602"/>
                  </a:cubicBezTo>
                  <a:cubicBezTo>
                    <a:pt x="1493920" y="712073"/>
                    <a:pt x="1501759" y="715682"/>
                    <a:pt x="1482147" y="712413"/>
                  </a:cubicBezTo>
                  <a:cubicBezTo>
                    <a:pt x="1477598" y="710593"/>
                    <a:pt x="1472976" y="708944"/>
                    <a:pt x="1468499" y="706954"/>
                  </a:cubicBezTo>
                  <a:cubicBezTo>
                    <a:pt x="1464781" y="705301"/>
                    <a:pt x="1461616" y="702021"/>
                    <a:pt x="1457581" y="701495"/>
                  </a:cubicBezTo>
                  <a:cubicBezTo>
                    <a:pt x="1440415" y="699256"/>
                    <a:pt x="1423006" y="699675"/>
                    <a:pt x="1405719" y="698765"/>
                  </a:cubicBezTo>
                  <a:cubicBezTo>
                    <a:pt x="1405002" y="698586"/>
                    <a:pt x="1388394" y="694731"/>
                    <a:pt x="1386612" y="693306"/>
                  </a:cubicBezTo>
                  <a:cubicBezTo>
                    <a:pt x="1384050" y="691257"/>
                    <a:pt x="1382973" y="687847"/>
                    <a:pt x="1381153" y="685118"/>
                  </a:cubicBezTo>
                  <a:cubicBezTo>
                    <a:pt x="1374610" y="665483"/>
                    <a:pt x="1382549" y="690003"/>
                    <a:pt x="1375694" y="666011"/>
                  </a:cubicBezTo>
                  <a:cubicBezTo>
                    <a:pt x="1374904" y="663244"/>
                    <a:pt x="1374445" y="660289"/>
                    <a:pt x="1372965" y="657822"/>
                  </a:cubicBezTo>
                  <a:cubicBezTo>
                    <a:pt x="1371641" y="655615"/>
                    <a:pt x="1369325" y="654183"/>
                    <a:pt x="1367505" y="652363"/>
                  </a:cubicBezTo>
                  <a:cubicBezTo>
                    <a:pt x="1358624" y="607947"/>
                    <a:pt x="1424367" y="633725"/>
                    <a:pt x="1429150" y="540452"/>
                  </a:cubicBezTo>
                  <a:cubicBezTo>
                    <a:pt x="1429297" y="537579"/>
                    <a:pt x="1376415" y="536812"/>
                    <a:pt x="1370235" y="532263"/>
                  </a:cubicBezTo>
                  <a:cubicBezTo>
                    <a:pt x="1364055" y="527714"/>
                    <a:pt x="1371201" y="513404"/>
                    <a:pt x="1392071" y="513156"/>
                  </a:cubicBezTo>
                  <a:cubicBezTo>
                    <a:pt x="1412941" y="512908"/>
                    <a:pt x="1460995" y="524900"/>
                    <a:pt x="1495457" y="530772"/>
                  </a:cubicBezTo>
                  <a:cubicBezTo>
                    <a:pt x="1498186" y="528952"/>
                    <a:pt x="1423405" y="510178"/>
                    <a:pt x="1411178" y="504967"/>
                  </a:cubicBezTo>
                  <a:cubicBezTo>
                    <a:pt x="1398951" y="499756"/>
                    <a:pt x="1411152" y="501783"/>
                    <a:pt x="1422096" y="499508"/>
                  </a:cubicBezTo>
                  <a:cubicBezTo>
                    <a:pt x="1433040" y="497234"/>
                    <a:pt x="1457837" y="497654"/>
                    <a:pt x="1476841" y="491320"/>
                  </a:cubicBezTo>
                  <a:cubicBezTo>
                    <a:pt x="1496782" y="478024"/>
                    <a:pt x="1506702" y="484495"/>
                    <a:pt x="1506222" y="480401"/>
                  </a:cubicBezTo>
                  <a:cubicBezTo>
                    <a:pt x="1505742" y="476307"/>
                    <a:pt x="1477061" y="471303"/>
                    <a:pt x="1473958" y="466754"/>
                  </a:cubicBezTo>
                  <a:cubicBezTo>
                    <a:pt x="1470855" y="462205"/>
                    <a:pt x="1483057" y="457655"/>
                    <a:pt x="1487606" y="453106"/>
                  </a:cubicBezTo>
                  <a:cubicBezTo>
                    <a:pt x="1490335" y="450376"/>
                    <a:pt x="1493653" y="448129"/>
                    <a:pt x="1495794" y="444917"/>
                  </a:cubicBezTo>
                  <a:cubicBezTo>
                    <a:pt x="1502681" y="434587"/>
                    <a:pt x="1498933" y="439048"/>
                    <a:pt x="1506713" y="431269"/>
                  </a:cubicBezTo>
                  <a:cubicBezTo>
                    <a:pt x="1507623" y="428540"/>
                    <a:pt x="1508744" y="425872"/>
                    <a:pt x="1509442" y="423081"/>
                  </a:cubicBezTo>
                  <a:cubicBezTo>
                    <a:pt x="1510997" y="416860"/>
                    <a:pt x="1511784" y="407479"/>
                    <a:pt x="1514901" y="401244"/>
                  </a:cubicBezTo>
                  <a:cubicBezTo>
                    <a:pt x="1516368" y="398310"/>
                    <a:pt x="1519028" y="396054"/>
                    <a:pt x="1520360" y="393056"/>
                  </a:cubicBezTo>
                  <a:cubicBezTo>
                    <a:pt x="1522697" y="387797"/>
                    <a:pt x="1525819" y="376678"/>
                    <a:pt x="1525819" y="376678"/>
                  </a:cubicBezTo>
                  <a:cubicBezTo>
                    <a:pt x="1524909" y="347563"/>
                    <a:pt x="1524383" y="318433"/>
                    <a:pt x="1523090" y="289333"/>
                  </a:cubicBezTo>
                  <a:cubicBezTo>
                    <a:pt x="1521577" y="255294"/>
                    <a:pt x="1523762" y="264056"/>
                    <a:pt x="1517631" y="245660"/>
                  </a:cubicBezTo>
                  <a:cubicBezTo>
                    <a:pt x="1520360" y="244750"/>
                    <a:pt x="1523246" y="244217"/>
                    <a:pt x="1525819" y="242930"/>
                  </a:cubicBezTo>
                  <a:cubicBezTo>
                    <a:pt x="1528753" y="241463"/>
                    <a:pt x="1530768" y="237983"/>
                    <a:pt x="1534008" y="237471"/>
                  </a:cubicBezTo>
                  <a:cubicBezTo>
                    <a:pt x="1548416" y="235196"/>
                    <a:pt x="1563123" y="235652"/>
                    <a:pt x="1577681" y="234742"/>
                  </a:cubicBezTo>
                  <a:cubicBezTo>
                    <a:pt x="1578591" y="215635"/>
                    <a:pt x="1578822" y="196484"/>
                    <a:pt x="1580410" y="177421"/>
                  </a:cubicBezTo>
                  <a:cubicBezTo>
                    <a:pt x="1580649" y="174554"/>
                    <a:pt x="1581853" y="171806"/>
                    <a:pt x="1583140" y="169232"/>
                  </a:cubicBezTo>
                  <a:cubicBezTo>
                    <a:pt x="1584607" y="166298"/>
                    <a:pt x="1586779" y="163773"/>
                    <a:pt x="1588599" y="161044"/>
                  </a:cubicBezTo>
                  <a:cubicBezTo>
                    <a:pt x="1594373" y="137950"/>
                    <a:pt x="1586508" y="161451"/>
                    <a:pt x="1599517" y="141937"/>
                  </a:cubicBezTo>
                  <a:cubicBezTo>
                    <a:pt x="1601113" y="139543"/>
                    <a:pt x="1600960" y="136322"/>
                    <a:pt x="1602247" y="133748"/>
                  </a:cubicBezTo>
                  <a:cubicBezTo>
                    <a:pt x="1603714" y="130814"/>
                    <a:pt x="1605886" y="128289"/>
                    <a:pt x="1607706" y="125560"/>
                  </a:cubicBezTo>
                  <a:cubicBezTo>
                    <a:pt x="1608616" y="121920"/>
                    <a:pt x="1609405" y="118248"/>
                    <a:pt x="1610436" y="114641"/>
                  </a:cubicBezTo>
                  <a:cubicBezTo>
                    <a:pt x="1611226" y="111875"/>
                    <a:pt x="1614234" y="109124"/>
                    <a:pt x="1613165" y="106453"/>
                  </a:cubicBezTo>
                  <a:cubicBezTo>
                    <a:pt x="1611946" y="103407"/>
                    <a:pt x="1608224" y="101458"/>
                    <a:pt x="1604976" y="100994"/>
                  </a:cubicBezTo>
                  <a:cubicBezTo>
                    <a:pt x="1588739" y="98674"/>
                    <a:pt x="1572222" y="99174"/>
                    <a:pt x="1555845" y="98264"/>
                  </a:cubicBezTo>
                  <a:cubicBezTo>
                    <a:pt x="1529227" y="89390"/>
                    <a:pt x="1546492" y="94057"/>
                    <a:pt x="1487606" y="98264"/>
                  </a:cubicBezTo>
                  <a:cubicBezTo>
                    <a:pt x="1482180" y="98652"/>
                    <a:pt x="1463640" y="102511"/>
                    <a:pt x="1457581" y="103723"/>
                  </a:cubicBezTo>
                  <a:cubicBezTo>
                    <a:pt x="1453941" y="106453"/>
                    <a:pt x="1450364" y="109268"/>
                    <a:pt x="1446662" y="111912"/>
                  </a:cubicBezTo>
                  <a:cubicBezTo>
                    <a:pt x="1443993" y="113819"/>
                    <a:pt x="1440994" y="115271"/>
                    <a:pt x="1438474" y="117371"/>
                  </a:cubicBezTo>
                  <a:cubicBezTo>
                    <a:pt x="1435508" y="119842"/>
                    <a:pt x="1433251" y="123089"/>
                    <a:pt x="1430285" y="125560"/>
                  </a:cubicBezTo>
                  <a:cubicBezTo>
                    <a:pt x="1423230" y="131439"/>
                    <a:pt x="1422114" y="131013"/>
                    <a:pt x="1413908" y="133748"/>
                  </a:cubicBezTo>
                  <a:cubicBezTo>
                    <a:pt x="1385583" y="152630"/>
                    <a:pt x="1427962" y="122423"/>
                    <a:pt x="1400260" y="150125"/>
                  </a:cubicBezTo>
                  <a:cubicBezTo>
                    <a:pt x="1398225" y="152160"/>
                    <a:pt x="1394801" y="151945"/>
                    <a:pt x="1392071" y="152855"/>
                  </a:cubicBezTo>
                  <a:cubicBezTo>
                    <a:pt x="1388432" y="158314"/>
                    <a:pt x="1383227" y="163008"/>
                    <a:pt x="1381153" y="169232"/>
                  </a:cubicBezTo>
                  <a:cubicBezTo>
                    <a:pt x="1376151" y="184241"/>
                    <a:pt x="1381429" y="170799"/>
                    <a:pt x="1372965" y="185610"/>
                  </a:cubicBezTo>
                  <a:cubicBezTo>
                    <a:pt x="1370946" y="189143"/>
                    <a:pt x="1369108" y="192788"/>
                    <a:pt x="1367505" y="196528"/>
                  </a:cubicBezTo>
                  <a:cubicBezTo>
                    <a:pt x="1366372" y="199173"/>
                    <a:pt x="1366573" y="202470"/>
                    <a:pt x="1364776" y="204717"/>
                  </a:cubicBezTo>
                  <a:cubicBezTo>
                    <a:pt x="1362727" y="207279"/>
                    <a:pt x="1359257" y="208269"/>
                    <a:pt x="1356587" y="210176"/>
                  </a:cubicBezTo>
                  <a:cubicBezTo>
                    <a:pt x="1352885" y="212820"/>
                    <a:pt x="1349371" y="215720"/>
                    <a:pt x="1345669" y="218364"/>
                  </a:cubicBezTo>
                  <a:cubicBezTo>
                    <a:pt x="1342999" y="220271"/>
                    <a:pt x="1340754" y="223618"/>
                    <a:pt x="1337480" y="223823"/>
                  </a:cubicBezTo>
                  <a:cubicBezTo>
                    <a:pt x="1296606" y="226378"/>
                    <a:pt x="1255593" y="225643"/>
                    <a:pt x="1214650" y="226553"/>
                  </a:cubicBezTo>
                  <a:cubicBezTo>
                    <a:pt x="1188529" y="252677"/>
                    <a:pt x="1219533" y="219229"/>
                    <a:pt x="1203732" y="242930"/>
                  </a:cubicBezTo>
                  <a:cubicBezTo>
                    <a:pt x="1201591" y="246142"/>
                    <a:pt x="1198273" y="248389"/>
                    <a:pt x="1195544" y="251119"/>
                  </a:cubicBezTo>
                  <a:cubicBezTo>
                    <a:pt x="1188996" y="270760"/>
                    <a:pt x="1196942" y="246226"/>
                    <a:pt x="1190085" y="270226"/>
                  </a:cubicBezTo>
                  <a:cubicBezTo>
                    <a:pt x="1189295" y="272992"/>
                    <a:pt x="1188835" y="275947"/>
                    <a:pt x="1187355" y="278414"/>
                  </a:cubicBezTo>
                  <a:cubicBezTo>
                    <a:pt x="1186031" y="280621"/>
                    <a:pt x="1183716" y="282054"/>
                    <a:pt x="1181896" y="283874"/>
                  </a:cubicBezTo>
                  <a:lnTo>
                    <a:pt x="1176437" y="300251"/>
                  </a:lnTo>
                  <a:lnTo>
                    <a:pt x="1173707" y="308440"/>
                  </a:lnTo>
                  <a:cubicBezTo>
                    <a:pt x="1172797" y="322088"/>
                    <a:pt x="1172488" y="335789"/>
                    <a:pt x="1170978" y="349383"/>
                  </a:cubicBezTo>
                  <a:cubicBezTo>
                    <a:pt x="1170660" y="352242"/>
                    <a:pt x="1168946" y="360362"/>
                    <a:pt x="1168248" y="357571"/>
                  </a:cubicBezTo>
                  <a:cubicBezTo>
                    <a:pt x="1165811" y="347821"/>
                    <a:pt x="1168697" y="337080"/>
                    <a:pt x="1165519" y="327546"/>
                  </a:cubicBezTo>
                  <a:cubicBezTo>
                    <a:pt x="1164609" y="324816"/>
                    <a:pt x="1160178" y="325224"/>
                    <a:pt x="1157330" y="324817"/>
                  </a:cubicBezTo>
                  <a:cubicBezTo>
                    <a:pt x="1147381" y="323396"/>
                    <a:pt x="1137313" y="322997"/>
                    <a:pt x="1127305" y="322087"/>
                  </a:cubicBezTo>
                  <a:cubicBezTo>
                    <a:pt x="1123666" y="321177"/>
                    <a:pt x="1119316" y="321701"/>
                    <a:pt x="1116387" y="319358"/>
                  </a:cubicBezTo>
                  <a:cubicBezTo>
                    <a:pt x="1114140" y="317561"/>
                    <a:pt x="1114221" y="313990"/>
                    <a:pt x="1113657" y="311169"/>
                  </a:cubicBezTo>
                  <a:cubicBezTo>
                    <a:pt x="1112395" y="304860"/>
                    <a:pt x="1111838" y="298431"/>
                    <a:pt x="1110928" y="292062"/>
                  </a:cubicBezTo>
                  <a:cubicBezTo>
                    <a:pt x="1116387" y="288423"/>
                    <a:pt x="1122666" y="285783"/>
                    <a:pt x="1127305" y="281144"/>
                  </a:cubicBezTo>
                  <a:lnTo>
                    <a:pt x="1140953" y="267496"/>
                  </a:lnTo>
                  <a:cubicBezTo>
                    <a:pt x="1140043" y="264767"/>
                    <a:pt x="1140020" y="261555"/>
                    <a:pt x="1138223" y="259308"/>
                  </a:cubicBezTo>
                  <a:cubicBezTo>
                    <a:pt x="1132317" y="251926"/>
                    <a:pt x="1121652" y="252451"/>
                    <a:pt x="1113657" y="251119"/>
                  </a:cubicBezTo>
                  <a:cubicBezTo>
                    <a:pt x="1108579" y="220647"/>
                    <a:pt x="1117705" y="242836"/>
                    <a:pt x="1080902" y="232012"/>
                  </a:cubicBezTo>
                  <a:cubicBezTo>
                    <a:pt x="1074608" y="230161"/>
                    <a:pt x="1064525" y="221094"/>
                    <a:pt x="1064525" y="221094"/>
                  </a:cubicBezTo>
                  <a:cubicBezTo>
                    <a:pt x="1056633" y="197413"/>
                    <a:pt x="1069660" y="228095"/>
                    <a:pt x="1023582" y="210176"/>
                  </a:cubicBezTo>
                  <a:cubicBezTo>
                    <a:pt x="1017467" y="207798"/>
                    <a:pt x="1012664" y="193798"/>
                    <a:pt x="1012664" y="193798"/>
                  </a:cubicBezTo>
                  <a:cubicBezTo>
                    <a:pt x="1006983" y="171078"/>
                    <a:pt x="1013900" y="193539"/>
                    <a:pt x="1004475" y="174691"/>
                  </a:cubicBezTo>
                  <a:cubicBezTo>
                    <a:pt x="1003188" y="172118"/>
                    <a:pt x="1003779" y="168537"/>
                    <a:pt x="1001745" y="166503"/>
                  </a:cubicBezTo>
                  <a:cubicBezTo>
                    <a:pt x="996657" y="161416"/>
                    <a:pt x="986305" y="160142"/>
                    <a:pt x="979909" y="158314"/>
                  </a:cubicBezTo>
                  <a:cubicBezTo>
                    <a:pt x="970483" y="155621"/>
                    <a:pt x="967188" y="153907"/>
                    <a:pt x="958073" y="147396"/>
                  </a:cubicBezTo>
                  <a:cubicBezTo>
                    <a:pt x="955979" y="145900"/>
                    <a:pt x="954433" y="143757"/>
                    <a:pt x="952613" y="141937"/>
                  </a:cubicBezTo>
                  <a:cubicBezTo>
                    <a:pt x="937146" y="142847"/>
                    <a:pt x="921336" y="141305"/>
                    <a:pt x="906211" y="144666"/>
                  </a:cubicBezTo>
                  <a:cubicBezTo>
                    <a:pt x="903402" y="145290"/>
                    <a:pt x="903768" y="149992"/>
                    <a:pt x="903482" y="152855"/>
                  </a:cubicBezTo>
                  <a:cubicBezTo>
                    <a:pt x="901940" y="168272"/>
                    <a:pt x="912900" y="189640"/>
                    <a:pt x="900752" y="199257"/>
                  </a:cubicBezTo>
                  <a:cubicBezTo>
                    <a:pt x="884283" y="212295"/>
                    <a:pt x="858866" y="202555"/>
                    <a:pt x="837972" y="204717"/>
                  </a:cubicBezTo>
                  <a:cubicBezTo>
                    <a:pt x="832467" y="205286"/>
                    <a:pt x="827054" y="206536"/>
                    <a:pt x="821595" y="207446"/>
                  </a:cubicBezTo>
                  <a:cubicBezTo>
                    <a:pt x="818865" y="208356"/>
                    <a:pt x="816173" y="209386"/>
                    <a:pt x="813406" y="210176"/>
                  </a:cubicBezTo>
                  <a:cubicBezTo>
                    <a:pt x="802975" y="213156"/>
                    <a:pt x="782696" y="217113"/>
                    <a:pt x="775193" y="218364"/>
                  </a:cubicBezTo>
                  <a:cubicBezTo>
                    <a:pt x="767957" y="219570"/>
                    <a:pt x="760635" y="220184"/>
                    <a:pt x="753356" y="221094"/>
                  </a:cubicBezTo>
                  <a:cubicBezTo>
                    <a:pt x="742987" y="224550"/>
                    <a:pt x="735838" y="228241"/>
                    <a:pt x="723331" y="221094"/>
                  </a:cubicBezTo>
                  <a:cubicBezTo>
                    <a:pt x="720833" y="219666"/>
                    <a:pt x="724774" y="215479"/>
                    <a:pt x="726061" y="212905"/>
                  </a:cubicBezTo>
                  <a:cubicBezTo>
                    <a:pt x="727528" y="209971"/>
                    <a:pt x="728851" y="206624"/>
                    <a:pt x="731520" y="204717"/>
                  </a:cubicBezTo>
                  <a:cubicBezTo>
                    <a:pt x="738182" y="199958"/>
                    <a:pt x="761777" y="195105"/>
                    <a:pt x="767004" y="193798"/>
                  </a:cubicBezTo>
                  <a:lnTo>
                    <a:pt x="777922" y="177421"/>
                  </a:lnTo>
                  <a:cubicBezTo>
                    <a:pt x="779742" y="174691"/>
                    <a:pt x="782343" y="172344"/>
                    <a:pt x="783381" y="169232"/>
                  </a:cubicBezTo>
                  <a:lnTo>
                    <a:pt x="786111" y="161044"/>
                  </a:lnTo>
                  <a:cubicBezTo>
                    <a:pt x="785201" y="150126"/>
                    <a:pt x="792567" y="134260"/>
                    <a:pt x="783381" y="128289"/>
                  </a:cubicBezTo>
                  <a:cubicBezTo>
                    <a:pt x="768867" y="118855"/>
                    <a:pt x="748760" y="127127"/>
                    <a:pt x="731520" y="125560"/>
                  </a:cubicBezTo>
                  <a:cubicBezTo>
                    <a:pt x="728654" y="125300"/>
                    <a:pt x="726191" y="123148"/>
                    <a:pt x="723331" y="122830"/>
                  </a:cubicBezTo>
                  <a:cubicBezTo>
                    <a:pt x="709737" y="121319"/>
                    <a:pt x="696036" y="121010"/>
                    <a:pt x="682388" y="120100"/>
                  </a:cubicBezTo>
                  <a:cubicBezTo>
                    <a:pt x="679658" y="116461"/>
                    <a:pt x="677416" y="112399"/>
                    <a:pt x="674199" y="109182"/>
                  </a:cubicBezTo>
                  <a:cubicBezTo>
                    <a:pt x="671879" y="106862"/>
                    <a:pt x="668079" y="106269"/>
                    <a:pt x="666010" y="103723"/>
                  </a:cubicBezTo>
                  <a:cubicBezTo>
                    <a:pt x="656139" y="91574"/>
                    <a:pt x="645716" y="79510"/>
                    <a:pt x="638715" y="65509"/>
                  </a:cubicBezTo>
                  <a:cubicBezTo>
                    <a:pt x="636895" y="61870"/>
                    <a:pt x="635861" y="57717"/>
                    <a:pt x="633256" y="54591"/>
                  </a:cubicBezTo>
                  <a:cubicBezTo>
                    <a:pt x="631156" y="52071"/>
                    <a:pt x="627915" y="50760"/>
                    <a:pt x="625067" y="49132"/>
                  </a:cubicBezTo>
                  <a:cubicBezTo>
                    <a:pt x="612897" y="42178"/>
                    <a:pt x="614835" y="43810"/>
                    <a:pt x="600501" y="40943"/>
                  </a:cubicBezTo>
                  <a:cubicBezTo>
                    <a:pt x="596862" y="39123"/>
                    <a:pt x="593323" y="37087"/>
                    <a:pt x="589583" y="35484"/>
                  </a:cubicBezTo>
                  <a:cubicBezTo>
                    <a:pt x="586938" y="34351"/>
                    <a:pt x="583968" y="34042"/>
                    <a:pt x="581394" y="32755"/>
                  </a:cubicBezTo>
                  <a:cubicBezTo>
                    <a:pt x="578460" y="31288"/>
                    <a:pt x="576204" y="28628"/>
                    <a:pt x="573206" y="27296"/>
                  </a:cubicBezTo>
                  <a:cubicBezTo>
                    <a:pt x="567947" y="24959"/>
                    <a:pt x="556828" y="21837"/>
                    <a:pt x="556828" y="21837"/>
                  </a:cubicBezTo>
                  <a:cubicBezTo>
                    <a:pt x="533377" y="6199"/>
                    <a:pt x="563040" y="24941"/>
                    <a:pt x="540451" y="13648"/>
                  </a:cubicBezTo>
                  <a:cubicBezTo>
                    <a:pt x="537517" y="12181"/>
                    <a:pt x="535334" y="9341"/>
                    <a:pt x="532262" y="8189"/>
                  </a:cubicBezTo>
                  <a:cubicBezTo>
                    <a:pt x="527918" y="6560"/>
                    <a:pt x="523116" y="6584"/>
                    <a:pt x="518615" y="5459"/>
                  </a:cubicBezTo>
                  <a:cubicBezTo>
                    <a:pt x="515824" y="4761"/>
                    <a:pt x="513193" y="3520"/>
                    <a:pt x="510426" y="2730"/>
                  </a:cubicBezTo>
                  <a:cubicBezTo>
                    <a:pt x="506819" y="1699"/>
                    <a:pt x="503147" y="910"/>
                    <a:pt x="499508" y="0"/>
                  </a:cubicBezTo>
                  <a:cubicBezTo>
                    <a:pt x="453812" y="30462"/>
                    <a:pt x="496866" y="-1474"/>
                    <a:pt x="488590" y="139207"/>
                  </a:cubicBezTo>
                  <a:cubicBezTo>
                    <a:pt x="488439" y="141776"/>
                    <a:pt x="485337" y="143342"/>
                    <a:pt x="483130" y="144666"/>
                  </a:cubicBezTo>
                  <a:cubicBezTo>
                    <a:pt x="480663" y="146146"/>
                    <a:pt x="477708" y="146606"/>
                    <a:pt x="474942" y="147396"/>
                  </a:cubicBezTo>
                  <a:cubicBezTo>
                    <a:pt x="450942" y="154253"/>
                    <a:pt x="475476" y="146307"/>
                    <a:pt x="455835" y="152855"/>
                  </a:cubicBezTo>
                  <a:cubicBezTo>
                    <a:pt x="459474" y="154675"/>
                    <a:pt x="463442" y="155949"/>
                    <a:pt x="466753" y="158314"/>
                  </a:cubicBezTo>
                  <a:cubicBezTo>
                    <a:pt x="484643" y="171092"/>
                    <a:pt x="465566" y="163378"/>
                    <a:pt x="483130" y="169232"/>
                  </a:cubicBezTo>
                  <a:cubicBezTo>
                    <a:pt x="486748" y="171946"/>
                    <a:pt x="498682" y="179003"/>
                    <a:pt x="499508" y="185610"/>
                  </a:cubicBezTo>
                  <a:cubicBezTo>
                    <a:pt x="500083" y="190213"/>
                    <a:pt x="498605" y="194993"/>
                    <a:pt x="496778" y="199257"/>
                  </a:cubicBezTo>
                  <a:cubicBezTo>
                    <a:pt x="495764" y="201623"/>
                    <a:pt x="493139" y="202897"/>
                    <a:pt x="491319" y="204717"/>
                  </a:cubicBezTo>
                  <a:cubicBezTo>
                    <a:pt x="492229" y="208356"/>
                    <a:pt x="491705" y="212706"/>
                    <a:pt x="494049" y="215635"/>
                  </a:cubicBezTo>
                  <a:cubicBezTo>
                    <a:pt x="495846" y="217881"/>
                    <a:pt x="499471" y="217574"/>
                    <a:pt x="502237" y="218364"/>
                  </a:cubicBezTo>
                  <a:cubicBezTo>
                    <a:pt x="526228" y="225218"/>
                    <a:pt x="501713" y="217280"/>
                    <a:pt x="521344" y="223823"/>
                  </a:cubicBezTo>
                  <a:cubicBezTo>
                    <a:pt x="526420" y="228900"/>
                    <a:pt x="528820" y="230586"/>
                    <a:pt x="532262" y="237471"/>
                  </a:cubicBezTo>
                  <a:cubicBezTo>
                    <a:pt x="533549" y="240045"/>
                    <a:pt x="533194" y="243413"/>
                    <a:pt x="534992" y="245660"/>
                  </a:cubicBezTo>
                  <a:cubicBezTo>
                    <a:pt x="537041" y="248222"/>
                    <a:pt x="540451" y="249299"/>
                    <a:pt x="543181" y="251119"/>
                  </a:cubicBezTo>
                  <a:cubicBezTo>
                    <a:pt x="558647" y="274320"/>
                    <a:pt x="533175" y="238384"/>
                    <a:pt x="565017" y="270226"/>
                  </a:cubicBezTo>
                  <a:lnTo>
                    <a:pt x="578665" y="283874"/>
                  </a:lnTo>
                  <a:cubicBezTo>
                    <a:pt x="586499" y="315214"/>
                    <a:pt x="575545" y="276595"/>
                    <a:pt x="586853" y="302980"/>
                  </a:cubicBezTo>
                  <a:cubicBezTo>
                    <a:pt x="588331" y="306428"/>
                    <a:pt x="588552" y="310292"/>
                    <a:pt x="589583" y="313899"/>
                  </a:cubicBezTo>
                  <a:cubicBezTo>
                    <a:pt x="590373" y="316665"/>
                    <a:pt x="591403" y="319358"/>
                    <a:pt x="592313" y="322087"/>
                  </a:cubicBezTo>
                  <a:cubicBezTo>
                    <a:pt x="589583" y="322997"/>
                    <a:pt x="587001" y="324817"/>
                    <a:pt x="584124" y="324817"/>
                  </a:cubicBezTo>
                  <a:cubicBezTo>
                    <a:pt x="575335" y="324817"/>
                    <a:pt x="574668" y="320186"/>
                    <a:pt x="570476" y="313899"/>
                  </a:cubicBezTo>
                  <a:cubicBezTo>
                    <a:pt x="569566" y="311169"/>
                    <a:pt x="569034" y="308284"/>
                    <a:pt x="567747" y="305710"/>
                  </a:cubicBezTo>
                  <a:cubicBezTo>
                    <a:pt x="565381" y="300978"/>
                    <a:pt x="561061" y="295449"/>
                    <a:pt x="556828" y="292062"/>
                  </a:cubicBezTo>
                  <a:cubicBezTo>
                    <a:pt x="552625" y="288699"/>
                    <a:pt x="537869" y="280140"/>
                    <a:pt x="534992" y="278414"/>
                  </a:cubicBezTo>
                  <a:cubicBezTo>
                    <a:pt x="525680" y="264448"/>
                    <a:pt x="534446" y="274661"/>
                    <a:pt x="518615" y="264767"/>
                  </a:cubicBezTo>
                  <a:cubicBezTo>
                    <a:pt x="514757" y="262356"/>
                    <a:pt x="511150" y="259539"/>
                    <a:pt x="507696" y="256578"/>
                  </a:cubicBezTo>
                  <a:cubicBezTo>
                    <a:pt x="504765" y="254066"/>
                    <a:pt x="502720" y="250530"/>
                    <a:pt x="499508" y="248389"/>
                  </a:cubicBezTo>
                  <a:cubicBezTo>
                    <a:pt x="497114" y="246793"/>
                    <a:pt x="494049" y="246570"/>
                    <a:pt x="491319" y="245660"/>
                  </a:cubicBezTo>
                  <a:cubicBezTo>
                    <a:pt x="487975" y="242985"/>
                    <a:pt x="475275" y="232179"/>
                    <a:pt x="469483" y="229283"/>
                  </a:cubicBezTo>
                  <a:cubicBezTo>
                    <a:pt x="466909" y="227996"/>
                    <a:pt x="464024" y="227463"/>
                    <a:pt x="461294" y="226553"/>
                  </a:cubicBezTo>
                  <a:cubicBezTo>
                    <a:pt x="460384" y="223823"/>
                    <a:pt x="460812" y="220161"/>
                    <a:pt x="458565" y="218364"/>
                  </a:cubicBezTo>
                  <a:cubicBezTo>
                    <a:pt x="451416" y="212645"/>
                    <a:pt x="434191" y="217557"/>
                    <a:pt x="428539" y="218364"/>
                  </a:cubicBezTo>
                  <a:cubicBezTo>
                    <a:pt x="420815" y="241541"/>
                    <a:pt x="433628" y="209530"/>
                    <a:pt x="414892" y="232012"/>
                  </a:cubicBezTo>
                  <a:cubicBezTo>
                    <a:pt x="412490" y="234894"/>
                    <a:pt x="413348" y="239371"/>
                    <a:pt x="412162" y="242930"/>
                  </a:cubicBezTo>
                  <a:cubicBezTo>
                    <a:pt x="405689" y="262347"/>
                    <a:pt x="392145" y="264767"/>
                    <a:pt x="387596" y="264767"/>
                  </a:cubicBezTo>
                  <a:close/>
                </a:path>
              </a:pathLst>
            </a:custGeom>
            <a:solidFill>
              <a:srgbClr val="CE0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9" name="任意多边形: 形状 38"/>
            <p:cNvSpPr/>
            <p:nvPr/>
          </p:nvSpPr>
          <p:spPr>
            <a:xfrm>
              <a:off x="4810291" y="2407465"/>
              <a:ext cx="605140" cy="537722"/>
            </a:xfrm>
            <a:custGeom>
              <a:avLst/>
              <a:gdLst>
                <a:gd name="connsiteX0" fmla="*/ 109205 w 592335"/>
                <a:gd name="connsiteY0" fmla="*/ 313899 h 537722"/>
                <a:gd name="connsiteX1" fmla="*/ 101016 w 592335"/>
                <a:gd name="connsiteY1" fmla="*/ 327546 h 537722"/>
                <a:gd name="connsiteX2" fmla="*/ 92827 w 592335"/>
                <a:gd name="connsiteY2" fmla="*/ 333005 h 537722"/>
                <a:gd name="connsiteX3" fmla="*/ 87368 w 592335"/>
                <a:gd name="connsiteY3" fmla="*/ 338465 h 537722"/>
                <a:gd name="connsiteX4" fmla="*/ 81909 w 592335"/>
                <a:gd name="connsiteY4" fmla="*/ 346653 h 537722"/>
                <a:gd name="connsiteX5" fmla="*/ 73721 w 592335"/>
                <a:gd name="connsiteY5" fmla="*/ 352112 h 537722"/>
                <a:gd name="connsiteX6" fmla="*/ 68261 w 592335"/>
                <a:gd name="connsiteY6" fmla="*/ 357571 h 537722"/>
                <a:gd name="connsiteX7" fmla="*/ 60073 w 592335"/>
                <a:gd name="connsiteY7" fmla="*/ 373949 h 537722"/>
                <a:gd name="connsiteX8" fmla="*/ 51884 w 592335"/>
                <a:gd name="connsiteY8" fmla="*/ 379408 h 537722"/>
                <a:gd name="connsiteX9" fmla="*/ 43695 w 592335"/>
                <a:gd name="connsiteY9" fmla="*/ 406703 h 537722"/>
                <a:gd name="connsiteX10" fmla="*/ 40966 w 592335"/>
                <a:gd name="connsiteY10" fmla="*/ 414892 h 537722"/>
                <a:gd name="connsiteX11" fmla="*/ 35507 w 592335"/>
                <a:gd name="connsiteY11" fmla="*/ 433999 h 537722"/>
                <a:gd name="connsiteX12" fmla="*/ 32777 w 592335"/>
                <a:gd name="connsiteY12" fmla="*/ 458565 h 537722"/>
                <a:gd name="connsiteX13" fmla="*/ 24589 w 592335"/>
                <a:gd name="connsiteY13" fmla="*/ 464024 h 537722"/>
                <a:gd name="connsiteX14" fmla="*/ 8211 w 592335"/>
                <a:gd name="connsiteY14" fmla="*/ 472213 h 537722"/>
                <a:gd name="connsiteX15" fmla="*/ 2752 w 592335"/>
                <a:gd name="connsiteY15" fmla="*/ 480401 h 537722"/>
                <a:gd name="connsiteX16" fmla="*/ 2752 w 592335"/>
                <a:gd name="connsiteY16" fmla="*/ 537722 h 537722"/>
                <a:gd name="connsiteX17" fmla="*/ 122852 w 592335"/>
                <a:gd name="connsiteY17" fmla="*/ 534992 h 537722"/>
                <a:gd name="connsiteX18" fmla="*/ 177443 w 592335"/>
                <a:gd name="connsiteY18" fmla="*/ 532263 h 537722"/>
                <a:gd name="connsiteX19" fmla="*/ 185632 w 592335"/>
                <a:gd name="connsiteY19" fmla="*/ 529533 h 537722"/>
                <a:gd name="connsiteX20" fmla="*/ 294814 w 592335"/>
                <a:gd name="connsiteY20" fmla="*/ 526804 h 537722"/>
                <a:gd name="connsiteX21" fmla="*/ 303003 w 592335"/>
                <a:gd name="connsiteY21" fmla="*/ 521345 h 537722"/>
                <a:gd name="connsiteX22" fmla="*/ 316651 w 592335"/>
                <a:gd name="connsiteY22" fmla="*/ 507697 h 537722"/>
                <a:gd name="connsiteX23" fmla="*/ 335758 w 592335"/>
                <a:gd name="connsiteY23" fmla="*/ 488590 h 537722"/>
                <a:gd name="connsiteX24" fmla="*/ 343946 w 592335"/>
                <a:gd name="connsiteY24" fmla="*/ 483131 h 537722"/>
                <a:gd name="connsiteX25" fmla="*/ 365783 w 592335"/>
                <a:gd name="connsiteY25" fmla="*/ 477672 h 537722"/>
                <a:gd name="connsiteX26" fmla="*/ 373971 w 592335"/>
                <a:gd name="connsiteY26" fmla="*/ 474942 h 537722"/>
                <a:gd name="connsiteX27" fmla="*/ 379430 w 592335"/>
                <a:gd name="connsiteY27" fmla="*/ 466754 h 537722"/>
                <a:gd name="connsiteX28" fmla="*/ 384889 w 592335"/>
                <a:gd name="connsiteY28" fmla="*/ 461294 h 537722"/>
                <a:gd name="connsiteX29" fmla="*/ 387619 w 592335"/>
                <a:gd name="connsiteY29" fmla="*/ 447647 h 537722"/>
                <a:gd name="connsiteX30" fmla="*/ 390349 w 592335"/>
                <a:gd name="connsiteY30" fmla="*/ 439458 h 537722"/>
                <a:gd name="connsiteX31" fmla="*/ 393078 w 592335"/>
                <a:gd name="connsiteY31" fmla="*/ 428540 h 537722"/>
                <a:gd name="connsiteX32" fmla="*/ 428562 w 592335"/>
                <a:gd name="connsiteY32" fmla="*/ 431269 h 537722"/>
                <a:gd name="connsiteX33" fmla="*/ 436751 w 592335"/>
                <a:gd name="connsiteY33" fmla="*/ 433999 h 537722"/>
                <a:gd name="connsiteX34" fmla="*/ 450399 w 592335"/>
                <a:gd name="connsiteY34" fmla="*/ 436728 h 537722"/>
                <a:gd name="connsiteX35" fmla="*/ 455858 w 592335"/>
                <a:gd name="connsiteY35" fmla="*/ 442188 h 537722"/>
                <a:gd name="connsiteX36" fmla="*/ 502260 w 592335"/>
                <a:gd name="connsiteY36" fmla="*/ 442188 h 537722"/>
                <a:gd name="connsiteX37" fmla="*/ 507719 w 592335"/>
                <a:gd name="connsiteY37" fmla="*/ 436728 h 537722"/>
                <a:gd name="connsiteX38" fmla="*/ 515908 w 592335"/>
                <a:gd name="connsiteY38" fmla="*/ 433999 h 537722"/>
                <a:gd name="connsiteX39" fmla="*/ 529556 w 592335"/>
                <a:gd name="connsiteY39" fmla="*/ 423081 h 537722"/>
                <a:gd name="connsiteX40" fmla="*/ 537744 w 592335"/>
                <a:gd name="connsiteY40" fmla="*/ 417622 h 537722"/>
                <a:gd name="connsiteX41" fmla="*/ 565040 w 592335"/>
                <a:gd name="connsiteY41" fmla="*/ 412162 h 537722"/>
                <a:gd name="connsiteX42" fmla="*/ 573229 w 592335"/>
                <a:gd name="connsiteY42" fmla="*/ 409433 h 537722"/>
                <a:gd name="connsiteX43" fmla="*/ 575958 w 592335"/>
                <a:gd name="connsiteY43" fmla="*/ 401244 h 537722"/>
                <a:gd name="connsiteX44" fmla="*/ 586876 w 592335"/>
                <a:gd name="connsiteY44" fmla="*/ 387596 h 537722"/>
                <a:gd name="connsiteX45" fmla="*/ 592335 w 592335"/>
                <a:gd name="connsiteY45" fmla="*/ 379408 h 537722"/>
                <a:gd name="connsiteX46" fmla="*/ 589606 w 592335"/>
                <a:gd name="connsiteY46" fmla="*/ 338465 h 537722"/>
                <a:gd name="connsiteX47" fmla="*/ 581417 w 592335"/>
                <a:gd name="connsiteY47" fmla="*/ 335735 h 537722"/>
                <a:gd name="connsiteX48" fmla="*/ 518638 w 592335"/>
                <a:gd name="connsiteY48" fmla="*/ 333005 h 537722"/>
                <a:gd name="connsiteX49" fmla="*/ 515908 w 592335"/>
                <a:gd name="connsiteY49" fmla="*/ 302980 h 537722"/>
                <a:gd name="connsiteX50" fmla="*/ 524097 w 592335"/>
                <a:gd name="connsiteY50" fmla="*/ 297521 h 537722"/>
                <a:gd name="connsiteX51" fmla="*/ 537744 w 592335"/>
                <a:gd name="connsiteY51" fmla="*/ 283874 h 537722"/>
                <a:gd name="connsiteX52" fmla="*/ 548663 w 592335"/>
                <a:gd name="connsiteY52" fmla="*/ 272955 h 537722"/>
                <a:gd name="connsiteX53" fmla="*/ 554122 w 592335"/>
                <a:gd name="connsiteY53" fmla="*/ 264767 h 537722"/>
                <a:gd name="connsiteX54" fmla="*/ 562310 w 592335"/>
                <a:gd name="connsiteY54" fmla="*/ 259308 h 537722"/>
                <a:gd name="connsiteX55" fmla="*/ 573229 w 592335"/>
                <a:gd name="connsiteY55" fmla="*/ 237471 h 537722"/>
                <a:gd name="connsiteX56" fmla="*/ 573229 w 592335"/>
                <a:gd name="connsiteY56" fmla="*/ 147396 h 537722"/>
                <a:gd name="connsiteX57" fmla="*/ 556851 w 592335"/>
                <a:gd name="connsiteY57" fmla="*/ 144666 h 537722"/>
                <a:gd name="connsiteX58" fmla="*/ 537744 w 592335"/>
                <a:gd name="connsiteY58" fmla="*/ 141937 h 537722"/>
                <a:gd name="connsiteX59" fmla="*/ 510449 w 592335"/>
                <a:gd name="connsiteY59" fmla="*/ 133748 h 537722"/>
                <a:gd name="connsiteX60" fmla="*/ 496801 w 592335"/>
                <a:gd name="connsiteY60" fmla="*/ 131019 h 537722"/>
                <a:gd name="connsiteX61" fmla="*/ 464046 w 592335"/>
                <a:gd name="connsiteY61" fmla="*/ 128289 h 537722"/>
                <a:gd name="connsiteX62" fmla="*/ 455858 w 592335"/>
                <a:gd name="connsiteY62" fmla="*/ 125559 h 537722"/>
                <a:gd name="connsiteX63" fmla="*/ 436751 w 592335"/>
                <a:gd name="connsiteY63" fmla="*/ 120100 h 537722"/>
                <a:gd name="connsiteX64" fmla="*/ 428562 w 592335"/>
                <a:gd name="connsiteY64" fmla="*/ 114641 h 537722"/>
                <a:gd name="connsiteX65" fmla="*/ 423103 w 592335"/>
                <a:gd name="connsiteY65" fmla="*/ 106453 h 537722"/>
                <a:gd name="connsiteX66" fmla="*/ 414915 w 592335"/>
                <a:gd name="connsiteY66" fmla="*/ 100994 h 537722"/>
                <a:gd name="connsiteX67" fmla="*/ 412185 w 592335"/>
                <a:gd name="connsiteY67" fmla="*/ 92805 h 537722"/>
                <a:gd name="connsiteX68" fmla="*/ 398537 w 592335"/>
                <a:gd name="connsiteY68" fmla="*/ 76428 h 537722"/>
                <a:gd name="connsiteX69" fmla="*/ 395808 w 592335"/>
                <a:gd name="connsiteY69" fmla="*/ 68239 h 537722"/>
                <a:gd name="connsiteX70" fmla="*/ 387619 w 592335"/>
                <a:gd name="connsiteY70" fmla="*/ 60050 h 537722"/>
                <a:gd name="connsiteX71" fmla="*/ 384889 w 592335"/>
                <a:gd name="connsiteY71" fmla="*/ 21836 h 537722"/>
                <a:gd name="connsiteX72" fmla="*/ 382160 w 592335"/>
                <a:gd name="connsiteY72" fmla="*/ 13648 h 537722"/>
                <a:gd name="connsiteX73" fmla="*/ 379430 w 592335"/>
                <a:gd name="connsiteY73" fmla="*/ 2730 h 537722"/>
                <a:gd name="connsiteX74" fmla="*/ 371242 w 592335"/>
                <a:gd name="connsiteY74" fmla="*/ 0 h 537722"/>
                <a:gd name="connsiteX75" fmla="*/ 360323 w 592335"/>
                <a:gd name="connsiteY75" fmla="*/ 2730 h 537722"/>
                <a:gd name="connsiteX76" fmla="*/ 352135 w 592335"/>
                <a:gd name="connsiteY76" fmla="*/ 21836 h 537722"/>
                <a:gd name="connsiteX77" fmla="*/ 349405 w 592335"/>
                <a:gd name="connsiteY77" fmla="*/ 30025 h 537722"/>
                <a:gd name="connsiteX78" fmla="*/ 341217 w 592335"/>
                <a:gd name="connsiteY78" fmla="*/ 32755 h 537722"/>
                <a:gd name="connsiteX79" fmla="*/ 335758 w 592335"/>
                <a:gd name="connsiteY79" fmla="*/ 40943 h 537722"/>
                <a:gd name="connsiteX80" fmla="*/ 333028 w 592335"/>
                <a:gd name="connsiteY80" fmla="*/ 49132 h 537722"/>
                <a:gd name="connsiteX81" fmla="*/ 322110 w 592335"/>
                <a:gd name="connsiteY81" fmla="*/ 65509 h 537722"/>
                <a:gd name="connsiteX82" fmla="*/ 313921 w 592335"/>
                <a:gd name="connsiteY82" fmla="*/ 81887 h 537722"/>
                <a:gd name="connsiteX83" fmla="*/ 300273 w 592335"/>
                <a:gd name="connsiteY83" fmla="*/ 100994 h 537722"/>
                <a:gd name="connsiteX84" fmla="*/ 294814 w 592335"/>
                <a:gd name="connsiteY84" fmla="*/ 109182 h 537722"/>
                <a:gd name="connsiteX85" fmla="*/ 286626 w 592335"/>
                <a:gd name="connsiteY85" fmla="*/ 111912 h 537722"/>
                <a:gd name="connsiteX86" fmla="*/ 281166 w 592335"/>
                <a:gd name="connsiteY86" fmla="*/ 117371 h 537722"/>
                <a:gd name="connsiteX87" fmla="*/ 264789 w 592335"/>
                <a:gd name="connsiteY87" fmla="*/ 128289 h 537722"/>
                <a:gd name="connsiteX88" fmla="*/ 215657 w 592335"/>
                <a:gd name="connsiteY88" fmla="*/ 128289 h 537722"/>
                <a:gd name="connsiteX89" fmla="*/ 212928 w 592335"/>
                <a:gd name="connsiteY89" fmla="*/ 150125 h 537722"/>
                <a:gd name="connsiteX90" fmla="*/ 207469 w 592335"/>
                <a:gd name="connsiteY90" fmla="*/ 166503 h 537722"/>
                <a:gd name="connsiteX91" fmla="*/ 202009 w 592335"/>
                <a:gd name="connsiteY91" fmla="*/ 199257 h 537722"/>
                <a:gd name="connsiteX92" fmla="*/ 196550 w 592335"/>
                <a:gd name="connsiteY92" fmla="*/ 207446 h 537722"/>
                <a:gd name="connsiteX93" fmla="*/ 188362 w 592335"/>
                <a:gd name="connsiteY93" fmla="*/ 215635 h 537722"/>
                <a:gd name="connsiteX94" fmla="*/ 182903 w 592335"/>
                <a:gd name="connsiteY94" fmla="*/ 223823 h 537722"/>
                <a:gd name="connsiteX95" fmla="*/ 171984 w 592335"/>
                <a:gd name="connsiteY95" fmla="*/ 226553 h 537722"/>
                <a:gd name="connsiteX96" fmla="*/ 163796 w 592335"/>
                <a:gd name="connsiteY96" fmla="*/ 229282 h 537722"/>
                <a:gd name="connsiteX97" fmla="*/ 161066 w 592335"/>
                <a:gd name="connsiteY97" fmla="*/ 237471 h 537722"/>
                <a:gd name="connsiteX98" fmla="*/ 152878 w 592335"/>
                <a:gd name="connsiteY98" fmla="*/ 242930 h 537722"/>
                <a:gd name="connsiteX99" fmla="*/ 147418 w 592335"/>
                <a:gd name="connsiteY99" fmla="*/ 248389 h 537722"/>
                <a:gd name="connsiteX100" fmla="*/ 136500 w 592335"/>
                <a:gd name="connsiteY100" fmla="*/ 264767 h 537722"/>
                <a:gd name="connsiteX101" fmla="*/ 131041 w 592335"/>
                <a:gd name="connsiteY101" fmla="*/ 272955 h 537722"/>
                <a:gd name="connsiteX102" fmla="*/ 122852 w 592335"/>
                <a:gd name="connsiteY102" fmla="*/ 286603 h 537722"/>
                <a:gd name="connsiteX103" fmla="*/ 117393 w 592335"/>
                <a:gd name="connsiteY103" fmla="*/ 294792 h 537722"/>
                <a:gd name="connsiteX104" fmla="*/ 101016 w 592335"/>
                <a:gd name="connsiteY104" fmla="*/ 305710 h 537722"/>
                <a:gd name="connsiteX105" fmla="*/ 109205 w 592335"/>
                <a:gd name="connsiteY105" fmla="*/ 313899 h 537722"/>
                <a:gd name="connsiteX0-1" fmla="*/ 109205 w 592335"/>
                <a:gd name="connsiteY0-2" fmla="*/ 313899 h 537722"/>
                <a:gd name="connsiteX1-3" fmla="*/ 101016 w 592335"/>
                <a:gd name="connsiteY1-4" fmla="*/ 327546 h 537722"/>
                <a:gd name="connsiteX2-5" fmla="*/ 92827 w 592335"/>
                <a:gd name="connsiteY2-6" fmla="*/ 333005 h 537722"/>
                <a:gd name="connsiteX3-7" fmla="*/ 87368 w 592335"/>
                <a:gd name="connsiteY3-8" fmla="*/ 338465 h 537722"/>
                <a:gd name="connsiteX4-9" fmla="*/ 81909 w 592335"/>
                <a:gd name="connsiteY4-10" fmla="*/ 346653 h 537722"/>
                <a:gd name="connsiteX5-11" fmla="*/ 73721 w 592335"/>
                <a:gd name="connsiteY5-12" fmla="*/ 352112 h 537722"/>
                <a:gd name="connsiteX6-13" fmla="*/ 68261 w 592335"/>
                <a:gd name="connsiteY6-14" fmla="*/ 357571 h 537722"/>
                <a:gd name="connsiteX7-15" fmla="*/ 60073 w 592335"/>
                <a:gd name="connsiteY7-16" fmla="*/ 373949 h 537722"/>
                <a:gd name="connsiteX8-17" fmla="*/ 51884 w 592335"/>
                <a:gd name="connsiteY8-18" fmla="*/ 379408 h 537722"/>
                <a:gd name="connsiteX9-19" fmla="*/ 43695 w 592335"/>
                <a:gd name="connsiteY9-20" fmla="*/ 406703 h 537722"/>
                <a:gd name="connsiteX10-21" fmla="*/ 40966 w 592335"/>
                <a:gd name="connsiteY10-22" fmla="*/ 414892 h 537722"/>
                <a:gd name="connsiteX11-23" fmla="*/ 35507 w 592335"/>
                <a:gd name="connsiteY11-24" fmla="*/ 433999 h 537722"/>
                <a:gd name="connsiteX12-25" fmla="*/ 32777 w 592335"/>
                <a:gd name="connsiteY12-26" fmla="*/ 458565 h 537722"/>
                <a:gd name="connsiteX13-27" fmla="*/ 24589 w 592335"/>
                <a:gd name="connsiteY13-28" fmla="*/ 464024 h 537722"/>
                <a:gd name="connsiteX14-29" fmla="*/ 8211 w 592335"/>
                <a:gd name="connsiteY14-30" fmla="*/ 472213 h 537722"/>
                <a:gd name="connsiteX15-31" fmla="*/ 2752 w 592335"/>
                <a:gd name="connsiteY15-32" fmla="*/ 480401 h 537722"/>
                <a:gd name="connsiteX16-33" fmla="*/ 2752 w 592335"/>
                <a:gd name="connsiteY16-34" fmla="*/ 537722 h 537722"/>
                <a:gd name="connsiteX17-35" fmla="*/ 122852 w 592335"/>
                <a:gd name="connsiteY17-36" fmla="*/ 534992 h 537722"/>
                <a:gd name="connsiteX18-37" fmla="*/ 177443 w 592335"/>
                <a:gd name="connsiteY18-38" fmla="*/ 532263 h 537722"/>
                <a:gd name="connsiteX19-39" fmla="*/ 185632 w 592335"/>
                <a:gd name="connsiteY19-40" fmla="*/ 529533 h 537722"/>
                <a:gd name="connsiteX20-41" fmla="*/ 294814 w 592335"/>
                <a:gd name="connsiteY20-42" fmla="*/ 526804 h 537722"/>
                <a:gd name="connsiteX21-43" fmla="*/ 303003 w 592335"/>
                <a:gd name="connsiteY21-44" fmla="*/ 521345 h 537722"/>
                <a:gd name="connsiteX22-45" fmla="*/ 316651 w 592335"/>
                <a:gd name="connsiteY22-46" fmla="*/ 507697 h 537722"/>
                <a:gd name="connsiteX23-47" fmla="*/ 335758 w 592335"/>
                <a:gd name="connsiteY23-48" fmla="*/ 488590 h 537722"/>
                <a:gd name="connsiteX24-49" fmla="*/ 343946 w 592335"/>
                <a:gd name="connsiteY24-50" fmla="*/ 483131 h 537722"/>
                <a:gd name="connsiteX25-51" fmla="*/ 365783 w 592335"/>
                <a:gd name="connsiteY25-52" fmla="*/ 477672 h 537722"/>
                <a:gd name="connsiteX26-53" fmla="*/ 373971 w 592335"/>
                <a:gd name="connsiteY26-54" fmla="*/ 474942 h 537722"/>
                <a:gd name="connsiteX27-55" fmla="*/ 379430 w 592335"/>
                <a:gd name="connsiteY27-56" fmla="*/ 466754 h 537722"/>
                <a:gd name="connsiteX28-57" fmla="*/ 384889 w 592335"/>
                <a:gd name="connsiteY28-58" fmla="*/ 461294 h 537722"/>
                <a:gd name="connsiteX29-59" fmla="*/ 387619 w 592335"/>
                <a:gd name="connsiteY29-60" fmla="*/ 447647 h 537722"/>
                <a:gd name="connsiteX30-61" fmla="*/ 390349 w 592335"/>
                <a:gd name="connsiteY30-62" fmla="*/ 439458 h 537722"/>
                <a:gd name="connsiteX31-63" fmla="*/ 393078 w 592335"/>
                <a:gd name="connsiteY31-64" fmla="*/ 428540 h 537722"/>
                <a:gd name="connsiteX32-65" fmla="*/ 428562 w 592335"/>
                <a:gd name="connsiteY32-66" fmla="*/ 431269 h 537722"/>
                <a:gd name="connsiteX33-67" fmla="*/ 436751 w 592335"/>
                <a:gd name="connsiteY33-68" fmla="*/ 433999 h 537722"/>
                <a:gd name="connsiteX34-69" fmla="*/ 450399 w 592335"/>
                <a:gd name="connsiteY34-70" fmla="*/ 436728 h 537722"/>
                <a:gd name="connsiteX35-71" fmla="*/ 468558 w 592335"/>
                <a:gd name="connsiteY35-72" fmla="*/ 445363 h 537722"/>
                <a:gd name="connsiteX36-73" fmla="*/ 502260 w 592335"/>
                <a:gd name="connsiteY36-74" fmla="*/ 442188 h 537722"/>
                <a:gd name="connsiteX37-75" fmla="*/ 507719 w 592335"/>
                <a:gd name="connsiteY37-76" fmla="*/ 436728 h 537722"/>
                <a:gd name="connsiteX38-77" fmla="*/ 515908 w 592335"/>
                <a:gd name="connsiteY38-78" fmla="*/ 433999 h 537722"/>
                <a:gd name="connsiteX39-79" fmla="*/ 529556 w 592335"/>
                <a:gd name="connsiteY39-80" fmla="*/ 423081 h 537722"/>
                <a:gd name="connsiteX40-81" fmla="*/ 537744 w 592335"/>
                <a:gd name="connsiteY40-82" fmla="*/ 417622 h 537722"/>
                <a:gd name="connsiteX41-83" fmla="*/ 565040 w 592335"/>
                <a:gd name="connsiteY41-84" fmla="*/ 412162 h 537722"/>
                <a:gd name="connsiteX42-85" fmla="*/ 573229 w 592335"/>
                <a:gd name="connsiteY42-86" fmla="*/ 409433 h 537722"/>
                <a:gd name="connsiteX43-87" fmla="*/ 575958 w 592335"/>
                <a:gd name="connsiteY43-88" fmla="*/ 401244 h 537722"/>
                <a:gd name="connsiteX44-89" fmla="*/ 586876 w 592335"/>
                <a:gd name="connsiteY44-90" fmla="*/ 387596 h 537722"/>
                <a:gd name="connsiteX45-91" fmla="*/ 592335 w 592335"/>
                <a:gd name="connsiteY45-92" fmla="*/ 379408 h 537722"/>
                <a:gd name="connsiteX46-93" fmla="*/ 589606 w 592335"/>
                <a:gd name="connsiteY46-94" fmla="*/ 338465 h 537722"/>
                <a:gd name="connsiteX47-95" fmla="*/ 581417 w 592335"/>
                <a:gd name="connsiteY47-96" fmla="*/ 335735 h 537722"/>
                <a:gd name="connsiteX48-97" fmla="*/ 518638 w 592335"/>
                <a:gd name="connsiteY48-98" fmla="*/ 333005 h 537722"/>
                <a:gd name="connsiteX49-99" fmla="*/ 515908 w 592335"/>
                <a:gd name="connsiteY49-100" fmla="*/ 302980 h 537722"/>
                <a:gd name="connsiteX50-101" fmla="*/ 524097 w 592335"/>
                <a:gd name="connsiteY50-102" fmla="*/ 297521 h 537722"/>
                <a:gd name="connsiteX51-103" fmla="*/ 537744 w 592335"/>
                <a:gd name="connsiteY51-104" fmla="*/ 283874 h 537722"/>
                <a:gd name="connsiteX52-105" fmla="*/ 548663 w 592335"/>
                <a:gd name="connsiteY52-106" fmla="*/ 272955 h 537722"/>
                <a:gd name="connsiteX53-107" fmla="*/ 554122 w 592335"/>
                <a:gd name="connsiteY53-108" fmla="*/ 264767 h 537722"/>
                <a:gd name="connsiteX54-109" fmla="*/ 562310 w 592335"/>
                <a:gd name="connsiteY54-110" fmla="*/ 259308 h 537722"/>
                <a:gd name="connsiteX55-111" fmla="*/ 573229 w 592335"/>
                <a:gd name="connsiteY55-112" fmla="*/ 237471 h 537722"/>
                <a:gd name="connsiteX56-113" fmla="*/ 573229 w 592335"/>
                <a:gd name="connsiteY56-114" fmla="*/ 147396 h 537722"/>
                <a:gd name="connsiteX57-115" fmla="*/ 556851 w 592335"/>
                <a:gd name="connsiteY57-116" fmla="*/ 144666 h 537722"/>
                <a:gd name="connsiteX58-117" fmla="*/ 537744 w 592335"/>
                <a:gd name="connsiteY58-118" fmla="*/ 141937 h 537722"/>
                <a:gd name="connsiteX59-119" fmla="*/ 510449 w 592335"/>
                <a:gd name="connsiteY59-120" fmla="*/ 133748 h 537722"/>
                <a:gd name="connsiteX60-121" fmla="*/ 496801 w 592335"/>
                <a:gd name="connsiteY60-122" fmla="*/ 131019 h 537722"/>
                <a:gd name="connsiteX61-123" fmla="*/ 464046 w 592335"/>
                <a:gd name="connsiteY61-124" fmla="*/ 128289 h 537722"/>
                <a:gd name="connsiteX62-125" fmla="*/ 455858 w 592335"/>
                <a:gd name="connsiteY62-126" fmla="*/ 125559 h 537722"/>
                <a:gd name="connsiteX63-127" fmla="*/ 436751 w 592335"/>
                <a:gd name="connsiteY63-128" fmla="*/ 120100 h 537722"/>
                <a:gd name="connsiteX64-129" fmla="*/ 428562 w 592335"/>
                <a:gd name="connsiteY64-130" fmla="*/ 114641 h 537722"/>
                <a:gd name="connsiteX65-131" fmla="*/ 423103 w 592335"/>
                <a:gd name="connsiteY65-132" fmla="*/ 106453 h 537722"/>
                <a:gd name="connsiteX66-133" fmla="*/ 414915 w 592335"/>
                <a:gd name="connsiteY66-134" fmla="*/ 100994 h 537722"/>
                <a:gd name="connsiteX67-135" fmla="*/ 412185 w 592335"/>
                <a:gd name="connsiteY67-136" fmla="*/ 92805 h 537722"/>
                <a:gd name="connsiteX68-137" fmla="*/ 398537 w 592335"/>
                <a:gd name="connsiteY68-138" fmla="*/ 76428 h 537722"/>
                <a:gd name="connsiteX69-139" fmla="*/ 395808 w 592335"/>
                <a:gd name="connsiteY69-140" fmla="*/ 68239 h 537722"/>
                <a:gd name="connsiteX70-141" fmla="*/ 387619 w 592335"/>
                <a:gd name="connsiteY70-142" fmla="*/ 60050 h 537722"/>
                <a:gd name="connsiteX71-143" fmla="*/ 384889 w 592335"/>
                <a:gd name="connsiteY71-144" fmla="*/ 21836 h 537722"/>
                <a:gd name="connsiteX72-145" fmla="*/ 382160 w 592335"/>
                <a:gd name="connsiteY72-146" fmla="*/ 13648 h 537722"/>
                <a:gd name="connsiteX73-147" fmla="*/ 379430 w 592335"/>
                <a:gd name="connsiteY73-148" fmla="*/ 2730 h 537722"/>
                <a:gd name="connsiteX74-149" fmla="*/ 371242 w 592335"/>
                <a:gd name="connsiteY74-150" fmla="*/ 0 h 537722"/>
                <a:gd name="connsiteX75-151" fmla="*/ 360323 w 592335"/>
                <a:gd name="connsiteY75-152" fmla="*/ 2730 h 537722"/>
                <a:gd name="connsiteX76-153" fmla="*/ 352135 w 592335"/>
                <a:gd name="connsiteY76-154" fmla="*/ 21836 h 537722"/>
                <a:gd name="connsiteX77-155" fmla="*/ 349405 w 592335"/>
                <a:gd name="connsiteY77-156" fmla="*/ 30025 h 537722"/>
                <a:gd name="connsiteX78-157" fmla="*/ 341217 w 592335"/>
                <a:gd name="connsiteY78-158" fmla="*/ 32755 h 537722"/>
                <a:gd name="connsiteX79-159" fmla="*/ 335758 w 592335"/>
                <a:gd name="connsiteY79-160" fmla="*/ 40943 h 537722"/>
                <a:gd name="connsiteX80-161" fmla="*/ 333028 w 592335"/>
                <a:gd name="connsiteY80-162" fmla="*/ 49132 h 537722"/>
                <a:gd name="connsiteX81-163" fmla="*/ 322110 w 592335"/>
                <a:gd name="connsiteY81-164" fmla="*/ 65509 h 537722"/>
                <a:gd name="connsiteX82-165" fmla="*/ 313921 w 592335"/>
                <a:gd name="connsiteY82-166" fmla="*/ 81887 h 537722"/>
                <a:gd name="connsiteX83-167" fmla="*/ 300273 w 592335"/>
                <a:gd name="connsiteY83-168" fmla="*/ 100994 h 537722"/>
                <a:gd name="connsiteX84-169" fmla="*/ 294814 w 592335"/>
                <a:gd name="connsiteY84-170" fmla="*/ 109182 h 537722"/>
                <a:gd name="connsiteX85-171" fmla="*/ 286626 w 592335"/>
                <a:gd name="connsiteY85-172" fmla="*/ 111912 h 537722"/>
                <a:gd name="connsiteX86-173" fmla="*/ 281166 w 592335"/>
                <a:gd name="connsiteY86-174" fmla="*/ 117371 h 537722"/>
                <a:gd name="connsiteX87-175" fmla="*/ 264789 w 592335"/>
                <a:gd name="connsiteY87-176" fmla="*/ 128289 h 537722"/>
                <a:gd name="connsiteX88-177" fmla="*/ 215657 w 592335"/>
                <a:gd name="connsiteY88-178" fmla="*/ 128289 h 537722"/>
                <a:gd name="connsiteX89-179" fmla="*/ 212928 w 592335"/>
                <a:gd name="connsiteY89-180" fmla="*/ 150125 h 537722"/>
                <a:gd name="connsiteX90-181" fmla="*/ 207469 w 592335"/>
                <a:gd name="connsiteY90-182" fmla="*/ 166503 h 537722"/>
                <a:gd name="connsiteX91-183" fmla="*/ 202009 w 592335"/>
                <a:gd name="connsiteY91-184" fmla="*/ 199257 h 537722"/>
                <a:gd name="connsiteX92-185" fmla="*/ 196550 w 592335"/>
                <a:gd name="connsiteY92-186" fmla="*/ 207446 h 537722"/>
                <a:gd name="connsiteX93-187" fmla="*/ 188362 w 592335"/>
                <a:gd name="connsiteY93-188" fmla="*/ 215635 h 537722"/>
                <a:gd name="connsiteX94-189" fmla="*/ 182903 w 592335"/>
                <a:gd name="connsiteY94-190" fmla="*/ 223823 h 537722"/>
                <a:gd name="connsiteX95-191" fmla="*/ 171984 w 592335"/>
                <a:gd name="connsiteY95-192" fmla="*/ 226553 h 537722"/>
                <a:gd name="connsiteX96-193" fmla="*/ 163796 w 592335"/>
                <a:gd name="connsiteY96-194" fmla="*/ 229282 h 537722"/>
                <a:gd name="connsiteX97-195" fmla="*/ 161066 w 592335"/>
                <a:gd name="connsiteY97-196" fmla="*/ 237471 h 537722"/>
                <a:gd name="connsiteX98-197" fmla="*/ 152878 w 592335"/>
                <a:gd name="connsiteY98-198" fmla="*/ 242930 h 537722"/>
                <a:gd name="connsiteX99-199" fmla="*/ 147418 w 592335"/>
                <a:gd name="connsiteY99-200" fmla="*/ 248389 h 537722"/>
                <a:gd name="connsiteX100-201" fmla="*/ 136500 w 592335"/>
                <a:gd name="connsiteY100-202" fmla="*/ 264767 h 537722"/>
                <a:gd name="connsiteX101-203" fmla="*/ 131041 w 592335"/>
                <a:gd name="connsiteY101-204" fmla="*/ 272955 h 537722"/>
                <a:gd name="connsiteX102-205" fmla="*/ 122852 w 592335"/>
                <a:gd name="connsiteY102-206" fmla="*/ 286603 h 537722"/>
                <a:gd name="connsiteX103-207" fmla="*/ 117393 w 592335"/>
                <a:gd name="connsiteY103-208" fmla="*/ 294792 h 537722"/>
                <a:gd name="connsiteX104-209" fmla="*/ 101016 w 592335"/>
                <a:gd name="connsiteY104-210" fmla="*/ 305710 h 537722"/>
                <a:gd name="connsiteX105-211" fmla="*/ 109205 w 592335"/>
                <a:gd name="connsiteY105-212" fmla="*/ 313899 h 537722"/>
                <a:gd name="connsiteX0-213" fmla="*/ 109205 w 592335"/>
                <a:gd name="connsiteY0-214" fmla="*/ 313899 h 537722"/>
                <a:gd name="connsiteX1-215" fmla="*/ 101016 w 592335"/>
                <a:gd name="connsiteY1-216" fmla="*/ 327546 h 537722"/>
                <a:gd name="connsiteX2-217" fmla="*/ 92827 w 592335"/>
                <a:gd name="connsiteY2-218" fmla="*/ 333005 h 537722"/>
                <a:gd name="connsiteX3-219" fmla="*/ 87368 w 592335"/>
                <a:gd name="connsiteY3-220" fmla="*/ 338465 h 537722"/>
                <a:gd name="connsiteX4-221" fmla="*/ 81909 w 592335"/>
                <a:gd name="connsiteY4-222" fmla="*/ 346653 h 537722"/>
                <a:gd name="connsiteX5-223" fmla="*/ 73721 w 592335"/>
                <a:gd name="connsiteY5-224" fmla="*/ 352112 h 537722"/>
                <a:gd name="connsiteX6-225" fmla="*/ 68261 w 592335"/>
                <a:gd name="connsiteY6-226" fmla="*/ 357571 h 537722"/>
                <a:gd name="connsiteX7-227" fmla="*/ 60073 w 592335"/>
                <a:gd name="connsiteY7-228" fmla="*/ 373949 h 537722"/>
                <a:gd name="connsiteX8-229" fmla="*/ 51884 w 592335"/>
                <a:gd name="connsiteY8-230" fmla="*/ 379408 h 537722"/>
                <a:gd name="connsiteX9-231" fmla="*/ 43695 w 592335"/>
                <a:gd name="connsiteY9-232" fmla="*/ 406703 h 537722"/>
                <a:gd name="connsiteX10-233" fmla="*/ 40966 w 592335"/>
                <a:gd name="connsiteY10-234" fmla="*/ 414892 h 537722"/>
                <a:gd name="connsiteX11-235" fmla="*/ 35507 w 592335"/>
                <a:gd name="connsiteY11-236" fmla="*/ 433999 h 537722"/>
                <a:gd name="connsiteX12-237" fmla="*/ 32777 w 592335"/>
                <a:gd name="connsiteY12-238" fmla="*/ 458565 h 537722"/>
                <a:gd name="connsiteX13-239" fmla="*/ 24589 w 592335"/>
                <a:gd name="connsiteY13-240" fmla="*/ 464024 h 537722"/>
                <a:gd name="connsiteX14-241" fmla="*/ 8211 w 592335"/>
                <a:gd name="connsiteY14-242" fmla="*/ 472213 h 537722"/>
                <a:gd name="connsiteX15-243" fmla="*/ 2752 w 592335"/>
                <a:gd name="connsiteY15-244" fmla="*/ 480401 h 537722"/>
                <a:gd name="connsiteX16-245" fmla="*/ 2752 w 592335"/>
                <a:gd name="connsiteY16-246" fmla="*/ 537722 h 537722"/>
                <a:gd name="connsiteX17-247" fmla="*/ 122852 w 592335"/>
                <a:gd name="connsiteY17-248" fmla="*/ 534992 h 537722"/>
                <a:gd name="connsiteX18-249" fmla="*/ 177443 w 592335"/>
                <a:gd name="connsiteY18-250" fmla="*/ 532263 h 537722"/>
                <a:gd name="connsiteX19-251" fmla="*/ 185632 w 592335"/>
                <a:gd name="connsiteY19-252" fmla="*/ 529533 h 537722"/>
                <a:gd name="connsiteX20-253" fmla="*/ 294814 w 592335"/>
                <a:gd name="connsiteY20-254" fmla="*/ 526804 h 537722"/>
                <a:gd name="connsiteX21-255" fmla="*/ 303003 w 592335"/>
                <a:gd name="connsiteY21-256" fmla="*/ 521345 h 537722"/>
                <a:gd name="connsiteX22-257" fmla="*/ 316651 w 592335"/>
                <a:gd name="connsiteY22-258" fmla="*/ 507697 h 537722"/>
                <a:gd name="connsiteX23-259" fmla="*/ 335758 w 592335"/>
                <a:gd name="connsiteY23-260" fmla="*/ 488590 h 537722"/>
                <a:gd name="connsiteX24-261" fmla="*/ 343946 w 592335"/>
                <a:gd name="connsiteY24-262" fmla="*/ 483131 h 537722"/>
                <a:gd name="connsiteX25-263" fmla="*/ 365783 w 592335"/>
                <a:gd name="connsiteY25-264" fmla="*/ 477672 h 537722"/>
                <a:gd name="connsiteX26-265" fmla="*/ 373971 w 592335"/>
                <a:gd name="connsiteY26-266" fmla="*/ 474942 h 537722"/>
                <a:gd name="connsiteX27-267" fmla="*/ 379430 w 592335"/>
                <a:gd name="connsiteY27-268" fmla="*/ 466754 h 537722"/>
                <a:gd name="connsiteX28-269" fmla="*/ 384889 w 592335"/>
                <a:gd name="connsiteY28-270" fmla="*/ 461294 h 537722"/>
                <a:gd name="connsiteX29-271" fmla="*/ 387619 w 592335"/>
                <a:gd name="connsiteY29-272" fmla="*/ 447647 h 537722"/>
                <a:gd name="connsiteX30-273" fmla="*/ 390349 w 592335"/>
                <a:gd name="connsiteY30-274" fmla="*/ 439458 h 537722"/>
                <a:gd name="connsiteX31-275" fmla="*/ 393078 w 592335"/>
                <a:gd name="connsiteY31-276" fmla="*/ 428540 h 537722"/>
                <a:gd name="connsiteX32-277" fmla="*/ 428562 w 592335"/>
                <a:gd name="connsiteY32-278" fmla="*/ 431269 h 537722"/>
                <a:gd name="connsiteX33-279" fmla="*/ 436751 w 592335"/>
                <a:gd name="connsiteY33-280" fmla="*/ 446699 h 537722"/>
                <a:gd name="connsiteX34-281" fmla="*/ 450399 w 592335"/>
                <a:gd name="connsiteY34-282" fmla="*/ 436728 h 537722"/>
                <a:gd name="connsiteX35-283" fmla="*/ 468558 w 592335"/>
                <a:gd name="connsiteY35-284" fmla="*/ 445363 h 537722"/>
                <a:gd name="connsiteX36-285" fmla="*/ 502260 w 592335"/>
                <a:gd name="connsiteY36-286" fmla="*/ 442188 h 537722"/>
                <a:gd name="connsiteX37-287" fmla="*/ 507719 w 592335"/>
                <a:gd name="connsiteY37-288" fmla="*/ 436728 h 537722"/>
                <a:gd name="connsiteX38-289" fmla="*/ 515908 w 592335"/>
                <a:gd name="connsiteY38-290" fmla="*/ 433999 h 537722"/>
                <a:gd name="connsiteX39-291" fmla="*/ 529556 w 592335"/>
                <a:gd name="connsiteY39-292" fmla="*/ 423081 h 537722"/>
                <a:gd name="connsiteX40-293" fmla="*/ 537744 w 592335"/>
                <a:gd name="connsiteY40-294" fmla="*/ 417622 h 537722"/>
                <a:gd name="connsiteX41-295" fmla="*/ 565040 w 592335"/>
                <a:gd name="connsiteY41-296" fmla="*/ 412162 h 537722"/>
                <a:gd name="connsiteX42-297" fmla="*/ 573229 w 592335"/>
                <a:gd name="connsiteY42-298" fmla="*/ 409433 h 537722"/>
                <a:gd name="connsiteX43-299" fmla="*/ 575958 w 592335"/>
                <a:gd name="connsiteY43-300" fmla="*/ 401244 h 537722"/>
                <a:gd name="connsiteX44-301" fmla="*/ 586876 w 592335"/>
                <a:gd name="connsiteY44-302" fmla="*/ 387596 h 537722"/>
                <a:gd name="connsiteX45-303" fmla="*/ 592335 w 592335"/>
                <a:gd name="connsiteY45-304" fmla="*/ 379408 h 537722"/>
                <a:gd name="connsiteX46-305" fmla="*/ 589606 w 592335"/>
                <a:gd name="connsiteY46-306" fmla="*/ 338465 h 537722"/>
                <a:gd name="connsiteX47-307" fmla="*/ 581417 w 592335"/>
                <a:gd name="connsiteY47-308" fmla="*/ 335735 h 537722"/>
                <a:gd name="connsiteX48-309" fmla="*/ 518638 w 592335"/>
                <a:gd name="connsiteY48-310" fmla="*/ 333005 h 537722"/>
                <a:gd name="connsiteX49-311" fmla="*/ 515908 w 592335"/>
                <a:gd name="connsiteY49-312" fmla="*/ 302980 h 537722"/>
                <a:gd name="connsiteX50-313" fmla="*/ 524097 w 592335"/>
                <a:gd name="connsiteY50-314" fmla="*/ 297521 h 537722"/>
                <a:gd name="connsiteX51-315" fmla="*/ 537744 w 592335"/>
                <a:gd name="connsiteY51-316" fmla="*/ 283874 h 537722"/>
                <a:gd name="connsiteX52-317" fmla="*/ 548663 w 592335"/>
                <a:gd name="connsiteY52-318" fmla="*/ 272955 h 537722"/>
                <a:gd name="connsiteX53-319" fmla="*/ 554122 w 592335"/>
                <a:gd name="connsiteY53-320" fmla="*/ 264767 h 537722"/>
                <a:gd name="connsiteX54-321" fmla="*/ 562310 w 592335"/>
                <a:gd name="connsiteY54-322" fmla="*/ 259308 h 537722"/>
                <a:gd name="connsiteX55-323" fmla="*/ 573229 w 592335"/>
                <a:gd name="connsiteY55-324" fmla="*/ 237471 h 537722"/>
                <a:gd name="connsiteX56-325" fmla="*/ 573229 w 592335"/>
                <a:gd name="connsiteY56-326" fmla="*/ 147396 h 537722"/>
                <a:gd name="connsiteX57-327" fmla="*/ 556851 w 592335"/>
                <a:gd name="connsiteY57-328" fmla="*/ 144666 h 537722"/>
                <a:gd name="connsiteX58-329" fmla="*/ 537744 w 592335"/>
                <a:gd name="connsiteY58-330" fmla="*/ 141937 h 537722"/>
                <a:gd name="connsiteX59-331" fmla="*/ 510449 w 592335"/>
                <a:gd name="connsiteY59-332" fmla="*/ 133748 h 537722"/>
                <a:gd name="connsiteX60-333" fmla="*/ 496801 w 592335"/>
                <a:gd name="connsiteY60-334" fmla="*/ 131019 h 537722"/>
                <a:gd name="connsiteX61-335" fmla="*/ 464046 w 592335"/>
                <a:gd name="connsiteY61-336" fmla="*/ 128289 h 537722"/>
                <a:gd name="connsiteX62-337" fmla="*/ 455858 w 592335"/>
                <a:gd name="connsiteY62-338" fmla="*/ 125559 h 537722"/>
                <a:gd name="connsiteX63-339" fmla="*/ 436751 w 592335"/>
                <a:gd name="connsiteY63-340" fmla="*/ 120100 h 537722"/>
                <a:gd name="connsiteX64-341" fmla="*/ 428562 w 592335"/>
                <a:gd name="connsiteY64-342" fmla="*/ 114641 h 537722"/>
                <a:gd name="connsiteX65-343" fmla="*/ 423103 w 592335"/>
                <a:gd name="connsiteY65-344" fmla="*/ 106453 h 537722"/>
                <a:gd name="connsiteX66-345" fmla="*/ 414915 w 592335"/>
                <a:gd name="connsiteY66-346" fmla="*/ 100994 h 537722"/>
                <a:gd name="connsiteX67-347" fmla="*/ 412185 w 592335"/>
                <a:gd name="connsiteY67-348" fmla="*/ 92805 h 537722"/>
                <a:gd name="connsiteX68-349" fmla="*/ 398537 w 592335"/>
                <a:gd name="connsiteY68-350" fmla="*/ 76428 h 537722"/>
                <a:gd name="connsiteX69-351" fmla="*/ 395808 w 592335"/>
                <a:gd name="connsiteY69-352" fmla="*/ 68239 h 537722"/>
                <a:gd name="connsiteX70-353" fmla="*/ 387619 w 592335"/>
                <a:gd name="connsiteY70-354" fmla="*/ 60050 h 537722"/>
                <a:gd name="connsiteX71-355" fmla="*/ 384889 w 592335"/>
                <a:gd name="connsiteY71-356" fmla="*/ 21836 h 537722"/>
                <a:gd name="connsiteX72-357" fmla="*/ 382160 w 592335"/>
                <a:gd name="connsiteY72-358" fmla="*/ 13648 h 537722"/>
                <a:gd name="connsiteX73-359" fmla="*/ 379430 w 592335"/>
                <a:gd name="connsiteY73-360" fmla="*/ 2730 h 537722"/>
                <a:gd name="connsiteX74-361" fmla="*/ 371242 w 592335"/>
                <a:gd name="connsiteY74-362" fmla="*/ 0 h 537722"/>
                <a:gd name="connsiteX75-363" fmla="*/ 360323 w 592335"/>
                <a:gd name="connsiteY75-364" fmla="*/ 2730 h 537722"/>
                <a:gd name="connsiteX76-365" fmla="*/ 352135 w 592335"/>
                <a:gd name="connsiteY76-366" fmla="*/ 21836 h 537722"/>
                <a:gd name="connsiteX77-367" fmla="*/ 349405 w 592335"/>
                <a:gd name="connsiteY77-368" fmla="*/ 30025 h 537722"/>
                <a:gd name="connsiteX78-369" fmla="*/ 341217 w 592335"/>
                <a:gd name="connsiteY78-370" fmla="*/ 32755 h 537722"/>
                <a:gd name="connsiteX79-371" fmla="*/ 335758 w 592335"/>
                <a:gd name="connsiteY79-372" fmla="*/ 40943 h 537722"/>
                <a:gd name="connsiteX80-373" fmla="*/ 333028 w 592335"/>
                <a:gd name="connsiteY80-374" fmla="*/ 49132 h 537722"/>
                <a:gd name="connsiteX81-375" fmla="*/ 322110 w 592335"/>
                <a:gd name="connsiteY81-376" fmla="*/ 65509 h 537722"/>
                <a:gd name="connsiteX82-377" fmla="*/ 313921 w 592335"/>
                <a:gd name="connsiteY82-378" fmla="*/ 81887 h 537722"/>
                <a:gd name="connsiteX83-379" fmla="*/ 300273 w 592335"/>
                <a:gd name="connsiteY83-380" fmla="*/ 100994 h 537722"/>
                <a:gd name="connsiteX84-381" fmla="*/ 294814 w 592335"/>
                <a:gd name="connsiteY84-382" fmla="*/ 109182 h 537722"/>
                <a:gd name="connsiteX85-383" fmla="*/ 286626 w 592335"/>
                <a:gd name="connsiteY85-384" fmla="*/ 111912 h 537722"/>
                <a:gd name="connsiteX86-385" fmla="*/ 281166 w 592335"/>
                <a:gd name="connsiteY86-386" fmla="*/ 117371 h 537722"/>
                <a:gd name="connsiteX87-387" fmla="*/ 264789 w 592335"/>
                <a:gd name="connsiteY87-388" fmla="*/ 128289 h 537722"/>
                <a:gd name="connsiteX88-389" fmla="*/ 215657 w 592335"/>
                <a:gd name="connsiteY88-390" fmla="*/ 128289 h 537722"/>
                <a:gd name="connsiteX89-391" fmla="*/ 212928 w 592335"/>
                <a:gd name="connsiteY89-392" fmla="*/ 150125 h 537722"/>
                <a:gd name="connsiteX90-393" fmla="*/ 207469 w 592335"/>
                <a:gd name="connsiteY90-394" fmla="*/ 166503 h 537722"/>
                <a:gd name="connsiteX91-395" fmla="*/ 202009 w 592335"/>
                <a:gd name="connsiteY91-396" fmla="*/ 199257 h 537722"/>
                <a:gd name="connsiteX92-397" fmla="*/ 196550 w 592335"/>
                <a:gd name="connsiteY92-398" fmla="*/ 207446 h 537722"/>
                <a:gd name="connsiteX93-399" fmla="*/ 188362 w 592335"/>
                <a:gd name="connsiteY93-400" fmla="*/ 215635 h 537722"/>
                <a:gd name="connsiteX94-401" fmla="*/ 182903 w 592335"/>
                <a:gd name="connsiteY94-402" fmla="*/ 223823 h 537722"/>
                <a:gd name="connsiteX95-403" fmla="*/ 171984 w 592335"/>
                <a:gd name="connsiteY95-404" fmla="*/ 226553 h 537722"/>
                <a:gd name="connsiteX96-405" fmla="*/ 163796 w 592335"/>
                <a:gd name="connsiteY96-406" fmla="*/ 229282 h 537722"/>
                <a:gd name="connsiteX97-407" fmla="*/ 161066 w 592335"/>
                <a:gd name="connsiteY97-408" fmla="*/ 237471 h 537722"/>
                <a:gd name="connsiteX98-409" fmla="*/ 152878 w 592335"/>
                <a:gd name="connsiteY98-410" fmla="*/ 242930 h 537722"/>
                <a:gd name="connsiteX99-411" fmla="*/ 147418 w 592335"/>
                <a:gd name="connsiteY99-412" fmla="*/ 248389 h 537722"/>
                <a:gd name="connsiteX100-413" fmla="*/ 136500 w 592335"/>
                <a:gd name="connsiteY100-414" fmla="*/ 264767 h 537722"/>
                <a:gd name="connsiteX101-415" fmla="*/ 131041 w 592335"/>
                <a:gd name="connsiteY101-416" fmla="*/ 272955 h 537722"/>
                <a:gd name="connsiteX102-417" fmla="*/ 122852 w 592335"/>
                <a:gd name="connsiteY102-418" fmla="*/ 286603 h 537722"/>
                <a:gd name="connsiteX103-419" fmla="*/ 117393 w 592335"/>
                <a:gd name="connsiteY103-420" fmla="*/ 294792 h 537722"/>
                <a:gd name="connsiteX104-421" fmla="*/ 101016 w 592335"/>
                <a:gd name="connsiteY104-422" fmla="*/ 305710 h 537722"/>
                <a:gd name="connsiteX105-423" fmla="*/ 109205 w 592335"/>
                <a:gd name="connsiteY105-424" fmla="*/ 313899 h 537722"/>
                <a:gd name="connsiteX0-425" fmla="*/ 109205 w 592335"/>
                <a:gd name="connsiteY0-426" fmla="*/ 313899 h 537722"/>
                <a:gd name="connsiteX1-427" fmla="*/ 101016 w 592335"/>
                <a:gd name="connsiteY1-428" fmla="*/ 327546 h 537722"/>
                <a:gd name="connsiteX2-429" fmla="*/ 92827 w 592335"/>
                <a:gd name="connsiteY2-430" fmla="*/ 333005 h 537722"/>
                <a:gd name="connsiteX3-431" fmla="*/ 87368 w 592335"/>
                <a:gd name="connsiteY3-432" fmla="*/ 338465 h 537722"/>
                <a:gd name="connsiteX4-433" fmla="*/ 81909 w 592335"/>
                <a:gd name="connsiteY4-434" fmla="*/ 346653 h 537722"/>
                <a:gd name="connsiteX5-435" fmla="*/ 73721 w 592335"/>
                <a:gd name="connsiteY5-436" fmla="*/ 352112 h 537722"/>
                <a:gd name="connsiteX6-437" fmla="*/ 68261 w 592335"/>
                <a:gd name="connsiteY6-438" fmla="*/ 357571 h 537722"/>
                <a:gd name="connsiteX7-439" fmla="*/ 60073 w 592335"/>
                <a:gd name="connsiteY7-440" fmla="*/ 373949 h 537722"/>
                <a:gd name="connsiteX8-441" fmla="*/ 51884 w 592335"/>
                <a:gd name="connsiteY8-442" fmla="*/ 379408 h 537722"/>
                <a:gd name="connsiteX9-443" fmla="*/ 43695 w 592335"/>
                <a:gd name="connsiteY9-444" fmla="*/ 406703 h 537722"/>
                <a:gd name="connsiteX10-445" fmla="*/ 40966 w 592335"/>
                <a:gd name="connsiteY10-446" fmla="*/ 414892 h 537722"/>
                <a:gd name="connsiteX11-447" fmla="*/ 35507 w 592335"/>
                <a:gd name="connsiteY11-448" fmla="*/ 433999 h 537722"/>
                <a:gd name="connsiteX12-449" fmla="*/ 32777 w 592335"/>
                <a:gd name="connsiteY12-450" fmla="*/ 458565 h 537722"/>
                <a:gd name="connsiteX13-451" fmla="*/ 24589 w 592335"/>
                <a:gd name="connsiteY13-452" fmla="*/ 464024 h 537722"/>
                <a:gd name="connsiteX14-453" fmla="*/ 8211 w 592335"/>
                <a:gd name="connsiteY14-454" fmla="*/ 472213 h 537722"/>
                <a:gd name="connsiteX15-455" fmla="*/ 2752 w 592335"/>
                <a:gd name="connsiteY15-456" fmla="*/ 480401 h 537722"/>
                <a:gd name="connsiteX16-457" fmla="*/ 2752 w 592335"/>
                <a:gd name="connsiteY16-458" fmla="*/ 537722 h 537722"/>
                <a:gd name="connsiteX17-459" fmla="*/ 122852 w 592335"/>
                <a:gd name="connsiteY17-460" fmla="*/ 534992 h 537722"/>
                <a:gd name="connsiteX18-461" fmla="*/ 177443 w 592335"/>
                <a:gd name="connsiteY18-462" fmla="*/ 532263 h 537722"/>
                <a:gd name="connsiteX19-463" fmla="*/ 185632 w 592335"/>
                <a:gd name="connsiteY19-464" fmla="*/ 529533 h 537722"/>
                <a:gd name="connsiteX20-465" fmla="*/ 294814 w 592335"/>
                <a:gd name="connsiteY20-466" fmla="*/ 526804 h 537722"/>
                <a:gd name="connsiteX21-467" fmla="*/ 303003 w 592335"/>
                <a:gd name="connsiteY21-468" fmla="*/ 521345 h 537722"/>
                <a:gd name="connsiteX22-469" fmla="*/ 316651 w 592335"/>
                <a:gd name="connsiteY22-470" fmla="*/ 507697 h 537722"/>
                <a:gd name="connsiteX23-471" fmla="*/ 335758 w 592335"/>
                <a:gd name="connsiteY23-472" fmla="*/ 488590 h 537722"/>
                <a:gd name="connsiteX24-473" fmla="*/ 343946 w 592335"/>
                <a:gd name="connsiteY24-474" fmla="*/ 483131 h 537722"/>
                <a:gd name="connsiteX25-475" fmla="*/ 365783 w 592335"/>
                <a:gd name="connsiteY25-476" fmla="*/ 477672 h 537722"/>
                <a:gd name="connsiteX26-477" fmla="*/ 373971 w 592335"/>
                <a:gd name="connsiteY26-478" fmla="*/ 474942 h 537722"/>
                <a:gd name="connsiteX27-479" fmla="*/ 379430 w 592335"/>
                <a:gd name="connsiteY27-480" fmla="*/ 466754 h 537722"/>
                <a:gd name="connsiteX28-481" fmla="*/ 384889 w 592335"/>
                <a:gd name="connsiteY28-482" fmla="*/ 461294 h 537722"/>
                <a:gd name="connsiteX29-483" fmla="*/ 387619 w 592335"/>
                <a:gd name="connsiteY29-484" fmla="*/ 447647 h 537722"/>
                <a:gd name="connsiteX30-485" fmla="*/ 390349 w 592335"/>
                <a:gd name="connsiteY30-486" fmla="*/ 439458 h 537722"/>
                <a:gd name="connsiteX31-487" fmla="*/ 393078 w 592335"/>
                <a:gd name="connsiteY31-488" fmla="*/ 428540 h 537722"/>
                <a:gd name="connsiteX32-489" fmla="*/ 428562 w 592335"/>
                <a:gd name="connsiteY32-490" fmla="*/ 431269 h 537722"/>
                <a:gd name="connsiteX33-491" fmla="*/ 436751 w 592335"/>
                <a:gd name="connsiteY33-492" fmla="*/ 446699 h 537722"/>
                <a:gd name="connsiteX34-493" fmla="*/ 456749 w 592335"/>
                <a:gd name="connsiteY34-494" fmla="*/ 449428 h 537722"/>
                <a:gd name="connsiteX35-495" fmla="*/ 468558 w 592335"/>
                <a:gd name="connsiteY35-496" fmla="*/ 445363 h 537722"/>
                <a:gd name="connsiteX36-497" fmla="*/ 502260 w 592335"/>
                <a:gd name="connsiteY36-498" fmla="*/ 442188 h 537722"/>
                <a:gd name="connsiteX37-499" fmla="*/ 507719 w 592335"/>
                <a:gd name="connsiteY37-500" fmla="*/ 436728 h 537722"/>
                <a:gd name="connsiteX38-501" fmla="*/ 515908 w 592335"/>
                <a:gd name="connsiteY38-502" fmla="*/ 433999 h 537722"/>
                <a:gd name="connsiteX39-503" fmla="*/ 529556 w 592335"/>
                <a:gd name="connsiteY39-504" fmla="*/ 423081 h 537722"/>
                <a:gd name="connsiteX40-505" fmla="*/ 537744 w 592335"/>
                <a:gd name="connsiteY40-506" fmla="*/ 417622 h 537722"/>
                <a:gd name="connsiteX41-507" fmla="*/ 565040 w 592335"/>
                <a:gd name="connsiteY41-508" fmla="*/ 412162 h 537722"/>
                <a:gd name="connsiteX42-509" fmla="*/ 573229 w 592335"/>
                <a:gd name="connsiteY42-510" fmla="*/ 409433 h 537722"/>
                <a:gd name="connsiteX43-511" fmla="*/ 575958 w 592335"/>
                <a:gd name="connsiteY43-512" fmla="*/ 401244 h 537722"/>
                <a:gd name="connsiteX44-513" fmla="*/ 586876 w 592335"/>
                <a:gd name="connsiteY44-514" fmla="*/ 387596 h 537722"/>
                <a:gd name="connsiteX45-515" fmla="*/ 592335 w 592335"/>
                <a:gd name="connsiteY45-516" fmla="*/ 379408 h 537722"/>
                <a:gd name="connsiteX46-517" fmla="*/ 589606 w 592335"/>
                <a:gd name="connsiteY46-518" fmla="*/ 338465 h 537722"/>
                <a:gd name="connsiteX47-519" fmla="*/ 581417 w 592335"/>
                <a:gd name="connsiteY47-520" fmla="*/ 335735 h 537722"/>
                <a:gd name="connsiteX48-521" fmla="*/ 518638 w 592335"/>
                <a:gd name="connsiteY48-522" fmla="*/ 333005 h 537722"/>
                <a:gd name="connsiteX49-523" fmla="*/ 515908 w 592335"/>
                <a:gd name="connsiteY49-524" fmla="*/ 302980 h 537722"/>
                <a:gd name="connsiteX50-525" fmla="*/ 524097 w 592335"/>
                <a:gd name="connsiteY50-526" fmla="*/ 297521 h 537722"/>
                <a:gd name="connsiteX51-527" fmla="*/ 537744 w 592335"/>
                <a:gd name="connsiteY51-528" fmla="*/ 283874 h 537722"/>
                <a:gd name="connsiteX52-529" fmla="*/ 548663 w 592335"/>
                <a:gd name="connsiteY52-530" fmla="*/ 272955 h 537722"/>
                <a:gd name="connsiteX53-531" fmla="*/ 554122 w 592335"/>
                <a:gd name="connsiteY53-532" fmla="*/ 264767 h 537722"/>
                <a:gd name="connsiteX54-533" fmla="*/ 562310 w 592335"/>
                <a:gd name="connsiteY54-534" fmla="*/ 259308 h 537722"/>
                <a:gd name="connsiteX55-535" fmla="*/ 573229 w 592335"/>
                <a:gd name="connsiteY55-536" fmla="*/ 237471 h 537722"/>
                <a:gd name="connsiteX56-537" fmla="*/ 573229 w 592335"/>
                <a:gd name="connsiteY56-538" fmla="*/ 147396 h 537722"/>
                <a:gd name="connsiteX57-539" fmla="*/ 556851 w 592335"/>
                <a:gd name="connsiteY57-540" fmla="*/ 144666 h 537722"/>
                <a:gd name="connsiteX58-541" fmla="*/ 537744 w 592335"/>
                <a:gd name="connsiteY58-542" fmla="*/ 141937 h 537722"/>
                <a:gd name="connsiteX59-543" fmla="*/ 510449 w 592335"/>
                <a:gd name="connsiteY59-544" fmla="*/ 133748 h 537722"/>
                <a:gd name="connsiteX60-545" fmla="*/ 496801 w 592335"/>
                <a:gd name="connsiteY60-546" fmla="*/ 131019 h 537722"/>
                <a:gd name="connsiteX61-547" fmla="*/ 464046 w 592335"/>
                <a:gd name="connsiteY61-548" fmla="*/ 128289 h 537722"/>
                <a:gd name="connsiteX62-549" fmla="*/ 455858 w 592335"/>
                <a:gd name="connsiteY62-550" fmla="*/ 125559 h 537722"/>
                <a:gd name="connsiteX63-551" fmla="*/ 436751 w 592335"/>
                <a:gd name="connsiteY63-552" fmla="*/ 120100 h 537722"/>
                <a:gd name="connsiteX64-553" fmla="*/ 428562 w 592335"/>
                <a:gd name="connsiteY64-554" fmla="*/ 114641 h 537722"/>
                <a:gd name="connsiteX65-555" fmla="*/ 423103 w 592335"/>
                <a:gd name="connsiteY65-556" fmla="*/ 106453 h 537722"/>
                <a:gd name="connsiteX66-557" fmla="*/ 414915 w 592335"/>
                <a:gd name="connsiteY66-558" fmla="*/ 100994 h 537722"/>
                <a:gd name="connsiteX67-559" fmla="*/ 412185 w 592335"/>
                <a:gd name="connsiteY67-560" fmla="*/ 92805 h 537722"/>
                <a:gd name="connsiteX68-561" fmla="*/ 398537 w 592335"/>
                <a:gd name="connsiteY68-562" fmla="*/ 76428 h 537722"/>
                <a:gd name="connsiteX69-563" fmla="*/ 395808 w 592335"/>
                <a:gd name="connsiteY69-564" fmla="*/ 68239 h 537722"/>
                <a:gd name="connsiteX70-565" fmla="*/ 387619 w 592335"/>
                <a:gd name="connsiteY70-566" fmla="*/ 60050 h 537722"/>
                <a:gd name="connsiteX71-567" fmla="*/ 384889 w 592335"/>
                <a:gd name="connsiteY71-568" fmla="*/ 21836 h 537722"/>
                <a:gd name="connsiteX72-569" fmla="*/ 382160 w 592335"/>
                <a:gd name="connsiteY72-570" fmla="*/ 13648 h 537722"/>
                <a:gd name="connsiteX73-571" fmla="*/ 379430 w 592335"/>
                <a:gd name="connsiteY73-572" fmla="*/ 2730 h 537722"/>
                <a:gd name="connsiteX74-573" fmla="*/ 371242 w 592335"/>
                <a:gd name="connsiteY74-574" fmla="*/ 0 h 537722"/>
                <a:gd name="connsiteX75-575" fmla="*/ 360323 w 592335"/>
                <a:gd name="connsiteY75-576" fmla="*/ 2730 h 537722"/>
                <a:gd name="connsiteX76-577" fmla="*/ 352135 w 592335"/>
                <a:gd name="connsiteY76-578" fmla="*/ 21836 h 537722"/>
                <a:gd name="connsiteX77-579" fmla="*/ 349405 w 592335"/>
                <a:gd name="connsiteY77-580" fmla="*/ 30025 h 537722"/>
                <a:gd name="connsiteX78-581" fmla="*/ 341217 w 592335"/>
                <a:gd name="connsiteY78-582" fmla="*/ 32755 h 537722"/>
                <a:gd name="connsiteX79-583" fmla="*/ 335758 w 592335"/>
                <a:gd name="connsiteY79-584" fmla="*/ 40943 h 537722"/>
                <a:gd name="connsiteX80-585" fmla="*/ 333028 w 592335"/>
                <a:gd name="connsiteY80-586" fmla="*/ 49132 h 537722"/>
                <a:gd name="connsiteX81-587" fmla="*/ 322110 w 592335"/>
                <a:gd name="connsiteY81-588" fmla="*/ 65509 h 537722"/>
                <a:gd name="connsiteX82-589" fmla="*/ 313921 w 592335"/>
                <a:gd name="connsiteY82-590" fmla="*/ 81887 h 537722"/>
                <a:gd name="connsiteX83-591" fmla="*/ 300273 w 592335"/>
                <a:gd name="connsiteY83-592" fmla="*/ 100994 h 537722"/>
                <a:gd name="connsiteX84-593" fmla="*/ 294814 w 592335"/>
                <a:gd name="connsiteY84-594" fmla="*/ 109182 h 537722"/>
                <a:gd name="connsiteX85-595" fmla="*/ 286626 w 592335"/>
                <a:gd name="connsiteY85-596" fmla="*/ 111912 h 537722"/>
                <a:gd name="connsiteX86-597" fmla="*/ 281166 w 592335"/>
                <a:gd name="connsiteY86-598" fmla="*/ 117371 h 537722"/>
                <a:gd name="connsiteX87-599" fmla="*/ 264789 w 592335"/>
                <a:gd name="connsiteY87-600" fmla="*/ 128289 h 537722"/>
                <a:gd name="connsiteX88-601" fmla="*/ 215657 w 592335"/>
                <a:gd name="connsiteY88-602" fmla="*/ 128289 h 537722"/>
                <a:gd name="connsiteX89-603" fmla="*/ 212928 w 592335"/>
                <a:gd name="connsiteY89-604" fmla="*/ 150125 h 537722"/>
                <a:gd name="connsiteX90-605" fmla="*/ 207469 w 592335"/>
                <a:gd name="connsiteY90-606" fmla="*/ 166503 h 537722"/>
                <a:gd name="connsiteX91-607" fmla="*/ 202009 w 592335"/>
                <a:gd name="connsiteY91-608" fmla="*/ 199257 h 537722"/>
                <a:gd name="connsiteX92-609" fmla="*/ 196550 w 592335"/>
                <a:gd name="connsiteY92-610" fmla="*/ 207446 h 537722"/>
                <a:gd name="connsiteX93-611" fmla="*/ 188362 w 592335"/>
                <a:gd name="connsiteY93-612" fmla="*/ 215635 h 537722"/>
                <a:gd name="connsiteX94-613" fmla="*/ 182903 w 592335"/>
                <a:gd name="connsiteY94-614" fmla="*/ 223823 h 537722"/>
                <a:gd name="connsiteX95-615" fmla="*/ 171984 w 592335"/>
                <a:gd name="connsiteY95-616" fmla="*/ 226553 h 537722"/>
                <a:gd name="connsiteX96-617" fmla="*/ 163796 w 592335"/>
                <a:gd name="connsiteY96-618" fmla="*/ 229282 h 537722"/>
                <a:gd name="connsiteX97-619" fmla="*/ 161066 w 592335"/>
                <a:gd name="connsiteY97-620" fmla="*/ 237471 h 537722"/>
                <a:gd name="connsiteX98-621" fmla="*/ 152878 w 592335"/>
                <a:gd name="connsiteY98-622" fmla="*/ 242930 h 537722"/>
                <a:gd name="connsiteX99-623" fmla="*/ 147418 w 592335"/>
                <a:gd name="connsiteY99-624" fmla="*/ 248389 h 537722"/>
                <a:gd name="connsiteX100-625" fmla="*/ 136500 w 592335"/>
                <a:gd name="connsiteY100-626" fmla="*/ 264767 h 537722"/>
                <a:gd name="connsiteX101-627" fmla="*/ 131041 w 592335"/>
                <a:gd name="connsiteY101-628" fmla="*/ 272955 h 537722"/>
                <a:gd name="connsiteX102-629" fmla="*/ 122852 w 592335"/>
                <a:gd name="connsiteY102-630" fmla="*/ 286603 h 537722"/>
                <a:gd name="connsiteX103-631" fmla="*/ 117393 w 592335"/>
                <a:gd name="connsiteY103-632" fmla="*/ 294792 h 537722"/>
                <a:gd name="connsiteX104-633" fmla="*/ 101016 w 592335"/>
                <a:gd name="connsiteY104-634" fmla="*/ 305710 h 537722"/>
                <a:gd name="connsiteX105-635" fmla="*/ 109205 w 592335"/>
                <a:gd name="connsiteY105-636" fmla="*/ 313899 h 537722"/>
                <a:gd name="connsiteX0-637" fmla="*/ 109205 w 592335"/>
                <a:gd name="connsiteY0-638" fmla="*/ 313899 h 537722"/>
                <a:gd name="connsiteX1-639" fmla="*/ 101016 w 592335"/>
                <a:gd name="connsiteY1-640" fmla="*/ 327546 h 537722"/>
                <a:gd name="connsiteX2-641" fmla="*/ 92827 w 592335"/>
                <a:gd name="connsiteY2-642" fmla="*/ 333005 h 537722"/>
                <a:gd name="connsiteX3-643" fmla="*/ 87368 w 592335"/>
                <a:gd name="connsiteY3-644" fmla="*/ 338465 h 537722"/>
                <a:gd name="connsiteX4-645" fmla="*/ 81909 w 592335"/>
                <a:gd name="connsiteY4-646" fmla="*/ 346653 h 537722"/>
                <a:gd name="connsiteX5-647" fmla="*/ 73721 w 592335"/>
                <a:gd name="connsiteY5-648" fmla="*/ 352112 h 537722"/>
                <a:gd name="connsiteX6-649" fmla="*/ 68261 w 592335"/>
                <a:gd name="connsiteY6-650" fmla="*/ 357571 h 537722"/>
                <a:gd name="connsiteX7-651" fmla="*/ 60073 w 592335"/>
                <a:gd name="connsiteY7-652" fmla="*/ 373949 h 537722"/>
                <a:gd name="connsiteX8-653" fmla="*/ 51884 w 592335"/>
                <a:gd name="connsiteY8-654" fmla="*/ 379408 h 537722"/>
                <a:gd name="connsiteX9-655" fmla="*/ 43695 w 592335"/>
                <a:gd name="connsiteY9-656" fmla="*/ 406703 h 537722"/>
                <a:gd name="connsiteX10-657" fmla="*/ 40966 w 592335"/>
                <a:gd name="connsiteY10-658" fmla="*/ 414892 h 537722"/>
                <a:gd name="connsiteX11-659" fmla="*/ 35507 w 592335"/>
                <a:gd name="connsiteY11-660" fmla="*/ 433999 h 537722"/>
                <a:gd name="connsiteX12-661" fmla="*/ 32777 w 592335"/>
                <a:gd name="connsiteY12-662" fmla="*/ 458565 h 537722"/>
                <a:gd name="connsiteX13-663" fmla="*/ 24589 w 592335"/>
                <a:gd name="connsiteY13-664" fmla="*/ 464024 h 537722"/>
                <a:gd name="connsiteX14-665" fmla="*/ 8211 w 592335"/>
                <a:gd name="connsiteY14-666" fmla="*/ 472213 h 537722"/>
                <a:gd name="connsiteX15-667" fmla="*/ 2752 w 592335"/>
                <a:gd name="connsiteY15-668" fmla="*/ 480401 h 537722"/>
                <a:gd name="connsiteX16-669" fmla="*/ 2752 w 592335"/>
                <a:gd name="connsiteY16-670" fmla="*/ 537722 h 537722"/>
                <a:gd name="connsiteX17-671" fmla="*/ 122852 w 592335"/>
                <a:gd name="connsiteY17-672" fmla="*/ 534992 h 537722"/>
                <a:gd name="connsiteX18-673" fmla="*/ 177443 w 592335"/>
                <a:gd name="connsiteY18-674" fmla="*/ 532263 h 537722"/>
                <a:gd name="connsiteX19-675" fmla="*/ 185632 w 592335"/>
                <a:gd name="connsiteY19-676" fmla="*/ 529533 h 537722"/>
                <a:gd name="connsiteX20-677" fmla="*/ 294814 w 592335"/>
                <a:gd name="connsiteY20-678" fmla="*/ 526804 h 537722"/>
                <a:gd name="connsiteX21-679" fmla="*/ 303003 w 592335"/>
                <a:gd name="connsiteY21-680" fmla="*/ 521345 h 537722"/>
                <a:gd name="connsiteX22-681" fmla="*/ 316651 w 592335"/>
                <a:gd name="connsiteY22-682" fmla="*/ 507697 h 537722"/>
                <a:gd name="connsiteX23-683" fmla="*/ 335758 w 592335"/>
                <a:gd name="connsiteY23-684" fmla="*/ 488590 h 537722"/>
                <a:gd name="connsiteX24-685" fmla="*/ 343946 w 592335"/>
                <a:gd name="connsiteY24-686" fmla="*/ 483131 h 537722"/>
                <a:gd name="connsiteX25-687" fmla="*/ 365783 w 592335"/>
                <a:gd name="connsiteY25-688" fmla="*/ 477672 h 537722"/>
                <a:gd name="connsiteX26-689" fmla="*/ 373971 w 592335"/>
                <a:gd name="connsiteY26-690" fmla="*/ 474942 h 537722"/>
                <a:gd name="connsiteX27-691" fmla="*/ 379430 w 592335"/>
                <a:gd name="connsiteY27-692" fmla="*/ 466754 h 537722"/>
                <a:gd name="connsiteX28-693" fmla="*/ 384889 w 592335"/>
                <a:gd name="connsiteY28-694" fmla="*/ 461294 h 537722"/>
                <a:gd name="connsiteX29-695" fmla="*/ 387619 w 592335"/>
                <a:gd name="connsiteY29-696" fmla="*/ 447647 h 537722"/>
                <a:gd name="connsiteX30-697" fmla="*/ 390349 w 592335"/>
                <a:gd name="connsiteY30-698" fmla="*/ 439458 h 537722"/>
                <a:gd name="connsiteX31-699" fmla="*/ 393078 w 592335"/>
                <a:gd name="connsiteY31-700" fmla="*/ 428540 h 537722"/>
                <a:gd name="connsiteX32-701" fmla="*/ 428562 w 592335"/>
                <a:gd name="connsiteY32-702" fmla="*/ 450319 h 537722"/>
                <a:gd name="connsiteX33-703" fmla="*/ 436751 w 592335"/>
                <a:gd name="connsiteY33-704" fmla="*/ 446699 h 537722"/>
                <a:gd name="connsiteX34-705" fmla="*/ 456749 w 592335"/>
                <a:gd name="connsiteY34-706" fmla="*/ 449428 h 537722"/>
                <a:gd name="connsiteX35-707" fmla="*/ 468558 w 592335"/>
                <a:gd name="connsiteY35-708" fmla="*/ 445363 h 537722"/>
                <a:gd name="connsiteX36-709" fmla="*/ 502260 w 592335"/>
                <a:gd name="connsiteY36-710" fmla="*/ 442188 h 537722"/>
                <a:gd name="connsiteX37-711" fmla="*/ 507719 w 592335"/>
                <a:gd name="connsiteY37-712" fmla="*/ 436728 h 537722"/>
                <a:gd name="connsiteX38-713" fmla="*/ 515908 w 592335"/>
                <a:gd name="connsiteY38-714" fmla="*/ 433999 h 537722"/>
                <a:gd name="connsiteX39-715" fmla="*/ 529556 w 592335"/>
                <a:gd name="connsiteY39-716" fmla="*/ 423081 h 537722"/>
                <a:gd name="connsiteX40-717" fmla="*/ 537744 w 592335"/>
                <a:gd name="connsiteY40-718" fmla="*/ 417622 h 537722"/>
                <a:gd name="connsiteX41-719" fmla="*/ 565040 w 592335"/>
                <a:gd name="connsiteY41-720" fmla="*/ 412162 h 537722"/>
                <a:gd name="connsiteX42-721" fmla="*/ 573229 w 592335"/>
                <a:gd name="connsiteY42-722" fmla="*/ 409433 h 537722"/>
                <a:gd name="connsiteX43-723" fmla="*/ 575958 w 592335"/>
                <a:gd name="connsiteY43-724" fmla="*/ 401244 h 537722"/>
                <a:gd name="connsiteX44-725" fmla="*/ 586876 w 592335"/>
                <a:gd name="connsiteY44-726" fmla="*/ 387596 h 537722"/>
                <a:gd name="connsiteX45-727" fmla="*/ 592335 w 592335"/>
                <a:gd name="connsiteY45-728" fmla="*/ 379408 h 537722"/>
                <a:gd name="connsiteX46-729" fmla="*/ 589606 w 592335"/>
                <a:gd name="connsiteY46-730" fmla="*/ 338465 h 537722"/>
                <a:gd name="connsiteX47-731" fmla="*/ 581417 w 592335"/>
                <a:gd name="connsiteY47-732" fmla="*/ 335735 h 537722"/>
                <a:gd name="connsiteX48-733" fmla="*/ 518638 w 592335"/>
                <a:gd name="connsiteY48-734" fmla="*/ 333005 h 537722"/>
                <a:gd name="connsiteX49-735" fmla="*/ 515908 w 592335"/>
                <a:gd name="connsiteY49-736" fmla="*/ 302980 h 537722"/>
                <a:gd name="connsiteX50-737" fmla="*/ 524097 w 592335"/>
                <a:gd name="connsiteY50-738" fmla="*/ 297521 h 537722"/>
                <a:gd name="connsiteX51-739" fmla="*/ 537744 w 592335"/>
                <a:gd name="connsiteY51-740" fmla="*/ 283874 h 537722"/>
                <a:gd name="connsiteX52-741" fmla="*/ 548663 w 592335"/>
                <a:gd name="connsiteY52-742" fmla="*/ 272955 h 537722"/>
                <a:gd name="connsiteX53-743" fmla="*/ 554122 w 592335"/>
                <a:gd name="connsiteY53-744" fmla="*/ 264767 h 537722"/>
                <a:gd name="connsiteX54-745" fmla="*/ 562310 w 592335"/>
                <a:gd name="connsiteY54-746" fmla="*/ 259308 h 537722"/>
                <a:gd name="connsiteX55-747" fmla="*/ 573229 w 592335"/>
                <a:gd name="connsiteY55-748" fmla="*/ 237471 h 537722"/>
                <a:gd name="connsiteX56-749" fmla="*/ 573229 w 592335"/>
                <a:gd name="connsiteY56-750" fmla="*/ 147396 h 537722"/>
                <a:gd name="connsiteX57-751" fmla="*/ 556851 w 592335"/>
                <a:gd name="connsiteY57-752" fmla="*/ 144666 h 537722"/>
                <a:gd name="connsiteX58-753" fmla="*/ 537744 w 592335"/>
                <a:gd name="connsiteY58-754" fmla="*/ 141937 h 537722"/>
                <a:gd name="connsiteX59-755" fmla="*/ 510449 w 592335"/>
                <a:gd name="connsiteY59-756" fmla="*/ 133748 h 537722"/>
                <a:gd name="connsiteX60-757" fmla="*/ 496801 w 592335"/>
                <a:gd name="connsiteY60-758" fmla="*/ 131019 h 537722"/>
                <a:gd name="connsiteX61-759" fmla="*/ 464046 w 592335"/>
                <a:gd name="connsiteY61-760" fmla="*/ 128289 h 537722"/>
                <a:gd name="connsiteX62-761" fmla="*/ 455858 w 592335"/>
                <a:gd name="connsiteY62-762" fmla="*/ 125559 h 537722"/>
                <a:gd name="connsiteX63-763" fmla="*/ 436751 w 592335"/>
                <a:gd name="connsiteY63-764" fmla="*/ 120100 h 537722"/>
                <a:gd name="connsiteX64-765" fmla="*/ 428562 w 592335"/>
                <a:gd name="connsiteY64-766" fmla="*/ 114641 h 537722"/>
                <a:gd name="connsiteX65-767" fmla="*/ 423103 w 592335"/>
                <a:gd name="connsiteY65-768" fmla="*/ 106453 h 537722"/>
                <a:gd name="connsiteX66-769" fmla="*/ 414915 w 592335"/>
                <a:gd name="connsiteY66-770" fmla="*/ 100994 h 537722"/>
                <a:gd name="connsiteX67-771" fmla="*/ 412185 w 592335"/>
                <a:gd name="connsiteY67-772" fmla="*/ 92805 h 537722"/>
                <a:gd name="connsiteX68-773" fmla="*/ 398537 w 592335"/>
                <a:gd name="connsiteY68-774" fmla="*/ 76428 h 537722"/>
                <a:gd name="connsiteX69-775" fmla="*/ 395808 w 592335"/>
                <a:gd name="connsiteY69-776" fmla="*/ 68239 h 537722"/>
                <a:gd name="connsiteX70-777" fmla="*/ 387619 w 592335"/>
                <a:gd name="connsiteY70-778" fmla="*/ 60050 h 537722"/>
                <a:gd name="connsiteX71-779" fmla="*/ 384889 w 592335"/>
                <a:gd name="connsiteY71-780" fmla="*/ 21836 h 537722"/>
                <a:gd name="connsiteX72-781" fmla="*/ 382160 w 592335"/>
                <a:gd name="connsiteY72-782" fmla="*/ 13648 h 537722"/>
                <a:gd name="connsiteX73-783" fmla="*/ 379430 w 592335"/>
                <a:gd name="connsiteY73-784" fmla="*/ 2730 h 537722"/>
                <a:gd name="connsiteX74-785" fmla="*/ 371242 w 592335"/>
                <a:gd name="connsiteY74-786" fmla="*/ 0 h 537722"/>
                <a:gd name="connsiteX75-787" fmla="*/ 360323 w 592335"/>
                <a:gd name="connsiteY75-788" fmla="*/ 2730 h 537722"/>
                <a:gd name="connsiteX76-789" fmla="*/ 352135 w 592335"/>
                <a:gd name="connsiteY76-790" fmla="*/ 21836 h 537722"/>
                <a:gd name="connsiteX77-791" fmla="*/ 349405 w 592335"/>
                <a:gd name="connsiteY77-792" fmla="*/ 30025 h 537722"/>
                <a:gd name="connsiteX78-793" fmla="*/ 341217 w 592335"/>
                <a:gd name="connsiteY78-794" fmla="*/ 32755 h 537722"/>
                <a:gd name="connsiteX79-795" fmla="*/ 335758 w 592335"/>
                <a:gd name="connsiteY79-796" fmla="*/ 40943 h 537722"/>
                <a:gd name="connsiteX80-797" fmla="*/ 333028 w 592335"/>
                <a:gd name="connsiteY80-798" fmla="*/ 49132 h 537722"/>
                <a:gd name="connsiteX81-799" fmla="*/ 322110 w 592335"/>
                <a:gd name="connsiteY81-800" fmla="*/ 65509 h 537722"/>
                <a:gd name="connsiteX82-801" fmla="*/ 313921 w 592335"/>
                <a:gd name="connsiteY82-802" fmla="*/ 81887 h 537722"/>
                <a:gd name="connsiteX83-803" fmla="*/ 300273 w 592335"/>
                <a:gd name="connsiteY83-804" fmla="*/ 100994 h 537722"/>
                <a:gd name="connsiteX84-805" fmla="*/ 294814 w 592335"/>
                <a:gd name="connsiteY84-806" fmla="*/ 109182 h 537722"/>
                <a:gd name="connsiteX85-807" fmla="*/ 286626 w 592335"/>
                <a:gd name="connsiteY85-808" fmla="*/ 111912 h 537722"/>
                <a:gd name="connsiteX86-809" fmla="*/ 281166 w 592335"/>
                <a:gd name="connsiteY86-810" fmla="*/ 117371 h 537722"/>
                <a:gd name="connsiteX87-811" fmla="*/ 264789 w 592335"/>
                <a:gd name="connsiteY87-812" fmla="*/ 128289 h 537722"/>
                <a:gd name="connsiteX88-813" fmla="*/ 215657 w 592335"/>
                <a:gd name="connsiteY88-814" fmla="*/ 128289 h 537722"/>
                <a:gd name="connsiteX89-815" fmla="*/ 212928 w 592335"/>
                <a:gd name="connsiteY89-816" fmla="*/ 150125 h 537722"/>
                <a:gd name="connsiteX90-817" fmla="*/ 207469 w 592335"/>
                <a:gd name="connsiteY90-818" fmla="*/ 166503 h 537722"/>
                <a:gd name="connsiteX91-819" fmla="*/ 202009 w 592335"/>
                <a:gd name="connsiteY91-820" fmla="*/ 199257 h 537722"/>
                <a:gd name="connsiteX92-821" fmla="*/ 196550 w 592335"/>
                <a:gd name="connsiteY92-822" fmla="*/ 207446 h 537722"/>
                <a:gd name="connsiteX93-823" fmla="*/ 188362 w 592335"/>
                <a:gd name="connsiteY93-824" fmla="*/ 215635 h 537722"/>
                <a:gd name="connsiteX94-825" fmla="*/ 182903 w 592335"/>
                <a:gd name="connsiteY94-826" fmla="*/ 223823 h 537722"/>
                <a:gd name="connsiteX95-827" fmla="*/ 171984 w 592335"/>
                <a:gd name="connsiteY95-828" fmla="*/ 226553 h 537722"/>
                <a:gd name="connsiteX96-829" fmla="*/ 163796 w 592335"/>
                <a:gd name="connsiteY96-830" fmla="*/ 229282 h 537722"/>
                <a:gd name="connsiteX97-831" fmla="*/ 161066 w 592335"/>
                <a:gd name="connsiteY97-832" fmla="*/ 237471 h 537722"/>
                <a:gd name="connsiteX98-833" fmla="*/ 152878 w 592335"/>
                <a:gd name="connsiteY98-834" fmla="*/ 242930 h 537722"/>
                <a:gd name="connsiteX99-835" fmla="*/ 147418 w 592335"/>
                <a:gd name="connsiteY99-836" fmla="*/ 248389 h 537722"/>
                <a:gd name="connsiteX100-837" fmla="*/ 136500 w 592335"/>
                <a:gd name="connsiteY100-838" fmla="*/ 264767 h 537722"/>
                <a:gd name="connsiteX101-839" fmla="*/ 131041 w 592335"/>
                <a:gd name="connsiteY101-840" fmla="*/ 272955 h 537722"/>
                <a:gd name="connsiteX102-841" fmla="*/ 122852 w 592335"/>
                <a:gd name="connsiteY102-842" fmla="*/ 286603 h 537722"/>
                <a:gd name="connsiteX103-843" fmla="*/ 117393 w 592335"/>
                <a:gd name="connsiteY103-844" fmla="*/ 294792 h 537722"/>
                <a:gd name="connsiteX104-845" fmla="*/ 101016 w 592335"/>
                <a:gd name="connsiteY104-846" fmla="*/ 305710 h 537722"/>
                <a:gd name="connsiteX105-847" fmla="*/ 109205 w 592335"/>
                <a:gd name="connsiteY105-848" fmla="*/ 313899 h 537722"/>
                <a:gd name="connsiteX0-849" fmla="*/ 109205 w 592335"/>
                <a:gd name="connsiteY0-850" fmla="*/ 313899 h 537722"/>
                <a:gd name="connsiteX1-851" fmla="*/ 101016 w 592335"/>
                <a:gd name="connsiteY1-852" fmla="*/ 327546 h 537722"/>
                <a:gd name="connsiteX2-853" fmla="*/ 92827 w 592335"/>
                <a:gd name="connsiteY2-854" fmla="*/ 333005 h 537722"/>
                <a:gd name="connsiteX3-855" fmla="*/ 87368 w 592335"/>
                <a:gd name="connsiteY3-856" fmla="*/ 338465 h 537722"/>
                <a:gd name="connsiteX4-857" fmla="*/ 81909 w 592335"/>
                <a:gd name="connsiteY4-858" fmla="*/ 346653 h 537722"/>
                <a:gd name="connsiteX5-859" fmla="*/ 73721 w 592335"/>
                <a:gd name="connsiteY5-860" fmla="*/ 352112 h 537722"/>
                <a:gd name="connsiteX6-861" fmla="*/ 68261 w 592335"/>
                <a:gd name="connsiteY6-862" fmla="*/ 357571 h 537722"/>
                <a:gd name="connsiteX7-863" fmla="*/ 60073 w 592335"/>
                <a:gd name="connsiteY7-864" fmla="*/ 373949 h 537722"/>
                <a:gd name="connsiteX8-865" fmla="*/ 51884 w 592335"/>
                <a:gd name="connsiteY8-866" fmla="*/ 379408 h 537722"/>
                <a:gd name="connsiteX9-867" fmla="*/ 43695 w 592335"/>
                <a:gd name="connsiteY9-868" fmla="*/ 406703 h 537722"/>
                <a:gd name="connsiteX10-869" fmla="*/ 40966 w 592335"/>
                <a:gd name="connsiteY10-870" fmla="*/ 414892 h 537722"/>
                <a:gd name="connsiteX11-871" fmla="*/ 35507 w 592335"/>
                <a:gd name="connsiteY11-872" fmla="*/ 433999 h 537722"/>
                <a:gd name="connsiteX12-873" fmla="*/ 32777 w 592335"/>
                <a:gd name="connsiteY12-874" fmla="*/ 458565 h 537722"/>
                <a:gd name="connsiteX13-875" fmla="*/ 24589 w 592335"/>
                <a:gd name="connsiteY13-876" fmla="*/ 464024 h 537722"/>
                <a:gd name="connsiteX14-877" fmla="*/ 8211 w 592335"/>
                <a:gd name="connsiteY14-878" fmla="*/ 472213 h 537722"/>
                <a:gd name="connsiteX15-879" fmla="*/ 2752 w 592335"/>
                <a:gd name="connsiteY15-880" fmla="*/ 480401 h 537722"/>
                <a:gd name="connsiteX16-881" fmla="*/ 2752 w 592335"/>
                <a:gd name="connsiteY16-882" fmla="*/ 537722 h 537722"/>
                <a:gd name="connsiteX17-883" fmla="*/ 122852 w 592335"/>
                <a:gd name="connsiteY17-884" fmla="*/ 534992 h 537722"/>
                <a:gd name="connsiteX18-885" fmla="*/ 177443 w 592335"/>
                <a:gd name="connsiteY18-886" fmla="*/ 532263 h 537722"/>
                <a:gd name="connsiteX19-887" fmla="*/ 185632 w 592335"/>
                <a:gd name="connsiteY19-888" fmla="*/ 529533 h 537722"/>
                <a:gd name="connsiteX20-889" fmla="*/ 294814 w 592335"/>
                <a:gd name="connsiteY20-890" fmla="*/ 526804 h 537722"/>
                <a:gd name="connsiteX21-891" fmla="*/ 303003 w 592335"/>
                <a:gd name="connsiteY21-892" fmla="*/ 521345 h 537722"/>
                <a:gd name="connsiteX22-893" fmla="*/ 316651 w 592335"/>
                <a:gd name="connsiteY22-894" fmla="*/ 507697 h 537722"/>
                <a:gd name="connsiteX23-895" fmla="*/ 335758 w 592335"/>
                <a:gd name="connsiteY23-896" fmla="*/ 488590 h 537722"/>
                <a:gd name="connsiteX24-897" fmla="*/ 343946 w 592335"/>
                <a:gd name="connsiteY24-898" fmla="*/ 483131 h 537722"/>
                <a:gd name="connsiteX25-899" fmla="*/ 365783 w 592335"/>
                <a:gd name="connsiteY25-900" fmla="*/ 477672 h 537722"/>
                <a:gd name="connsiteX26-901" fmla="*/ 373971 w 592335"/>
                <a:gd name="connsiteY26-902" fmla="*/ 474942 h 537722"/>
                <a:gd name="connsiteX27-903" fmla="*/ 379430 w 592335"/>
                <a:gd name="connsiteY27-904" fmla="*/ 466754 h 537722"/>
                <a:gd name="connsiteX28-905" fmla="*/ 384889 w 592335"/>
                <a:gd name="connsiteY28-906" fmla="*/ 461294 h 537722"/>
                <a:gd name="connsiteX29-907" fmla="*/ 387619 w 592335"/>
                <a:gd name="connsiteY29-908" fmla="*/ 447647 h 537722"/>
                <a:gd name="connsiteX30-909" fmla="*/ 390349 w 592335"/>
                <a:gd name="connsiteY30-910" fmla="*/ 439458 h 537722"/>
                <a:gd name="connsiteX31-911" fmla="*/ 393078 w 592335"/>
                <a:gd name="connsiteY31-912" fmla="*/ 428540 h 537722"/>
                <a:gd name="connsiteX32-913" fmla="*/ 428562 w 592335"/>
                <a:gd name="connsiteY32-914" fmla="*/ 450319 h 537722"/>
                <a:gd name="connsiteX33-915" fmla="*/ 436751 w 592335"/>
                <a:gd name="connsiteY33-916" fmla="*/ 446699 h 537722"/>
                <a:gd name="connsiteX34-917" fmla="*/ 456749 w 592335"/>
                <a:gd name="connsiteY34-918" fmla="*/ 449428 h 537722"/>
                <a:gd name="connsiteX35-919" fmla="*/ 468558 w 592335"/>
                <a:gd name="connsiteY35-920" fmla="*/ 445363 h 537722"/>
                <a:gd name="connsiteX36-921" fmla="*/ 502260 w 592335"/>
                <a:gd name="connsiteY36-922" fmla="*/ 442188 h 537722"/>
                <a:gd name="connsiteX37-923" fmla="*/ 507719 w 592335"/>
                <a:gd name="connsiteY37-924" fmla="*/ 436728 h 537722"/>
                <a:gd name="connsiteX38-925" fmla="*/ 515908 w 592335"/>
                <a:gd name="connsiteY38-926" fmla="*/ 433999 h 537722"/>
                <a:gd name="connsiteX39-927" fmla="*/ 529556 w 592335"/>
                <a:gd name="connsiteY39-928" fmla="*/ 423081 h 537722"/>
                <a:gd name="connsiteX40-929" fmla="*/ 537744 w 592335"/>
                <a:gd name="connsiteY40-930" fmla="*/ 417622 h 537722"/>
                <a:gd name="connsiteX41-931" fmla="*/ 565040 w 592335"/>
                <a:gd name="connsiteY41-932" fmla="*/ 412162 h 537722"/>
                <a:gd name="connsiteX42-933" fmla="*/ 573229 w 592335"/>
                <a:gd name="connsiteY42-934" fmla="*/ 409433 h 537722"/>
                <a:gd name="connsiteX43-935" fmla="*/ 575958 w 592335"/>
                <a:gd name="connsiteY43-936" fmla="*/ 401244 h 537722"/>
                <a:gd name="connsiteX44-937" fmla="*/ 586876 w 592335"/>
                <a:gd name="connsiteY44-938" fmla="*/ 387596 h 537722"/>
                <a:gd name="connsiteX45-939" fmla="*/ 592335 w 592335"/>
                <a:gd name="connsiteY45-940" fmla="*/ 379408 h 537722"/>
                <a:gd name="connsiteX46-941" fmla="*/ 589606 w 592335"/>
                <a:gd name="connsiteY46-942" fmla="*/ 338465 h 537722"/>
                <a:gd name="connsiteX47-943" fmla="*/ 581417 w 592335"/>
                <a:gd name="connsiteY47-944" fmla="*/ 335735 h 537722"/>
                <a:gd name="connsiteX48-945" fmla="*/ 518638 w 592335"/>
                <a:gd name="connsiteY48-946" fmla="*/ 333005 h 537722"/>
                <a:gd name="connsiteX49-947" fmla="*/ 515908 w 592335"/>
                <a:gd name="connsiteY49-948" fmla="*/ 302980 h 537722"/>
                <a:gd name="connsiteX50-949" fmla="*/ 543147 w 592335"/>
                <a:gd name="connsiteY50-950" fmla="*/ 297521 h 537722"/>
                <a:gd name="connsiteX51-951" fmla="*/ 537744 w 592335"/>
                <a:gd name="connsiteY51-952" fmla="*/ 283874 h 537722"/>
                <a:gd name="connsiteX52-953" fmla="*/ 548663 w 592335"/>
                <a:gd name="connsiteY52-954" fmla="*/ 272955 h 537722"/>
                <a:gd name="connsiteX53-955" fmla="*/ 554122 w 592335"/>
                <a:gd name="connsiteY53-956" fmla="*/ 264767 h 537722"/>
                <a:gd name="connsiteX54-957" fmla="*/ 562310 w 592335"/>
                <a:gd name="connsiteY54-958" fmla="*/ 259308 h 537722"/>
                <a:gd name="connsiteX55-959" fmla="*/ 573229 w 592335"/>
                <a:gd name="connsiteY55-960" fmla="*/ 237471 h 537722"/>
                <a:gd name="connsiteX56-961" fmla="*/ 573229 w 592335"/>
                <a:gd name="connsiteY56-962" fmla="*/ 147396 h 537722"/>
                <a:gd name="connsiteX57-963" fmla="*/ 556851 w 592335"/>
                <a:gd name="connsiteY57-964" fmla="*/ 144666 h 537722"/>
                <a:gd name="connsiteX58-965" fmla="*/ 537744 w 592335"/>
                <a:gd name="connsiteY58-966" fmla="*/ 141937 h 537722"/>
                <a:gd name="connsiteX59-967" fmla="*/ 510449 w 592335"/>
                <a:gd name="connsiteY59-968" fmla="*/ 133748 h 537722"/>
                <a:gd name="connsiteX60-969" fmla="*/ 496801 w 592335"/>
                <a:gd name="connsiteY60-970" fmla="*/ 131019 h 537722"/>
                <a:gd name="connsiteX61-971" fmla="*/ 464046 w 592335"/>
                <a:gd name="connsiteY61-972" fmla="*/ 128289 h 537722"/>
                <a:gd name="connsiteX62-973" fmla="*/ 455858 w 592335"/>
                <a:gd name="connsiteY62-974" fmla="*/ 125559 h 537722"/>
                <a:gd name="connsiteX63-975" fmla="*/ 436751 w 592335"/>
                <a:gd name="connsiteY63-976" fmla="*/ 120100 h 537722"/>
                <a:gd name="connsiteX64-977" fmla="*/ 428562 w 592335"/>
                <a:gd name="connsiteY64-978" fmla="*/ 114641 h 537722"/>
                <a:gd name="connsiteX65-979" fmla="*/ 423103 w 592335"/>
                <a:gd name="connsiteY65-980" fmla="*/ 106453 h 537722"/>
                <a:gd name="connsiteX66-981" fmla="*/ 414915 w 592335"/>
                <a:gd name="connsiteY66-982" fmla="*/ 100994 h 537722"/>
                <a:gd name="connsiteX67-983" fmla="*/ 412185 w 592335"/>
                <a:gd name="connsiteY67-984" fmla="*/ 92805 h 537722"/>
                <a:gd name="connsiteX68-985" fmla="*/ 398537 w 592335"/>
                <a:gd name="connsiteY68-986" fmla="*/ 76428 h 537722"/>
                <a:gd name="connsiteX69-987" fmla="*/ 395808 w 592335"/>
                <a:gd name="connsiteY69-988" fmla="*/ 68239 h 537722"/>
                <a:gd name="connsiteX70-989" fmla="*/ 387619 w 592335"/>
                <a:gd name="connsiteY70-990" fmla="*/ 60050 h 537722"/>
                <a:gd name="connsiteX71-991" fmla="*/ 384889 w 592335"/>
                <a:gd name="connsiteY71-992" fmla="*/ 21836 h 537722"/>
                <a:gd name="connsiteX72-993" fmla="*/ 382160 w 592335"/>
                <a:gd name="connsiteY72-994" fmla="*/ 13648 h 537722"/>
                <a:gd name="connsiteX73-995" fmla="*/ 379430 w 592335"/>
                <a:gd name="connsiteY73-996" fmla="*/ 2730 h 537722"/>
                <a:gd name="connsiteX74-997" fmla="*/ 371242 w 592335"/>
                <a:gd name="connsiteY74-998" fmla="*/ 0 h 537722"/>
                <a:gd name="connsiteX75-999" fmla="*/ 360323 w 592335"/>
                <a:gd name="connsiteY75-1000" fmla="*/ 2730 h 537722"/>
                <a:gd name="connsiteX76-1001" fmla="*/ 352135 w 592335"/>
                <a:gd name="connsiteY76-1002" fmla="*/ 21836 h 537722"/>
                <a:gd name="connsiteX77-1003" fmla="*/ 349405 w 592335"/>
                <a:gd name="connsiteY77-1004" fmla="*/ 30025 h 537722"/>
                <a:gd name="connsiteX78-1005" fmla="*/ 341217 w 592335"/>
                <a:gd name="connsiteY78-1006" fmla="*/ 32755 h 537722"/>
                <a:gd name="connsiteX79-1007" fmla="*/ 335758 w 592335"/>
                <a:gd name="connsiteY79-1008" fmla="*/ 40943 h 537722"/>
                <a:gd name="connsiteX80-1009" fmla="*/ 333028 w 592335"/>
                <a:gd name="connsiteY80-1010" fmla="*/ 49132 h 537722"/>
                <a:gd name="connsiteX81-1011" fmla="*/ 322110 w 592335"/>
                <a:gd name="connsiteY81-1012" fmla="*/ 65509 h 537722"/>
                <a:gd name="connsiteX82-1013" fmla="*/ 313921 w 592335"/>
                <a:gd name="connsiteY82-1014" fmla="*/ 81887 h 537722"/>
                <a:gd name="connsiteX83-1015" fmla="*/ 300273 w 592335"/>
                <a:gd name="connsiteY83-1016" fmla="*/ 100994 h 537722"/>
                <a:gd name="connsiteX84-1017" fmla="*/ 294814 w 592335"/>
                <a:gd name="connsiteY84-1018" fmla="*/ 109182 h 537722"/>
                <a:gd name="connsiteX85-1019" fmla="*/ 286626 w 592335"/>
                <a:gd name="connsiteY85-1020" fmla="*/ 111912 h 537722"/>
                <a:gd name="connsiteX86-1021" fmla="*/ 281166 w 592335"/>
                <a:gd name="connsiteY86-1022" fmla="*/ 117371 h 537722"/>
                <a:gd name="connsiteX87-1023" fmla="*/ 264789 w 592335"/>
                <a:gd name="connsiteY87-1024" fmla="*/ 128289 h 537722"/>
                <a:gd name="connsiteX88-1025" fmla="*/ 215657 w 592335"/>
                <a:gd name="connsiteY88-1026" fmla="*/ 128289 h 537722"/>
                <a:gd name="connsiteX89-1027" fmla="*/ 212928 w 592335"/>
                <a:gd name="connsiteY89-1028" fmla="*/ 150125 h 537722"/>
                <a:gd name="connsiteX90-1029" fmla="*/ 207469 w 592335"/>
                <a:gd name="connsiteY90-1030" fmla="*/ 166503 h 537722"/>
                <a:gd name="connsiteX91-1031" fmla="*/ 202009 w 592335"/>
                <a:gd name="connsiteY91-1032" fmla="*/ 199257 h 537722"/>
                <a:gd name="connsiteX92-1033" fmla="*/ 196550 w 592335"/>
                <a:gd name="connsiteY92-1034" fmla="*/ 207446 h 537722"/>
                <a:gd name="connsiteX93-1035" fmla="*/ 188362 w 592335"/>
                <a:gd name="connsiteY93-1036" fmla="*/ 215635 h 537722"/>
                <a:gd name="connsiteX94-1037" fmla="*/ 182903 w 592335"/>
                <a:gd name="connsiteY94-1038" fmla="*/ 223823 h 537722"/>
                <a:gd name="connsiteX95-1039" fmla="*/ 171984 w 592335"/>
                <a:gd name="connsiteY95-1040" fmla="*/ 226553 h 537722"/>
                <a:gd name="connsiteX96-1041" fmla="*/ 163796 w 592335"/>
                <a:gd name="connsiteY96-1042" fmla="*/ 229282 h 537722"/>
                <a:gd name="connsiteX97-1043" fmla="*/ 161066 w 592335"/>
                <a:gd name="connsiteY97-1044" fmla="*/ 237471 h 537722"/>
                <a:gd name="connsiteX98-1045" fmla="*/ 152878 w 592335"/>
                <a:gd name="connsiteY98-1046" fmla="*/ 242930 h 537722"/>
                <a:gd name="connsiteX99-1047" fmla="*/ 147418 w 592335"/>
                <a:gd name="connsiteY99-1048" fmla="*/ 248389 h 537722"/>
                <a:gd name="connsiteX100-1049" fmla="*/ 136500 w 592335"/>
                <a:gd name="connsiteY100-1050" fmla="*/ 264767 h 537722"/>
                <a:gd name="connsiteX101-1051" fmla="*/ 131041 w 592335"/>
                <a:gd name="connsiteY101-1052" fmla="*/ 272955 h 537722"/>
                <a:gd name="connsiteX102-1053" fmla="*/ 122852 w 592335"/>
                <a:gd name="connsiteY102-1054" fmla="*/ 286603 h 537722"/>
                <a:gd name="connsiteX103-1055" fmla="*/ 117393 w 592335"/>
                <a:gd name="connsiteY103-1056" fmla="*/ 294792 h 537722"/>
                <a:gd name="connsiteX104-1057" fmla="*/ 101016 w 592335"/>
                <a:gd name="connsiteY104-1058" fmla="*/ 305710 h 537722"/>
                <a:gd name="connsiteX105-1059" fmla="*/ 109205 w 592335"/>
                <a:gd name="connsiteY105-1060" fmla="*/ 313899 h 537722"/>
                <a:gd name="connsiteX0-1061" fmla="*/ 109205 w 592335"/>
                <a:gd name="connsiteY0-1062" fmla="*/ 313899 h 537722"/>
                <a:gd name="connsiteX1-1063" fmla="*/ 101016 w 592335"/>
                <a:gd name="connsiteY1-1064" fmla="*/ 327546 h 537722"/>
                <a:gd name="connsiteX2-1065" fmla="*/ 92827 w 592335"/>
                <a:gd name="connsiteY2-1066" fmla="*/ 333005 h 537722"/>
                <a:gd name="connsiteX3-1067" fmla="*/ 87368 w 592335"/>
                <a:gd name="connsiteY3-1068" fmla="*/ 338465 h 537722"/>
                <a:gd name="connsiteX4-1069" fmla="*/ 81909 w 592335"/>
                <a:gd name="connsiteY4-1070" fmla="*/ 346653 h 537722"/>
                <a:gd name="connsiteX5-1071" fmla="*/ 73721 w 592335"/>
                <a:gd name="connsiteY5-1072" fmla="*/ 352112 h 537722"/>
                <a:gd name="connsiteX6-1073" fmla="*/ 68261 w 592335"/>
                <a:gd name="connsiteY6-1074" fmla="*/ 357571 h 537722"/>
                <a:gd name="connsiteX7-1075" fmla="*/ 60073 w 592335"/>
                <a:gd name="connsiteY7-1076" fmla="*/ 373949 h 537722"/>
                <a:gd name="connsiteX8-1077" fmla="*/ 51884 w 592335"/>
                <a:gd name="connsiteY8-1078" fmla="*/ 379408 h 537722"/>
                <a:gd name="connsiteX9-1079" fmla="*/ 43695 w 592335"/>
                <a:gd name="connsiteY9-1080" fmla="*/ 406703 h 537722"/>
                <a:gd name="connsiteX10-1081" fmla="*/ 40966 w 592335"/>
                <a:gd name="connsiteY10-1082" fmla="*/ 414892 h 537722"/>
                <a:gd name="connsiteX11-1083" fmla="*/ 35507 w 592335"/>
                <a:gd name="connsiteY11-1084" fmla="*/ 433999 h 537722"/>
                <a:gd name="connsiteX12-1085" fmla="*/ 32777 w 592335"/>
                <a:gd name="connsiteY12-1086" fmla="*/ 458565 h 537722"/>
                <a:gd name="connsiteX13-1087" fmla="*/ 24589 w 592335"/>
                <a:gd name="connsiteY13-1088" fmla="*/ 464024 h 537722"/>
                <a:gd name="connsiteX14-1089" fmla="*/ 8211 w 592335"/>
                <a:gd name="connsiteY14-1090" fmla="*/ 472213 h 537722"/>
                <a:gd name="connsiteX15-1091" fmla="*/ 2752 w 592335"/>
                <a:gd name="connsiteY15-1092" fmla="*/ 480401 h 537722"/>
                <a:gd name="connsiteX16-1093" fmla="*/ 2752 w 592335"/>
                <a:gd name="connsiteY16-1094" fmla="*/ 537722 h 537722"/>
                <a:gd name="connsiteX17-1095" fmla="*/ 122852 w 592335"/>
                <a:gd name="connsiteY17-1096" fmla="*/ 534992 h 537722"/>
                <a:gd name="connsiteX18-1097" fmla="*/ 177443 w 592335"/>
                <a:gd name="connsiteY18-1098" fmla="*/ 532263 h 537722"/>
                <a:gd name="connsiteX19-1099" fmla="*/ 185632 w 592335"/>
                <a:gd name="connsiteY19-1100" fmla="*/ 529533 h 537722"/>
                <a:gd name="connsiteX20-1101" fmla="*/ 294814 w 592335"/>
                <a:gd name="connsiteY20-1102" fmla="*/ 526804 h 537722"/>
                <a:gd name="connsiteX21-1103" fmla="*/ 303003 w 592335"/>
                <a:gd name="connsiteY21-1104" fmla="*/ 521345 h 537722"/>
                <a:gd name="connsiteX22-1105" fmla="*/ 316651 w 592335"/>
                <a:gd name="connsiteY22-1106" fmla="*/ 507697 h 537722"/>
                <a:gd name="connsiteX23-1107" fmla="*/ 335758 w 592335"/>
                <a:gd name="connsiteY23-1108" fmla="*/ 488590 h 537722"/>
                <a:gd name="connsiteX24-1109" fmla="*/ 343946 w 592335"/>
                <a:gd name="connsiteY24-1110" fmla="*/ 483131 h 537722"/>
                <a:gd name="connsiteX25-1111" fmla="*/ 365783 w 592335"/>
                <a:gd name="connsiteY25-1112" fmla="*/ 477672 h 537722"/>
                <a:gd name="connsiteX26-1113" fmla="*/ 373971 w 592335"/>
                <a:gd name="connsiteY26-1114" fmla="*/ 474942 h 537722"/>
                <a:gd name="connsiteX27-1115" fmla="*/ 379430 w 592335"/>
                <a:gd name="connsiteY27-1116" fmla="*/ 466754 h 537722"/>
                <a:gd name="connsiteX28-1117" fmla="*/ 384889 w 592335"/>
                <a:gd name="connsiteY28-1118" fmla="*/ 461294 h 537722"/>
                <a:gd name="connsiteX29-1119" fmla="*/ 387619 w 592335"/>
                <a:gd name="connsiteY29-1120" fmla="*/ 447647 h 537722"/>
                <a:gd name="connsiteX30-1121" fmla="*/ 390349 w 592335"/>
                <a:gd name="connsiteY30-1122" fmla="*/ 439458 h 537722"/>
                <a:gd name="connsiteX31-1123" fmla="*/ 393078 w 592335"/>
                <a:gd name="connsiteY31-1124" fmla="*/ 428540 h 537722"/>
                <a:gd name="connsiteX32-1125" fmla="*/ 428562 w 592335"/>
                <a:gd name="connsiteY32-1126" fmla="*/ 450319 h 537722"/>
                <a:gd name="connsiteX33-1127" fmla="*/ 436751 w 592335"/>
                <a:gd name="connsiteY33-1128" fmla="*/ 446699 h 537722"/>
                <a:gd name="connsiteX34-1129" fmla="*/ 456749 w 592335"/>
                <a:gd name="connsiteY34-1130" fmla="*/ 449428 h 537722"/>
                <a:gd name="connsiteX35-1131" fmla="*/ 468558 w 592335"/>
                <a:gd name="connsiteY35-1132" fmla="*/ 445363 h 537722"/>
                <a:gd name="connsiteX36-1133" fmla="*/ 502260 w 592335"/>
                <a:gd name="connsiteY36-1134" fmla="*/ 442188 h 537722"/>
                <a:gd name="connsiteX37-1135" fmla="*/ 507719 w 592335"/>
                <a:gd name="connsiteY37-1136" fmla="*/ 436728 h 537722"/>
                <a:gd name="connsiteX38-1137" fmla="*/ 515908 w 592335"/>
                <a:gd name="connsiteY38-1138" fmla="*/ 433999 h 537722"/>
                <a:gd name="connsiteX39-1139" fmla="*/ 529556 w 592335"/>
                <a:gd name="connsiteY39-1140" fmla="*/ 423081 h 537722"/>
                <a:gd name="connsiteX40-1141" fmla="*/ 537744 w 592335"/>
                <a:gd name="connsiteY40-1142" fmla="*/ 417622 h 537722"/>
                <a:gd name="connsiteX41-1143" fmla="*/ 565040 w 592335"/>
                <a:gd name="connsiteY41-1144" fmla="*/ 412162 h 537722"/>
                <a:gd name="connsiteX42-1145" fmla="*/ 573229 w 592335"/>
                <a:gd name="connsiteY42-1146" fmla="*/ 409433 h 537722"/>
                <a:gd name="connsiteX43-1147" fmla="*/ 575958 w 592335"/>
                <a:gd name="connsiteY43-1148" fmla="*/ 401244 h 537722"/>
                <a:gd name="connsiteX44-1149" fmla="*/ 586876 w 592335"/>
                <a:gd name="connsiteY44-1150" fmla="*/ 387596 h 537722"/>
                <a:gd name="connsiteX45-1151" fmla="*/ 592335 w 592335"/>
                <a:gd name="connsiteY45-1152" fmla="*/ 379408 h 537722"/>
                <a:gd name="connsiteX46-1153" fmla="*/ 589606 w 592335"/>
                <a:gd name="connsiteY46-1154" fmla="*/ 338465 h 537722"/>
                <a:gd name="connsiteX47-1155" fmla="*/ 581417 w 592335"/>
                <a:gd name="connsiteY47-1156" fmla="*/ 335735 h 537722"/>
                <a:gd name="connsiteX48-1157" fmla="*/ 518638 w 592335"/>
                <a:gd name="connsiteY48-1158" fmla="*/ 333005 h 537722"/>
                <a:gd name="connsiteX49-1159" fmla="*/ 528608 w 592335"/>
                <a:gd name="connsiteY49-1160" fmla="*/ 309330 h 537722"/>
                <a:gd name="connsiteX50-1161" fmla="*/ 543147 w 592335"/>
                <a:gd name="connsiteY50-1162" fmla="*/ 297521 h 537722"/>
                <a:gd name="connsiteX51-1163" fmla="*/ 537744 w 592335"/>
                <a:gd name="connsiteY51-1164" fmla="*/ 283874 h 537722"/>
                <a:gd name="connsiteX52-1165" fmla="*/ 548663 w 592335"/>
                <a:gd name="connsiteY52-1166" fmla="*/ 272955 h 537722"/>
                <a:gd name="connsiteX53-1167" fmla="*/ 554122 w 592335"/>
                <a:gd name="connsiteY53-1168" fmla="*/ 264767 h 537722"/>
                <a:gd name="connsiteX54-1169" fmla="*/ 562310 w 592335"/>
                <a:gd name="connsiteY54-1170" fmla="*/ 259308 h 537722"/>
                <a:gd name="connsiteX55-1171" fmla="*/ 573229 w 592335"/>
                <a:gd name="connsiteY55-1172" fmla="*/ 237471 h 537722"/>
                <a:gd name="connsiteX56-1173" fmla="*/ 573229 w 592335"/>
                <a:gd name="connsiteY56-1174" fmla="*/ 147396 h 537722"/>
                <a:gd name="connsiteX57-1175" fmla="*/ 556851 w 592335"/>
                <a:gd name="connsiteY57-1176" fmla="*/ 144666 h 537722"/>
                <a:gd name="connsiteX58-1177" fmla="*/ 537744 w 592335"/>
                <a:gd name="connsiteY58-1178" fmla="*/ 141937 h 537722"/>
                <a:gd name="connsiteX59-1179" fmla="*/ 510449 w 592335"/>
                <a:gd name="connsiteY59-1180" fmla="*/ 133748 h 537722"/>
                <a:gd name="connsiteX60-1181" fmla="*/ 496801 w 592335"/>
                <a:gd name="connsiteY60-1182" fmla="*/ 131019 h 537722"/>
                <a:gd name="connsiteX61-1183" fmla="*/ 464046 w 592335"/>
                <a:gd name="connsiteY61-1184" fmla="*/ 128289 h 537722"/>
                <a:gd name="connsiteX62-1185" fmla="*/ 455858 w 592335"/>
                <a:gd name="connsiteY62-1186" fmla="*/ 125559 h 537722"/>
                <a:gd name="connsiteX63-1187" fmla="*/ 436751 w 592335"/>
                <a:gd name="connsiteY63-1188" fmla="*/ 120100 h 537722"/>
                <a:gd name="connsiteX64-1189" fmla="*/ 428562 w 592335"/>
                <a:gd name="connsiteY64-1190" fmla="*/ 114641 h 537722"/>
                <a:gd name="connsiteX65-1191" fmla="*/ 423103 w 592335"/>
                <a:gd name="connsiteY65-1192" fmla="*/ 106453 h 537722"/>
                <a:gd name="connsiteX66-1193" fmla="*/ 414915 w 592335"/>
                <a:gd name="connsiteY66-1194" fmla="*/ 100994 h 537722"/>
                <a:gd name="connsiteX67-1195" fmla="*/ 412185 w 592335"/>
                <a:gd name="connsiteY67-1196" fmla="*/ 92805 h 537722"/>
                <a:gd name="connsiteX68-1197" fmla="*/ 398537 w 592335"/>
                <a:gd name="connsiteY68-1198" fmla="*/ 76428 h 537722"/>
                <a:gd name="connsiteX69-1199" fmla="*/ 395808 w 592335"/>
                <a:gd name="connsiteY69-1200" fmla="*/ 68239 h 537722"/>
                <a:gd name="connsiteX70-1201" fmla="*/ 387619 w 592335"/>
                <a:gd name="connsiteY70-1202" fmla="*/ 60050 h 537722"/>
                <a:gd name="connsiteX71-1203" fmla="*/ 384889 w 592335"/>
                <a:gd name="connsiteY71-1204" fmla="*/ 21836 h 537722"/>
                <a:gd name="connsiteX72-1205" fmla="*/ 382160 w 592335"/>
                <a:gd name="connsiteY72-1206" fmla="*/ 13648 h 537722"/>
                <a:gd name="connsiteX73-1207" fmla="*/ 379430 w 592335"/>
                <a:gd name="connsiteY73-1208" fmla="*/ 2730 h 537722"/>
                <a:gd name="connsiteX74-1209" fmla="*/ 371242 w 592335"/>
                <a:gd name="connsiteY74-1210" fmla="*/ 0 h 537722"/>
                <a:gd name="connsiteX75-1211" fmla="*/ 360323 w 592335"/>
                <a:gd name="connsiteY75-1212" fmla="*/ 2730 h 537722"/>
                <a:gd name="connsiteX76-1213" fmla="*/ 352135 w 592335"/>
                <a:gd name="connsiteY76-1214" fmla="*/ 21836 h 537722"/>
                <a:gd name="connsiteX77-1215" fmla="*/ 349405 w 592335"/>
                <a:gd name="connsiteY77-1216" fmla="*/ 30025 h 537722"/>
                <a:gd name="connsiteX78-1217" fmla="*/ 341217 w 592335"/>
                <a:gd name="connsiteY78-1218" fmla="*/ 32755 h 537722"/>
                <a:gd name="connsiteX79-1219" fmla="*/ 335758 w 592335"/>
                <a:gd name="connsiteY79-1220" fmla="*/ 40943 h 537722"/>
                <a:gd name="connsiteX80-1221" fmla="*/ 333028 w 592335"/>
                <a:gd name="connsiteY80-1222" fmla="*/ 49132 h 537722"/>
                <a:gd name="connsiteX81-1223" fmla="*/ 322110 w 592335"/>
                <a:gd name="connsiteY81-1224" fmla="*/ 65509 h 537722"/>
                <a:gd name="connsiteX82-1225" fmla="*/ 313921 w 592335"/>
                <a:gd name="connsiteY82-1226" fmla="*/ 81887 h 537722"/>
                <a:gd name="connsiteX83-1227" fmla="*/ 300273 w 592335"/>
                <a:gd name="connsiteY83-1228" fmla="*/ 100994 h 537722"/>
                <a:gd name="connsiteX84-1229" fmla="*/ 294814 w 592335"/>
                <a:gd name="connsiteY84-1230" fmla="*/ 109182 h 537722"/>
                <a:gd name="connsiteX85-1231" fmla="*/ 286626 w 592335"/>
                <a:gd name="connsiteY85-1232" fmla="*/ 111912 h 537722"/>
                <a:gd name="connsiteX86-1233" fmla="*/ 281166 w 592335"/>
                <a:gd name="connsiteY86-1234" fmla="*/ 117371 h 537722"/>
                <a:gd name="connsiteX87-1235" fmla="*/ 264789 w 592335"/>
                <a:gd name="connsiteY87-1236" fmla="*/ 128289 h 537722"/>
                <a:gd name="connsiteX88-1237" fmla="*/ 215657 w 592335"/>
                <a:gd name="connsiteY88-1238" fmla="*/ 128289 h 537722"/>
                <a:gd name="connsiteX89-1239" fmla="*/ 212928 w 592335"/>
                <a:gd name="connsiteY89-1240" fmla="*/ 150125 h 537722"/>
                <a:gd name="connsiteX90-1241" fmla="*/ 207469 w 592335"/>
                <a:gd name="connsiteY90-1242" fmla="*/ 166503 h 537722"/>
                <a:gd name="connsiteX91-1243" fmla="*/ 202009 w 592335"/>
                <a:gd name="connsiteY91-1244" fmla="*/ 199257 h 537722"/>
                <a:gd name="connsiteX92-1245" fmla="*/ 196550 w 592335"/>
                <a:gd name="connsiteY92-1246" fmla="*/ 207446 h 537722"/>
                <a:gd name="connsiteX93-1247" fmla="*/ 188362 w 592335"/>
                <a:gd name="connsiteY93-1248" fmla="*/ 215635 h 537722"/>
                <a:gd name="connsiteX94-1249" fmla="*/ 182903 w 592335"/>
                <a:gd name="connsiteY94-1250" fmla="*/ 223823 h 537722"/>
                <a:gd name="connsiteX95-1251" fmla="*/ 171984 w 592335"/>
                <a:gd name="connsiteY95-1252" fmla="*/ 226553 h 537722"/>
                <a:gd name="connsiteX96-1253" fmla="*/ 163796 w 592335"/>
                <a:gd name="connsiteY96-1254" fmla="*/ 229282 h 537722"/>
                <a:gd name="connsiteX97-1255" fmla="*/ 161066 w 592335"/>
                <a:gd name="connsiteY97-1256" fmla="*/ 237471 h 537722"/>
                <a:gd name="connsiteX98-1257" fmla="*/ 152878 w 592335"/>
                <a:gd name="connsiteY98-1258" fmla="*/ 242930 h 537722"/>
                <a:gd name="connsiteX99-1259" fmla="*/ 147418 w 592335"/>
                <a:gd name="connsiteY99-1260" fmla="*/ 248389 h 537722"/>
                <a:gd name="connsiteX100-1261" fmla="*/ 136500 w 592335"/>
                <a:gd name="connsiteY100-1262" fmla="*/ 264767 h 537722"/>
                <a:gd name="connsiteX101-1263" fmla="*/ 131041 w 592335"/>
                <a:gd name="connsiteY101-1264" fmla="*/ 272955 h 537722"/>
                <a:gd name="connsiteX102-1265" fmla="*/ 122852 w 592335"/>
                <a:gd name="connsiteY102-1266" fmla="*/ 286603 h 537722"/>
                <a:gd name="connsiteX103-1267" fmla="*/ 117393 w 592335"/>
                <a:gd name="connsiteY103-1268" fmla="*/ 294792 h 537722"/>
                <a:gd name="connsiteX104-1269" fmla="*/ 101016 w 592335"/>
                <a:gd name="connsiteY104-1270" fmla="*/ 305710 h 537722"/>
                <a:gd name="connsiteX105-1271" fmla="*/ 109205 w 592335"/>
                <a:gd name="connsiteY105-1272" fmla="*/ 313899 h 537722"/>
                <a:gd name="connsiteX0-1273" fmla="*/ 109205 w 592335"/>
                <a:gd name="connsiteY0-1274" fmla="*/ 313899 h 537722"/>
                <a:gd name="connsiteX1-1275" fmla="*/ 101016 w 592335"/>
                <a:gd name="connsiteY1-1276" fmla="*/ 327546 h 537722"/>
                <a:gd name="connsiteX2-1277" fmla="*/ 92827 w 592335"/>
                <a:gd name="connsiteY2-1278" fmla="*/ 333005 h 537722"/>
                <a:gd name="connsiteX3-1279" fmla="*/ 87368 w 592335"/>
                <a:gd name="connsiteY3-1280" fmla="*/ 338465 h 537722"/>
                <a:gd name="connsiteX4-1281" fmla="*/ 81909 w 592335"/>
                <a:gd name="connsiteY4-1282" fmla="*/ 346653 h 537722"/>
                <a:gd name="connsiteX5-1283" fmla="*/ 73721 w 592335"/>
                <a:gd name="connsiteY5-1284" fmla="*/ 352112 h 537722"/>
                <a:gd name="connsiteX6-1285" fmla="*/ 68261 w 592335"/>
                <a:gd name="connsiteY6-1286" fmla="*/ 357571 h 537722"/>
                <a:gd name="connsiteX7-1287" fmla="*/ 60073 w 592335"/>
                <a:gd name="connsiteY7-1288" fmla="*/ 373949 h 537722"/>
                <a:gd name="connsiteX8-1289" fmla="*/ 51884 w 592335"/>
                <a:gd name="connsiteY8-1290" fmla="*/ 379408 h 537722"/>
                <a:gd name="connsiteX9-1291" fmla="*/ 43695 w 592335"/>
                <a:gd name="connsiteY9-1292" fmla="*/ 406703 h 537722"/>
                <a:gd name="connsiteX10-1293" fmla="*/ 40966 w 592335"/>
                <a:gd name="connsiteY10-1294" fmla="*/ 414892 h 537722"/>
                <a:gd name="connsiteX11-1295" fmla="*/ 35507 w 592335"/>
                <a:gd name="connsiteY11-1296" fmla="*/ 433999 h 537722"/>
                <a:gd name="connsiteX12-1297" fmla="*/ 32777 w 592335"/>
                <a:gd name="connsiteY12-1298" fmla="*/ 458565 h 537722"/>
                <a:gd name="connsiteX13-1299" fmla="*/ 24589 w 592335"/>
                <a:gd name="connsiteY13-1300" fmla="*/ 464024 h 537722"/>
                <a:gd name="connsiteX14-1301" fmla="*/ 8211 w 592335"/>
                <a:gd name="connsiteY14-1302" fmla="*/ 472213 h 537722"/>
                <a:gd name="connsiteX15-1303" fmla="*/ 2752 w 592335"/>
                <a:gd name="connsiteY15-1304" fmla="*/ 480401 h 537722"/>
                <a:gd name="connsiteX16-1305" fmla="*/ 2752 w 592335"/>
                <a:gd name="connsiteY16-1306" fmla="*/ 537722 h 537722"/>
                <a:gd name="connsiteX17-1307" fmla="*/ 122852 w 592335"/>
                <a:gd name="connsiteY17-1308" fmla="*/ 534992 h 537722"/>
                <a:gd name="connsiteX18-1309" fmla="*/ 177443 w 592335"/>
                <a:gd name="connsiteY18-1310" fmla="*/ 532263 h 537722"/>
                <a:gd name="connsiteX19-1311" fmla="*/ 185632 w 592335"/>
                <a:gd name="connsiteY19-1312" fmla="*/ 529533 h 537722"/>
                <a:gd name="connsiteX20-1313" fmla="*/ 294814 w 592335"/>
                <a:gd name="connsiteY20-1314" fmla="*/ 526804 h 537722"/>
                <a:gd name="connsiteX21-1315" fmla="*/ 303003 w 592335"/>
                <a:gd name="connsiteY21-1316" fmla="*/ 521345 h 537722"/>
                <a:gd name="connsiteX22-1317" fmla="*/ 316651 w 592335"/>
                <a:gd name="connsiteY22-1318" fmla="*/ 507697 h 537722"/>
                <a:gd name="connsiteX23-1319" fmla="*/ 335758 w 592335"/>
                <a:gd name="connsiteY23-1320" fmla="*/ 488590 h 537722"/>
                <a:gd name="connsiteX24-1321" fmla="*/ 343946 w 592335"/>
                <a:gd name="connsiteY24-1322" fmla="*/ 483131 h 537722"/>
                <a:gd name="connsiteX25-1323" fmla="*/ 365783 w 592335"/>
                <a:gd name="connsiteY25-1324" fmla="*/ 477672 h 537722"/>
                <a:gd name="connsiteX26-1325" fmla="*/ 373971 w 592335"/>
                <a:gd name="connsiteY26-1326" fmla="*/ 474942 h 537722"/>
                <a:gd name="connsiteX27-1327" fmla="*/ 379430 w 592335"/>
                <a:gd name="connsiteY27-1328" fmla="*/ 466754 h 537722"/>
                <a:gd name="connsiteX28-1329" fmla="*/ 384889 w 592335"/>
                <a:gd name="connsiteY28-1330" fmla="*/ 461294 h 537722"/>
                <a:gd name="connsiteX29-1331" fmla="*/ 387619 w 592335"/>
                <a:gd name="connsiteY29-1332" fmla="*/ 447647 h 537722"/>
                <a:gd name="connsiteX30-1333" fmla="*/ 390349 w 592335"/>
                <a:gd name="connsiteY30-1334" fmla="*/ 439458 h 537722"/>
                <a:gd name="connsiteX31-1335" fmla="*/ 393078 w 592335"/>
                <a:gd name="connsiteY31-1336" fmla="*/ 428540 h 537722"/>
                <a:gd name="connsiteX32-1337" fmla="*/ 428562 w 592335"/>
                <a:gd name="connsiteY32-1338" fmla="*/ 450319 h 537722"/>
                <a:gd name="connsiteX33-1339" fmla="*/ 436751 w 592335"/>
                <a:gd name="connsiteY33-1340" fmla="*/ 446699 h 537722"/>
                <a:gd name="connsiteX34-1341" fmla="*/ 456749 w 592335"/>
                <a:gd name="connsiteY34-1342" fmla="*/ 449428 h 537722"/>
                <a:gd name="connsiteX35-1343" fmla="*/ 468558 w 592335"/>
                <a:gd name="connsiteY35-1344" fmla="*/ 445363 h 537722"/>
                <a:gd name="connsiteX36-1345" fmla="*/ 502260 w 592335"/>
                <a:gd name="connsiteY36-1346" fmla="*/ 442188 h 537722"/>
                <a:gd name="connsiteX37-1347" fmla="*/ 507719 w 592335"/>
                <a:gd name="connsiteY37-1348" fmla="*/ 436728 h 537722"/>
                <a:gd name="connsiteX38-1349" fmla="*/ 515908 w 592335"/>
                <a:gd name="connsiteY38-1350" fmla="*/ 433999 h 537722"/>
                <a:gd name="connsiteX39-1351" fmla="*/ 529556 w 592335"/>
                <a:gd name="connsiteY39-1352" fmla="*/ 423081 h 537722"/>
                <a:gd name="connsiteX40-1353" fmla="*/ 537744 w 592335"/>
                <a:gd name="connsiteY40-1354" fmla="*/ 417622 h 537722"/>
                <a:gd name="connsiteX41-1355" fmla="*/ 565040 w 592335"/>
                <a:gd name="connsiteY41-1356" fmla="*/ 412162 h 537722"/>
                <a:gd name="connsiteX42-1357" fmla="*/ 573229 w 592335"/>
                <a:gd name="connsiteY42-1358" fmla="*/ 409433 h 537722"/>
                <a:gd name="connsiteX43-1359" fmla="*/ 575958 w 592335"/>
                <a:gd name="connsiteY43-1360" fmla="*/ 401244 h 537722"/>
                <a:gd name="connsiteX44-1361" fmla="*/ 586876 w 592335"/>
                <a:gd name="connsiteY44-1362" fmla="*/ 387596 h 537722"/>
                <a:gd name="connsiteX45-1363" fmla="*/ 592335 w 592335"/>
                <a:gd name="connsiteY45-1364" fmla="*/ 379408 h 537722"/>
                <a:gd name="connsiteX46-1365" fmla="*/ 589606 w 592335"/>
                <a:gd name="connsiteY46-1366" fmla="*/ 338465 h 537722"/>
                <a:gd name="connsiteX47-1367" fmla="*/ 581417 w 592335"/>
                <a:gd name="connsiteY47-1368" fmla="*/ 335735 h 537722"/>
                <a:gd name="connsiteX48-1369" fmla="*/ 518638 w 592335"/>
                <a:gd name="connsiteY48-1370" fmla="*/ 333005 h 537722"/>
                <a:gd name="connsiteX49-1371" fmla="*/ 538133 w 592335"/>
                <a:gd name="connsiteY49-1372" fmla="*/ 309330 h 537722"/>
                <a:gd name="connsiteX50-1373" fmla="*/ 543147 w 592335"/>
                <a:gd name="connsiteY50-1374" fmla="*/ 297521 h 537722"/>
                <a:gd name="connsiteX51-1375" fmla="*/ 537744 w 592335"/>
                <a:gd name="connsiteY51-1376" fmla="*/ 283874 h 537722"/>
                <a:gd name="connsiteX52-1377" fmla="*/ 548663 w 592335"/>
                <a:gd name="connsiteY52-1378" fmla="*/ 272955 h 537722"/>
                <a:gd name="connsiteX53-1379" fmla="*/ 554122 w 592335"/>
                <a:gd name="connsiteY53-1380" fmla="*/ 264767 h 537722"/>
                <a:gd name="connsiteX54-1381" fmla="*/ 562310 w 592335"/>
                <a:gd name="connsiteY54-1382" fmla="*/ 259308 h 537722"/>
                <a:gd name="connsiteX55-1383" fmla="*/ 573229 w 592335"/>
                <a:gd name="connsiteY55-1384" fmla="*/ 237471 h 537722"/>
                <a:gd name="connsiteX56-1385" fmla="*/ 573229 w 592335"/>
                <a:gd name="connsiteY56-1386" fmla="*/ 147396 h 537722"/>
                <a:gd name="connsiteX57-1387" fmla="*/ 556851 w 592335"/>
                <a:gd name="connsiteY57-1388" fmla="*/ 144666 h 537722"/>
                <a:gd name="connsiteX58-1389" fmla="*/ 537744 w 592335"/>
                <a:gd name="connsiteY58-1390" fmla="*/ 141937 h 537722"/>
                <a:gd name="connsiteX59-1391" fmla="*/ 510449 w 592335"/>
                <a:gd name="connsiteY59-1392" fmla="*/ 133748 h 537722"/>
                <a:gd name="connsiteX60-1393" fmla="*/ 496801 w 592335"/>
                <a:gd name="connsiteY60-1394" fmla="*/ 131019 h 537722"/>
                <a:gd name="connsiteX61-1395" fmla="*/ 464046 w 592335"/>
                <a:gd name="connsiteY61-1396" fmla="*/ 128289 h 537722"/>
                <a:gd name="connsiteX62-1397" fmla="*/ 455858 w 592335"/>
                <a:gd name="connsiteY62-1398" fmla="*/ 125559 h 537722"/>
                <a:gd name="connsiteX63-1399" fmla="*/ 436751 w 592335"/>
                <a:gd name="connsiteY63-1400" fmla="*/ 120100 h 537722"/>
                <a:gd name="connsiteX64-1401" fmla="*/ 428562 w 592335"/>
                <a:gd name="connsiteY64-1402" fmla="*/ 114641 h 537722"/>
                <a:gd name="connsiteX65-1403" fmla="*/ 423103 w 592335"/>
                <a:gd name="connsiteY65-1404" fmla="*/ 106453 h 537722"/>
                <a:gd name="connsiteX66-1405" fmla="*/ 414915 w 592335"/>
                <a:gd name="connsiteY66-1406" fmla="*/ 100994 h 537722"/>
                <a:gd name="connsiteX67-1407" fmla="*/ 412185 w 592335"/>
                <a:gd name="connsiteY67-1408" fmla="*/ 92805 h 537722"/>
                <a:gd name="connsiteX68-1409" fmla="*/ 398537 w 592335"/>
                <a:gd name="connsiteY68-1410" fmla="*/ 76428 h 537722"/>
                <a:gd name="connsiteX69-1411" fmla="*/ 395808 w 592335"/>
                <a:gd name="connsiteY69-1412" fmla="*/ 68239 h 537722"/>
                <a:gd name="connsiteX70-1413" fmla="*/ 387619 w 592335"/>
                <a:gd name="connsiteY70-1414" fmla="*/ 60050 h 537722"/>
                <a:gd name="connsiteX71-1415" fmla="*/ 384889 w 592335"/>
                <a:gd name="connsiteY71-1416" fmla="*/ 21836 h 537722"/>
                <a:gd name="connsiteX72-1417" fmla="*/ 382160 w 592335"/>
                <a:gd name="connsiteY72-1418" fmla="*/ 13648 h 537722"/>
                <a:gd name="connsiteX73-1419" fmla="*/ 379430 w 592335"/>
                <a:gd name="connsiteY73-1420" fmla="*/ 2730 h 537722"/>
                <a:gd name="connsiteX74-1421" fmla="*/ 371242 w 592335"/>
                <a:gd name="connsiteY74-1422" fmla="*/ 0 h 537722"/>
                <a:gd name="connsiteX75-1423" fmla="*/ 360323 w 592335"/>
                <a:gd name="connsiteY75-1424" fmla="*/ 2730 h 537722"/>
                <a:gd name="connsiteX76-1425" fmla="*/ 352135 w 592335"/>
                <a:gd name="connsiteY76-1426" fmla="*/ 21836 h 537722"/>
                <a:gd name="connsiteX77-1427" fmla="*/ 349405 w 592335"/>
                <a:gd name="connsiteY77-1428" fmla="*/ 30025 h 537722"/>
                <a:gd name="connsiteX78-1429" fmla="*/ 341217 w 592335"/>
                <a:gd name="connsiteY78-1430" fmla="*/ 32755 h 537722"/>
                <a:gd name="connsiteX79-1431" fmla="*/ 335758 w 592335"/>
                <a:gd name="connsiteY79-1432" fmla="*/ 40943 h 537722"/>
                <a:gd name="connsiteX80-1433" fmla="*/ 333028 w 592335"/>
                <a:gd name="connsiteY80-1434" fmla="*/ 49132 h 537722"/>
                <a:gd name="connsiteX81-1435" fmla="*/ 322110 w 592335"/>
                <a:gd name="connsiteY81-1436" fmla="*/ 65509 h 537722"/>
                <a:gd name="connsiteX82-1437" fmla="*/ 313921 w 592335"/>
                <a:gd name="connsiteY82-1438" fmla="*/ 81887 h 537722"/>
                <a:gd name="connsiteX83-1439" fmla="*/ 300273 w 592335"/>
                <a:gd name="connsiteY83-1440" fmla="*/ 100994 h 537722"/>
                <a:gd name="connsiteX84-1441" fmla="*/ 294814 w 592335"/>
                <a:gd name="connsiteY84-1442" fmla="*/ 109182 h 537722"/>
                <a:gd name="connsiteX85-1443" fmla="*/ 286626 w 592335"/>
                <a:gd name="connsiteY85-1444" fmla="*/ 111912 h 537722"/>
                <a:gd name="connsiteX86-1445" fmla="*/ 281166 w 592335"/>
                <a:gd name="connsiteY86-1446" fmla="*/ 117371 h 537722"/>
                <a:gd name="connsiteX87-1447" fmla="*/ 264789 w 592335"/>
                <a:gd name="connsiteY87-1448" fmla="*/ 128289 h 537722"/>
                <a:gd name="connsiteX88-1449" fmla="*/ 215657 w 592335"/>
                <a:gd name="connsiteY88-1450" fmla="*/ 128289 h 537722"/>
                <a:gd name="connsiteX89-1451" fmla="*/ 212928 w 592335"/>
                <a:gd name="connsiteY89-1452" fmla="*/ 150125 h 537722"/>
                <a:gd name="connsiteX90-1453" fmla="*/ 207469 w 592335"/>
                <a:gd name="connsiteY90-1454" fmla="*/ 166503 h 537722"/>
                <a:gd name="connsiteX91-1455" fmla="*/ 202009 w 592335"/>
                <a:gd name="connsiteY91-1456" fmla="*/ 199257 h 537722"/>
                <a:gd name="connsiteX92-1457" fmla="*/ 196550 w 592335"/>
                <a:gd name="connsiteY92-1458" fmla="*/ 207446 h 537722"/>
                <a:gd name="connsiteX93-1459" fmla="*/ 188362 w 592335"/>
                <a:gd name="connsiteY93-1460" fmla="*/ 215635 h 537722"/>
                <a:gd name="connsiteX94-1461" fmla="*/ 182903 w 592335"/>
                <a:gd name="connsiteY94-1462" fmla="*/ 223823 h 537722"/>
                <a:gd name="connsiteX95-1463" fmla="*/ 171984 w 592335"/>
                <a:gd name="connsiteY95-1464" fmla="*/ 226553 h 537722"/>
                <a:gd name="connsiteX96-1465" fmla="*/ 163796 w 592335"/>
                <a:gd name="connsiteY96-1466" fmla="*/ 229282 h 537722"/>
                <a:gd name="connsiteX97-1467" fmla="*/ 161066 w 592335"/>
                <a:gd name="connsiteY97-1468" fmla="*/ 237471 h 537722"/>
                <a:gd name="connsiteX98-1469" fmla="*/ 152878 w 592335"/>
                <a:gd name="connsiteY98-1470" fmla="*/ 242930 h 537722"/>
                <a:gd name="connsiteX99-1471" fmla="*/ 147418 w 592335"/>
                <a:gd name="connsiteY99-1472" fmla="*/ 248389 h 537722"/>
                <a:gd name="connsiteX100-1473" fmla="*/ 136500 w 592335"/>
                <a:gd name="connsiteY100-1474" fmla="*/ 264767 h 537722"/>
                <a:gd name="connsiteX101-1475" fmla="*/ 131041 w 592335"/>
                <a:gd name="connsiteY101-1476" fmla="*/ 272955 h 537722"/>
                <a:gd name="connsiteX102-1477" fmla="*/ 122852 w 592335"/>
                <a:gd name="connsiteY102-1478" fmla="*/ 286603 h 537722"/>
                <a:gd name="connsiteX103-1479" fmla="*/ 117393 w 592335"/>
                <a:gd name="connsiteY103-1480" fmla="*/ 294792 h 537722"/>
                <a:gd name="connsiteX104-1481" fmla="*/ 101016 w 592335"/>
                <a:gd name="connsiteY104-1482" fmla="*/ 305710 h 537722"/>
                <a:gd name="connsiteX105-1483" fmla="*/ 109205 w 592335"/>
                <a:gd name="connsiteY105-1484" fmla="*/ 313899 h 537722"/>
                <a:gd name="connsiteX0-1485" fmla="*/ 109205 w 592335"/>
                <a:gd name="connsiteY0-1486" fmla="*/ 313899 h 537722"/>
                <a:gd name="connsiteX1-1487" fmla="*/ 101016 w 592335"/>
                <a:gd name="connsiteY1-1488" fmla="*/ 327546 h 537722"/>
                <a:gd name="connsiteX2-1489" fmla="*/ 92827 w 592335"/>
                <a:gd name="connsiteY2-1490" fmla="*/ 333005 h 537722"/>
                <a:gd name="connsiteX3-1491" fmla="*/ 87368 w 592335"/>
                <a:gd name="connsiteY3-1492" fmla="*/ 338465 h 537722"/>
                <a:gd name="connsiteX4-1493" fmla="*/ 81909 w 592335"/>
                <a:gd name="connsiteY4-1494" fmla="*/ 346653 h 537722"/>
                <a:gd name="connsiteX5-1495" fmla="*/ 73721 w 592335"/>
                <a:gd name="connsiteY5-1496" fmla="*/ 352112 h 537722"/>
                <a:gd name="connsiteX6-1497" fmla="*/ 68261 w 592335"/>
                <a:gd name="connsiteY6-1498" fmla="*/ 357571 h 537722"/>
                <a:gd name="connsiteX7-1499" fmla="*/ 60073 w 592335"/>
                <a:gd name="connsiteY7-1500" fmla="*/ 373949 h 537722"/>
                <a:gd name="connsiteX8-1501" fmla="*/ 51884 w 592335"/>
                <a:gd name="connsiteY8-1502" fmla="*/ 379408 h 537722"/>
                <a:gd name="connsiteX9-1503" fmla="*/ 43695 w 592335"/>
                <a:gd name="connsiteY9-1504" fmla="*/ 406703 h 537722"/>
                <a:gd name="connsiteX10-1505" fmla="*/ 40966 w 592335"/>
                <a:gd name="connsiteY10-1506" fmla="*/ 414892 h 537722"/>
                <a:gd name="connsiteX11-1507" fmla="*/ 35507 w 592335"/>
                <a:gd name="connsiteY11-1508" fmla="*/ 433999 h 537722"/>
                <a:gd name="connsiteX12-1509" fmla="*/ 32777 w 592335"/>
                <a:gd name="connsiteY12-1510" fmla="*/ 458565 h 537722"/>
                <a:gd name="connsiteX13-1511" fmla="*/ 24589 w 592335"/>
                <a:gd name="connsiteY13-1512" fmla="*/ 464024 h 537722"/>
                <a:gd name="connsiteX14-1513" fmla="*/ 8211 w 592335"/>
                <a:gd name="connsiteY14-1514" fmla="*/ 472213 h 537722"/>
                <a:gd name="connsiteX15-1515" fmla="*/ 2752 w 592335"/>
                <a:gd name="connsiteY15-1516" fmla="*/ 480401 h 537722"/>
                <a:gd name="connsiteX16-1517" fmla="*/ 2752 w 592335"/>
                <a:gd name="connsiteY16-1518" fmla="*/ 537722 h 537722"/>
                <a:gd name="connsiteX17-1519" fmla="*/ 122852 w 592335"/>
                <a:gd name="connsiteY17-1520" fmla="*/ 534992 h 537722"/>
                <a:gd name="connsiteX18-1521" fmla="*/ 177443 w 592335"/>
                <a:gd name="connsiteY18-1522" fmla="*/ 532263 h 537722"/>
                <a:gd name="connsiteX19-1523" fmla="*/ 185632 w 592335"/>
                <a:gd name="connsiteY19-1524" fmla="*/ 529533 h 537722"/>
                <a:gd name="connsiteX20-1525" fmla="*/ 294814 w 592335"/>
                <a:gd name="connsiteY20-1526" fmla="*/ 526804 h 537722"/>
                <a:gd name="connsiteX21-1527" fmla="*/ 303003 w 592335"/>
                <a:gd name="connsiteY21-1528" fmla="*/ 521345 h 537722"/>
                <a:gd name="connsiteX22-1529" fmla="*/ 316651 w 592335"/>
                <a:gd name="connsiteY22-1530" fmla="*/ 507697 h 537722"/>
                <a:gd name="connsiteX23-1531" fmla="*/ 335758 w 592335"/>
                <a:gd name="connsiteY23-1532" fmla="*/ 488590 h 537722"/>
                <a:gd name="connsiteX24-1533" fmla="*/ 343946 w 592335"/>
                <a:gd name="connsiteY24-1534" fmla="*/ 483131 h 537722"/>
                <a:gd name="connsiteX25-1535" fmla="*/ 365783 w 592335"/>
                <a:gd name="connsiteY25-1536" fmla="*/ 477672 h 537722"/>
                <a:gd name="connsiteX26-1537" fmla="*/ 373971 w 592335"/>
                <a:gd name="connsiteY26-1538" fmla="*/ 474942 h 537722"/>
                <a:gd name="connsiteX27-1539" fmla="*/ 379430 w 592335"/>
                <a:gd name="connsiteY27-1540" fmla="*/ 466754 h 537722"/>
                <a:gd name="connsiteX28-1541" fmla="*/ 384889 w 592335"/>
                <a:gd name="connsiteY28-1542" fmla="*/ 461294 h 537722"/>
                <a:gd name="connsiteX29-1543" fmla="*/ 387619 w 592335"/>
                <a:gd name="connsiteY29-1544" fmla="*/ 447647 h 537722"/>
                <a:gd name="connsiteX30-1545" fmla="*/ 390349 w 592335"/>
                <a:gd name="connsiteY30-1546" fmla="*/ 439458 h 537722"/>
                <a:gd name="connsiteX31-1547" fmla="*/ 393078 w 592335"/>
                <a:gd name="connsiteY31-1548" fmla="*/ 428540 h 537722"/>
                <a:gd name="connsiteX32-1549" fmla="*/ 428562 w 592335"/>
                <a:gd name="connsiteY32-1550" fmla="*/ 450319 h 537722"/>
                <a:gd name="connsiteX33-1551" fmla="*/ 436751 w 592335"/>
                <a:gd name="connsiteY33-1552" fmla="*/ 446699 h 537722"/>
                <a:gd name="connsiteX34-1553" fmla="*/ 456749 w 592335"/>
                <a:gd name="connsiteY34-1554" fmla="*/ 449428 h 537722"/>
                <a:gd name="connsiteX35-1555" fmla="*/ 468558 w 592335"/>
                <a:gd name="connsiteY35-1556" fmla="*/ 445363 h 537722"/>
                <a:gd name="connsiteX36-1557" fmla="*/ 502260 w 592335"/>
                <a:gd name="connsiteY36-1558" fmla="*/ 442188 h 537722"/>
                <a:gd name="connsiteX37-1559" fmla="*/ 507719 w 592335"/>
                <a:gd name="connsiteY37-1560" fmla="*/ 436728 h 537722"/>
                <a:gd name="connsiteX38-1561" fmla="*/ 515908 w 592335"/>
                <a:gd name="connsiteY38-1562" fmla="*/ 433999 h 537722"/>
                <a:gd name="connsiteX39-1563" fmla="*/ 529556 w 592335"/>
                <a:gd name="connsiteY39-1564" fmla="*/ 423081 h 537722"/>
                <a:gd name="connsiteX40-1565" fmla="*/ 537744 w 592335"/>
                <a:gd name="connsiteY40-1566" fmla="*/ 417622 h 537722"/>
                <a:gd name="connsiteX41-1567" fmla="*/ 565040 w 592335"/>
                <a:gd name="connsiteY41-1568" fmla="*/ 412162 h 537722"/>
                <a:gd name="connsiteX42-1569" fmla="*/ 573229 w 592335"/>
                <a:gd name="connsiteY42-1570" fmla="*/ 409433 h 537722"/>
                <a:gd name="connsiteX43-1571" fmla="*/ 575958 w 592335"/>
                <a:gd name="connsiteY43-1572" fmla="*/ 401244 h 537722"/>
                <a:gd name="connsiteX44-1573" fmla="*/ 586876 w 592335"/>
                <a:gd name="connsiteY44-1574" fmla="*/ 387596 h 537722"/>
                <a:gd name="connsiteX45-1575" fmla="*/ 592335 w 592335"/>
                <a:gd name="connsiteY45-1576" fmla="*/ 379408 h 537722"/>
                <a:gd name="connsiteX46-1577" fmla="*/ 589606 w 592335"/>
                <a:gd name="connsiteY46-1578" fmla="*/ 338465 h 537722"/>
                <a:gd name="connsiteX47-1579" fmla="*/ 581417 w 592335"/>
                <a:gd name="connsiteY47-1580" fmla="*/ 335735 h 537722"/>
                <a:gd name="connsiteX48-1581" fmla="*/ 518638 w 592335"/>
                <a:gd name="connsiteY48-1582" fmla="*/ 333005 h 537722"/>
                <a:gd name="connsiteX49-1583" fmla="*/ 538133 w 592335"/>
                <a:gd name="connsiteY49-1584" fmla="*/ 309330 h 537722"/>
                <a:gd name="connsiteX50-1585" fmla="*/ 543147 w 592335"/>
                <a:gd name="connsiteY50-1586" fmla="*/ 297521 h 537722"/>
                <a:gd name="connsiteX51-1587" fmla="*/ 537744 w 592335"/>
                <a:gd name="connsiteY51-1588" fmla="*/ 283874 h 537722"/>
                <a:gd name="connsiteX52-1589" fmla="*/ 548663 w 592335"/>
                <a:gd name="connsiteY52-1590" fmla="*/ 272955 h 537722"/>
                <a:gd name="connsiteX53-1591" fmla="*/ 554122 w 592335"/>
                <a:gd name="connsiteY53-1592" fmla="*/ 264767 h 537722"/>
                <a:gd name="connsiteX54-1593" fmla="*/ 568660 w 592335"/>
                <a:gd name="connsiteY54-1594" fmla="*/ 259308 h 537722"/>
                <a:gd name="connsiteX55-1595" fmla="*/ 573229 w 592335"/>
                <a:gd name="connsiteY55-1596" fmla="*/ 237471 h 537722"/>
                <a:gd name="connsiteX56-1597" fmla="*/ 573229 w 592335"/>
                <a:gd name="connsiteY56-1598" fmla="*/ 147396 h 537722"/>
                <a:gd name="connsiteX57-1599" fmla="*/ 556851 w 592335"/>
                <a:gd name="connsiteY57-1600" fmla="*/ 144666 h 537722"/>
                <a:gd name="connsiteX58-1601" fmla="*/ 537744 w 592335"/>
                <a:gd name="connsiteY58-1602" fmla="*/ 141937 h 537722"/>
                <a:gd name="connsiteX59-1603" fmla="*/ 510449 w 592335"/>
                <a:gd name="connsiteY59-1604" fmla="*/ 133748 h 537722"/>
                <a:gd name="connsiteX60-1605" fmla="*/ 496801 w 592335"/>
                <a:gd name="connsiteY60-1606" fmla="*/ 131019 h 537722"/>
                <a:gd name="connsiteX61-1607" fmla="*/ 464046 w 592335"/>
                <a:gd name="connsiteY61-1608" fmla="*/ 128289 h 537722"/>
                <a:gd name="connsiteX62-1609" fmla="*/ 455858 w 592335"/>
                <a:gd name="connsiteY62-1610" fmla="*/ 125559 h 537722"/>
                <a:gd name="connsiteX63-1611" fmla="*/ 436751 w 592335"/>
                <a:gd name="connsiteY63-1612" fmla="*/ 120100 h 537722"/>
                <a:gd name="connsiteX64-1613" fmla="*/ 428562 w 592335"/>
                <a:gd name="connsiteY64-1614" fmla="*/ 114641 h 537722"/>
                <a:gd name="connsiteX65-1615" fmla="*/ 423103 w 592335"/>
                <a:gd name="connsiteY65-1616" fmla="*/ 106453 h 537722"/>
                <a:gd name="connsiteX66-1617" fmla="*/ 414915 w 592335"/>
                <a:gd name="connsiteY66-1618" fmla="*/ 100994 h 537722"/>
                <a:gd name="connsiteX67-1619" fmla="*/ 412185 w 592335"/>
                <a:gd name="connsiteY67-1620" fmla="*/ 92805 h 537722"/>
                <a:gd name="connsiteX68-1621" fmla="*/ 398537 w 592335"/>
                <a:gd name="connsiteY68-1622" fmla="*/ 76428 h 537722"/>
                <a:gd name="connsiteX69-1623" fmla="*/ 395808 w 592335"/>
                <a:gd name="connsiteY69-1624" fmla="*/ 68239 h 537722"/>
                <a:gd name="connsiteX70-1625" fmla="*/ 387619 w 592335"/>
                <a:gd name="connsiteY70-1626" fmla="*/ 60050 h 537722"/>
                <a:gd name="connsiteX71-1627" fmla="*/ 384889 w 592335"/>
                <a:gd name="connsiteY71-1628" fmla="*/ 21836 h 537722"/>
                <a:gd name="connsiteX72-1629" fmla="*/ 382160 w 592335"/>
                <a:gd name="connsiteY72-1630" fmla="*/ 13648 h 537722"/>
                <a:gd name="connsiteX73-1631" fmla="*/ 379430 w 592335"/>
                <a:gd name="connsiteY73-1632" fmla="*/ 2730 h 537722"/>
                <a:gd name="connsiteX74-1633" fmla="*/ 371242 w 592335"/>
                <a:gd name="connsiteY74-1634" fmla="*/ 0 h 537722"/>
                <a:gd name="connsiteX75-1635" fmla="*/ 360323 w 592335"/>
                <a:gd name="connsiteY75-1636" fmla="*/ 2730 h 537722"/>
                <a:gd name="connsiteX76-1637" fmla="*/ 352135 w 592335"/>
                <a:gd name="connsiteY76-1638" fmla="*/ 21836 h 537722"/>
                <a:gd name="connsiteX77-1639" fmla="*/ 349405 w 592335"/>
                <a:gd name="connsiteY77-1640" fmla="*/ 30025 h 537722"/>
                <a:gd name="connsiteX78-1641" fmla="*/ 341217 w 592335"/>
                <a:gd name="connsiteY78-1642" fmla="*/ 32755 h 537722"/>
                <a:gd name="connsiteX79-1643" fmla="*/ 335758 w 592335"/>
                <a:gd name="connsiteY79-1644" fmla="*/ 40943 h 537722"/>
                <a:gd name="connsiteX80-1645" fmla="*/ 333028 w 592335"/>
                <a:gd name="connsiteY80-1646" fmla="*/ 49132 h 537722"/>
                <a:gd name="connsiteX81-1647" fmla="*/ 322110 w 592335"/>
                <a:gd name="connsiteY81-1648" fmla="*/ 65509 h 537722"/>
                <a:gd name="connsiteX82-1649" fmla="*/ 313921 w 592335"/>
                <a:gd name="connsiteY82-1650" fmla="*/ 81887 h 537722"/>
                <a:gd name="connsiteX83-1651" fmla="*/ 300273 w 592335"/>
                <a:gd name="connsiteY83-1652" fmla="*/ 100994 h 537722"/>
                <a:gd name="connsiteX84-1653" fmla="*/ 294814 w 592335"/>
                <a:gd name="connsiteY84-1654" fmla="*/ 109182 h 537722"/>
                <a:gd name="connsiteX85-1655" fmla="*/ 286626 w 592335"/>
                <a:gd name="connsiteY85-1656" fmla="*/ 111912 h 537722"/>
                <a:gd name="connsiteX86-1657" fmla="*/ 281166 w 592335"/>
                <a:gd name="connsiteY86-1658" fmla="*/ 117371 h 537722"/>
                <a:gd name="connsiteX87-1659" fmla="*/ 264789 w 592335"/>
                <a:gd name="connsiteY87-1660" fmla="*/ 128289 h 537722"/>
                <a:gd name="connsiteX88-1661" fmla="*/ 215657 w 592335"/>
                <a:gd name="connsiteY88-1662" fmla="*/ 128289 h 537722"/>
                <a:gd name="connsiteX89-1663" fmla="*/ 212928 w 592335"/>
                <a:gd name="connsiteY89-1664" fmla="*/ 150125 h 537722"/>
                <a:gd name="connsiteX90-1665" fmla="*/ 207469 w 592335"/>
                <a:gd name="connsiteY90-1666" fmla="*/ 166503 h 537722"/>
                <a:gd name="connsiteX91-1667" fmla="*/ 202009 w 592335"/>
                <a:gd name="connsiteY91-1668" fmla="*/ 199257 h 537722"/>
                <a:gd name="connsiteX92-1669" fmla="*/ 196550 w 592335"/>
                <a:gd name="connsiteY92-1670" fmla="*/ 207446 h 537722"/>
                <a:gd name="connsiteX93-1671" fmla="*/ 188362 w 592335"/>
                <a:gd name="connsiteY93-1672" fmla="*/ 215635 h 537722"/>
                <a:gd name="connsiteX94-1673" fmla="*/ 182903 w 592335"/>
                <a:gd name="connsiteY94-1674" fmla="*/ 223823 h 537722"/>
                <a:gd name="connsiteX95-1675" fmla="*/ 171984 w 592335"/>
                <a:gd name="connsiteY95-1676" fmla="*/ 226553 h 537722"/>
                <a:gd name="connsiteX96-1677" fmla="*/ 163796 w 592335"/>
                <a:gd name="connsiteY96-1678" fmla="*/ 229282 h 537722"/>
                <a:gd name="connsiteX97-1679" fmla="*/ 161066 w 592335"/>
                <a:gd name="connsiteY97-1680" fmla="*/ 237471 h 537722"/>
                <a:gd name="connsiteX98-1681" fmla="*/ 152878 w 592335"/>
                <a:gd name="connsiteY98-1682" fmla="*/ 242930 h 537722"/>
                <a:gd name="connsiteX99-1683" fmla="*/ 147418 w 592335"/>
                <a:gd name="connsiteY99-1684" fmla="*/ 248389 h 537722"/>
                <a:gd name="connsiteX100-1685" fmla="*/ 136500 w 592335"/>
                <a:gd name="connsiteY100-1686" fmla="*/ 264767 h 537722"/>
                <a:gd name="connsiteX101-1687" fmla="*/ 131041 w 592335"/>
                <a:gd name="connsiteY101-1688" fmla="*/ 272955 h 537722"/>
                <a:gd name="connsiteX102-1689" fmla="*/ 122852 w 592335"/>
                <a:gd name="connsiteY102-1690" fmla="*/ 286603 h 537722"/>
                <a:gd name="connsiteX103-1691" fmla="*/ 117393 w 592335"/>
                <a:gd name="connsiteY103-1692" fmla="*/ 294792 h 537722"/>
                <a:gd name="connsiteX104-1693" fmla="*/ 101016 w 592335"/>
                <a:gd name="connsiteY104-1694" fmla="*/ 305710 h 537722"/>
                <a:gd name="connsiteX105-1695" fmla="*/ 109205 w 592335"/>
                <a:gd name="connsiteY105-1696" fmla="*/ 313899 h 537722"/>
                <a:gd name="connsiteX0-1697" fmla="*/ 109205 w 592335"/>
                <a:gd name="connsiteY0-1698" fmla="*/ 313899 h 537722"/>
                <a:gd name="connsiteX1-1699" fmla="*/ 101016 w 592335"/>
                <a:gd name="connsiteY1-1700" fmla="*/ 327546 h 537722"/>
                <a:gd name="connsiteX2-1701" fmla="*/ 92827 w 592335"/>
                <a:gd name="connsiteY2-1702" fmla="*/ 333005 h 537722"/>
                <a:gd name="connsiteX3-1703" fmla="*/ 87368 w 592335"/>
                <a:gd name="connsiteY3-1704" fmla="*/ 338465 h 537722"/>
                <a:gd name="connsiteX4-1705" fmla="*/ 81909 w 592335"/>
                <a:gd name="connsiteY4-1706" fmla="*/ 346653 h 537722"/>
                <a:gd name="connsiteX5-1707" fmla="*/ 73721 w 592335"/>
                <a:gd name="connsiteY5-1708" fmla="*/ 352112 h 537722"/>
                <a:gd name="connsiteX6-1709" fmla="*/ 68261 w 592335"/>
                <a:gd name="connsiteY6-1710" fmla="*/ 357571 h 537722"/>
                <a:gd name="connsiteX7-1711" fmla="*/ 60073 w 592335"/>
                <a:gd name="connsiteY7-1712" fmla="*/ 373949 h 537722"/>
                <a:gd name="connsiteX8-1713" fmla="*/ 51884 w 592335"/>
                <a:gd name="connsiteY8-1714" fmla="*/ 379408 h 537722"/>
                <a:gd name="connsiteX9-1715" fmla="*/ 43695 w 592335"/>
                <a:gd name="connsiteY9-1716" fmla="*/ 406703 h 537722"/>
                <a:gd name="connsiteX10-1717" fmla="*/ 40966 w 592335"/>
                <a:gd name="connsiteY10-1718" fmla="*/ 414892 h 537722"/>
                <a:gd name="connsiteX11-1719" fmla="*/ 35507 w 592335"/>
                <a:gd name="connsiteY11-1720" fmla="*/ 433999 h 537722"/>
                <a:gd name="connsiteX12-1721" fmla="*/ 32777 w 592335"/>
                <a:gd name="connsiteY12-1722" fmla="*/ 458565 h 537722"/>
                <a:gd name="connsiteX13-1723" fmla="*/ 24589 w 592335"/>
                <a:gd name="connsiteY13-1724" fmla="*/ 464024 h 537722"/>
                <a:gd name="connsiteX14-1725" fmla="*/ 8211 w 592335"/>
                <a:gd name="connsiteY14-1726" fmla="*/ 472213 h 537722"/>
                <a:gd name="connsiteX15-1727" fmla="*/ 2752 w 592335"/>
                <a:gd name="connsiteY15-1728" fmla="*/ 480401 h 537722"/>
                <a:gd name="connsiteX16-1729" fmla="*/ 2752 w 592335"/>
                <a:gd name="connsiteY16-1730" fmla="*/ 537722 h 537722"/>
                <a:gd name="connsiteX17-1731" fmla="*/ 122852 w 592335"/>
                <a:gd name="connsiteY17-1732" fmla="*/ 534992 h 537722"/>
                <a:gd name="connsiteX18-1733" fmla="*/ 177443 w 592335"/>
                <a:gd name="connsiteY18-1734" fmla="*/ 532263 h 537722"/>
                <a:gd name="connsiteX19-1735" fmla="*/ 185632 w 592335"/>
                <a:gd name="connsiteY19-1736" fmla="*/ 529533 h 537722"/>
                <a:gd name="connsiteX20-1737" fmla="*/ 294814 w 592335"/>
                <a:gd name="connsiteY20-1738" fmla="*/ 526804 h 537722"/>
                <a:gd name="connsiteX21-1739" fmla="*/ 303003 w 592335"/>
                <a:gd name="connsiteY21-1740" fmla="*/ 521345 h 537722"/>
                <a:gd name="connsiteX22-1741" fmla="*/ 316651 w 592335"/>
                <a:gd name="connsiteY22-1742" fmla="*/ 507697 h 537722"/>
                <a:gd name="connsiteX23-1743" fmla="*/ 335758 w 592335"/>
                <a:gd name="connsiteY23-1744" fmla="*/ 488590 h 537722"/>
                <a:gd name="connsiteX24-1745" fmla="*/ 343946 w 592335"/>
                <a:gd name="connsiteY24-1746" fmla="*/ 483131 h 537722"/>
                <a:gd name="connsiteX25-1747" fmla="*/ 365783 w 592335"/>
                <a:gd name="connsiteY25-1748" fmla="*/ 477672 h 537722"/>
                <a:gd name="connsiteX26-1749" fmla="*/ 373971 w 592335"/>
                <a:gd name="connsiteY26-1750" fmla="*/ 474942 h 537722"/>
                <a:gd name="connsiteX27-1751" fmla="*/ 379430 w 592335"/>
                <a:gd name="connsiteY27-1752" fmla="*/ 466754 h 537722"/>
                <a:gd name="connsiteX28-1753" fmla="*/ 384889 w 592335"/>
                <a:gd name="connsiteY28-1754" fmla="*/ 461294 h 537722"/>
                <a:gd name="connsiteX29-1755" fmla="*/ 387619 w 592335"/>
                <a:gd name="connsiteY29-1756" fmla="*/ 447647 h 537722"/>
                <a:gd name="connsiteX30-1757" fmla="*/ 390349 w 592335"/>
                <a:gd name="connsiteY30-1758" fmla="*/ 439458 h 537722"/>
                <a:gd name="connsiteX31-1759" fmla="*/ 393078 w 592335"/>
                <a:gd name="connsiteY31-1760" fmla="*/ 428540 h 537722"/>
                <a:gd name="connsiteX32-1761" fmla="*/ 428562 w 592335"/>
                <a:gd name="connsiteY32-1762" fmla="*/ 450319 h 537722"/>
                <a:gd name="connsiteX33-1763" fmla="*/ 436751 w 592335"/>
                <a:gd name="connsiteY33-1764" fmla="*/ 446699 h 537722"/>
                <a:gd name="connsiteX34-1765" fmla="*/ 456749 w 592335"/>
                <a:gd name="connsiteY34-1766" fmla="*/ 449428 h 537722"/>
                <a:gd name="connsiteX35-1767" fmla="*/ 468558 w 592335"/>
                <a:gd name="connsiteY35-1768" fmla="*/ 445363 h 537722"/>
                <a:gd name="connsiteX36-1769" fmla="*/ 502260 w 592335"/>
                <a:gd name="connsiteY36-1770" fmla="*/ 442188 h 537722"/>
                <a:gd name="connsiteX37-1771" fmla="*/ 507719 w 592335"/>
                <a:gd name="connsiteY37-1772" fmla="*/ 436728 h 537722"/>
                <a:gd name="connsiteX38-1773" fmla="*/ 515908 w 592335"/>
                <a:gd name="connsiteY38-1774" fmla="*/ 433999 h 537722"/>
                <a:gd name="connsiteX39-1775" fmla="*/ 529556 w 592335"/>
                <a:gd name="connsiteY39-1776" fmla="*/ 423081 h 537722"/>
                <a:gd name="connsiteX40-1777" fmla="*/ 537744 w 592335"/>
                <a:gd name="connsiteY40-1778" fmla="*/ 417622 h 537722"/>
                <a:gd name="connsiteX41-1779" fmla="*/ 565040 w 592335"/>
                <a:gd name="connsiteY41-1780" fmla="*/ 412162 h 537722"/>
                <a:gd name="connsiteX42-1781" fmla="*/ 573229 w 592335"/>
                <a:gd name="connsiteY42-1782" fmla="*/ 409433 h 537722"/>
                <a:gd name="connsiteX43-1783" fmla="*/ 575958 w 592335"/>
                <a:gd name="connsiteY43-1784" fmla="*/ 401244 h 537722"/>
                <a:gd name="connsiteX44-1785" fmla="*/ 586876 w 592335"/>
                <a:gd name="connsiteY44-1786" fmla="*/ 387596 h 537722"/>
                <a:gd name="connsiteX45-1787" fmla="*/ 592335 w 592335"/>
                <a:gd name="connsiteY45-1788" fmla="*/ 379408 h 537722"/>
                <a:gd name="connsiteX46-1789" fmla="*/ 589606 w 592335"/>
                <a:gd name="connsiteY46-1790" fmla="*/ 338465 h 537722"/>
                <a:gd name="connsiteX47-1791" fmla="*/ 581417 w 592335"/>
                <a:gd name="connsiteY47-1792" fmla="*/ 335735 h 537722"/>
                <a:gd name="connsiteX48-1793" fmla="*/ 518638 w 592335"/>
                <a:gd name="connsiteY48-1794" fmla="*/ 333005 h 537722"/>
                <a:gd name="connsiteX49-1795" fmla="*/ 538133 w 592335"/>
                <a:gd name="connsiteY49-1796" fmla="*/ 309330 h 537722"/>
                <a:gd name="connsiteX50-1797" fmla="*/ 543147 w 592335"/>
                <a:gd name="connsiteY50-1798" fmla="*/ 297521 h 537722"/>
                <a:gd name="connsiteX51-1799" fmla="*/ 537744 w 592335"/>
                <a:gd name="connsiteY51-1800" fmla="*/ 283874 h 537722"/>
                <a:gd name="connsiteX52-1801" fmla="*/ 551838 w 592335"/>
                <a:gd name="connsiteY52-1802" fmla="*/ 276130 h 537722"/>
                <a:gd name="connsiteX53-1803" fmla="*/ 554122 w 592335"/>
                <a:gd name="connsiteY53-1804" fmla="*/ 264767 h 537722"/>
                <a:gd name="connsiteX54-1805" fmla="*/ 568660 w 592335"/>
                <a:gd name="connsiteY54-1806" fmla="*/ 259308 h 537722"/>
                <a:gd name="connsiteX55-1807" fmla="*/ 573229 w 592335"/>
                <a:gd name="connsiteY55-1808" fmla="*/ 237471 h 537722"/>
                <a:gd name="connsiteX56-1809" fmla="*/ 573229 w 592335"/>
                <a:gd name="connsiteY56-1810" fmla="*/ 147396 h 537722"/>
                <a:gd name="connsiteX57-1811" fmla="*/ 556851 w 592335"/>
                <a:gd name="connsiteY57-1812" fmla="*/ 144666 h 537722"/>
                <a:gd name="connsiteX58-1813" fmla="*/ 537744 w 592335"/>
                <a:gd name="connsiteY58-1814" fmla="*/ 141937 h 537722"/>
                <a:gd name="connsiteX59-1815" fmla="*/ 510449 w 592335"/>
                <a:gd name="connsiteY59-1816" fmla="*/ 133748 h 537722"/>
                <a:gd name="connsiteX60-1817" fmla="*/ 496801 w 592335"/>
                <a:gd name="connsiteY60-1818" fmla="*/ 131019 h 537722"/>
                <a:gd name="connsiteX61-1819" fmla="*/ 464046 w 592335"/>
                <a:gd name="connsiteY61-1820" fmla="*/ 128289 h 537722"/>
                <a:gd name="connsiteX62-1821" fmla="*/ 455858 w 592335"/>
                <a:gd name="connsiteY62-1822" fmla="*/ 125559 h 537722"/>
                <a:gd name="connsiteX63-1823" fmla="*/ 436751 w 592335"/>
                <a:gd name="connsiteY63-1824" fmla="*/ 120100 h 537722"/>
                <a:gd name="connsiteX64-1825" fmla="*/ 428562 w 592335"/>
                <a:gd name="connsiteY64-1826" fmla="*/ 114641 h 537722"/>
                <a:gd name="connsiteX65-1827" fmla="*/ 423103 w 592335"/>
                <a:gd name="connsiteY65-1828" fmla="*/ 106453 h 537722"/>
                <a:gd name="connsiteX66-1829" fmla="*/ 414915 w 592335"/>
                <a:gd name="connsiteY66-1830" fmla="*/ 100994 h 537722"/>
                <a:gd name="connsiteX67-1831" fmla="*/ 412185 w 592335"/>
                <a:gd name="connsiteY67-1832" fmla="*/ 92805 h 537722"/>
                <a:gd name="connsiteX68-1833" fmla="*/ 398537 w 592335"/>
                <a:gd name="connsiteY68-1834" fmla="*/ 76428 h 537722"/>
                <a:gd name="connsiteX69-1835" fmla="*/ 395808 w 592335"/>
                <a:gd name="connsiteY69-1836" fmla="*/ 68239 h 537722"/>
                <a:gd name="connsiteX70-1837" fmla="*/ 387619 w 592335"/>
                <a:gd name="connsiteY70-1838" fmla="*/ 60050 h 537722"/>
                <a:gd name="connsiteX71-1839" fmla="*/ 384889 w 592335"/>
                <a:gd name="connsiteY71-1840" fmla="*/ 21836 h 537722"/>
                <a:gd name="connsiteX72-1841" fmla="*/ 382160 w 592335"/>
                <a:gd name="connsiteY72-1842" fmla="*/ 13648 h 537722"/>
                <a:gd name="connsiteX73-1843" fmla="*/ 379430 w 592335"/>
                <a:gd name="connsiteY73-1844" fmla="*/ 2730 h 537722"/>
                <a:gd name="connsiteX74-1845" fmla="*/ 371242 w 592335"/>
                <a:gd name="connsiteY74-1846" fmla="*/ 0 h 537722"/>
                <a:gd name="connsiteX75-1847" fmla="*/ 360323 w 592335"/>
                <a:gd name="connsiteY75-1848" fmla="*/ 2730 h 537722"/>
                <a:gd name="connsiteX76-1849" fmla="*/ 352135 w 592335"/>
                <a:gd name="connsiteY76-1850" fmla="*/ 21836 h 537722"/>
                <a:gd name="connsiteX77-1851" fmla="*/ 349405 w 592335"/>
                <a:gd name="connsiteY77-1852" fmla="*/ 30025 h 537722"/>
                <a:gd name="connsiteX78-1853" fmla="*/ 341217 w 592335"/>
                <a:gd name="connsiteY78-1854" fmla="*/ 32755 h 537722"/>
                <a:gd name="connsiteX79-1855" fmla="*/ 335758 w 592335"/>
                <a:gd name="connsiteY79-1856" fmla="*/ 40943 h 537722"/>
                <a:gd name="connsiteX80-1857" fmla="*/ 333028 w 592335"/>
                <a:gd name="connsiteY80-1858" fmla="*/ 49132 h 537722"/>
                <a:gd name="connsiteX81-1859" fmla="*/ 322110 w 592335"/>
                <a:gd name="connsiteY81-1860" fmla="*/ 65509 h 537722"/>
                <a:gd name="connsiteX82-1861" fmla="*/ 313921 w 592335"/>
                <a:gd name="connsiteY82-1862" fmla="*/ 81887 h 537722"/>
                <a:gd name="connsiteX83-1863" fmla="*/ 300273 w 592335"/>
                <a:gd name="connsiteY83-1864" fmla="*/ 100994 h 537722"/>
                <a:gd name="connsiteX84-1865" fmla="*/ 294814 w 592335"/>
                <a:gd name="connsiteY84-1866" fmla="*/ 109182 h 537722"/>
                <a:gd name="connsiteX85-1867" fmla="*/ 286626 w 592335"/>
                <a:gd name="connsiteY85-1868" fmla="*/ 111912 h 537722"/>
                <a:gd name="connsiteX86-1869" fmla="*/ 281166 w 592335"/>
                <a:gd name="connsiteY86-1870" fmla="*/ 117371 h 537722"/>
                <a:gd name="connsiteX87-1871" fmla="*/ 264789 w 592335"/>
                <a:gd name="connsiteY87-1872" fmla="*/ 128289 h 537722"/>
                <a:gd name="connsiteX88-1873" fmla="*/ 215657 w 592335"/>
                <a:gd name="connsiteY88-1874" fmla="*/ 128289 h 537722"/>
                <a:gd name="connsiteX89-1875" fmla="*/ 212928 w 592335"/>
                <a:gd name="connsiteY89-1876" fmla="*/ 150125 h 537722"/>
                <a:gd name="connsiteX90-1877" fmla="*/ 207469 w 592335"/>
                <a:gd name="connsiteY90-1878" fmla="*/ 166503 h 537722"/>
                <a:gd name="connsiteX91-1879" fmla="*/ 202009 w 592335"/>
                <a:gd name="connsiteY91-1880" fmla="*/ 199257 h 537722"/>
                <a:gd name="connsiteX92-1881" fmla="*/ 196550 w 592335"/>
                <a:gd name="connsiteY92-1882" fmla="*/ 207446 h 537722"/>
                <a:gd name="connsiteX93-1883" fmla="*/ 188362 w 592335"/>
                <a:gd name="connsiteY93-1884" fmla="*/ 215635 h 537722"/>
                <a:gd name="connsiteX94-1885" fmla="*/ 182903 w 592335"/>
                <a:gd name="connsiteY94-1886" fmla="*/ 223823 h 537722"/>
                <a:gd name="connsiteX95-1887" fmla="*/ 171984 w 592335"/>
                <a:gd name="connsiteY95-1888" fmla="*/ 226553 h 537722"/>
                <a:gd name="connsiteX96-1889" fmla="*/ 163796 w 592335"/>
                <a:gd name="connsiteY96-1890" fmla="*/ 229282 h 537722"/>
                <a:gd name="connsiteX97-1891" fmla="*/ 161066 w 592335"/>
                <a:gd name="connsiteY97-1892" fmla="*/ 237471 h 537722"/>
                <a:gd name="connsiteX98-1893" fmla="*/ 152878 w 592335"/>
                <a:gd name="connsiteY98-1894" fmla="*/ 242930 h 537722"/>
                <a:gd name="connsiteX99-1895" fmla="*/ 147418 w 592335"/>
                <a:gd name="connsiteY99-1896" fmla="*/ 248389 h 537722"/>
                <a:gd name="connsiteX100-1897" fmla="*/ 136500 w 592335"/>
                <a:gd name="connsiteY100-1898" fmla="*/ 264767 h 537722"/>
                <a:gd name="connsiteX101-1899" fmla="*/ 131041 w 592335"/>
                <a:gd name="connsiteY101-1900" fmla="*/ 272955 h 537722"/>
                <a:gd name="connsiteX102-1901" fmla="*/ 122852 w 592335"/>
                <a:gd name="connsiteY102-1902" fmla="*/ 286603 h 537722"/>
                <a:gd name="connsiteX103-1903" fmla="*/ 117393 w 592335"/>
                <a:gd name="connsiteY103-1904" fmla="*/ 294792 h 537722"/>
                <a:gd name="connsiteX104-1905" fmla="*/ 101016 w 592335"/>
                <a:gd name="connsiteY104-1906" fmla="*/ 305710 h 537722"/>
                <a:gd name="connsiteX105-1907" fmla="*/ 109205 w 592335"/>
                <a:gd name="connsiteY105-1908" fmla="*/ 313899 h 53772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Lst>
              <a:rect l="l" t="t" r="r" b="b"/>
              <a:pathLst>
                <a:path w="592335" h="537722">
                  <a:moveTo>
                    <a:pt x="109205" y="313899"/>
                  </a:moveTo>
                  <a:cubicBezTo>
                    <a:pt x="109205" y="317538"/>
                    <a:pt x="104469" y="323518"/>
                    <a:pt x="101016" y="327546"/>
                  </a:cubicBezTo>
                  <a:cubicBezTo>
                    <a:pt x="98881" y="330037"/>
                    <a:pt x="95389" y="330956"/>
                    <a:pt x="92827" y="333005"/>
                  </a:cubicBezTo>
                  <a:cubicBezTo>
                    <a:pt x="90817" y="334613"/>
                    <a:pt x="88976" y="336455"/>
                    <a:pt x="87368" y="338465"/>
                  </a:cubicBezTo>
                  <a:cubicBezTo>
                    <a:pt x="85319" y="341027"/>
                    <a:pt x="84229" y="344333"/>
                    <a:pt x="81909" y="346653"/>
                  </a:cubicBezTo>
                  <a:cubicBezTo>
                    <a:pt x="79589" y="348973"/>
                    <a:pt x="76283" y="350063"/>
                    <a:pt x="73721" y="352112"/>
                  </a:cubicBezTo>
                  <a:cubicBezTo>
                    <a:pt x="71711" y="353720"/>
                    <a:pt x="70081" y="355751"/>
                    <a:pt x="68261" y="357571"/>
                  </a:cubicBezTo>
                  <a:cubicBezTo>
                    <a:pt x="66041" y="364231"/>
                    <a:pt x="65365" y="368657"/>
                    <a:pt x="60073" y="373949"/>
                  </a:cubicBezTo>
                  <a:cubicBezTo>
                    <a:pt x="57753" y="376269"/>
                    <a:pt x="54614" y="377588"/>
                    <a:pt x="51884" y="379408"/>
                  </a:cubicBezTo>
                  <a:cubicBezTo>
                    <a:pt x="41926" y="394344"/>
                    <a:pt x="48713" y="381613"/>
                    <a:pt x="43695" y="406703"/>
                  </a:cubicBezTo>
                  <a:cubicBezTo>
                    <a:pt x="43131" y="409524"/>
                    <a:pt x="41756" y="412125"/>
                    <a:pt x="40966" y="414892"/>
                  </a:cubicBezTo>
                  <a:cubicBezTo>
                    <a:pt x="34111" y="438884"/>
                    <a:pt x="42050" y="414364"/>
                    <a:pt x="35507" y="433999"/>
                  </a:cubicBezTo>
                  <a:cubicBezTo>
                    <a:pt x="34597" y="442188"/>
                    <a:pt x="35593" y="450822"/>
                    <a:pt x="32777" y="458565"/>
                  </a:cubicBezTo>
                  <a:cubicBezTo>
                    <a:pt x="31656" y="461648"/>
                    <a:pt x="27523" y="462557"/>
                    <a:pt x="24589" y="464024"/>
                  </a:cubicBezTo>
                  <a:cubicBezTo>
                    <a:pt x="1982" y="475328"/>
                    <a:pt x="31684" y="456565"/>
                    <a:pt x="8211" y="472213"/>
                  </a:cubicBezTo>
                  <a:cubicBezTo>
                    <a:pt x="6391" y="474942"/>
                    <a:pt x="3695" y="477259"/>
                    <a:pt x="2752" y="480401"/>
                  </a:cubicBezTo>
                  <a:cubicBezTo>
                    <a:pt x="-2742" y="498716"/>
                    <a:pt x="1469" y="519758"/>
                    <a:pt x="2752" y="537722"/>
                  </a:cubicBezTo>
                  <a:lnTo>
                    <a:pt x="122852" y="534992"/>
                  </a:lnTo>
                  <a:cubicBezTo>
                    <a:pt x="141063" y="534423"/>
                    <a:pt x="159292" y="533841"/>
                    <a:pt x="177443" y="532263"/>
                  </a:cubicBezTo>
                  <a:cubicBezTo>
                    <a:pt x="180310" y="532014"/>
                    <a:pt x="182758" y="529667"/>
                    <a:pt x="185632" y="529533"/>
                  </a:cubicBezTo>
                  <a:cubicBezTo>
                    <a:pt x="221998" y="527842"/>
                    <a:pt x="258420" y="527714"/>
                    <a:pt x="294814" y="526804"/>
                  </a:cubicBezTo>
                  <a:cubicBezTo>
                    <a:pt x="297544" y="524984"/>
                    <a:pt x="300534" y="523505"/>
                    <a:pt x="303003" y="521345"/>
                  </a:cubicBezTo>
                  <a:cubicBezTo>
                    <a:pt x="307845" y="517108"/>
                    <a:pt x="316651" y="507697"/>
                    <a:pt x="316651" y="507697"/>
                  </a:cubicBezTo>
                  <a:cubicBezTo>
                    <a:pt x="321454" y="493283"/>
                    <a:pt x="316986" y="501105"/>
                    <a:pt x="335758" y="488590"/>
                  </a:cubicBezTo>
                  <a:cubicBezTo>
                    <a:pt x="338487" y="486770"/>
                    <a:pt x="340834" y="484168"/>
                    <a:pt x="343946" y="483131"/>
                  </a:cubicBezTo>
                  <a:cubicBezTo>
                    <a:pt x="362667" y="476890"/>
                    <a:pt x="339428" y="484261"/>
                    <a:pt x="365783" y="477672"/>
                  </a:cubicBezTo>
                  <a:cubicBezTo>
                    <a:pt x="368574" y="476974"/>
                    <a:pt x="371242" y="475852"/>
                    <a:pt x="373971" y="474942"/>
                  </a:cubicBezTo>
                  <a:cubicBezTo>
                    <a:pt x="375791" y="472213"/>
                    <a:pt x="377381" y="469316"/>
                    <a:pt x="379430" y="466754"/>
                  </a:cubicBezTo>
                  <a:cubicBezTo>
                    <a:pt x="381038" y="464744"/>
                    <a:pt x="383875" y="463660"/>
                    <a:pt x="384889" y="461294"/>
                  </a:cubicBezTo>
                  <a:cubicBezTo>
                    <a:pt x="386716" y="457030"/>
                    <a:pt x="386494" y="452148"/>
                    <a:pt x="387619" y="447647"/>
                  </a:cubicBezTo>
                  <a:cubicBezTo>
                    <a:pt x="388317" y="444856"/>
                    <a:pt x="389559" y="442225"/>
                    <a:pt x="390349" y="439458"/>
                  </a:cubicBezTo>
                  <a:cubicBezTo>
                    <a:pt x="391380" y="435851"/>
                    <a:pt x="392168" y="432179"/>
                    <a:pt x="393078" y="428540"/>
                  </a:cubicBezTo>
                  <a:cubicBezTo>
                    <a:pt x="404906" y="429450"/>
                    <a:pt x="421283" y="447293"/>
                    <a:pt x="428562" y="450319"/>
                  </a:cubicBezTo>
                  <a:cubicBezTo>
                    <a:pt x="435841" y="453345"/>
                    <a:pt x="432053" y="446847"/>
                    <a:pt x="436751" y="446699"/>
                  </a:cubicBezTo>
                  <a:cubicBezTo>
                    <a:pt x="441449" y="446551"/>
                    <a:pt x="452200" y="448518"/>
                    <a:pt x="456749" y="449428"/>
                  </a:cubicBezTo>
                  <a:cubicBezTo>
                    <a:pt x="458569" y="451248"/>
                    <a:pt x="460973" y="446570"/>
                    <a:pt x="468558" y="445363"/>
                  </a:cubicBezTo>
                  <a:cubicBezTo>
                    <a:pt x="476143" y="444156"/>
                    <a:pt x="496981" y="442565"/>
                    <a:pt x="502260" y="442188"/>
                  </a:cubicBezTo>
                  <a:cubicBezTo>
                    <a:pt x="504080" y="440368"/>
                    <a:pt x="505512" y="438052"/>
                    <a:pt x="507719" y="436728"/>
                  </a:cubicBezTo>
                  <a:cubicBezTo>
                    <a:pt x="510186" y="435248"/>
                    <a:pt x="513661" y="435796"/>
                    <a:pt x="515908" y="433999"/>
                  </a:cubicBezTo>
                  <a:cubicBezTo>
                    <a:pt x="533546" y="419889"/>
                    <a:pt x="508973" y="429940"/>
                    <a:pt x="529556" y="423081"/>
                  </a:cubicBezTo>
                  <a:cubicBezTo>
                    <a:pt x="532285" y="421261"/>
                    <a:pt x="534609" y="418587"/>
                    <a:pt x="537744" y="417622"/>
                  </a:cubicBezTo>
                  <a:cubicBezTo>
                    <a:pt x="546613" y="414893"/>
                    <a:pt x="556237" y="415096"/>
                    <a:pt x="565040" y="412162"/>
                  </a:cubicBezTo>
                  <a:lnTo>
                    <a:pt x="573229" y="409433"/>
                  </a:lnTo>
                  <a:cubicBezTo>
                    <a:pt x="574139" y="406703"/>
                    <a:pt x="574671" y="403818"/>
                    <a:pt x="575958" y="401244"/>
                  </a:cubicBezTo>
                  <a:cubicBezTo>
                    <a:pt x="581555" y="390050"/>
                    <a:pt x="580110" y="396054"/>
                    <a:pt x="586876" y="387596"/>
                  </a:cubicBezTo>
                  <a:cubicBezTo>
                    <a:pt x="588925" y="385034"/>
                    <a:pt x="590515" y="382137"/>
                    <a:pt x="592335" y="379408"/>
                  </a:cubicBezTo>
                  <a:cubicBezTo>
                    <a:pt x="591425" y="365760"/>
                    <a:pt x="592923" y="351735"/>
                    <a:pt x="589606" y="338465"/>
                  </a:cubicBezTo>
                  <a:cubicBezTo>
                    <a:pt x="588908" y="335674"/>
                    <a:pt x="584286" y="335956"/>
                    <a:pt x="581417" y="335735"/>
                  </a:cubicBezTo>
                  <a:cubicBezTo>
                    <a:pt x="560533" y="334128"/>
                    <a:pt x="539564" y="333915"/>
                    <a:pt x="518638" y="333005"/>
                  </a:cubicBezTo>
                  <a:cubicBezTo>
                    <a:pt x="511037" y="321606"/>
                    <a:pt x="534048" y="315244"/>
                    <a:pt x="538133" y="309330"/>
                  </a:cubicBezTo>
                  <a:cubicBezTo>
                    <a:pt x="542218" y="303416"/>
                    <a:pt x="540417" y="299341"/>
                    <a:pt x="543147" y="297521"/>
                  </a:cubicBezTo>
                  <a:cubicBezTo>
                    <a:pt x="553661" y="281751"/>
                    <a:pt x="536296" y="287439"/>
                    <a:pt x="537744" y="283874"/>
                  </a:cubicBezTo>
                  <a:cubicBezTo>
                    <a:pt x="539192" y="280309"/>
                    <a:pt x="548198" y="279770"/>
                    <a:pt x="551838" y="276130"/>
                  </a:cubicBezTo>
                  <a:cubicBezTo>
                    <a:pt x="554158" y="273810"/>
                    <a:pt x="551318" y="267571"/>
                    <a:pt x="554122" y="264767"/>
                  </a:cubicBezTo>
                  <a:cubicBezTo>
                    <a:pt x="556926" y="261963"/>
                    <a:pt x="565931" y="261128"/>
                    <a:pt x="568660" y="259308"/>
                  </a:cubicBezTo>
                  <a:cubicBezTo>
                    <a:pt x="574933" y="240488"/>
                    <a:pt x="563700" y="246999"/>
                    <a:pt x="573229" y="237471"/>
                  </a:cubicBezTo>
                  <a:cubicBezTo>
                    <a:pt x="578479" y="205963"/>
                    <a:pt x="582911" y="186126"/>
                    <a:pt x="573229" y="147396"/>
                  </a:cubicBezTo>
                  <a:cubicBezTo>
                    <a:pt x="571887" y="142027"/>
                    <a:pt x="562321" y="145508"/>
                    <a:pt x="556851" y="144666"/>
                  </a:cubicBezTo>
                  <a:cubicBezTo>
                    <a:pt x="550492" y="143688"/>
                    <a:pt x="544113" y="142847"/>
                    <a:pt x="537744" y="141937"/>
                  </a:cubicBezTo>
                  <a:cubicBezTo>
                    <a:pt x="524147" y="137405"/>
                    <a:pt x="522817" y="136496"/>
                    <a:pt x="510449" y="133748"/>
                  </a:cubicBezTo>
                  <a:cubicBezTo>
                    <a:pt x="505920" y="132742"/>
                    <a:pt x="501409" y="131561"/>
                    <a:pt x="496801" y="131019"/>
                  </a:cubicBezTo>
                  <a:cubicBezTo>
                    <a:pt x="485920" y="129739"/>
                    <a:pt x="474964" y="129199"/>
                    <a:pt x="464046" y="128289"/>
                  </a:cubicBezTo>
                  <a:cubicBezTo>
                    <a:pt x="461317" y="127379"/>
                    <a:pt x="458624" y="126349"/>
                    <a:pt x="455858" y="125559"/>
                  </a:cubicBezTo>
                  <a:cubicBezTo>
                    <a:pt x="451770" y="124391"/>
                    <a:pt x="441119" y="122284"/>
                    <a:pt x="436751" y="120100"/>
                  </a:cubicBezTo>
                  <a:cubicBezTo>
                    <a:pt x="433817" y="118633"/>
                    <a:pt x="431292" y="116461"/>
                    <a:pt x="428562" y="114641"/>
                  </a:cubicBezTo>
                  <a:cubicBezTo>
                    <a:pt x="426742" y="111912"/>
                    <a:pt x="425423" y="108773"/>
                    <a:pt x="423103" y="106453"/>
                  </a:cubicBezTo>
                  <a:cubicBezTo>
                    <a:pt x="420783" y="104133"/>
                    <a:pt x="416964" y="103556"/>
                    <a:pt x="414915" y="100994"/>
                  </a:cubicBezTo>
                  <a:cubicBezTo>
                    <a:pt x="413118" y="98747"/>
                    <a:pt x="413472" y="95379"/>
                    <a:pt x="412185" y="92805"/>
                  </a:cubicBezTo>
                  <a:cubicBezTo>
                    <a:pt x="408384" y="85203"/>
                    <a:pt x="404576" y="82466"/>
                    <a:pt x="398537" y="76428"/>
                  </a:cubicBezTo>
                  <a:cubicBezTo>
                    <a:pt x="397627" y="73698"/>
                    <a:pt x="397404" y="70633"/>
                    <a:pt x="395808" y="68239"/>
                  </a:cubicBezTo>
                  <a:cubicBezTo>
                    <a:pt x="393667" y="65027"/>
                    <a:pt x="388503" y="63808"/>
                    <a:pt x="387619" y="60050"/>
                  </a:cubicBezTo>
                  <a:cubicBezTo>
                    <a:pt x="384694" y="47619"/>
                    <a:pt x="386381" y="34519"/>
                    <a:pt x="384889" y="21836"/>
                  </a:cubicBezTo>
                  <a:cubicBezTo>
                    <a:pt x="384553" y="18979"/>
                    <a:pt x="382950" y="16414"/>
                    <a:pt x="382160" y="13648"/>
                  </a:cubicBezTo>
                  <a:cubicBezTo>
                    <a:pt x="381129" y="10041"/>
                    <a:pt x="381773" y="5659"/>
                    <a:pt x="379430" y="2730"/>
                  </a:cubicBezTo>
                  <a:cubicBezTo>
                    <a:pt x="377633" y="483"/>
                    <a:pt x="373971" y="910"/>
                    <a:pt x="371242" y="0"/>
                  </a:cubicBezTo>
                  <a:cubicBezTo>
                    <a:pt x="367602" y="910"/>
                    <a:pt x="363445" y="649"/>
                    <a:pt x="360323" y="2730"/>
                  </a:cubicBezTo>
                  <a:cubicBezTo>
                    <a:pt x="354456" y="6641"/>
                    <a:pt x="353746" y="16196"/>
                    <a:pt x="352135" y="21836"/>
                  </a:cubicBezTo>
                  <a:cubicBezTo>
                    <a:pt x="351345" y="24603"/>
                    <a:pt x="351440" y="27990"/>
                    <a:pt x="349405" y="30025"/>
                  </a:cubicBezTo>
                  <a:cubicBezTo>
                    <a:pt x="347371" y="32059"/>
                    <a:pt x="343946" y="31845"/>
                    <a:pt x="341217" y="32755"/>
                  </a:cubicBezTo>
                  <a:cubicBezTo>
                    <a:pt x="339397" y="35484"/>
                    <a:pt x="337225" y="38009"/>
                    <a:pt x="335758" y="40943"/>
                  </a:cubicBezTo>
                  <a:cubicBezTo>
                    <a:pt x="334471" y="43517"/>
                    <a:pt x="334425" y="46617"/>
                    <a:pt x="333028" y="49132"/>
                  </a:cubicBezTo>
                  <a:cubicBezTo>
                    <a:pt x="329842" y="54867"/>
                    <a:pt x="324185" y="59285"/>
                    <a:pt x="322110" y="65509"/>
                  </a:cubicBezTo>
                  <a:cubicBezTo>
                    <a:pt x="318342" y="76810"/>
                    <a:pt x="320976" y="71304"/>
                    <a:pt x="313921" y="81887"/>
                  </a:cubicBezTo>
                  <a:cubicBezTo>
                    <a:pt x="307152" y="102195"/>
                    <a:pt x="317542" y="75092"/>
                    <a:pt x="300273" y="100994"/>
                  </a:cubicBezTo>
                  <a:cubicBezTo>
                    <a:pt x="298453" y="103723"/>
                    <a:pt x="297375" y="107133"/>
                    <a:pt x="294814" y="109182"/>
                  </a:cubicBezTo>
                  <a:cubicBezTo>
                    <a:pt x="292567" y="110979"/>
                    <a:pt x="289355" y="111002"/>
                    <a:pt x="286626" y="111912"/>
                  </a:cubicBezTo>
                  <a:cubicBezTo>
                    <a:pt x="284806" y="113732"/>
                    <a:pt x="283225" y="115827"/>
                    <a:pt x="281166" y="117371"/>
                  </a:cubicBezTo>
                  <a:cubicBezTo>
                    <a:pt x="275917" y="121307"/>
                    <a:pt x="264789" y="128289"/>
                    <a:pt x="264789" y="128289"/>
                  </a:cubicBezTo>
                  <a:cubicBezTo>
                    <a:pt x="251309" y="126042"/>
                    <a:pt x="226797" y="120577"/>
                    <a:pt x="215657" y="128289"/>
                  </a:cubicBezTo>
                  <a:cubicBezTo>
                    <a:pt x="209626" y="132464"/>
                    <a:pt x="214465" y="142953"/>
                    <a:pt x="212928" y="150125"/>
                  </a:cubicBezTo>
                  <a:cubicBezTo>
                    <a:pt x="211722" y="155752"/>
                    <a:pt x="207469" y="166503"/>
                    <a:pt x="207469" y="166503"/>
                  </a:cubicBezTo>
                  <a:cubicBezTo>
                    <a:pt x="206603" y="174293"/>
                    <a:pt x="206583" y="190109"/>
                    <a:pt x="202009" y="199257"/>
                  </a:cubicBezTo>
                  <a:cubicBezTo>
                    <a:pt x="200542" y="202191"/>
                    <a:pt x="198650" y="204926"/>
                    <a:pt x="196550" y="207446"/>
                  </a:cubicBezTo>
                  <a:cubicBezTo>
                    <a:pt x="194079" y="210412"/>
                    <a:pt x="190833" y="212670"/>
                    <a:pt x="188362" y="215635"/>
                  </a:cubicBezTo>
                  <a:cubicBezTo>
                    <a:pt x="186262" y="218155"/>
                    <a:pt x="185632" y="222003"/>
                    <a:pt x="182903" y="223823"/>
                  </a:cubicBezTo>
                  <a:cubicBezTo>
                    <a:pt x="179781" y="225904"/>
                    <a:pt x="175591" y="225522"/>
                    <a:pt x="171984" y="226553"/>
                  </a:cubicBezTo>
                  <a:cubicBezTo>
                    <a:pt x="169218" y="227343"/>
                    <a:pt x="166525" y="228372"/>
                    <a:pt x="163796" y="229282"/>
                  </a:cubicBezTo>
                  <a:cubicBezTo>
                    <a:pt x="162886" y="232012"/>
                    <a:pt x="162863" y="235224"/>
                    <a:pt x="161066" y="237471"/>
                  </a:cubicBezTo>
                  <a:cubicBezTo>
                    <a:pt x="159017" y="240033"/>
                    <a:pt x="155440" y="240881"/>
                    <a:pt x="152878" y="242930"/>
                  </a:cubicBezTo>
                  <a:cubicBezTo>
                    <a:pt x="150868" y="244538"/>
                    <a:pt x="148962" y="246330"/>
                    <a:pt x="147418" y="248389"/>
                  </a:cubicBezTo>
                  <a:cubicBezTo>
                    <a:pt x="143481" y="253638"/>
                    <a:pt x="140139" y="259308"/>
                    <a:pt x="136500" y="264767"/>
                  </a:cubicBezTo>
                  <a:lnTo>
                    <a:pt x="131041" y="272955"/>
                  </a:lnTo>
                  <a:cubicBezTo>
                    <a:pt x="126301" y="287177"/>
                    <a:pt x="131417" y="275897"/>
                    <a:pt x="122852" y="286603"/>
                  </a:cubicBezTo>
                  <a:cubicBezTo>
                    <a:pt x="120803" y="289165"/>
                    <a:pt x="119862" y="292632"/>
                    <a:pt x="117393" y="294792"/>
                  </a:cubicBezTo>
                  <a:cubicBezTo>
                    <a:pt x="112455" y="299112"/>
                    <a:pt x="101016" y="305710"/>
                    <a:pt x="101016" y="305710"/>
                  </a:cubicBezTo>
                  <a:cubicBezTo>
                    <a:pt x="97643" y="315829"/>
                    <a:pt x="109205" y="310260"/>
                    <a:pt x="109205" y="313899"/>
                  </a:cubicBezTo>
                  <a:close/>
                </a:path>
              </a:pathLst>
            </a:custGeom>
            <a:solidFill>
              <a:srgbClr val="CE0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41" name="任意多边形: 形状 40"/>
          <p:cNvSpPr/>
          <p:nvPr/>
        </p:nvSpPr>
        <p:spPr>
          <a:xfrm>
            <a:off x="2687593" y="2831307"/>
            <a:ext cx="802488" cy="389885"/>
          </a:xfrm>
          <a:custGeom>
            <a:avLst/>
            <a:gdLst>
              <a:gd name="connsiteX0" fmla="*/ 608690 w 1069984"/>
              <a:gd name="connsiteY0" fmla="*/ 19107 h 488590"/>
              <a:gd name="connsiteX1" fmla="*/ 635985 w 1069984"/>
              <a:gd name="connsiteY1" fmla="*/ 21837 h 488590"/>
              <a:gd name="connsiteX2" fmla="*/ 644174 w 1069984"/>
              <a:gd name="connsiteY2" fmla="*/ 24566 h 488590"/>
              <a:gd name="connsiteX3" fmla="*/ 660551 w 1069984"/>
              <a:gd name="connsiteY3" fmla="*/ 27296 h 488590"/>
              <a:gd name="connsiteX4" fmla="*/ 676929 w 1069984"/>
              <a:gd name="connsiteY4" fmla="*/ 32755 h 488590"/>
              <a:gd name="connsiteX5" fmla="*/ 682388 w 1069984"/>
              <a:gd name="connsiteY5" fmla="*/ 40943 h 488590"/>
              <a:gd name="connsiteX6" fmla="*/ 687847 w 1069984"/>
              <a:gd name="connsiteY6" fmla="*/ 57321 h 488590"/>
              <a:gd name="connsiteX7" fmla="*/ 696035 w 1069984"/>
              <a:gd name="connsiteY7" fmla="*/ 60050 h 488590"/>
              <a:gd name="connsiteX8" fmla="*/ 723331 w 1069984"/>
              <a:gd name="connsiteY8" fmla="*/ 57321 h 488590"/>
              <a:gd name="connsiteX9" fmla="*/ 728790 w 1069984"/>
              <a:gd name="connsiteY9" fmla="*/ 49132 h 488590"/>
              <a:gd name="connsiteX10" fmla="*/ 736979 w 1069984"/>
              <a:gd name="connsiteY10" fmla="*/ 46403 h 488590"/>
              <a:gd name="connsiteX11" fmla="*/ 767004 w 1069984"/>
              <a:gd name="connsiteY11" fmla="*/ 49132 h 488590"/>
              <a:gd name="connsiteX12" fmla="*/ 769733 w 1069984"/>
              <a:gd name="connsiteY12" fmla="*/ 57321 h 488590"/>
              <a:gd name="connsiteX13" fmla="*/ 777922 w 1069984"/>
              <a:gd name="connsiteY13" fmla="*/ 60050 h 488590"/>
              <a:gd name="connsiteX14" fmla="*/ 786111 w 1069984"/>
              <a:gd name="connsiteY14" fmla="*/ 65509 h 488590"/>
              <a:gd name="connsiteX15" fmla="*/ 791570 w 1069984"/>
              <a:gd name="connsiteY15" fmla="*/ 70969 h 488590"/>
              <a:gd name="connsiteX16" fmla="*/ 821595 w 1069984"/>
              <a:gd name="connsiteY16" fmla="*/ 68239 h 488590"/>
              <a:gd name="connsiteX17" fmla="*/ 837972 w 1069984"/>
              <a:gd name="connsiteY17" fmla="*/ 35484 h 488590"/>
              <a:gd name="connsiteX18" fmla="*/ 840702 w 1069984"/>
              <a:gd name="connsiteY18" fmla="*/ 27296 h 488590"/>
              <a:gd name="connsiteX19" fmla="*/ 843431 w 1069984"/>
              <a:gd name="connsiteY19" fmla="*/ 16377 h 488590"/>
              <a:gd name="connsiteX20" fmla="*/ 851620 w 1069984"/>
              <a:gd name="connsiteY20" fmla="*/ 13648 h 488590"/>
              <a:gd name="connsiteX21" fmla="*/ 873456 w 1069984"/>
              <a:gd name="connsiteY21" fmla="*/ 8189 h 488590"/>
              <a:gd name="connsiteX22" fmla="*/ 889834 w 1069984"/>
              <a:gd name="connsiteY22" fmla="*/ 0 h 488590"/>
              <a:gd name="connsiteX23" fmla="*/ 906211 w 1069984"/>
              <a:gd name="connsiteY23" fmla="*/ 2730 h 488590"/>
              <a:gd name="connsiteX24" fmla="*/ 914400 w 1069984"/>
              <a:gd name="connsiteY24" fmla="*/ 30025 h 488590"/>
              <a:gd name="connsiteX25" fmla="*/ 930777 w 1069984"/>
              <a:gd name="connsiteY25" fmla="*/ 38214 h 488590"/>
              <a:gd name="connsiteX26" fmla="*/ 947154 w 1069984"/>
              <a:gd name="connsiteY26" fmla="*/ 43673 h 488590"/>
              <a:gd name="connsiteX27" fmla="*/ 955343 w 1069984"/>
              <a:gd name="connsiteY27" fmla="*/ 46403 h 488590"/>
              <a:gd name="connsiteX28" fmla="*/ 999016 w 1069984"/>
              <a:gd name="connsiteY28" fmla="*/ 49132 h 488590"/>
              <a:gd name="connsiteX29" fmla="*/ 1004475 w 1069984"/>
              <a:gd name="connsiteY29" fmla="*/ 57321 h 488590"/>
              <a:gd name="connsiteX30" fmla="*/ 1012664 w 1069984"/>
              <a:gd name="connsiteY30" fmla="*/ 60050 h 488590"/>
              <a:gd name="connsiteX31" fmla="*/ 1026311 w 1069984"/>
              <a:gd name="connsiteY31" fmla="*/ 70969 h 488590"/>
              <a:gd name="connsiteX32" fmla="*/ 1029041 w 1069984"/>
              <a:gd name="connsiteY32" fmla="*/ 90075 h 488590"/>
              <a:gd name="connsiteX33" fmla="*/ 1031770 w 1069984"/>
              <a:gd name="connsiteY33" fmla="*/ 98264 h 488590"/>
              <a:gd name="connsiteX34" fmla="*/ 1039959 w 1069984"/>
              <a:gd name="connsiteY34" fmla="*/ 100994 h 488590"/>
              <a:gd name="connsiteX35" fmla="*/ 1045418 w 1069984"/>
              <a:gd name="connsiteY35" fmla="*/ 109182 h 488590"/>
              <a:gd name="connsiteX36" fmla="*/ 1050877 w 1069984"/>
              <a:gd name="connsiteY36" fmla="*/ 131019 h 488590"/>
              <a:gd name="connsiteX37" fmla="*/ 1056336 w 1069984"/>
              <a:gd name="connsiteY37" fmla="*/ 139207 h 488590"/>
              <a:gd name="connsiteX38" fmla="*/ 1059066 w 1069984"/>
              <a:gd name="connsiteY38" fmla="*/ 150126 h 488590"/>
              <a:gd name="connsiteX39" fmla="*/ 1069984 w 1069984"/>
              <a:gd name="connsiteY39" fmla="*/ 166503 h 488590"/>
              <a:gd name="connsiteX40" fmla="*/ 1061795 w 1069984"/>
              <a:gd name="connsiteY40" fmla="*/ 182880 h 488590"/>
              <a:gd name="connsiteX41" fmla="*/ 1059066 w 1069984"/>
              <a:gd name="connsiteY41" fmla="*/ 191069 h 488590"/>
              <a:gd name="connsiteX42" fmla="*/ 1048148 w 1069984"/>
              <a:gd name="connsiteY42" fmla="*/ 193798 h 488590"/>
              <a:gd name="connsiteX43" fmla="*/ 1034500 w 1069984"/>
              <a:gd name="connsiteY43" fmla="*/ 204717 h 488590"/>
              <a:gd name="connsiteX44" fmla="*/ 1026311 w 1069984"/>
              <a:gd name="connsiteY44" fmla="*/ 221094 h 488590"/>
              <a:gd name="connsiteX45" fmla="*/ 1023582 w 1069984"/>
              <a:gd name="connsiteY45" fmla="*/ 237471 h 488590"/>
              <a:gd name="connsiteX46" fmla="*/ 1020852 w 1069984"/>
              <a:gd name="connsiteY46" fmla="*/ 245660 h 488590"/>
              <a:gd name="connsiteX47" fmla="*/ 1012664 w 1069984"/>
              <a:gd name="connsiteY47" fmla="*/ 248389 h 488590"/>
              <a:gd name="connsiteX48" fmla="*/ 1007204 w 1069984"/>
              <a:gd name="connsiteY48" fmla="*/ 253849 h 488590"/>
              <a:gd name="connsiteX49" fmla="*/ 996286 w 1069984"/>
              <a:gd name="connsiteY49" fmla="*/ 270226 h 488590"/>
              <a:gd name="connsiteX50" fmla="*/ 993557 w 1069984"/>
              <a:gd name="connsiteY50" fmla="*/ 278414 h 488590"/>
              <a:gd name="connsiteX51" fmla="*/ 982638 w 1069984"/>
              <a:gd name="connsiteY51" fmla="*/ 289333 h 488590"/>
              <a:gd name="connsiteX52" fmla="*/ 979909 w 1069984"/>
              <a:gd name="connsiteY52" fmla="*/ 297521 h 488590"/>
              <a:gd name="connsiteX53" fmla="*/ 974450 w 1069984"/>
              <a:gd name="connsiteY53" fmla="*/ 316628 h 488590"/>
              <a:gd name="connsiteX54" fmla="*/ 968991 w 1069984"/>
              <a:gd name="connsiteY54" fmla="*/ 324817 h 488590"/>
              <a:gd name="connsiteX55" fmla="*/ 963532 w 1069984"/>
              <a:gd name="connsiteY55" fmla="*/ 341194 h 488590"/>
              <a:gd name="connsiteX56" fmla="*/ 949884 w 1069984"/>
              <a:gd name="connsiteY56" fmla="*/ 365760 h 488590"/>
              <a:gd name="connsiteX57" fmla="*/ 941695 w 1069984"/>
              <a:gd name="connsiteY57" fmla="*/ 368490 h 488590"/>
              <a:gd name="connsiteX58" fmla="*/ 928047 w 1069984"/>
              <a:gd name="connsiteY58" fmla="*/ 379408 h 488590"/>
              <a:gd name="connsiteX59" fmla="*/ 922588 w 1069984"/>
              <a:gd name="connsiteY59" fmla="*/ 387597 h 488590"/>
              <a:gd name="connsiteX60" fmla="*/ 906211 w 1069984"/>
              <a:gd name="connsiteY60" fmla="*/ 393056 h 488590"/>
              <a:gd name="connsiteX61" fmla="*/ 898022 w 1069984"/>
              <a:gd name="connsiteY61" fmla="*/ 395785 h 488590"/>
              <a:gd name="connsiteX62" fmla="*/ 884375 w 1069984"/>
              <a:gd name="connsiteY62" fmla="*/ 409433 h 488590"/>
              <a:gd name="connsiteX63" fmla="*/ 876186 w 1069984"/>
              <a:gd name="connsiteY63" fmla="*/ 425810 h 488590"/>
              <a:gd name="connsiteX64" fmla="*/ 859809 w 1069984"/>
              <a:gd name="connsiteY64" fmla="*/ 428540 h 488590"/>
              <a:gd name="connsiteX65" fmla="*/ 756086 w 1069984"/>
              <a:gd name="connsiteY65" fmla="*/ 425810 h 488590"/>
              <a:gd name="connsiteX66" fmla="*/ 726061 w 1069984"/>
              <a:gd name="connsiteY66" fmla="*/ 425810 h 488590"/>
              <a:gd name="connsiteX67" fmla="*/ 723331 w 1069984"/>
              <a:gd name="connsiteY67" fmla="*/ 433999 h 488590"/>
              <a:gd name="connsiteX68" fmla="*/ 706954 w 1069984"/>
              <a:gd name="connsiteY68" fmla="*/ 442188 h 488590"/>
              <a:gd name="connsiteX69" fmla="*/ 698765 w 1069984"/>
              <a:gd name="connsiteY69" fmla="*/ 447647 h 488590"/>
              <a:gd name="connsiteX70" fmla="*/ 685117 w 1069984"/>
              <a:gd name="connsiteY70" fmla="*/ 458565 h 488590"/>
              <a:gd name="connsiteX71" fmla="*/ 679658 w 1069984"/>
              <a:gd name="connsiteY71" fmla="*/ 466754 h 488590"/>
              <a:gd name="connsiteX72" fmla="*/ 674199 w 1069984"/>
              <a:gd name="connsiteY72" fmla="*/ 483131 h 488590"/>
              <a:gd name="connsiteX73" fmla="*/ 657822 w 1069984"/>
              <a:gd name="connsiteY73" fmla="*/ 488590 h 488590"/>
              <a:gd name="connsiteX74" fmla="*/ 537721 w 1069984"/>
              <a:gd name="connsiteY74" fmla="*/ 485860 h 488590"/>
              <a:gd name="connsiteX75" fmla="*/ 532262 w 1069984"/>
              <a:gd name="connsiteY75" fmla="*/ 477672 h 488590"/>
              <a:gd name="connsiteX76" fmla="*/ 524074 w 1069984"/>
              <a:gd name="connsiteY76" fmla="*/ 474942 h 488590"/>
              <a:gd name="connsiteX77" fmla="*/ 510426 w 1069984"/>
              <a:gd name="connsiteY77" fmla="*/ 472213 h 488590"/>
              <a:gd name="connsiteX78" fmla="*/ 499508 w 1069984"/>
              <a:gd name="connsiteY78" fmla="*/ 469483 h 488590"/>
              <a:gd name="connsiteX79" fmla="*/ 491319 w 1069984"/>
              <a:gd name="connsiteY79" fmla="*/ 464024 h 488590"/>
              <a:gd name="connsiteX80" fmla="*/ 472212 w 1069984"/>
              <a:gd name="connsiteY80" fmla="*/ 458565 h 488590"/>
              <a:gd name="connsiteX81" fmla="*/ 455835 w 1069984"/>
              <a:gd name="connsiteY81" fmla="*/ 450376 h 488590"/>
              <a:gd name="connsiteX82" fmla="*/ 447646 w 1069984"/>
              <a:gd name="connsiteY82" fmla="*/ 444917 h 488590"/>
              <a:gd name="connsiteX83" fmla="*/ 428539 w 1069984"/>
              <a:gd name="connsiteY83" fmla="*/ 439458 h 488590"/>
              <a:gd name="connsiteX84" fmla="*/ 420351 w 1069984"/>
              <a:gd name="connsiteY84" fmla="*/ 436729 h 488590"/>
              <a:gd name="connsiteX85" fmla="*/ 414892 w 1069984"/>
              <a:gd name="connsiteY85" fmla="*/ 431269 h 488590"/>
              <a:gd name="connsiteX86" fmla="*/ 368489 w 1069984"/>
              <a:gd name="connsiteY86" fmla="*/ 433999 h 488590"/>
              <a:gd name="connsiteX87" fmla="*/ 302980 w 1069984"/>
              <a:gd name="connsiteY87" fmla="*/ 428540 h 488590"/>
              <a:gd name="connsiteX88" fmla="*/ 294791 w 1069984"/>
              <a:gd name="connsiteY88" fmla="*/ 420351 h 488590"/>
              <a:gd name="connsiteX89" fmla="*/ 281144 w 1069984"/>
              <a:gd name="connsiteY89" fmla="*/ 398515 h 488590"/>
              <a:gd name="connsiteX90" fmla="*/ 270225 w 1069984"/>
              <a:gd name="connsiteY90" fmla="*/ 395785 h 488590"/>
              <a:gd name="connsiteX91" fmla="*/ 185609 w 1069984"/>
              <a:gd name="connsiteY91" fmla="*/ 398515 h 488590"/>
              <a:gd name="connsiteX92" fmla="*/ 180150 w 1069984"/>
              <a:gd name="connsiteY92" fmla="*/ 406703 h 488590"/>
              <a:gd name="connsiteX93" fmla="*/ 171961 w 1069984"/>
              <a:gd name="connsiteY93" fmla="*/ 420351 h 488590"/>
              <a:gd name="connsiteX94" fmla="*/ 120100 w 1069984"/>
              <a:gd name="connsiteY94" fmla="*/ 417622 h 488590"/>
              <a:gd name="connsiteX95" fmla="*/ 120100 w 1069984"/>
              <a:gd name="connsiteY95" fmla="*/ 398515 h 488590"/>
              <a:gd name="connsiteX96" fmla="*/ 128289 w 1069984"/>
              <a:gd name="connsiteY96" fmla="*/ 395785 h 488590"/>
              <a:gd name="connsiteX97" fmla="*/ 141936 w 1069984"/>
              <a:gd name="connsiteY97" fmla="*/ 393056 h 488590"/>
              <a:gd name="connsiteX98" fmla="*/ 150125 w 1069984"/>
              <a:gd name="connsiteY98" fmla="*/ 390326 h 488590"/>
              <a:gd name="connsiteX99" fmla="*/ 161043 w 1069984"/>
              <a:gd name="connsiteY99" fmla="*/ 387597 h 488590"/>
              <a:gd name="connsiteX100" fmla="*/ 152855 w 1069984"/>
              <a:gd name="connsiteY100" fmla="*/ 363031 h 488590"/>
              <a:gd name="connsiteX101" fmla="*/ 84616 w 1069984"/>
              <a:gd name="connsiteY101" fmla="*/ 354842 h 488590"/>
              <a:gd name="connsiteX102" fmla="*/ 68238 w 1069984"/>
              <a:gd name="connsiteY102" fmla="*/ 333006 h 488590"/>
              <a:gd name="connsiteX103" fmla="*/ 62779 w 1069984"/>
              <a:gd name="connsiteY103" fmla="*/ 316628 h 488590"/>
              <a:gd name="connsiteX104" fmla="*/ 46402 w 1069984"/>
              <a:gd name="connsiteY104" fmla="*/ 311169 h 488590"/>
              <a:gd name="connsiteX105" fmla="*/ 30025 w 1069984"/>
              <a:gd name="connsiteY105" fmla="*/ 300251 h 488590"/>
              <a:gd name="connsiteX106" fmla="*/ 13647 w 1069984"/>
              <a:gd name="connsiteY106" fmla="*/ 292062 h 488590"/>
              <a:gd name="connsiteX107" fmla="*/ 5459 w 1069984"/>
              <a:gd name="connsiteY107" fmla="*/ 270226 h 488590"/>
              <a:gd name="connsiteX108" fmla="*/ 0 w 1069984"/>
              <a:gd name="connsiteY108" fmla="*/ 262037 h 488590"/>
              <a:gd name="connsiteX109" fmla="*/ 2729 w 1069984"/>
              <a:gd name="connsiteY109" fmla="*/ 232012 h 488590"/>
              <a:gd name="connsiteX110" fmla="*/ 16377 w 1069984"/>
              <a:gd name="connsiteY110" fmla="*/ 226553 h 488590"/>
              <a:gd name="connsiteX111" fmla="*/ 40943 w 1069984"/>
              <a:gd name="connsiteY111" fmla="*/ 215635 h 488590"/>
              <a:gd name="connsiteX112" fmla="*/ 49132 w 1069984"/>
              <a:gd name="connsiteY112" fmla="*/ 212905 h 488590"/>
              <a:gd name="connsiteX113" fmla="*/ 90075 w 1069984"/>
              <a:gd name="connsiteY113" fmla="*/ 215635 h 488590"/>
              <a:gd name="connsiteX114" fmla="*/ 92804 w 1069984"/>
              <a:gd name="connsiteY114" fmla="*/ 237471 h 488590"/>
              <a:gd name="connsiteX115" fmla="*/ 98264 w 1069984"/>
              <a:gd name="connsiteY115" fmla="*/ 253849 h 488590"/>
              <a:gd name="connsiteX116" fmla="*/ 100993 w 1069984"/>
              <a:gd name="connsiteY116" fmla="*/ 262037 h 488590"/>
              <a:gd name="connsiteX117" fmla="*/ 109182 w 1069984"/>
              <a:gd name="connsiteY117" fmla="*/ 264767 h 488590"/>
              <a:gd name="connsiteX118" fmla="*/ 125559 w 1069984"/>
              <a:gd name="connsiteY118" fmla="*/ 275685 h 488590"/>
              <a:gd name="connsiteX119" fmla="*/ 133748 w 1069984"/>
              <a:gd name="connsiteY119" fmla="*/ 272955 h 488590"/>
              <a:gd name="connsiteX120" fmla="*/ 136477 w 1069984"/>
              <a:gd name="connsiteY120" fmla="*/ 264767 h 488590"/>
              <a:gd name="connsiteX121" fmla="*/ 139207 w 1069984"/>
              <a:gd name="connsiteY121" fmla="*/ 240201 h 488590"/>
              <a:gd name="connsiteX122" fmla="*/ 221093 w 1069984"/>
              <a:gd name="connsiteY122" fmla="*/ 251119 h 488590"/>
              <a:gd name="connsiteX123" fmla="*/ 223823 w 1069984"/>
              <a:gd name="connsiteY123" fmla="*/ 262037 h 488590"/>
              <a:gd name="connsiteX124" fmla="*/ 275684 w 1069984"/>
              <a:gd name="connsiteY124" fmla="*/ 259308 h 488590"/>
              <a:gd name="connsiteX125" fmla="*/ 283873 w 1069984"/>
              <a:gd name="connsiteY125" fmla="*/ 256578 h 488590"/>
              <a:gd name="connsiteX126" fmla="*/ 297521 w 1069984"/>
              <a:gd name="connsiteY126" fmla="*/ 245660 h 488590"/>
              <a:gd name="connsiteX127" fmla="*/ 313898 w 1069984"/>
              <a:gd name="connsiteY127" fmla="*/ 223823 h 488590"/>
              <a:gd name="connsiteX128" fmla="*/ 322087 w 1069984"/>
              <a:gd name="connsiteY128" fmla="*/ 204717 h 488590"/>
              <a:gd name="connsiteX129" fmla="*/ 330275 w 1069984"/>
              <a:gd name="connsiteY129" fmla="*/ 201987 h 488590"/>
              <a:gd name="connsiteX130" fmla="*/ 368489 w 1069984"/>
              <a:gd name="connsiteY130" fmla="*/ 204717 h 488590"/>
              <a:gd name="connsiteX131" fmla="*/ 384867 w 1069984"/>
              <a:gd name="connsiteY131" fmla="*/ 210176 h 488590"/>
              <a:gd name="connsiteX132" fmla="*/ 423080 w 1069984"/>
              <a:gd name="connsiteY132" fmla="*/ 215635 h 488590"/>
              <a:gd name="connsiteX133" fmla="*/ 431269 w 1069984"/>
              <a:gd name="connsiteY133" fmla="*/ 218364 h 488590"/>
              <a:gd name="connsiteX134" fmla="*/ 442187 w 1069984"/>
              <a:gd name="connsiteY134" fmla="*/ 221094 h 488590"/>
              <a:gd name="connsiteX135" fmla="*/ 464024 w 1069984"/>
              <a:gd name="connsiteY135" fmla="*/ 237471 h 488590"/>
              <a:gd name="connsiteX136" fmla="*/ 472212 w 1069984"/>
              <a:gd name="connsiteY136" fmla="*/ 242930 h 488590"/>
              <a:gd name="connsiteX137" fmla="*/ 474942 w 1069984"/>
              <a:gd name="connsiteY137" fmla="*/ 251119 h 488590"/>
              <a:gd name="connsiteX138" fmla="*/ 502237 w 1069984"/>
              <a:gd name="connsiteY138" fmla="*/ 262037 h 488590"/>
              <a:gd name="connsiteX139" fmla="*/ 507696 w 1069984"/>
              <a:gd name="connsiteY139" fmla="*/ 253849 h 488590"/>
              <a:gd name="connsiteX140" fmla="*/ 513155 w 1069984"/>
              <a:gd name="connsiteY140" fmla="*/ 232012 h 488590"/>
              <a:gd name="connsiteX141" fmla="*/ 515885 w 1069984"/>
              <a:gd name="connsiteY141" fmla="*/ 223823 h 488590"/>
              <a:gd name="connsiteX142" fmla="*/ 513155 w 1069984"/>
              <a:gd name="connsiteY142" fmla="*/ 166503 h 488590"/>
              <a:gd name="connsiteX143" fmla="*/ 504967 w 1069984"/>
              <a:gd name="connsiteY143" fmla="*/ 161044 h 488590"/>
              <a:gd name="connsiteX144" fmla="*/ 499508 w 1069984"/>
              <a:gd name="connsiteY144" fmla="*/ 152855 h 488590"/>
              <a:gd name="connsiteX145" fmla="*/ 491319 w 1069984"/>
              <a:gd name="connsiteY145" fmla="*/ 144666 h 488590"/>
              <a:gd name="connsiteX146" fmla="*/ 480401 w 1069984"/>
              <a:gd name="connsiteY146" fmla="*/ 122830 h 488590"/>
              <a:gd name="connsiteX147" fmla="*/ 483130 w 1069984"/>
              <a:gd name="connsiteY147" fmla="*/ 81887 h 488590"/>
              <a:gd name="connsiteX148" fmla="*/ 499508 w 1069984"/>
              <a:gd name="connsiteY148" fmla="*/ 76428 h 488590"/>
              <a:gd name="connsiteX149" fmla="*/ 562287 w 1069984"/>
              <a:gd name="connsiteY149" fmla="*/ 73698 h 488590"/>
              <a:gd name="connsiteX150" fmla="*/ 575935 w 1069984"/>
              <a:gd name="connsiteY150" fmla="*/ 65509 h 488590"/>
              <a:gd name="connsiteX151" fmla="*/ 608690 w 1069984"/>
              <a:gd name="connsiteY151" fmla="*/ 19107 h 488590"/>
              <a:gd name="connsiteX0-1" fmla="*/ 608690 w 1069984"/>
              <a:gd name="connsiteY0-2" fmla="*/ 19107 h 488590"/>
              <a:gd name="connsiteX1-3" fmla="*/ 635985 w 1069984"/>
              <a:gd name="connsiteY1-4" fmla="*/ 21837 h 488590"/>
              <a:gd name="connsiteX2-5" fmla="*/ 644174 w 1069984"/>
              <a:gd name="connsiteY2-6" fmla="*/ 24566 h 488590"/>
              <a:gd name="connsiteX3-7" fmla="*/ 660551 w 1069984"/>
              <a:gd name="connsiteY3-8" fmla="*/ 27296 h 488590"/>
              <a:gd name="connsiteX4-9" fmla="*/ 676929 w 1069984"/>
              <a:gd name="connsiteY4-10" fmla="*/ 32755 h 488590"/>
              <a:gd name="connsiteX5-11" fmla="*/ 682388 w 1069984"/>
              <a:gd name="connsiteY5-12" fmla="*/ 40943 h 488590"/>
              <a:gd name="connsiteX6-13" fmla="*/ 687847 w 1069984"/>
              <a:gd name="connsiteY6-14" fmla="*/ 57321 h 488590"/>
              <a:gd name="connsiteX7-15" fmla="*/ 696035 w 1069984"/>
              <a:gd name="connsiteY7-16" fmla="*/ 60050 h 488590"/>
              <a:gd name="connsiteX8-17" fmla="*/ 723331 w 1069984"/>
              <a:gd name="connsiteY8-18" fmla="*/ 57321 h 488590"/>
              <a:gd name="connsiteX9-19" fmla="*/ 728790 w 1069984"/>
              <a:gd name="connsiteY9-20" fmla="*/ 49132 h 488590"/>
              <a:gd name="connsiteX10-21" fmla="*/ 736979 w 1069984"/>
              <a:gd name="connsiteY10-22" fmla="*/ 46403 h 488590"/>
              <a:gd name="connsiteX11-23" fmla="*/ 767004 w 1069984"/>
              <a:gd name="connsiteY11-24" fmla="*/ 49132 h 488590"/>
              <a:gd name="connsiteX12-25" fmla="*/ 769733 w 1069984"/>
              <a:gd name="connsiteY12-26" fmla="*/ 57321 h 488590"/>
              <a:gd name="connsiteX13-27" fmla="*/ 777922 w 1069984"/>
              <a:gd name="connsiteY13-28" fmla="*/ 60050 h 488590"/>
              <a:gd name="connsiteX14-29" fmla="*/ 786111 w 1069984"/>
              <a:gd name="connsiteY14-30" fmla="*/ 65509 h 488590"/>
              <a:gd name="connsiteX15-31" fmla="*/ 791570 w 1069984"/>
              <a:gd name="connsiteY15-32" fmla="*/ 70969 h 488590"/>
              <a:gd name="connsiteX16-33" fmla="*/ 821595 w 1069984"/>
              <a:gd name="connsiteY16-34" fmla="*/ 68239 h 488590"/>
              <a:gd name="connsiteX17-35" fmla="*/ 837972 w 1069984"/>
              <a:gd name="connsiteY17-36" fmla="*/ 35484 h 488590"/>
              <a:gd name="connsiteX18-37" fmla="*/ 840702 w 1069984"/>
              <a:gd name="connsiteY18-38" fmla="*/ 27296 h 488590"/>
              <a:gd name="connsiteX19-39" fmla="*/ 843431 w 1069984"/>
              <a:gd name="connsiteY19-40" fmla="*/ 16377 h 488590"/>
              <a:gd name="connsiteX20-41" fmla="*/ 851620 w 1069984"/>
              <a:gd name="connsiteY20-42" fmla="*/ 13648 h 488590"/>
              <a:gd name="connsiteX21-43" fmla="*/ 873456 w 1069984"/>
              <a:gd name="connsiteY21-44" fmla="*/ 8189 h 488590"/>
              <a:gd name="connsiteX22-45" fmla="*/ 889834 w 1069984"/>
              <a:gd name="connsiteY22-46" fmla="*/ 0 h 488590"/>
              <a:gd name="connsiteX23-47" fmla="*/ 906211 w 1069984"/>
              <a:gd name="connsiteY23-48" fmla="*/ 2730 h 488590"/>
              <a:gd name="connsiteX24-49" fmla="*/ 914400 w 1069984"/>
              <a:gd name="connsiteY24-50" fmla="*/ 30025 h 488590"/>
              <a:gd name="connsiteX25-51" fmla="*/ 930777 w 1069984"/>
              <a:gd name="connsiteY25-52" fmla="*/ 38214 h 488590"/>
              <a:gd name="connsiteX26-53" fmla="*/ 947154 w 1069984"/>
              <a:gd name="connsiteY26-54" fmla="*/ 43673 h 488590"/>
              <a:gd name="connsiteX27-55" fmla="*/ 955343 w 1069984"/>
              <a:gd name="connsiteY27-56" fmla="*/ 46403 h 488590"/>
              <a:gd name="connsiteX28-57" fmla="*/ 999016 w 1069984"/>
              <a:gd name="connsiteY28-58" fmla="*/ 49132 h 488590"/>
              <a:gd name="connsiteX29-59" fmla="*/ 1004475 w 1069984"/>
              <a:gd name="connsiteY29-60" fmla="*/ 57321 h 488590"/>
              <a:gd name="connsiteX30-61" fmla="*/ 1012664 w 1069984"/>
              <a:gd name="connsiteY30-62" fmla="*/ 60050 h 488590"/>
              <a:gd name="connsiteX31-63" fmla="*/ 1026311 w 1069984"/>
              <a:gd name="connsiteY31-64" fmla="*/ 70969 h 488590"/>
              <a:gd name="connsiteX32-65" fmla="*/ 1029041 w 1069984"/>
              <a:gd name="connsiteY32-66" fmla="*/ 90075 h 488590"/>
              <a:gd name="connsiteX33-67" fmla="*/ 1031770 w 1069984"/>
              <a:gd name="connsiteY33-68" fmla="*/ 98264 h 488590"/>
              <a:gd name="connsiteX34-69" fmla="*/ 1039959 w 1069984"/>
              <a:gd name="connsiteY34-70" fmla="*/ 100994 h 488590"/>
              <a:gd name="connsiteX35-71" fmla="*/ 1045418 w 1069984"/>
              <a:gd name="connsiteY35-72" fmla="*/ 109182 h 488590"/>
              <a:gd name="connsiteX36-73" fmla="*/ 1050877 w 1069984"/>
              <a:gd name="connsiteY36-74" fmla="*/ 131019 h 488590"/>
              <a:gd name="connsiteX37-75" fmla="*/ 1056336 w 1069984"/>
              <a:gd name="connsiteY37-76" fmla="*/ 139207 h 488590"/>
              <a:gd name="connsiteX38-77" fmla="*/ 1059066 w 1069984"/>
              <a:gd name="connsiteY38-78" fmla="*/ 150126 h 488590"/>
              <a:gd name="connsiteX39-79" fmla="*/ 1069984 w 1069984"/>
              <a:gd name="connsiteY39-80" fmla="*/ 166503 h 488590"/>
              <a:gd name="connsiteX40-81" fmla="*/ 1061795 w 1069984"/>
              <a:gd name="connsiteY40-82" fmla="*/ 182880 h 488590"/>
              <a:gd name="connsiteX41-83" fmla="*/ 1059066 w 1069984"/>
              <a:gd name="connsiteY41-84" fmla="*/ 191069 h 488590"/>
              <a:gd name="connsiteX42-85" fmla="*/ 1048148 w 1069984"/>
              <a:gd name="connsiteY42-86" fmla="*/ 193798 h 488590"/>
              <a:gd name="connsiteX43-87" fmla="*/ 1034500 w 1069984"/>
              <a:gd name="connsiteY43-88" fmla="*/ 204717 h 488590"/>
              <a:gd name="connsiteX44-89" fmla="*/ 1026311 w 1069984"/>
              <a:gd name="connsiteY44-90" fmla="*/ 221094 h 488590"/>
              <a:gd name="connsiteX45-91" fmla="*/ 1023582 w 1069984"/>
              <a:gd name="connsiteY45-92" fmla="*/ 237471 h 488590"/>
              <a:gd name="connsiteX46-93" fmla="*/ 1020852 w 1069984"/>
              <a:gd name="connsiteY46-94" fmla="*/ 245660 h 488590"/>
              <a:gd name="connsiteX47-95" fmla="*/ 1012664 w 1069984"/>
              <a:gd name="connsiteY47-96" fmla="*/ 248389 h 488590"/>
              <a:gd name="connsiteX48-97" fmla="*/ 1007204 w 1069984"/>
              <a:gd name="connsiteY48-98" fmla="*/ 253849 h 488590"/>
              <a:gd name="connsiteX49-99" fmla="*/ 996286 w 1069984"/>
              <a:gd name="connsiteY49-100" fmla="*/ 270226 h 488590"/>
              <a:gd name="connsiteX50-101" fmla="*/ 993557 w 1069984"/>
              <a:gd name="connsiteY50-102" fmla="*/ 278414 h 488590"/>
              <a:gd name="connsiteX51-103" fmla="*/ 982638 w 1069984"/>
              <a:gd name="connsiteY51-104" fmla="*/ 289333 h 488590"/>
              <a:gd name="connsiteX52-105" fmla="*/ 979909 w 1069984"/>
              <a:gd name="connsiteY52-106" fmla="*/ 297521 h 488590"/>
              <a:gd name="connsiteX53-107" fmla="*/ 974450 w 1069984"/>
              <a:gd name="connsiteY53-108" fmla="*/ 316628 h 488590"/>
              <a:gd name="connsiteX54-109" fmla="*/ 968991 w 1069984"/>
              <a:gd name="connsiteY54-110" fmla="*/ 324817 h 488590"/>
              <a:gd name="connsiteX55-111" fmla="*/ 963532 w 1069984"/>
              <a:gd name="connsiteY55-112" fmla="*/ 341194 h 488590"/>
              <a:gd name="connsiteX56-113" fmla="*/ 949884 w 1069984"/>
              <a:gd name="connsiteY56-114" fmla="*/ 365760 h 488590"/>
              <a:gd name="connsiteX57-115" fmla="*/ 941695 w 1069984"/>
              <a:gd name="connsiteY57-116" fmla="*/ 368490 h 488590"/>
              <a:gd name="connsiteX58-117" fmla="*/ 928047 w 1069984"/>
              <a:gd name="connsiteY58-118" fmla="*/ 379408 h 488590"/>
              <a:gd name="connsiteX59-119" fmla="*/ 922588 w 1069984"/>
              <a:gd name="connsiteY59-120" fmla="*/ 387597 h 488590"/>
              <a:gd name="connsiteX60-121" fmla="*/ 906211 w 1069984"/>
              <a:gd name="connsiteY60-122" fmla="*/ 393056 h 488590"/>
              <a:gd name="connsiteX61-123" fmla="*/ 898022 w 1069984"/>
              <a:gd name="connsiteY61-124" fmla="*/ 395785 h 488590"/>
              <a:gd name="connsiteX62-125" fmla="*/ 884375 w 1069984"/>
              <a:gd name="connsiteY62-126" fmla="*/ 409433 h 488590"/>
              <a:gd name="connsiteX63-127" fmla="*/ 876186 w 1069984"/>
              <a:gd name="connsiteY63-128" fmla="*/ 425810 h 488590"/>
              <a:gd name="connsiteX64-129" fmla="*/ 859809 w 1069984"/>
              <a:gd name="connsiteY64-130" fmla="*/ 428540 h 488590"/>
              <a:gd name="connsiteX65-131" fmla="*/ 756086 w 1069984"/>
              <a:gd name="connsiteY65-132" fmla="*/ 425810 h 488590"/>
              <a:gd name="connsiteX66-133" fmla="*/ 726061 w 1069984"/>
              <a:gd name="connsiteY66-134" fmla="*/ 425810 h 488590"/>
              <a:gd name="connsiteX67-135" fmla="*/ 723331 w 1069984"/>
              <a:gd name="connsiteY67-136" fmla="*/ 433999 h 488590"/>
              <a:gd name="connsiteX68-137" fmla="*/ 706954 w 1069984"/>
              <a:gd name="connsiteY68-138" fmla="*/ 442188 h 488590"/>
              <a:gd name="connsiteX69-139" fmla="*/ 698765 w 1069984"/>
              <a:gd name="connsiteY69-140" fmla="*/ 447647 h 488590"/>
              <a:gd name="connsiteX70-141" fmla="*/ 685117 w 1069984"/>
              <a:gd name="connsiteY70-142" fmla="*/ 458565 h 488590"/>
              <a:gd name="connsiteX71-143" fmla="*/ 679658 w 1069984"/>
              <a:gd name="connsiteY71-144" fmla="*/ 466754 h 488590"/>
              <a:gd name="connsiteX72-145" fmla="*/ 674199 w 1069984"/>
              <a:gd name="connsiteY72-146" fmla="*/ 483131 h 488590"/>
              <a:gd name="connsiteX73-147" fmla="*/ 657822 w 1069984"/>
              <a:gd name="connsiteY73-148" fmla="*/ 488590 h 488590"/>
              <a:gd name="connsiteX74-149" fmla="*/ 537721 w 1069984"/>
              <a:gd name="connsiteY74-150" fmla="*/ 485860 h 488590"/>
              <a:gd name="connsiteX75-151" fmla="*/ 532262 w 1069984"/>
              <a:gd name="connsiteY75-152" fmla="*/ 477672 h 488590"/>
              <a:gd name="connsiteX76-153" fmla="*/ 524074 w 1069984"/>
              <a:gd name="connsiteY76-154" fmla="*/ 474942 h 488590"/>
              <a:gd name="connsiteX77-155" fmla="*/ 510426 w 1069984"/>
              <a:gd name="connsiteY77-156" fmla="*/ 472213 h 488590"/>
              <a:gd name="connsiteX78-157" fmla="*/ 499508 w 1069984"/>
              <a:gd name="connsiteY78-158" fmla="*/ 469483 h 488590"/>
              <a:gd name="connsiteX79-159" fmla="*/ 491319 w 1069984"/>
              <a:gd name="connsiteY79-160" fmla="*/ 464024 h 488590"/>
              <a:gd name="connsiteX80-161" fmla="*/ 472212 w 1069984"/>
              <a:gd name="connsiteY80-162" fmla="*/ 458565 h 488590"/>
              <a:gd name="connsiteX81-163" fmla="*/ 455835 w 1069984"/>
              <a:gd name="connsiteY81-164" fmla="*/ 450376 h 488590"/>
              <a:gd name="connsiteX82-165" fmla="*/ 447646 w 1069984"/>
              <a:gd name="connsiteY82-166" fmla="*/ 444917 h 488590"/>
              <a:gd name="connsiteX83-167" fmla="*/ 428539 w 1069984"/>
              <a:gd name="connsiteY83-168" fmla="*/ 439458 h 488590"/>
              <a:gd name="connsiteX84-169" fmla="*/ 420351 w 1069984"/>
              <a:gd name="connsiteY84-170" fmla="*/ 436729 h 488590"/>
              <a:gd name="connsiteX85-171" fmla="*/ 414892 w 1069984"/>
              <a:gd name="connsiteY85-172" fmla="*/ 431269 h 488590"/>
              <a:gd name="connsiteX86-173" fmla="*/ 368489 w 1069984"/>
              <a:gd name="connsiteY86-174" fmla="*/ 433999 h 488590"/>
              <a:gd name="connsiteX87-175" fmla="*/ 302980 w 1069984"/>
              <a:gd name="connsiteY87-176" fmla="*/ 428540 h 488590"/>
              <a:gd name="connsiteX88-177" fmla="*/ 294791 w 1069984"/>
              <a:gd name="connsiteY88-178" fmla="*/ 420351 h 488590"/>
              <a:gd name="connsiteX89-179" fmla="*/ 281144 w 1069984"/>
              <a:gd name="connsiteY89-180" fmla="*/ 398515 h 488590"/>
              <a:gd name="connsiteX90-181" fmla="*/ 270225 w 1069984"/>
              <a:gd name="connsiteY90-182" fmla="*/ 395785 h 488590"/>
              <a:gd name="connsiteX91-183" fmla="*/ 185609 w 1069984"/>
              <a:gd name="connsiteY91-184" fmla="*/ 398515 h 488590"/>
              <a:gd name="connsiteX92-185" fmla="*/ 180150 w 1069984"/>
              <a:gd name="connsiteY92-186" fmla="*/ 406703 h 488590"/>
              <a:gd name="connsiteX93-187" fmla="*/ 171961 w 1069984"/>
              <a:gd name="connsiteY93-188" fmla="*/ 420351 h 488590"/>
              <a:gd name="connsiteX94-189" fmla="*/ 120100 w 1069984"/>
              <a:gd name="connsiteY94-190" fmla="*/ 417622 h 488590"/>
              <a:gd name="connsiteX95-191" fmla="*/ 120100 w 1069984"/>
              <a:gd name="connsiteY95-192" fmla="*/ 398515 h 488590"/>
              <a:gd name="connsiteX96-193" fmla="*/ 128289 w 1069984"/>
              <a:gd name="connsiteY96-194" fmla="*/ 395785 h 488590"/>
              <a:gd name="connsiteX97-195" fmla="*/ 141936 w 1069984"/>
              <a:gd name="connsiteY97-196" fmla="*/ 393056 h 488590"/>
              <a:gd name="connsiteX98-197" fmla="*/ 150125 w 1069984"/>
              <a:gd name="connsiteY98-198" fmla="*/ 390326 h 488590"/>
              <a:gd name="connsiteX99-199" fmla="*/ 161043 w 1069984"/>
              <a:gd name="connsiteY99-200" fmla="*/ 387597 h 488590"/>
              <a:gd name="connsiteX100-201" fmla="*/ 152855 w 1069984"/>
              <a:gd name="connsiteY100-202" fmla="*/ 363031 h 488590"/>
              <a:gd name="connsiteX101-203" fmla="*/ 84616 w 1069984"/>
              <a:gd name="connsiteY101-204" fmla="*/ 354842 h 488590"/>
              <a:gd name="connsiteX102-205" fmla="*/ 68238 w 1069984"/>
              <a:gd name="connsiteY102-206" fmla="*/ 333006 h 488590"/>
              <a:gd name="connsiteX103-207" fmla="*/ 62779 w 1069984"/>
              <a:gd name="connsiteY103-208" fmla="*/ 316628 h 488590"/>
              <a:gd name="connsiteX104-209" fmla="*/ 46402 w 1069984"/>
              <a:gd name="connsiteY104-210" fmla="*/ 311169 h 488590"/>
              <a:gd name="connsiteX105-211" fmla="*/ 30025 w 1069984"/>
              <a:gd name="connsiteY105-212" fmla="*/ 300251 h 488590"/>
              <a:gd name="connsiteX106-213" fmla="*/ 13647 w 1069984"/>
              <a:gd name="connsiteY106-214" fmla="*/ 292062 h 488590"/>
              <a:gd name="connsiteX107-215" fmla="*/ 5459 w 1069984"/>
              <a:gd name="connsiteY107-216" fmla="*/ 270226 h 488590"/>
              <a:gd name="connsiteX108-217" fmla="*/ 0 w 1069984"/>
              <a:gd name="connsiteY108-218" fmla="*/ 262037 h 488590"/>
              <a:gd name="connsiteX109-219" fmla="*/ 2729 w 1069984"/>
              <a:gd name="connsiteY109-220" fmla="*/ 232012 h 488590"/>
              <a:gd name="connsiteX110-221" fmla="*/ 16377 w 1069984"/>
              <a:gd name="connsiteY110-222" fmla="*/ 226553 h 488590"/>
              <a:gd name="connsiteX111-223" fmla="*/ 40943 w 1069984"/>
              <a:gd name="connsiteY111-224" fmla="*/ 215635 h 488590"/>
              <a:gd name="connsiteX112-225" fmla="*/ 49132 w 1069984"/>
              <a:gd name="connsiteY112-226" fmla="*/ 212905 h 488590"/>
              <a:gd name="connsiteX113-227" fmla="*/ 90075 w 1069984"/>
              <a:gd name="connsiteY113-228" fmla="*/ 215635 h 488590"/>
              <a:gd name="connsiteX114-229" fmla="*/ 92804 w 1069984"/>
              <a:gd name="connsiteY114-230" fmla="*/ 237471 h 488590"/>
              <a:gd name="connsiteX115-231" fmla="*/ 98264 w 1069984"/>
              <a:gd name="connsiteY115-232" fmla="*/ 253849 h 488590"/>
              <a:gd name="connsiteX116-233" fmla="*/ 100993 w 1069984"/>
              <a:gd name="connsiteY116-234" fmla="*/ 262037 h 488590"/>
              <a:gd name="connsiteX117-235" fmla="*/ 109182 w 1069984"/>
              <a:gd name="connsiteY117-236" fmla="*/ 264767 h 488590"/>
              <a:gd name="connsiteX118-237" fmla="*/ 125559 w 1069984"/>
              <a:gd name="connsiteY118-238" fmla="*/ 275685 h 488590"/>
              <a:gd name="connsiteX119-239" fmla="*/ 133748 w 1069984"/>
              <a:gd name="connsiteY119-240" fmla="*/ 272955 h 488590"/>
              <a:gd name="connsiteX120-241" fmla="*/ 136477 w 1069984"/>
              <a:gd name="connsiteY120-242" fmla="*/ 264767 h 488590"/>
              <a:gd name="connsiteX121-243" fmla="*/ 158314 w 1069984"/>
              <a:gd name="connsiteY121-244" fmla="*/ 223824 h 488590"/>
              <a:gd name="connsiteX122-245" fmla="*/ 221093 w 1069984"/>
              <a:gd name="connsiteY122-246" fmla="*/ 251119 h 488590"/>
              <a:gd name="connsiteX123-247" fmla="*/ 223823 w 1069984"/>
              <a:gd name="connsiteY123-248" fmla="*/ 262037 h 488590"/>
              <a:gd name="connsiteX124-249" fmla="*/ 275684 w 1069984"/>
              <a:gd name="connsiteY124-250" fmla="*/ 259308 h 488590"/>
              <a:gd name="connsiteX125-251" fmla="*/ 283873 w 1069984"/>
              <a:gd name="connsiteY125-252" fmla="*/ 256578 h 488590"/>
              <a:gd name="connsiteX126-253" fmla="*/ 297521 w 1069984"/>
              <a:gd name="connsiteY126-254" fmla="*/ 245660 h 488590"/>
              <a:gd name="connsiteX127-255" fmla="*/ 313898 w 1069984"/>
              <a:gd name="connsiteY127-256" fmla="*/ 223823 h 488590"/>
              <a:gd name="connsiteX128-257" fmla="*/ 322087 w 1069984"/>
              <a:gd name="connsiteY128-258" fmla="*/ 204717 h 488590"/>
              <a:gd name="connsiteX129-259" fmla="*/ 330275 w 1069984"/>
              <a:gd name="connsiteY129-260" fmla="*/ 201987 h 488590"/>
              <a:gd name="connsiteX130-261" fmla="*/ 368489 w 1069984"/>
              <a:gd name="connsiteY130-262" fmla="*/ 204717 h 488590"/>
              <a:gd name="connsiteX131-263" fmla="*/ 384867 w 1069984"/>
              <a:gd name="connsiteY131-264" fmla="*/ 210176 h 488590"/>
              <a:gd name="connsiteX132-265" fmla="*/ 423080 w 1069984"/>
              <a:gd name="connsiteY132-266" fmla="*/ 215635 h 488590"/>
              <a:gd name="connsiteX133-267" fmla="*/ 431269 w 1069984"/>
              <a:gd name="connsiteY133-268" fmla="*/ 218364 h 488590"/>
              <a:gd name="connsiteX134-269" fmla="*/ 442187 w 1069984"/>
              <a:gd name="connsiteY134-270" fmla="*/ 221094 h 488590"/>
              <a:gd name="connsiteX135-271" fmla="*/ 464024 w 1069984"/>
              <a:gd name="connsiteY135-272" fmla="*/ 237471 h 488590"/>
              <a:gd name="connsiteX136-273" fmla="*/ 472212 w 1069984"/>
              <a:gd name="connsiteY136-274" fmla="*/ 242930 h 488590"/>
              <a:gd name="connsiteX137-275" fmla="*/ 474942 w 1069984"/>
              <a:gd name="connsiteY137-276" fmla="*/ 251119 h 488590"/>
              <a:gd name="connsiteX138-277" fmla="*/ 502237 w 1069984"/>
              <a:gd name="connsiteY138-278" fmla="*/ 262037 h 488590"/>
              <a:gd name="connsiteX139-279" fmla="*/ 507696 w 1069984"/>
              <a:gd name="connsiteY139-280" fmla="*/ 253849 h 488590"/>
              <a:gd name="connsiteX140-281" fmla="*/ 513155 w 1069984"/>
              <a:gd name="connsiteY140-282" fmla="*/ 232012 h 488590"/>
              <a:gd name="connsiteX141-283" fmla="*/ 515885 w 1069984"/>
              <a:gd name="connsiteY141-284" fmla="*/ 223823 h 488590"/>
              <a:gd name="connsiteX142-285" fmla="*/ 513155 w 1069984"/>
              <a:gd name="connsiteY142-286" fmla="*/ 166503 h 488590"/>
              <a:gd name="connsiteX143-287" fmla="*/ 504967 w 1069984"/>
              <a:gd name="connsiteY143-288" fmla="*/ 161044 h 488590"/>
              <a:gd name="connsiteX144-289" fmla="*/ 499508 w 1069984"/>
              <a:gd name="connsiteY144-290" fmla="*/ 152855 h 488590"/>
              <a:gd name="connsiteX145-291" fmla="*/ 491319 w 1069984"/>
              <a:gd name="connsiteY145-292" fmla="*/ 144666 h 488590"/>
              <a:gd name="connsiteX146-293" fmla="*/ 480401 w 1069984"/>
              <a:gd name="connsiteY146-294" fmla="*/ 122830 h 488590"/>
              <a:gd name="connsiteX147-295" fmla="*/ 483130 w 1069984"/>
              <a:gd name="connsiteY147-296" fmla="*/ 81887 h 488590"/>
              <a:gd name="connsiteX148-297" fmla="*/ 499508 w 1069984"/>
              <a:gd name="connsiteY148-298" fmla="*/ 76428 h 488590"/>
              <a:gd name="connsiteX149-299" fmla="*/ 562287 w 1069984"/>
              <a:gd name="connsiteY149-300" fmla="*/ 73698 h 488590"/>
              <a:gd name="connsiteX150-301" fmla="*/ 575935 w 1069984"/>
              <a:gd name="connsiteY150-302" fmla="*/ 65509 h 488590"/>
              <a:gd name="connsiteX151-303" fmla="*/ 608690 w 1069984"/>
              <a:gd name="connsiteY151-304" fmla="*/ 19107 h 488590"/>
              <a:gd name="connsiteX0-305" fmla="*/ 608690 w 1069984"/>
              <a:gd name="connsiteY0-306" fmla="*/ 19107 h 488590"/>
              <a:gd name="connsiteX1-307" fmla="*/ 635985 w 1069984"/>
              <a:gd name="connsiteY1-308" fmla="*/ 21837 h 488590"/>
              <a:gd name="connsiteX2-309" fmla="*/ 644174 w 1069984"/>
              <a:gd name="connsiteY2-310" fmla="*/ 24566 h 488590"/>
              <a:gd name="connsiteX3-311" fmla="*/ 660551 w 1069984"/>
              <a:gd name="connsiteY3-312" fmla="*/ 27296 h 488590"/>
              <a:gd name="connsiteX4-313" fmla="*/ 676929 w 1069984"/>
              <a:gd name="connsiteY4-314" fmla="*/ 32755 h 488590"/>
              <a:gd name="connsiteX5-315" fmla="*/ 682388 w 1069984"/>
              <a:gd name="connsiteY5-316" fmla="*/ 40943 h 488590"/>
              <a:gd name="connsiteX6-317" fmla="*/ 687847 w 1069984"/>
              <a:gd name="connsiteY6-318" fmla="*/ 57321 h 488590"/>
              <a:gd name="connsiteX7-319" fmla="*/ 696035 w 1069984"/>
              <a:gd name="connsiteY7-320" fmla="*/ 60050 h 488590"/>
              <a:gd name="connsiteX8-321" fmla="*/ 723331 w 1069984"/>
              <a:gd name="connsiteY8-322" fmla="*/ 57321 h 488590"/>
              <a:gd name="connsiteX9-323" fmla="*/ 728790 w 1069984"/>
              <a:gd name="connsiteY9-324" fmla="*/ 49132 h 488590"/>
              <a:gd name="connsiteX10-325" fmla="*/ 736979 w 1069984"/>
              <a:gd name="connsiteY10-326" fmla="*/ 46403 h 488590"/>
              <a:gd name="connsiteX11-327" fmla="*/ 767004 w 1069984"/>
              <a:gd name="connsiteY11-328" fmla="*/ 49132 h 488590"/>
              <a:gd name="connsiteX12-329" fmla="*/ 769733 w 1069984"/>
              <a:gd name="connsiteY12-330" fmla="*/ 57321 h 488590"/>
              <a:gd name="connsiteX13-331" fmla="*/ 777922 w 1069984"/>
              <a:gd name="connsiteY13-332" fmla="*/ 60050 h 488590"/>
              <a:gd name="connsiteX14-333" fmla="*/ 786111 w 1069984"/>
              <a:gd name="connsiteY14-334" fmla="*/ 65509 h 488590"/>
              <a:gd name="connsiteX15-335" fmla="*/ 791570 w 1069984"/>
              <a:gd name="connsiteY15-336" fmla="*/ 70969 h 488590"/>
              <a:gd name="connsiteX16-337" fmla="*/ 821595 w 1069984"/>
              <a:gd name="connsiteY16-338" fmla="*/ 68239 h 488590"/>
              <a:gd name="connsiteX17-339" fmla="*/ 837972 w 1069984"/>
              <a:gd name="connsiteY17-340" fmla="*/ 35484 h 488590"/>
              <a:gd name="connsiteX18-341" fmla="*/ 840702 w 1069984"/>
              <a:gd name="connsiteY18-342" fmla="*/ 27296 h 488590"/>
              <a:gd name="connsiteX19-343" fmla="*/ 843431 w 1069984"/>
              <a:gd name="connsiteY19-344" fmla="*/ 16377 h 488590"/>
              <a:gd name="connsiteX20-345" fmla="*/ 851620 w 1069984"/>
              <a:gd name="connsiteY20-346" fmla="*/ 13648 h 488590"/>
              <a:gd name="connsiteX21-347" fmla="*/ 873456 w 1069984"/>
              <a:gd name="connsiteY21-348" fmla="*/ 8189 h 488590"/>
              <a:gd name="connsiteX22-349" fmla="*/ 889834 w 1069984"/>
              <a:gd name="connsiteY22-350" fmla="*/ 0 h 488590"/>
              <a:gd name="connsiteX23-351" fmla="*/ 906211 w 1069984"/>
              <a:gd name="connsiteY23-352" fmla="*/ 2730 h 488590"/>
              <a:gd name="connsiteX24-353" fmla="*/ 914400 w 1069984"/>
              <a:gd name="connsiteY24-354" fmla="*/ 30025 h 488590"/>
              <a:gd name="connsiteX25-355" fmla="*/ 930777 w 1069984"/>
              <a:gd name="connsiteY25-356" fmla="*/ 38214 h 488590"/>
              <a:gd name="connsiteX26-357" fmla="*/ 947154 w 1069984"/>
              <a:gd name="connsiteY26-358" fmla="*/ 43673 h 488590"/>
              <a:gd name="connsiteX27-359" fmla="*/ 955343 w 1069984"/>
              <a:gd name="connsiteY27-360" fmla="*/ 46403 h 488590"/>
              <a:gd name="connsiteX28-361" fmla="*/ 999016 w 1069984"/>
              <a:gd name="connsiteY28-362" fmla="*/ 49132 h 488590"/>
              <a:gd name="connsiteX29-363" fmla="*/ 1004475 w 1069984"/>
              <a:gd name="connsiteY29-364" fmla="*/ 57321 h 488590"/>
              <a:gd name="connsiteX30-365" fmla="*/ 1012664 w 1069984"/>
              <a:gd name="connsiteY30-366" fmla="*/ 60050 h 488590"/>
              <a:gd name="connsiteX31-367" fmla="*/ 1026311 w 1069984"/>
              <a:gd name="connsiteY31-368" fmla="*/ 70969 h 488590"/>
              <a:gd name="connsiteX32-369" fmla="*/ 1029041 w 1069984"/>
              <a:gd name="connsiteY32-370" fmla="*/ 90075 h 488590"/>
              <a:gd name="connsiteX33-371" fmla="*/ 1031770 w 1069984"/>
              <a:gd name="connsiteY33-372" fmla="*/ 98264 h 488590"/>
              <a:gd name="connsiteX34-373" fmla="*/ 1039959 w 1069984"/>
              <a:gd name="connsiteY34-374" fmla="*/ 100994 h 488590"/>
              <a:gd name="connsiteX35-375" fmla="*/ 1045418 w 1069984"/>
              <a:gd name="connsiteY35-376" fmla="*/ 109182 h 488590"/>
              <a:gd name="connsiteX36-377" fmla="*/ 1050877 w 1069984"/>
              <a:gd name="connsiteY36-378" fmla="*/ 131019 h 488590"/>
              <a:gd name="connsiteX37-379" fmla="*/ 1056336 w 1069984"/>
              <a:gd name="connsiteY37-380" fmla="*/ 139207 h 488590"/>
              <a:gd name="connsiteX38-381" fmla="*/ 1059066 w 1069984"/>
              <a:gd name="connsiteY38-382" fmla="*/ 150126 h 488590"/>
              <a:gd name="connsiteX39-383" fmla="*/ 1069984 w 1069984"/>
              <a:gd name="connsiteY39-384" fmla="*/ 166503 h 488590"/>
              <a:gd name="connsiteX40-385" fmla="*/ 1061795 w 1069984"/>
              <a:gd name="connsiteY40-386" fmla="*/ 182880 h 488590"/>
              <a:gd name="connsiteX41-387" fmla="*/ 1059066 w 1069984"/>
              <a:gd name="connsiteY41-388" fmla="*/ 191069 h 488590"/>
              <a:gd name="connsiteX42-389" fmla="*/ 1048148 w 1069984"/>
              <a:gd name="connsiteY42-390" fmla="*/ 193798 h 488590"/>
              <a:gd name="connsiteX43-391" fmla="*/ 1034500 w 1069984"/>
              <a:gd name="connsiteY43-392" fmla="*/ 204717 h 488590"/>
              <a:gd name="connsiteX44-393" fmla="*/ 1026311 w 1069984"/>
              <a:gd name="connsiteY44-394" fmla="*/ 221094 h 488590"/>
              <a:gd name="connsiteX45-395" fmla="*/ 1023582 w 1069984"/>
              <a:gd name="connsiteY45-396" fmla="*/ 237471 h 488590"/>
              <a:gd name="connsiteX46-397" fmla="*/ 1020852 w 1069984"/>
              <a:gd name="connsiteY46-398" fmla="*/ 245660 h 488590"/>
              <a:gd name="connsiteX47-399" fmla="*/ 1012664 w 1069984"/>
              <a:gd name="connsiteY47-400" fmla="*/ 248389 h 488590"/>
              <a:gd name="connsiteX48-401" fmla="*/ 1007204 w 1069984"/>
              <a:gd name="connsiteY48-402" fmla="*/ 253849 h 488590"/>
              <a:gd name="connsiteX49-403" fmla="*/ 996286 w 1069984"/>
              <a:gd name="connsiteY49-404" fmla="*/ 270226 h 488590"/>
              <a:gd name="connsiteX50-405" fmla="*/ 993557 w 1069984"/>
              <a:gd name="connsiteY50-406" fmla="*/ 278414 h 488590"/>
              <a:gd name="connsiteX51-407" fmla="*/ 982638 w 1069984"/>
              <a:gd name="connsiteY51-408" fmla="*/ 289333 h 488590"/>
              <a:gd name="connsiteX52-409" fmla="*/ 979909 w 1069984"/>
              <a:gd name="connsiteY52-410" fmla="*/ 297521 h 488590"/>
              <a:gd name="connsiteX53-411" fmla="*/ 974450 w 1069984"/>
              <a:gd name="connsiteY53-412" fmla="*/ 316628 h 488590"/>
              <a:gd name="connsiteX54-413" fmla="*/ 968991 w 1069984"/>
              <a:gd name="connsiteY54-414" fmla="*/ 324817 h 488590"/>
              <a:gd name="connsiteX55-415" fmla="*/ 963532 w 1069984"/>
              <a:gd name="connsiteY55-416" fmla="*/ 341194 h 488590"/>
              <a:gd name="connsiteX56-417" fmla="*/ 949884 w 1069984"/>
              <a:gd name="connsiteY56-418" fmla="*/ 365760 h 488590"/>
              <a:gd name="connsiteX57-419" fmla="*/ 941695 w 1069984"/>
              <a:gd name="connsiteY57-420" fmla="*/ 368490 h 488590"/>
              <a:gd name="connsiteX58-421" fmla="*/ 928047 w 1069984"/>
              <a:gd name="connsiteY58-422" fmla="*/ 379408 h 488590"/>
              <a:gd name="connsiteX59-423" fmla="*/ 922588 w 1069984"/>
              <a:gd name="connsiteY59-424" fmla="*/ 387597 h 488590"/>
              <a:gd name="connsiteX60-425" fmla="*/ 906211 w 1069984"/>
              <a:gd name="connsiteY60-426" fmla="*/ 393056 h 488590"/>
              <a:gd name="connsiteX61-427" fmla="*/ 898022 w 1069984"/>
              <a:gd name="connsiteY61-428" fmla="*/ 395785 h 488590"/>
              <a:gd name="connsiteX62-429" fmla="*/ 884375 w 1069984"/>
              <a:gd name="connsiteY62-430" fmla="*/ 409433 h 488590"/>
              <a:gd name="connsiteX63-431" fmla="*/ 876186 w 1069984"/>
              <a:gd name="connsiteY63-432" fmla="*/ 425810 h 488590"/>
              <a:gd name="connsiteX64-433" fmla="*/ 859809 w 1069984"/>
              <a:gd name="connsiteY64-434" fmla="*/ 428540 h 488590"/>
              <a:gd name="connsiteX65-435" fmla="*/ 756086 w 1069984"/>
              <a:gd name="connsiteY65-436" fmla="*/ 425810 h 488590"/>
              <a:gd name="connsiteX66-437" fmla="*/ 726061 w 1069984"/>
              <a:gd name="connsiteY66-438" fmla="*/ 425810 h 488590"/>
              <a:gd name="connsiteX67-439" fmla="*/ 723331 w 1069984"/>
              <a:gd name="connsiteY67-440" fmla="*/ 433999 h 488590"/>
              <a:gd name="connsiteX68-441" fmla="*/ 706954 w 1069984"/>
              <a:gd name="connsiteY68-442" fmla="*/ 442188 h 488590"/>
              <a:gd name="connsiteX69-443" fmla="*/ 698765 w 1069984"/>
              <a:gd name="connsiteY69-444" fmla="*/ 447647 h 488590"/>
              <a:gd name="connsiteX70-445" fmla="*/ 685117 w 1069984"/>
              <a:gd name="connsiteY70-446" fmla="*/ 458565 h 488590"/>
              <a:gd name="connsiteX71-447" fmla="*/ 679658 w 1069984"/>
              <a:gd name="connsiteY71-448" fmla="*/ 466754 h 488590"/>
              <a:gd name="connsiteX72-449" fmla="*/ 674199 w 1069984"/>
              <a:gd name="connsiteY72-450" fmla="*/ 483131 h 488590"/>
              <a:gd name="connsiteX73-451" fmla="*/ 657822 w 1069984"/>
              <a:gd name="connsiteY73-452" fmla="*/ 488590 h 488590"/>
              <a:gd name="connsiteX74-453" fmla="*/ 537721 w 1069984"/>
              <a:gd name="connsiteY74-454" fmla="*/ 485860 h 488590"/>
              <a:gd name="connsiteX75-455" fmla="*/ 532262 w 1069984"/>
              <a:gd name="connsiteY75-456" fmla="*/ 477672 h 488590"/>
              <a:gd name="connsiteX76-457" fmla="*/ 524074 w 1069984"/>
              <a:gd name="connsiteY76-458" fmla="*/ 474942 h 488590"/>
              <a:gd name="connsiteX77-459" fmla="*/ 510426 w 1069984"/>
              <a:gd name="connsiteY77-460" fmla="*/ 472213 h 488590"/>
              <a:gd name="connsiteX78-461" fmla="*/ 499508 w 1069984"/>
              <a:gd name="connsiteY78-462" fmla="*/ 469483 h 488590"/>
              <a:gd name="connsiteX79-463" fmla="*/ 491319 w 1069984"/>
              <a:gd name="connsiteY79-464" fmla="*/ 464024 h 488590"/>
              <a:gd name="connsiteX80-465" fmla="*/ 472212 w 1069984"/>
              <a:gd name="connsiteY80-466" fmla="*/ 458565 h 488590"/>
              <a:gd name="connsiteX81-467" fmla="*/ 455835 w 1069984"/>
              <a:gd name="connsiteY81-468" fmla="*/ 450376 h 488590"/>
              <a:gd name="connsiteX82-469" fmla="*/ 447646 w 1069984"/>
              <a:gd name="connsiteY82-470" fmla="*/ 444917 h 488590"/>
              <a:gd name="connsiteX83-471" fmla="*/ 428539 w 1069984"/>
              <a:gd name="connsiteY83-472" fmla="*/ 439458 h 488590"/>
              <a:gd name="connsiteX84-473" fmla="*/ 420351 w 1069984"/>
              <a:gd name="connsiteY84-474" fmla="*/ 436729 h 488590"/>
              <a:gd name="connsiteX85-475" fmla="*/ 414892 w 1069984"/>
              <a:gd name="connsiteY85-476" fmla="*/ 431269 h 488590"/>
              <a:gd name="connsiteX86-477" fmla="*/ 368489 w 1069984"/>
              <a:gd name="connsiteY86-478" fmla="*/ 433999 h 488590"/>
              <a:gd name="connsiteX87-479" fmla="*/ 302980 w 1069984"/>
              <a:gd name="connsiteY87-480" fmla="*/ 428540 h 488590"/>
              <a:gd name="connsiteX88-481" fmla="*/ 294791 w 1069984"/>
              <a:gd name="connsiteY88-482" fmla="*/ 420351 h 488590"/>
              <a:gd name="connsiteX89-483" fmla="*/ 281144 w 1069984"/>
              <a:gd name="connsiteY89-484" fmla="*/ 398515 h 488590"/>
              <a:gd name="connsiteX90-485" fmla="*/ 270225 w 1069984"/>
              <a:gd name="connsiteY90-486" fmla="*/ 395785 h 488590"/>
              <a:gd name="connsiteX91-487" fmla="*/ 185609 w 1069984"/>
              <a:gd name="connsiteY91-488" fmla="*/ 398515 h 488590"/>
              <a:gd name="connsiteX92-489" fmla="*/ 180150 w 1069984"/>
              <a:gd name="connsiteY92-490" fmla="*/ 406703 h 488590"/>
              <a:gd name="connsiteX93-491" fmla="*/ 171961 w 1069984"/>
              <a:gd name="connsiteY93-492" fmla="*/ 420351 h 488590"/>
              <a:gd name="connsiteX94-493" fmla="*/ 120100 w 1069984"/>
              <a:gd name="connsiteY94-494" fmla="*/ 417622 h 488590"/>
              <a:gd name="connsiteX95-495" fmla="*/ 120100 w 1069984"/>
              <a:gd name="connsiteY95-496" fmla="*/ 398515 h 488590"/>
              <a:gd name="connsiteX96-497" fmla="*/ 128289 w 1069984"/>
              <a:gd name="connsiteY96-498" fmla="*/ 395785 h 488590"/>
              <a:gd name="connsiteX97-499" fmla="*/ 141936 w 1069984"/>
              <a:gd name="connsiteY97-500" fmla="*/ 393056 h 488590"/>
              <a:gd name="connsiteX98-501" fmla="*/ 150125 w 1069984"/>
              <a:gd name="connsiteY98-502" fmla="*/ 390326 h 488590"/>
              <a:gd name="connsiteX99-503" fmla="*/ 161043 w 1069984"/>
              <a:gd name="connsiteY99-504" fmla="*/ 387597 h 488590"/>
              <a:gd name="connsiteX100-505" fmla="*/ 152855 w 1069984"/>
              <a:gd name="connsiteY100-506" fmla="*/ 363031 h 488590"/>
              <a:gd name="connsiteX101-507" fmla="*/ 84616 w 1069984"/>
              <a:gd name="connsiteY101-508" fmla="*/ 354842 h 488590"/>
              <a:gd name="connsiteX102-509" fmla="*/ 68238 w 1069984"/>
              <a:gd name="connsiteY102-510" fmla="*/ 333006 h 488590"/>
              <a:gd name="connsiteX103-511" fmla="*/ 62779 w 1069984"/>
              <a:gd name="connsiteY103-512" fmla="*/ 316628 h 488590"/>
              <a:gd name="connsiteX104-513" fmla="*/ 46402 w 1069984"/>
              <a:gd name="connsiteY104-514" fmla="*/ 311169 h 488590"/>
              <a:gd name="connsiteX105-515" fmla="*/ 30025 w 1069984"/>
              <a:gd name="connsiteY105-516" fmla="*/ 300251 h 488590"/>
              <a:gd name="connsiteX106-517" fmla="*/ 13647 w 1069984"/>
              <a:gd name="connsiteY106-518" fmla="*/ 292062 h 488590"/>
              <a:gd name="connsiteX107-519" fmla="*/ 5459 w 1069984"/>
              <a:gd name="connsiteY107-520" fmla="*/ 270226 h 488590"/>
              <a:gd name="connsiteX108-521" fmla="*/ 0 w 1069984"/>
              <a:gd name="connsiteY108-522" fmla="*/ 262037 h 488590"/>
              <a:gd name="connsiteX109-523" fmla="*/ 2729 w 1069984"/>
              <a:gd name="connsiteY109-524" fmla="*/ 232012 h 488590"/>
              <a:gd name="connsiteX110-525" fmla="*/ 16377 w 1069984"/>
              <a:gd name="connsiteY110-526" fmla="*/ 226553 h 488590"/>
              <a:gd name="connsiteX111-527" fmla="*/ 40943 w 1069984"/>
              <a:gd name="connsiteY111-528" fmla="*/ 215635 h 488590"/>
              <a:gd name="connsiteX112-529" fmla="*/ 49132 w 1069984"/>
              <a:gd name="connsiteY112-530" fmla="*/ 212905 h 488590"/>
              <a:gd name="connsiteX113-531" fmla="*/ 90075 w 1069984"/>
              <a:gd name="connsiteY113-532" fmla="*/ 215635 h 488590"/>
              <a:gd name="connsiteX114-533" fmla="*/ 92804 w 1069984"/>
              <a:gd name="connsiteY114-534" fmla="*/ 237471 h 488590"/>
              <a:gd name="connsiteX115-535" fmla="*/ 98264 w 1069984"/>
              <a:gd name="connsiteY115-536" fmla="*/ 253849 h 488590"/>
              <a:gd name="connsiteX116-537" fmla="*/ 100993 w 1069984"/>
              <a:gd name="connsiteY116-538" fmla="*/ 262037 h 488590"/>
              <a:gd name="connsiteX117-539" fmla="*/ 109182 w 1069984"/>
              <a:gd name="connsiteY117-540" fmla="*/ 264767 h 488590"/>
              <a:gd name="connsiteX118-541" fmla="*/ 125559 w 1069984"/>
              <a:gd name="connsiteY118-542" fmla="*/ 275685 h 488590"/>
              <a:gd name="connsiteX119-543" fmla="*/ 133748 w 1069984"/>
              <a:gd name="connsiteY119-544" fmla="*/ 272955 h 488590"/>
              <a:gd name="connsiteX120-545" fmla="*/ 136477 w 1069984"/>
              <a:gd name="connsiteY120-546" fmla="*/ 264767 h 488590"/>
              <a:gd name="connsiteX121-547" fmla="*/ 158314 w 1069984"/>
              <a:gd name="connsiteY121-548" fmla="*/ 223824 h 488590"/>
              <a:gd name="connsiteX122-549" fmla="*/ 221093 w 1069984"/>
              <a:gd name="connsiteY122-550" fmla="*/ 251119 h 488590"/>
              <a:gd name="connsiteX123-551" fmla="*/ 223823 w 1069984"/>
              <a:gd name="connsiteY123-552" fmla="*/ 262037 h 488590"/>
              <a:gd name="connsiteX124-553" fmla="*/ 275684 w 1069984"/>
              <a:gd name="connsiteY124-554" fmla="*/ 259308 h 488590"/>
              <a:gd name="connsiteX125-555" fmla="*/ 283873 w 1069984"/>
              <a:gd name="connsiteY125-556" fmla="*/ 256578 h 488590"/>
              <a:gd name="connsiteX126-557" fmla="*/ 297521 w 1069984"/>
              <a:gd name="connsiteY126-558" fmla="*/ 245660 h 488590"/>
              <a:gd name="connsiteX127-559" fmla="*/ 313898 w 1069984"/>
              <a:gd name="connsiteY127-560" fmla="*/ 223823 h 488590"/>
              <a:gd name="connsiteX128-561" fmla="*/ 322087 w 1069984"/>
              <a:gd name="connsiteY128-562" fmla="*/ 204717 h 488590"/>
              <a:gd name="connsiteX129-563" fmla="*/ 330275 w 1069984"/>
              <a:gd name="connsiteY129-564" fmla="*/ 201987 h 488590"/>
              <a:gd name="connsiteX130-565" fmla="*/ 368489 w 1069984"/>
              <a:gd name="connsiteY130-566" fmla="*/ 204717 h 488590"/>
              <a:gd name="connsiteX131-567" fmla="*/ 384867 w 1069984"/>
              <a:gd name="connsiteY131-568" fmla="*/ 210176 h 488590"/>
              <a:gd name="connsiteX132-569" fmla="*/ 423080 w 1069984"/>
              <a:gd name="connsiteY132-570" fmla="*/ 215635 h 488590"/>
              <a:gd name="connsiteX133-571" fmla="*/ 431269 w 1069984"/>
              <a:gd name="connsiteY133-572" fmla="*/ 218364 h 488590"/>
              <a:gd name="connsiteX134-573" fmla="*/ 442187 w 1069984"/>
              <a:gd name="connsiteY134-574" fmla="*/ 221094 h 488590"/>
              <a:gd name="connsiteX135-575" fmla="*/ 464024 w 1069984"/>
              <a:gd name="connsiteY135-576" fmla="*/ 237471 h 488590"/>
              <a:gd name="connsiteX136-577" fmla="*/ 472212 w 1069984"/>
              <a:gd name="connsiteY136-578" fmla="*/ 242930 h 488590"/>
              <a:gd name="connsiteX137-579" fmla="*/ 474942 w 1069984"/>
              <a:gd name="connsiteY137-580" fmla="*/ 251119 h 488590"/>
              <a:gd name="connsiteX138-581" fmla="*/ 502237 w 1069984"/>
              <a:gd name="connsiteY138-582" fmla="*/ 262037 h 488590"/>
              <a:gd name="connsiteX139-583" fmla="*/ 507696 w 1069984"/>
              <a:gd name="connsiteY139-584" fmla="*/ 253849 h 488590"/>
              <a:gd name="connsiteX140-585" fmla="*/ 513155 w 1069984"/>
              <a:gd name="connsiteY140-586" fmla="*/ 232012 h 488590"/>
              <a:gd name="connsiteX141-587" fmla="*/ 515885 w 1069984"/>
              <a:gd name="connsiteY141-588" fmla="*/ 223823 h 488590"/>
              <a:gd name="connsiteX142-589" fmla="*/ 513155 w 1069984"/>
              <a:gd name="connsiteY142-590" fmla="*/ 166503 h 488590"/>
              <a:gd name="connsiteX143-591" fmla="*/ 504967 w 1069984"/>
              <a:gd name="connsiteY143-592" fmla="*/ 161044 h 488590"/>
              <a:gd name="connsiteX144-593" fmla="*/ 499508 w 1069984"/>
              <a:gd name="connsiteY144-594" fmla="*/ 152855 h 488590"/>
              <a:gd name="connsiteX145-595" fmla="*/ 491319 w 1069984"/>
              <a:gd name="connsiteY145-596" fmla="*/ 144666 h 488590"/>
              <a:gd name="connsiteX146-597" fmla="*/ 480401 w 1069984"/>
              <a:gd name="connsiteY146-598" fmla="*/ 122830 h 488590"/>
              <a:gd name="connsiteX147-599" fmla="*/ 483130 w 1069984"/>
              <a:gd name="connsiteY147-600" fmla="*/ 81887 h 488590"/>
              <a:gd name="connsiteX148-601" fmla="*/ 499508 w 1069984"/>
              <a:gd name="connsiteY148-602" fmla="*/ 76428 h 488590"/>
              <a:gd name="connsiteX149-603" fmla="*/ 562287 w 1069984"/>
              <a:gd name="connsiteY149-604" fmla="*/ 73698 h 488590"/>
              <a:gd name="connsiteX150-605" fmla="*/ 575935 w 1069984"/>
              <a:gd name="connsiteY150-606" fmla="*/ 51861 h 488590"/>
              <a:gd name="connsiteX151-607" fmla="*/ 608690 w 1069984"/>
              <a:gd name="connsiteY151-608" fmla="*/ 19107 h 488590"/>
              <a:gd name="connsiteX0-609" fmla="*/ 608690 w 1069984"/>
              <a:gd name="connsiteY0-610" fmla="*/ 19107 h 488590"/>
              <a:gd name="connsiteX1-611" fmla="*/ 635985 w 1069984"/>
              <a:gd name="connsiteY1-612" fmla="*/ 21837 h 488590"/>
              <a:gd name="connsiteX2-613" fmla="*/ 644174 w 1069984"/>
              <a:gd name="connsiteY2-614" fmla="*/ 24566 h 488590"/>
              <a:gd name="connsiteX3-615" fmla="*/ 660551 w 1069984"/>
              <a:gd name="connsiteY3-616" fmla="*/ 27296 h 488590"/>
              <a:gd name="connsiteX4-617" fmla="*/ 676929 w 1069984"/>
              <a:gd name="connsiteY4-618" fmla="*/ 32755 h 488590"/>
              <a:gd name="connsiteX5-619" fmla="*/ 682388 w 1069984"/>
              <a:gd name="connsiteY5-620" fmla="*/ 40943 h 488590"/>
              <a:gd name="connsiteX6-621" fmla="*/ 687847 w 1069984"/>
              <a:gd name="connsiteY6-622" fmla="*/ 57321 h 488590"/>
              <a:gd name="connsiteX7-623" fmla="*/ 696035 w 1069984"/>
              <a:gd name="connsiteY7-624" fmla="*/ 60050 h 488590"/>
              <a:gd name="connsiteX8-625" fmla="*/ 723331 w 1069984"/>
              <a:gd name="connsiteY8-626" fmla="*/ 57321 h 488590"/>
              <a:gd name="connsiteX9-627" fmla="*/ 728790 w 1069984"/>
              <a:gd name="connsiteY9-628" fmla="*/ 49132 h 488590"/>
              <a:gd name="connsiteX10-629" fmla="*/ 736979 w 1069984"/>
              <a:gd name="connsiteY10-630" fmla="*/ 46403 h 488590"/>
              <a:gd name="connsiteX11-631" fmla="*/ 767004 w 1069984"/>
              <a:gd name="connsiteY11-632" fmla="*/ 49132 h 488590"/>
              <a:gd name="connsiteX12-633" fmla="*/ 769733 w 1069984"/>
              <a:gd name="connsiteY12-634" fmla="*/ 57321 h 488590"/>
              <a:gd name="connsiteX13-635" fmla="*/ 777922 w 1069984"/>
              <a:gd name="connsiteY13-636" fmla="*/ 60050 h 488590"/>
              <a:gd name="connsiteX14-637" fmla="*/ 786111 w 1069984"/>
              <a:gd name="connsiteY14-638" fmla="*/ 65509 h 488590"/>
              <a:gd name="connsiteX15-639" fmla="*/ 791570 w 1069984"/>
              <a:gd name="connsiteY15-640" fmla="*/ 70969 h 488590"/>
              <a:gd name="connsiteX16-641" fmla="*/ 821595 w 1069984"/>
              <a:gd name="connsiteY16-642" fmla="*/ 68239 h 488590"/>
              <a:gd name="connsiteX17-643" fmla="*/ 837972 w 1069984"/>
              <a:gd name="connsiteY17-644" fmla="*/ 35484 h 488590"/>
              <a:gd name="connsiteX18-645" fmla="*/ 840702 w 1069984"/>
              <a:gd name="connsiteY18-646" fmla="*/ 27296 h 488590"/>
              <a:gd name="connsiteX19-647" fmla="*/ 843431 w 1069984"/>
              <a:gd name="connsiteY19-648" fmla="*/ 16377 h 488590"/>
              <a:gd name="connsiteX20-649" fmla="*/ 851620 w 1069984"/>
              <a:gd name="connsiteY20-650" fmla="*/ 13648 h 488590"/>
              <a:gd name="connsiteX21-651" fmla="*/ 873456 w 1069984"/>
              <a:gd name="connsiteY21-652" fmla="*/ 8189 h 488590"/>
              <a:gd name="connsiteX22-653" fmla="*/ 889834 w 1069984"/>
              <a:gd name="connsiteY22-654" fmla="*/ 0 h 488590"/>
              <a:gd name="connsiteX23-655" fmla="*/ 906211 w 1069984"/>
              <a:gd name="connsiteY23-656" fmla="*/ 2730 h 488590"/>
              <a:gd name="connsiteX24-657" fmla="*/ 914400 w 1069984"/>
              <a:gd name="connsiteY24-658" fmla="*/ 30025 h 488590"/>
              <a:gd name="connsiteX25-659" fmla="*/ 930777 w 1069984"/>
              <a:gd name="connsiteY25-660" fmla="*/ 38214 h 488590"/>
              <a:gd name="connsiteX26-661" fmla="*/ 947154 w 1069984"/>
              <a:gd name="connsiteY26-662" fmla="*/ 43673 h 488590"/>
              <a:gd name="connsiteX27-663" fmla="*/ 955343 w 1069984"/>
              <a:gd name="connsiteY27-664" fmla="*/ 46403 h 488590"/>
              <a:gd name="connsiteX28-665" fmla="*/ 999016 w 1069984"/>
              <a:gd name="connsiteY28-666" fmla="*/ 49132 h 488590"/>
              <a:gd name="connsiteX29-667" fmla="*/ 1004475 w 1069984"/>
              <a:gd name="connsiteY29-668" fmla="*/ 57321 h 488590"/>
              <a:gd name="connsiteX30-669" fmla="*/ 1012664 w 1069984"/>
              <a:gd name="connsiteY30-670" fmla="*/ 60050 h 488590"/>
              <a:gd name="connsiteX31-671" fmla="*/ 1026311 w 1069984"/>
              <a:gd name="connsiteY31-672" fmla="*/ 70969 h 488590"/>
              <a:gd name="connsiteX32-673" fmla="*/ 1029041 w 1069984"/>
              <a:gd name="connsiteY32-674" fmla="*/ 90075 h 488590"/>
              <a:gd name="connsiteX33-675" fmla="*/ 1031770 w 1069984"/>
              <a:gd name="connsiteY33-676" fmla="*/ 98264 h 488590"/>
              <a:gd name="connsiteX34-677" fmla="*/ 1039959 w 1069984"/>
              <a:gd name="connsiteY34-678" fmla="*/ 100994 h 488590"/>
              <a:gd name="connsiteX35-679" fmla="*/ 1045418 w 1069984"/>
              <a:gd name="connsiteY35-680" fmla="*/ 109182 h 488590"/>
              <a:gd name="connsiteX36-681" fmla="*/ 1050877 w 1069984"/>
              <a:gd name="connsiteY36-682" fmla="*/ 131019 h 488590"/>
              <a:gd name="connsiteX37-683" fmla="*/ 1056336 w 1069984"/>
              <a:gd name="connsiteY37-684" fmla="*/ 139207 h 488590"/>
              <a:gd name="connsiteX38-685" fmla="*/ 1059066 w 1069984"/>
              <a:gd name="connsiteY38-686" fmla="*/ 150126 h 488590"/>
              <a:gd name="connsiteX39-687" fmla="*/ 1069984 w 1069984"/>
              <a:gd name="connsiteY39-688" fmla="*/ 166503 h 488590"/>
              <a:gd name="connsiteX40-689" fmla="*/ 1061795 w 1069984"/>
              <a:gd name="connsiteY40-690" fmla="*/ 182880 h 488590"/>
              <a:gd name="connsiteX41-691" fmla="*/ 1059066 w 1069984"/>
              <a:gd name="connsiteY41-692" fmla="*/ 191069 h 488590"/>
              <a:gd name="connsiteX42-693" fmla="*/ 1048148 w 1069984"/>
              <a:gd name="connsiteY42-694" fmla="*/ 193798 h 488590"/>
              <a:gd name="connsiteX43-695" fmla="*/ 1034500 w 1069984"/>
              <a:gd name="connsiteY43-696" fmla="*/ 204717 h 488590"/>
              <a:gd name="connsiteX44-697" fmla="*/ 1026311 w 1069984"/>
              <a:gd name="connsiteY44-698" fmla="*/ 221094 h 488590"/>
              <a:gd name="connsiteX45-699" fmla="*/ 1023582 w 1069984"/>
              <a:gd name="connsiteY45-700" fmla="*/ 237471 h 488590"/>
              <a:gd name="connsiteX46-701" fmla="*/ 1020852 w 1069984"/>
              <a:gd name="connsiteY46-702" fmla="*/ 245660 h 488590"/>
              <a:gd name="connsiteX47-703" fmla="*/ 1012664 w 1069984"/>
              <a:gd name="connsiteY47-704" fmla="*/ 248389 h 488590"/>
              <a:gd name="connsiteX48-705" fmla="*/ 1007204 w 1069984"/>
              <a:gd name="connsiteY48-706" fmla="*/ 253849 h 488590"/>
              <a:gd name="connsiteX49-707" fmla="*/ 996286 w 1069984"/>
              <a:gd name="connsiteY49-708" fmla="*/ 270226 h 488590"/>
              <a:gd name="connsiteX50-709" fmla="*/ 993557 w 1069984"/>
              <a:gd name="connsiteY50-710" fmla="*/ 278414 h 488590"/>
              <a:gd name="connsiteX51-711" fmla="*/ 982638 w 1069984"/>
              <a:gd name="connsiteY51-712" fmla="*/ 289333 h 488590"/>
              <a:gd name="connsiteX52-713" fmla="*/ 979909 w 1069984"/>
              <a:gd name="connsiteY52-714" fmla="*/ 297521 h 488590"/>
              <a:gd name="connsiteX53-715" fmla="*/ 974450 w 1069984"/>
              <a:gd name="connsiteY53-716" fmla="*/ 316628 h 488590"/>
              <a:gd name="connsiteX54-717" fmla="*/ 968991 w 1069984"/>
              <a:gd name="connsiteY54-718" fmla="*/ 324817 h 488590"/>
              <a:gd name="connsiteX55-719" fmla="*/ 963532 w 1069984"/>
              <a:gd name="connsiteY55-720" fmla="*/ 341194 h 488590"/>
              <a:gd name="connsiteX56-721" fmla="*/ 949884 w 1069984"/>
              <a:gd name="connsiteY56-722" fmla="*/ 365760 h 488590"/>
              <a:gd name="connsiteX57-723" fmla="*/ 941695 w 1069984"/>
              <a:gd name="connsiteY57-724" fmla="*/ 368490 h 488590"/>
              <a:gd name="connsiteX58-725" fmla="*/ 928047 w 1069984"/>
              <a:gd name="connsiteY58-726" fmla="*/ 379408 h 488590"/>
              <a:gd name="connsiteX59-727" fmla="*/ 922588 w 1069984"/>
              <a:gd name="connsiteY59-728" fmla="*/ 387597 h 488590"/>
              <a:gd name="connsiteX60-729" fmla="*/ 906211 w 1069984"/>
              <a:gd name="connsiteY60-730" fmla="*/ 393056 h 488590"/>
              <a:gd name="connsiteX61-731" fmla="*/ 898022 w 1069984"/>
              <a:gd name="connsiteY61-732" fmla="*/ 395785 h 488590"/>
              <a:gd name="connsiteX62-733" fmla="*/ 884375 w 1069984"/>
              <a:gd name="connsiteY62-734" fmla="*/ 409433 h 488590"/>
              <a:gd name="connsiteX63-735" fmla="*/ 876186 w 1069984"/>
              <a:gd name="connsiteY63-736" fmla="*/ 425810 h 488590"/>
              <a:gd name="connsiteX64-737" fmla="*/ 859809 w 1069984"/>
              <a:gd name="connsiteY64-738" fmla="*/ 428540 h 488590"/>
              <a:gd name="connsiteX65-739" fmla="*/ 756086 w 1069984"/>
              <a:gd name="connsiteY65-740" fmla="*/ 425810 h 488590"/>
              <a:gd name="connsiteX66-741" fmla="*/ 726061 w 1069984"/>
              <a:gd name="connsiteY66-742" fmla="*/ 425810 h 488590"/>
              <a:gd name="connsiteX67-743" fmla="*/ 723331 w 1069984"/>
              <a:gd name="connsiteY67-744" fmla="*/ 433999 h 488590"/>
              <a:gd name="connsiteX68-745" fmla="*/ 706954 w 1069984"/>
              <a:gd name="connsiteY68-746" fmla="*/ 442188 h 488590"/>
              <a:gd name="connsiteX69-747" fmla="*/ 698765 w 1069984"/>
              <a:gd name="connsiteY69-748" fmla="*/ 447647 h 488590"/>
              <a:gd name="connsiteX70-749" fmla="*/ 685117 w 1069984"/>
              <a:gd name="connsiteY70-750" fmla="*/ 458565 h 488590"/>
              <a:gd name="connsiteX71-751" fmla="*/ 679658 w 1069984"/>
              <a:gd name="connsiteY71-752" fmla="*/ 466754 h 488590"/>
              <a:gd name="connsiteX72-753" fmla="*/ 674199 w 1069984"/>
              <a:gd name="connsiteY72-754" fmla="*/ 483131 h 488590"/>
              <a:gd name="connsiteX73-755" fmla="*/ 657822 w 1069984"/>
              <a:gd name="connsiteY73-756" fmla="*/ 488590 h 488590"/>
              <a:gd name="connsiteX74-757" fmla="*/ 537721 w 1069984"/>
              <a:gd name="connsiteY74-758" fmla="*/ 485860 h 488590"/>
              <a:gd name="connsiteX75-759" fmla="*/ 532262 w 1069984"/>
              <a:gd name="connsiteY75-760" fmla="*/ 477672 h 488590"/>
              <a:gd name="connsiteX76-761" fmla="*/ 524074 w 1069984"/>
              <a:gd name="connsiteY76-762" fmla="*/ 474942 h 488590"/>
              <a:gd name="connsiteX77-763" fmla="*/ 510426 w 1069984"/>
              <a:gd name="connsiteY77-764" fmla="*/ 472213 h 488590"/>
              <a:gd name="connsiteX78-765" fmla="*/ 499508 w 1069984"/>
              <a:gd name="connsiteY78-766" fmla="*/ 469483 h 488590"/>
              <a:gd name="connsiteX79-767" fmla="*/ 491319 w 1069984"/>
              <a:gd name="connsiteY79-768" fmla="*/ 464024 h 488590"/>
              <a:gd name="connsiteX80-769" fmla="*/ 472212 w 1069984"/>
              <a:gd name="connsiteY80-770" fmla="*/ 458565 h 488590"/>
              <a:gd name="connsiteX81-771" fmla="*/ 455835 w 1069984"/>
              <a:gd name="connsiteY81-772" fmla="*/ 450376 h 488590"/>
              <a:gd name="connsiteX82-773" fmla="*/ 447646 w 1069984"/>
              <a:gd name="connsiteY82-774" fmla="*/ 444917 h 488590"/>
              <a:gd name="connsiteX83-775" fmla="*/ 428539 w 1069984"/>
              <a:gd name="connsiteY83-776" fmla="*/ 439458 h 488590"/>
              <a:gd name="connsiteX84-777" fmla="*/ 420351 w 1069984"/>
              <a:gd name="connsiteY84-778" fmla="*/ 436729 h 488590"/>
              <a:gd name="connsiteX85-779" fmla="*/ 414892 w 1069984"/>
              <a:gd name="connsiteY85-780" fmla="*/ 431269 h 488590"/>
              <a:gd name="connsiteX86-781" fmla="*/ 368489 w 1069984"/>
              <a:gd name="connsiteY86-782" fmla="*/ 433999 h 488590"/>
              <a:gd name="connsiteX87-783" fmla="*/ 302980 w 1069984"/>
              <a:gd name="connsiteY87-784" fmla="*/ 428540 h 488590"/>
              <a:gd name="connsiteX88-785" fmla="*/ 294791 w 1069984"/>
              <a:gd name="connsiteY88-786" fmla="*/ 420351 h 488590"/>
              <a:gd name="connsiteX89-787" fmla="*/ 281144 w 1069984"/>
              <a:gd name="connsiteY89-788" fmla="*/ 398515 h 488590"/>
              <a:gd name="connsiteX90-789" fmla="*/ 270225 w 1069984"/>
              <a:gd name="connsiteY90-790" fmla="*/ 395785 h 488590"/>
              <a:gd name="connsiteX91-791" fmla="*/ 185609 w 1069984"/>
              <a:gd name="connsiteY91-792" fmla="*/ 398515 h 488590"/>
              <a:gd name="connsiteX92-793" fmla="*/ 180150 w 1069984"/>
              <a:gd name="connsiteY92-794" fmla="*/ 406703 h 488590"/>
              <a:gd name="connsiteX93-795" fmla="*/ 171961 w 1069984"/>
              <a:gd name="connsiteY93-796" fmla="*/ 420351 h 488590"/>
              <a:gd name="connsiteX94-797" fmla="*/ 120100 w 1069984"/>
              <a:gd name="connsiteY94-798" fmla="*/ 417622 h 488590"/>
              <a:gd name="connsiteX95-799" fmla="*/ 120100 w 1069984"/>
              <a:gd name="connsiteY95-800" fmla="*/ 398515 h 488590"/>
              <a:gd name="connsiteX96-801" fmla="*/ 128289 w 1069984"/>
              <a:gd name="connsiteY96-802" fmla="*/ 395785 h 488590"/>
              <a:gd name="connsiteX97-803" fmla="*/ 141936 w 1069984"/>
              <a:gd name="connsiteY97-804" fmla="*/ 393056 h 488590"/>
              <a:gd name="connsiteX98-805" fmla="*/ 150125 w 1069984"/>
              <a:gd name="connsiteY98-806" fmla="*/ 390326 h 488590"/>
              <a:gd name="connsiteX99-807" fmla="*/ 161043 w 1069984"/>
              <a:gd name="connsiteY99-808" fmla="*/ 387597 h 488590"/>
              <a:gd name="connsiteX100-809" fmla="*/ 152855 w 1069984"/>
              <a:gd name="connsiteY100-810" fmla="*/ 363031 h 488590"/>
              <a:gd name="connsiteX101-811" fmla="*/ 84616 w 1069984"/>
              <a:gd name="connsiteY101-812" fmla="*/ 354842 h 488590"/>
              <a:gd name="connsiteX102-813" fmla="*/ 68238 w 1069984"/>
              <a:gd name="connsiteY102-814" fmla="*/ 333006 h 488590"/>
              <a:gd name="connsiteX103-815" fmla="*/ 62779 w 1069984"/>
              <a:gd name="connsiteY103-816" fmla="*/ 316628 h 488590"/>
              <a:gd name="connsiteX104-817" fmla="*/ 46402 w 1069984"/>
              <a:gd name="connsiteY104-818" fmla="*/ 311169 h 488590"/>
              <a:gd name="connsiteX105-819" fmla="*/ 30025 w 1069984"/>
              <a:gd name="connsiteY105-820" fmla="*/ 300251 h 488590"/>
              <a:gd name="connsiteX106-821" fmla="*/ 13647 w 1069984"/>
              <a:gd name="connsiteY106-822" fmla="*/ 292062 h 488590"/>
              <a:gd name="connsiteX107-823" fmla="*/ 5459 w 1069984"/>
              <a:gd name="connsiteY107-824" fmla="*/ 270226 h 488590"/>
              <a:gd name="connsiteX108-825" fmla="*/ 0 w 1069984"/>
              <a:gd name="connsiteY108-826" fmla="*/ 262037 h 488590"/>
              <a:gd name="connsiteX109-827" fmla="*/ 2729 w 1069984"/>
              <a:gd name="connsiteY109-828" fmla="*/ 232012 h 488590"/>
              <a:gd name="connsiteX110-829" fmla="*/ 16377 w 1069984"/>
              <a:gd name="connsiteY110-830" fmla="*/ 226553 h 488590"/>
              <a:gd name="connsiteX111-831" fmla="*/ 40943 w 1069984"/>
              <a:gd name="connsiteY111-832" fmla="*/ 215635 h 488590"/>
              <a:gd name="connsiteX112-833" fmla="*/ 49132 w 1069984"/>
              <a:gd name="connsiteY112-834" fmla="*/ 212905 h 488590"/>
              <a:gd name="connsiteX113-835" fmla="*/ 90075 w 1069984"/>
              <a:gd name="connsiteY113-836" fmla="*/ 215635 h 488590"/>
              <a:gd name="connsiteX114-837" fmla="*/ 92804 w 1069984"/>
              <a:gd name="connsiteY114-838" fmla="*/ 237471 h 488590"/>
              <a:gd name="connsiteX115-839" fmla="*/ 98264 w 1069984"/>
              <a:gd name="connsiteY115-840" fmla="*/ 253849 h 488590"/>
              <a:gd name="connsiteX116-841" fmla="*/ 100993 w 1069984"/>
              <a:gd name="connsiteY116-842" fmla="*/ 262037 h 488590"/>
              <a:gd name="connsiteX117-843" fmla="*/ 109182 w 1069984"/>
              <a:gd name="connsiteY117-844" fmla="*/ 264767 h 488590"/>
              <a:gd name="connsiteX118-845" fmla="*/ 125559 w 1069984"/>
              <a:gd name="connsiteY118-846" fmla="*/ 275685 h 488590"/>
              <a:gd name="connsiteX119-847" fmla="*/ 133748 w 1069984"/>
              <a:gd name="connsiteY119-848" fmla="*/ 272955 h 488590"/>
              <a:gd name="connsiteX120-849" fmla="*/ 136477 w 1069984"/>
              <a:gd name="connsiteY120-850" fmla="*/ 264767 h 488590"/>
              <a:gd name="connsiteX121-851" fmla="*/ 158314 w 1069984"/>
              <a:gd name="connsiteY121-852" fmla="*/ 223824 h 488590"/>
              <a:gd name="connsiteX122-853" fmla="*/ 221093 w 1069984"/>
              <a:gd name="connsiteY122-854" fmla="*/ 251119 h 488590"/>
              <a:gd name="connsiteX123-855" fmla="*/ 223823 w 1069984"/>
              <a:gd name="connsiteY123-856" fmla="*/ 262037 h 488590"/>
              <a:gd name="connsiteX124-857" fmla="*/ 275684 w 1069984"/>
              <a:gd name="connsiteY124-858" fmla="*/ 259308 h 488590"/>
              <a:gd name="connsiteX125-859" fmla="*/ 283873 w 1069984"/>
              <a:gd name="connsiteY125-860" fmla="*/ 256578 h 488590"/>
              <a:gd name="connsiteX126-861" fmla="*/ 297521 w 1069984"/>
              <a:gd name="connsiteY126-862" fmla="*/ 245660 h 488590"/>
              <a:gd name="connsiteX127-863" fmla="*/ 313898 w 1069984"/>
              <a:gd name="connsiteY127-864" fmla="*/ 223823 h 488590"/>
              <a:gd name="connsiteX128-865" fmla="*/ 322087 w 1069984"/>
              <a:gd name="connsiteY128-866" fmla="*/ 204717 h 488590"/>
              <a:gd name="connsiteX129-867" fmla="*/ 330275 w 1069984"/>
              <a:gd name="connsiteY129-868" fmla="*/ 201987 h 488590"/>
              <a:gd name="connsiteX130-869" fmla="*/ 368489 w 1069984"/>
              <a:gd name="connsiteY130-870" fmla="*/ 204717 h 488590"/>
              <a:gd name="connsiteX131-871" fmla="*/ 384867 w 1069984"/>
              <a:gd name="connsiteY131-872" fmla="*/ 210176 h 488590"/>
              <a:gd name="connsiteX132-873" fmla="*/ 423080 w 1069984"/>
              <a:gd name="connsiteY132-874" fmla="*/ 215635 h 488590"/>
              <a:gd name="connsiteX133-875" fmla="*/ 431269 w 1069984"/>
              <a:gd name="connsiteY133-876" fmla="*/ 218364 h 488590"/>
              <a:gd name="connsiteX134-877" fmla="*/ 442187 w 1069984"/>
              <a:gd name="connsiteY134-878" fmla="*/ 221094 h 488590"/>
              <a:gd name="connsiteX135-879" fmla="*/ 464024 w 1069984"/>
              <a:gd name="connsiteY135-880" fmla="*/ 237471 h 488590"/>
              <a:gd name="connsiteX136-881" fmla="*/ 472212 w 1069984"/>
              <a:gd name="connsiteY136-882" fmla="*/ 242930 h 488590"/>
              <a:gd name="connsiteX137-883" fmla="*/ 474942 w 1069984"/>
              <a:gd name="connsiteY137-884" fmla="*/ 251119 h 488590"/>
              <a:gd name="connsiteX138-885" fmla="*/ 502237 w 1069984"/>
              <a:gd name="connsiteY138-886" fmla="*/ 262037 h 488590"/>
              <a:gd name="connsiteX139-887" fmla="*/ 507696 w 1069984"/>
              <a:gd name="connsiteY139-888" fmla="*/ 253849 h 488590"/>
              <a:gd name="connsiteX140-889" fmla="*/ 513155 w 1069984"/>
              <a:gd name="connsiteY140-890" fmla="*/ 232012 h 488590"/>
              <a:gd name="connsiteX141-891" fmla="*/ 515885 w 1069984"/>
              <a:gd name="connsiteY141-892" fmla="*/ 223823 h 488590"/>
              <a:gd name="connsiteX142-893" fmla="*/ 513155 w 1069984"/>
              <a:gd name="connsiteY142-894" fmla="*/ 166503 h 488590"/>
              <a:gd name="connsiteX143-895" fmla="*/ 504967 w 1069984"/>
              <a:gd name="connsiteY143-896" fmla="*/ 161044 h 488590"/>
              <a:gd name="connsiteX144-897" fmla="*/ 499508 w 1069984"/>
              <a:gd name="connsiteY144-898" fmla="*/ 152855 h 488590"/>
              <a:gd name="connsiteX145-899" fmla="*/ 491319 w 1069984"/>
              <a:gd name="connsiteY145-900" fmla="*/ 144666 h 488590"/>
              <a:gd name="connsiteX146-901" fmla="*/ 480401 w 1069984"/>
              <a:gd name="connsiteY146-902" fmla="*/ 122830 h 488590"/>
              <a:gd name="connsiteX147-903" fmla="*/ 483130 w 1069984"/>
              <a:gd name="connsiteY147-904" fmla="*/ 81887 h 488590"/>
              <a:gd name="connsiteX148-905" fmla="*/ 499508 w 1069984"/>
              <a:gd name="connsiteY148-906" fmla="*/ 76428 h 488590"/>
              <a:gd name="connsiteX149-907" fmla="*/ 562287 w 1069984"/>
              <a:gd name="connsiteY149-908" fmla="*/ 73698 h 488590"/>
              <a:gd name="connsiteX150-909" fmla="*/ 575935 w 1069984"/>
              <a:gd name="connsiteY150-910" fmla="*/ 51861 h 488590"/>
              <a:gd name="connsiteX151-911" fmla="*/ 608690 w 1069984"/>
              <a:gd name="connsiteY151-912" fmla="*/ 19107 h 488590"/>
              <a:gd name="connsiteX0-913" fmla="*/ 608690 w 1069984"/>
              <a:gd name="connsiteY0-914" fmla="*/ 19107 h 488590"/>
              <a:gd name="connsiteX1-915" fmla="*/ 635985 w 1069984"/>
              <a:gd name="connsiteY1-916" fmla="*/ 21837 h 488590"/>
              <a:gd name="connsiteX2-917" fmla="*/ 644174 w 1069984"/>
              <a:gd name="connsiteY2-918" fmla="*/ 24566 h 488590"/>
              <a:gd name="connsiteX3-919" fmla="*/ 660551 w 1069984"/>
              <a:gd name="connsiteY3-920" fmla="*/ 27296 h 488590"/>
              <a:gd name="connsiteX4-921" fmla="*/ 676929 w 1069984"/>
              <a:gd name="connsiteY4-922" fmla="*/ 32755 h 488590"/>
              <a:gd name="connsiteX5-923" fmla="*/ 682388 w 1069984"/>
              <a:gd name="connsiteY5-924" fmla="*/ 40943 h 488590"/>
              <a:gd name="connsiteX6-925" fmla="*/ 687847 w 1069984"/>
              <a:gd name="connsiteY6-926" fmla="*/ 57321 h 488590"/>
              <a:gd name="connsiteX7-927" fmla="*/ 696035 w 1069984"/>
              <a:gd name="connsiteY7-928" fmla="*/ 60050 h 488590"/>
              <a:gd name="connsiteX8-929" fmla="*/ 723331 w 1069984"/>
              <a:gd name="connsiteY8-930" fmla="*/ 57321 h 488590"/>
              <a:gd name="connsiteX9-931" fmla="*/ 728790 w 1069984"/>
              <a:gd name="connsiteY9-932" fmla="*/ 49132 h 488590"/>
              <a:gd name="connsiteX10-933" fmla="*/ 736979 w 1069984"/>
              <a:gd name="connsiteY10-934" fmla="*/ 46403 h 488590"/>
              <a:gd name="connsiteX11-935" fmla="*/ 767004 w 1069984"/>
              <a:gd name="connsiteY11-936" fmla="*/ 49132 h 488590"/>
              <a:gd name="connsiteX12-937" fmla="*/ 769733 w 1069984"/>
              <a:gd name="connsiteY12-938" fmla="*/ 57321 h 488590"/>
              <a:gd name="connsiteX13-939" fmla="*/ 777922 w 1069984"/>
              <a:gd name="connsiteY13-940" fmla="*/ 60050 h 488590"/>
              <a:gd name="connsiteX14-941" fmla="*/ 786111 w 1069984"/>
              <a:gd name="connsiteY14-942" fmla="*/ 65509 h 488590"/>
              <a:gd name="connsiteX15-943" fmla="*/ 791570 w 1069984"/>
              <a:gd name="connsiteY15-944" fmla="*/ 70969 h 488590"/>
              <a:gd name="connsiteX16-945" fmla="*/ 821595 w 1069984"/>
              <a:gd name="connsiteY16-946" fmla="*/ 68239 h 488590"/>
              <a:gd name="connsiteX17-947" fmla="*/ 837972 w 1069984"/>
              <a:gd name="connsiteY17-948" fmla="*/ 35484 h 488590"/>
              <a:gd name="connsiteX18-949" fmla="*/ 840702 w 1069984"/>
              <a:gd name="connsiteY18-950" fmla="*/ 27296 h 488590"/>
              <a:gd name="connsiteX19-951" fmla="*/ 843431 w 1069984"/>
              <a:gd name="connsiteY19-952" fmla="*/ 16377 h 488590"/>
              <a:gd name="connsiteX20-953" fmla="*/ 851620 w 1069984"/>
              <a:gd name="connsiteY20-954" fmla="*/ 13648 h 488590"/>
              <a:gd name="connsiteX21-955" fmla="*/ 873456 w 1069984"/>
              <a:gd name="connsiteY21-956" fmla="*/ 8189 h 488590"/>
              <a:gd name="connsiteX22-957" fmla="*/ 889834 w 1069984"/>
              <a:gd name="connsiteY22-958" fmla="*/ 0 h 488590"/>
              <a:gd name="connsiteX23-959" fmla="*/ 906211 w 1069984"/>
              <a:gd name="connsiteY23-960" fmla="*/ 2730 h 488590"/>
              <a:gd name="connsiteX24-961" fmla="*/ 914400 w 1069984"/>
              <a:gd name="connsiteY24-962" fmla="*/ 30025 h 488590"/>
              <a:gd name="connsiteX25-963" fmla="*/ 930777 w 1069984"/>
              <a:gd name="connsiteY25-964" fmla="*/ 38214 h 488590"/>
              <a:gd name="connsiteX26-965" fmla="*/ 947154 w 1069984"/>
              <a:gd name="connsiteY26-966" fmla="*/ 43673 h 488590"/>
              <a:gd name="connsiteX27-967" fmla="*/ 955343 w 1069984"/>
              <a:gd name="connsiteY27-968" fmla="*/ 46403 h 488590"/>
              <a:gd name="connsiteX28-969" fmla="*/ 999016 w 1069984"/>
              <a:gd name="connsiteY28-970" fmla="*/ 49132 h 488590"/>
              <a:gd name="connsiteX29-971" fmla="*/ 1004475 w 1069984"/>
              <a:gd name="connsiteY29-972" fmla="*/ 57321 h 488590"/>
              <a:gd name="connsiteX30-973" fmla="*/ 1012664 w 1069984"/>
              <a:gd name="connsiteY30-974" fmla="*/ 60050 h 488590"/>
              <a:gd name="connsiteX31-975" fmla="*/ 1026311 w 1069984"/>
              <a:gd name="connsiteY31-976" fmla="*/ 70969 h 488590"/>
              <a:gd name="connsiteX32-977" fmla="*/ 1029041 w 1069984"/>
              <a:gd name="connsiteY32-978" fmla="*/ 90075 h 488590"/>
              <a:gd name="connsiteX33-979" fmla="*/ 1031770 w 1069984"/>
              <a:gd name="connsiteY33-980" fmla="*/ 98264 h 488590"/>
              <a:gd name="connsiteX34-981" fmla="*/ 1039959 w 1069984"/>
              <a:gd name="connsiteY34-982" fmla="*/ 100994 h 488590"/>
              <a:gd name="connsiteX35-983" fmla="*/ 1045418 w 1069984"/>
              <a:gd name="connsiteY35-984" fmla="*/ 109182 h 488590"/>
              <a:gd name="connsiteX36-985" fmla="*/ 1050877 w 1069984"/>
              <a:gd name="connsiteY36-986" fmla="*/ 131019 h 488590"/>
              <a:gd name="connsiteX37-987" fmla="*/ 1056336 w 1069984"/>
              <a:gd name="connsiteY37-988" fmla="*/ 139207 h 488590"/>
              <a:gd name="connsiteX38-989" fmla="*/ 1059066 w 1069984"/>
              <a:gd name="connsiteY38-990" fmla="*/ 150126 h 488590"/>
              <a:gd name="connsiteX39-991" fmla="*/ 1069984 w 1069984"/>
              <a:gd name="connsiteY39-992" fmla="*/ 166503 h 488590"/>
              <a:gd name="connsiteX40-993" fmla="*/ 1061795 w 1069984"/>
              <a:gd name="connsiteY40-994" fmla="*/ 182880 h 488590"/>
              <a:gd name="connsiteX41-995" fmla="*/ 1059066 w 1069984"/>
              <a:gd name="connsiteY41-996" fmla="*/ 191069 h 488590"/>
              <a:gd name="connsiteX42-997" fmla="*/ 1048148 w 1069984"/>
              <a:gd name="connsiteY42-998" fmla="*/ 193798 h 488590"/>
              <a:gd name="connsiteX43-999" fmla="*/ 1034500 w 1069984"/>
              <a:gd name="connsiteY43-1000" fmla="*/ 204717 h 488590"/>
              <a:gd name="connsiteX44-1001" fmla="*/ 1026311 w 1069984"/>
              <a:gd name="connsiteY44-1002" fmla="*/ 221094 h 488590"/>
              <a:gd name="connsiteX45-1003" fmla="*/ 1023582 w 1069984"/>
              <a:gd name="connsiteY45-1004" fmla="*/ 237471 h 488590"/>
              <a:gd name="connsiteX46-1005" fmla="*/ 1020852 w 1069984"/>
              <a:gd name="connsiteY46-1006" fmla="*/ 245660 h 488590"/>
              <a:gd name="connsiteX47-1007" fmla="*/ 1012664 w 1069984"/>
              <a:gd name="connsiteY47-1008" fmla="*/ 248389 h 488590"/>
              <a:gd name="connsiteX48-1009" fmla="*/ 1007204 w 1069984"/>
              <a:gd name="connsiteY48-1010" fmla="*/ 253849 h 488590"/>
              <a:gd name="connsiteX49-1011" fmla="*/ 996286 w 1069984"/>
              <a:gd name="connsiteY49-1012" fmla="*/ 270226 h 488590"/>
              <a:gd name="connsiteX50-1013" fmla="*/ 993557 w 1069984"/>
              <a:gd name="connsiteY50-1014" fmla="*/ 278414 h 488590"/>
              <a:gd name="connsiteX51-1015" fmla="*/ 982638 w 1069984"/>
              <a:gd name="connsiteY51-1016" fmla="*/ 289333 h 488590"/>
              <a:gd name="connsiteX52-1017" fmla="*/ 979909 w 1069984"/>
              <a:gd name="connsiteY52-1018" fmla="*/ 297521 h 488590"/>
              <a:gd name="connsiteX53-1019" fmla="*/ 974450 w 1069984"/>
              <a:gd name="connsiteY53-1020" fmla="*/ 316628 h 488590"/>
              <a:gd name="connsiteX54-1021" fmla="*/ 968991 w 1069984"/>
              <a:gd name="connsiteY54-1022" fmla="*/ 324817 h 488590"/>
              <a:gd name="connsiteX55-1023" fmla="*/ 963532 w 1069984"/>
              <a:gd name="connsiteY55-1024" fmla="*/ 341194 h 488590"/>
              <a:gd name="connsiteX56-1025" fmla="*/ 949884 w 1069984"/>
              <a:gd name="connsiteY56-1026" fmla="*/ 365760 h 488590"/>
              <a:gd name="connsiteX57-1027" fmla="*/ 941695 w 1069984"/>
              <a:gd name="connsiteY57-1028" fmla="*/ 368490 h 488590"/>
              <a:gd name="connsiteX58-1029" fmla="*/ 928047 w 1069984"/>
              <a:gd name="connsiteY58-1030" fmla="*/ 379408 h 488590"/>
              <a:gd name="connsiteX59-1031" fmla="*/ 922588 w 1069984"/>
              <a:gd name="connsiteY59-1032" fmla="*/ 387597 h 488590"/>
              <a:gd name="connsiteX60-1033" fmla="*/ 906211 w 1069984"/>
              <a:gd name="connsiteY60-1034" fmla="*/ 393056 h 488590"/>
              <a:gd name="connsiteX61-1035" fmla="*/ 898022 w 1069984"/>
              <a:gd name="connsiteY61-1036" fmla="*/ 395785 h 488590"/>
              <a:gd name="connsiteX62-1037" fmla="*/ 884375 w 1069984"/>
              <a:gd name="connsiteY62-1038" fmla="*/ 409433 h 488590"/>
              <a:gd name="connsiteX63-1039" fmla="*/ 876186 w 1069984"/>
              <a:gd name="connsiteY63-1040" fmla="*/ 425810 h 488590"/>
              <a:gd name="connsiteX64-1041" fmla="*/ 859809 w 1069984"/>
              <a:gd name="connsiteY64-1042" fmla="*/ 428540 h 488590"/>
              <a:gd name="connsiteX65-1043" fmla="*/ 756086 w 1069984"/>
              <a:gd name="connsiteY65-1044" fmla="*/ 425810 h 488590"/>
              <a:gd name="connsiteX66-1045" fmla="*/ 726061 w 1069984"/>
              <a:gd name="connsiteY66-1046" fmla="*/ 425810 h 488590"/>
              <a:gd name="connsiteX67-1047" fmla="*/ 723331 w 1069984"/>
              <a:gd name="connsiteY67-1048" fmla="*/ 433999 h 488590"/>
              <a:gd name="connsiteX68-1049" fmla="*/ 706954 w 1069984"/>
              <a:gd name="connsiteY68-1050" fmla="*/ 442188 h 488590"/>
              <a:gd name="connsiteX69-1051" fmla="*/ 698765 w 1069984"/>
              <a:gd name="connsiteY69-1052" fmla="*/ 447647 h 488590"/>
              <a:gd name="connsiteX70-1053" fmla="*/ 685117 w 1069984"/>
              <a:gd name="connsiteY70-1054" fmla="*/ 458565 h 488590"/>
              <a:gd name="connsiteX71-1055" fmla="*/ 679658 w 1069984"/>
              <a:gd name="connsiteY71-1056" fmla="*/ 466754 h 488590"/>
              <a:gd name="connsiteX72-1057" fmla="*/ 674199 w 1069984"/>
              <a:gd name="connsiteY72-1058" fmla="*/ 483131 h 488590"/>
              <a:gd name="connsiteX73-1059" fmla="*/ 657822 w 1069984"/>
              <a:gd name="connsiteY73-1060" fmla="*/ 488590 h 488590"/>
              <a:gd name="connsiteX74-1061" fmla="*/ 537721 w 1069984"/>
              <a:gd name="connsiteY74-1062" fmla="*/ 485860 h 488590"/>
              <a:gd name="connsiteX75-1063" fmla="*/ 532262 w 1069984"/>
              <a:gd name="connsiteY75-1064" fmla="*/ 477672 h 488590"/>
              <a:gd name="connsiteX76-1065" fmla="*/ 524074 w 1069984"/>
              <a:gd name="connsiteY76-1066" fmla="*/ 474942 h 488590"/>
              <a:gd name="connsiteX77-1067" fmla="*/ 510426 w 1069984"/>
              <a:gd name="connsiteY77-1068" fmla="*/ 472213 h 488590"/>
              <a:gd name="connsiteX78-1069" fmla="*/ 499508 w 1069984"/>
              <a:gd name="connsiteY78-1070" fmla="*/ 469483 h 488590"/>
              <a:gd name="connsiteX79-1071" fmla="*/ 491319 w 1069984"/>
              <a:gd name="connsiteY79-1072" fmla="*/ 464024 h 488590"/>
              <a:gd name="connsiteX80-1073" fmla="*/ 472212 w 1069984"/>
              <a:gd name="connsiteY80-1074" fmla="*/ 458565 h 488590"/>
              <a:gd name="connsiteX81-1075" fmla="*/ 455835 w 1069984"/>
              <a:gd name="connsiteY81-1076" fmla="*/ 450376 h 488590"/>
              <a:gd name="connsiteX82-1077" fmla="*/ 447646 w 1069984"/>
              <a:gd name="connsiteY82-1078" fmla="*/ 444917 h 488590"/>
              <a:gd name="connsiteX83-1079" fmla="*/ 428539 w 1069984"/>
              <a:gd name="connsiteY83-1080" fmla="*/ 439458 h 488590"/>
              <a:gd name="connsiteX84-1081" fmla="*/ 420351 w 1069984"/>
              <a:gd name="connsiteY84-1082" fmla="*/ 436729 h 488590"/>
              <a:gd name="connsiteX85-1083" fmla="*/ 414892 w 1069984"/>
              <a:gd name="connsiteY85-1084" fmla="*/ 431269 h 488590"/>
              <a:gd name="connsiteX86-1085" fmla="*/ 368489 w 1069984"/>
              <a:gd name="connsiteY86-1086" fmla="*/ 433999 h 488590"/>
              <a:gd name="connsiteX87-1087" fmla="*/ 302980 w 1069984"/>
              <a:gd name="connsiteY87-1088" fmla="*/ 428540 h 488590"/>
              <a:gd name="connsiteX88-1089" fmla="*/ 294791 w 1069984"/>
              <a:gd name="connsiteY88-1090" fmla="*/ 420351 h 488590"/>
              <a:gd name="connsiteX89-1091" fmla="*/ 281144 w 1069984"/>
              <a:gd name="connsiteY89-1092" fmla="*/ 398515 h 488590"/>
              <a:gd name="connsiteX90-1093" fmla="*/ 270225 w 1069984"/>
              <a:gd name="connsiteY90-1094" fmla="*/ 395785 h 488590"/>
              <a:gd name="connsiteX91-1095" fmla="*/ 185609 w 1069984"/>
              <a:gd name="connsiteY91-1096" fmla="*/ 398515 h 488590"/>
              <a:gd name="connsiteX92-1097" fmla="*/ 180150 w 1069984"/>
              <a:gd name="connsiteY92-1098" fmla="*/ 406703 h 488590"/>
              <a:gd name="connsiteX93-1099" fmla="*/ 171961 w 1069984"/>
              <a:gd name="connsiteY93-1100" fmla="*/ 420351 h 488590"/>
              <a:gd name="connsiteX94-1101" fmla="*/ 120100 w 1069984"/>
              <a:gd name="connsiteY94-1102" fmla="*/ 417622 h 488590"/>
              <a:gd name="connsiteX95-1103" fmla="*/ 120100 w 1069984"/>
              <a:gd name="connsiteY95-1104" fmla="*/ 398515 h 488590"/>
              <a:gd name="connsiteX96-1105" fmla="*/ 128289 w 1069984"/>
              <a:gd name="connsiteY96-1106" fmla="*/ 395785 h 488590"/>
              <a:gd name="connsiteX97-1107" fmla="*/ 141936 w 1069984"/>
              <a:gd name="connsiteY97-1108" fmla="*/ 393056 h 488590"/>
              <a:gd name="connsiteX98-1109" fmla="*/ 150125 w 1069984"/>
              <a:gd name="connsiteY98-1110" fmla="*/ 390326 h 488590"/>
              <a:gd name="connsiteX99-1111" fmla="*/ 161043 w 1069984"/>
              <a:gd name="connsiteY99-1112" fmla="*/ 387597 h 488590"/>
              <a:gd name="connsiteX100-1113" fmla="*/ 152855 w 1069984"/>
              <a:gd name="connsiteY100-1114" fmla="*/ 363031 h 488590"/>
              <a:gd name="connsiteX101-1115" fmla="*/ 84616 w 1069984"/>
              <a:gd name="connsiteY101-1116" fmla="*/ 354842 h 488590"/>
              <a:gd name="connsiteX102-1117" fmla="*/ 68238 w 1069984"/>
              <a:gd name="connsiteY102-1118" fmla="*/ 333006 h 488590"/>
              <a:gd name="connsiteX103-1119" fmla="*/ 62779 w 1069984"/>
              <a:gd name="connsiteY103-1120" fmla="*/ 316628 h 488590"/>
              <a:gd name="connsiteX104-1121" fmla="*/ 46402 w 1069984"/>
              <a:gd name="connsiteY104-1122" fmla="*/ 311169 h 488590"/>
              <a:gd name="connsiteX105-1123" fmla="*/ 30025 w 1069984"/>
              <a:gd name="connsiteY105-1124" fmla="*/ 300251 h 488590"/>
              <a:gd name="connsiteX106-1125" fmla="*/ 13647 w 1069984"/>
              <a:gd name="connsiteY106-1126" fmla="*/ 292062 h 488590"/>
              <a:gd name="connsiteX107-1127" fmla="*/ 5459 w 1069984"/>
              <a:gd name="connsiteY107-1128" fmla="*/ 270226 h 488590"/>
              <a:gd name="connsiteX108-1129" fmla="*/ 0 w 1069984"/>
              <a:gd name="connsiteY108-1130" fmla="*/ 262037 h 488590"/>
              <a:gd name="connsiteX109-1131" fmla="*/ 2729 w 1069984"/>
              <a:gd name="connsiteY109-1132" fmla="*/ 232012 h 488590"/>
              <a:gd name="connsiteX110-1133" fmla="*/ 16377 w 1069984"/>
              <a:gd name="connsiteY110-1134" fmla="*/ 226553 h 488590"/>
              <a:gd name="connsiteX111-1135" fmla="*/ 40943 w 1069984"/>
              <a:gd name="connsiteY111-1136" fmla="*/ 215635 h 488590"/>
              <a:gd name="connsiteX112-1137" fmla="*/ 49132 w 1069984"/>
              <a:gd name="connsiteY112-1138" fmla="*/ 212905 h 488590"/>
              <a:gd name="connsiteX113-1139" fmla="*/ 90075 w 1069984"/>
              <a:gd name="connsiteY113-1140" fmla="*/ 215635 h 488590"/>
              <a:gd name="connsiteX114-1141" fmla="*/ 92804 w 1069984"/>
              <a:gd name="connsiteY114-1142" fmla="*/ 237471 h 488590"/>
              <a:gd name="connsiteX115-1143" fmla="*/ 98264 w 1069984"/>
              <a:gd name="connsiteY115-1144" fmla="*/ 253849 h 488590"/>
              <a:gd name="connsiteX116-1145" fmla="*/ 100993 w 1069984"/>
              <a:gd name="connsiteY116-1146" fmla="*/ 262037 h 488590"/>
              <a:gd name="connsiteX117-1147" fmla="*/ 109182 w 1069984"/>
              <a:gd name="connsiteY117-1148" fmla="*/ 264767 h 488590"/>
              <a:gd name="connsiteX118-1149" fmla="*/ 125559 w 1069984"/>
              <a:gd name="connsiteY118-1150" fmla="*/ 275685 h 488590"/>
              <a:gd name="connsiteX119-1151" fmla="*/ 133748 w 1069984"/>
              <a:gd name="connsiteY119-1152" fmla="*/ 272955 h 488590"/>
              <a:gd name="connsiteX120-1153" fmla="*/ 136477 w 1069984"/>
              <a:gd name="connsiteY120-1154" fmla="*/ 264767 h 488590"/>
              <a:gd name="connsiteX121-1155" fmla="*/ 158314 w 1069984"/>
              <a:gd name="connsiteY121-1156" fmla="*/ 223824 h 488590"/>
              <a:gd name="connsiteX122-1157" fmla="*/ 221093 w 1069984"/>
              <a:gd name="connsiteY122-1158" fmla="*/ 251119 h 488590"/>
              <a:gd name="connsiteX123-1159" fmla="*/ 223823 w 1069984"/>
              <a:gd name="connsiteY123-1160" fmla="*/ 262037 h 488590"/>
              <a:gd name="connsiteX124-1161" fmla="*/ 275684 w 1069984"/>
              <a:gd name="connsiteY124-1162" fmla="*/ 259308 h 488590"/>
              <a:gd name="connsiteX125-1163" fmla="*/ 283873 w 1069984"/>
              <a:gd name="connsiteY125-1164" fmla="*/ 256578 h 488590"/>
              <a:gd name="connsiteX126-1165" fmla="*/ 297521 w 1069984"/>
              <a:gd name="connsiteY126-1166" fmla="*/ 245660 h 488590"/>
              <a:gd name="connsiteX127-1167" fmla="*/ 313898 w 1069984"/>
              <a:gd name="connsiteY127-1168" fmla="*/ 223823 h 488590"/>
              <a:gd name="connsiteX128-1169" fmla="*/ 322087 w 1069984"/>
              <a:gd name="connsiteY128-1170" fmla="*/ 204717 h 488590"/>
              <a:gd name="connsiteX129-1171" fmla="*/ 330275 w 1069984"/>
              <a:gd name="connsiteY129-1172" fmla="*/ 201987 h 488590"/>
              <a:gd name="connsiteX130-1173" fmla="*/ 368489 w 1069984"/>
              <a:gd name="connsiteY130-1174" fmla="*/ 204717 h 488590"/>
              <a:gd name="connsiteX131-1175" fmla="*/ 384867 w 1069984"/>
              <a:gd name="connsiteY131-1176" fmla="*/ 210176 h 488590"/>
              <a:gd name="connsiteX132-1177" fmla="*/ 423080 w 1069984"/>
              <a:gd name="connsiteY132-1178" fmla="*/ 215635 h 488590"/>
              <a:gd name="connsiteX133-1179" fmla="*/ 431269 w 1069984"/>
              <a:gd name="connsiteY133-1180" fmla="*/ 218364 h 488590"/>
              <a:gd name="connsiteX134-1181" fmla="*/ 442187 w 1069984"/>
              <a:gd name="connsiteY134-1182" fmla="*/ 221094 h 488590"/>
              <a:gd name="connsiteX135-1183" fmla="*/ 464024 w 1069984"/>
              <a:gd name="connsiteY135-1184" fmla="*/ 237471 h 488590"/>
              <a:gd name="connsiteX136-1185" fmla="*/ 472212 w 1069984"/>
              <a:gd name="connsiteY136-1186" fmla="*/ 242930 h 488590"/>
              <a:gd name="connsiteX137-1187" fmla="*/ 474942 w 1069984"/>
              <a:gd name="connsiteY137-1188" fmla="*/ 251119 h 488590"/>
              <a:gd name="connsiteX138-1189" fmla="*/ 502237 w 1069984"/>
              <a:gd name="connsiteY138-1190" fmla="*/ 262037 h 488590"/>
              <a:gd name="connsiteX139-1191" fmla="*/ 507696 w 1069984"/>
              <a:gd name="connsiteY139-1192" fmla="*/ 253849 h 488590"/>
              <a:gd name="connsiteX140-1193" fmla="*/ 513155 w 1069984"/>
              <a:gd name="connsiteY140-1194" fmla="*/ 232012 h 488590"/>
              <a:gd name="connsiteX141-1195" fmla="*/ 515885 w 1069984"/>
              <a:gd name="connsiteY141-1196" fmla="*/ 223823 h 488590"/>
              <a:gd name="connsiteX142-1197" fmla="*/ 513155 w 1069984"/>
              <a:gd name="connsiteY142-1198" fmla="*/ 166503 h 488590"/>
              <a:gd name="connsiteX143-1199" fmla="*/ 504967 w 1069984"/>
              <a:gd name="connsiteY143-1200" fmla="*/ 161044 h 488590"/>
              <a:gd name="connsiteX144-1201" fmla="*/ 499508 w 1069984"/>
              <a:gd name="connsiteY144-1202" fmla="*/ 152855 h 488590"/>
              <a:gd name="connsiteX145-1203" fmla="*/ 491319 w 1069984"/>
              <a:gd name="connsiteY145-1204" fmla="*/ 144666 h 488590"/>
              <a:gd name="connsiteX146-1205" fmla="*/ 480401 w 1069984"/>
              <a:gd name="connsiteY146-1206" fmla="*/ 122830 h 488590"/>
              <a:gd name="connsiteX147-1207" fmla="*/ 483130 w 1069984"/>
              <a:gd name="connsiteY147-1208" fmla="*/ 81887 h 488590"/>
              <a:gd name="connsiteX148-1209" fmla="*/ 499508 w 1069984"/>
              <a:gd name="connsiteY148-1210" fmla="*/ 76428 h 488590"/>
              <a:gd name="connsiteX149-1211" fmla="*/ 562287 w 1069984"/>
              <a:gd name="connsiteY149-1212" fmla="*/ 73698 h 488590"/>
              <a:gd name="connsiteX150-1213" fmla="*/ 572760 w 1069984"/>
              <a:gd name="connsiteY150-1214" fmla="*/ 47099 h 488590"/>
              <a:gd name="connsiteX151-1215" fmla="*/ 608690 w 1069984"/>
              <a:gd name="connsiteY151-1216" fmla="*/ 19107 h 488590"/>
              <a:gd name="connsiteX0-1217" fmla="*/ 608690 w 1069984"/>
              <a:gd name="connsiteY0-1218" fmla="*/ 19107 h 488590"/>
              <a:gd name="connsiteX1-1219" fmla="*/ 635985 w 1069984"/>
              <a:gd name="connsiteY1-1220" fmla="*/ 21837 h 488590"/>
              <a:gd name="connsiteX2-1221" fmla="*/ 644174 w 1069984"/>
              <a:gd name="connsiteY2-1222" fmla="*/ 24566 h 488590"/>
              <a:gd name="connsiteX3-1223" fmla="*/ 660551 w 1069984"/>
              <a:gd name="connsiteY3-1224" fmla="*/ 27296 h 488590"/>
              <a:gd name="connsiteX4-1225" fmla="*/ 676929 w 1069984"/>
              <a:gd name="connsiteY4-1226" fmla="*/ 32755 h 488590"/>
              <a:gd name="connsiteX5-1227" fmla="*/ 682388 w 1069984"/>
              <a:gd name="connsiteY5-1228" fmla="*/ 40943 h 488590"/>
              <a:gd name="connsiteX6-1229" fmla="*/ 687847 w 1069984"/>
              <a:gd name="connsiteY6-1230" fmla="*/ 57321 h 488590"/>
              <a:gd name="connsiteX7-1231" fmla="*/ 696035 w 1069984"/>
              <a:gd name="connsiteY7-1232" fmla="*/ 60050 h 488590"/>
              <a:gd name="connsiteX8-1233" fmla="*/ 723331 w 1069984"/>
              <a:gd name="connsiteY8-1234" fmla="*/ 57321 h 488590"/>
              <a:gd name="connsiteX9-1235" fmla="*/ 728790 w 1069984"/>
              <a:gd name="connsiteY9-1236" fmla="*/ 49132 h 488590"/>
              <a:gd name="connsiteX10-1237" fmla="*/ 736979 w 1069984"/>
              <a:gd name="connsiteY10-1238" fmla="*/ 46403 h 488590"/>
              <a:gd name="connsiteX11-1239" fmla="*/ 767004 w 1069984"/>
              <a:gd name="connsiteY11-1240" fmla="*/ 49132 h 488590"/>
              <a:gd name="connsiteX12-1241" fmla="*/ 769733 w 1069984"/>
              <a:gd name="connsiteY12-1242" fmla="*/ 57321 h 488590"/>
              <a:gd name="connsiteX13-1243" fmla="*/ 777922 w 1069984"/>
              <a:gd name="connsiteY13-1244" fmla="*/ 60050 h 488590"/>
              <a:gd name="connsiteX14-1245" fmla="*/ 786111 w 1069984"/>
              <a:gd name="connsiteY14-1246" fmla="*/ 65509 h 488590"/>
              <a:gd name="connsiteX15-1247" fmla="*/ 791570 w 1069984"/>
              <a:gd name="connsiteY15-1248" fmla="*/ 70969 h 488590"/>
              <a:gd name="connsiteX16-1249" fmla="*/ 821595 w 1069984"/>
              <a:gd name="connsiteY16-1250" fmla="*/ 68239 h 488590"/>
              <a:gd name="connsiteX17-1251" fmla="*/ 837972 w 1069984"/>
              <a:gd name="connsiteY17-1252" fmla="*/ 35484 h 488590"/>
              <a:gd name="connsiteX18-1253" fmla="*/ 840702 w 1069984"/>
              <a:gd name="connsiteY18-1254" fmla="*/ 27296 h 488590"/>
              <a:gd name="connsiteX19-1255" fmla="*/ 843431 w 1069984"/>
              <a:gd name="connsiteY19-1256" fmla="*/ 16377 h 488590"/>
              <a:gd name="connsiteX20-1257" fmla="*/ 851620 w 1069984"/>
              <a:gd name="connsiteY20-1258" fmla="*/ 13648 h 488590"/>
              <a:gd name="connsiteX21-1259" fmla="*/ 873456 w 1069984"/>
              <a:gd name="connsiteY21-1260" fmla="*/ 8189 h 488590"/>
              <a:gd name="connsiteX22-1261" fmla="*/ 889834 w 1069984"/>
              <a:gd name="connsiteY22-1262" fmla="*/ 0 h 488590"/>
              <a:gd name="connsiteX23-1263" fmla="*/ 906211 w 1069984"/>
              <a:gd name="connsiteY23-1264" fmla="*/ 2730 h 488590"/>
              <a:gd name="connsiteX24-1265" fmla="*/ 914400 w 1069984"/>
              <a:gd name="connsiteY24-1266" fmla="*/ 30025 h 488590"/>
              <a:gd name="connsiteX25-1267" fmla="*/ 930777 w 1069984"/>
              <a:gd name="connsiteY25-1268" fmla="*/ 38214 h 488590"/>
              <a:gd name="connsiteX26-1269" fmla="*/ 947154 w 1069984"/>
              <a:gd name="connsiteY26-1270" fmla="*/ 43673 h 488590"/>
              <a:gd name="connsiteX27-1271" fmla="*/ 955343 w 1069984"/>
              <a:gd name="connsiteY27-1272" fmla="*/ 46403 h 488590"/>
              <a:gd name="connsiteX28-1273" fmla="*/ 999016 w 1069984"/>
              <a:gd name="connsiteY28-1274" fmla="*/ 49132 h 488590"/>
              <a:gd name="connsiteX29-1275" fmla="*/ 1004475 w 1069984"/>
              <a:gd name="connsiteY29-1276" fmla="*/ 57321 h 488590"/>
              <a:gd name="connsiteX30-1277" fmla="*/ 1012664 w 1069984"/>
              <a:gd name="connsiteY30-1278" fmla="*/ 60050 h 488590"/>
              <a:gd name="connsiteX31-1279" fmla="*/ 1026311 w 1069984"/>
              <a:gd name="connsiteY31-1280" fmla="*/ 70969 h 488590"/>
              <a:gd name="connsiteX32-1281" fmla="*/ 1029041 w 1069984"/>
              <a:gd name="connsiteY32-1282" fmla="*/ 90075 h 488590"/>
              <a:gd name="connsiteX33-1283" fmla="*/ 1031770 w 1069984"/>
              <a:gd name="connsiteY33-1284" fmla="*/ 98264 h 488590"/>
              <a:gd name="connsiteX34-1285" fmla="*/ 1039959 w 1069984"/>
              <a:gd name="connsiteY34-1286" fmla="*/ 100994 h 488590"/>
              <a:gd name="connsiteX35-1287" fmla="*/ 1045418 w 1069984"/>
              <a:gd name="connsiteY35-1288" fmla="*/ 109182 h 488590"/>
              <a:gd name="connsiteX36-1289" fmla="*/ 1050877 w 1069984"/>
              <a:gd name="connsiteY36-1290" fmla="*/ 131019 h 488590"/>
              <a:gd name="connsiteX37-1291" fmla="*/ 1056336 w 1069984"/>
              <a:gd name="connsiteY37-1292" fmla="*/ 139207 h 488590"/>
              <a:gd name="connsiteX38-1293" fmla="*/ 1059066 w 1069984"/>
              <a:gd name="connsiteY38-1294" fmla="*/ 150126 h 488590"/>
              <a:gd name="connsiteX39-1295" fmla="*/ 1069984 w 1069984"/>
              <a:gd name="connsiteY39-1296" fmla="*/ 166503 h 488590"/>
              <a:gd name="connsiteX40-1297" fmla="*/ 1061795 w 1069984"/>
              <a:gd name="connsiteY40-1298" fmla="*/ 182880 h 488590"/>
              <a:gd name="connsiteX41-1299" fmla="*/ 1059066 w 1069984"/>
              <a:gd name="connsiteY41-1300" fmla="*/ 191069 h 488590"/>
              <a:gd name="connsiteX42-1301" fmla="*/ 1048148 w 1069984"/>
              <a:gd name="connsiteY42-1302" fmla="*/ 193798 h 488590"/>
              <a:gd name="connsiteX43-1303" fmla="*/ 1034500 w 1069984"/>
              <a:gd name="connsiteY43-1304" fmla="*/ 204717 h 488590"/>
              <a:gd name="connsiteX44-1305" fmla="*/ 1026311 w 1069984"/>
              <a:gd name="connsiteY44-1306" fmla="*/ 221094 h 488590"/>
              <a:gd name="connsiteX45-1307" fmla="*/ 1023582 w 1069984"/>
              <a:gd name="connsiteY45-1308" fmla="*/ 237471 h 488590"/>
              <a:gd name="connsiteX46-1309" fmla="*/ 1020852 w 1069984"/>
              <a:gd name="connsiteY46-1310" fmla="*/ 245660 h 488590"/>
              <a:gd name="connsiteX47-1311" fmla="*/ 1012664 w 1069984"/>
              <a:gd name="connsiteY47-1312" fmla="*/ 248389 h 488590"/>
              <a:gd name="connsiteX48-1313" fmla="*/ 1007204 w 1069984"/>
              <a:gd name="connsiteY48-1314" fmla="*/ 253849 h 488590"/>
              <a:gd name="connsiteX49-1315" fmla="*/ 996286 w 1069984"/>
              <a:gd name="connsiteY49-1316" fmla="*/ 270226 h 488590"/>
              <a:gd name="connsiteX50-1317" fmla="*/ 993557 w 1069984"/>
              <a:gd name="connsiteY50-1318" fmla="*/ 278414 h 488590"/>
              <a:gd name="connsiteX51-1319" fmla="*/ 982638 w 1069984"/>
              <a:gd name="connsiteY51-1320" fmla="*/ 289333 h 488590"/>
              <a:gd name="connsiteX52-1321" fmla="*/ 979909 w 1069984"/>
              <a:gd name="connsiteY52-1322" fmla="*/ 297521 h 488590"/>
              <a:gd name="connsiteX53-1323" fmla="*/ 974450 w 1069984"/>
              <a:gd name="connsiteY53-1324" fmla="*/ 316628 h 488590"/>
              <a:gd name="connsiteX54-1325" fmla="*/ 968991 w 1069984"/>
              <a:gd name="connsiteY54-1326" fmla="*/ 324817 h 488590"/>
              <a:gd name="connsiteX55-1327" fmla="*/ 963532 w 1069984"/>
              <a:gd name="connsiteY55-1328" fmla="*/ 341194 h 488590"/>
              <a:gd name="connsiteX56-1329" fmla="*/ 949884 w 1069984"/>
              <a:gd name="connsiteY56-1330" fmla="*/ 365760 h 488590"/>
              <a:gd name="connsiteX57-1331" fmla="*/ 941695 w 1069984"/>
              <a:gd name="connsiteY57-1332" fmla="*/ 368490 h 488590"/>
              <a:gd name="connsiteX58-1333" fmla="*/ 928047 w 1069984"/>
              <a:gd name="connsiteY58-1334" fmla="*/ 379408 h 488590"/>
              <a:gd name="connsiteX59-1335" fmla="*/ 922588 w 1069984"/>
              <a:gd name="connsiteY59-1336" fmla="*/ 387597 h 488590"/>
              <a:gd name="connsiteX60-1337" fmla="*/ 906211 w 1069984"/>
              <a:gd name="connsiteY60-1338" fmla="*/ 393056 h 488590"/>
              <a:gd name="connsiteX61-1339" fmla="*/ 898022 w 1069984"/>
              <a:gd name="connsiteY61-1340" fmla="*/ 395785 h 488590"/>
              <a:gd name="connsiteX62-1341" fmla="*/ 884375 w 1069984"/>
              <a:gd name="connsiteY62-1342" fmla="*/ 409433 h 488590"/>
              <a:gd name="connsiteX63-1343" fmla="*/ 876186 w 1069984"/>
              <a:gd name="connsiteY63-1344" fmla="*/ 425810 h 488590"/>
              <a:gd name="connsiteX64-1345" fmla="*/ 859809 w 1069984"/>
              <a:gd name="connsiteY64-1346" fmla="*/ 428540 h 488590"/>
              <a:gd name="connsiteX65-1347" fmla="*/ 756086 w 1069984"/>
              <a:gd name="connsiteY65-1348" fmla="*/ 425810 h 488590"/>
              <a:gd name="connsiteX66-1349" fmla="*/ 726061 w 1069984"/>
              <a:gd name="connsiteY66-1350" fmla="*/ 425810 h 488590"/>
              <a:gd name="connsiteX67-1351" fmla="*/ 723331 w 1069984"/>
              <a:gd name="connsiteY67-1352" fmla="*/ 433999 h 488590"/>
              <a:gd name="connsiteX68-1353" fmla="*/ 706954 w 1069984"/>
              <a:gd name="connsiteY68-1354" fmla="*/ 442188 h 488590"/>
              <a:gd name="connsiteX69-1355" fmla="*/ 698765 w 1069984"/>
              <a:gd name="connsiteY69-1356" fmla="*/ 447647 h 488590"/>
              <a:gd name="connsiteX70-1357" fmla="*/ 685117 w 1069984"/>
              <a:gd name="connsiteY70-1358" fmla="*/ 458565 h 488590"/>
              <a:gd name="connsiteX71-1359" fmla="*/ 679658 w 1069984"/>
              <a:gd name="connsiteY71-1360" fmla="*/ 466754 h 488590"/>
              <a:gd name="connsiteX72-1361" fmla="*/ 674199 w 1069984"/>
              <a:gd name="connsiteY72-1362" fmla="*/ 483131 h 488590"/>
              <a:gd name="connsiteX73-1363" fmla="*/ 657822 w 1069984"/>
              <a:gd name="connsiteY73-1364" fmla="*/ 488590 h 488590"/>
              <a:gd name="connsiteX74-1365" fmla="*/ 537721 w 1069984"/>
              <a:gd name="connsiteY74-1366" fmla="*/ 485860 h 488590"/>
              <a:gd name="connsiteX75-1367" fmla="*/ 532262 w 1069984"/>
              <a:gd name="connsiteY75-1368" fmla="*/ 477672 h 488590"/>
              <a:gd name="connsiteX76-1369" fmla="*/ 524074 w 1069984"/>
              <a:gd name="connsiteY76-1370" fmla="*/ 474942 h 488590"/>
              <a:gd name="connsiteX77-1371" fmla="*/ 510426 w 1069984"/>
              <a:gd name="connsiteY77-1372" fmla="*/ 472213 h 488590"/>
              <a:gd name="connsiteX78-1373" fmla="*/ 499508 w 1069984"/>
              <a:gd name="connsiteY78-1374" fmla="*/ 469483 h 488590"/>
              <a:gd name="connsiteX79-1375" fmla="*/ 491319 w 1069984"/>
              <a:gd name="connsiteY79-1376" fmla="*/ 464024 h 488590"/>
              <a:gd name="connsiteX80-1377" fmla="*/ 472212 w 1069984"/>
              <a:gd name="connsiteY80-1378" fmla="*/ 458565 h 488590"/>
              <a:gd name="connsiteX81-1379" fmla="*/ 455835 w 1069984"/>
              <a:gd name="connsiteY81-1380" fmla="*/ 450376 h 488590"/>
              <a:gd name="connsiteX82-1381" fmla="*/ 447646 w 1069984"/>
              <a:gd name="connsiteY82-1382" fmla="*/ 444917 h 488590"/>
              <a:gd name="connsiteX83-1383" fmla="*/ 428539 w 1069984"/>
              <a:gd name="connsiteY83-1384" fmla="*/ 439458 h 488590"/>
              <a:gd name="connsiteX84-1385" fmla="*/ 420351 w 1069984"/>
              <a:gd name="connsiteY84-1386" fmla="*/ 436729 h 488590"/>
              <a:gd name="connsiteX85-1387" fmla="*/ 414892 w 1069984"/>
              <a:gd name="connsiteY85-1388" fmla="*/ 431269 h 488590"/>
              <a:gd name="connsiteX86-1389" fmla="*/ 368489 w 1069984"/>
              <a:gd name="connsiteY86-1390" fmla="*/ 433999 h 488590"/>
              <a:gd name="connsiteX87-1391" fmla="*/ 302980 w 1069984"/>
              <a:gd name="connsiteY87-1392" fmla="*/ 428540 h 488590"/>
              <a:gd name="connsiteX88-1393" fmla="*/ 294791 w 1069984"/>
              <a:gd name="connsiteY88-1394" fmla="*/ 420351 h 488590"/>
              <a:gd name="connsiteX89-1395" fmla="*/ 281144 w 1069984"/>
              <a:gd name="connsiteY89-1396" fmla="*/ 398515 h 488590"/>
              <a:gd name="connsiteX90-1397" fmla="*/ 270225 w 1069984"/>
              <a:gd name="connsiteY90-1398" fmla="*/ 395785 h 488590"/>
              <a:gd name="connsiteX91-1399" fmla="*/ 185609 w 1069984"/>
              <a:gd name="connsiteY91-1400" fmla="*/ 398515 h 488590"/>
              <a:gd name="connsiteX92-1401" fmla="*/ 180150 w 1069984"/>
              <a:gd name="connsiteY92-1402" fmla="*/ 406703 h 488590"/>
              <a:gd name="connsiteX93-1403" fmla="*/ 171961 w 1069984"/>
              <a:gd name="connsiteY93-1404" fmla="*/ 420351 h 488590"/>
              <a:gd name="connsiteX94-1405" fmla="*/ 120100 w 1069984"/>
              <a:gd name="connsiteY94-1406" fmla="*/ 417622 h 488590"/>
              <a:gd name="connsiteX95-1407" fmla="*/ 120100 w 1069984"/>
              <a:gd name="connsiteY95-1408" fmla="*/ 398515 h 488590"/>
              <a:gd name="connsiteX96-1409" fmla="*/ 128289 w 1069984"/>
              <a:gd name="connsiteY96-1410" fmla="*/ 395785 h 488590"/>
              <a:gd name="connsiteX97-1411" fmla="*/ 141936 w 1069984"/>
              <a:gd name="connsiteY97-1412" fmla="*/ 393056 h 488590"/>
              <a:gd name="connsiteX98-1413" fmla="*/ 150125 w 1069984"/>
              <a:gd name="connsiteY98-1414" fmla="*/ 390326 h 488590"/>
              <a:gd name="connsiteX99-1415" fmla="*/ 161043 w 1069984"/>
              <a:gd name="connsiteY99-1416" fmla="*/ 387597 h 488590"/>
              <a:gd name="connsiteX100-1417" fmla="*/ 152855 w 1069984"/>
              <a:gd name="connsiteY100-1418" fmla="*/ 363031 h 488590"/>
              <a:gd name="connsiteX101-1419" fmla="*/ 84616 w 1069984"/>
              <a:gd name="connsiteY101-1420" fmla="*/ 354842 h 488590"/>
              <a:gd name="connsiteX102-1421" fmla="*/ 68238 w 1069984"/>
              <a:gd name="connsiteY102-1422" fmla="*/ 333006 h 488590"/>
              <a:gd name="connsiteX103-1423" fmla="*/ 62779 w 1069984"/>
              <a:gd name="connsiteY103-1424" fmla="*/ 316628 h 488590"/>
              <a:gd name="connsiteX104-1425" fmla="*/ 46402 w 1069984"/>
              <a:gd name="connsiteY104-1426" fmla="*/ 311169 h 488590"/>
              <a:gd name="connsiteX105-1427" fmla="*/ 30025 w 1069984"/>
              <a:gd name="connsiteY105-1428" fmla="*/ 300251 h 488590"/>
              <a:gd name="connsiteX106-1429" fmla="*/ 13647 w 1069984"/>
              <a:gd name="connsiteY106-1430" fmla="*/ 292062 h 488590"/>
              <a:gd name="connsiteX107-1431" fmla="*/ 5459 w 1069984"/>
              <a:gd name="connsiteY107-1432" fmla="*/ 270226 h 488590"/>
              <a:gd name="connsiteX108-1433" fmla="*/ 0 w 1069984"/>
              <a:gd name="connsiteY108-1434" fmla="*/ 262037 h 488590"/>
              <a:gd name="connsiteX109-1435" fmla="*/ 2729 w 1069984"/>
              <a:gd name="connsiteY109-1436" fmla="*/ 232012 h 488590"/>
              <a:gd name="connsiteX110-1437" fmla="*/ 16377 w 1069984"/>
              <a:gd name="connsiteY110-1438" fmla="*/ 226553 h 488590"/>
              <a:gd name="connsiteX111-1439" fmla="*/ 40943 w 1069984"/>
              <a:gd name="connsiteY111-1440" fmla="*/ 215635 h 488590"/>
              <a:gd name="connsiteX112-1441" fmla="*/ 49132 w 1069984"/>
              <a:gd name="connsiteY112-1442" fmla="*/ 212905 h 488590"/>
              <a:gd name="connsiteX113-1443" fmla="*/ 90075 w 1069984"/>
              <a:gd name="connsiteY113-1444" fmla="*/ 215635 h 488590"/>
              <a:gd name="connsiteX114-1445" fmla="*/ 92804 w 1069984"/>
              <a:gd name="connsiteY114-1446" fmla="*/ 237471 h 488590"/>
              <a:gd name="connsiteX115-1447" fmla="*/ 98264 w 1069984"/>
              <a:gd name="connsiteY115-1448" fmla="*/ 253849 h 488590"/>
              <a:gd name="connsiteX116-1449" fmla="*/ 100993 w 1069984"/>
              <a:gd name="connsiteY116-1450" fmla="*/ 262037 h 488590"/>
              <a:gd name="connsiteX117-1451" fmla="*/ 109182 w 1069984"/>
              <a:gd name="connsiteY117-1452" fmla="*/ 264767 h 488590"/>
              <a:gd name="connsiteX118-1453" fmla="*/ 125559 w 1069984"/>
              <a:gd name="connsiteY118-1454" fmla="*/ 275685 h 488590"/>
              <a:gd name="connsiteX119-1455" fmla="*/ 133748 w 1069984"/>
              <a:gd name="connsiteY119-1456" fmla="*/ 272955 h 488590"/>
              <a:gd name="connsiteX120-1457" fmla="*/ 136477 w 1069984"/>
              <a:gd name="connsiteY120-1458" fmla="*/ 264767 h 488590"/>
              <a:gd name="connsiteX121-1459" fmla="*/ 158314 w 1069984"/>
              <a:gd name="connsiteY121-1460" fmla="*/ 223824 h 488590"/>
              <a:gd name="connsiteX122-1461" fmla="*/ 221093 w 1069984"/>
              <a:gd name="connsiteY122-1462" fmla="*/ 251119 h 488590"/>
              <a:gd name="connsiteX123-1463" fmla="*/ 223823 w 1069984"/>
              <a:gd name="connsiteY123-1464" fmla="*/ 262037 h 488590"/>
              <a:gd name="connsiteX124-1465" fmla="*/ 275684 w 1069984"/>
              <a:gd name="connsiteY124-1466" fmla="*/ 259308 h 488590"/>
              <a:gd name="connsiteX125-1467" fmla="*/ 283873 w 1069984"/>
              <a:gd name="connsiteY125-1468" fmla="*/ 256578 h 488590"/>
              <a:gd name="connsiteX126-1469" fmla="*/ 297521 w 1069984"/>
              <a:gd name="connsiteY126-1470" fmla="*/ 245660 h 488590"/>
              <a:gd name="connsiteX127-1471" fmla="*/ 313898 w 1069984"/>
              <a:gd name="connsiteY127-1472" fmla="*/ 223823 h 488590"/>
              <a:gd name="connsiteX128-1473" fmla="*/ 322087 w 1069984"/>
              <a:gd name="connsiteY128-1474" fmla="*/ 204717 h 488590"/>
              <a:gd name="connsiteX129-1475" fmla="*/ 330275 w 1069984"/>
              <a:gd name="connsiteY129-1476" fmla="*/ 201987 h 488590"/>
              <a:gd name="connsiteX130-1477" fmla="*/ 368489 w 1069984"/>
              <a:gd name="connsiteY130-1478" fmla="*/ 204717 h 488590"/>
              <a:gd name="connsiteX131-1479" fmla="*/ 384867 w 1069984"/>
              <a:gd name="connsiteY131-1480" fmla="*/ 210176 h 488590"/>
              <a:gd name="connsiteX132-1481" fmla="*/ 423080 w 1069984"/>
              <a:gd name="connsiteY132-1482" fmla="*/ 215635 h 488590"/>
              <a:gd name="connsiteX133-1483" fmla="*/ 431269 w 1069984"/>
              <a:gd name="connsiteY133-1484" fmla="*/ 218364 h 488590"/>
              <a:gd name="connsiteX134-1485" fmla="*/ 442187 w 1069984"/>
              <a:gd name="connsiteY134-1486" fmla="*/ 221094 h 488590"/>
              <a:gd name="connsiteX135-1487" fmla="*/ 464024 w 1069984"/>
              <a:gd name="connsiteY135-1488" fmla="*/ 237471 h 488590"/>
              <a:gd name="connsiteX136-1489" fmla="*/ 472212 w 1069984"/>
              <a:gd name="connsiteY136-1490" fmla="*/ 242930 h 488590"/>
              <a:gd name="connsiteX137-1491" fmla="*/ 474942 w 1069984"/>
              <a:gd name="connsiteY137-1492" fmla="*/ 251119 h 488590"/>
              <a:gd name="connsiteX138-1493" fmla="*/ 502237 w 1069984"/>
              <a:gd name="connsiteY138-1494" fmla="*/ 262037 h 488590"/>
              <a:gd name="connsiteX139-1495" fmla="*/ 507696 w 1069984"/>
              <a:gd name="connsiteY139-1496" fmla="*/ 253849 h 488590"/>
              <a:gd name="connsiteX140-1497" fmla="*/ 513155 w 1069984"/>
              <a:gd name="connsiteY140-1498" fmla="*/ 232012 h 488590"/>
              <a:gd name="connsiteX141-1499" fmla="*/ 515885 w 1069984"/>
              <a:gd name="connsiteY141-1500" fmla="*/ 223823 h 488590"/>
              <a:gd name="connsiteX142-1501" fmla="*/ 513155 w 1069984"/>
              <a:gd name="connsiteY142-1502" fmla="*/ 166503 h 488590"/>
              <a:gd name="connsiteX143-1503" fmla="*/ 504967 w 1069984"/>
              <a:gd name="connsiteY143-1504" fmla="*/ 161044 h 488590"/>
              <a:gd name="connsiteX144-1505" fmla="*/ 499508 w 1069984"/>
              <a:gd name="connsiteY144-1506" fmla="*/ 152855 h 488590"/>
              <a:gd name="connsiteX145-1507" fmla="*/ 491319 w 1069984"/>
              <a:gd name="connsiteY145-1508" fmla="*/ 144666 h 488590"/>
              <a:gd name="connsiteX146-1509" fmla="*/ 480401 w 1069984"/>
              <a:gd name="connsiteY146-1510" fmla="*/ 122830 h 488590"/>
              <a:gd name="connsiteX147-1511" fmla="*/ 483130 w 1069984"/>
              <a:gd name="connsiteY147-1512" fmla="*/ 81887 h 488590"/>
              <a:gd name="connsiteX148-1513" fmla="*/ 499508 w 1069984"/>
              <a:gd name="connsiteY148-1514" fmla="*/ 76428 h 488590"/>
              <a:gd name="connsiteX149-1515" fmla="*/ 562287 w 1069984"/>
              <a:gd name="connsiteY149-1516" fmla="*/ 73698 h 488590"/>
              <a:gd name="connsiteX150-1517" fmla="*/ 572760 w 1069984"/>
              <a:gd name="connsiteY150-1518" fmla="*/ 47099 h 488590"/>
              <a:gd name="connsiteX151-1519" fmla="*/ 608690 w 1069984"/>
              <a:gd name="connsiteY151-1520" fmla="*/ 19107 h 488590"/>
              <a:gd name="connsiteX0-1521" fmla="*/ 608690 w 1069984"/>
              <a:gd name="connsiteY0-1522" fmla="*/ 19107 h 488590"/>
              <a:gd name="connsiteX1-1523" fmla="*/ 635985 w 1069984"/>
              <a:gd name="connsiteY1-1524" fmla="*/ 21837 h 488590"/>
              <a:gd name="connsiteX2-1525" fmla="*/ 644174 w 1069984"/>
              <a:gd name="connsiteY2-1526" fmla="*/ 24566 h 488590"/>
              <a:gd name="connsiteX3-1527" fmla="*/ 660551 w 1069984"/>
              <a:gd name="connsiteY3-1528" fmla="*/ 27296 h 488590"/>
              <a:gd name="connsiteX4-1529" fmla="*/ 676929 w 1069984"/>
              <a:gd name="connsiteY4-1530" fmla="*/ 32755 h 488590"/>
              <a:gd name="connsiteX5-1531" fmla="*/ 682388 w 1069984"/>
              <a:gd name="connsiteY5-1532" fmla="*/ 40943 h 488590"/>
              <a:gd name="connsiteX6-1533" fmla="*/ 687847 w 1069984"/>
              <a:gd name="connsiteY6-1534" fmla="*/ 57321 h 488590"/>
              <a:gd name="connsiteX7-1535" fmla="*/ 696035 w 1069984"/>
              <a:gd name="connsiteY7-1536" fmla="*/ 60050 h 488590"/>
              <a:gd name="connsiteX8-1537" fmla="*/ 723331 w 1069984"/>
              <a:gd name="connsiteY8-1538" fmla="*/ 57321 h 488590"/>
              <a:gd name="connsiteX9-1539" fmla="*/ 728790 w 1069984"/>
              <a:gd name="connsiteY9-1540" fmla="*/ 49132 h 488590"/>
              <a:gd name="connsiteX10-1541" fmla="*/ 736979 w 1069984"/>
              <a:gd name="connsiteY10-1542" fmla="*/ 46403 h 488590"/>
              <a:gd name="connsiteX11-1543" fmla="*/ 767004 w 1069984"/>
              <a:gd name="connsiteY11-1544" fmla="*/ 49132 h 488590"/>
              <a:gd name="connsiteX12-1545" fmla="*/ 769733 w 1069984"/>
              <a:gd name="connsiteY12-1546" fmla="*/ 57321 h 488590"/>
              <a:gd name="connsiteX13-1547" fmla="*/ 777922 w 1069984"/>
              <a:gd name="connsiteY13-1548" fmla="*/ 60050 h 488590"/>
              <a:gd name="connsiteX14-1549" fmla="*/ 786111 w 1069984"/>
              <a:gd name="connsiteY14-1550" fmla="*/ 65509 h 488590"/>
              <a:gd name="connsiteX15-1551" fmla="*/ 791570 w 1069984"/>
              <a:gd name="connsiteY15-1552" fmla="*/ 70969 h 488590"/>
              <a:gd name="connsiteX16-1553" fmla="*/ 821595 w 1069984"/>
              <a:gd name="connsiteY16-1554" fmla="*/ 68239 h 488590"/>
              <a:gd name="connsiteX17-1555" fmla="*/ 837972 w 1069984"/>
              <a:gd name="connsiteY17-1556" fmla="*/ 35484 h 488590"/>
              <a:gd name="connsiteX18-1557" fmla="*/ 840702 w 1069984"/>
              <a:gd name="connsiteY18-1558" fmla="*/ 27296 h 488590"/>
              <a:gd name="connsiteX19-1559" fmla="*/ 843431 w 1069984"/>
              <a:gd name="connsiteY19-1560" fmla="*/ 16377 h 488590"/>
              <a:gd name="connsiteX20-1561" fmla="*/ 851620 w 1069984"/>
              <a:gd name="connsiteY20-1562" fmla="*/ 13648 h 488590"/>
              <a:gd name="connsiteX21-1563" fmla="*/ 873456 w 1069984"/>
              <a:gd name="connsiteY21-1564" fmla="*/ 8189 h 488590"/>
              <a:gd name="connsiteX22-1565" fmla="*/ 889834 w 1069984"/>
              <a:gd name="connsiteY22-1566" fmla="*/ 0 h 488590"/>
              <a:gd name="connsiteX23-1567" fmla="*/ 906211 w 1069984"/>
              <a:gd name="connsiteY23-1568" fmla="*/ 2730 h 488590"/>
              <a:gd name="connsiteX24-1569" fmla="*/ 914400 w 1069984"/>
              <a:gd name="connsiteY24-1570" fmla="*/ 30025 h 488590"/>
              <a:gd name="connsiteX25-1571" fmla="*/ 930777 w 1069984"/>
              <a:gd name="connsiteY25-1572" fmla="*/ 38214 h 488590"/>
              <a:gd name="connsiteX26-1573" fmla="*/ 947154 w 1069984"/>
              <a:gd name="connsiteY26-1574" fmla="*/ 43673 h 488590"/>
              <a:gd name="connsiteX27-1575" fmla="*/ 955343 w 1069984"/>
              <a:gd name="connsiteY27-1576" fmla="*/ 46403 h 488590"/>
              <a:gd name="connsiteX28-1577" fmla="*/ 999016 w 1069984"/>
              <a:gd name="connsiteY28-1578" fmla="*/ 49132 h 488590"/>
              <a:gd name="connsiteX29-1579" fmla="*/ 1004475 w 1069984"/>
              <a:gd name="connsiteY29-1580" fmla="*/ 57321 h 488590"/>
              <a:gd name="connsiteX30-1581" fmla="*/ 1012664 w 1069984"/>
              <a:gd name="connsiteY30-1582" fmla="*/ 60050 h 488590"/>
              <a:gd name="connsiteX31-1583" fmla="*/ 1026311 w 1069984"/>
              <a:gd name="connsiteY31-1584" fmla="*/ 70969 h 488590"/>
              <a:gd name="connsiteX32-1585" fmla="*/ 1029041 w 1069984"/>
              <a:gd name="connsiteY32-1586" fmla="*/ 90075 h 488590"/>
              <a:gd name="connsiteX33-1587" fmla="*/ 1031770 w 1069984"/>
              <a:gd name="connsiteY33-1588" fmla="*/ 98264 h 488590"/>
              <a:gd name="connsiteX34-1589" fmla="*/ 1039959 w 1069984"/>
              <a:gd name="connsiteY34-1590" fmla="*/ 100994 h 488590"/>
              <a:gd name="connsiteX35-1591" fmla="*/ 1045418 w 1069984"/>
              <a:gd name="connsiteY35-1592" fmla="*/ 109182 h 488590"/>
              <a:gd name="connsiteX36-1593" fmla="*/ 1050877 w 1069984"/>
              <a:gd name="connsiteY36-1594" fmla="*/ 131019 h 488590"/>
              <a:gd name="connsiteX37-1595" fmla="*/ 1056336 w 1069984"/>
              <a:gd name="connsiteY37-1596" fmla="*/ 139207 h 488590"/>
              <a:gd name="connsiteX38-1597" fmla="*/ 1059066 w 1069984"/>
              <a:gd name="connsiteY38-1598" fmla="*/ 150126 h 488590"/>
              <a:gd name="connsiteX39-1599" fmla="*/ 1069984 w 1069984"/>
              <a:gd name="connsiteY39-1600" fmla="*/ 166503 h 488590"/>
              <a:gd name="connsiteX40-1601" fmla="*/ 1061795 w 1069984"/>
              <a:gd name="connsiteY40-1602" fmla="*/ 182880 h 488590"/>
              <a:gd name="connsiteX41-1603" fmla="*/ 1059066 w 1069984"/>
              <a:gd name="connsiteY41-1604" fmla="*/ 191069 h 488590"/>
              <a:gd name="connsiteX42-1605" fmla="*/ 1048148 w 1069984"/>
              <a:gd name="connsiteY42-1606" fmla="*/ 193798 h 488590"/>
              <a:gd name="connsiteX43-1607" fmla="*/ 1034500 w 1069984"/>
              <a:gd name="connsiteY43-1608" fmla="*/ 204717 h 488590"/>
              <a:gd name="connsiteX44-1609" fmla="*/ 1026311 w 1069984"/>
              <a:gd name="connsiteY44-1610" fmla="*/ 221094 h 488590"/>
              <a:gd name="connsiteX45-1611" fmla="*/ 1023582 w 1069984"/>
              <a:gd name="connsiteY45-1612" fmla="*/ 237471 h 488590"/>
              <a:gd name="connsiteX46-1613" fmla="*/ 1020852 w 1069984"/>
              <a:gd name="connsiteY46-1614" fmla="*/ 245660 h 488590"/>
              <a:gd name="connsiteX47-1615" fmla="*/ 1012664 w 1069984"/>
              <a:gd name="connsiteY47-1616" fmla="*/ 248389 h 488590"/>
              <a:gd name="connsiteX48-1617" fmla="*/ 1007204 w 1069984"/>
              <a:gd name="connsiteY48-1618" fmla="*/ 253849 h 488590"/>
              <a:gd name="connsiteX49-1619" fmla="*/ 996286 w 1069984"/>
              <a:gd name="connsiteY49-1620" fmla="*/ 270226 h 488590"/>
              <a:gd name="connsiteX50-1621" fmla="*/ 993557 w 1069984"/>
              <a:gd name="connsiteY50-1622" fmla="*/ 278414 h 488590"/>
              <a:gd name="connsiteX51-1623" fmla="*/ 982638 w 1069984"/>
              <a:gd name="connsiteY51-1624" fmla="*/ 289333 h 488590"/>
              <a:gd name="connsiteX52-1625" fmla="*/ 979909 w 1069984"/>
              <a:gd name="connsiteY52-1626" fmla="*/ 297521 h 488590"/>
              <a:gd name="connsiteX53-1627" fmla="*/ 974450 w 1069984"/>
              <a:gd name="connsiteY53-1628" fmla="*/ 316628 h 488590"/>
              <a:gd name="connsiteX54-1629" fmla="*/ 968991 w 1069984"/>
              <a:gd name="connsiteY54-1630" fmla="*/ 324817 h 488590"/>
              <a:gd name="connsiteX55-1631" fmla="*/ 963532 w 1069984"/>
              <a:gd name="connsiteY55-1632" fmla="*/ 341194 h 488590"/>
              <a:gd name="connsiteX56-1633" fmla="*/ 949884 w 1069984"/>
              <a:gd name="connsiteY56-1634" fmla="*/ 365760 h 488590"/>
              <a:gd name="connsiteX57-1635" fmla="*/ 941695 w 1069984"/>
              <a:gd name="connsiteY57-1636" fmla="*/ 368490 h 488590"/>
              <a:gd name="connsiteX58-1637" fmla="*/ 928047 w 1069984"/>
              <a:gd name="connsiteY58-1638" fmla="*/ 379408 h 488590"/>
              <a:gd name="connsiteX59-1639" fmla="*/ 922588 w 1069984"/>
              <a:gd name="connsiteY59-1640" fmla="*/ 387597 h 488590"/>
              <a:gd name="connsiteX60-1641" fmla="*/ 906211 w 1069984"/>
              <a:gd name="connsiteY60-1642" fmla="*/ 393056 h 488590"/>
              <a:gd name="connsiteX61-1643" fmla="*/ 898022 w 1069984"/>
              <a:gd name="connsiteY61-1644" fmla="*/ 395785 h 488590"/>
              <a:gd name="connsiteX62-1645" fmla="*/ 884375 w 1069984"/>
              <a:gd name="connsiteY62-1646" fmla="*/ 409433 h 488590"/>
              <a:gd name="connsiteX63-1647" fmla="*/ 876186 w 1069984"/>
              <a:gd name="connsiteY63-1648" fmla="*/ 425810 h 488590"/>
              <a:gd name="connsiteX64-1649" fmla="*/ 859809 w 1069984"/>
              <a:gd name="connsiteY64-1650" fmla="*/ 428540 h 488590"/>
              <a:gd name="connsiteX65-1651" fmla="*/ 756086 w 1069984"/>
              <a:gd name="connsiteY65-1652" fmla="*/ 425810 h 488590"/>
              <a:gd name="connsiteX66-1653" fmla="*/ 726061 w 1069984"/>
              <a:gd name="connsiteY66-1654" fmla="*/ 425810 h 488590"/>
              <a:gd name="connsiteX67-1655" fmla="*/ 723331 w 1069984"/>
              <a:gd name="connsiteY67-1656" fmla="*/ 433999 h 488590"/>
              <a:gd name="connsiteX68-1657" fmla="*/ 706954 w 1069984"/>
              <a:gd name="connsiteY68-1658" fmla="*/ 442188 h 488590"/>
              <a:gd name="connsiteX69-1659" fmla="*/ 698765 w 1069984"/>
              <a:gd name="connsiteY69-1660" fmla="*/ 447647 h 488590"/>
              <a:gd name="connsiteX70-1661" fmla="*/ 685117 w 1069984"/>
              <a:gd name="connsiteY70-1662" fmla="*/ 458565 h 488590"/>
              <a:gd name="connsiteX71-1663" fmla="*/ 679658 w 1069984"/>
              <a:gd name="connsiteY71-1664" fmla="*/ 466754 h 488590"/>
              <a:gd name="connsiteX72-1665" fmla="*/ 674199 w 1069984"/>
              <a:gd name="connsiteY72-1666" fmla="*/ 483131 h 488590"/>
              <a:gd name="connsiteX73-1667" fmla="*/ 657822 w 1069984"/>
              <a:gd name="connsiteY73-1668" fmla="*/ 488590 h 488590"/>
              <a:gd name="connsiteX74-1669" fmla="*/ 537721 w 1069984"/>
              <a:gd name="connsiteY74-1670" fmla="*/ 485860 h 488590"/>
              <a:gd name="connsiteX75-1671" fmla="*/ 532262 w 1069984"/>
              <a:gd name="connsiteY75-1672" fmla="*/ 477672 h 488590"/>
              <a:gd name="connsiteX76-1673" fmla="*/ 524074 w 1069984"/>
              <a:gd name="connsiteY76-1674" fmla="*/ 474942 h 488590"/>
              <a:gd name="connsiteX77-1675" fmla="*/ 510426 w 1069984"/>
              <a:gd name="connsiteY77-1676" fmla="*/ 472213 h 488590"/>
              <a:gd name="connsiteX78-1677" fmla="*/ 499508 w 1069984"/>
              <a:gd name="connsiteY78-1678" fmla="*/ 469483 h 488590"/>
              <a:gd name="connsiteX79-1679" fmla="*/ 491319 w 1069984"/>
              <a:gd name="connsiteY79-1680" fmla="*/ 464024 h 488590"/>
              <a:gd name="connsiteX80-1681" fmla="*/ 472212 w 1069984"/>
              <a:gd name="connsiteY80-1682" fmla="*/ 458565 h 488590"/>
              <a:gd name="connsiteX81-1683" fmla="*/ 455835 w 1069984"/>
              <a:gd name="connsiteY81-1684" fmla="*/ 450376 h 488590"/>
              <a:gd name="connsiteX82-1685" fmla="*/ 447646 w 1069984"/>
              <a:gd name="connsiteY82-1686" fmla="*/ 444917 h 488590"/>
              <a:gd name="connsiteX83-1687" fmla="*/ 428539 w 1069984"/>
              <a:gd name="connsiteY83-1688" fmla="*/ 439458 h 488590"/>
              <a:gd name="connsiteX84-1689" fmla="*/ 420351 w 1069984"/>
              <a:gd name="connsiteY84-1690" fmla="*/ 436729 h 488590"/>
              <a:gd name="connsiteX85-1691" fmla="*/ 414892 w 1069984"/>
              <a:gd name="connsiteY85-1692" fmla="*/ 431269 h 488590"/>
              <a:gd name="connsiteX86-1693" fmla="*/ 368489 w 1069984"/>
              <a:gd name="connsiteY86-1694" fmla="*/ 433999 h 488590"/>
              <a:gd name="connsiteX87-1695" fmla="*/ 302980 w 1069984"/>
              <a:gd name="connsiteY87-1696" fmla="*/ 428540 h 488590"/>
              <a:gd name="connsiteX88-1697" fmla="*/ 294791 w 1069984"/>
              <a:gd name="connsiteY88-1698" fmla="*/ 420351 h 488590"/>
              <a:gd name="connsiteX89-1699" fmla="*/ 281144 w 1069984"/>
              <a:gd name="connsiteY89-1700" fmla="*/ 398515 h 488590"/>
              <a:gd name="connsiteX90-1701" fmla="*/ 270225 w 1069984"/>
              <a:gd name="connsiteY90-1702" fmla="*/ 395785 h 488590"/>
              <a:gd name="connsiteX91-1703" fmla="*/ 185609 w 1069984"/>
              <a:gd name="connsiteY91-1704" fmla="*/ 398515 h 488590"/>
              <a:gd name="connsiteX92-1705" fmla="*/ 180150 w 1069984"/>
              <a:gd name="connsiteY92-1706" fmla="*/ 406703 h 488590"/>
              <a:gd name="connsiteX93-1707" fmla="*/ 171961 w 1069984"/>
              <a:gd name="connsiteY93-1708" fmla="*/ 420351 h 488590"/>
              <a:gd name="connsiteX94-1709" fmla="*/ 120100 w 1069984"/>
              <a:gd name="connsiteY94-1710" fmla="*/ 417622 h 488590"/>
              <a:gd name="connsiteX95-1711" fmla="*/ 120100 w 1069984"/>
              <a:gd name="connsiteY95-1712" fmla="*/ 398515 h 488590"/>
              <a:gd name="connsiteX96-1713" fmla="*/ 128289 w 1069984"/>
              <a:gd name="connsiteY96-1714" fmla="*/ 395785 h 488590"/>
              <a:gd name="connsiteX97-1715" fmla="*/ 141936 w 1069984"/>
              <a:gd name="connsiteY97-1716" fmla="*/ 393056 h 488590"/>
              <a:gd name="connsiteX98-1717" fmla="*/ 150125 w 1069984"/>
              <a:gd name="connsiteY98-1718" fmla="*/ 390326 h 488590"/>
              <a:gd name="connsiteX99-1719" fmla="*/ 161043 w 1069984"/>
              <a:gd name="connsiteY99-1720" fmla="*/ 387597 h 488590"/>
              <a:gd name="connsiteX100-1721" fmla="*/ 152855 w 1069984"/>
              <a:gd name="connsiteY100-1722" fmla="*/ 363031 h 488590"/>
              <a:gd name="connsiteX101-1723" fmla="*/ 84616 w 1069984"/>
              <a:gd name="connsiteY101-1724" fmla="*/ 354842 h 488590"/>
              <a:gd name="connsiteX102-1725" fmla="*/ 68238 w 1069984"/>
              <a:gd name="connsiteY102-1726" fmla="*/ 333006 h 488590"/>
              <a:gd name="connsiteX103-1727" fmla="*/ 62779 w 1069984"/>
              <a:gd name="connsiteY103-1728" fmla="*/ 316628 h 488590"/>
              <a:gd name="connsiteX104-1729" fmla="*/ 46402 w 1069984"/>
              <a:gd name="connsiteY104-1730" fmla="*/ 311169 h 488590"/>
              <a:gd name="connsiteX105-1731" fmla="*/ 30025 w 1069984"/>
              <a:gd name="connsiteY105-1732" fmla="*/ 300251 h 488590"/>
              <a:gd name="connsiteX106-1733" fmla="*/ 13647 w 1069984"/>
              <a:gd name="connsiteY106-1734" fmla="*/ 292062 h 488590"/>
              <a:gd name="connsiteX107-1735" fmla="*/ 5459 w 1069984"/>
              <a:gd name="connsiteY107-1736" fmla="*/ 270226 h 488590"/>
              <a:gd name="connsiteX108-1737" fmla="*/ 0 w 1069984"/>
              <a:gd name="connsiteY108-1738" fmla="*/ 262037 h 488590"/>
              <a:gd name="connsiteX109-1739" fmla="*/ 2729 w 1069984"/>
              <a:gd name="connsiteY109-1740" fmla="*/ 232012 h 488590"/>
              <a:gd name="connsiteX110-1741" fmla="*/ 16377 w 1069984"/>
              <a:gd name="connsiteY110-1742" fmla="*/ 226553 h 488590"/>
              <a:gd name="connsiteX111-1743" fmla="*/ 40943 w 1069984"/>
              <a:gd name="connsiteY111-1744" fmla="*/ 215635 h 488590"/>
              <a:gd name="connsiteX112-1745" fmla="*/ 49132 w 1069984"/>
              <a:gd name="connsiteY112-1746" fmla="*/ 212905 h 488590"/>
              <a:gd name="connsiteX113-1747" fmla="*/ 90075 w 1069984"/>
              <a:gd name="connsiteY113-1748" fmla="*/ 215635 h 488590"/>
              <a:gd name="connsiteX114-1749" fmla="*/ 92804 w 1069984"/>
              <a:gd name="connsiteY114-1750" fmla="*/ 237471 h 488590"/>
              <a:gd name="connsiteX115-1751" fmla="*/ 98264 w 1069984"/>
              <a:gd name="connsiteY115-1752" fmla="*/ 253849 h 488590"/>
              <a:gd name="connsiteX116-1753" fmla="*/ 100993 w 1069984"/>
              <a:gd name="connsiteY116-1754" fmla="*/ 262037 h 488590"/>
              <a:gd name="connsiteX117-1755" fmla="*/ 109182 w 1069984"/>
              <a:gd name="connsiteY117-1756" fmla="*/ 264767 h 488590"/>
              <a:gd name="connsiteX118-1757" fmla="*/ 125559 w 1069984"/>
              <a:gd name="connsiteY118-1758" fmla="*/ 275685 h 488590"/>
              <a:gd name="connsiteX119-1759" fmla="*/ 133748 w 1069984"/>
              <a:gd name="connsiteY119-1760" fmla="*/ 272955 h 488590"/>
              <a:gd name="connsiteX120-1761" fmla="*/ 136477 w 1069984"/>
              <a:gd name="connsiteY120-1762" fmla="*/ 264767 h 488590"/>
              <a:gd name="connsiteX121-1763" fmla="*/ 158314 w 1069984"/>
              <a:gd name="connsiteY121-1764" fmla="*/ 223824 h 488590"/>
              <a:gd name="connsiteX122-1765" fmla="*/ 221093 w 1069984"/>
              <a:gd name="connsiteY122-1766" fmla="*/ 251119 h 488590"/>
              <a:gd name="connsiteX123-1767" fmla="*/ 223823 w 1069984"/>
              <a:gd name="connsiteY123-1768" fmla="*/ 262037 h 488590"/>
              <a:gd name="connsiteX124-1769" fmla="*/ 275684 w 1069984"/>
              <a:gd name="connsiteY124-1770" fmla="*/ 259308 h 488590"/>
              <a:gd name="connsiteX125-1771" fmla="*/ 283873 w 1069984"/>
              <a:gd name="connsiteY125-1772" fmla="*/ 256578 h 488590"/>
              <a:gd name="connsiteX126-1773" fmla="*/ 297521 w 1069984"/>
              <a:gd name="connsiteY126-1774" fmla="*/ 245660 h 488590"/>
              <a:gd name="connsiteX127-1775" fmla="*/ 313898 w 1069984"/>
              <a:gd name="connsiteY127-1776" fmla="*/ 223823 h 488590"/>
              <a:gd name="connsiteX128-1777" fmla="*/ 322087 w 1069984"/>
              <a:gd name="connsiteY128-1778" fmla="*/ 204717 h 488590"/>
              <a:gd name="connsiteX129-1779" fmla="*/ 330275 w 1069984"/>
              <a:gd name="connsiteY129-1780" fmla="*/ 201987 h 488590"/>
              <a:gd name="connsiteX130-1781" fmla="*/ 368489 w 1069984"/>
              <a:gd name="connsiteY130-1782" fmla="*/ 204717 h 488590"/>
              <a:gd name="connsiteX131-1783" fmla="*/ 384867 w 1069984"/>
              <a:gd name="connsiteY131-1784" fmla="*/ 210176 h 488590"/>
              <a:gd name="connsiteX132-1785" fmla="*/ 423080 w 1069984"/>
              <a:gd name="connsiteY132-1786" fmla="*/ 215635 h 488590"/>
              <a:gd name="connsiteX133-1787" fmla="*/ 431269 w 1069984"/>
              <a:gd name="connsiteY133-1788" fmla="*/ 218364 h 488590"/>
              <a:gd name="connsiteX134-1789" fmla="*/ 442187 w 1069984"/>
              <a:gd name="connsiteY134-1790" fmla="*/ 221094 h 488590"/>
              <a:gd name="connsiteX135-1791" fmla="*/ 464024 w 1069984"/>
              <a:gd name="connsiteY135-1792" fmla="*/ 237471 h 488590"/>
              <a:gd name="connsiteX136-1793" fmla="*/ 472212 w 1069984"/>
              <a:gd name="connsiteY136-1794" fmla="*/ 242930 h 488590"/>
              <a:gd name="connsiteX137-1795" fmla="*/ 474942 w 1069984"/>
              <a:gd name="connsiteY137-1796" fmla="*/ 251119 h 488590"/>
              <a:gd name="connsiteX138-1797" fmla="*/ 502237 w 1069984"/>
              <a:gd name="connsiteY138-1798" fmla="*/ 262037 h 488590"/>
              <a:gd name="connsiteX139-1799" fmla="*/ 507696 w 1069984"/>
              <a:gd name="connsiteY139-1800" fmla="*/ 253849 h 488590"/>
              <a:gd name="connsiteX140-1801" fmla="*/ 513155 w 1069984"/>
              <a:gd name="connsiteY140-1802" fmla="*/ 232012 h 488590"/>
              <a:gd name="connsiteX141-1803" fmla="*/ 515885 w 1069984"/>
              <a:gd name="connsiteY141-1804" fmla="*/ 223823 h 488590"/>
              <a:gd name="connsiteX142-1805" fmla="*/ 513155 w 1069984"/>
              <a:gd name="connsiteY142-1806" fmla="*/ 166503 h 488590"/>
              <a:gd name="connsiteX143-1807" fmla="*/ 504967 w 1069984"/>
              <a:gd name="connsiteY143-1808" fmla="*/ 161044 h 488590"/>
              <a:gd name="connsiteX144-1809" fmla="*/ 499508 w 1069984"/>
              <a:gd name="connsiteY144-1810" fmla="*/ 152855 h 488590"/>
              <a:gd name="connsiteX145-1811" fmla="*/ 491319 w 1069984"/>
              <a:gd name="connsiteY145-1812" fmla="*/ 144666 h 488590"/>
              <a:gd name="connsiteX146-1813" fmla="*/ 480401 w 1069984"/>
              <a:gd name="connsiteY146-1814" fmla="*/ 122830 h 488590"/>
              <a:gd name="connsiteX147-1815" fmla="*/ 483130 w 1069984"/>
              <a:gd name="connsiteY147-1816" fmla="*/ 81887 h 488590"/>
              <a:gd name="connsiteX148-1817" fmla="*/ 502683 w 1069984"/>
              <a:gd name="connsiteY148-1818" fmla="*/ 70078 h 488590"/>
              <a:gd name="connsiteX149-1819" fmla="*/ 562287 w 1069984"/>
              <a:gd name="connsiteY149-1820" fmla="*/ 73698 h 488590"/>
              <a:gd name="connsiteX150-1821" fmla="*/ 572760 w 1069984"/>
              <a:gd name="connsiteY150-1822" fmla="*/ 47099 h 488590"/>
              <a:gd name="connsiteX151-1823" fmla="*/ 608690 w 1069984"/>
              <a:gd name="connsiteY151-1824" fmla="*/ 19107 h 488590"/>
              <a:gd name="connsiteX0-1825" fmla="*/ 608690 w 1069984"/>
              <a:gd name="connsiteY0-1826" fmla="*/ 19107 h 488590"/>
              <a:gd name="connsiteX1-1827" fmla="*/ 635985 w 1069984"/>
              <a:gd name="connsiteY1-1828" fmla="*/ 21837 h 488590"/>
              <a:gd name="connsiteX2-1829" fmla="*/ 644174 w 1069984"/>
              <a:gd name="connsiteY2-1830" fmla="*/ 24566 h 488590"/>
              <a:gd name="connsiteX3-1831" fmla="*/ 660551 w 1069984"/>
              <a:gd name="connsiteY3-1832" fmla="*/ 27296 h 488590"/>
              <a:gd name="connsiteX4-1833" fmla="*/ 676929 w 1069984"/>
              <a:gd name="connsiteY4-1834" fmla="*/ 32755 h 488590"/>
              <a:gd name="connsiteX5-1835" fmla="*/ 682388 w 1069984"/>
              <a:gd name="connsiteY5-1836" fmla="*/ 40943 h 488590"/>
              <a:gd name="connsiteX6-1837" fmla="*/ 687847 w 1069984"/>
              <a:gd name="connsiteY6-1838" fmla="*/ 57321 h 488590"/>
              <a:gd name="connsiteX7-1839" fmla="*/ 696035 w 1069984"/>
              <a:gd name="connsiteY7-1840" fmla="*/ 60050 h 488590"/>
              <a:gd name="connsiteX8-1841" fmla="*/ 723331 w 1069984"/>
              <a:gd name="connsiteY8-1842" fmla="*/ 57321 h 488590"/>
              <a:gd name="connsiteX9-1843" fmla="*/ 728790 w 1069984"/>
              <a:gd name="connsiteY9-1844" fmla="*/ 49132 h 488590"/>
              <a:gd name="connsiteX10-1845" fmla="*/ 736979 w 1069984"/>
              <a:gd name="connsiteY10-1846" fmla="*/ 46403 h 488590"/>
              <a:gd name="connsiteX11-1847" fmla="*/ 767004 w 1069984"/>
              <a:gd name="connsiteY11-1848" fmla="*/ 49132 h 488590"/>
              <a:gd name="connsiteX12-1849" fmla="*/ 769733 w 1069984"/>
              <a:gd name="connsiteY12-1850" fmla="*/ 57321 h 488590"/>
              <a:gd name="connsiteX13-1851" fmla="*/ 777922 w 1069984"/>
              <a:gd name="connsiteY13-1852" fmla="*/ 60050 h 488590"/>
              <a:gd name="connsiteX14-1853" fmla="*/ 786111 w 1069984"/>
              <a:gd name="connsiteY14-1854" fmla="*/ 65509 h 488590"/>
              <a:gd name="connsiteX15-1855" fmla="*/ 791570 w 1069984"/>
              <a:gd name="connsiteY15-1856" fmla="*/ 70969 h 488590"/>
              <a:gd name="connsiteX16-1857" fmla="*/ 821595 w 1069984"/>
              <a:gd name="connsiteY16-1858" fmla="*/ 68239 h 488590"/>
              <a:gd name="connsiteX17-1859" fmla="*/ 837972 w 1069984"/>
              <a:gd name="connsiteY17-1860" fmla="*/ 35484 h 488590"/>
              <a:gd name="connsiteX18-1861" fmla="*/ 840702 w 1069984"/>
              <a:gd name="connsiteY18-1862" fmla="*/ 27296 h 488590"/>
              <a:gd name="connsiteX19-1863" fmla="*/ 843431 w 1069984"/>
              <a:gd name="connsiteY19-1864" fmla="*/ 16377 h 488590"/>
              <a:gd name="connsiteX20-1865" fmla="*/ 851620 w 1069984"/>
              <a:gd name="connsiteY20-1866" fmla="*/ 13648 h 488590"/>
              <a:gd name="connsiteX21-1867" fmla="*/ 873456 w 1069984"/>
              <a:gd name="connsiteY21-1868" fmla="*/ 8189 h 488590"/>
              <a:gd name="connsiteX22-1869" fmla="*/ 889834 w 1069984"/>
              <a:gd name="connsiteY22-1870" fmla="*/ 0 h 488590"/>
              <a:gd name="connsiteX23-1871" fmla="*/ 906211 w 1069984"/>
              <a:gd name="connsiteY23-1872" fmla="*/ 2730 h 488590"/>
              <a:gd name="connsiteX24-1873" fmla="*/ 914400 w 1069984"/>
              <a:gd name="connsiteY24-1874" fmla="*/ 30025 h 488590"/>
              <a:gd name="connsiteX25-1875" fmla="*/ 930777 w 1069984"/>
              <a:gd name="connsiteY25-1876" fmla="*/ 38214 h 488590"/>
              <a:gd name="connsiteX26-1877" fmla="*/ 947154 w 1069984"/>
              <a:gd name="connsiteY26-1878" fmla="*/ 43673 h 488590"/>
              <a:gd name="connsiteX27-1879" fmla="*/ 955343 w 1069984"/>
              <a:gd name="connsiteY27-1880" fmla="*/ 46403 h 488590"/>
              <a:gd name="connsiteX28-1881" fmla="*/ 999016 w 1069984"/>
              <a:gd name="connsiteY28-1882" fmla="*/ 49132 h 488590"/>
              <a:gd name="connsiteX29-1883" fmla="*/ 1004475 w 1069984"/>
              <a:gd name="connsiteY29-1884" fmla="*/ 57321 h 488590"/>
              <a:gd name="connsiteX30-1885" fmla="*/ 1012664 w 1069984"/>
              <a:gd name="connsiteY30-1886" fmla="*/ 60050 h 488590"/>
              <a:gd name="connsiteX31-1887" fmla="*/ 1026311 w 1069984"/>
              <a:gd name="connsiteY31-1888" fmla="*/ 70969 h 488590"/>
              <a:gd name="connsiteX32-1889" fmla="*/ 1029041 w 1069984"/>
              <a:gd name="connsiteY32-1890" fmla="*/ 90075 h 488590"/>
              <a:gd name="connsiteX33-1891" fmla="*/ 1031770 w 1069984"/>
              <a:gd name="connsiteY33-1892" fmla="*/ 98264 h 488590"/>
              <a:gd name="connsiteX34-1893" fmla="*/ 1039959 w 1069984"/>
              <a:gd name="connsiteY34-1894" fmla="*/ 100994 h 488590"/>
              <a:gd name="connsiteX35-1895" fmla="*/ 1045418 w 1069984"/>
              <a:gd name="connsiteY35-1896" fmla="*/ 109182 h 488590"/>
              <a:gd name="connsiteX36-1897" fmla="*/ 1050877 w 1069984"/>
              <a:gd name="connsiteY36-1898" fmla="*/ 131019 h 488590"/>
              <a:gd name="connsiteX37-1899" fmla="*/ 1056336 w 1069984"/>
              <a:gd name="connsiteY37-1900" fmla="*/ 139207 h 488590"/>
              <a:gd name="connsiteX38-1901" fmla="*/ 1059066 w 1069984"/>
              <a:gd name="connsiteY38-1902" fmla="*/ 150126 h 488590"/>
              <a:gd name="connsiteX39-1903" fmla="*/ 1069984 w 1069984"/>
              <a:gd name="connsiteY39-1904" fmla="*/ 166503 h 488590"/>
              <a:gd name="connsiteX40-1905" fmla="*/ 1061795 w 1069984"/>
              <a:gd name="connsiteY40-1906" fmla="*/ 182880 h 488590"/>
              <a:gd name="connsiteX41-1907" fmla="*/ 1059066 w 1069984"/>
              <a:gd name="connsiteY41-1908" fmla="*/ 191069 h 488590"/>
              <a:gd name="connsiteX42-1909" fmla="*/ 1048148 w 1069984"/>
              <a:gd name="connsiteY42-1910" fmla="*/ 193798 h 488590"/>
              <a:gd name="connsiteX43-1911" fmla="*/ 1034500 w 1069984"/>
              <a:gd name="connsiteY43-1912" fmla="*/ 204717 h 488590"/>
              <a:gd name="connsiteX44-1913" fmla="*/ 1026311 w 1069984"/>
              <a:gd name="connsiteY44-1914" fmla="*/ 221094 h 488590"/>
              <a:gd name="connsiteX45-1915" fmla="*/ 1023582 w 1069984"/>
              <a:gd name="connsiteY45-1916" fmla="*/ 237471 h 488590"/>
              <a:gd name="connsiteX46-1917" fmla="*/ 1020852 w 1069984"/>
              <a:gd name="connsiteY46-1918" fmla="*/ 245660 h 488590"/>
              <a:gd name="connsiteX47-1919" fmla="*/ 1012664 w 1069984"/>
              <a:gd name="connsiteY47-1920" fmla="*/ 248389 h 488590"/>
              <a:gd name="connsiteX48-1921" fmla="*/ 1007204 w 1069984"/>
              <a:gd name="connsiteY48-1922" fmla="*/ 253849 h 488590"/>
              <a:gd name="connsiteX49-1923" fmla="*/ 996286 w 1069984"/>
              <a:gd name="connsiteY49-1924" fmla="*/ 270226 h 488590"/>
              <a:gd name="connsiteX50-1925" fmla="*/ 993557 w 1069984"/>
              <a:gd name="connsiteY50-1926" fmla="*/ 278414 h 488590"/>
              <a:gd name="connsiteX51-1927" fmla="*/ 982638 w 1069984"/>
              <a:gd name="connsiteY51-1928" fmla="*/ 289333 h 488590"/>
              <a:gd name="connsiteX52-1929" fmla="*/ 979909 w 1069984"/>
              <a:gd name="connsiteY52-1930" fmla="*/ 297521 h 488590"/>
              <a:gd name="connsiteX53-1931" fmla="*/ 974450 w 1069984"/>
              <a:gd name="connsiteY53-1932" fmla="*/ 316628 h 488590"/>
              <a:gd name="connsiteX54-1933" fmla="*/ 968991 w 1069984"/>
              <a:gd name="connsiteY54-1934" fmla="*/ 324817 h 488590"/>
              <a:gd name="connsiteX55-1935" fmla="*/ 963532 w 1069984"/>
              <a:gd name="connsiteY55-1936" fmla="*/ 341194 h 488590"/>
              <a:gd name="connsiteX56-1937" fmla="*/ 949884 w 1069984"/>
              <a:gd name="connsiteY56-1938" fmla="*/ 365760 h 488590"/>
              <a:gd name="connsiteX57-1939" fmla="*/ 941695 w 1069984"/>
              <a:gd name="connsiteY57-1940" fmla="*/ 368490 h 488590"/>
              <a:gd name="connsiteX58-1941" fmla="*/ 928047 w 1069984"/>
              <a:gd name="connsiteY58-1942" fmla="*/ 379408 h 488590"/>
              <a:gd name="connsiteX59-1943" fmla="*/ 922588 w 1069984"/>
              <a:gd name="connsiteY59-1944" fmla="*/ 387597 h 488590"/>
              <a:gd name="connsiteX60-1945" fmla="*/ 906211 w 1069984"/>
              <a:gd name="connsiteY60-1946" fmla="*/ 393056 h 488590"/>
              <a:gd name="connsiteX61-1947" fmla="*/ 898022 w 1069984"/>
              <a:gd name="connsiteY61-1948" fmla="*/ 395785 h 488590"/>
              <a:gd name="connsiteX62-1949" fmla="*/ 884375 w 1069984"/>
              <a:gd name="connsiteY62-1950" fmla="*/ 409433 h 488590"/>
              <a:gd name="connsiteX63-1951" fmla="*/ 876186 w 1069984"/>
              <a:gd name="connsiteY63-1952" fmla="*/ 425810 h 488590"/>
              <a:gd name="connsiteX64-1953" fmla="*/ 859809 w 1069984"/>
              <a:gd name="connsiteY64-1954" fmla="*/ 428540 h 488590"/>
              <a:gd name="connsiteX65-1955" fmla="*/ 756086 w 1069984"/>
              <a:gd name="connsiteY65-1956" fmla="*/ 425810 h 488590"/>
              <a:gd name="connsiteX66-1957" fmla="*/ 726061 w 1069984"/>
              <a:gd name="connsiteY66-1958" fmla="*/ 425810 h 488590"/>
              <a:gd name="connsiteX67-1959" fmla="*/ 723331 w 1069984"/>
              <a:gd name="connsiteY67-1960" fmla="*/ 433999 h 488590"/>
              <a:gd name="connsiteX68-1961" fmla="*/ 706954 w 1069984"/>
              <a:gd name="connsiteY68-1962" fmla="*/ 442188 h 488590"/>
              <a:gd name="connsiteX69-1963" fmla="*/ 698765 w 1069984"/>
              <a:gd name="connsiteY69-1964" fmla="*/ 447647 h 488590"/>
              <a:gd name="connsiteX70-1965" fmla="*/ 685117 w 1069984"/>
              <a:gd name="connsiteY70-1966" fmla="*/ 458565 h 488590"/>
              <a:gd name="connsiteX71-1967" fmla="*/ 679658 w 1069984"/>
              <a:gd name="connsiteY71-1968" fmla="*/ 466754 h 488590"/>
              <a:gd name="connsiteX72-1969" fmla="*/ 674199 w 1069984"/>
              <a:gd name="connsiteY72-1970" fmla="*/ 483131 h 488590"/>
              <a:gd name="connsiteX73-1971" fmla="*/ 657822 w 1069984"/>
              <a:gd name="connsiteY73-1972" fmla="*/ 488590 h 488590"/>
              <a:gd name="connsiteX74-1973" fmla="*/ 537721 w 1069984"/>
              <a:gd name="connsiteY74-1974" fmla="*/ 485860 h 488590"/>
              <a:gd name="connsiteX75-1975" fmla="*/ 532262 w 1069984"/>
              <a:gd name="connsiteY75-1976" fmla="*/ 477672 h 488590"/>
              <a:gd name="connsiteX76-1977" fmla="*/ 524074 w 1069984"/>
              <a:gd name="connsiteY76-1978" fmla="*/ 474942 h 488590"/>
              <a:gd name="connsiteX77-1979" fmla="*/ 510426 w 1069984"/>
              <a:gd name="connsiteY77-1980" fmla="*/ 472213 h 488590"/>
              <a:gd name="connsiteX78-1981" fmla="*/ 499508 w 1069984"/>
              <a:gd name="connsiteY78-1982" fmla="*/ 469483 h 488590"/>
              <a:gd name="connsiteX79-1983" fmla="*/ 491319 w 1069984"/>
              <a:gd name="connsiteY79-1984" fmla="*/ 464024 h 488590"/>
              <a:gd name="connsiteX80-1985" fmla="*/ 472212 w 1069984"/>
              <a:gd name="connsiteY80-1986" fmla="*/ 458565 h 488590"/>
              <a:gd name="connsiteX81-1987" fmla="*/ 455835 w 1069984"/>
              <a:gd name="connsiteY81-1988" fmla="*/ 450376 h 488590"/>
              <a:gd name="connsiteX82-1989" fmla="*/ 447646 w 1069984"/>
              <a:gd name="connsiteY82-1990" fmla="*/ 444917 h 488590"/>
              <a:gd name="connsiteX83-1991" fmla="*/ 428539 w 1069984"/>
              <a:gd name="connsiteY83-1992" fmla="*/ 439458 h 488590"/>
              <a:gd name="connsiteX84-1993" fmla="*/ 420351 w 1069984"/>
              <a:gd name="connsiteY84-1994" fmla="*/ 436729 h 488590"/>
              <a:gd name="connsiteX85-1995" fmla="*/ 414892 w 1069984"/>
              <a:gd name="connsiteY85-1996" fmla="*/ 431269 h 488590"/>
              <a:gd name="connsiteX86-1997" fmla="*/ 368489 w 1069984"/>
              <a:gd name="connsiteY86-1998" fmla="*/ 433999 h 488590"/>
              <a:gd name="connsiteX87-1999" fmla="*/ 302980 w 1069984"/>
              <a:gd name="connsiteY87-2000" fmla="*/ 428540 h 488590"/>
              <a:gd name="connsiteX88-2001" fmla="*/ 294791 w 1069984"/>
              <a:gd name="connsiteY88-2002" fmla="*/ 420351 h 488590"/>
              <a:gd name="connsiteX89-2003" fmla="*/ 281144 w 1069984"/>
              <a:gd name="connsiteY89-2004" fmla="*/ 398515 h 488590"/>
              <a:gd name="connsiteX90-2005" fmla="*/ 270225 w 1069984"/>
              <a:gd name="connsiteY90-2006" fmla="*/ 395785 h 488590"/>
              <a:gd name="connsiteX91-2007" fmla="*/ 185609 w 1069984"/>
              <a:gd name="connsiteY91-2008" fmla="*/ 398515 h 488590"/>
              <a:gd name="connsiteX92-2009" fmla="*/ 180150 w 1069984"/>
              <a:gd name="connsiteY92-2010" fmla="*/ 406703 h 488590"/>
              <a:gd name="connsiteX93-2011" fmla="*/ 171961 w 1069984"/>
              <a:gd name="connsiteY93-2012" fmla="*/ 420351 h 488590"/>
              <a:gd name="connsiteX94-2013" fmla="*/ 120100 w 1069984"/>
              <a:gd name="connsiteY94-2014" fmla="*/ 417622 h 488590"/>
              <a:gd name="connsiteX95-2015" fmla="*/ 120100 w 1069984"/>
              <a:gd name="connsiteY95-2016" fmla="*/ 398515 h 488590"/>
              <a:gd name="connsiteX96-2017" fmla="*/ 128289 w 1069984"/>
              <a:gd name="connsiteY96-2018" fmla="*/ 395785 h 488590"/>
              <a:gd name="connsiteX97-2019" fmla="*/ 141936 w 1069984"/>
              <a:gd name="connsiteY97-2020" fmla="*/ 393056 h 488590"/>
              <a:gd name="connsiteX98-2021" fmla="*/ 150125 w 1069984"/>
              <a:gd name="connsiteY98-2022" fmla="*/ 390326 h 488590"/>
              <a:gd name="connsiteX99-2023" fmla="*/ 161043 w 1069984"/>
              <a:gd name="connsiteY99-2024" fmla="*/ 387597 h 488590"/>
              <a:gd name="connsiteX100-2025" fmla="*/ 152855 w 1069984"/>
              <a:gd name="connsiteY100-2026" fmla="*/ 363031 h 488590"/>
              <a:gd name="connsiteX101-2027" fmla="*/ 84616 w 1069984"/>
              <a:gd name="connsiteY101-2028" fmla="*/ 354842 h 488590"/>
              <a:gd name="connsiteX102-2029" fmla="*/ 68238 w 1069984"/>
              <a:gd name="connsiteY102-2030" fmla="*/ 333006 h 488590"/>
              <a:gd name="connsiteX103-2031" fmla="*/ 62779 w 1069984"/>
              <a:gd name="connsiteY103-2032" fmla="*/ 316628 h 488590"/>
              <a:gd name="connsiteX104-2033" fmla="*/ 46402 w 1069984"/>
              <a:gd name="connsiteY104-2034" fmla="*/ 311169 h 488590"/>
              <a:gd name="connsiteX105-2035" fmla="*/ 30025 w 1069984"/>
              <a:gd name="connsiteY105-2036" fmla="*/ 300251 h 488590"/>
              <a:gd name="connsiteX106-2037" fmla="*/ 13647 w 1069984"/>
              <a:gd name="connsiteY106-2038" fmla="*/ 292062 h 488590"/>
              <a:gd name="connsiteX107-2039" fmla="*/ 5459 w 1069984"/>
              <a:gd name="connsiteY107-2040" fmla="*/ 270226 h 488590"/>
              <a:gd name="connsiteX108-2041" fmla="*/ 0 w 1069984"/>
              <a:gd name="connsiteY108-2042" fmla="*/ 262037 h 488590"/>
              <a:gd name="connsiteX109-2043" fmla="*/ 2729 w 1069984"/>
              <a:gd name="connsiteY109-2044" fmla="*/ 232012 h 488590"/>
              <a:gd name="connsiteX110-2045" fmla="*/ 16377 w 1069984"/>
              <a:gd name="connsiteY110-2046" fmla="*/ 226553 h 488590"/>
              <a:gd name="connsiteX111-2047" fmla="*/ 40943 w 1069984"/>
              <a:gd name="connsiteY111-2048" fmla="*/ 215635 h 488590"/>
              <a:gd name="connsiteX112-2049" fmla="*/ 49132 w 1069984"/>
              <a:gd name="connsiteY112-2050" fmla="*/ 212905 h 488590"/>
              <a:gd name="connsiteX113-2051" fmla="*/ 90075 w 1069984"/>
              <a:gd name="connsiteY113-2052" fmla="*/ 215635 h 488590"/>
              <a:gd name="connsiteX114-2053" fmla="*/ 92804 w 1069984"/>
              <a:gd name="connsiteY114-2054" fmla="*/ 237471 h 488590"/>
              <a:gd name="connsiteX115-2055" fmla="*/ 98264 w 1069984"/>
              <a:gd name="connsiteY115-2056" fmla="*/ 253849 h 488590"/>
              <a:gd name="connsiteX116-2057" fmla="*/ 100993 w 1069984"/>
              <a:gd name="connsiteY116-2058" fmla="*/ 262037 h 488590"/>
              <a:gd name="connsiteX117-2059" fmla="*/ 109182 w 1069984"/>
              <a:gd name="connsiteY117-2060" fmla="*/ 264767 h 488590"/>
              <a:gd name="connsiteX118-2061" fmla="*/ 125559 w 1069984"/>
              <a:gd name="connsiteY118-2062" fmla="*/ 275685 h 488590"/>
              <a:gd name="connsiteX119-2063" fmla="*/ 133748 w 1069984"/>
              <a:gd name="connsiteY119-2064" fmla="*/ 272955 h 488590"/>
              <a:gd name="connsiteX120-2065" fmla="*/ 136477 w 1069984"/>
              <a:gd name="connsiteY120-2066" fmla="*/ 264767 h 488590"/>
              <a:gd name="connsiteX121-2067" fmla="*/ 158314 w 1069984"/>
              <a:gd name="connsiteY121-2068" fmla="*/ 223824 h 488590"/>
              <a:gd name="connsiteX122-2069" fmla="*/ 221093 w 1069984"/>
              <a:gd name="connsiteY122-2070" fmla="*/ 251119 h 488590"/>
              <a:gd name="connsiteX123-2071" fmla="*/ 223823 w 1069984"/>
              <a:gd name="connsiteY123-2072" fmla="*/ 262037 h 488590"/>
              <a:gd name="connsiteX124-2073" fmla="*/ 275684 w 1069984"/>
              <a:gd name="connsiteY124-2074" fmla="*/ 259308 h 488590"/>
              <a:gd name="connsiteX125-2075" fmla="*/ 283873 w 1069984"/>
              <a:gd name="connsiteY125-2076" fmla="*/ 256578 h 488590"/>
              <a:gd name="connsiteX126-2077" fmla="*/ 297521 w 1069984"/>
              <a:gd name="connsiteY126-2078" fmla="*/ 245660 h 488590"/>
              <a:gd name="connsiteX127-2079" fmla="*/ 313898 w 1069984"/>
              <a:gd name="connsiteY127-2080" fmla="*/ 223823 h 488590"/>
              <a:gd name="connsiteX128-2081" fmla="*/ 322087 w 1069984"/>
              <a:gd name="connsiteY128-2082" fmla="*/ 204717 h 488590"/>
              <a:gd name="connsiteX129-2083" fmla="*/ 330275 w 1069984"/>
              <a:gd name="connsiteY129-2084" fmla="*/ 201987 h 488590"/>
              <a:gd name="connsiteX130-2085" fmla="*/ 368489 w 1069984"/>
              <a:gd name="connsiteY130-2086" fmla="*/ 204717 h 488590"/>
              <a:gd name="connsiteX131-2087" fmla="*/ 384867 w 1069984"/>
              <a:gd name="connsiteY131-2088" fmla="*/ 210176 h 488590"/>
              <a:gd name="connsiteX132-2089" fmla="*/ 423080 w 1069984"/>
              <a:gd name="connsiteY132-2090" fmla="*/ 215635 h 488590"/>
              <a:gd name="connsiteX133-2091" fmla="*/ 431269 w 1069984"/>
              <a:gd name="connsiteY133-2092" fmla="*/ 218364 h 488590"/>
              <a:gd name="connsiteX134-2093" fmla="*/ 442187 w 1069984"/>
              <a:gd name="connsiteY134-2094" fmla="*/ 221094 h 488590"/>
              <a:gd name="connsiteX135-2095" fmla="*/ 464024 w 1069984"/>
              <a:gd name="connsiteY135-2096" fmla="*/ 237471 h 488590"/>
              <a:gd name="connsiteX136-2097" fmla="*/ 472212 w 1069984"/>
              <a:gd name="connsiteY136-2098" fmla="*/ 242930 h 488590"/>
              <a:gd name="connsiteX137-2099" fmla="*/ 474942 w 1069984"/>
              <a:gd name="connsiteY137-2100" fmla="*/ 251119 h 488590"/>
              <a:gd name="connsiteX138-2101" fmla="*/ 502237 w 1069984"/>
              <a:gd name="connsiteY138-2102" fmla="*/ 262037 h 488590"/>
              <a:gd name="connsiteX139-2103" fmla="*/ 507696 w 1069984"/>
              <a:gd name="connsiteY139-2104" fmla="*/ 253849 h 488590"/>
              <a:gd name="connsiteX140-2105" fmla="*/ 513155 w 1069984"/>
              <a:gd name="connsiteY140-2106" fmla="*/ 232012 h 488590"/>
              <a:gd name="connsiteX141-2107" fmla="*/ 515885 w 1069984"/>
              <a:gd name="connsiteY141-2108" fmla="*/ 223823 h 488590"/>
              <a:gd name="connsiteX142-2109" fmla="*/ 513155 w 1069984"/>
              <a:gd name="connsiteY142-2110" fmla="*/ 166503 h 488590"/>
              <a:gd name="connsiteX143-2111" fmla="*/ 504967 w 1069984"/>
              <a:gd name="connsiteY143-2112" fmla="*/ 161044 h 488590"/>
              <a:gd name="connsiteX144-2113" fmla="*/ 499508 w 1069984"/>
              <a:gd name="connsiteY144-2114" fmla="*/ 152855 h 488590"/>
              <a:gd name="connsiteX145-2115" fmla="*/ 491319 w 1069984"/>
              <a:gd name="connsiteY145-2116" fmla="*/ 144666 h 488590"/>
              <a:gd name="connsiteX146-2117" fmla="*/ 480401 w 1069984"/>
              <a:gd name="connsiteY146-2118" fmla="*/ 122830 h 488590"/>
              <a:gd name="connsiteX147-2119" fmla="*/ 483130 w 1069984"/>
              <a:gd name="connsiteY147-2120" fmla="*/ 81887 h 488590"/>
              <a:gd name="connsiteX148-2121" fmla="*/ 502683 w 1069984"/>
              <a:gd name="connsiteY148-2122" fmla="*/ 70078 h 488590"/>
              <a:gd name="connsiteX149-2123" fmla="*/ 562287 w 1069984"/>
              <a:gd name="connsiteY149-2124" fmla="*/ 73698 h 488590"/>
              <a:gd name="connsiteX150-2125" fmla="*/ 572760 w 1069984"/>
              <a:gd name="connsiteY150-2126" fmla="*/ 47099 h 488590"/>
              <a:gd name="connsiteX151-2127" fmla="*/ 608690 w 1069984"/>
              <a:gd name="connsiteY151-2128" fmla="*/ 19107 h 488590"/>
              <a:gd name="connsiteX0-2129" fmla="*/ 608690 w 1069984"/>
              <a:gd name="connsiteY0-2130" fmla="*/ 19107 h 488590"/>
              <a:gd name="connsiteX1-2131" fmla="*/ 635985 w 1069984"/>
              <a:gd name="connsiteY1-2132" fmla="*/ 21837 h 488590"/>
              <a:gd name="connsiteX2-2133" fmla="*/ 644174 w 1069984"/>
              <a:gd name="connsiteY2-2134" fmla="*/ 24566 h 488590"/>
              <a:gd name="connsiteX3-2135" fmla="*/ 660551 w 1069984"/>
              <a:gd name="connsiteY3-2136" fmla="*/ 27296 h 488590"/>
              <a:gd name="connsiteX4-2137" fmla="*/ 676929 w 1069984"/>
              <a:gd name="connsiteY4-2138" fmla="*/ 32755 h 488590"/>
              <a:gd name="connsiteX5-2139" fmla="*/ 682388 w 1069984"/>
              <a:gd name="connsiteY5-2140" fmla="*/ 40943 h 488590"/>
              <a:gd name="connsiteX6-2141" fmla="*/ 687847 w 1069984"/>
              <a:gd name="connsiteY6-2142" fmla="*/ 57321 h 488590"/>
              <a:gd name="connsiteX7-2143" fmla="*/ 696035 w 1069984"/>
              <a:gd name="connsiteY7-2144" fmla="*/ 60050 h 488590"/>
              <a:gd name="connsiteX8-2145" fmla="*/ 723331 w 1069984"/>
              <a:gd name="connsiteY8-2146" fmla="*/ 57321 h 488590"/>
              <a:gd name="connsiteX9-2147" fmla="*/ 728790 w 1069984"/>
              <a:gd name="connsiteY9-2148" fmla="*/ 49132 h 488590"/>
              <a:gd name="connsiteX10-2149" fmla="*/ 736979 w 1069984"/>
              <a:gd name="connsiteY10-2150" fmla="*/ 46403 h 488590"/>
              <a:gd name="connsiteX11-2151" fmla="*/ 767004 w 1069984"/>
              <a:gd name="connsiteY11-2152" fmla="*/ 49132 h 488590"/>
              <a:gd name="connsiteX12-2153" fmla="*/ 769733 w 1069984"/>
              <a:gd name="connsiteY12-2154" fmla="*/ 57321 h 488590"/>
              <a:gd name="connsiteX13-2155" fmla="*/ 777922 w 1069984"/>
              <a:gd name="connsiteY13-2156" fmla="*/ 60050 h 488590"/>
              <a:gd name="connsiteX14-2157" fmla="*/ 786111 w 1069984"/>
              <a:gd name="connsiteY14-2158" fmla="*/ 65509 h 488590"/>
              <a:gd name="connsiteX15-2159" fmla="*/ 791570 w 1069984"/>
              <a:gd name="connsiteY15-2160" fmla="*/ 70969 h 488590"/>
              <a:gd name="connsiteX16-2161" fmla="*/ 821595 w 1069984"/>
              <a:gd name="connsiteY16-2162" fmla="*/ 68239 h 488590"/>
              <a:gd name="connsiteX17-2163" fmla="*/ 837972 w 1069984"/>
              <a:gd name="connsiteY17-2164" fmla="*/ 35484 h 488590"/>
              <a:gd name="connsiteX18-2165" fmla="*/ 840702 w 1069984"/>
              <a:gd name="connsiteY18-2166" fmla="*/ 27296 h 488590"/>
              <a:gd name="connsiteX19-2167" fmla="*/ 843431 w 1069984"/>
              <a:gd name="connsiteY19-2168" fmla="*/ 16377 h 488590"/>
              <a:gd name="connsiteX20-2169" fmla="*/ 851620 w 1069984"/>
              <a:gd name="connsiteY20-2170" fmla="*/ 13648 h 488590"/>
              <a:gd name="connsiteX21-2171" fmla="*/ 873456 w 1069984"/>
              <a:gd name="connsiteY21-2172" fmla="*/ 8189 h 488590"/>
              <a:gd name="connsiteX22-2173" fmla="*/ 889834 w 1069984"/>
              <a:gd name="connsiteY22-2174" fmla="*/ 0 h 488590"/>
              <a:gd name="connsiteX23-2175" fmla="*/ 906211 w 1069984"/>
              <a:gd name="connsiteY23-2176" fmla="*/ 2730 h 488590"/>
              <a:gd name="connsiteX24-2177" fmla="*/ 914400 w 1069984"/>
              <a:gd name="connsiteY24-2178" fmla="*/ 30025 h 488590"/>
              <a:gd name="connsiteX25-2179" fmla="*/ 930777 w 1069984"/>
              <a:gd name="connsiteY25-2180" fmla="*/ 38214 h 488590"/>
              <a:gd name="connsiteX26-2181" fmla="*/ 947154 w 1069984"/>
              <a:gd name="connsiteY26-2182" fmla="*/ 43673 h 488590"/>
              <a:gd name="connsiteX27-2183" fmla="*/ 955343 w 1069984"/>
              <a:gd name="connsiteY27-2184" fmla="*/ 46403 h 488590"/>
              <a:gd name="connsiteX28-2185" fmla="*/ 999016 w 1069984"/>
              <a:gd name="connsiteY28-2186" fmla="*/ 49132 h 488590"/>
              <a:gd name="connsiteX29-2187" fmla="*/ 1004475 w 1069984"/>
              <a:gd name="connsiteY29-2188" fmla="*/ 57321 h 488590"/>
              <a:gd name="connsiteX30-2189" fmla="*/ 1012664 w 1069984"/>
              <a:gd name="connsiteY30-2190" fmla="*/ 60050 h 488590"/>
              <a:gd name="connsiteX31-2191" fmla="*/ 1026311 w 1069984"/>
              <a:gd name="connsiteY31-2192" fmla="*/ 70969 h 488590"/>
              <a:gd name="connsiteX32-2193" fmla="*/ 1029041 w 1069984"/>
              <a:gd name="connsiteY32-2194" fmla="*/ 90075 h 488590"/>
              <a:gd name="connsiteX33-2195" fmla="*/ 1031770 w 1069984"/>
              <a:gd name="connsiteY33-2196" fmla="*/ 98264 h 488590"/>
              <a:gd name="connsiteX34-2197" fmla="*/ 1039959 w 1069984"/>
              <a:gd name="connsiteY34-2198" fmla="*/ 100994 h 488590"/>
              <a:gd name="connsiteX35-2199" fmla="*/ 1045418 w 1069984"/>
              <a:gd name="connsiteY35-2200" fmla="*/ 109182 h 488590"/>
              <a:gd name="connsiteX36-2201" fmla="*/ 1050877 w 1069984"/>
              <a:gd name="connsiteY36-2202" fmla="*/ 131019 h 488590"/>
              <a:gd name="connsiteX37-2203" fmla="*/ 1056336 w 1069984"/>
              <a:gd name="connsiteY37-2204" fmla="*/ 139207 h 488590"/>
              <a:gd name="connsiteX38-2205" fmla="*/ 1059066 w 1069984"/>
              <a:gd name="connsiteY38-2206" fmla="*/ 150126 h 488590"/>
              <a:gd name="connsiteX39-2207" fmla="*/ 1069984 w 1069984"/>
              <a:gd name="connsiteY39-2208" fmla="*/ 166503 h 488590"/>
              <a:gd name="connsiteX40-2209" fmla="*/ 1061795 w 1069984"/>
              <a:gd name="connsiteY40-2210" fmla="*/ 182880 h 488590"/>
              <a:gd name="connsiteX41-2211" fmla="*/ 1059066 w 1069984"/>
              <a:gd name="connsiteY41-2212" fmla="*/ 191069 h 488590"/>
              <a:gd name="connsiteX42-2213" fmla="*/ 1048148 w 1069984"/>
              <a:gd name="connsiteY42-2214" fmla="*/ 193798 h 488590"/>
              <a:gd name="connsiteX43-2215" fmla="*/ 1034500 w 1069984"/>
              <a:gd name="connsiteY43-2216" fmla="*/ 204717 h 488590"/>
              <a:gd name="connsiteX44-2217" fmla="*/ 1026311 w 1069984"/>
              <a:gd name="connsiteY44-2218" fmla="*/ 221094 h 488590"/>
              <a:gd name="connsiteX45-2219" fmla="*/ 1023582 w 1069984"/>
              <a:gd name="connsiteY45-2220" fmla="*/ 237471 h 488590"/>
              <a:gd name="connsiteX46-2221" fmla="*/ 1020852 w 1069984"/>
              <a:gd name="connsiteY46-2222" fmla="*/ 245660 h 488590"/>
              <a:gd name="connsiteX47-2223" fmla="*/ 1012664 w 1069984"/>
              <a:gd name="connsiteY47-2224" fmla="*/ 248389 h 488590"/>
              <a:gd name="connsiteX48-2225" fmla="*/ 1007204 w 1069984"/>
              <a:gd name="connsiteY48-2226" fmla="*/ 253849 h 488590"/>
              <a:gd name="connsiteX49-2227" fmla="*/ 996286 w 1069984"/>
              <a:gd name="connsiteY49-2228" fmla="*/ 270226 h 488590"/>
              <a:gd name="connsiteX50-2229" fmla="*/ 993557 w 1069984"/>
              <a:gd name="connsiteY50-2230" fmla="*/ 278414 h 488590"/>
              <a:gd name="connsiteX51-2231" fmla="*/ 982638 w 1069984"/>
              <a:gd name="connsiteY51-2232" fmla="*/ 289333 h 488590"/>
              <a:gd name="connsiteX52-2233" fmla="*/ 979909 w 1069984"/>
              <a:gd name="connsiteY52-2234" fmla="*/ 297521 h 488590"/>
              <a:gd name="connsiteX53-2235" fmla="*/ 974450 w 1069984"/>
              <a:gd name="connsiteY53-2236" fmla="*/ 316628 h 488590"/>
              <a:gd name="connsiteX54-2237" fmla="*/ 968991 w 1069984"/>
              <a:gd name="connsiteY54-2238" fmla="*/ 324817 h 488590"/>
              <a:gd name="connsiteX55-2239" fmla="*/ 963532 w 1069984"/>
              <a:gd name="connsiteY55-2240" fmla="*/ 341194 h 488590"/>
              <a:gd name="connsiteX56-2241" fmla="*/ 949884 w 1069984"/>
              <a:gd name="connsiteY56-2242" fmla="*/ 365760 h 488590"/>
              <a:gd name="connsiteX57-2243" fmla="*/ 941695 w 1069984"/>
              <a:gd name="connsiteY57-2244" fmla="*/ 368490 h 488590"/>
              <a:gd name="connsiteX58-2245" fmla="*/ 928047 w 1069984"/>
              <a:gd name="connsiteY58-2246" fmla="*/ 379408 h 488590"/>
              <a:gd name="connsiteX59-2247" fmla="*/ 922588 w 1069984"/>
              <a:gd name="connsiteY59-2248" fmla="*/ 387597 h 488590"/>
              <a:gd name="connsiteX60-2249" fmla="*/ 906211 w 1069984"/>
              <a:gd name="connsiteY60-2250" fmla="*/ 393056 h 488590"/>
              <a:gd name="connsiteX61-2251" fmla="*/ 898022 w 1069984"/>
              <a:gd name="connsiteY61-2252" fmla="*/ 395785 h 488590"/>
              <a:gd name="connsiteX62-2253" fmla="*/ 884375 w 1069984"/>
              <a:gd name="connsiteY62-2254" fmla="*/ 409433 h 488590"/>
              <a:gd name="connsiteX63-2255" fmla="*/ 876186 w 1069984"/>
              <a:gd name="connsiteY63-2256" fmla="*/ 425810 h 488590"/>
              <a:gd name="connsiteX64-2257" fmla="*/ 859809 w 1069984"/>
              <a:gd name="connsiteY64-2258" fmla="*/ 428540 h 488590"/>
              <a:gd name="connsiteX65-2259" fmla="*/ 756086 w 1069984"/>
              <a:gd name="connsiteY65-2260" fmla="*/ 425810 h 488590"/>
              <a:gd name="connsiteX66-2261" fmla="*/ 726061 w 1069984"/>
              <a:gd name="connsiteY66-2262" fmla="*/ 425810 h 488590"/>
              <a:gd name="connsiteX67-2263" fmla="*/ 723331 w 1069984"/>
              <a:gd name="connsiteY67-2264" fmla="*/ 433999 h 488590"/>
              <a:gd name="connsiteX68-2265" fmla="*/ 706954 w 1069984"/>
              <a:gd name="connsiteY68-2266" fmla="*/ 442188 h 488590"/>
              <a:gd name="connsiteX69-2267" fmla="*/ 698765 w 1069984"/>
              <a:gd name="connsiteY69-2268" fmla="*/ 447647 h 488590"/>
              <a:gd name="connsiteX70-2269" fmla="*/ 685117 w 1069984"/>
              <a:gd name="connsiteY70-2270" fmla="*/ 458565 h 488590"/>
              <a:gd name="connsiteX71-2271" fmla="*/ 679658 w 1069984"/>
              <a:gd name="connsiteY71-2272" fmla="*/ 466754 h 488590"/>
              <a:gd name="connsiteX72-2273" fmla="*/ 674199 w 1069984"/>
              <a:gd name="connsiteY72-2274" fmla="*/ 483131 h 488590"/>
              <a:gd name="connsiteX73-2275" fmla="*/ 657822 w 1069984"/>
              <a:gd name="connsiteY73-2276" fmla="*/ 488590 h 488590"/>
              <a:gd name="connsiteX74-2277" fmla="*/ 537721 w 1069984"/>
              <a:gd name="connsiteY74-2278" fmla="*/ 485860 h 488590"/>
              <a:gd name="connsiteX75-2279" fmla="*/ 532262 w 1069984"/>
              <a:gd name="connsiteY75-2280" fmla="*/ 477672 h 488590"/>
              <a:gd name="connsiteX76-2281" fmla="*/ 524074 w 1069984"/>
              <a:gd name="connsiteY76-2282" fmla="*/ 474942 h 488590"/>
              <a:gd name="connsiteX77-2283" fmla="*/ 510426 w 1069984"/>
              <a:gd name="connsiteY77-2284" fmla="*/ 472213 h 488590"/>
              <a:gd name="connsiteX78-2285" fmla="*/ 499508 w 1069984"/>
              <a:gd name="connsiteY78-2286" fmla="*/ 469483 h 488590"/>
              <a:gd name="connsiteX79-2287" fmla="*/ 491319 w 1069984"/>
              <a:gd name="connsiteY79-2288" fmla="*/ 464024 h 488590"/>
              <a:gd name="connsiteX80-2289" fmla="*/ 472212 w 1069984"/>
              <a:gd name="connsiteY80-2290" fmla="*/ 458565 h 488590"/>
              <a:gd name="connsiteX81-2291" fmla="*/ 455835 w 1069984"/>
              <a:gd name="connsiteY81-2292" fmla="*/ 450376 h 488590"/>
              <a:gd name="connsiteX82-2293" fmla="*/ 447646 w 1069984"/>
              <a:gd name="connsiteY82-2294" fmla="*/ 444917 h 488590"/>
              <a:gd name="connsiteX83-2295" fmla="*/ 428539 w 1069984"/>
              <a:gd name="connsiteY83-2296" fmla="*/ 439458 h 488590"/>
              <a:gd name="connsiteX84-2297" fmla="*/ 420351 w 1069984"/>
              <a:gd name="connsiteY84-2298" fmla="*/ 436729 h 488590"/>
              <a:gd name="connsiteX85-2299" fmla="*/ 414892 w 1069984"/>
              <a:gd name="connsiteY85-2300" fmla="*/ 431269 h 488590"/>
              <a:gd name="connsiteX86-2301" fmla="*/ 368489 w 1069984"/>
              <a:gd name="connsiteY86-2302" fmla="*/ 433999 h 488590"/>
              <a:gd name="connsiteX87-2303" fmla="*/ 302980 w 1069984"/>
              <a:gd name="connsiteY87-2304" fmla="*/ 428540 h 488590"/>
              <a:gd name="connsiteX88-2305" fmla="*/ 294791 w 1069984"/>
              <a:gd name="connsiteY88-2306" fmla="*/ 420351 h 488590"/>
              <a:gd name="connsiteX89-2307" fmla="*/ 281144 w 1069984"/>
              <a:gd name="connsiteY89-2308" fmla="*/ 398515 h 488590"/>
              <a:gd name="connsiteX90-2309" fmla="*/ 270225 w 1069984"/>
              <a:gd name="connsiteY90-2310" fmla="*/ 395785 h 488590"/>
              <a:gd name="connsiteX91-2311" fmla="*/ 185609 w 1069984"/>
              <a:gd name="connsiteY91-2312" fmla="*/ 398515 h 488590"/>
              <a:gd name="connsiteX92-2313" fmla="*/ 180150 w 1069984"/>
              <a:gd name="connsiteY92-2314" fmla="*/ 406703 h 488590"/>
              <a:gd name="connsiteX93-2315" fmla="*/ 171961 w 1069984"/>
              <a:gd name="connsiteY93-2316" fmla="*/ 420351 h 488590"/>
              <a:gd name="connsiteX94-2317" fmla="*/ 120100 w 1069984"/>
              <a:gd name="connsiteY94-2318" fmla="*/ 417622 h 488590"/>
              <a:gd name="connsiteX95-2319" fmla="*/ 120100 w 1069984"/>
              <a:gd name="connsiteY95-2320" fmla="*/ 398515 h 488590"/>
              <a:gd name="connsiteX96-2321" fmla="*/ 128289 w 1069984"/>
              <a:gd name="connsiteY96-2322" fmla="*/ 395785 h 488590"/>
              <a:gd name="connsiteX97-2323" fmla="*/ 141936 w 1069984"/>
              <a:gd name="connsiteY97-2324" fmla="*/ 393056 h 488590"/>
              <a:gd name="connsiteX98-2325" fmla="*/ 150125 w 1069984"/>
              <a:gd name="connsiteY98-2326" fmla="*/ 390326 h 488590"/>
              <a:gd name="connsiteX99-2327" fmla="*/ 161043 w 1069984"/>
              <a:gd name="connsiteY99-2328" fmla="*/ 387597 h 488590"/>
              <a:gd name="connsiteX100-2329" fmla="*/ 152855 w 1069984"/>
              <a:gd name="connsiteY100-2330" fmla="*/ 363031 h 488590"/>
              <a:gd name="connsiteX101-2331" fmla="*/ 84616 w 1069984"/>
              <a:gd name="connsiteY101-2332" fmla="*/ 354842 h 488590"/>
              <a:gd name="connsiteX102-2333" fmla="*/ 68238 w 1069984"/>
              <a:gd name="connsiteY102-2334" fmla="*/ 333006 h 488590"/>
              <a:gd name="connsiteX103-2335" fmla="*/ 62779 w 1069984"/>
              <a:gd name="connsiteY103-2336" fmla="*/ 316628 h 488590"/>
              <a:gd name="connsiteX104-2337" fmla="*/ 46402 w 1069984"/>
              <a:gd name="connsiteY104-2338" fmla="*/ 311169 h 488590"/>
              <a:gd name="connsiteX105-2339" fmla="*/ 30025 w 1069984"/>
              <a:gd name="connsiteY105-2340" fmla="*/ 300251 h 488590"/>
              <a:gd name="connsiteX106-2341" fmla="*/ 13647 w 1069984"/>
              <a:gd name="connsiteY106-2342" fmla="*/ 292062 h 488590"/>
              <a:gd name="connsiteX107-2343" fmla="*/ 5459 w 1069984"/>
              <a:gd name="connsiteY107-2344" fmla="*/ 270226 h 488590"/>
              <a:gd name="connsiteX108-2345" fmla="*/ 0 w 1069984"/>
              <a:gd name="connsiteY108-2346" fmla="*/ 262037 h 488590"/>
              <a:gd name="connsiteX109-2347" fmla="*/ 2729 w 1069984"/>
              <a:gd name="connsiteY109-2348" fmla="*/ 232012 h 488590"/>
              <a:gd name="connsiteX110-2349" fmla="*/ 16377 w 1069984"/>
              <a:gd name="connsiteY110-2350" fmla="*/ 226553 h 488590"/>
              <a:gd name="connsiteX111-2351" fmla="*/ 40943 w 1069984"/>
              <a:gd name="connsiteY111-2352" fmla="*/ 215635 h 488590"/>
              <a:gd name="connsiteX112-2353" fmla="*/ 49132 w 1069984"/>
              <a:gd name="connsiteY112-2354" fmla="*/ 212905 h 488590"/>
              <a:gd name="connsiteX113-2355" fmla="*/ 90075 w 1069984"/>
              <a:gd name="connsiteY113-2356" fmla="*/ 215635 h 488590"/>
              <a:gd name="connsiteX114-2357" fmla="*/ 92804 w 1069984"/>
              <a:gd name="connsiteY114-2358" fmla="*/ 237471 h 488590"/>
              <a:gd name="connsiteX115-2359" fmla="*/ 98264 w 1069984"/>
              <a:gd name="connsiteY115-2360" fmla="*/ 253849 h 488590"/>
              <a:gd name="connsiteX116-2361" fmla="*/ 100993 w 1069984"/>
              <a:gd name="connsiteY116-2362" fmla="*/ 262037 h 488590"/>
              <a:gd name="connsiteX117-2363" fmla="*/ 109182 w 1069984"/>
              <a:gd name="connsiteY117-2364" fmla="*/ 264767 h 488590"/>
              <a:gd name="connsiteX118-2365" fmla="*/ 125559 w 1069984"/>
              <a:gd name="connsiteY118-2366" fmla="*/ 275685 h 488590"/>
              <a:gd name="connsiteX119-2367" fmla="*/ 133748 w 1069984"/>
              <a:gd name="connsiteY119-2368" fmla="*/ 272955 h 488590"/>
              <a:gd name="connsiteX120-2369" fmla="*/ 136477 w 1069984"/>
              <a:gd name="connsiteY120-2370" fmla="*/ 264767 h 488590"/>
              <a:gd name="connsiteX121-2371" fmla="*/ 158314 w 1069984"/>
              <a:gd name="connsiteY121-2372" fmla="*/ 223824 h 488590"/>
              <a:gd name="connsiteX122-2373" fmla="*/ 221093 w 1069984"/>
              <a:gd name="connsiteY122-2374" fmla="*/ 251119 h 488590"/>
              <a:gd name="connsiteX123-2375" fmla="*/ 223823 w 1069984"/>
              <a:gd name="connsiteY123-2376" fmla="*/ 262037 h 488590"/>
              <a:gd name="connsiteX124-2377" fmla="*/ 275684 w 1069984"/>
              <a:gd name="connsiteY124-2378" fmla="*/ 259308 h 488590"/>
              <a:gd name="connsiteX125-2379" fmla="*/ 283873 w 1069984"/>
              <a:gd name="connsiteY125-2380" fmla="*/ 256578 h 488590"/>
              <a:gd name="connsiteX126-2381" fmla="*/ 297521 w 1069984"/>
              <a:gd name="connsiteY126-2382" fmla="*/ 245660 h 488590"/>
              <a:gd name="connsiteX127-2383" fmla="*/ 313898 w 1069984"/>
              <a:gd name="connsiteY127-2384" fmla="*/ 223823 h 488590"/>
              <a:gd name="connsiteX128-2385" fmla="*/ 322087 w 1069984"/>
              <a:gd name="connsiteY128-2386" fmla="*/ 204717 h 488590"/>
              <a:gd name="connsiteX129-2387" fmla="*/ 330275 w 1069984"/>
              <a:gd name="connsiteY129-2388" fmla="*/ 201987 h 488590"/>
              <a:gd name="connsiteX130-2389" fmla="*/ 368489 w 1069984"/>
              <a:gd name="connsiteY130-2390" fmla="*/ 204717 h 488590"/>
              <a:gd name="connsiteX131-2391" fmla="*/ 384867 w 1069984"/>
              <a:gd name="connsiteY131-2392" fmla="*/ 210176 h 488590"/>
              <a:gd name="connsiteX132-2393" fmla="*/ 423080 w 1069984"/>
              <a:gd name="connsiteY132-2394" fmla="*/ 215635 h 488590"/>
              <a:gd name="connsiteX133-2395" fmla="*/ 431269 w 1069984"/>
              <a:gd name="connsiteY133-2396" fmla="*/ 218364 h 488590"/>
              <a:gd name="connsiteX134-2397" fmla="*/ 442187 w 1069984"/>
              <a:gd name="connsiteY134-2398" fmla="*/ 221094 h 488590"/>
              <a:gd name="connsiteX135-2399" fmla="*/ 464024 w 1069984"/>
              <a:gd name="connsiteY135-2400" fmla="*/ 237471 h 488590"/>
              <a:gd name="connsiteX136-2401" fmla="*/ 472212 w 1069984"/>
              <a:gd name="connsiteY136-2402" fmla="*/ 242930 h 488590"/>
              <a:gd name="connsiteX137-2403" fmla="*/ 474942 w 1069984"/>
              <a:gd name="connsiteY137-2404" fmla="*/ 251119 h 488590"/>
              <a:gd name="connsiteX138-2405" fmla="*/ 502237 w 1069984"/>
              <a:gd name="connsiteY138-2406" fmla="*/ 262037 h 488590"/>
              <a:gd name="connsiteX139-2407" fmla="*/ 507696 w 1069984"/>
              <a:gd name="connsiteY139-2408" fmla="*/ 253849 h 488590"/>
              <a:gd name="connsiteX140-2409" fmla="*/ 513155 w 1069984"/>
              <a:gd name="connsiteY140-2410" fmla="*/ 232012 h 488590"/>
              <a:gd name="connsiteX141-2411" fmla="*/ 515885 w 1069984"/>
              <a:gd name="connsiteY141-2412" fmla="*/ 223823 h 488590"/>
              <a:gd name="connsiteX142-2413" fmla="*/ 513155 w 1069984"/>
              <a:gd name="connsiteY142-2414" fmla="*/ 166503 h 488590"/>
              <a:gd name="connsiteX143-2415" fmla="*/ 504967 w 1069984"/>
              <a:gd name="connsiteY143-2416" fmla="*/ 161044 h 488590"/>
              <a:gd name="connsiteX144-2417" fmla="*/ 499508 w 1069984"/>
              <a:gd name="connsiteY144-2418" fmla="*/ 152855 h 488590"/>
              <a:gd name="connsiteX145-2419" fmla="*/ 491319 w 1069984"/>
              <a:gd name="connsiteY145-2420" fmla="*/ 144666 h 488590"/>
              <a:gd name="connsiteX146-2421" fmla="*/ 480401 w 1069984"/>
              <a:gd name="connsiteY146-2422" fmla="*/ 122830 h 488590"/>
              <a:gd name="connsiteX147-2423" fmla="*/ 483130 w 1069984"/>
              <a:gd name="connsiteY147-2424" fmla="*/ 81887 h 488590"/>
              <a:gd name="connsiteX148-2425" fmla="*/ 502683 w 1069984"/>
              <a:gd name="connsiteY148-2426" fmla="*/ 70078 h 488590"/>
              <a:gd name="connsiteX149-2427" fmla="*/ 557525 w 1069984"/>
              <a:gd name="connsiteY149-2428" fmla="*/ 64173 h 488590"/>
              <a:gd name="connsiteX150-2429" fmla="*/ 572760 w 1069984"/>
              <a:gd name="connsiteY150-2430" fmla="*/ 47099 h 488590"/>
              <a:gd name="connsiteX151-2431" fmla="*/ 608690 w 1069984"/>
              <a:gd name="connsiteY151-2432" fmla="*/ 19107 h 488590"/>
              <a:gd name="connsiteX0-2433" fmla="*/ 608690 w 1069984"/>
              <a:gd name="connsiteY0-2434" fmla="*/ 20256 h 489739"/>
              <a:gd name="connsiteX1-2435" fmla="*/ 635985 w 1069984"/>
              <a:gd name="connsiteY1-2436" fmla="*/ 22986 h 489739"/>
              <a:gd name="connsiteX2-2437" fmla="*/ 644174 w 1069984"/>
              <a:gd name="connsiteY2-2438" fmla="*/ 25715 h 489739"/>
              <a:gd name="connsiteX3-2439" fmla="*/ 660551 w 1069984"/>
              <a:gd name="connsiteY3-2440" fmla="*/ 28445 h 489739"/>
              <a:gd name="connsiteX4-2441" fmla="*/ 676929 w 1069984"/>
              <a:gd name="connsiteY4-2442" fmla="*/ 33904 h 489739"/>
              <a:gd name="connsiteX5-2443" fmla="*/ 682388 w 1069984"/>
              <a:gd name="connsiteY5-2444" fmla="*/ 42092 h 489739"/>
              <a:gd name="connsiteX6-2445" fmla="*/ 687847 w 1069984"/>
              <a:gd name="connsiteY6-2446" fmla="*/ 58470 h 489739"/>
              <a:gd name="connsiteX7-2447" fmla="*/ 696035 w 1069984"/>
              <a:gd name="connsiteY7-2448" fmla="*/ 61199 h 489739"/>
              <a:gd name="connsiteX8-2449" fmla="*/ 723331 w 1069984"/>
              <a:gd name="connsiteY8-2450" fmla="*/ 58470 h 489739"/>
              <a:gd name="connsiteX9-2451" fmla="*/ 728790 w 1069984"/>
              <a:gd name="connsiteY9-2452" fmla="*/ 50281 h 489739"/>
              <a:gd name="connsiteX10-2453" fmla="*/ 736979 w 1069984"/>
              <a:gd name="connsiteY10-2454" fmla="*/ 47552 h 489739"/>
              <a:gd name="connsiteX11-2455" fmla="*/ 767004 w 1069984"/>
              <a:gd name="connsiteY11-2456" fmla="*/ 50281 h 489739"/>
              <a:gd name="connsiteX12-2457" fmla="*/ 769733 w 1069984"/>
              <a:gd name="connsiteY12-2458" fmla="*/ 58470 h 489739"/>
              <a:gd name="connsiteX13-2459" fmla="*/ 777922 w 1069984"/>
              <a:gd name="connsiteY13-2460" fmla="*/ 61199 h 489739"/>
              <a:gd name="connsiteX14-2461" fmla="*/ 786111 w 1069984"/>
              <a:gd name="connsiteY14-2462" fmla="*/ 66658 h 489739"/>
              <a:gd name="connsiteX15-2463" fmla="*/ 791570 w 1069984"/>
              <a:gd name="connsiteY15-2464" fmla="*/ 72118 h 489739"/>
              <a:gd name="connsiteX16-2465" fmla="*/ 821595 w 1069984"/>
              <a:gd name="connsiteY16-2466" fmla="*/ 69388 h 489739"/>
              <a:gd name="connsiteX17-2467" fmla="*/ 837972 w 1069984"/>
              <a:gd name="connsiteY17-2468" fmla="*/ 36633 h 489739"/>
              <a:gd name="connsiteX18-2469" fmla="*/ 840702 w 1069984"/>
              <a:gd name="connsiteY18-2470" fmla="*/ 28445 h 489739"/>
              <a:gd name="connsiteX19-2471" fmla="*/ 843431 w 1069984"/>
              <a:gd name="connsiteY19-2472" fmla="*/ 17526 h 489739"/>
              <a:gd name="connsiteX20-2473" fmla="*/ 851620 w 1069984"/>
              <a:gd name="connsiteY20-2474" fmla="*/ 14797 h 489739"/>
              <a:gd name="connsiteX21-2475" fmla="*/ 868693 w 1069984"/>
              <a:gd name="connsiteY21-2476" fmla="*/ 1401 h 489739"/>
              <a:gd name="connsiteX22-2477" fmla="*/ 889834 w 1069984"/>
              <a:gd name="connsiteY22-2478" fmla="*/ 1149 h 489739"/>
              <a:gd name="connsiteX23-2479" fmla="*/ 906211 w 1069984"/>
              <a:gd name="connsiteY23-2480" fmla="*/ 3879 h 489739"/>
              <a:gd name="connsiteX24-2481" fmla="*/ 914400 w 1069984"/>
              <a:gd name="connsiteY24-2482" fmla="*/ 31174 h 489739"/>
              <a:gd name="connsiteX25-2483" fmla="*/ 930777 w 1069984"/>
              <a:gd name="connsiteY25-2484" fmla="*/ 39363 h 489739"/>
              <a:gd name="connsiteX26-2485" fmla="*/ 947154 w 1069984"/>
              <a:gd name="connsiteY26-2486" fmla="*/ 44822 h 489739"/>
              <a:gd name="connsiteX27-2487" fmla="*/ 955343 w 1069984"/>
              <a:gd name="connsiteY27-2488" fmla="*/ 47552 h 489739"/>
              <a:gd name="connsiteX28-2489" fmla="*/ 999016 w 1069984"/>
              <a:gd name="connsiteY28-2490" fmla="*/ 50281 h 489739"/>
              <a:gd name="connsiteX29-2491" fmla="*/ 1004475 w 1069984"/>
              <a:gd name="connsiteY29-2492" fmla="*/ 58470 h 489739"/>
              <a:gd name="connsiteX30-2493" fmla="*/ 1012664 w 1069984"/>
              <a:gd name="connsiteY30-2494" fmla="*/ 61199 h 489739"/>
              <a:gd name="connsiteX31-2495" fmla="*/ 1026311 w 1069984"/>
              <a:gd name="connsiteY31-2496" fmla="*/ 72118 h 489739"/>
              <a:gd name="connsiteX32-2497" fmla="*/ 1029041 w 1069984"/>
              <a:gd name="connsiteY32-2498" fmla="*/ 91224 h 489739"/>
              <a:gd name="connsiteX33-2499" fmla="*/ 1031770 w 1069984"/>
              <a:gd name="connsiteY33-2500" fmla="*/ 99413 h 489739"/>
              <a:gd name="connsiteX34-2501" fmla="*/ 1039959 w 1069984"/>
              <a:gd name="connsiteY34-2502" fmla="*/ 102143 h 489739"/>
              <a:gd name="connsiteX35-2503" fmla="*/ 1045418 w 1069984"/>
              <a:gd name="connsiteY35-2504" fmla="*/ 110331 h 489739"/>
              <a:gd name="connsiteX36-2505" fmla="*/ 1050877 w 1069984"/>
              <a:gd name="connsiteY36-2506" fmla="*/ 132168 h 489739"/>
              <a:gd name="connsiteX37-2507" fmla="*/ 1056336 w 1069984"/>
              <a:gd name="connsiteY37-2508" fmla="*/ 140356 h 489739"/>
              <a:gd name="connsiteX38-2509" fmla="*/ 1059066 w 1069984"/>
              <a:gd name="connsiteY38-2510" fmla="*/ 151275 h 489739"/>
              <a:gd name="connsiteX39-2511" fmla="*/ 1069984 w 1069984"/>
              <a:gd name="connsiteY39-2512" fmla="*/ 167652 h 489739"/>
              <a:gd name="connsiteX40-2513" fmla="*/ 1061795 w 1069984"/>
              <a:gd name="connsiteY40-2514" fmla="*/ 184029 h 489739"/>
              <a:gd name="connsiteX41-2515" fmla="*/ 1059066 w 1069984"/>
              <a:gd name="connsiteY41-2516" fmla="*/ 192218 h 489739"/>
              <a:gd name="connsiteX42-2517" fmla="*/ 1048148 w 1069984"/>
              <a:gd name="connsiteY42-2518" fmla="*/ 194947 h 489739"/>
              <a:gd name="connsiteX43-2519" fmla="*/ 1034500 w 1069984"/>
              <a:gd name="connsiteY43-2520" fmla="*/ 205866 h 489739"/>
              <a:gd name="connsiteX44-2521" fmla="*/ 1026311 w 1069984"/>
              <a:gd name="connsiteY44-2522" fmla="*/ 222243 h 489739"/>
              <a:gd name="connsiteX45-2523" fmla="*/ 1023582 w 1069984"/>
              <a:gd name="connsiteY45-2524" fmla="*/ 238620 h 489739"/>
              <a:gd name="connsiteX46-2525" fmla="*/ 1020852 w 1069984"/>
              <a:gd name="connsiteY46-2526" fmla="*/ 246809 h 489739"/>
              <a:gd name="connsiteX47-2527" fmla="*/ 1012664 w 1069984"/>
              <a:gd name="connsiteY47-2528" fmla="*/ 249538 h 489739"/>
              <a:gd name="connsiteX48-2529" fmla="*/ 1007204 w 1069984"/>
              <a:gd name="connsiteY48-2530" fmla="*/ 254998 h 489739"/>
              <a:gd name="connsiteX49-2531" fmla="*/ 996286 w 1069984"/>
              <a:gd name="connsiteY49-2532" fmla="*/ 271375 h 489739"/>
              <a:gd name="connsiteX50-2533" fmla="*/ 993557 w 1069984"/>
              <a:gd name="connsiteY50-2534" fmla="*/ 279563 h 489739"/>
              <a:gd name="connsiteX51-2535" fmla="*/ 982638 w 1069984"/>
              <a:gd name="connsiteY51-2536" fmla="*/ 290482 h 489739"/>
              <a:gd name="connsiteX52-2537" fmla="*/ 979909 w 1069984"/>
              <a:gd name="connsiteY52-2538" fmla="*/ 298670 h 489739"/>
              <a:gd name="connsiteX53-2539" fmla="*/ 974450 w 1069984"/>
              <a:gd name="connsiteY53-2540" fmla="*/ 317777 h 489739"/>
              <a:gd name="connsiteX54-2541" fmla="*/ 968991 w 1069984"/>
              <a:gd name="connsiteY54-2542" fmla="*/ 325966 h 489739"/>
              <a:gd name="connsiteX55-2543" fmla="*/ 963532 w 1069984"/>
              <a:gd name="connsiteY55-2544" fmla="*/ 342343 h 489739"/>
              <a:gd name="connsiteX56-2545" fmla="*/ 949884 w 1069984"/>
              <a:gd name="connsiteY56-2546" fmla="*/ 366909 h 489739"/>
              <a:gd name="connsiteX57-2547" fmla="*/ 941695 w 1069984"/>
              <a:gd name="connsiteY57-2548" fmla="*/ 369639 h 489739"/>
              <a:gd name="connsiteX58-2549" fmla="*/ 928047 w 1069984"/>
              <a:gd name="connsiteY58-2550" fmla="*/ 380557 h 489739"/>
              <a:gd name="connsiteX59-2551" fmla="*/ 922588 w 1069984"/>
              <a:gd name="connsiteY59-2552" fmla="*/ 388746 h 489739"/>
              <a:gd name="connsiteX60-2553" fmla="*/ 906211 w 1069984"/>
              <a:gd name="connsiteY60-2554" fmla="*/ 394205 h 489739"/>
              <a:gd name="connsiteX61-2555" fmla="*/ 898022 w 1069984"/>
              <a:gd name="connsiteY61-2556" fmla="*/ 396934 h 489739"/>
              <a:gd name="connsiteX62-2557" fmla="*/ 884375 w 1069984"/>
              <a:gd name="connsiteY62-2558" fmla="*/ 410582 h 489739"/>
              <a:gd name="connsiteX63-2559" fmla="*/ 876186 w 1069984"/>
              <a:gd name="connsiteY63-2560" fmla="*/ 426959 h 489739"/>
              <a:gd name="connsiteX64-2561" fmla="*/ 859809 w 1069984"/>
              <a:gd name="connsiteY64-2562" fmla="*/ 429689 h 489739"/>
              <a:gd name="connsiteX65-2563" fmla="*/ 756086 w 1069984"/>
              <a:gd name="connsiteY65-2564" fmla="*/ 426959 h 489739"/>
              <a:gd name="connsiteX66-2565" fmla="*/ 726061 w 1069984"/>
              <a:gd name="connsiteY66-2566" fmla="*/ 426959 h 489739"/>
              <a:gd name="connsiteX67-2567" fmla="*/ 723331 w 1069984"/>
              <a:gd name="connsiteY67-2568" fmla="*/ 435148 h 489739"/>
              <a:gd name="connsiteX68-2569" fmla="*/ 706954 w 1069984"/>
              <a:gd name="connsiteY68-2570" fmla="*/ 443337 h 489739"/>
              <a:gd name="connsiteX69-2571" fmla="*/ 698765 w 1069984"/>
              <a:gd name="connsiteY69-2572" fmla="*/ 448796 h 489739"/>
              <a:gd name="connsiteX70-2573" fmla="*/ 685117 w 1069984"/>
              <a:gd name="connsiteY70-2574" fmla="*/ 459714 h 489739"/>
              <a:gd name="connsiteX71-2575" fmla="*/ 679658 w 1069984"/>
              <a:gd name="connsiteY71-2576" fmla="*/ 467903 h 489739"/>
              <a:gd name="connsiteX72-2577" fmla="*/ 674199 w 1069984"/>
              <a:gd name="connsiteY72-2578" fmla="*/ 484280 h 489739"/>
              <a:gd name="connsiteX73-2579" fmla="*/ 657822 w 1069984"/>
              <a:gd name="connsiteY73-2580" fmla="*/ 489739 h 489739"/>
              <a:gd name="connsiteX74-2581" fmla="*/ 537721 w 1069984"/>
              <a:gd name="connsiteY74-2582" fmla="*/ 487009 h 489739"/>
              <a:gd name="connsiteX75-2583" fmla="*/ 532262 w 1069984"/>
              <a:gd name="connsiteY75-2584" fmla="*/ 478821 h 489739"/>
              <a:gd name="connsiteX76-2585" fmla="*/ 524074 w 1069984"/>
              <a:gd name="connsiteY76-2586" fmla="*/ 476091 h 489739"/>
              <a:gd name="connsiteX77-2587" fmla="*/ 510426 w 1069984"/>
              <a:gd name="connsiteY77-2588" fmla="*/ 473362 h 489739"/>
              <a:gd name="connsiteX78-2589" fmla="*/ 499508 w 1069984"/>
              <a:gd name="connsiteY78-2590" fmla="*/ 470632 h 489739"/>
              <a:gd name="connsiteX79-2591" fmla="*/ 491319 w 1069984"/>
              <a:gd name="connsiteY79-2592" fmla="*/ 465173 h 489739"/>
              <a:gd name="connsiteX80-2593" fmla="*/ 472212 w 1069984"/>
              <a:gd name="connsiteY80-2594" fmla="*/ 459714 h 489739"/>
              <a:gd name="connsiteX81-2595" fmla="*/ 455835 w 1069984"/>
              <a:gd name="connsiteY81-2596" fmla="*/ 451525 h 489739"/>
              <a:gd name="connsiteX82-2597" fmla="*/ 447646 w 1069984"/>
              <a:gd name="connsiteY82-2598" fmla="*/ 446066 h 489739"/>
              <a:gd name="connsiteX83-2599" fmla="*/ 428539 w 1069984"/>
              <a:gd name="connsiteY83-2600" fmla="*/ 440607 h 489739"/>
              <a:gd name="connsiteX84-2601" fmla="*/ 420351 w 1069984"/>
              <a:gd name="connsiteY84-2602" fmla="*/ 437878 h 489739"/>
              <a:gd name="connsiteX85-2603" fmla="*/ 414892 w 1069984"/>
              <a:gd name="connsiteY85-2604" fmla="*/ 432418 h 489739"/>
              <a:gd name="connsiteX86-2605" fmla="*/ 368489 w 1069984"/>
              <a:gd name="connsiteY86-2606" fmla="*/ 435148 h 489739"/>
              <a:gd name="connsiteX87-2607" fmla="*/ 302980 w 1069984"/>
              <a:gd name="connsiteY87-2608" fmla="*/ 429689 h 489739"/>
              <a:gd name="connsiteX88-2609" fmla="*/ 294791 w 1069984"/>
              <a:gd name="connsiteY88-2610" fmla="*/ 421500 h 489739"/>
              <a:gd name="connsiteX89-2611" fmla="*/ 281144 w 1069984"/>
              <a:gd name="connsiteY89-2612" fmla="*/ 399664 h 489739"/>
              <a:gd name="connsiteX90-2613" fmla="*/ 270225 w 1069984"/>
              <a:gd name="connsiteY90-2614" fmla="*/ 396934 h 489739"/>
              <a:gd name="connsiteX91-2615" fmla="*/ 185609 w 1069984"/>
              <a:gd name="connsiteY91-2616" fmla="*/ 399664 h 489739"/>
              <a:gd name="connsiteX92-2617" fmla="*/ 180150 w 1069984"/>
              <a:gd name="connsiteY92-2618" fmla="*/ 407852 h 489739"/>
              <a:gd name="connsiteX93-2619" fmla="*/ 171961 w 1069984"/>
              <a:gd name="connsiteY93-2620" fmla="*/ 421500 h 489739"/>
              <a:gd name="connsiteX94-2621" fmla="*/ 120100 w 1069984"/>
              <a:gd name="connsiteY94-2622" fmla="*/ 418771 h 489739"/>
              <a:gd name="connsiteX95-2623" fmla="*/ 120100 w 1069984"/>
              <a:gd name="connsiteY95-2624" fmla="*/ 399664 h 489739"/>
              <a:gd name="connsiteX96-2625" fmla="*/ 128289 w 1069984"/>
              <a:gd name="connsiteY96-2626" fmla="*/ 396934 h 489739"/>
              <a:gd name="connsiteX97-2627" fmla="*/ 141936 w 1069984"/>
              <a:gd name="connsiteY97-2628" fmla="*/ 394205 h 489739"/>
              <a:gd name="connsiteX98-2629" fmla="*/ 150125 w 1069984"/>
              <a:gd name="connsiteY98-2630" fmla="*/ 391475 h 489739"/>
              <a:gd name="connsiteX99-2631" fmla="*/ 161043 w 1069984"/>
              <a:gd name="connsiteY99-2632" fmla="*/ 388746 h 489739"/>
              <a:gd name="connsiteX100-2633" fmla="*/ 152855 w 1069984"/>
              <a:gd name="connsiteY100-2634" fmla="*/ 364180 h 489739"/>
              <a:gd name="connsiteX101-2635" fmla="*/ 84616 w 1069984"/>
              <a:gd name="connsiteY101-2636" fmla="*/ 355991 h 489739"/>
              <a:gd name="connsiteX102-2637" fmla="*/ 68238 w 1069984"/>
              <a:gd name="connsiteY102-2638" fmla="*/ 334155 h 489739"/>
              <a:gd name="connsiteX103-2639" fmla="*/ 62779 w 1069984"/>
              <a:gd name="connsiteY103-2640" fmla="*/ 317777 h 489739"/>
              <a:gd name="connsiteX104-2641" fmla="*/ 46402 w 1069984"/>
              <a:gd name="connsiteY104-2642" fmla="*/ 312318 h 489739"/>
              <a:gd name="connsiteX105-2643" fmla="*/ 30025 w 1069984"/>
              <a:gd name="connsiteY105-2644" fmla="*/ 301400 h 489739"/>
              <a:gd name="connsiteX106-2645" fmla="*/ 13647 w 1069984"/>
              <a:gd name="connsiteY106-2646" fmla="*/ 293211 h 489739"/>
              <a:gd name="connsiteX107-2647" fmla="*/ 5459 w 1069984"/>
              <a:gd name="connsiteY107-2648" fmla="*/ 271375 h 489739"/>
              <a:gd name="connsiteX108-2649" fmla="*/ 0 w 1069984"/>
              <a:gd name="connsiteY108-2650" fmla="*/ 263186 h 489739"/>
              <a:gd name="connsiteX109-2651" fmla="*/ 2729 w 1069984"/>
              <a:gd name="connsiteY109-2652" fmla="*/ 233161 h 489739"/>
              <a:gd name="connsiteX110-2653" fmla="*/ 16377 w 1069984"/>
              <a:gd name="connsiteY110-2654" fmla="*/ 227702 h 489739"/>
              <a:gd name="connsiteX111-2655" fmla="*/ 40943 w 1069984"/>
              <a:gd name="connsiteY111-2656" fmla="*/ 216784 h 489739"/>
              <a:gd name="connsiteX112-2657" fmla="*/ 49132 w 1069984"/>
              <a:gd name="connsiteY112-2658" fmla="*/ 214054 h 489739"/>
              <a:gd name="connsiteX113-2659" fmla="*/ 90075 w 1069984"/>
              <a:gd name="connsiteY113-2660" fmla="*/ 216784 h 489739"/>
              <a:gd name="connsiteX114-2661" fmla="*/ 92804 w 1069984"/>
              <a:gd name="connsiteY114-2662" fmla="*/ 238620 h 489739"/>
              <a:gd name="connsiteX115-2663" fmla="*/ 98264 w 1069984"/>
              <a:gd name="connsiteY115-2664" fmla="*/ 254998 h 489739"/>
              <a:gd name="connsiteX116-2665" fmla="*/ 100993 w 1069984"/>
              <a:gd name="connsiteY116-2666" fmla="*/ 263186 h 489739"/>
              <a:gd name="connsiteX117-2667" fmla="*/ 109182 w 1069984"/>
              <a:gd name="connsiteY117-2668" fmla="*/ 265916 h 489739"/>
              <a:gd name="connsiteX118-2669" fmla="*/ 125559 w 1069984"/>
              <a:gd name="connsiteY118-2670" fmla="*/ 276834 h 489739"/>
              <a:gd name="connsiteX119-2671" fmla="*/ 133748 w 1069984"/>
              <a:gd name="connsiteY119-2672" fmla="*/ 274104 h 489739"/>
              <a:gd name="connsiteX120-2673" fmla="*/ 136477 w 1069984"/>
              <a:gd name="connsiteY120-2674" fmla="*/ 265916 h 489739"/>
              <a:gd name="connsiteX121-2675" fmla="*/ 158314 w 1069984"/>
              <a:gd name="connsiteY121-2676" fmla="*/ 224973 h 489739"/>
              <a:gd name="connsiteX122-2677" fmla="*/ 221093 w 1069984"/>
              <a:gd name="connsiteY122-2678" fmla="*/ 252268 h 489739"/>
              <a:gd name="connsiteX123-2679" fmla="*/ 223823 w 1069984"/>
              <a:gd name="connsiteY123-2680" fmla="*/ 263186 h 489739"/>
              <a:gd name="connsiteX124-2681" fmla="*/ 275684 w 1069984"/>
              <a:gd name="connsiteY124-2682" fmla="*/ 260457 h 489739"/>
              <a:gd name="connsiteX125-2683" fmla="*/ 283873 w 1069984"/>
              <a:gd name="connsiteY125-2684" fmla="*/ 257727 h 489739"/>
              <a:gd name="connsiteX126-2685" fmla="*/ 297521 w 1069984"/>
              <a:gd name="connsiteY126-2686" fmla="*/ 246809 h 489739"/>
              <a:gd name="connsiteX127-2687" fmla="*/ 313898 w 1069984"/>
              <a:gd name="connsiteY127-2688" fmla="*/ 224972 h 489739"/>
              <a:gd name="connsiteX128-2689" fmla="*/ 322087 w 1069984"/>
              <a:gd name="connsiteY128-2690" fmla="*/ 205866 h 489739"/>
              <a:gd name="connsiteX129-2691" fmla="*/ 330275 w 1069984"/>
              <a:gd name="connsiteY129-2692" fmla="*/ 203136 h 489739"/>
              <a:gd name="connsiteX130-2693" fmla="*/ 368489 w 1069984"/>
              <a:gd name="connsiteY130-2694" fmla="*/ 205866 h 489739"/>
              <a:gd name="connsiteX131-2695" fmla="*/ 384867 w 1069984"/>
              <a:gd name="connsiteY131-2696" fmla="*/ 211325 h 489739"/>
              <a:gd name="connsiteX132-2697" fmla="*/ 423080 w 1069984"/>
              <a:gd name="connsiteY132-2698" fmla="*/ 216784 h 489739"/>
              <a:gd name="connsiteX133-2699" fmla="*/ 431269 w 1069984"/>
              <a:gd name="connsiteY133-2700" fmla="*/ 219513 h 489739"/>
              <a:gd name="connsiteX134-2701" fmla="*/ 442187 w 1069984"/>
              <a:gd name="connsiteY134-2702" fmla="*/ 222243 h 489739"/>
              <a:gd name="connsiteX135-2703" fmla="*/ 464024 w 1069984"/>
              <a:gd name="connsiteY135-2704" fmla="*/ 238620 h 489739"/>
              <a:gd name="connsiteX136-2705" fmla="*/ 472212 w 1069984"/>
              <a:gd name="connsiteY136-2706" fmla="*/ 244079 h 489739"/>
              <a:gd name="connsiteX137-2707" fmla="*/ 474942 w 1069984"/>
              <a:gd name="connsiteY137-2708" fmla="*/ 252268 h 489739"/>
              <a:gd name="connsiteX138-2709" fmla="*/ 502237 w 1069984"/>
              <a:gd name="connsiteY138-2710" fmla="*/ 263186 h 489739"/>
              <a:gd name="connsiteX139-2711" fmla="*/ 507696 w 1069984"/>
              <a:gd name="connsiteY139-2712" fmla="*/ 254998 h 489739"/>
              <a:gd name="connsiteX140-2713" fmla="*/ 513155 w 1069984"/>
              <a:gd name="connsiteY140-2714" fmla="*/ 233161 h 489739"/>
              <a:gd name="connsiteX141-2715" fmla="*/ 515885 w 1069984"/>
              <a:gd name="connsiteY141-2716" fmla="*/ 224972 h 489739"/>
              <a:gd name="connsiteX142-2717" fmla="*/ 513155 w 1069984"/>
              <a:gd name="connsiteY142-2718" fmla="*/ 167652 h 489739"/>
              <a:gd name="connsiteX143-2719" fmla="*/ 504967 w 1069984"/>
              <a:gd name="connsiteY143-2720" fmla="*/ 162193 h 489739"/>
              <a:gd name="connsiteX144-2721" fmla="*/ 499508 w 1069984"/>
              <a:gd name="connsiteY144-2722" fmla="*/ 154004 h 489739"/>
              <a:gd name="connsiteX145-2723" fmla="*/ 491319 w 1069984"/>
              <a:gd name="connsiteY145-2724" fmla="*/ 145815 h 489739"/>
              <a:gd name="connsiteX146-2725" fmla="*/ 480401 w 1069984"/>
              <a:gd name="connsiteY146-2726" fmla="*/ 123979 h 489739"/>
              <a:gd name="connsiteX147-2727" fmla="*/ 483130 w 1069984"/>
              <a:gd name="connsiteY147-2728" fmla="*/ 83036 h 489739"/>
              <a:gd name="connsiteX148-2729" fmla="*/ 502683 w 1069984"/>
              <a:gd name="connsiteY148-2730" fmla="*/ 71227 h 489739"/>
              <a:gd name="connsiteX149-2731" fmla="*/ 557525 w 1069984"/>
              <a:gd name="connsiteY149-2732" fmla="*/ 65322 h 489739"/>
              <a:gd name="connsiteX150-2733" fmla="*/ 572760 w 1069984"/>
              <a:gd name="connsiteY150-2734" fmla="*/ 48248 h 489739"/>
              <a:gd name="connsiteX151-2735" fmla="*/ 608690 w 1069984"/>
              <a:gd name="connsiteY151-2736" fmla="*/ 20256 h 489739"/>
              <a:gd name="connsiteX0-2737" fmla="*/ 608690 w 1069984"/>
              <a:gd name="connsiteY0-2738" fmla="*/ 20256 h 489739"/>
              <a:gd name="connsiteX1-2739" fmla="*/ 635985 w 1069984"/>
              <a:gd name="connsiteY1-2740" fmla="*/ 22986 h 489739"/>
              <a:gd name="connsiteX2-2741" fmla="*/ 644174 w 1069984"/>
              <a:gd name="connsiteY2-2742" fmla="*/ 25715 h 489739"/>
              <a:gd name="connsiteX3-2743" fmla="*/ 660551 w 1069984"/>
              <a:gd name="connsiteY3-2744" fmla="*/ 28445 h 489739"/>
              <a:gd name="connsiteX4-2745" fmla="*/ 676929 w 1069984"/>
              <a:gd name="connsiteY4-2746" fmla="*/ 33904 h 489739"/>
              <a:gd name="connsiteX5-2747" fmla="*/ 682388 w 1069984"/>
              <a:gd name="connsiteY5-2748" fmla="*/ 42092 h 489739"/>
              <a:gd name="connsiteX6-2749" fmla="*/ 687847 w 1069984"/>
              <a:gd name="connsiteY6-2750" fmla="*/ 58470 h 489739"/>
              <a:gd name="connsiteX7-2751" fmla="*/ 696035 w 1069984"/>
              <a:gd name="connsiteY7-2752" fmla="*/ 61199 h 489739"/>
              <a:gd name="connsiteX8-2753" fmla="*/ 723331 w 1069984"/>
              <a:gd name="connsiteY8-2754" fmla="*/ 58470 h 489739"/>
              <a:gd name="connsiteX9-2755" fmla="*/ 728790 w 1069984"/>
              <a:gd name="connsiteY9-2756" fmla="*/ 50281 h 489739"/>
              <a:gd name="connsiteX10-2757" fmla="*/ 736979 w 1069984"/>
              <a:gd name="connsiteY10-2758" fmla="*/ 47552 h 489739"/>
              <a:gd name="connsiteX11-2759" fmla="*/ 767004 w 1069984"/>
              <a:gd name="connsiteY11-2760" fmla="*/ 50281 h 489739"/>
              <a:gd name="connsiteX12-2761" fmla="*/ 769733 w 1069984"/>
              <a:gd name="connsiteY12-2762" fmla="*/ 58470 h 489739"/>
              <a:gd name="connsiteX13-2763" fmla="*/ 777922 w 1069984"/>
              <a:gd name="connsiteY13-2764" fmla="*/ 61199 h 489739"/>
              <a:gd name="connsiteX14-2765" fmla="*/ 786111 w 1069984"/>
              <a:gd name="connsiteY14-2766" fmla="*/ 66658 h 489739"/>
              <a:gd name="connsiteX15-2767" fmla="*/ 791570 w 1069984"/>
              <a:gd name="connsiteY15-2768" fmla="*/ 72118 h 489739"/>
              <a:gd name="connsiteX16-2769" fmla="*/ 821595 w 1069984"/>
              <a:gd name="connsiteY16-2770" fmla="*/ 69388 h 489739"/>
              <a:gd name="connsiteX17-2771" fmla="*/ 837972 w 1069984"/>
              <a:gd name="connsiteY17-2772" fmla="*/ 36633 h 489739"/>
              <a:gd name="connsiteX18-2773" fmla="*/ 840702 w 1069984"/>
              <a:gd name="connsiteY18-2774" fmla="*/ 28445 h 489739"/>
              <a:gd name="connsiteX19-2775" fmla="*/ 843431 w 1069984"/>
              <a:gd name="connsiteY19-2776" fmla="*/ 17526 h 489739"/>
              <a:gd name="connsiteX20-2777" fmla="*/ 851620 w 1069984"/>
              <a:gd name="connsiteY20-2778" fmla="*/ 5272 h 489739"/>
              <a:gd name="connsiteX21-2779" fmla="*/ 868693 w 1069984"/>
              <a:gd name="connsiteY21-2780" fmla="*/ 1401 h 489739"/>
              <a:gd name="connsiteX22-2781" fmla="*/ 889834 w 1069984"/>
              <a:gd name="connsiteY22-2782" fmla="*/ 1149 h 489739"/>
              <a:gd name="connsiteX23-2783" fmla="*/ 906211 w 1069984"/>
              <a:gd name="connsiteY23-2784" fmla="*/ 3879 h 489739"/>
              <a:gd name="connsiteX24-2785" fmla="*/ 914400 w 1069984"/>
              <a:gd name="connsiteY24-2786" fmla="*/ 31174 h 489739"/>
              <a:gd name="connsiteX25-2787" fmla="*/ 930777 w 1069984"/>
              <a:gd name="connsiteY25-2788" fmla="*/ 39363 h 489739"/>
              <a:gd name="connsiteX26-2789" fmla="*/ 947154 w 1069984"/>
              <a:gd name="connsiteY26-2790" fmla="*/ 44822 h 489739"/>
              <a:gd name="connsiteX27-2791" fmla="*/ 955343 w 1069984"/>
              <a:gd name="connsiteY27-2792" fmla="*/ 47552 h 489739"/>
              <a:gd name="connsiteX28-2793" fmla="*/ 999016 w 1069984"/>
              <a:gd name="connsiteY28-2794" fmla="*/ 50281 h 489739"/>
              <a:gd name="connsiteX29-2795" fmla="*/ 1004475 w 1069984"/>
              <a:gd name="connsiteY29-2796" fmla="*/ 58470 h 489739"/>
              <a:gd name="connsiteX30-2797" fmla="*/ 1012664 w 1069984"/>
              <a:gd name="connsiteY30-2798" fmla="*/ 61199 h 489739"/>
              <a:gd name="connsiteX31-2799" fmla="*/ 1026311 w 1069984"/>
              <a:gd name="connsiteY31-2800" fmla="*/ 72118 h 489739"/>
              <a:gd name="connsiteX32-2801" fmla="*/ 1029041 w 1069984"/>
              <a:gd name="connsiteY32-2802" fmla="*/ 91224 h 489739"/>
              <a:gd name="connsiteX33-2803" fmla="*/ 1031770 w 1069984"/>
              <a:gd name="connsiteY33-2804" fmla="*/ 99413 h 489739"/>
              <a:gd name="connsiteX34-2805" fmla="*/ 1039959 w 1069984"/>
              <a:gd name="connsiteY34-2806" fmla="*/ 102143 h 489739"/>
              <a:gd name="connsiteX35-2807" fmla="*/ 1045418 w 1069984"/>
              <a:gd name="connsiteY35-2808" fmla="*/ 110331 h 489739"/>
              <a:gd name="connsiteX36-2809" fmla="*/ 1050877 w 1069984"/>
              <a:gd name="connsiteY36-2810" fmla="*/ 132168 h 489739"/>
              <a:gd name="connsiteX37-2811" fmla="*/ 1056336 w 1069984"/>
              <a:gd name="connsiteY37-2812" fmla="*/ 140356 h 489739"/>
              <a:gd name="connsiteX38-2813" fmla="*/ 1059066 w 1069984"/>
              <a:gd name="connsiteY38-2814" fmla="*/ 151275 h 489739"/>
              <a:gd name="connsiteX39-2815" fmla="*/ 1069984 w 1069984"/>
              <a:gd name="connsiteY39-2816" fmla="*/ 167652 h 489739"/>
              <a:gd name="connsiteX40-2817" fmla="*/ 1061795 w 1069984"/>
              <a:gd name="connsiteY40-2818" fmla="*/ 184029 h 489739"/>
              <a:gd name="connsiteX41-2819" fmla="*/ 1059066 w 1069984"/>
              <a:gd name="connsiteY41-2820" fmla="*/ 192218 h 489739"/>
              <a:gd name="connsiteX42-2821" fmla="*/ 1048148 w 1069984"/>
              <a:gd name="connsiteY42-2822" fmla="*/ 194947 h 489739"/>
              <a:gd name="connsiteX43-2823" fmla="*/ 1034500 w 1069984"/>
              <a:gd name="connsiteY43-2824" fmla="*/ 205866 h 489739"/>
              <a:gd name="connsiteX44-2825" fmla="*/ 1026311 w 1069984"/>
              <a:gd name="connsiteY44-2826" fmla="*/ 222243 h 489739"/>
              <a:gd name="connsiteX45-2827" fmla="*/ 1023582 w 1069984"/>
              <a:gd name="connsiteY45-2828" fmla="*/ 238620 h 489739"/>
              <a:gd name="connsiteX46-2829" fmla="*/ 1020852 w 1069984"/>
              <a:gd name="connsiteY46-2830" fmla="*/ 246809 h 489739"/>
              <a:gd name="connsiteX47-2831" fmla="*/ 1012664 w 1069984"/>
              <a:gd name="connsiteY47-2832" fmla="*/ 249538 h 489739"/>
              <a:gd name="connsiteX48-2833" fmla="*/ 1007204 w 1069984"/>
              <a:gd name="connsiteY48-2834" fmla="*/ 254998 h 489739"/>
              <a:gd name="connsiteX49-2835" fmla="*/ 996286 w 1069984"/>
              <a:gd name="connsiteY49-2836" fmla="*/ 271375 h 489739"/>
              <a:gd name="connsiteX50-2837" fmla="*/ 993557 w 1069984"/>
              <a:gd name="connsiteY50-2838" fmla="*/ 279563 h 489739"/>
              <a:gd name="connsiteX51-2839" fmla="*/ 982638 w 1069984"/>
              <a:gd name="connsiteY51-2840" fmla="*/ 290482 h 489739"/>
              <a:gd name="connsiteX52-2841" fmla="*/ 979909 w 1069984"/>
              <a:gd name="connsiteY52-2842" fmla="*/ 298670 h 489739"/>
              <a:gd name="connsiteX53-2843" fmla="*/ 974450 w 1069984"/>
              <a:gd name="connsiteY53-2844" fmla="*/ 317777 h 489739"/>
              <a:gd name="connsiteX54-2845" fmla="*/ 968991 w 1069984"/>
              <a:gd name="connsiteY54-2846" fmla="*/ 325966 h 489739"/>
              <a:gd name="connsiteX55-2847" fmla="*/ 963532 w 1069984"/>
              <a:gd name="connsiteY55-2848" fmla="*/ 342343 h 489739"/>
              <a:gd name="connsiteX56-2849" fmla="*/ 949884 w 1069984"/>
              <a:gd name="connsiteY56-2850" fmla="*/ 366909 h 489739"/>
              <a:gd name="connsiteX57-2851" fmla="*/ 941695 w 1069984"/>
              <a:gd name="connsiteY57-2852" fmla="*/ 369639 h 489739"/>
              <a:gd name="connsiteX58-2853" fmla="*/ 928047 w 1069984"/>
              <a:gd name="connsiteY58-2854" fmla="*/ 380557 h 489739"/>
              <a:gd name="connsiteX59-2855" fmla="*/ 922588 w 1069984"/>
              <a:gd name="connsiteY59-2856" fmla="*/ 388746 h 489739"/>
              <a:gd name="connsiteX60-2857" fmla="*/ 906211 w 1069984"/>
              <a:gd name="connsiteY60-2858" fmla="*/ 394205 h 489739"/>
              <a:gd name="connsiteX61-2859" fmla="*/ 898022 w 1069984"/>
              <a:gd name="connsiteY61-2860" fmla="*/ 396934 h 489739"/>
              <a:gd name="connsiteX62-2861" fmla="*/ 884375 w 1069984"/>
              <a:gd name="connsiteY62-2862" fmla="*/ 410582 h 489739"/>
              <a:gd name="connsiteX63-2863" fmla="*/ 876186 w 1069984"/>
              <a:gd name="connsiteY63-2864" fmla="*/ 426959 h 489739"/>
              <a:gd name="connsiteX64-2865" fmla="*/ 859809 w 1069984"/>
              <a:gd name="connsiteY64-2866" fmla="*/ 429689 h 489739"/>
              <a:gd name="connsiteX65-2867" fmla="*/ 756086 w 1069984"/>
              <a:gd name="connsiteY65-2868" fmla="*/ 426959 h 489739"/>
              <a:gd name="connsiteX66-2869" fmla="*/ 726061 w 1069984"/>
              <a:gd name="connsiteY66-2870" fmla="*/ 426959 h 489739"/>
              <a:gd name="connsiteX67-2871" fmla="*/ 723331 w 1069984"/>
              <a:gd name="connsiteY67-2872" fmla="*/ 435148 h 489739"/>
              <a:gd name="connsiteX68-2873" fmla="*/ 706954 w 1069984"/>
              <a:gd name="connsiteY68-2874" fmla="*/ 443337 h 489739"/>
              <a:gd name="connsiteX69-2875" fmla="*/ 698765 w 1069984"/>
              <a:gd name="connsiteY69-2876" fmla="*/ 448796 h 489739"/>
              <a:gd name="connsiteX70-2877" fmla="*/ 685117 w 1069984"/>
              <a:gd name="connsiteY70-2878" fmla="*/ 459714 h 489739"/>
              <a:gd name="connsiteX71-2879" fmla="*/ 679658 w 1069984"/>
              <a:gd name="connsiteY71-2880" fmla="*/ 467903 h 489739"/>
              <a:gd name="connsiteX72-2881" fmla="*/ 674199 w 1069984"/>
              <a:gd name="connsiteY72-2882" fmla="*/ 484280 h 489739"/>
              <a:gd name="connsiteX73-2883" fmla="*/ 657822 w 1069984"/>
              <a:gd name="connsiteY73-2884" fmla="*/ 489739 h 489739"/>
              <a:gd name="connsiteX74-2885" fmla="*/ 537721 w 1069984"/>
              <a:gd name="connsiteY74-2886" fmla="*/ 487009 h 489739"/>
              <a:gd name="connsiteX75-2887" fmla="*/ 532262 w 1069984"/>
              <a:gd name="connsiteY75-2888" fmla="*/ 478821 h 489739"/>
              <a:gd name="connsiteX76-2889" fmla="*/ 524074 w 1069984"/>
              <a:gd name="connsiteY76-2890" fmla="*/ 476091 h 489739"/>
              <a:gd name="connsiteX77-2891" fmla="*/ 510426 w 1069984"/>
              <a:gd name="connsiteY77-2892" fmla="*/ 473362 h 489739"/>
              <a:gd name="connsiteX78-2893" fmla="*/ 499508 w 1069984"/>
              <a:gd name="connsiteY78-2894" fmla="*/ 470632 h 489739"/>
              <a:gd name="connsiteX79-2895" fmla="*/ 491319 w 1069984"/>
              <a:gd name="connsiteY79-2896" fmla="*/ 465173 h 489739"/>
              <a:gd name="connsiteX80-2897" fmla="*/ 472212 w 1069984"/>
              <a:gd name="connsiteY80-2898" fmla="*/ 459714 h 489739"/>
              <a:gd name="connsiteX81-2899" fmla="*/ 455835 w 1069984"/>
              <a:gd name="connsiteY81-2900" fmla="*/ 451525 h 489739"/>
              <a:gd name="connsiteX82-2901" fmla="*/ 447646 w 1069984"/>
              <a:gd name="connsiteY82-2902" fmla="*/ 446066 h 489739"/>
              <a:gd name="connsiteX83-2903" fmla="*/ 428539 w 1069984"/>
              <a:gd name="connsiteY83-2904" fmla="*/ 440607 h 489739"/>
              <a:gd name="connsiteX84-2905" fmla="*/ 420351 w 1069984"/>
              <a:gd name="connsiteY84-2906" fmla="*/ 437878 h 489739"/>
              <a:gd name="connsiteX85-2907" fmla="*/ 414892 w 1069984"/>
              <a:gd name="connsiteY85-2908" fmla="*/ 432418 h 489739"/>
              <a:gd name="connsiteX86-2909" fmla="*/ 368489 w 1069984"/>
              <a:gd name="connsiteY86-2910" fmla="*/ 435148 h 489739"/>
              <a:gd name="connsiteX87-2911" fmla="*/ 302980 w 1069984"/>
              <a:gd name="connsiteY87-2912" fmla="*/ 429689 h 489739"/>
              <a:gd name="connsiteX88-2913" fmla="*/ 294791 w 1069984"/>
              <a:gd name="connsiteY88-2914" fmla="*/ 421500 h 489739"/>
              <a:gd name="connsiteX89-2915" fmla="*/ 281144 w 1069984"/>
              <a:gd name="connsiteY89-2916" fmla="*/ 399664 h 489739"/>
              <a:gd name="connsiteX90-2917" fmla="*/ 270225 w 1069984"/>
              <a:gd name="connsiteY90-2918" fmla="*/ 396934 h 489739"/>
              <a:gd name="connsiteX91-2919" fmla="*/ 185609 w 1069984"/>
              <a:gd name="connsiteY91-2920" fmla="*/ 399664 h 489739"/>
              <a:gd name="connsiteX92-2921" fmla="*/ 180150 w 1069984"/>
              <a:gd name="connsiteY92-2922" fmla="*/ 407852 h 489739"/>
              <a:gd name="connsiteX93-2923" fmla="*/ 171961 w 1069984"/>
              <a:gd name="connsiteY93-2924" fmla="*/ 421500 h 489739"/>
              <a:gd name="connsiteX94-2925" fmla="*/ 120100 w 1069984"/>
              <a:gd name="connsiteY94-2926" fmla="*/ 418771 h 489739"/>
              <a:gd name="connsiteX95-2927" fmla="*/ 120100 w 1069984"/>
              <a:gd name="connsiteY95-2928" fmla="*/ 399664 h 489739"/>
              <a:gd name="connsiteX96-2929" fmla="*/ 128289 w 1069984"/>
              <a:gd name="connsiteY96-2930" fmla="*/ 396934 h 489739"/>
              <a:gd name="connsiteX97-2931" fmla="*/ 141936 w 1069984"/>
              <a:gd name="connsiteY97-2932" fmla="*/ 394205 h 489739"/>
              <a:gd name="connsiteX98-2933" fmla="*/ 150125 w 1069984"/>
              <a:gd name="connsiteY98-2934" fmla="*/ 391475 h 489739"/>
              <a:gd name="connsiteX99-2935" fmla="*/ 161043 w 1069984"/>
              <a:gd name="connsiteY99-2936" fmla="*/ 388746 h 489739"/>
              <a:gd name="connsiteX100-2937" fmla="*/ 152855 w 1069984"/>
              <a:gd name="connsiteY100-2938" fmla="*/ 364180 h 489739"/>
              <a:gd name="connsiteX101-2939" fmla="*/ 84616 w 1069984"/>
              <a:gd name="connsiteY101-2940" fmla="*/ 355991 h 489739"/>
              <a:gd name="connsiteX102-2941" fmla="*/ 68238 w 1069984"/>
              <a:gd name="connsiteY102-2942" fmla="*/ 334155 h 489739"/>
              <a:gd name="connsiteX103-2943" fmla="*/ 62779 w 1069984"/>
              <a:gd name="connsiteY103-2944" fmla="*/ 317777 h 489739"/>
              <a:gd name="connsiteX104-2945" fmla="*/ 46402 w 1069984"/>
              <a:gd name="connsiteY104-2946" fmla="*/ 312318 h 489739"/>
              <a:gd name="connsiteX105-2947" fmla="*/ 30025 w 1069984"/>
              <a:gd name="connsiteY105-2948" fmla="*/ 301400 h 489739"/>
              <a:gd name="connsiteX106-2949" fmla="*/ 13647 w 1069984"/>
              <a:gd name="connsiteY106-2950" fmla="*/ 293211 h 489739"/>
              <a:gd name="connsiteX107-2951" fmla="*/ 5459 w 1069984"/>
              <a:gd name="connsiteY107-2952" fmla="*/ 271375 h 489739"/>
              <a:gd name="connsiteX108-2953" fmla="*/ 0 w 1069984"/>
              <a:gd name="connsiteY108-2954" fmla="*/ 263186 h 489739"/>
              <a:gd name="connsiteX109-2955" fmla="*/ 2729 w 1069984"/>
              <a:gd name="connsiteY109-2956" fmla="*/ 233161 h 489739"/>
              <a:gd name="connsiteX110-2957" fmla="*/ 16377 w 1069984"/>
              <a:gd name="connsiteY110-2958" fmla="*/ 227702 h 489739"/>
              <a:gd name="connsiteX111-2959" fmla="*/ 40943 w 1069984"/>
              <a:gd name="connsiteY111-2960" fmla="*/ 216784 h 489739"/>
              <a:gd name="connsiteX112-2961" fmla="*/ 49132 w 1069984"/>
              <a:gd name="connsiteY112-2962" fmla="*/ 214054 h 489739"/>
              <a:gd name="connsiteX113-2963" fmla="*/ 90075 w 1069984"/>
              <a:gd name="connsiteY113-2964" fmla="*/ 216784 h 489739"/>
              <a:gd name="connsiteX114-2965" fmla="*/ 92804 w 1069984"/>
              <a:gd name="connsiteY114-2966" fmla="*/ 238620 h 489739"/>
              <a:gd name="connsiteX115-2967" fmla="*/ 98264 w 1069984"/>
              <a:gd name="connsiteY115-2968" fmla="*/ 254998 h 489739"/>
              <a:gd name="connsiteX116-2969" fmla="*/ 100993 w 1069984"/>
              <a:gd name="connsiteY116-2970" fmla="*/ 263186 h 489739"/>
              <a:gd name="connsiteX117-2971" fmla="*/ 109182 w 1069984"/>
              <a:gd name="connsiteY117-2972" fmla="*/ 265916 h 489739"/>
              <a:gd name="connsiteX118-2973" fmla="*/ 125559 w 1069984"/>
              <a:gd name="connsiteY118-2974" fmla="*/ 276834 h 489739"/>
              <a:gd name="connsiteX119-2975" fmla="*/ 133748 w 1069984"/>
              <a:gd name="connsiteY119-2976" fmla="*/ 274104 h 489739"/>
              <a:gd name="connsiteX120-2977" fmla="*/ 136477 w 1069984"/>
              <a:gd name="connsiteY120-2978" fmla="*/ 265916 h 489739"/>
              <a:gd name="connsiteX121-2979" fmla="*/ 158314 w 1069984"/>
              <a:gd name="connsiteY121-2980" fmla="*/ 224973 h 489739"/>
              <a:gd name="connsiteX122-2981" fmla="*/ 221093 w 1069984"/>
              <a:gd name="connsiteY122-2982" fmla="*/ 252268 h 489739"/>
              <a:gd name="connsiteX123-2983" fmla="*/ 223823 w 1069984"/>
              <a:gd name="connsiteY123-2984" fmla="*/ 263186 h 489739"/>
              <a:gd name="connsiteX124-2985" fmla="*/ 275684 w 1069984"/>
              <a:gd name="connsiteY124-2986" fmla="*/ 260457 h 489739"/>
              <a:gd name="connsiteX125-2987" fmla="*/ 283873 w 1069984"/>
              <a:gd name="connsiteY125-2988" fmla="*/ 257727 h 489739"/>
              <a:gd name="connsiteX126-2989" fmla="*/ 297521 w 1069984"/>
              <a:gd name="connsiteY126-2990" fmla="*/ 246809 h 489739"/>
              <a:gd name="connsiteX127-2991" fmla="*/ 313898 w 1069984"/>
              <a:gd name="connsiteY127-2992" fmla="*/ 224972 h 489739"/>
              <a:gd name="connsiteX128-2993" fmla="*/ 322087 w 1069984"/>
              <a:gd name="connsiteY128-2994" fmla="*/ 205866 h 489739"/>
              <a:gd name="connsiteX129-2995" fmla="*/ 330275 w 1069984"/>
              <a:gd name="connsiteY129-2996" fmla="*/ 203136 h 489739"/>
              <a:gd name="connsiteX130-2997" fmla="*/ 368489 w 1069984"/>
              <a:gd name="connsiteY130-2998" fmla="*/ 205866 h 489739"/>
              <a:gd name="connsiteX131-2999" fmla="*/ 384867 w 1069984"/>
              <a:gd name="connsiteY131-3000" fmla="*/ 211325 h 489739"/>
              <a:gd name="connsiteX132-3001" fmla="*/ 423080 w 1069984"/>
              <a:gd name="connsiteY132-3002" fmla="*/ 216784 h 489739"/>
              <a:gd name="connsiteX133-3003" fmla="*/ 431269 w 1069984"/>
              <a:gd name="connsiteY133-3004" fmla="*/ 219513 h 489739"/>
              <a:gd name="connsiteX134-3005" fmla="*/ 442187 w 1069984"/>
              <a:gd name="connsiteY134-3006" fmla="*/ 222243 h 489739"/>
              <a:gd name="connsiteX135-3007" fmla="*/ 464024 w 1069984"/>
              <a:gd name="connsiteY135-3008" fmla="*/ 238620 h 489739"/>
              <a:gd name="connsiteX136-3009" fmla="*/ 472212 w 1069984"/>
              <a:gd name="connsiteY136-3010" fmla="*/ 244079 h 489739"/>
              <a:gd name="connsiteX137-3011" fmla="*/ 474942 w 1069984"/>
              <a:gd name="connsiteY137-3012" fmla="*/ 252268 h 489739"/>
              <a:gd name="connsiteX138-3013" fmla="*/ 502237 w 1069984"/>
              <a:gd name="connsiteY138-3014" fmla="*/ 263186 h 489739"/>
              <a:gd name="connsiteX139-3015" fmla="*/ 507696 w 1069984"/>
              <a:gd name="connsiteY139-3016" fmla="*/ 254998 h 489739"/>
              <a:gd name="connsiteX140-3017" fmla="*/ 513155 w 1069984"/>
              <a:gd name="connsiteY140-3018" fmla="*/ 233161 h 489739"/>
              <a:gd name="connsiteX141-3019" fmla="*/ 515885 w 1069984"/>
              <a:gd name="connsiteY141-3020" fmla="*/ 224972 h 489739"/>
              <a:gd name="connsiteX142-3021" fmla="*/ 513155 w 1069984"/>
              <a:gd name="connsiteY142-3022" fmla="*/ 167652 h 489739"/>
              <a:gd name="connsiteX143-3023" fmla="*/ 504967 w 1069984"/>
              <a:gd name="connsiteY143-3024" fmla="*/ 162193 h 489739"/>
              <a:gd name="connsiteX144-3025" fmla="*/ 499508 w 1069984"/>
              <a:gd name="connsiteY144-3026" fmla="*/ 154004 h 489739"/>
              <a:gd name="connsiteX145-3027" fmla="*/ 491319 w 1069984"/>
              <a:gd name="connsiteY145-3028" fmla="*/ 145815 h 489739"/>
              <a:gd name="connsiteX146-3029" fmla="*/ 480401 w 1069984"/>
              <a:gd name="connsiteY146-3030" fmla="*/ 123979 h 489739"/>
              <a:gd name="connsiteX147-3031" fmla="*/ 483130 w 1069984"/>
              <a:gd name="connsiteY147-3032" fmla="*/ 83036 h 489739"/>
              <a:gd name="connsiteX148-3033" fmla="*/ 502683 w 1069984"/>
              <a:gd name="connsiteY148-3034" fmla="*/ 71227 h 489739"/>
              <a:gd name="connsiteX149-3035" fmla="*/ 557525 w 1069984"/>
              <a:gd name="connsiteY149-3036" fmla="*/ 65322 h 489739"/>
              <a:gd name="connsiteX150-3037" fmla="*/ 572760 w 1069984"/>
              <a:gd name="connsiteY150-3038" fmla="*/ 48248 h 489739"/>
              <a:gd name="connsiteX151-3039" fmla="*/ 608690 w 1069984"/>
              <a:gd name="connsiteY151-3040" fmla="*/ 20256 h 489739"/>
              <a:gd name="connsiteX0-3041" fmla="*/ 608690 w 1069984"/>
              <a:gd name="connsiteY0-3042" fmla="*/ 28648 h 498131"/>
              <a:gd name="connsiteX1-3043" fmla="*/ 635985 w 1069984"/>
              <a:gd name="connsiteY1-3044" fmla="*/ 31378 h 498131"/>
              <a:gd name="connsiteX2-3045" fmla="*/ 644174 w 1069984"/>
              <a:gd name="connsiteY2-3046" fmla="*/ 34107 h 498131"/>
              <a:gd name="connsiteX3-3047" fmla="*/ 660551 w 1069984"/>
              <a:gd name="connsiteY3-3048" fmla="*/ 36837 h 498131"/>
              <a:gd name="connsiteX4-3049" fmla="*/ 676929 w 1069984"/>
              <a:gd name="connsiteY4-3050" fmla="*/ 42296 h 498131"/>
              <a:gd name="connsiteX5-3051" fmla="*/ 682388 w 1069984"/>
              <a:gd name="connsiteY5-3052" fmla="*/ 50484 h 498131"/>
              <a:gd name="connsiteX6-3053" fmla="*/ 687847 w 1069984"/>
              <a:gd name="connsiteY6-3054" fmla="*/ 66862 h 498131"/>
              <a:gd name="connsiteX7-3055" fmla="*/ 696035 w 1069984"/>
              <a:gd name="connsiteY7-3056" fmla="*/ 69591 h 498131"/>
              <a:gd name="connsiteX8-3057" fmla="*/ 723331 w 1069984"/>
              <a:gd name="connsiteY8-3058" fmla="*/ 66862 h 498131"/>
              <a:gd name="connsiteX9-3059" fmla="*/ 728790 w 1069984"/>
              <a:gd name="connsiteY9-3060" fmla="*/ 58673 h 498131"/>
              <a:gd name="connsiteX10-3061" fmla="*/ 736979 w 1069984"/>
              <a:gd name="connsiteY10-3062" fmla="*/ 55944 h 498131"/>
              <a:gd name="connsiteX11-3063" fmla="*/ 767004 w 1069984"/>
              <a:gd name="connsiteY11-3064" fmla="*/ 58673 h 498131"/>
              <a:gd name="connsiteX12-3065" fmla="*/ 769733 w 1069984"/>
              <a:gd name="connsiteY12-3066" fmla="*/ 66862 h 498131"/>
              <a:gd name="connsiteX13-3067" fmla="*/ 777922 w 1069984"/>
              <a:gd name="connsiteY13-3068" fmla="*/ 69591 h 498131"/>
              <a:gd name="connsiteX14-3069" fmla="*/ 786111 w 1069984"/>
              <a:gd name="connsiteY14-3070" fmla="*/ 75050 h 498131"/>
              <a:gd name="connsiteX15-3071" fmla="*/ 791570 w 1069984"/>
              <a:gd name="connsiteY15-3072" fmla="*/ 80510 h 498131"/>
              <a:gd name="connsiteX16-3073" fmla="*/ 821595 w 1069984"/>
              <a:gd name="connsiteY16-3074" fmla="*/ 77780 h 498131"/>
              <a:gd name="connsiteX17-3075" fmla="*/ 837972 w 1069984"/>
              <a:gd name="connsiteY17-3076" fmla="*/ 45025 h 498131"/>
              <a:gd name="connsiteX18-3077" fmla="*/ 840702 w 1069984"/>
              <a:gd name="connsiteY18-3078" fmla="*/ 36837 h 498131"/>
              <a:gd name="connsiteX19-3079" fmla="*/ 843431 w 1069984"/>
              <a:gd name="connsiteY19-3080" fmla="*/ 25918 h 498131"/>
              <a:gd name="connsiteX20-3081" fmla="*/ 851620 w 1069984"/>
              <a:gd name="connsiteY20-3082" fmla="*/ 13664 h 498131"/>
              <a:gd name="connsiteX21-3083" fmla="*/ 868693 w 1069984"/>
              <a:gd name="connsiteY21-3084" fmla="*/ 9793 h 498131"/>
              <a:gd name="connsiteX22-3085" fmla="*/ 883484 w 1069984"/>
              <a:gd name="connsiteY22-3086" fmla="*/ 16 h 498131"/>
              <a:gd name="connsiteX23-3087" fmla="*/ 906211 w 1069984"/>
              <a:gd name="connsiteY23-3088" fmla="*/ 12271 h 498131"/>
              <a:gd name="connsiteX24-3089" fmla="*/ 914400 w 1069984"/>
              <a:gd name="connsiteY24-3090" fmla="*/ 39566 h 498131"/>
              <a:gd name="connsiteX25-3091" fmla="*/ 930777 w 1069984"/>
              <a:gd name="connsiteY25-3092" fmla="*/ 47755 h 498131"/>
              <a:gd name="connsiteX26-3093" fmla="*/ 947154 w 1069984"/>
              <a:gd name="connsiteY26-3094" fmla="*/ 53214 h 498131"/>
              <a:gd name="connsiteX27-3095" fmla="*/ 955343 w 1069984"/>
              <a:gd name="connsiteY27-3096" fmla="*/ 55944 h 498131"/>
              <a:gd name="connsiteX28-3097" fmla="*/ 999016 w 1069984"/>
              <a:gd name="connsiteY28-3098" fmla="*/ 58673 h 498131"/>
              <a:gd name="connsiteX29-3099" fmla="*/ 1004475 w 1069984"/>
              <a:gd name="connsiteY29-3100" fmla="*/ 66862 h 498131"/>
              <a:gd name="connsiteX30-3101" fmla="*/ 1012664 w 1069984"/>
              <a:gd name="connsiteY30-3102" fmla="*/ 69591 h 498131"/>
              <a:gd name="connsiteX31-3103" fmla="*/ 1026311 w 1069984"/>
              <a:gd name="connsiteY31-3104" fmla="*/ 80510 h 498131"/>
              <a:gd name="connsiteX32-3105" fmla="*/ 1029041 w 1069984"/>
              <a:gd name="connsiteY32-3106" fmla="*/ 99616 h 498131"/>
              <a:gd name="connsiteX33-3107" fmla="*/ 1031770 w 1069984"/>
              <a:gd name="connsiteY33-3108" fmla="*/ 107805 h 498131"/>
              <a:gd name="connsiteX34-3109" fmla="*/ 1039959 w 1069984"/>
              <a:gd name="connsiteY34-3110" fmla="*/ 110535 h 498131"/>
              <a:gd name="connsiteX35-3111" fmla="*/ 1045418 w 1069984"/>
              <a:gd name="connsiteY35-3112" fmla="*/ 118723 h 498131"/>
              <a:gd name="connsiteX36-3113" fmla="*/ 1050877 w 1069984"/>
              <a:gd name="connsiteY36-3114" fmla="*/ 140560 h 498131"/>
              <a:gd name="connsiteX37-3115" fmla="*/ 1056336 w 1069984"/>
              <a:gd name="connsiteY37-3116" fmla="*/ 148748 h 498131"/>
              <a:gd name="connsiteX38-3117" fmla="*/ 1059066 w 1069984"/>
              <a:gd name="connsiteY38-3118" fmla="*/ 159667 h 498131"/>
              <a:gd name="connsiteX39-3119" fmla="*/ 1069984 w 1069984"/>
              <a:gd name="connsiteY39-3120" fmla="*/ 176044 h 498131"/>
              <a:gd name="connsiteX40-3121" fmla="*/ 1061795 w 1069984"/>
              <a:gd name="connsiteY40-3122" fmla="*/ 192421 h 498131"/>
              <a:gd name="connsiteX41-3123" fmla="*/ 1059066 w 1069984"/>
              <a:gd name="connsiteY41-3124" fmla="*/ 200610 h 498131"/>
              <a:gd name="connsiteX42-3125" fmla="*/ 1048148 w 1069984"/>
              <a:gd name="connsiteY42-3126" fmla="*/ 203339 h 498131"/>
              <a:gd name="connsiteX43-3127" fmla="*/ 1034500 w 1069984"/>
              <a:gd name="connsiteY43-3128" fmla="*/ 214258 h 498131"/>
              <a:gd name="connsiteX44-3129" fmla="*/ 1026311 w 1069984"/>
              <a:gd name="connsiteY44-3130" fmla="*/ 230635 h 498131"/>
              <a:gd name="connsiteX45-3131" fmla="*/ 1023582 w 1069984"/>
              <a:gd name="connsiteY45-3132" fmla="*/ 247012 h 498131"/>
              <a:gd name="connsiteX46-3133" fmla="*/ 1020852 w 1069984"/>
              <a:gd name="connsiteY46-3134" fmla="*/ 255201 h 498131"/>
              <a:gd name="connsiteX47-3135" fmla="*/ 1012664 w 1069984"/>
              <a:gd name="connsiteY47-3136" fmla="*/ 257930 h 498131"/>
              <a:gd name="connsiteX48-3137" fmla="*/ 1007204 w 1069984"/>
              <a:gd name="connsiteY48-3138" fmla="*/ 263390 h 498131"/>
              <a:gd name="connsiteX49-3139" fmla="*/ 996286 w 1069984"/>
              <a:gd name="connsiteY49-3140" fmla="*/ 279767 h 498131"/>
              <a:gd name="connsiteX50-3141" fmla="*/ 993557 w 1069984"/>
              <a:gd name="connsiteY50-3142" fmla="*/ 287955 h 498131"/>
              <a:gd name="connsiteX51-3143" fmla="*/ 982638 w 1069984"/>
              <a:gd name="connsiteY51-3144" fmla="*/ 298874 h 498131"/>
              <a:gd name="connsiteX52-3145" fmla="*/ 979909 w 1069984"/>
              <a:gd name="connsiteY52-3146" fmla="*/ 307062 h 498131"/>
              <a:gd name="connsiteX53-3147" fmla="*/ 974450 w 1069984"/>
              <a:gd name="connsiteY53-3148" fmla="*/ 326169 h 498131"/>
              <a:gd name="connsiteX54-3149" fmla="*/ 968991 w 1069984"/>
              <a:gd name="connsiteY54-3150" fmla="*/ 334358 h 498131"/>
              <a:gd name="connsiteX55-3151" fmla="*/ 963532 w 1069984"/>
              <a:gd name="connsiteY55-3152" fmla="*/ 350735 h 498131"/>
              <a:gd name="connsiteX56-3153" fmla="*/ 949884 w 1069984"/>
              <a:gd name="connsiteY56-3154" fmla="*/ 375301 h 498131"/>
              <a:gd name="connsiteX57-3155" fmla="*/ 941695 w 1069984"/>
              <a:gd name="connsiteY57-3156" fmla="*/ 378031 h 498131"/>
              <a:gd name="connsiteX58-3157" fmla="*/ 928047 w 1069984"/>
              <a:gd name="connsiteY58-3158" fmla="*/ 388949 h 498131"/>
              <a:gd name="connsiteX59-3159" fmla="*/ 922588 w 1069984"/>
              <a:gd name="connsiteY59-3160" fmla="*/ 397138 h 498131"/>
              <a:gd name="connsiteX60-3161" fmla="*/ 906211 w 1069984"/>
              <a:gd name="connsiteY60-3162" fmla="*/ 402597 h 498131"/>
              <a:gd name="connsiteX61-3163" fmla="*/ 898022 w 1069984"/>
              <a:gd name="connsiteY61-3164" fmla="*/ 405326 h 498131"/>
              <a:gd name="connsiteX62-3165" fmla="*/ 884375 w 1069984"/>
              <a:gd name="connsiteY62-3166" fmla="*/ 418974 h 498131"/>
              <a:gd name="connsiteX63-3167" fmla="*/ 876186 w 1069984"/>
              <a:gd name="connsiteY63-3168" fmla="*/ 435351 h 498131"/>
              <a:gd name="connsiteX64-3169" fmla="*/ 859809 w 1069984"/>
              <a:gd name="connsiteY64-3170" fmla="*/ 438081 h 498131"/>
              <a:gd name="connsiteX65-3171" fmla="*/ 756086 w 1069984"/>
              <a:gd name="connsiteY65-3172" fmla="*/ 435351 h 498131"/>
              <a:gd name="connsiteX66-3173" fmla="*/ 726061 w 1069984"/>
              <a:gd name="connsiteY66-3174" fmla="*/ 435351 h 498131"/>
              <a:gd name="connsiteX67-3175" fmla="*/ 723331 w 1069984"/>
              <a:gd name="connsiteY67-3176" fmla="*/ 443540 h 498131"/>
              <a:gd name="connsiteX68-3177" fmla="*/ 706954 w 1069984"/>
              <a:gd name="connsiteY68-3178" fmla="*/ 451729 h 498131"/>
              <a:gd name="connsiteX69-3179" fmla="*/ 698765 w 1069984"/>
              <a:gd name="connsiteY69-3180" fmla="*/ 457188 h 498131"/>
              <a:gd name="connsiteX70-3181" fmla="*/ 685117 w 1069984"/>
              <a:gd name="connsiteY70-3182" fmla="*/ 468106 h 498131"/>
              <a:gd name="connsiteX71-3183" fmla="*/ 679658 w 1069984"/>
              <a:gd name="connsiteY71-3184" fmla="*/ 476295 h 498131"/>
              <a:gd name="connsiteX72-3185" fmla="*/ 674199 w 1069984"/>
              <a:gd name="connsiteY72-3186" fmla="*/ 492672 h 498131"/>
              <a:gd name="connsiteX73-3187" fmla="*/ 657822 w 1069984"/>
              <a:gd name="connsiteY73-3188" fmla="*/ 498131 h 498131"/>
              <a:gd name="connsiteX74-3189" fmla="*/ 537721 w 1069984"/>
              <a:gd name="connsiteY74-3190" fmla="*/ 495401 h 498131"/>
              <a:gd name="connsiteX75-3191" fmla="*/ 532262 w 1069984"/>
              <a:gd name="connsiteY75-3192" fmla="*/ 487213 h 498131"/>
              <a:gd name="connsiteX76-3193" fmla="*/ 524074 w 1069984"/>
              <a:gd name="connsiteY76-3194" fmla="*/ 484483 h 498131"/>
              <a:gd name="connsiteX77-3195" fmla="*/ 510426 w 1069984"/>
              <a:gd name="connsiteY77-3196" fmla="*/ 481754 h 498131"/>
              <a:gd name="connsiteX78-3197" fmla="*/ 499508 w 1069984"/>
              <a:gd name="connsiteY78-3198" fmla="*/ 479024 h 498131"/>
              <a:gd name="connsiteX79-3199" fmla="*/ 491319 w 1069984"/>
              <a:gd name="connsiteY79-3200" fmla="*/ 473565 h 498131"/>
              <a:gd name="connsiteX80-3201" fmla="*/ 472212 w 1069984"/>
              <a:gd name="connsiteY80-3202" fmla="*/ 468106 h 498131"/>
              <a:gd name="connsiteX81-3203" fmla="*/ 455835 w 1069984"/>
              <a:gd name="connsiteY81-3204" fmla="*/ 459917 h 498131"/>
              <a:gd name="connsiteX82-3205" fmla="*/ 447646 w 1069984"/>
              <a:gd name="connsiteY82-3206" fmla="*/ 454458 h 498131"/>
              <a:gd name="connsiteX83-3207" fmla="*/ 428539 w 1069984"/>
              <a:gd name="connsiteY83-3208" fmla="*/ 448999 h 498131"/>
              <a:gd name="connsiteX84-3209" fmla="*/ 420351 w 1069984"/>
              <a:gd name="connsiteY84-3210" fmla="*/ 446270 h 498131"/>
              <a:gd name="connsiteX85-3211" fmla="*/ 414892 w 1069984"/>
              <a:gd name="connsiteY85-3212" fmla="*/ 440810 h 498131"/>
              <a:gd name="connsiteX86-3213" fmla="*/ 368489 w 1069984"/>
              <a:gd name="connsiteY86-3214" fmla="*/ 443540 h 498131"/>
              <a:gd name="connsiteX87-3215" fmla="*/ 302980 w 1069984"/>
              <a:gd name="connsiteY87-3216" fmla="*/ 438081 h 498131"/>
              <a:gd name="connsiteX88-3217" fmla="*/ 294791 w 1069984"/>
              <a:gd name="connsiteY88-3218" fmla="*/ 429892 h 498131"/>
              <a:gd name="connsiteX89-3219" fmla="*/ 281144 w 1069984"/>
              <a:gd name="connsiteY89-3220" fmla="*/ 408056 h 498131"/>
              <a:gd name="connsiteX90-3221" fmla="*/ 270225 w 1069984"/>
              <a:gd name="connsiteY90-3222" fmla="*/ 405326 h 498131"/>
              <a:gd name="connsiteX91-3223" fmla="*/ 185609 w 1069984"/>
              <a:gd name="connsiteY91-3224" fmla="*/ 408056 h 498131"/>
              <a:gd name="connsiteX92-3225" fmla="*/ 180150 w 1069984"/>
              <a:gd name="connsiteY92-3226" fmla="*/ 416244 h 498131"/>
              <a:gd name="connsiteX93-3227" fmla="*/ 171961 w 1069984"/>
              <a:gd name="connsiteY93-3228" fmla="*/ 429892 h 498131"/>
              <a:gd name="connsiteX94-3229" fmla="*/ 120100 w 1069984"/>
              <a:gd name="connsiteY94-3230" fmla="*/ 427163 h 498131"/>
              <a:gd name="connsiteX95-3231" fmla="*/ 120100 w 1069984"/>
              <a:gd name="connsiteY95-3232" fmla="*/ 408056 h 498131"/>
              <a:gd name="connsiteX96-3233" fmla="*/ 128289 w 1069984"/>
              <a:gd name="connsiteY96-3234" fmla="*/ 405326 h 498131"/>
              <a:gd name="connsiteX97-3235" fmla="*/ 141936 w 1069984"/>
              <a:gd name="connsiteY97-3236" fmla="*/ 402597 h 498131"/>
              <a:gd name="connsiteX98-3237" fmla="*/ 150125 w 1069984"/>
              <a:gd name="connsiteY98-3238" fmla="*/ 399867 h 498131"/>
              <a:gd name="connsiteX99-3239" fmla="*/ 161043 w 1069984"/>
              <a:gd name="connsiteY99-3240" fmla="*/ 397138 h 498131"/>
              <a:gd name="connsiteX100-3241" fmla="*/ 152855 w 1069984"/>
              <a:gd name="connsiteY100-3242" fmla="*/ 372572 h 498131"/>
              <a:gd name="connsiteX101-3243" fmla="*/ 84616 w 1069984"/>
              <a:gd name="connsiteY101-3244" fmla="*/ 364383 h 498131"/>
              <a:gd name="connsiteX102-3245" fmla="*/ 68238 w 1069984"/>
              <a:gd name="connsiteY102-3246" fmla="*/ 342547 h 498131"/>
              <a:gd name="connsiteX103-3247" fmla="*/ 62779 w 1069984"/>
              <a:gd name="connsiteY103-3248" fmla="*/ 326169 h 498131"/>
              <a:gd name="connsiteX104-3249" fmla="*/ 46402 w 1069984"/>
              <a:gd name="connsiteY104-3250" fmla="*/ 320710 h 498131"/>
              <a:gd name="connsiteX105-3251" fmla="*/ 30025 w 1069984"/>
              <a:gd name="connsiteY105-3252" fmla="*/ 309792 h 498131"/>
              <a:gd name="connsiteX106-3253" fmla="*/ 13647 w 1069984"/>
              <a:gd name="connsiteY106-3254" fmla="*/ 301603 h 498131"/>
              <a:gd name="connsiteX107-3255" fmla="*/ 5459 w 1069984"/>
              <a:gd name="connsiteY107-3256" fmla="*/ 279767 h 498131"/>
              <a:gd name="connsiteX108-3257" fmla="*/ 0 w 1069984"/>
              <a:gd name="connsiteY108-3258" fmla="*/ 271578 h 498131"/>
              <a:gd name="connsiteX109-3259" fmla="*/ 2729 w 1069984"/>
              <a:gd name="connsiteY109-3260" fmla="*/ 241553 h 498131"/>
              <a:gd name="connsiteX110-3261" fmla="*/ 16377 w 1069984"/>
              <a:gd name="connsiteY110-3262" fmla="*/ 236094 h 498131"/>
              <a:gd name="connsiteX111-3263" fmla="*/ 40943 w 1069984"/>
              <a:gd name="connsiteY111-3264" fmla="*/ 225176 h 498131"/>
              <a:gd name="connsiteX112-3265" fmla="*/ 49132 w 1069984"/>
              <a:gd name="connsiteY112-3266" fmla="*/ 222446 h 498131"/>
              <a:gd name="connsiteX113-3267" fmla="*/ 90075 w 1069984"/>
              <a:gd name="connsiteY113-3268" fmla="*/ 225176 h 498131"/>
              <a:gd name="connsiteX114-3269" fmla="*/ 92804 w 1069984"/>
              <a:gd name="connsiteY114-3270" fmla="*/ 247012 h 498131"/>
              <a:gd name="connsiteX115-3271" fmla="*/ 98264 w 1069984"/>
              <a:gd name="connsiteY115-3272" fmla="*/ 263390 h 498131"/>
              <a:gd name="connsiteX116-3273" fmla="*/ 100993 w 1069984"/>
              <a:gd name="connsiteY116-3274" fmla="*/ 271578 h 498131"/>
              <a:gd name="connsiteX117-3275" fmla="*/ 109182 w 1069984"/>
              <a:gd name="connsiteY117-3276" fmla="*/ 274308 h 498131"/>
              <a:gd name="connsiteX118-3277" fmla="*/ 125559 w 1069984"/>
              <a:gd name="connsiteY118-3278" fmla="*/ 285226 h 498131"/>
              <a:gd name="connsiteX119-3279" fmla="*/ 133748 w 1069984"/>
              <a:gd name="connsiteY119-3280" fmla="*/ 282496 h 498131"/>
              <a:gd name="connsiteX120-3281" fmla="*/ 136477 w 1069984"/>
              <a:gd name="connsiteY120-3282" fmla="*/ 274308 h 498131"/>
              <a:gd name="connsiteX121-3283" fmla="*/ 158314 w 1069984"/>
              <a:gd name="connsiteY121-3284" fmla="*/ 233365 h 498131"/>
              <a:gd name="connsiteX122-3285" fmla="*/ 221093 w 1069984"/>
              <a:gd name="connsiteY122-3286" fmla="*/ 260660 h 498131"/>
              <a:gd name="connsiteX123-3287" fmla="*/ 223823 w 1069984"/>
              <a:gd name="connsiteY123-3288" fmla="*/ 271578 h 498131"/>
              <a:gd name="connsiteX124-3289" fmla="*/ 275684 w 1069984"/>
              <a:gd name="connsiteY124-3290" fmla="*/ 268849 h 498131"/>
              <a:gd name="connsiteX125-3291" fmla="*/ 283873 w 1069984"/>
              <a:gd name="connsiteY125-3292" fmla="*/ 266119 h 498131"/>
              <a:gd name="connsiteX126-3293" fmla="*/ 297521 w 1069984"/>
              <a:gd name="connsiteY126-3294" fmla="*/ 255201 h 498131"/>
              <a:gd name="connsiteX127-3295" fmla="*/ 313898 w 1069984"/>
              <a:gd name="connsiteY127-3296" fmla="*/ 233364 h 498131"/>
              <a:gd name="connsiteX128-3297" fmla="*/ 322087 w 1069984"/>
              <a:gd name="connsiteY128-3298" fmla="*/ 214258 h 498131"/>
              <a:gd name="connsiteX129-3299" fmla="*/ 330275 w 1069984"/>
              <a:gd name="connsiteY129-3300" fmla="*/ 211528 h 498131"/>
              <a:gd name="connsiteX130-3301" fmla="*/ 368489 w 1069984"/>
              <a:gd name="connsiteY130-3302" fmla="*/ 214258 h 498131"/>
              <a:gd name="connsiteX131-3303" fmla="*/ 384867 w 1069984"/>
              <a:gd name="connsiteY131-3304" fmla="*/ 219717 h 498131"/>
              <a:gd name="connsiteX132-3305" fmla="*/ 423080 w 1069984"/>
              <a:gd name="connsiteY132-3306" fmla="*/ 225176 h 498131"/>
              <a:gd name="connsiteX133-3307" fmla="*/ 431269 w 1069984"/>
              <a:gd name="connsiteY133-3308" fmla="*/ 227905 h 498131"/>
              <a:gd name="connsiteX134-3309" fmla="*/ 442187 w 1069984"/>
              <a:gd name="connsiteY134-3310" fmla="*/ 230635 h 498131"/>
              <a:gd name="connsiteX135-3311" fmla="*/ 464024 w 1069984"/>
              <a:gd name="connsiteY135-3312" fmla="*/ 247012 h 498131"/>
              <a:gd name="connsiteX136-3313" fmla="*/ 472212 w 1069984"/>
              <a:gd name="connsiteY136-3314" fmla="*/ 252471 h 498131"/>
              <a:gd name="connsiteX137-3315" fmla="*/ 474942 w 1069984"/>
              <a:gd name="connsiteY137-3316" fmla="*/ 260660 h 498131"/>
              <a:gd name="connsiteX138-3317" fmla="*/ 502237 w 1069984"/>
              <a:gd name="connsiteY138-3318" fmla="*/ 271578 h 498131"/>
              <a:gd name="connsiteX139-3319" fmla="*/ 507696 w 1069984"/>
              <a:gd name="connsiteY139-3320" fmla="*/ 263390 h 498131"/>
              <a:gd name="connsiteX140-3321" fmla="*/ 513155 w 1069984"/>
              <a:gd name="connsiteY140-3322" fmla="*/ 241553 h 498131"/>
              <a:gd name="connsiteX141-3323" fmla="*/ 515885 w 1069984"/>
              <a:gd name="connsiteY141-3324" fmla="*/ 233364 h 498131"/>
              <a:gd name="connsiteX142-3325" fmla="*/ 513155 w 1069984"/>
              <a:gd name="connsiteY142-3326" fmla="*/ 176044 h 498131"/>
              <a:gd name="connsiteX143-3327" fmla="*/ 504967 w 1069984"/>
              <a:gd name="connsiteY143-3328" fmla="*/ 170585 h 498131"/>
              <a:gd name="connsiteX144-3329" fmla="*/ 499508 w 1069984"/>
              <a:gd name="connsiteY144-3330" fmla="*/ 162396 h 498131"/>
              <a:gd name="connsiteX145-3331" fmla="*/ 491319 w 1069984"/>
              <a:gd name="connsiteY145-3332" fmla="*/ 154207 h 498131"/>
              <a:gd name="connsiteX146-3333" fmla="*/ 480401 w 1069984"/>
              <a:gd name="connsiteY146-3334" fmla="*/ 132371 h 498131"/>
              <a:gd name="connsiteX147-3335" fmla="*/ 483130 w 1069984"/>
              <a:gd name="connsiteY147-3336" fmla="*/ 91428 h 498131"/>
              <a:gd name="connsiteX148-3337" fmla="*/ 502683 w 1069984"/>
              <a:gd name="connsiteY148-3338" fmla="*/ 79619 h 498131"/>
              <a:gd name="connsiteX149-3339" fmla="*/ 557525 w 1069984"/>
              <a:gd name="connsiteY149-3340" fmla="*/ 73714 h 498131"/>
              <a:gd name="connsiteX150-3341" fmla="*/ 572760 w 1069984"/>
              <a:gd name="connsiteY150-3342" fmla="*/ 56640 h 498131"/>
              <a:gd name="connsiteX151-3343" fmla="*/ 608690 w 1069984"/>
              <a:gd name="connsiteY151-3344" fmla="*/ 28648 h 498131"/>
              <a:gd name="connsiteX0-3345" fmla="*/ 608690 w 1069984"/>
              <a:gd name="connsiteY0-3346" fmla="*/ 28648 h 498131"/>
              <a:gd name="connsiteX1-3347" fmla="*/ 635985 w 1069984"/>
              <a:gd name="connsiteY1-3348" fmla="*/ 31378 h 498131"/>
              <a:gd name="connsiteX2-3349" fmla="*/ 644174 w 1069984"/>
              <a:gd name="connsiteY2-3350" fmla="*/ 34107 h 498131"/>
              <a:gd name="connsiteX3-3351" fmla="*/ 660551 w 1069984"/>
              <a:gd name="connsiteY3-3352" fmla="*/ 36837 h 498131"/>
              <a:gd name="connsiteX4-3353" fmla="*/ 676929 w 1069984"/>
              <a:gd name="connsiteY4-3354" fmla="*/ 42296 h 498131"/>
              <a:gd name="connsiteX5-3355" fmla="*/ 682388 w 1069984"/>
              <a:gd name="connsiteY5-3356" fmla="*/ 50484 h 498131"/>
              <a:gd name="connsiteX6-3357" fmla="*/ 687847 w 1069984"/>
              <a:gd name="connsiteY6-3358" fmla="*/ 66862 h 498131"/>
              <a:gd name="connsiteX7-3359" fmla="*/ 696035 w 1069984"/>
              <a:gd name="connsiteY7-3360" fmla="*/ 69591 h 498131"/>
              <a:gd name="connsiteX8-3361" fmla="*/ 723331 w 1069984"/>
              <a:gd name="connsiteY8-3362" fmla="*/ 66862 h 498131"/>
              <a:gd name="connsiteX9-3363" fmla="*/ 728790 w 1069984"/>
              <a:gd name="connsiteY9-3364" fmla="*/ 58673 h 498131"/>
              <a:gd name="connsiteX10-3365" fmla="*/ 736979 w 1069984"/>
              <a:gd name="connsiteY10-3366" fmla="*/ 55944 h 498131"/>
              <a:gd name="connsiteX11-3367" fmla="*/ 767004 w 1069984"/>
              <a:gd name="connsiteY11-3368" fmla="*/ 58673 h 498131"/>
              <a:gd name="connsiteX12-3369" fmla="*/ 769733 w 1069984"/>
              <a:gd name="connsiteY12-3370" fmla="*/ 66862 h 498131"/>
              <a:gd name="connsiteX13-3371" fmla="*/ 777922 w 1069984"/>
              <a:gd name="connsiteY13-3372" fmla="*/ 69591 h 498131"/>
              <a:gd name="connsiteX14-3373" fmla="*/ 786111 w 1069984"/>
              <a:gd name="connsiteY14-3374" fmla="*/ 75050 h 498131"/>
              <a:gd name="connsiteX15-3375" fmla="*/ 791570 w 1069984"/>
              <a:gd name="connsiteY15-3376" fmla="*/ 80510 h 498131"/>
              <a:gd name="connsiteX16-3377" fmla="*/ 821595 w 1069984"/>
              <a:gd name="connsiteY16-3378" fmla="*/ 77780 h 498131"/>
              <a:gd name="connsiteX17-3379" fmla="*/ 837972 w 1069984"/>
              <a:gd name="connsiteY17-3380" fmla="*/ 45025 h 498131"/>
              <a:gd name="connsiteX18-3381" fmla="*/ 840702 w 1069984"/>
              <a:gd name="connsiteY18-3382" fmla="*/ 36837 h 498131"/>
              <a:gd name="connsiteX19-3383" fmla="*/ 843431 w 1069984"/>
              <a:gd name="connsiteY19-3384" fmla="*/ 25918 h 498131"/>
              <a:gd name="connsiteX20-3385" fmla="*/ 851620 w 1069984"/>
              <a:gd name="connsiteY20-3386" fmla="*/ 13664 h 498131"/>
              <a:gd name="connsiteX21-3387" fmla="*/ 868693 w 1069984"/>
              <a:gd name="connsiteY21-3388" fmla="*/ 9793 h 498131"/>
              <a:gd name="connsiteX22-3389" fmla="*/ 883484 w 1069984"/>
              <a:gd name="connsiteY22-3390" fmla="*/ 16 h 498131"/>
              <a:gd name="connsiteX23-3391" fmla="*/ 906211 w 1069984"/>
              <a:gd name="connsiteY23-3392" fmla="*/ 12271 h 498131"/>
              <a:gd name="connsiteX24-3393" fmla="*/ 914400 w 1069984"/>
              <a:gd name="connsiteY24-3394" fmla="*/ 39566 h 498131"/>
              <a:gd name="connsiteX25-3395" fmla="*/ 930777 w 1069984"/>
              <a:gd name="connsiteY25-3396" fmla="*/ 47755 h 498131"/>
              <a:gd name="connsiteX26-3397" fmla="*/ 947154 w 1069984"/>
              <a:gd name="connsiteY26-3398" fmla="*/ 53214 h 498131"/>
              <a:gd name="connsiteX27-3399" fmla="*/ 955343 w 1069984"/>
              <a:gd name="connsiteY27-3400" fmla="*/ 55944 h 498131"/>
              <a:gd name="connsiteX28-3401" fmla="*/ 999016 w 1069984"/>
              <a:gd name="connsiteY28-3402" fmla="*/ 58673 h 498131"/>
              <a:gd name="connsiteX29-3403" fmla="*/ 1004475 w 1069984"/>
              <a:gd name="connsiteY29-3404" fmla="*/ 66862 h 498131"/>
              <a:gd name="connsiteX30-3405" fmla="*/ 1012664 w 1069984"/>
              <a:gd name="connsiteY30-3406" fmla="*/ 69591 h 498131"/>
              <a:gd name="connsiteX31-3407" fmla="*/ 1026311 w 1069984"/>
              <a:gd name="connsiteY31-3408" fmla="*/ 80510 h 498131"/>
              <a:gd name="connsiteX32-3409" fmla="*/ 1029041 w 1069984"/>
              <a:gd name="connsiteY32-3410" fmla="*/ 99616 h 498131"/>
              <a:gd name="connsiteX33-3411" fmla="*/ 1031770 w 1069984"/>
              <a:gd name="connsiteY33-3412" fmla="*/ 107805 h 498131"/>
              <a:gd name="connsiteX34-3413" fmla="*/ 1039959 w 1069984"/>
              <a:gd name="connsiteY34-3414" fmla="*/ 110535 h 498131"/>
              <a:gd name="connsiteX35-3415" fmla="*/ 1045418 w 1069984"/>
              <a:gd name="connsiteY35-3416" fmla="*/ 118723 h 498131"/>
              <a:gd name="connsiteX36-3417" fmla="*/ 1050877 w 1069984"/>
              <a:gd name="connsiteY36-3418" fmla="*/ 140560 h 498131"/>
              <a:gd name="connsiteX37-3419" fmla="*/ 1056336 w 1069984"/>
              <a:gd name="connsiteY37-3420" fmla="*/ 148748 h 498131"/>
              <a:gd name="connsiteX38-3421" fmla="*/ 1059066 w 1069984"/>
              <a:gd name="connsiteY38-3422" fmla="*/ 159667 h 498131"/>
              <a:gd name="connsiteX39-3423" fmla="*/ 1069984 w 1069984"/>
              <a:gd name="connsiteY39-3424" fmla="*/ 176044 h 498131"/>
              <a:gd name="connsiteX40-3425" fmla="*/ 1061795 w 1069984"/>
              <a:gd name="connsiteY40-3426" fmla="*/ 192421 h 498131"/>
              <a:gd name="connsiteX41-3427" fmla="*/ 1059066 w 1069984"/>
              <a:gd name="connsiteY41-3428" fmla="*/ 200610 h 498131"/>
              <a:gd name="connsiteX42-3429" fmla="*/ 1048148 w 1069984"/>
              <a:gd name="connsiteY42-3430" fmla="*/ 203339 h 498131"/>
              <a:gd name="connsiteX43-3431" fmla="*/ 1034500 w 1069984"/>
              <a:gd name="connsiteY43-3432" fmla="*/ 214258 h 498131"/>
              <a:gd name="connsiteX44-3433" fmla="*/ 1026311 w 1069984"/>
              <a:gd name="connsiteY44-3434" fmla="*/ 230635 h 498131"/>
              <a:gd name="connsiteX45-3435" fmla="*/ 1023582 w 1069984"/>
              <a:gd name="connsiteY45-3436" fmla="*/ 247012 h 498131"/>
              <a:gd name="connsiteX46-3437" fmla="*/ 1020852 w 1069984"/>
              <a:gd name="connsiteY46-3438" fmla="*/ 255201 h 498131"/>
              <a:gd name="connsiteX47-3439" fmla="*/ 1012664 w 1069984"/>
              <a:gd name="connsiteY47-3440" fmla="*/ 257930 h 498131"/>
              <a:gd name="connsiteX48-3441" fmla="*/ 1007204 w 1069984"/>
              <a:gd name="connsiteY48-3442" fmla="*/ 263390 h 498131"/>
              <a:gd name="connsiteX49-3443" fmla="*/ 996286 w 1069984"/>
              <a:gd name="connsiteY49-3444" fmla="*/ 279767 h 498131"/>
              <a:gd name="connsiteX50-3445" fmla="*/ 993557 w 1069984"/>
              <a:gd name="connsiteY50-3446" fmla="*/ 287955 h 498131"/>
              <a:gd name="connsiteX51-3447" fmla="*/ 982638 w 1069984"/>
              <a:gd name="connsiteY51-3448" fmla="*/ 298874 h 498131"/>
              <a:gd name="connsiteX52-3449" fmla="*/ 979909 w 1069984"/>
              <a:gd name="connsiteY52-3450" fmla="*/ 307062 h 498131"/>
              <a:gd name="connsiteX53-3451" fmla="*/ 974450 w 1069984"/>
              <a:gd name="connsiteY53-3452" fmla="*/ 326169 h 498131"/>
              <a:gd name="connsiteX54-3453" fmla="*/ 968991 w 1069984"/>
              <a:gd name="connsiteY54-3454" fmla="*/ 334358 h 498131"/>
              <a:gd name="connsiteX55-3455" fmla="*/ 963532 w 1069984"/>
              <a:gd name="connsiteY55-3456" fmla="*/ 350735 h 498131"/>
              <a:gd name="connsiteX56-3457" fmla="*/ 949884 w 1069984"/>
              <a:gd name="connsiteY56-3458" fmla="*/ 375301 h 498131"/>
              <a:gd name="connsiteX57-3459" fmla="*/ 941695 w 1069984"/>
              <a:gd name="connsiteY57-3460" fmla="*/ 378031 h 498131"/>
              <a:gd name="connsiteX58-3461" fmla="*/ 928047 w 1069984"/>
              <a:gd name="connsiteY58-3462" fmla="*/ 388949 h 498131"/>
              <a:gd name="connsiteX59-3463" fmla="*/ 922588 w 1069984"/>
              <a:gd name="connsiteY59-3464" fmla="*/ 397138 h 498131"/>
              <a:gd name="connsiteX60-3465" fmla="*/ 906211 w 1069984"/>
              <a:gd name="connsiteY60-3466" fmla="*/ 402597 h 498131"/>
              <a:gd name="connsiteX61-3467" fmla="*/ 898022 w 1069984"/>
              <a:gd name="connsiteY61-3468" fmla="*/ 405326 h 498131"/>
              <a:gd name="connsiteX62-3469" fmla="*/ 884375 w 1069984"/>
              <a:gd name="connsiteY62-3470" fmla="*/ 418974 h 498131"/>
              <a:gd name="connsiteX63-3471" fmla="*/ 876186 w 1069984"/>
              <a:gd name="connsiteY63-3472" fmla="*/ 435351 h 498131"/>
              <a:gd name="connsiteX64-3473" fmla="*/ 859809 w 1069984"/>
              <a:gd name="connsiteY64-3474" fmla="*/ 438081 h 498131"/>
              <a:gd name="connsiteX65-3475" fmla="*/ 756086 w 1069984"/>
              <a:gd name="connsiteY65-3476" fmla="*/ 435351 h 498131"/>
              <a:gd name="connsiteX66-3477" fmla="*/ 726061 w 1069984"/>
              <a:gd name="connsiteY66-3478" fmla="*/ 435351 h 498131"/>
              <a:gd name="connsiteX67-3479" fmla="*/ 723331 w 1069984"/>
              <a:gd name="connsiteY67-3480" fmla="*/ 443540 h 498131"/>
              <a:gd name="connsiteX68-3481" fmla="*/ 706954 w 1069984"/>
              <a:gd name="connsiteY68-3482" fmla="*/ 451729 h 498131"/>
              <a:gd name="connsiteX69-3483" fmla="*/ 698765 w 1069984"/>
              <a:gd name="connsiteY69-3484" fmla="*/ 457188 h 498131"/>
              <a:gd name="connsiteX70-3485" fmla="*/ 685117 w 1069984"/>
              <a:gd name="connsiteY70-3486" fmla="*/ 468106 h 498131"/>
              <a:gd name="connsiteX71-3487" fmla="*/ 679658 w 1069984"/>
              <a:gd name="connsiteY71-3488" fmla="*/ 476295 h 498131"/>
              <a:gd name="connsiteX72-3489" fmla="*/ 674199 w 1069984"/>
              <a:gd name="connsiteY72-3490" fmla="*/ 492672 h 498131"/>
              <a:gd name="connsiteX73-3491" fmla="*/ 657822 w 1069984"/>
              <a:gd name="connsiteY73-3492" fmla="*/ 498131 h 498131"/>
              <a:gd name="connsiteX74-3493" fmla="*/ 537721 w 1069984"/>
              <a:gd name="connsiteY74-3494" fmla="*/ 495401 h 498131"/>
              <a:gd name="connsiteX75-3495" fmla="*/ 532262 w 1069984"/>
              <a:gd name="connsiteY75-3496" fmla="*/ 487213 h 498131"/>
              <a:gd name="connsiteX76-3497" fmla="*/ 524074 w 1069984"/>
              <a:gd name="connsiteY76-3498" fmla="*/ 484483 h 498131"/>
              <a:gd name="connsiteX77-3499" fmla="*/ 510426 w 1069984"/>
              <a:gd name="connsiteY77-3500" fmla="*/ 481754 h 498131"/>
              <a:gd name="connsiteX78-3501" fmla="*/ 499508 w 1069984"/>
              <a:gd name="connsiteY78-3502" fmla="*/ 479024 h 498131"/>
              <a:gd name="connsiteX79-3503" fmla="*/ 491319 w 1069984"/>
              <a:gd name="connsiteY79-3504" fmla="*/ 473565 h 498131"/>
              <a:gd name="connsiteX80-3505" fmla="*/ 472212 w 1069984"/>
              <a:gd name="connsiteY80-3506" fmla="*/ 468106 h 498131"/>
              <a:gd name="connsiteX81-3507" fmla="*/ 455835 w 1069984"/>
              <a:gd name="connsiteY81-3508" fmla="*/ 459917 h 498131"/>
              <a:gd name="connsiteX82-3509" fmla="*/ 447646 w 1069984"/>
              <a:gd name="connsiteY82-3510" fmla="*/ 454458 h 498131"/>
              <a:gd name="connsiteX83-3511" fmla="*/ 428539 w 1069984"/>
              <a:gd name="connsiteY83-3512" fmla="*/ 448999 h 498131"/>
              <a:gd name="connsiteX84-3513" fmla="*/ 420351 w 1069984"/>
              <a:gd name="connsiteY84-3514" fmla="*/ 446270 h 498131"/>
              <a:gd name="connsiteX85-3515" fmla="*/ 414892 w 1069984"/>
              <a:gd name="connsiteY85-3516" fmla="*/ 440810 h 498131"/>
              <a:gd name="connsiteX86-3517" fmla="*/ 368489 w 1069984"/>
              <a:gd name="connsiteY86-3518" fmla="*/ 443540 h 498131"/>
              <a:gd name="connsiteX87-3519" fmla="*/ 302980 w 1069984"/>
              <a:gd name="connsiteY87-3520" fmla="*/ 438081 h 498131"/>
              <a:gd name="connsiteX88-3521" fmla="*/ 294791 w 1069984"/>
              <a:gd name="connsiteY88-3522" fmla="*/ 429892 h 498131"/>
              <a:gd name="connsiteX89-3523" fmla="*/ 281144 w 1069984"/>
              <a:gd name="connsiteY89-3524" fmla="*/ 408056 h 498131"/>
              <a:gd name="connsiteX90-3525" fmla="*/ 270225 w 1069984"/>
              <a:gd name="connsiteY90-3526" fmla="*/ 405326 h 498131"/>
              <a:gd name="connsiteX91-3527" fmla="*/ 185609 w 1069984"/>
              <a:gd name="connsiteY91-3528" fmla="*/ 408056 h 498131"/>
              <a:gd name="connsiteX92-3529" fmla="*/ 180150 w 1069984"/>
              <a:gd name="connsiteY92-3530" fmla="*/ 416244 h 498131"/>
              <a:gd name="connsiteX93-3531" fmla="*/ 171961 w 1069984"/>
              <a:gd name="connsiteY93-3532" fmla="*/ 429892 h 498131"/>
              <a:gd name="connsiteX94-3533" fmla="*/ 120100 w 1069984"/>
              <a:gd name="connsiteY94-3534" fmla="*/ 427163 h 498131"/>
              <a:gd name="connsiteX95-3535" fmla="*/ 120100 w 1069984"/>
              <a:gd name="connsiteY95-3536" fmla="*/ 408056 h 498131"/>
              <a:gd name="connsiteX96-3537" fmla="*/ 128289 w 1069984"/>
              <a:gd name="connsiteY96-3538" fmla="*/ 405326 h 498131"/>
              <a:gd name="connsiteX97-3539" fmla="*/ 141936 w 1069984"/>
              <a:gd name="connsiteY97-3540" fmla="*/ 402597 h 498131"/>
              <a:gd name="connsiteX98-3541" fmla="*/ 150125 w 1069984"/>
              <a:gd name="connsiteY98-3542" fmla="*/ 399867 h 498131"/>
              <a:gd name="connsiteX99-3543" fmla="*/ 161043 w 1069984"/>
              <a:gd name="connsiteY99-3544" fmla="*/ 397138 h 498131"/>
              <a:gd name="connsiteX100-3545" fmla="*/ 152855 w 1069984"/>
              <a:gd name="connsiteY100-3546" fmla="*/ 372572 h 498131"/>
              <a:gd name="connsiteX101-3547" fmla="*/ 84616 w 1069984"/>
              <a:gd name="connsiteY101-3548" fmla="*/ 364383 h 498131"/>
              <a:gd name="connsiteX102-3549" fmla="*/ 68238 w 1069984"/>
              <a:gd name="connsiteY102-3550" fmla="*/ 342547 h 498131"/>
              <a:gd name="connsiteX103-3551" fmla="*/ 62779 w 1069984"/>
              <a:gd name="connsiteY103-3552" fmla="*/ 326169 h 498131"/>
              <a:gd name="connsiteX104-3553" fmla="*/ 46402 w 1069984"/>
              <a:gd name="connsiteY104-3554" fmla="*/ 320710 h 498131"/>
              <a:gd name="connsiteX105-3555" fmla="*/ 30025 w 1069984"/>
              <a:gd name="connsiteY105-3556" fmla="*/ 309792 h 498131"/>
              <a:gd name="connsiteX106-3557" fmla="*/ 13647 w 1069984"/>
              <a:gd name="connsiteY106-3558" fmla="*/ 301603 h 498131"/>
              <a:gd name="connsiteX107-3559" fmla="*/ 5459 w 1069984"/>
              <a:gd name="connsiteY107-3560" fmla="*/ 279767 h 498131"/>
              <a:gd name="connsiteX108-3561" fmla="*/ 0 w 1069984"/>
              <a:gd name="connsiteY108-3562" fmla="*/ 271578 h 498131"/>
              <a:gd name="connsiteX109-3563" fmla="*/ 2729 w 1069984"/>
              <a:gd name="connsiteY109-3564" fmla="*/ 241553 h 498131"/>
              <a:gd name="connsiteX110-3565" fmla="*/ 16377 w 1069984"/>
              <a:gd name="connsiteY110-3566" fmla="*/ 236094 h 498131"/>
              <a:gd name="connsiteX111-3567" fmla="*/ 40943 w 1069984"/>
              <a:gd name="connsiteY111-3568" fmla="*/ 225176 h 498131"/>
              <a:gd name="connsiteX112-3569" fmla="*/ 49132 w 1069984"/>
              <a:gd name="connsiteY112-3570" fmla="*/ 222446 h 498131"/>
              <a:gd name="connsiteX113-3571" fmla="*/ 90075 w 1069984"/>
              <a:gd name="connsiteY113-3572" fmla="*/ 225176 h 498131"/>
              <a:gd name="connsiteX114-3573" fmla="*/ 92804 w 1069984"/>
              <a:gd name="connsiteY114-3574" fmla="*/ 247012 h 498131"/>
              <a:gd name="connsiteX115-3575" fmla="*/ 98264 w 1069984"/>
              <a:gd name="connsiteY115-3576" fmla="*/ 263390 h 498131"/>
              <a:gd name="connsiteX116-3577" fmla="*/ 100993 w 1069984"/>
              <a:gd name="connsiteY116-3578" fmla="*/ 271578 h 498131"/>
              <a:gd name="connsiteX117-3579" fmla="*/ 109182 w 1069984"/>
              <a:gd name="connsiteY117-3580" fmla="*/ 274308 h 498131"/>
              <a:gd name="connsiteX118-3581" fmla="*/ 125559 w 1069984"/>
              <a:gd name="connsiteY118-3582" fmla="*/ 285226 h 498131"/>
              <a:gd name="connsiteX119-3583" fmla="*/ 133748 w 1069984"/>
              <a:gd name="connsiteY119-3584" fmla="*/ 282496 h 498131"/>
              <a:gd name="connsiteX120-3585" fmla="*/ 136477 w 1069984"/>
              <a:gd name="connsiteY120-3586" fmla="*/ 274308 h 498131"/>
              <a:gd name="connsiteX121-3587" fmla="*/ 158314 w 1069984"/>
              <a:gd name="connsiteY121-3588" fmla="*/ 233365 h 498131"/>
              <a:gd name="connsiteX122-3589" fmla="*/ 209980 w 1069984"/>
              <a:gd name="connsiteY122-3590" fmla="*/ 241610 h 498131"/>
              <a:gd name="connsiteX123-3591" fmla="*/ 223823 w 1069984"/>
              <a:gd name="connsiteY123-3592" fmla="*/ 271578 h 498131"/>
              <a:gd name="connsiteX124-3593" fmla="*/ 275684 w 1069984"/>
              <a:gd name="connsiteY124-3594" fmla="*/ 268849 h 498131"/>
              <a:gd name="connsiteX125-3595" fmla="*/ 283873 w 1069984"/>
              <a:gd name="connsiteY125-3596" fmla="*/ 266119 h 498131"/>
              <a:gd name="connsiteX126-3597" fmla="*/ 297521 w 1069984"/>
              <a:gd name="connsiteY126-3598" fmla="*/ 255201 h 498131"/>
              <a:gd name="connsiteX127-3599" fmla="*/ 313898 w 1069984"/>
              <a:gd name="connsiteY127-3600" fmla="*/ 233364 h 498131"/>
              <a:gd name="connsiteX128-3601" fmla="*/ 322087 w 1069984"/>
              <a:gd name="connsiteY128-3602" fmla="*/ 214258 h 498131"/>
              <a:gd name="connsiteX129-3603" fmla="*/ 330275 w 1069984"/>
              <a:gd name="connsiteY129-3604" fmla="*/ 211528 h 498131"/>
              <a:gd name="connsiteX130-3605" fmla="*/ 368489 w 1069984"/>
              <a:gd name="connsiteY130-3606" fmla="*/ 214258 h 498131"/>
              <a:gd name="connsiteX131-3607" fmla="*/ 384867 w 1069984"/>
              <a:gd name="connsiteY131-3608" fmla="*/ 219717 h 498131"/>
              <a:gd name="connsiteX132-3609" fmla="*/ 423080 w 1069984"/>
              <a:gd name="connsiteY132-3610" fmla="*/ 225176 h 498131"/>
              <a:gd name="connsiteX133-3611" fmla="*/ 431269 w 1069984"/>
              <a:gd name="connsiteY133-3612" fmla="*/ 227905 h 498131"/>
              <a:gd name="connsiteX134-3613" fmla="*/ 442187 w 1069984"/>
              <a:gd name="connsiteY134-3614" fmla="*/ 230635 h 498131"/>
              <a:gd name="connsiteX135-3615" fmla="*/ 464024 w 1069984"/>
              <a:gd name="connsiteY135-3616" fmla="*/ 247012 h 498131"/>
              <a:gd name="connsiteX136-3617" fmla="*/ 472212 w 1069984"/>
              <a:gd name="connsiteY136-3618" fmla="*/ 252471 h 498131"/>
              <a:gd name="connsiteX137-3619" fmla="*/ 474942 w 1069984"/>
              <a:gd name="connsiteY137-3620" fmla="*/ 260660 h 498131"/>
              <a:gd name="connsiteX138-3621" fmla="*/ 502237 w 1069984"/>
              <a:gd name="connsiteY138-3622" fmla="*/ 271578 h 498131"/>
              <a:gd name="connsiteX139-3623" fmla="*/ 507696 w 1069984"/>
              <a:gd name="connsiteY139-3624" fmla="*/ 263390 h 498131"/>
              <a:gd name="connsiteX140-3625" fmla="*/ 513155 w 1069984"/>
              <a:gd name="connsiteY140-3626" fmla="*/ 241553 h 498131"/>
              <a:gd name="connsiteX141-3627" fmla="*/ 515885 w 1069984"/>
              <a:gd name="connsiteY141-3628" fmla="*/ 233364 h 498131"/>
              <a:gd name="connsiteX142-3629" fmla="*/ 513155 w 1069984"/>
              <a:gd name="connsiteY142-3630" fmla="*/ 176044 h 498131"/>
              <a:gd name="connsiteX143-3631" fmla="*/ 504967 w 1069984"/>
              <a:gd name="connsiteY143-3632" fmla="*/ 170585 h 498131"/>
              <a:gd name="connsiteX144-3633" fmla="*/ 499508 w 1069984"/>
              <a:gd name="connsiteY144-3634" fmla="*/ 162396 h 498131"/>
              <a:gd name="connsiteX145-3635" fmla="*/ 491319 w 1069984"/>
              <a:gd name="connsiteY145-3636" fmla="*/ 154207 h 498131"/>
              <a:gd name="connsiteX146-3637" fmla="*/ 480401 w 1069984"/>
              <a:gd name="connsiteY146-3638" fmla="*/ 132371 h 498131"/>
              <a:gd name="connsiteX147-3639" fmla="*/ 483130 w 1069984"/>
              <a:gd name="connsiteY147-3640" fmla="*/ 91428 h 498131"/>
              <a:gd name="connsiteX148-3641" fmla="*/ 502683 w 1069984"/>
              <a:gd name="connsiteY148-3642" fmla="*/ 79619 h 498131"/>
              <a:gd name="connsiteX149-3643" fmla="*/ 557525 w 1069984"/>
              <a:gd name="connsiteY149-3644" fmla="*/ 73714 h 498131"/>
              <a:gd name="connsiteX150-3645" fmla="*/ 572760 w 1069984"/>
              <a:gd name="connsiteY150-3646" fmla="*/ 56640 h 498131"/>
              <a:gd name="connsiteX151-3647" fmla="*/ 608690 w 1069984"/>
              <a:gd name="connsiteY151-3648" fmla="*/ 28648 h 498131"/>
              <a:gd name="connsiteX0-3649" fmla="*/ 608690 w 1069984"/>
              <a:gd name="connsiteY0-3650" fmla="*/ 28648 h 498131"/>
              <a:gd name="connsiteX1-3651" fmla="*/ 635985 w 1069984"/>
              <a:gd name="connsiteY1-3652" fmla="*/ 31378 h 498131"/>
              <a:gd name="connsiteX2-3653" fmla="*/ 644174 w 1069984"/>
              <a:gd name="connsiteY2-3654" fmla="*/ 34107 h 498131"/>
              <a:gd name="connsiteX3-3655" fmla="*/ 660551 w 1069984"/>
              <a:gd name="connsiteY3-3656" fmla="*/ 36837 h 498131"/>
              <a:gd name="connsiteX4-3657" fmla="*/ 676929 w 1069984"/>
              <a:gd name="connsiteY4-3658" fmla="*/ 42296 h 498131"/>
              <a:gd name="connsiteX5-3659" fmla="*/ 682388 w 1069984"/>
              <a:gd name="connsiteY5-3660" fmla="*/ 50484 h 498131"/>
              <a:gd name="connsiteX6-3661" fmla="*/ 687847 w 1069984"/>
              <a:gd name="connsiteY6-3662" fmla="*/ 66862 h 498131"/>
              <a:gd name="connsiteX7-3663" fmla="*/ 696035 w 1069984"/>
              <a:gd name="connsiteY7-3664" fmla="*/ 69591 h 498131"/>
              <a:gd name="connsiteX8-3665" fmla="*/ 723331 w 1069984"/>
              <a:gd name="connsiteY8-3666" fmla="*/ 66862 h 498131"/>
              <a:gd name="connsiteX9-3667" fmla="*/ 728790 w 1069984"/>
              <a:gd name="connsiteY9-3668" fmla="*/ 58673 h 498131"/>
              <a:gd name="connsiteX10-3669" fmla="*/ 736979 w 1069984"/>
              <a:gd name="connsiteY10-3670" fmla="*/ 55944 h 498131"/>
              <a:gd name="connsiteX11-3671" fmla="*/ 767004 w 1069984"/>
              <a:gd name="connsiteY11-3672" fmla="*/ 58673 h 498131"/>
              <a:gd name="connsiteX12-3673" fmla="*/ 769733 w 1069984"/>
              <a:gd name="connsiteY12-3674" fmla="*/ 66862 h 498131"/>
              <a:gd name="connsiteX13-3675" fmla="*/ 777922 w 1069984"/>
              <a:gd name="connsiteY13-3676" fmla="*/ 69591 h 498131"/>
              <a:gd name="connsiteX14-3677" fmla="*/ 786111 w 1069984"/>
              <a:gd name="connsiteY14-3678" fmla="*/ 75050 h 498131"/>
              <a:gd name="connsiteX15-3679" fmla="*/ 791570 w 1069984"/>
              <a:gd name="connsiteY15-3680" fmla="*/ 80510 h 498131"/>
              <a:gd name="connsiteX16-3681" fmla="*/ 821595 w 1069984"/>
              <a:gd name="connsiteY16-3682" fmla="*/ 77780 h 498131"/>
              <a:gd name="connsiteX17-3683" fmla="*/ 837972 w 1069984"/>
              <a:gd name="connsiteY17-3684" fmla="*/ 45025 h 498131"/>
              <a:gd name="connsiteX18-3685" fmla="*/ 840702 w 1069984"/>
              <a:gd name="connsiteY18-3686" fmla="*/ 36837 h 498131"/>
              <a:gd name="connsiteX19-3687" fmla="*/ 843431 w 1069984"/>
              <a:gd name="connsiteY19-3688" fmla="*/ 25918 h 498131"/>
              <a:gd name="connsiteX20-3689" fmla="*/ 851620 w 1069984"/>
              <a:gd name="connsiteY20-3690" fmla="*/ 13664 h 498131"/>
              <a:gd name="connsiteX21-3691" fmla="*/ 868693 w 1069984"/>
              <a:gd name="connsiteY21-3692" fmla="*/ 9793 h 498131"/>
              <a:gd name="connsiteX22-3693" fmla="*/ 883484 w 1069984"/>
              <a:gd name="connsiteY22-3694" fmla="*/ 16 h 498131"/>
              <a:gd name="connsiteX23-3695" fmla="*/ 906211 w 1069984"/>
              <a:gd name="connsiteY23-3696" fmla="*/ 12271 h 498131"/>
              <a:gd name="connsiteX24-3697" fmla="*/ 914400 w 1069984"/>
              <a:gd name="connsiteY24-3698" fmla="*/ 39566 h 498131"/>
              <a:gd name="connsiteX25-3699" fmla="*/ 930777 w 1069984"/>
              <a:gd name="connsiteY25-3700" fmla="*/ 47755 h 498131"/>
              <a:gd name="connsiteX26-3701" fmla="*/ 947154 w 1069984"/>
              <a:gd name="connsiteY26-3702" fmla="*/ 53214 h 498131"/>
              <a:gd name="connsiteX27-3703" fmla="*/ 955343 w 1069984"/>
              <a:gd name="connsiteY27-3704" fmla="*/ 55944 h 498131"/>
              <a:gd name="connsiteX28-3705" fmla="*/ 999016 w 1069984"/>
              <a:gd name="connsiteY28-3706" fmla="*/ 58673 h 498131"/>
              <a:gd name="connsiteX29-3707" fmla="*/ 1004475 w 1069984"/>
              <a:gd name="connsiteY29-3708" fmla="*/ 66862 h 498131"/>
              <a:gd name="connsiteX30-3709" fmla="*/ 1012664 w 1069984"/>
              <a:gd name="connsiteY30-3710" fmla="*/ 69591 h 498131"/>
              <a:gd name="connsiteX31-3711" fmla="*/ 1026311 w 1069984"/>
              <a:gd name="connsiteY31-3712" fmla="*/ 80510 h 498131"/>
              <a:gd name="connsiteX32-3713" fmla="*/ 1029041 w 1069984"/>
              <a:gd name="connsiteY32-3714" fmla="*/ 99616 h 498131"/>
              <a:gd name="connsiteX33-3715" fmla="*/ 1031770 w 1069984"/>
              <a:gd name="connsiteY33-3716" fmla="*/ 107805 h 498131"/>
              <a:gd name="connsiteX34-3717" fmla="*/ 1039959 w 1069984"/>
              <a:gd name="connsiteY34-3718" fmla="*/ 110535 h 498131"/>
              <a:gd name="connsiteX35-3719" fmla="*/ 1045418 w 1069984"/>
              <a:gd name="connsiteY35-3720" fmla="*/ 118723 h 498131"/>
              <a:gd name="connsiteX36-3721" fmla="*/ 1050877 w 1069984"/>
              <a:gd name="connsiteY36-3722" fmla="*/ 140560 h 498131"/>
              <a:gd name="connsiteX37-3723" fmla="*/ 1056336 w 1069984"/>
              <a:gd name="connsiteY37-3724" fmla="*/ 148748 h 498131"/>
              <a:gd name="connsiteX38-3725" fmla="*/ 1059066 w 1069984"/>
              <a:gd name="connsiteY38-3726" fmla="*/ 159667 h 498131"/>
              <a:gd name="connsiteX39-3727" fmla="*/ 1069984 w 1069984"/>
              <a:gd name="connsiteY39-3728" fmla="*/ 176044 h 498131"/>
              <a:gd name="connsiteX40-3729" fmla="*/ 1061795 w 1069984"/>
              <a:gd name="connsiteY40-3730" fmla="*/ 192421 h 498131"/>
              <a:gd name="connsiteX41-3731" fmla="*/ 1059066 w 1069984"/>
              <a:gd name="connsiteY41-3732" fmla="*/ 200610 h 498131"/>
              <a:gd name="connsiteX42-3733" fmla="*/ 1048148 w 1069984"/>
              <a:gd name="connsiteY42-3734" fmla="*/ 203339 h 498131"/>
              <a:gd name="connsiteX43-3735" fmla="*/ 1034500 w 1069984"/>
              <a:gd name="connsiteY43-3736" fmla="*/ 214258 h 498131"/>
              <a:gd name="connsiteX44-3737" fmla="*/ 1026311 w 1069984"/>
              <a:gd name="connsiteY44-3738" fmla="*/ 230635 h 498131"/>
              <a:gd name="connsiteX45-3739" fmla="*/ 1023582 w 1069984"/>
              <a:gd name="connsiteY45-3740" fmla="*/ 247012 h 498131"/>
              <a:gd name="connsiteX46-3741" fmla="*/ 1020852 w 1069984"/>
              <a:gd name="connsiteY46-3742" fmla="*/ 255201 h 498131"/>
              <a:gd name="connsiteX47-3743" fmla="*/ 1012664 w 1069984"/>
              <a:gd name="connsiteY47-3744" fmla="*/ 257930 h 498131"/>
              <a:gd name="connsiteX48-3745" fmla="*/ 1007204 w 1069984"/>
              <a:gd name="connsiteY48-3746" fmla="*/ 263390 h 498131"/>
              <a:gd name="connsiteX49-3747" fmla="*/ 996286 w 1069984"/>
              <a:gd name="connsiteY49-3748" fmla="*/ 279767 h 498131"/>
              <a:gd name="connsiteX50-3749" fmla="*/ 993557 w 1069984"/>
              <a:gd name="connsiteY50-3750" fmla="*/ 287955 h 498131"/>
              <a:gd name="connsiteX51-3751" fmla="*/ 982638 w 1069984"/>
              <a:gd name="connsiteY51-3752" fmla="*/ 298874 h 498131"/>
              <a:gd name="connsiteX52-3753" fmla="*/ 979909 w 1069984"/>
              <a:gd name="connsiteY52-3754" fmla="*/ 307062 h 498131"/>
              <a:gd name="connsiteX53-3755" fmla="*/ 974450 w 1069984"/>
              <a:gd name="connsiteY53-3756" fmla="*/ 326169 h 498131"/>
              <a:gd name="connsiteX54-3757" fmla="*/ 968991 w 1069984"/>
              <a:gd name="connsiteY54-3758" fmla="*/ 334358 h 498131"/>
              <a:gd name="connsiteX55-3759" fmla="*/ 963532 w 1069984"/>
              <a:gd name="connsiteY55-3760" fmla="*/ 350735 h 498131"/>
              <a:gd name="connsiteX56-3761" fmla="*/ 949884 w 1069984"/>
              <a:gd name="connsiteY56-3762" fmla="*/ 375301 h 498131"/>
              <a:gd name="connsiteX57-3763" fmla="*/ 941695 w 1069984"/>
              <a:gd name="connsiteY57-3764" fmla="*/ 378031 h 498131"/>
              <a:gd name="connsiteX58-3765" fmla="*/ 928047 w 1069984"/>
              <a:gd name="connsiteY58-3766" fmla="*/ 388949 h 498131"/>
              <a:gd name="connsiteX59-3767" fmla="*/ 922588 w 1069984"/>
              <a:gd name="connsiteY59-3768" fmla="*/ 397138 h 498131"/>
              <a:gd name="connsiteX60-3769" fmla="*/ 906211 w 1069984"/>
              <a:gd name="connsiteY60-3770" fmla="*/ 402597 h 498131"/>
              <a:gd name="connsiteX61-3771" fmla="*/ 898022 w 1069984"/>
              <a:gd name="connsiteY61-3772" fmla="*/ 405326 h 498131"/>
              <a:gd name="connsiteX62-3773" fmla="*/ 884375 w 1069984"/>
              <a:gd name="connsiteY62-3774" fmla="*/ 418974 h 498131"/>
              <a:gd name="connsiteX63-3775" fmla="*/ 876186 w 1069984"/>
              <a:gd name="connsiteY63-3776" fmla="*/ 435351 h 498131"/>
              <a:gd name="connsiteX64-3777" fmla="*/ 859809 w 1069984"/>
              <a:gd name="connsiteY64-3778" fmla="*/ 438081 h 498131"/>
              <a:gd name="connsiteX65-3779" fmla="*/ 756086 w 1069984"/>
              <a:gd name="connsiteY65-3780" fmla="*/ 435351 h 498131"/>
              <a:gd name="connsiteX66-3781" fmla="*/ 726061 w 1069984"/>
              <a:gd name="connsiteY66-3782" fmla="*/ 435351 h 498131"/>
              <a:gd name="connsiteX67-3783" fmla="*/ 723331 w 1069984"/>
              <a:gd name="connsiteY67-3784" fmla="*/ 443540 h 498131"/>
              <a:gd name="connsiteX68-3785" fmla="*/ 706954 w 1069984"/>
              <a:gd name="connsiteY68-3786" fmla="*/ 451729 h 498131"/>
              <a:gd name="connsiteX69-3787" fmla="*/ 698765 w 1069984"/>
              <a:gd name="connsiteY69-3788" fmla="*/ 457188 h 498131"/>
              <a:gd name="connsiteX70-3789" fmla="*/ 685117 w 1069984"/>
              <a:gd name="connsiteY70-3790" fmla="*/ 468106 h 498131"/>
              <a:gd name="connsiteX71-3791" fmla="*/ 679658 w 1069984"/>
              <a:gd name="connsiteY71-3792" fmla="*/ 476295 h 498131"/>
              <a:gd name="connsiteX72-3793" fmla="*/ 674199 w 1069984"/>
              <a:gd name="connsiteY72-3794" fmla="*/ 492672 h 498131"/>
              <a:gd name="connsiteX73-3795" fmla="*/ 657822 w 1069984"/>
              <a:gd name="connsiteY73-3796" fmla="*/ 498131 h 498131"/>
              <a:gd name="connsiteX74-3797" fmla="*/ 537721 w 1069984"/>
              <a:gd name="connsiteY74-3798" fmla="*/ 495401 h 498131"/>
              <a:gd name="connsiteX75-3799" fmla="*/ 532262 w 1069984"/>
              <a:gd name="connsiteY75-3800" fmla="*/ 487213 h 498131"/>
              <a:gd name="connsiteX76-3801" fmla="*/ 524074 w 1069984"/>
              <a:gd name="connsiteY76-3802" fmla="*/ 484483 h 498131"/>
              <a:gd name="connsiteX77-3803" fmla="*/ 510426 w 1069984"/>
              <a:gd name="connsiteY77-3804" fmla="*/ 481754 h 498131"/>
              <a:gd name="connsiteX78-3805" fmla="*/ 499508 w 1069984"/>
              <a:gd name="connsiteY78-3806" fmla="*/ 479024 h 498131"/>
              <a:gd name="connsiteX79-3807" fmla="*/ 491319 w 1069984"/>
              <a:gd name="connsiteY79-3808" fmla="*/ 473565 h 498131"/>
              <a:gd name="connsiteX80-3809" fmla="*/ 472212 w 1069984"/>
              <a:gd name="connsiteY80-3810" fmla="*/ 468106 h 498131"/>
              <a:gd name="connsiteX81-3811" fmla="*/ 455835 w 1069984"/>
              <a:gd name="connsiteY81-3812" fmla="*/ 459917 h 498131"/>
              <a:gd name="connsiteX82-3813" fmla="*/ 447646 w 1069984"/>
              <a:gd name="connsiteY82-3814" fmla="*/ 454458 h 498131"/>
              <a:gd name="connsiteX83-3815" fmla="*/ 428539 w 1069984"/>
              <a:gd name="connsiteY83-3816" fmla="*/ 448999 h 498131"/>
              <a:gd name="connsiteX84-3817" fmla="*/ 420351 w 1069984"/>
              <a:gd name="connsiteY84-3818" fmla="*/ 446270 h 498131"/>
              <a:gd name="connsiteX85-3819" fmla="*/ 414892 w 1069984"/>
              <a:gd name="connsiteY85-3820" fmla="*/ 440810 h 498131"/>
              <a:gd name="connsiteX86-3821" fmla="*/ 368489 w 1069984"/>
              <a:gd name="connsiteY86-3822" fmla="*/ 443540 h 498131"/>
              <a:gd name="connsiteX87-3823" fmla="*/ 302980 w 1069984"/>
              <a:gd name="connsiteY87-3824" fmla="*/ 438081 h 498131"/>
              <a:gd name="connsiteX88-3825" fmla="*/ 294791 w 1069984"/>
              <a:gd name="connsiteY88-3826" fmla="*/ 429892 h 498131"/>
              <a:gd name="connsiteX89-3827" fmla="*/ 281144 w 1069984"/>
              <a:gd name="connsiteY89-3828" fmla="*/ 408056 h 498131"/>
              <a:gd name="connsiteX90-3829" fmla="*/ 270225 w 1069984"/>
              <a:gd name="connsiteY90-3830" fmla="*/ 405326 h 498131"/>
              <a:gd name="connsiteX91-3831" fmla="*/ 185609 w 1069984"/>
              <a:gd name="connsiteY91-3832" fmla="*/ 408056 h 498131"/>
              <a:gd name="connsiteX92-3833" fmla="*/ 180150 w 1069984"/>
              <a:gd name="connsiteY92-3834" fmla="*/ 416244 h 498131"/>
              <a:gd name="connsiteX93-3835" fmla="*/ 171961 w 1069984"/>
              <a:gd name="connsiteY93-3836" fmla="*/ 429892 h 498131"/>
              <a:gd name="connsiteX94-3837" fmla="*/ 120100 w 1069984"/>
              <a:gd name="connsiteY94-3838" fmla="*/ 427163 h 498131"/>
              <a:gd name="connsiteX95-3839" fmla="*/ 120100 w 1069984"/>
              <a:gd name="connsiteY95-3840" fmla="*/ 408056 h 498131"/>
              <a:gd name="connsiteX96-3841" fmla="*/ 128289 w 1069984"/>
              <a:gd name="connsiteY96-3842" fmla="*/ 405326 h 498131"/>
              <a:gd name="connsiteX97-3843" fmla="*/ 141936 w 1069984"/>
              <a:gd name="connsiteY97-3844" fmla="*/ 402597 h 498131"/>
              <a:gd name="connsiteX98-3845" fmla="*/ 150125 w 1069984"/>
              <a:gd name="connsiteY98-3846" fmla="*/ 399867 h 498131"/>
              <a:gd name="connsiteX99-3847" fmla="*/ 161043 w 1069984"/>
              <a:gd name="connsiteY99-3848" fmla="*/ 397138 h 498131"/>
              <a:gd name="connsiteX100-3849" fmla="*/ 152855 w 1069984"/>
              <a:gd name="connsiteY100-3850" fmla="*/ 372572 h 498131"/>
              <a:gd name="connsiteX101-3851" fmla="*/ 84616 w 1069984"/>
              <a:gd name="connsiteY101-3852" fmla="*/ 364383 h 498131"/>
              <a:gd name="connsiteX102-3853" fmla="*/ 68238 w 1069984"/>
              <a:gd name="connsiteY102-3854" fmla="*/ 342547 h 498131"/>
              <a:gd name="connsiteX103-3855" fmla="*/ 62779 w 1069984"/>
              <a:gd name="connsiteY103-3856" fmla="*/ 326169 h 498131"/>
              <a:gd name="connsiteX104-3857" fmla="*/ 46402 w 1069984"/>
              <a:gd name="connsiteY104-3858" fmla="*/ 320710 h 498131"/>
              <a:gd name="connsiteX105-3859" fmla="*/ 30025 w 1069984"/>
              <a:gd name="connsiteY105-3860" fmla="*/ 309792 h 498131"/>
              <a:gd name="connsiteX106-3861" fmla="*/ 13647 w 1069984"/>
              <a:gd name="connsiteY106-3862" fmla="*/ 301603 h 498131"/>
              <a:gd name="connsiteX107-3863" fmla="*/ 5459 w 1069984"/>
              <a:gd name="connsiteY107-3864" fmla="*/ 279767 h 498131"/>
              <a:gd name="connsiteX108-3865" fmla="*/ 0 w 1069984"/>
              <a:gd name="connsiteY108-3866" fmla="*/ 271578 h 498131"/>
              <a:gd name="connsiteX109-3867" fmla="*/ 2729 w 1069984"/>
              <a:gd name="connsiteY109-3868" fmla="*/ 241553 h 498131"/>
              <a:gd name="connsiteX110-3869" fmla="*/ 16377 w 1069984"/>
              <a:gd name="connsiteY110-3870" fmla="*/ 236094 h 498131"/>
              <a:gd name="connsiteX111-3871" fmla="*/ 40943 w 1069984"/>
              <a:gd name="connsiteY111-3872" fmla="*/ 225176 h 498131"/>
              <a:gd name="connsiteX112-3873" fmla="*/ 49132 w 1069984"/>
              <a:gd name="connsiteY112-3874" fmla="*/ 222446 h 498131"/>
              <a:gd name="connsiteX113-3875" fmla="*/ 90075 w 1069984"/>
              <a:gd name="connsiteY113-3876" fmla="*/ 225176 h 498131"/>
              <a:gd name="connsiteX114-3877" fmla="*/ 92804 w 1069984"/>
              <a:gd name="connsiteY114-3878" fmla="*/ 247012 h 498131"/>
              <a:gd name="connsiteX115-3879" fmla="*/ 98264 w 1069984"/>
              <a:gd name="connsiteY115-3880" fmla="*/ 263390 h 498131"/>
              <a:gd name="connsiteX116-3881" fmla="*/ 100993 w 1069984"/>
              <a:gd name="connsiteY116-3882" fmla="*/ 271578 h 498131"/>
              <a:gd name="connsiteX117-3883" fmla="*/ 109182 w 1069984"/>
              <a:gd name="connsiteY117-3884" fmla="*/ 274308 h 498131"/>
              <a:gd name="connsiteX118-3885" fmla="*/ 125559 w 1069984"/>
              <a:gd name="connsiteY118-3886" fmla="*/ 285226 h 498131"/>
              <a:gd name="connsiteX119-3887" fmla="*/ 133748 w 1069984"/>
              <a:gd name="connsiteY119-3888" fmla="*/ 282496 h 498131"/>
              <a:gd name="connsiteX120-3889" fmla="*/ 136477 w 1069984"/>
              <a:gd name="connsiteY120-3890" fmla="*/ 274308 h 498131"/>
              <a:gd name="connsiteX121-3891" fmla="*/ 158314 w 1069984"/>
              <a:gd name="connsiteY121-3892" fmla="*/ 233365 h 498131"/>
              <a:gd name="connsiteX122-3893" fmla="*/ 209980 w 1069984"/>
              <a:gd name="connsiteY122-3894" fmla="*/ 241610 h 498131"/>
              <a:gd name="connsiteX123-3895" fmla="*/ 215886 w 1069984"/>
              <a:gd name="connsiteY123-3896" fmla="*/ 271578 h 498131"/>
              <a:gd name="connsiteX124-3897" fmla="*/ 275684 w 1069984"/>
              <a:gd name="connsiteY124-3898" fmla="*/ 268849 h 498131"/>
              <a:gd name="connsiteX125-3899" fmla="*/ 283873 w 1069984"/>
              <a:gd name="connsiteY125-3900" fmla="*/ 266119 h 498131"/>
              <a:gd name="connsiteX126-3901" fmla="*/ 297521 w 1069984"/>
              <a:gd name="connsiteY126-3902" fmla="*/ 255201 h 498131"/>
              <a:gd name="connsiteX127-3903" fmla="*/ 313898 w 1069984"/>
              <a:gd name="connsiteY127-3904" fmla="*/ 233364 h 498131"/>
              <a:gd name="connsiteX128-3905" fmla="*/ 322087 w 1069984"/>
              <a:gd name="connsiteY128-3906" fmla="*/ 214258 h 498131"/>
              <a:gd name="connsiteX129-3907" fmla="*/ 330275 w 1069984"/>
              <a:gd name="connsiteY129-3908" fmla="*/ 211528 h 498131"/>
              <a:gd name="connsiteX130-3909" fmla="*/ 368489 w 1069984"/>
              <a:gd name="connsiteY130-3910" fmla="*/ 214258 h 498131"/>
              <a:gd name="connsiteX131-3911" fmla="*/ 384867 w 1069984"/>
              <a:gd name="connsiteY131-3912" fmla="*/ 219717 h 498131"/>
              <a:gd name="connsiteX132-3913" fmla="*/ 423080 w 1069984"/>
              <a:gd name="connsiteY132-3914" fmla="*/ 225176 h 498131"/>
              <a:gd name="connsiteX133-3915" fmla="*/ 431269 w 1069984"/>
              <a:gd name="connsiteY133-3916" fmla="*/ 227905 h 498131"/>
              <a:gd name="connsiteX134-3917" fmla="*/ 442187 w 1069984"/>
              <a:gd name="connsiteY134-3918" fmla="*/ 230635 h 498131"/>
              <a:gd name="connsiteX135-3919" fmla="*/ 464024 w 1069984"/>
              <a:gd name="connsiteY135-3920" fmla="*/ 247012 h 498131"/>
              <a:gd name="connsiteX136-3921" fmla="*/ 472212 w 1069984"/>
              <a:gd name="connsiteY136-3922" fmla="*/ 252471 h 498131"/>
              <a:gd name="connsiteX137-3923" fmla="*/ 474942 w 1069984"/>
              <a:gd name="connsiteY137-3924" fmla="*/ 260660 h 498131"/>
              <a:gd name="connsiteX138-3925" fmla="*/ 502237 w 1069984"/>
              <a:gd name="connsiteY138-3926" fmla="*/ 271578 h 498131"/>
              <a:gd name="connsiteX139-3927" fmla="*/ 507696 w 1069984"/>
              <a:gd name="connsiteY139-3928" fmla="*/ 263390 h 498131"/>
              <a:gd name="connsiteX140-3929" fmla="*/ 513155 w 1069984"/>
              <a:gd name="connsiteY140-3930" fmla="*/ 241553 h 498131"/>
              <a:gd name="connsiteX141-3931" fmla="*/ 515885 w 1069984"/>
              <a:gd name="connsiteY141-3932" fmla="*/ 233364 h 498131"/>
              <a:gd name="connsiteX142-3933" fmla="*/ 513155 w 1069984"/>
              <a:gd name="connsiteY142-3934" fmla="*/ 176044 h 498131"/>
              <a:gd name="connsiteX143-3935" fmla="*/ 504967 w 1069984"/>
              <a:gd name="connsiteY143-3936" fmla="*/ 170585 h 498131"/>
              <a:gd name="connsiteX144-3937" fmla="*/ 499508 w 1069984"/>
              <a:gd name="connsiteY144-3938" fmla="*/ 162396 h 498131"/>
              <a:gd name="connsiteX145-3939" fmla="*/ 491319 w 1069984"/>
              <a:gd name="connsiteY145-3940" fmla="*/ 154207 h 498131"/>
              <a:gd name="connsiteX146-3941" fmla="*/ 480401 w 1069984"/>
              <a:gd name="connsiteY146-3942" fmla="*/ 132371 h 498131"/>
              <a:gd name="connsiteX147-3943" fmla="*/ 483130 w 1069984"/>
              <a:gd name="connsiteY147-3944" fmla="*/ 91428 h 498131"/>
              <a:gd name="connsiteX148-3945" fmla="*/ 502683 w 1069984"/>
              <a:gd name="connsiteY148-3946" fmla="*/ 79619 h 498131"/>
              <a:gd name="connsiteX149-3947" fmla="*/ 557525 w 1069984"/>
              <a:gd name="connsiteY149-3948" fmla="*/ 73714 h 498131"/>
              <a:gd name="connsiteX150-3949" fmla="*/ 572760 w 1069984"/>
              <a:gd name="connsiteY150-3950" fmla="*/ 56640 h 498131"/>
              <a:gd name="connsiteX151-3951" fmla="*/ 608690 w 1069984"/>
              <a:gd name="connsiteY151-3952" fmla="*/ 28648 h 498131"/>
              <a:gd name="connsiteX0-3953" fmla="*/ 608690 w 1069984"/>
              <a:gd name="connsiteY0-3954" fmla="*/ 28648 h 498131"/>
              <a:gd name="connsiteX1-3955" fmla="*/ 635985 w 1069984"/>
              <a:gd name="connsiteY1-3956" fmla="*/ 31378 h 498131"/>
              <a:gd name="connsiteX2-3957" fmla="*/ 644174 w 1069984"/>
              <a:gd name="connsiteY2-3958" fmla="*/ 34107 h 498131"/>
              <a:gd name="connsiteX3-3959" fmla="*/ 660551 w 1069984"/>
              <a:gd name="connsiteY3-3960" fmla="*/ 36837 h 498131"/>
              <a:gd name="connsiteX4-3961" fmla="*/ 676929 w 1069984"/>
              <a:gd name="connsiteY4-3962" fmla="*/ 42296 h 498131"/>
              <a:gd name="connsiteX5-3963" fmla="*/ 682388 w 1069984"/>
              <a:gd name="connsiteY5-3964" fmla="*/ 50484 h 498131"/>
              <a:gd name="connsiteX6-3965" fmla="*/ 687847 w 1069984"/>
              <a:gd name="connsiteY6-3966" fmla="*/ 66862 h 498131"/>
              <a:gd name="connsiteX7-3967" fmla="*/ 696035 w 1069984"/>
              <a:gd name="connsiteY7-3968" fmla="*/ 69591 h 498131"/>
              <a:gd name="connsiteX8-3969" fmla="*/ 723331 w 1069984"/>
              <a:gd name="connsiteY8-3970" fmla="*/ 66862 h 498131"/>
              <a:gd name="connsiteX9-3971" fmla="*/ 728790 w 1069984"/>
              <a:gd name="connsiteY9-3972" fmla="*/ 58673 h 498131"/>
              <a:gd name="connsiteX10-3973" fmla="*/ 736979 w 1069984"/>
              <a:gd name="connsiteY10-3974" fmla="*/ 55944 h 498131"/>
              <a:gd name="connsiteX11-3975" fmla="*/ 767004 w 1069984"/>
              <a:gd name="connsiteY11-3976" fmla="*/ 58673 h 498131"/>
              <a:gd name="connsiteX12-3977" fmla="*/ 769733 w 1069984"/>
              <a:gd name="connsiteY12-3978" fmla="*/ 66862 h 498131"/>
              <a:gd name="connsiteX13-3979" fmla="*/ 777922 w 1069984"/>
              <a:gd name="connsiteY13-3980" fmla="*/ 69591 h 498131"/>
              <a:gd name="connsiteX14-3981" fmla="*/ 786111 w 1069984"/>
              <a:gd name="connsiteY14-3982" fmla="*/ 75050 h 498131"/>
              <a:gd name="connsiteX15-3983" fmla="*/ 791570 w 1069984"/>
              <a:gd name="connsiteY15-3984" fmla="*/ 80510 h 498131"/>
              <a:gd name="connsiteX16-3985" fmla="*/ 821595 w 1069984"/>
              <a:gd name="connsiteY16-3986" fmla="*/ 77780 h 498131"/>
              <a:gd name="connsiteX17-3987" fmla="*/ 837972 w 1069984"/>
              <a:gd name="connsiteY17-3988" fmla="*/ 45025 h 498131"/>
              <a:gd name="connsiteX18-3989" fmla="*/ 840702 w 1069984"/>
              <a:gd name="connsiteY18-3990" fmla="*/ 36837 h 498131"/>
              <a:gd name="connsiteX19-3991" fmla="*/ 843431 w 1069984"/>
              <a:gd name="connsiteY19-3992" fmla="*/ 25918 h 498131"/>
              <a:gd name="connsiteX20-3993" fmla="*/ 851620 w 1069984"/>
              <a:gd name="connsiteY20-3994" fmla="*/ 13664 h 498131"/>
              <a:gd name="connsiteX21-3995" fmla="*/ 868693 w 1069984"/>
              <a:gd name="connsiteY21-3996" fmla="*/ 9793 h 498131"/>
              <a:gd name="connsiteX22-3997" fmla="*/ 883484 w 1069984"/>
              <a:gd name="connsiteY22-3998" fmla="*/ 16 h 498131"/>
              <a:gd name="connsiteX23-3999" fmla="*/ 906211 w 1069984"/>
              <a:gd name="connsiteY23-4000" fmla="*/ 12271 h 498131"/>
              <a:gd name="connsiteX24-4001" fmla="*/ 914400 w 1069984"/>
              <a:gd name="connsiteY24-4002" fmla="*/ 39566 h 498131"/>
              <a:gd name="connsiteX25-4003" fmla="*/ 930777 w 1069984"/>
              <a:gd name="connsiteY25-4004" fmla="*/ 47755 h 498131"/>
              <a:gd name="connsiteX26-4005" fmla="*/ 947154 w 1069984"/>
              <a:gd name="connsiteY26-4006" fmla="*/ 53214 h 498131"/>
              <a:gd name="connsiteX27-4007" fmla="*/ 955343 w 1069984"/>
              <a:gd name="connsiteY27-4008" fmla="*/ 55944 h 498131"/>
              <a:gd name="connsiteX28-4009" fmla="*/ 999016 w 1069984"/>
              <a:gd name="connsiteY28-4010" fmla="*/ 58673 h 498131"/>
              <a:gd name="connsiteX29-4011" fmla="*/ 1004475 w 1069984"/>
              <a:gd name="connsiteY29-4012" fmla="*/ 66862 h 498131"/>
              <a:gd name="connsiteX30-4013" fmla="*/ 1012664 w 1069984"/>
              <a:gd name="connsiteY30-4014" fmla="*/ 69591 h 498131"/>
              <a:gd name="connsiteX31-4015" fmla="*/ 1026311 w 1069984"/>
              <a:gd name="connsiteY31-4016" fmla="*/ 80510 h 498131"/>
              <a:gd name="connsiteX32-4017" fmla="*/ 1029041 w 1069984"/>
              <a:gd name="connsiteY32-4018" fmla="*/ 99616 h 498131"/>
              <a:gd name="connsiteX33-4019" fmla="*/ 1031770 w 1069984"/>
              <a:gd name="connsiteY33-4020" fmla="*/ 107805 h 498131"/>
              <a:gd name="connsiteX34-4021" fmla="*/ 1039959 w 1069984"/>
              <a:gd name="connsiteY34-4022" fmla="*/ 110535 h 498131"/>
              <a:gd name="connsiteX35-4023" fmla="*/ 1045418 w 1069984"/>
              <a:gd name="connsiteY35-4024" fmla="*/ 118723 h 498131"/>
              <a:gd name="connsiteX36-4025" fmla="*/ 1050877 w 1069984"/>
              <a:gd name="connsiteY36-4026" fmla="*/ 140560 h 498131"/>
              <a:gd name="connsiteX37-4027" fmla="*/ 1056336 w 1069984"/>
              <a:gd name="connsiteY37-4028" fmla="*/ 148748 h 498131"/>
              <a:gd name="connsiteX38-4029" fmla="*/ 1059066 w 1069984"/>
              <a:gd name="connsiteY38-4030" fmla="*/ 159667 h 498131"/>
              <a:gd name="connsiteX39-4031" fmla="*/ 1069984 w 1069984"/>
              <a:gd name="connsiteY39-4032" fmla="*/ 176044 h 498131"/>
              <a:gd name="connsiteX40-4033" fmla="*/ 1061795 w 1069984"/>
              <a:gd name="connsiteY40-4034" fmla="*/ 192421 h 498131"/>
              <a:gd name="connsiteX41-4035" fmla="*/ 1059066 w 1069984"/>
              <a:gd name="connsiteY41-4036" fmla="*/ 200610 h 498131"/>
              <a:gd name="connsiteX42-4037" fmla="*/ 1048148 w 1069984"/>
              <a:gd name="connsiteY42-4038" fmla="*/ 203339 h 498131"/>
              <a:gd name="connsiteX43-4039" fmla="*/ 1034500 w 1069984"/>
              <a:gd name="connsiteY43-4040" fmla="*/ 214258 h 498131"/>
              <a:gd name="connsiteX44-4041" fmla="*/ 1026311 w 1069984"/>
              <a:gd name="connsiteY44-4042" fmla="*/ 230635 h 498131"/>
              <a:gd name="connsiteX45-4043" fmla="*/ 1023582 w 1069984"/>
              <a:gd name="connsiteY45-4044" fmla="*/ 247012 h 498131"/>
              <a:gd name="connsiteX46-4045" fmla="*/ 1020852 w 1069984"/>
              <a:gd name="connsiteY46-4046" fmla="*/ 255201 h 498131"/>
              <a:gd name="connsiteX47-4047" fmla="*/ 1012664 w 1069984"/>
              <a:gd name="connsiteY47-4048" fmla="*/ 257930 h 498131"/>
              <a:gd name="connsiteX48-4049" fmla="*/ 1007204 w 1069984"/>
              <a:gd name="connsiteY48-4050" fmla="*/ 263390 h 498131"/>
              <a:gd name="connsiteX49-4051" fmla="*/ 996286 w 1069984"/>
              <a:gd name="connsiteY49-4052" fmla="*/ 279767 h 498131"/>
              <a:gd name="connsiteX50-4053" fmla="*/ 993557 w 1069984"/>
              <a:gd name="connsiteY50-4054" fmla="*/ 287955 h 498131"/>
              <a:gd name="connsiteX51-4055" fmla="*/ 982638 w 1069984"/>
              <a:gd name="connsiteY51-4056" fmla="*/ 298874 h 498131"/>
              <a:gd name="connsiteX52-4057" fmla="*/ 979909 w 1069984"/>
              <a:gd name="connsiteY52-4058" fmla="*/ 307062 h 498131"/>
              <a:gd name="connsiteX53-4059" fmla="*/ 974450 w 1069984"/>
              <a:gd name="connsiteY53-4060" fmla="*/ 326169 h 498131"/>
              <a:gd name="connsiteX54-4061" fmla="*/ 968991 w 1069984"/>
              <a:gd name="connsiteY54-4062" fmla="*/ 334358 h 498131"/>
              <a:gd name="connsiteX55-4063" fmla="*/ 963532 w 1069984"/>
              <a:gd name="connsiteY55-4064" fmla="*/ 350735 h 498131"/>
              <a:gd name="connsiteX56-4065" fmla="*/ 949884 w 1069984"/>
              <a:gd name="connsiteY56-4066" fmla="*/ 375301 h 498131"/>
              <a:gd name="connsiteX57-4067" fmla="*/ 941695 w 1069984"/>
              <a:gd name="connsiteY57-4068" fmla="*/ 378031 h 498131"/>
              <a:gd name="connsiteX58-4069" fmla="*/ 928047 w 1069984"/>
              <a:gd name="connsiteY58-4070" fmla="*/ 388949 h 498131"/>
              <a:gd name="connsiteX59-4071" fmla="*/ 922588 w 1069984"/>
              <a:gd name="connsiteY59-4072" fmla="*/ 397138 h 498131"/>
              <a:gd name="connsiteX60-4073" fmla="*/ 906211 w 1069984"/>
              <a:gd name="connsiteY60-4074" fmla="*/ 402597 h 498131"/>
              <a:gd name="connsiteX61-4075" fmla="*/ 898022 w 1069984"/>
              <a:gd name="connsiteY61-4076" fmla="*/ 405326 h 498131"/>
              <a:gd name="connsiteX62-4077" fmla="*/ 884375 w 1069984"/>
              <a:gd name="connsiteY62-4078" fmla="*/ 418974 h 498131"/>
              <a:gd name="connsiteX63-4079" fmla="*/ 876186 w 1069984"/>
              <a:gd name="connsiteY63-4080" fmla="*/ 435351 h 498131"/>
              <a:gd name="connsiteX64-4081" fmla="*/ 859809 w 1069984"/>
              <a:gd name="connsiteY64-4082" fmla="*/ 438081 h 498131"/>
              <a:gd name="connsiteX65-4083" fmla="*/ 756086 w 1069984"/>
              <a:gd name="connsiteY65-4084" fmla="*/ 435351 h 498131"/>
              <a:gd name="connsiteX66-4085" fmla="*/ 726061 w 1069984"/>
              <a:gd name="connsiteY66-4086" fmla="*/ 435351 h 498131"/>
              <a:gd name="connsiteX67-4087" fmla="*/ 723331 w 1069984"/>
              <a:gd name="connsiteY67-4088" fmla="*/ 443540 h 498131"/>
              <a:gd name="connsiteX68-4089" fmla="*/ 706954 w 1069984"/>
              <a:gd name="connsiteY68-4090" fmla="*/ 451729 h 498131"/>
              <a:gd name="connsiteX69-4091" fmla="*/ 698765 w 1069984"/>
              <a:gd name="connsiteY69-4092" fmla="*/ 457188 h 498131"/>
              <a:gd name="connsiteX70-4093" fmla="*/ 685117 w 1069984"/>
              <a:gd name="connsiteY70-4094" fmla="*/ 468106 h 498131"/>
              <a:gd name="connsiteX71-4095" fmla="*/ 679658 w 1069984"/>
              <a:gd name="connsiteY71-4096" fmla="*/ 476295 h 498131"/>
              <a:gd name="connsiteX72-4097" fmla="*/ 674199 w 1069984"/>
              <a:gd name="connsiteY72-4098" fmla="*/ 492672 h 498131"/>
              <a:gd name="connsiteX73-4099" fmla="*/ 657822 w 1069984"/>
              <a:gd name="connsiteY73-4100" fmla="*/ 498131 h 498131"/>
              <a:gd name="connsiteX74-4101" fmla="*/ 537721 w 1069984"/>
              <a:gd name="connsiteY74-4102" fmla="*/ 495401 h 498131"/>
              <a:gd name="connsiteX75-4103" fmla="*/ 532262 w 1069984"/>
              <a:gd name="connsiteY75-4104" fmla="*/ 487213 h 498131"/>
              <a:gd name="connsiteX76-4105" fmla="*/ 524074 w 1069984"/>
              <a:gd name="connsiteY76-4106" fmla="*/ 484483 h 498131"/>
              <a:gd name="connsiteX77-4107" fmla="*/ 510426 w 1069984"/>
              <a:gd name="connsiteY77-4108" fmla="*/ 481754 h 498131"/>
              <a:gd name="connsiteX78-4109" fmla="*/ 499508 w 1069984"/>
              <a:gd name="connsiteY78-4110" fmla="*/ 479024 h 498131"/>
              <a:gd name="connsiteX79-4111" fmla="*/ 491319 w 1069984"/>
              <a:gd name="connsiteY79-4112" fmla="*/ 473565 h 498131"/>
              <a:gd name="connsiteX80-4113" fmla="*/ 472212 w 1069984"/>
              <a:gd name="connsiteY80-4114" fmla="*/ 468106 h 498131"/>
              <a:gd name="connsiteX81-4115" fmla="*/ 455835 w 1069984"/>
              <a:gd name="connsiteY81-4116" fmla="*/ 459917 h 498131"/>
              <a:gd name="connsiteX82-4117" fmla="*/ 447646 w 1069984"/>
              <a:gd name="connsiteY82-4118" fmla="*/ 454458 h 498131"/>
              <a:gd name="connsiteX83-4119" fmla="*/ 428539 w 1069984"/>
              <a:gd name="connsiteY83-4120" fmla="*/ 448999 h 498131"/>
              <a:gd name="connsiteX84-4121" fmla="*/ 420351 w 1069984"/>
              <a:gd name="connsiteY84-4122" fmla="*/ 446270 h 498131"/>
              <a:gd name="connsiteX85-4123" fmla="*/ 414892 w 1069984"/>
              <a:gd name="connsiteY85-4124" fmla="*/ 440810 h 498131"/>
              <a:gd name="connsiteX86-4125" fmla="*/ 368489 w 1069984"/>
              <a:gd name="connsiteY86-4126" fmla="*/ 443540 h 498131"/>
              <a:gd name="connsiteX87-4127" fmla="*/ 302980 w 1069984"/>
              <a:gd name="connsiteY87-4128" fmla="*/ 438081 h 498131"/>
              <a:gd name="connsiteX88-4129" fmla="*/ 294791 w 1069984"/>
              <a:gd name="connsiteY88-4130" fmla="*/ 429892 h 498131"/>
              <a:gd name="connsiteX89-4131" fmla="*/ 281144 w 1069984"/>
              <a:gd name="connsiteY89-4132" fmla="*/ 408056 h 498131"/>
              <a:gd name="connsiteX90-4133" fmla="*/ 270225 w 1069984"/>
              <a:gd name="connsiteY90-4134" fmla="*/ 405326 h 498131"/>
              <a:gd name="connsiteX91-4135" fmla="*/ 185609 w 1069984"/>
              <a:gd name="connsiteY91-4136" fmla="*/ 408056 h 498131"/>
              <a:gd name="connsiteX92-4137" fmla="*/ 180150 w 1069984"/>
              <a:gd name="connsiteY92-4138" fmla="*/ 416244 h 498131"/>
              <a:gd name="connsiteX93-4139" fmla="*/ 171961 w 1069984"/>
              <a:gd name="connsiteY93-4140" fmla="*/ 429892 h 498131"/>
              <a:gd name="connsiteX94-4141" fmla="*/ 120100 w 1069984"/>
              <a:gd name="connsiteY94-4142" fmla="*/ 427163 h 498131"/>
              <a:gd name="connsiteX95-4143" fmla="*/ 120100 w 1069984"/>
              <a:gd name="connsiteY95-4144" fmla="*/ 408056 h 498131"/>
              <a:gd name="connsiteX96-4145" fmla="*/ 128289 w 1069984"/>
              <a:gd name="connsiteY96-4146" fmla="*/ 405326 h 498131"/>
              <a:gd name="connsiteX97-4147" fmla="*/ 141936 w 1069984"/>
              <a:gd name="connsiteY97-4148" fmla="*/ 402597 h 498131"/>
              <a:gd name="connsiteX98-4149" fmla="*/ 150125 w 1069984"/>
              <a:gd name="connsiteY98-4150" fmla="*/ 399867 h 498131"/>
              <a:gd name="connsiteX99-4151" fmla="*/ 161043 w 1069984"/>
              <a:gd name="connsiteY99-4152" fmla="*/ 397138 h 498131"/>
              <a:gd name="connsiteX100-4153" fmla="*/ 152855 w 1069984"/>
              <a:gd name="connsiteY100-4154" fmla="*/ 372572 h 498131"/>
              <a:gd name="connsiteX101-4155" fmla="*/ 84616 w 1069984"/>
              <a:gd name="connsiteY101-4156" fmla="*/ 364383 h 498131"/>
              <a:gd name="connsiteX102-4157" fmla="*/ 68238 w 1069984"/>
              <a:gd name="connsiteY102-4158" fmla="*/ 342547 h 498131"/>
              <a:gd name="connsiteX103-4159" fmla="*/ 62779 w 1069984"/>
              <a:gd name="connsiteY103-4160" fmla="*/ 326169 h 498131"/>
              <a:gd name="connsiteX104-4161" fmla="*/ 46402 w 1069984"/>
              <a:gd name="connsiteY104-4162" fmla="*/ 320710 h 498131"/>
              <a:gd name="connsiteX105-4163" fmla="*/ 30025 w 1069984"/>
              <a:gd name="connsiteY105-4164" fmla="*/ 309792 h 498131"/>
              <a:gd name="connsiteX106-4165" fmla="*/ 13647 w 1069984"/>
              <a:gd name="connsiteY106-4166" fmla="*/ 301603 h 498131"/>
              <a:gd name="connsiteX107-4167" fmla="*/ 5459 w 1069984"/>
              <a:gd name="connsiteY107-4168" fmla="*/ 279767 h 498131"/>
              <a:gd name="connsiteX108-4169" fmla="*/ 0 w 1069984"/>
              <a:gd name="connsiteY108-4170" fmla="*/ 271578 h 498131"/>
              <a:gd name="connsiteX109-4171" fmla="*/ 2729 w 1069984"/>
              <a:gd name="connsiteY109-4172" fmla="*/ 241553 h 498131"/>
              <a:gd name="connsiteX110-4173" fmla="*/ 16377 w 1069984"/>
              <a:gd name="connsiteY110-4174" fmla="*/ 236094 h 498131"/>
              <a:gd name="connsiteX111-4175" fmla="*/ 40943 w 1069984"/>
              <a:gd name="connsiteY111-4176" fmla="*/ 225176 h 498131"/>
              <a:gd name="connsiteX112-4177" fmla="*/ 49132 w 1069984"/>
              <a:gd name="connsiteY112-4178" fmla="*/ 222446 h 498131"/>
              <a:gd name="connsiteX113-4179" fmla="*/ 90075 w 1069984"/>
              <a:gd name="connsiteY113-4180" fmla="*/ 225176 h 498131"/>
              <a:gd name="connsiteX114-4181" fmla="*/ 92804 w 1069984"/>
              <a:gd name="connsiteY114-4182" fmla="*/ 247012 h 498131"/>
              <a:gd name="connsiteX115-4183" fmla="*/ 98264 w 1069984"/>
              <a:gd name="connsiteY115-4184" fmla="*/ 263390 h 498131"/>
              <a:gd name="connsiteX116-4185" fmla="*/ 100993 w 1069984"/>
              <a:gd name="connsiteY116-4186" fmla="*/ 271578 h 498131"/>
              <a:gd name="connsiteX117-4187" fmla="*/ 109182 w 1069984"/>
              <a:gd name="connsiteY117-4188" fmla="*/ 274308 h 498131"/>
              <a:gd name="connsiteX118-4189" fmla="*/ 125559 w 1069984"/>
              <a:gd name="connsiteY118-4190" fmla="*/ 285226 h 498131"/>
              <a:gd name="connsiteX119-4191" fmla="*/ 133748 w 1069984"/>
              <a:gd name="connsiteY119-4192" fmla="*/ 282496 h 498131"/>
              <a:gd name="connsiteX120-4193" fmla="*/ 136477 w 1069984"/>
              <a:gd name="connsiteY120-4194" fmla="*/ 274308 h 498131"/>
              <a:gd name="connsiteX121-4195" fmla="*/ 158314 w 1069984"/>
              <a:gd name="connsiteY121-4196" fmla="*/ 233365 h 498131"/>
              <a:gd name="connsiteX122-4197" fmla="*/ 209980 w 1069984"/>
              <a:gd name="connsiteY122-4198" fmla="*/ 241610 h 498131"/>
              <a:gd name="connsiteX123-4199" fmla="*/ 215886 w 1069984"/>
              <a:gd name="connsiteY123-4200" fmla="*/ 271578 h 498131"/>
              <a:gd name="connsiteX124-4201" fmla="*/ 275684 w 1069984"/>
              <a:gd name="connsiteY124-4202" fmla="*/ 268849 h 498131"/>
              <a:gd name="connsiteX125-4203" fmla="*/ 264823 w 1069984"/>
              <a:gd name="connsiteY125-4204" fmla="*/ 266119 h 498131"/>
              <a:gd name="connsiteX126-4205" fmla="*/ 297521 w 1069984"/>
              <a:gd name="connsiteY126-4206" fmla="*/ 255201 h 498131"/>
              <a:gd name="connsiteX127-4207" fmla="*/ 313898 w 1069984"/>
              <a:gd name="connsiteY127-4208" fmla="*/ 233364 h 498131"/>
              <a:gd name="connsiteX128-4209" fmla="*/ 322087 w 1069984"/>
              <a:gd name="connsiteY128-4210" fmla="*/ 214258 h 498131"/>
              <a:gd name="connsiteX129-4211" fmla="*/ 330275 w 1069984"/>
              <a:gd name="connsiteY129-4212" fmla="*/ 211528 h 498131"/>
              <a:gd name="connsiteX130-4213" fmla="*/ 368489 w 1069984"/>
              <a:gd name="connsiteY130-4214" fmla="*/ 214258 h 498131"/>
              <a:gd name="connsiteX131-4215" fmla="*/ 384867 w 1069984"/>
              <a:gd name="connsiteY131-4216" fmla="*/ 219717 h 498131"/>
              <a:gd name="connsiteX132-4217" fmla="*/ 423080 w 1069984"/>
              <a:gd name="connsiteY132-4218" fmla="*/ 225176 h 498131"/>
              <a:gd name="connsiteX133-4219" fmla="*/ 431269 w 1069984"/>
              <a:gd name="connsiteY133-4220" fmla="*/ 227905 h 498131"/>
              <a:gd name="connsiteX134-4221" fmla="*/ 442187 w 1069984"/>
              <a:gd name="connsiteY134-4222" fmla="*/ 230635 h 498131"/>
              <a:gd name="connsiteX135-4223" fmla="*/ 464024 w 1069984"/>
              <a:gd name="connsiteY135-4224" fmla="*/ 247012 h 498131"/>
              <a:gd name="connsiteX136-4225" fmla="*/ 472212 w 1069984"/>
              <a:gd name="connsiteY136-4226" fmla="*/ 252471 h 498131"/>
              <a:gd name="connsiteX137-4227" fmla="*/ 474942 w 1069984"/>
              <a:gd name="connsiteY137-4228" fmla="*/ 260660 h 498131"/>
              <a:gd name="connsiteX138-4229" fmla="*/ 502237 w 1069984"/>
              <a:gd name="connsiteY138-4230" fmla="*/ 271578 h 498131"/>
              <a:gd name="connsiteX139-4231" fmla="*/ 507696 w 1069984"/>
              <a:gd name="connsiteY139-4232" fmla="*/ 263390 h 498131"/>
              <a:gd name="connsiteX140-4233" fmla="*/ 513155 w 1069984"/>
              <a:gd name="connsiteY140-4234" fmla="*/ 241553 h 498131"/>
              <a:gd name="connsiteX141-4235" fmla="*/ 515885 w 1069984"/>
              <a:gd name="connsiteY141-4236" fmla="*/ 233364 h 498131"/>
              <a:gd name="connsiteX142-4237" fmla="*/ 513155 w 1069984"/>
              <a:gd name="connsiteY142-4238" fmla="*/ 176044 h 498131"/>
              <a:gd name="connsiteX143-4239" fmla="*/ 504967 w 1069984"/>
              <a:gd name="connsiteY143-4240" fmla="*/ 170585 h 498131"/>
              <a:gd name="connsiteX144-4241" fmla="*/ 499508 w 1069984"/>
              <a:gd name="connsiteY144-4242" fmla="*/ 162396 h 498131"/>
              <a:gd name="connsiteX145-4243" fmla="*/ 491319 w 1069984"/>
              <a:gd name="connsiteY145-4244" fmla="*/ 154207 h 498131"/>
              <a:gd name="connsiteX146-4245" fmla="*/ 480401 w 1069984"/>
              <a:gd name="connsiteY146-4246" fmla="*/ 132371 h 498131"/>
              <a:gd name="connsiteX147-4247" fmla="*/ 483130 w 1069984"/>
              <a:gd name="connsiteY147-4248" fmla="*/ 91428 h 498131"/>
              <a:gd name="connsiteX148-4249" fmla="*/ 502683 w 1069984"/>
              <a:gd name="connsiteY148-4250" fmla="*/ 79619 h 498131"/>
              <a:gd name="connsiteX149-4251" fmla="*/ 557525 w 1069984"/>
              <a:gd name="connsiteY149-4252" fmla="*/ 73714 h 498131"/>
              <a:gd name="connsiteX150-4253" fmla="*/ 572760 w 1069984"/>
              <a:gd name="connsiteY150-4254" fmla="*/ 56640 h 498131"/>
              <a:gd name="connsiteX151-4255" fmla="*/ 608690 w 1069984"/>
              <a:gd name="connsiteY151-4256" fmla="*/ 28648 h 498131"/>
              <a:gd name="connsiteX0-4257" fmla="*/ 608690 w 1069984"/>
              <a:gd name="connsiteY0-4258" fmla="*/ 28648 h 498131"/>
              <a:gd name="connsiteX1-4259" fmla="*/ 635985 w 1069984"/>
              <a:gd name="connsiteY1-4260" fmla="*/ 31378 h 498131"/>
              <a:gd name="connsiteX2-4261" fmla="*/ 644174 w 1069984"/>
              <a:gd name="connsiteY2-4262" fmla="*/ 34107 h 498131"/>
              <a:gd name="connsiteX3-4263" fmla="*/ 660551 w 1069984"/>
              <a:gd name="connsiteY3-4264" fmla="*/ 36837 h 498131"/>
              <a:gd name="connsiteX4-4265" fmla="*/ 676929 w 1069984"/>
              <a:gd name="connsiteY4-4266" fmla="*/ 42296 h 498131"/>
              <a:gd name="connsiteX5-4267" fmla="*/ 682388 w 1069984"/>
              <a:gd name="connsiteY5-4268" fmla="*/ 50484 h 498131"/>
              <a:gd name="connsiteX6-4269" fmla="*/ 687847 w 1069984"/>
              <a:gd name="connsiteY6-4270" fmla="*/ 66862 h 498131"/>
              <a:gd name="connsiteX7-4271" fmla="*/ 696035 w 1069984"/>
              <a:gd name="connsiteY7-4272" fmla="*/ 69591 h 498131"/>
              <a:gd name="connsiteX8-4273" fmla="*/ 723331 w 1069984"/>
              <a:gd name="connsiteY8-4274" fmla="*/ 66862 h 498131"/>
              <a:gd name="connsiteX9-4275" fmla="*/ 728790 w 1069984"/>
              <a:gd name="connsiteY9-4276" fmla="*/ 58673 h 498131"/>
              <a:gd name="connsiteX10-4277" fmla="*/ 736979 w 1069984"/>
              <a:gd name="connsiteY10-4278" fmla="*/ 55944 h 498131"/>
              <a:gd name="connsiteX11-4279" fmla="*/ 767004 w 1069984"/>
              <a:gd name="connsiteY11-4280" fmla="*/ 58673 h 498131"/>
              <a:gd name="connsiteX12-4281" fmla="*/ 769733 w 1069984"/>
              <a:gd name="connsiteY12-4282" fmla="*/ 66862 h 498131"/>
              <a:gd name="connsiteX13-4283" fmla="*/ 777922 w 1069984"/>
              <a:gd name="connsiteY13-4284" fmla="*/ 69591 h 498131"/>
              <a:gd name="connsiteX14-4285" fmla="*/ 786111 w 1069984"/>
              <a:gd name="connsiteY14-4286" fmla="*/ 75050 h 498131"/>
              <a:gd name="connsiteX15-4287" fmla="*/ 791570 w 1069984"/>
              <a:gd name="connsiteY15-4288" fmla="*/ 80510 h 498131"/>
              <a:gd name="connsiteX16-4289" fmla="*/ 821595 w 1069984"/>
              <a:gd name="connsiteY16-4290" fmla="*/ 77780 h 498131"/>
              <a:gd name="connsiteX17-4291" fmla="*/ 837972 w 1069984"/>
              <a:gd name="connsiteY17-4292" fmla="*/ 45025 h 498131"/>
              <a:gd name="connsiteX18-4293" fmla="*/ 840702 w 1069984"/>
              <a:gd name="connsiteY18-4294" fmla="*/ 36837 h 498131"/>
              <a:gd name="connsiteX19-4295" fmla="*/ 843431 w 1069984"/>
              <a:gd name="connsiteY19-4296" fmla="*/ 25918 h 498131"/>
              <a:gd name="connsiteX20-4297" fmla="*/ 851620 w 1069984"/>
              <a:gd name="connsiteY20-4298" fmla="*/ 13664 h 498131"/>
              <a:gd name="connsiteX21-4299" fmla="*/ 868693 w 1069984"/>
              <a:gd name="connsiteY21-4300" fmla="*/ 9793 h 498131"/>
              <a:gd name="connsiteX22-4301" fmla="*/ 883484 w 1069984"/>
              <a:gd name="connsiteY22-4302" fmla="*/ 16 h 498131"/>
              <a:gd name="connsiteX23-4303" fmla="*/ 906211 w 1069984"/>
              <a:gd name="connsiteY23-4304" fmla="*/ 12271 h 498131"/>
              <a:gd name="connsiteX24-4305" fmla="*/ 914400 w 1069984"/>
              <a:gd name="connsiteY24-4306" fmla="*/ 39566 h 498131"/>
              <a:gd name="connsiteX25-4307" fmla="*/ 930777 w 1069984"/>
              <a:gd name="connsiteY25-4308" fmla="*/ 47755 h 498131"/>
              <a:gd name="connsiteX26-4309" fmla="*/ 947154 w 1069984"/>
              <a:gd name="connsiteY26-4310" fmla="*/ 53214 h 498131"/>
              <a:gd name="connsiteX27-4311" fmla="*/ 955343 w 1069984"/>
              <a:gd name="connsiteY27-4312" fmla="*/ 55944 h 498131"/>
              <a:gd name="connsiteX28-4313" fmla="*/ 999016 w 1069984"/>
              <a:gd name="connsiteY28-4314" fmla="*/ 58673 h 498131"/>
              <a:gd name="connsiteX29-4315" fmla="*/ 1004475 w 1069984"/>
              <a:gd name="connsiteY29-4316" fmla="*/ 66862 h 498131"/>
              <a:gd name="connsiteX30-4317" fmla="*/ 1012664 w 1069984"/>
              <a:gd name="connsiteY30-4318" fmla="*/ 69591 h 498131"/>
              <a:gd name="connsiteX31-4319" fmla="*/ 1026311 w 1069984"/>
              <a:gd name="connsiteY31-4320" fmla="*/ 80510 h 498131"/>
              <a:gd name="connsiteX32-4321" fmla="*/ 1029041 w 1069984"/>
              <a:gd name="connsiteY32-4322" fmla="*/ 99616 h 498131"/>
              <a:gd name="connsiteX33-4323" fmla="*/ 1031770 w 1069984"/>
              <a:gd name="connsiteY33-4324" fmla="*/ 107805 h 498131"/>
              <a:gd name="connsiteX34-4325" fmla="*/ 1039959 w 1069984"/>
              <a:gd name="connsiteY34-4326" fmla="*/ 110535 h 498131"/>
              <a:gd name="connsiteX35-4327" fmla="*/ 1045418 w 1069984"/>
              <a:gd name="connsiteY35-4328" fmla="*/ 118723 h 498131"/>
              <a:gd name="connsiteX36-4329" fmla="*/ 1050877 w 1069984"/>
              <a:gd name="connsiteY36-4330" fmla="*/ 140560 h 498131"/>
              <a:gd name="connsiteX37-4331" fmla="*/ 1056336 w 1069984"/>
              <a:gd name="connsiteY37-4332" fmla="*/ 148748 h 498131"/>
              <a:gd name="connsiteX38-4333" fmla="*/ 1059066 w 1069984"/>
              <a:gd name="connsiteY38-4334" fmla="*/ 159667 h 498131"/>
              <a:gd name="connsiteX39-4335" fmla="*/ 1069984 w 1069984"/>
              <a:gd name="connsiteY39-4336" fmla="*/ 176044 h 498131"/>
              <a:gd name="connsiteX40-4337" fmla="*/ 1061795 w 1069984"/>
              <a:gd name="connsiteY40-4338" fmla="*/ 192421 h 498131"/>
              <a:gd name="connsiteX41-4339" fmla="*/ 1059066 w 1069984"/>
              <a:gd name="connsiteY41-4340" fmla="*/ 200610 h 498131"/>
              <a:gd name="connsiteX42-4341" fmla="*/ 1048148 w 1069984"/>
              <a:gd name="connsiteY42-4342" fmla="*/ 203339 h 498131"/>
              <a:gd name="connsiteX43-4343" fmla="*/ 1034500 w 1069984"/>
              <a:gd name="connsiteY43-4344" fmla="*/ 214258 h 498131"/>
              <a:gd name="connsiteX44-4345" fmla="*/ 1026311 w 1069984"/>
              <a:gd name="connsiteY44-4346" fmla="*/ 230635 h 498131"/>
              <a:gd name="connsiteX45-4347" fmla="*/ 1023582 w 1069984"/>
              <a:gd name="connsiteY45-4348" fmla="*/ 247012 h 498131"/>
              <a:gd name="connsiteX46-4349" fmla="*/ 1020852 w 1069984"/>
              <a:gd name="connsiteY46-4350" fmla="*/ 255201 h 498131"/>
              <a:gd name="connsiteX47-4351" fmla="*/ 1012664 w 1069984"/>
              <a:gd name="connsiteY47-4352" fmla="*/ 257930 h 498131"/>
              <a:gd name="connsiteX48-4353" fmla="*/ 1007204 w 1069984"/>
              <a:gd name="connsiteY48-4354" fmla="*/ 263390 h 498131"/>
              <a:gd name="connsiteX49-4355" fmla="*/ 996286 w 1069984"/>
              <a:gd name="connsiteY49-4356" fmla="*/ 279767 h 498131"/>
              <a:gd name="connsiteX50-4357" fmla="*/ 993557 w 1069984"/>
              <a:gd name="connsiteY50-4358" fmla="*/ 287955 h 498131"/>
              <a:gd name="connsiteX51-4359" fmla="*/ 982638 w 1069984"/>
              <a:gd name="connsiteY51-4360" fmla="*/ 298874 h 498131"/>
              <a:gd name="connsiteX52-4361" fmla="*/ 979909 w 1069984"/>
              <a:gd name="connsiteY52-4362" fmla="*/ 307062 h 498131"/>
              <a:gd name="connsiteX53-4363" fmla="*/ 974450 w 1069984"/>
              <a:gd name="connsiteY53-4364" fmla="*/ 326169 h 498131"/>
              <a:gd name="connsiteX54-4365" fmla="*/ 968991 w 1069984"/>
              <a:gd name="connsiteY54-4366" fmla="*/ 334358 h 498131"/>
              <a:gd name="connsiteX55-4367" fmla="*/ 963532 w 1069984"/>
              <a:gd name="connsiteY55-4368" fmla="*/ 350735 h 498131"/>
              <a:gd name="connsiteX56-4369" fmla="*/ 949884 w 1069984"/>
              <a:gd name="connsiteY56-4370" fmla="*/ 375301 h 498131"/>
              <a:gd name="connsiteX57-4371" fmla="*/ 941695 w 1069984"/>
              <a:gd name="connsiteY57-4372" fmla="*/ 378031 h 498131"/>
              <a:gd name="connsiteX58-4373" fmla="*/ 928047 w 1069984"/>
              <a:gd name="connsiteY58-4374" fmla="*/ 388949 h 498131"/>
              <a:gd name="connsiteX59-4375" fmla="*/ 922588 w 1069984"/>
              <a:gd name="connsiteY59-4376" fmla="*/ 397138 h 498131"/>
              <a:gd name="connsiteX60-4377" fmla="*/ 906211 w 1069984"/>
              <a:gd name="connsiteY60-4378" fmla="*/ 402597 h 498131"/>
              <a:gd name="connsiteX61-4379" fmla="*/ 898022 w 1069984"/>
              <a:gd name="connsiteY61-4380" fmla="*/ 405326 h 498131"/>
              <a:gd name="connsiteX62-4381" fmla="*/ 884375 w 1069984"/>
              <a:gd name="connsiteY62-4382" fmla="*/ 418974 h 498131"/>
              <a:gd name="connsiteX63-4383" fmla="*/ 876186 w 1069984"/>
              <a:gd name="connsiteY63-4384" fmla="*/ 435351 h 498131"/>
              <a:gd name="connsiteX64-4385" fmla="*/ 859809 w 1069984"/>
              <a:gd name="connsiteY64-4386" fmla="*/ 438081 h 498131"/>
              <a:gd name="connsiteX65-4387" fmla="*/ 756086 w 1069984"/>
              <a:gd name="connsiteY65-4388" fmla="*/ 435351 h 498131"/>
              <a:gd name="connsiteX66-4389" fmla="*/ 726061 w 1069984"/>
              <a:gd name="connsiteY66-4390" fmla="*/ 435351 h 498131"/>
              <a:gd name="connsiteX67-4391" fmla="*/ 723331 w 1069984"/>
              <a:gd name="connsiteY67-4392" fmla="*/ 443540 h 498131"/>
              <a:gd name="connsiteX68-4393" fmla="*/ 706954 w 1069984"/>
              <a:gd name="connsiteY68-4394" fmla="*/ 451729 h 498131"/>
              <a:gd name="connsiteX69-4395" fmla="*/ 698765 w 1069984"/>
              <a:gd name="connsiteY69-4396" fmla="*/ 457188 h 498131"/>
              <a:gd name="connsiteX70-4397" fmla="*/ 685117 w 1069984"/>
              <a:gd name="connsiteY70-4398" fmla="*/ 468106 h 498131"/>
              <a:gd name="connsiteX71-4399" fmla="*/ 679658 w 1069984"/>
              <a:gd name="connsiteY71-4400" fmla="*/ 476295 h 498131"/>
              <a:gd name="connsiteX72-4401" fmla="*/ 674199 w 1069984"/>
              <a:gd name="connsiteY72-4402" fmla="*/ 492672 h 498131"/>
              <a:gd name="connsiteX73-4403" fmla="*/ 657822 w 1069984"/>
              <a:gd name="connsiteY73-4404" fmla="*/ 498131 h 498131"/>
              <a:gd name="connsiteX74-4405" fmla="*/ 537721 w 1069984"/>
              <a:gd name="connsiteY74-4406" fmla="*/ 495401 h 498131"/>
              <a:gd name="connsiteX75-4407" fmla="*/ 532262 w 1069984"/>
              <a:gd name="connsiteY75-4408" fmla="*/ 487213 h 498131"/>
              <a:gd name="connsiteX76-4409" fmla="*/ 524074 w 1069984"/>
              <a:gd name="connsiteY76-4410" fmla="*/ 484483 h 498131"/>
              <a:gd name="connsiteX77-4411" fmla="*/ 510426 w 1069984"/>
              <a:gd name="connsiteY77-4412" fmla="*/ 481754 h 498131"/>
              <a:gd name="connsiteX78-4413" fmla="*/ 499508 w 1069984"/>
              <a:gd name="connsiteY78-4414" fmla="*/ 479024 h 498131"/>
              <a:gd name="connsiteX79-4415" fmla="*/ 491319 w 1069984"/>
              <a:gd name="connsiteY79-4416" fmla="*/ 473565 h 498131"/>
              <a:gd name="connsiteX80-4417" fmla="*/ 472212 w 1069984"/>
              <a:gd name="connsiteY80-4418" fmla="*/ 468106 h 498131"/>
              <a:gd name="connsiteX81-4419" fmla="*/ 455835 w 1069984"/>
              <a:gd name="connsiteY81-4420" fmla="*/ 459917 h 498131"/>
              <a:gd name="connsiteX82-4421" fmla="*/ 447646 w 1069984"/>
              <a:gd name="connsiteY82-4422" fmla="*/ 454458 h 498131"/>
              <a:gd name="connsiteX83-4423" fmla="*/ 428539 w 1069984"/>
              <a:gd name="connsiteY83-4424" fmla="*/ 448999 h 498131"/>
              <a:gd name="connsiteX84-4425" fmla="*/ 420351 w 1069984"/>
              <a:gd name="connsiteY84-4426" fmla="*/ 446270 h 498131"/>
              <a:gd name="connsiteX85-4427" fmla="*/ 414892 w 1069984"/>
              <a:gd name="connsiteY85-4428" fmla="*/ 440810 h 498131"/>
              <a:gd name="connsiteX86-4429" fmla="*/ 368489 w 1069984"/>
              <a:gd name="connsiteY86-4430" fmla="*/ 443540 h 498131"/>
              <a:gd name="connsiteX87-4431" fmla="*/ 302980 w 1069984"/>
              <a:gd name="connsiteY87-4432" fmla="*/ 438081 h 498131"/>
              <a:gd name="connsiteX88-4433" fmla="*/ 294791 w 1069984"/>
              <a:gd name="connsiteY88-4434" fmla="*/ 429892 h 498131"/>
              <a:gd name="connsiteX89-4435" fmla="*/ 281144 w 1069984"/>
              <a:gd name="connsiteY89-4436" fmla="*/ 408056 h 498131"/>
              <a:gd name="connsiteX90-4437" fmla="*/ 270225 w 1069984"/>
              <a:gd name="connsiteY90-4438" fmla="*/ 405326 h 498131"/>
              <a:gd name="connsiteX91-4439" fmla="*/ 185609 w 1069984"/>
              <a:gd name="connsiteY91-4440" fmla="*/ 408056 h 498131"/>
              <a:gd name="connsiteX92-4441" fmla="*/ 180150 w 1069984"/>
              <a:gd name="connsiteY92-4442" fmla="*/ 416244 h 498131"/>
              <a:gd name="connsiteX93-4443" fmla="*/ 171961 w 1069984"/>
              <a:gd name="connsiteY93-4444" fmla="*/ 429892 h 498131"/>
              <a:gd name="connsiteX94-4445" fmla="*/ 120100 w 1069984"/>
              <a:gd name="connsiteY94-4446" fmla="*/ 427163 h 498131"/>
              <a:gd name="connsiteX95-4447" fmla="*/ 120100 w 1069984"/>
              <a:gd name="connsiteY95-4448" fmla="*/ 408056 h 498131"/>
              <a:gd name="connsiteX96-4449" fmla="*/ 128289 w 1069984"/>
              <a:gd name="connsiteY96-4450" fmla="*/ 405326 h 498131"/>
              <a:gd name="connsiteX97-4451" fmla="*/ 141936 w 1069984"/>
              <a:gd name="connsiteY97-4452" fmla="*/ 402597 h 498131"/>
              <a:gd name="connsiteX98-4453" fmla="*/ 150125 w 1069984"/>
              <a:gd name="connsiteY98-4454" fmla="*/ 399867 h 498131"/>
              <a:gd name="connsiteX99-4455" fmla="*/ 161043 w 1069984"/>
              <a:gd name="connsiteY99-4456" fmla="*/ 397138 h 498131"/>
              <a:gd name="connsiteX100-4457" fmla="*/ 152855 w 1069984"/>
              <a:gd name="connsiteY100-4458" fmla="*/ 372572 h 498131"/>
              <a:gd name="connsiteX101-4459" fmla="*/ 84616 w 1069984"/>
              <a:gd name="connsiteY101-4460" fmla="*/ 364383 h 498131"/>
              <a:gd name="connsiteX102-4461" fmla="*/ 68238 w 1069984"/>
              <a:gd name="connsiteY102-4462" fmla="*/ 342547 h 498131"/>
              <a:gd name="connsiteX103-4463" fmla="*/ 62779 w 1069984"/>
              <a:gd name="connsiteY103-4464" fmla="*/ 326169 h 498131"/>
              <a:gd name="connsiteX104-4465" fmla="*/ 46402 w 1069984"/>
              <a:gd name="connsiteY104-4466" fmla="*/ 320710 h 498131"/>
              <a:gd name="connsiteX105-4467" fmla="*/ 30025 w 1069984"/>
              <a:gd name="connsiteY105-4468" fmla="*/ 309792 h 498131"/>
              <a:gd name="connsiteX106-4469" fmla="*/ 13647 w 1069984"/>
              <a:gd name="connsiteY106-4470" fmla="*/ 301603 h 498131"/>
              <a:gd name="connsiteX107-4471" fmla="*/ 5459 w 1069984"/>
              <a:gd name="connsiteY107-4472" fmla="*/ 279767 h 498131"/>
              <a:gd name="connsiteX108-4473" fmla="*/ 0 w 1069984"/>
              <a:gd name="connsiteY108-4474" fmla="*/ 271578 h 498131"/>
              <a:gd name="connsiteX109-4475" fmla="*/ 2729 w 1069984"/>
              <a:gd name="connsiteY109-4476" fmla="*/ 241553 h 498131"/>
              <a:gd name="connsiteX110-4477" fmla="*/ 16377 w 1069984"/>
              <a:gd name="connsiteY110-4478" fmla="*/ 236094 h 498131"/>
              <a:gd name="connsiteX111-4479" fmla="*/ 40943 w 1069984"/>
              <a:gd name="connsiteY111-4480" fmla="*/ 225176 h 498131"/>
              <a:gd name="connsiteX112-4481" fmla="*/ 49132 w 1069984"/>
              <a:gd name="connsiteY112-4482" fmla="*/ 222446 h 498131"/>
              <a:gd name="connsiteX113-4483" fmla="*/ 90075 w 1069984"/>
              <a:gd name="connsiteY113-4484" fmla="*/ 225176 h 498131"/>
              <a:gd name="connsiteX114-4485" fmla="*/ 92804 w 1069984"/>
              <a:gd name="connsiteY114-4486" fmla="*/ 247012 h 498131"/>
              <a:gd name="connsiteX115-4487" fmla="*/ 98264 w 1069984"/>
              <a:gd name="connsiteY115-4488" fmla="*/ 263390 h 498131"/>
              <a:gd name="connsiteX116-4489" fmla="*/ 100993 w 1069984"/>
              <a:gd name="connsiteY116-4490" fmla="*/ 271578 h 498131"/>
              <a:gd name="connsiteX117-4491" fmla="*/ 109182 w 1069984"/>
              <a:gd name="connsiteY117-4492" fmla="*/ 274308 h 498131"/>
              <a:gd name="connsiteX118-4493" fmla="*/ 125559 w 1069984"/>
              <a:gd name="connsiteY118-4494" fmla="*/ 285226 h 498131"/>
              <a:gd name="connsiteX119-4495" fmla="*/ 133748 w 1069984"/>
              <a:gd name="connsiteY119-4496" fmla="*/ 282496 h 498131"/>
              <a:gd name="connsiteX120-4497" fmla="*/ 136477 w 1069984"/>
              <a:gd name="connsiteY120-4498" fmla="*/ 274308 h 498131"/>
              <a:gd name="connsiteX121-4499" fmla="*/ 158314 w 1069984"/>
              <a:gd name="connsiteY121-4500" fmla="*/ 233365 h 498131"/>
              <a:gd name="connsiteX122-4501" fmla="*/ 209980 w 1069984"/>
              <a:gd name="connsiteY122-4502" fmla="*/ 241610 h 498131"/>
              <a:gd name="connsiteX123-4503" fmla="*/ 215886 w 1069984"/>
              <a:gd name="connsiteY123-4504" fmla="*/ 271578 h 498131"/>
              <a:gd name="connsiteX124-4505" fmla="*/ 275684 w 1069984"/>
              <a:gd name="connsiteY124-4506" fmla="*/ 268849 h 498131"/>
              <a:gd name="connsiteX125-4507" fmla="*/ 264823 w 1069984"/>
              <a:gd name="connsiteY125-4508" fmla="*/ 266119 h 498131"/>
              <a:gd name="connsiteX126-4509" fmla="*/ 297521 w 1069984"/>
              <a:gd name="connsiteY126-4510" fmla="*/ 255201 h 498131"/>
              <a:gd name="connsiteX127-4511" fmla="*/ 313898 w 1069984"/>
              <a:gd name="connsiteY127-4512" fmla="*/ 233364 h 498131"/>
              <a:gd name="connsiteX128-4513" fmla="*/ 322087 w 1069984"/>
              <a:gd name="connsiteY128-4514" fmla="*/ 214258 h 498131"/>
              <a:gd name="connsiteX129-4515" fmla="*/ 330275 w 1069984"/>
              <a:gd name="connsiteY129-4516" fmla="*/ 211528 h 498131"/>
              <a:gd name="connsiteX130-4517" fmla="*/ 368489 w 1069984"/>
              <a:gd name="connsiteY130-4518" fmla="*/ 214258 h 498131"/>
              <a:gd name="connsiteX131-4519" fmla="*/ 384867 w 1069984"/>
              <a:gd name="connsiteY131-4520" fmla="*/ 219717 h 498131"/>
              <a:gd name="connsiteX132-4521" fmla="*/ 423080 w 1069984"/>
              <a:gd name="connsiteY132-4522" fmla="*/ 225176 h 498131"/>
              <a:gd name="connsiteX133-4523" fmla="*/ 431269 w 1069984"/>
              <a:gd name="connsiteY133-4524" fmla="*/ 227905 h 498131"/>
              <a:gd name="connsiteX134-4525" fmla="*/ 442187 w 1069984"/>
              <a:gd name="connsiteY134-4526" fmla="*/ 230635 h 498131"/>
              <a:gd name="connsiteX135-4527" fmla="*/ 464024 w 1069984"/>
              <a:gd name="connsiteY135-4528" fmla="*/ 247012 h 498131"/>
              <a:gd name="connsiteX136-4529" fmla="*/ 472212 w 1069984"/>
              <a:gd name="connsiteY136-4530" fmla="*/ 252471 h 498131"/>
              <a:gd name="connsiteX137-4531" fmla="*/ 474942 w 1069984"/>
              <a:gd name="connsiteY137-4532" fmla="*/ 260660 h 498131"/>
              <a:gd name="connsiteX138-4533" fmla="*/ 502237 w 1069984"/>
              <a:gd name="connsiteY138-4534" fmla="*/ 271578 h 498131"/>
              <a:gd name="connsiteX139-4535" fmla="*/ 507696 w 1069984"/>
              <a:gd name="connsiteY139-4536" fmla="*/ 263390 h 498131"/>
              <a:gd name="connsiteX140-4537" fmla="*/ 513155 w 1069984"/>
              <a:gd name="connsiteY140-4538" fmla="*/ 241553 h 498131"/>
              <a:gd name="connsiteX141-4539" fmla="*/ 515885 w 1069984"/>
              <a:gd name="connsiteY141-4540" fmla="*/ 233364 h 498131"/>
              <a:gd name="connsiteX142-4541" fmla="*/ 513155 w 1069984"/>
              <a:gd name="connsiteY142-4542" fmla="*/ 176044 h 498131"/>
              <a:gd name="connsiteX143-4543" fmla="*/ 504967 w 1069984"/>
              <a:gd name="connsiteY143-4544" fmla="*/ 170585 h 498131"/>
              <a:gd name="connsiteX144-4545" fmla="*/ 499508 w 1069984"/>
              <a:gd name="connsiteY144-4546" fmla="*/ 162396 h 498131"/>
              <a:gd name="connsiteX145-4547" fmla="*/ 491319 w 1069984"/>
              <a:gd name="connsiteY145-4548" fmla="*/ 154207 h 498131"/>
              <a:gd name="connsiteX146-4549" fmla="*/ 480401 w 1069984"/>
              <a:gd name="connsiteY146-4550" fmla="*/ 132371 h 498131"/>
              <a:gd name="connsiteX147-4551" fmla="*/ 483130 w 1069984"/>
              <a:gd name="connsiteY147-4552" fmla="*/ 91428 h 498131"/>
              <a:gd name="connsiteX148-4553" fmla="*/ 502683 w 1069984"/>
              <a:gd name="connsiteY148-4554" fmla="*/ 79619 h 498131"/>
              <a:gd name="connsiteX149-4555" fmla="*/ 557525 w 1069984"/>
              <a:gd name="connsiteY149-4556" fmla="*/ 73714 h 498131"/>
              <a:gd name="connsiteX150-4557" fmla="*/ 572760 w 1069984"/>
              <a:gd name="connsiteY150-4558" fmla="*/ 56640 h 498131"/>
              <a:gd name="connsiteX151-4559" fmla="*/ 608690 w 1069984"/>
              <a:gd name="connsiteY151-4560" fmla="*/ 28648 h 498131"/>
              <a:gd name="connsiteX0-4561" fmla="*/ 608690 w 1069984"/>
              <a:gd name="connsiteY0-4562" fmla="*/ 28648 h 498131"/>
              <a:gd name="connsiteX1-4563" fmla="*/ 635985 w 1069984"/>
              <a:gd name="connsiteY1-4564" fmla="*/ 31378 h 498131"/>
              <a:gd name="connsiteX2-4565" fmla="*/ 644174 w 1069984"/>
              <a:gd name="connsiteY2-4566" fmla="*/ 34107 h 498131"/>
              <a:gd name="connsiteX3-4567" fmla="*/ 660551 w 1069984"/>
              <a:gd name="connsiteY3-4568" fmla="*/ 36837 h 498131"/>
              <a:gd name="connsiteX4-4569" fmla="*/ 676929 w 1069984"/>
              <a:gd name="connsiteY4-4570" fmla="*/ 42296 h 498131"/>
              <a:gd name="connsiteX5-4571" fmla="*/ 682388 w 1069984"/>
              <a:gd name="connsiteY5-4572" fmla="*/ 50484 h 498131"/>
              <a:gd name="connsiteX6-4573" fmla="*/ 687847 w 1069984"/>
              <a:gd name="connsiteY6-4574" fmla="*/ 66862 h 498131"/>
              <a:gd name="connsiteX7-4575" fmla="*/ 696035 w 1069984"/>
              <a:gd name="connsiteY7-4576" fmla="*/ 69591 h 498131"/>
              <a:gd name="connsiteX8-4577" fmla="*/ 723331 w 1069984"/>
              <a:gd name="connsiteY8-4578" fmla="*/ 66862 h 498131"/>
              <a:gd name="connsiteX9-4579" fmla="*/ 728790 w 1069984"/>
              <a:gd name="connsiteY9-4580" fmla="*/ 58673 h 498131"/>
              <a:gd name="connsiteX10-4581" fmla="*/ 736979 w 1069984"/>
              <a:gd name="connsiteY10-4582" fmla="*/ 55944 h 498131"/>
              <a:gd name="connsiteX11-4583" fmla="*/ 767004 w 1069984"/>
              <a:gd name="connsiteY11-4584" fmla="*/ 58673 h 498131"/>
              <a:gd name="connsiteX12-4585" fmla="*/ 769733 w 1069984"/>
              <a:gd name="connsiteY12-4586" fmla="*/ 66862 h 498131"/>
              <a:gd name="connsiteX13-4587" fmla="*/ 777922 w 1069984"/>
              <a:gd name="connsiteY13-4588" fmla="*/ 69591 h 498131"/>
              <a:gd name="connsiteX14-4589" fmla="*/ 786111 w 1069984"/>
              <a:gd name="connsiteY14-4590" fmla="*/ 75050 h 498131"/>
              <a:gd name="connsiteX15-4591" fmla="*/ 791570 w 1069984"/>
              <a:gd name="connsiteY15-4592" fmla="*/ 80510 h 498131"/>
              <a:gd name="connsiteX16-4593" fmla="*/ 821595 w 1069984"/>
              <a:gd name="connsiteY16-4594" fmla="*/ 77780 h 498131"/>
              <a:gd name="connsiteX17-4595" fmla="*/ 837972 w 1069984"/>
              <a:gd name="connsiteY17-4596" fmla="*/ 45025 h 498131"/>
              <a:gd name="connsiteX18-4597" fmla="*/ 840702 w 1069984"/>
              <a:gd name="connsiteY18-4598" fmla="*/ 36837 h 498131"/>
              <a:gd name="connsiteX19-4599" fmla="*/ 843431 w 1069984"/>
              <a:gd name="connsiteY19-4600" fmla="*/ 25918 h 498131"/>
              <a:gd name="connsiteX20-4601" fmla="*/ 851620 w 1069984"/>
              <a:gd name="connsiteY20-4602" fmla="*/ 13664 h 498131"/>
              <a:gd name="connsiteX21-4603" fmla="*/ 868693 w 1069984"/>
              <a:gd name="connsiteY21-4604" fmla="*/ 9793 h 498131"/>
              <a:gd name="connsiteX22-4605" fmla="*/ 883484 w 1069984"/>
              <a:gd name="connsiteY22-4606" fmla="*/ 16 h 498131"/>
              <a:gd name="connsiteX23-4607" fmla="*/ 906211 w 1069984"/>
              <a:gd name="connsiteY23-4608" fmla="*/ 12271 h 498131"/>
              <a:gd name="connsiteX24-4609" fmla="*/ 914400 w 1069984"/>
              <a:gd name="connsiteY24-4610" fmla="*/ 39566 h 498131"/>
              <a:gd name="connsiteX25-4611" fmla="*/ 930777 w 1069984"/>
              <a:gd name="connsiteY25-4612" fmla="*/ 47755 h 498131"/>
              <a:gd name="connsiteX26-4613" fmla="*/ 947154 w 1069984"/>
              <a:gd name="connsiteY26-4614" fmla="*/ 53214 h 498131"/>
              <a:gd name="connsiteX27-4615" fmla="*/ 955343 w 1069984"/>
              <a:gd name="connsiteY27-4616" fmla="*/ 55944 h 498131"/>
              <a:gd name="connsiteX28-4617" fmla="*/ 999016 w 1069984"/>
              <a:gd name="connsiteY28-4618" fmla="*/ 58673 h 498131"/>
              <a:gd name="connsiteX29-4619" fmla="*/ 1004475 w 1069984"/>
              <a:gd name="connsiteY29-4620" fmla="*/ 66862 h 498131"/>
              <a:gd name="connsiteX30-4621" fmla="*/ 1012664 w 1069984"/>
              <a:gd name="connsiteY30-4622" fmla="*/ 69591 h 498131"/>
              <a:gd name="connsiteX31-4623" fmla="*/ 1026311 w 1069984"/>
              <a:gd name="connsiteY31-4624" fmla="*/ 80510 h 498131"/>
              <a:gd name="connsiteX32-4625" fmla="*/ 1029041 w 1069984"/>
              <a:gd name="connsiteY32-4626" fmla="*/ 99616 h 498131"/>
              <a:gd name="connsiteX33-4627" fmla="*/ 1031770 w 1069984"/>
              <a:gd name="connsiteY33-4628" fmla="*/ 107805 h 498131"/>
              <a:gd name="connsiteX34-4629" fmla="*/ 1039959 w 1069984"/>
              <a:gd name="connsiteY34-4630" fmla="*/ 110535 h 498131"/>
              <a:gd name="connsiteX35-4631" fmla="*/ 1045418 w 1069984"/>
              <a:gd name="connsiteY35-4632" fmla="*/ 118723 h 498131"/>
              <a:gd name="connsiteX36-4633" fmla="*/ 1050877 w 1069984"/>
              <a:gd name="connsiteY36-4634" fmla="*/ 140560 h 498131"/>
              <a:gd name="connsiteX37-4635" fmla="*/ 1056336 w 1069984"/>
              <a:gd name="connsiteY37-4636" fmla="*/ 148748 h 498131"/>
              <a:gd name="connsiteX38-4637" fmla="*/ 1059066 w 1069984"/>
              <a:gd name="connsiteY38-4638" fmla="*/ 159667 h 498131"/>
              <a:gd name="connsiteX39-4639" fmla="*/ 1069984 w 1069984"/>
              <a:gd name="connsiteY39-4640" fmla="*/ 176044 h 498131"/>
              <a:gd name="connsiteX40-4641" fmla="*/ 1061795 w 1069984"/>
              <a:gd name="connsiteY40-4642" fmla="*/ 192421 h 498131"/>
              <a:gd name="connsiteX41-4643" fmla="*/ 1059066 w 1069984"/>
              <a:gd name="connsiteY41-4644" fmla="*/ 200610 h 498131"/>
              <a:gd name="connsiteX42-4645" fmla="*/ 1048148 w 1069984"/>
              <a:gd name="connsiteY42-4646" fmla="*/ 203339 h 498131"/>
              <a:gd name="connsiteX43-4647" fmla="*/ 1034500 w 1069984"/>
              <a:gd name="connsiteY43-4648" fmla="*/ 214258 h 498131"/>
              <a:gd name="connsiteX44-4649" fmla="*/ 1026311 w 1069984"/>
              <a:gd name="connsiteY44-4650" fmla="*/ 230635 h 498131"/>
              <a:gd name="connsiteX45-4651" fmla="*/ 1023582 w 1069984"/>
              <a:gd name="connsiteY45-4652" fmla="*/ 247012 h 498131"/>
              <a:gd name="connsiteX46-4653" fmla="*/ 1020852 w 1069984"/>
              <a:gd name="connsiteY46-4654" fmla="*/ 255201 h 498131"/>
              <a:gd name="connsiteX47-4655" fmla="*/ 1012664 w 1069984"/>
              <a:gd name="connsiteY47-4656" fmla="*/ 257930 h 498131"/>
              <a:gd name="connsiteX48-4657" fmla="*/ 1007204 w 1069984"/>
              <a:gd name="connsiteY48-4658" fmla="*/ 263390 h 498131"/>
              <a:gd name="connsiteX49-4659" fmla="*/ 996286 w 1069984"/>
              <a:gd name="connsiteY49-4660" fmla="*/ 279767 h 498131"/>
              <a:gd name="connsiteX50-4661" fmla="*/ 993557 w 1069984"/>
              <a:gd name="connsiteY50-4662" fmla="*/ 287955 h 498131"/>
              <a:gd name="connsiteX51-4663" fmla="*/ 982638 w 1069984"/>
              <a:gd name="connsiteY51-4664" fmla="*/ 298874 h 498131"/>
              <a:gd name="connsiteX52-4665" fmla="*/ 979909 w 1069984"/>
              <a:gd name="connsiteY52-4666" fmla="*/ 307062 h 498131"/>
              <a:gd name="connsiteX53-4667" fmla="*/ 974450 w 1069984"/>
              <a:gd name="connsiteY53-4668" fmla="*/ 326169 h 498131"/>
              <a:gd name="connsiteX54-4669" fmla="*/ 968991 w 1069984"/>
              <a:gd name="connsiteY54-4670" fmla="*/ 334358 h 498131"/>
              <a:gd name="connsiteX55-4671" fmla="*/ 963532 w 1069984"/>
              <a:gd name="connsiteY55-4672" fmla="*/ 350735 h 498131"/>
              <a:gd name="connsiteX56-4673" fmla="*/ 949884 w 1069984"/>
              <a:gd name="connsiteY56-4674" fmla="*/ 375301 h 498131"/>
              <a:gd name="connsiteX57-4675" fmla="*/ 941695 w 1069984"/>
              <a:gd name="connsiteY57-4676" fmla="*/ 378031 h 498131"/>
              <a:gd name="connsiteX58-4677" fmla="*/ 928047 w 1069984"/>
              <a:gd name="connsiteY58-4678" fmla="*/ 388949 h 498131"/>
              <a:gd name="connsiteX59-4679" fmla="*/ 922588 w 1069984"/>
              <a:gd name="connsiteY59-4680" fmla="*/ 397138 h 498131"/>
              <a:gd name="connsiteX60-4681" fmla="*/ 906211 w 1069984"/>
              <a:gd name="connsiteY60-4682" fmla="*/ 402597 h 498131"/>
              <a:gd name="connsiteX61-4683" fmla="*/ 898022 w 1069984"/>
              <a:gd name="connsiteY61-4684" fmla="*/ 405326 h 498131"/>
              <a:gd name="connsiteX62-4685" fmla="*/ 884375 w 1069984"/>
              <a:gd name="connsiteY62-4686" fmla="*/ 418974 h 498131"/>
              <a:gd name="connsiteX63-4687" fmla="*/ 876186 w 1069984"/>
              <a:gd name="connsiteY63-4688" fmla="*/ 435351 h 498131"/>
              <a:gd name="connsiteX64-4689" fmla="*/ 859809 w 1069984"/>
              <a:gd name="connsiteY64-4690" fmla="*/ 438081 h 498131"/>
              <a:gd name="connsiteX65-4691" fmla="*/ 756086 w 1069984"/>
              <a:gd name="connsiteY65-4692" fmla="*/ 435351 h 498131"/>
              <a:gd name="connsiteX66-4693" fmla="*/ 726061 w 1069984"/>
              <a:gd name="connsiteY66-4694" fmla="*/ 435351 h 498131"/>
              <a:gd name="connsiteX67-4695" fmla="*/ 723331 w 1069984"/>
              <a:gd name="connsiteY67-4696" fmla="*/ 443540 h 498131"/>
              <a:gd name="connsiteX68-4697" fmla="*/ 706954 w 1069984"/>
              <a:gd name="connsiteY68-4698" fmla="*/ 451729 h 498131"/>
              <a:gd name="connsiteX69-4699" fmla="*/ 698765 w 1069984"/>
              <a:gd name="connsiteY69-4700" fmla="*/ 457188 h 498131"/>
              <a:gd name="connsiteX70-4701" fmla="*/ 685117 w 1069984"/>
              <a:gd name="connsiteY70-4702" fmla="*/ 468106 h 498131"/>
              <a:gd name="connsiteX71-4703" fmla="*/ 679658 w 1069984"/>
              <a:gd name="connsiteY71-4704" fmla="*/ 476295 h 498131"/>
              <a:gd name="connsiteX72-4705" fmla="*/ 674199 w 1069984"/>
              <a:gd name="connsiteY72-4706" fmla="*/ 492672 h 498131"/>
              <a:gd name="connsiteX73-4707" fmla="*/ 657822 w 1069984"/>
              <a:gd name="connsiteY73-4708" fmla="*/ 498131 h 498131"/>
              <a:gd name="connsiteX74-4709" fmla="*/ 537721 w 1069984"/>
              <a:gd name="connsiteY74-4710" fmla="*/ 495401 h 498131"/>
              <a:gd name="connsiteX75-4711" fmla="*/ 532262 w 1069984"/>
              <a:gd name="connsiteY75-4712" fmla="*/ 487213 h 498131"/>
              <a:gd name="connsiteX76-4713" fmla="*/ 524074 w 1069984"/>
              <a:gd name="connsiteY76-4714" fmla="*/ 484483 h 498131"/>
              <a:gd name="connsiteX77-4715" fmla="*/ 510426 w 1069984"/>
              <a:gd name="connsiteY77-4716" fmla="*/ 481754 h 498131"/>
              <a:gd name="connsiteX78-4717" fmla="*/ 499508 w 1069984"/>
              <a:gd name="connsiteY78-4718" fmla="*/ 479024 h 498131"/>
              <a:gd name="connsiteX79-4719" fmla="*/ 491319 w 1069984"/>
              <a:gd name="connsiteY79-4720" fmla="*/ 473565 h 498131"/>
              <a:gd name="connsiteX80-4721" fmla="*/ 472212 w 1069984"/>
              <a:gd name="connsiteY80-4722" fmla="*/ 468106 h 498131"/>
              <a:gd name="connsiteX81-4723" fmla="*/ 455835 w 1069984"/>
              <a:gd name="connsiteY81-4724" fmla="*/ 459917 h 498131"/>
              <a:gd name="connsiteX82-4725" fmla="*/ 447646 w 1069984"/>
              <a:gd name="connsiteY82-4726" fmla="*/ 454458 h 498131"/>
              <a:gd name="connsiteX83-4727" fmla="*/ 428539 w 1069984"/>
              <a:gd name="connsiteY83-4728" fmla="*/ 448999 h 498131"/>
              <a:gd name="connsiteX84-4729" fmla="*/ 420351 w 1069984"/>
              <a:gd name="connsiteY84-4730" fmla="*/ 446270 h 498131"/>
              <a:gd name="connsiteX85-4731" fmla="*/ 414892 w 1069984"/>
              <a:gd name="connsiteY85-4732" fmla="*/ 440810 h 498131"/>
              <a:gd name="connsiteX86-4733" fmla="*/ 368489 w 1069984"/>
              <a:gd name="connsiteY86-4734" fmla="*/ 443540 h 498131"/>
              <a:gd name="connsiteX87-4735" fmla="*/ 302980 w 1069984"/>
              <a:gd name="connsiteY87-4736" fmla="*/ 438081 h 498131"/>
              <a:gd name="connsiteX88-4737" fmla="*/ 294791 w 1069984"/>
              <a:gd name="connsiteY88-4738" fmla="*/ 429892 h 498131"/>
              <a:gd name="connsiteX89-4739" fmla="*/ 281144 w 1069984"/>
              <a:gd name="connsiteY89-4740" fmla="*/ 408056 h 498131"/>
              <a:gd name="connsiteX90-4741" fmla="*/ 270225 w 1069984"/>
              <a:gd name="connsiteY90-4742" fmla="*/ 405326 h 498131"/>
              <a:gd name="connsiteX91-4743" fmla="*/ 185609 w 1069984"/>
              <a:gd name="connsiteY91-4744" fmla="*/ 408056 h 498131"/>
              <a:gd name="connsiteX92-4745" fmla="*/ 180150 w 1069984"/>
              <a:gd name="connsiteY92-4746" fmla="*/ 416244 h 498131"/>
              <a:gd name="connsiteX93-4747" fmla="*/ 171961 w 1069984"/>
              <a:gd name="connsiteY93-4748" fmla="*/ 429892 h 498131"/>
              <a:gd name="connsiteX94-4749" fmla="*/ 120100 w 1069984"/>
              <a:gd name="connsiteY94-4750" fmla="*/ 427163 h 498131"/>
              <a:gd name="connsiteX95-4751" fmla="*/ 120100 w 1069984"/>
              <a:gd name="connsiteY95-4752" fmla="*/ 408056 h 498131"/>
              <a:gd name="connsiteX96-4753" fmla="*/ 128289 w 1069984"/>
              <a:gd name="connsiteY96-4754" fmla="*/ 405326 h 498131"/>
              <a:gd name="connsiteX97-4755" fmla="*/ 141936 w 1069984"/>
              <a:gd name="connsiteY97-4756" fmla="*/ 402597 h 498131"/>
              <a:gd name="connsiteX98-4757" fmla="*/ 150125 w 1069984"/>
              <a:gd name="connsiteY98-4758" fmla="*/ 399867 h 498131"/>
              <a:gd name="connsiteX99-4759" fmla="*/ 161043 w 1069984"/>
              <a:gd name="connsiteY99-4760" fmla="*/ 397138 h 498131"/>
              <a:gd name="connsiteX100-4761" fmla="*/ 152855 w 1069984"/>
              <a:gd name="connsiteY100-4762" fmla="*/ 372572 h 498131"/>
              <a:gd name="connsiteX101-4763" fmla="*/ 84616 w 1069984"/>
              <a:gd name="connsiteY101-4764" fmla="*/ 364383 h 498131"/>
              <a:gd name="connsiteX102-4765" fmla="*/ 68238 w 1069984"/>
              <a:gd name="connsiteY102-4766" fmla="*/ 342547 h 498131"/>
              <a:gd name="connsiteX103-4767" fmla="*/ 62779 w 1069984"/>
              <a:gd name="connsiteY103-4768" fmla="*/ 326169 h 498131"/>
              <a:gd name="connsiteX104-4769" fmla="*/ 46402 w 1069984"/>
              <a:gd name="connsiteY104-4770" fmla="*/ 320710 h 498131"/>
              <a:gd name="connsiteX105-4771" fmla="*/ 30025 w 1069984"/>
              <a:gd name="connsiteY105-4772" fmla="*/ 309792 h 498131"/>
              <a:gd name="connsiteX106-4773" fmla="*/ 13647 w 1069984"/>
              <a:gd name="connsiteY106-4774" fmla="*/ 301603 h 498131"/>
              <a:gd name="connsiteX107-4775" fmla="*/ 5459 w 1069984"/>
              <a:gd name="connsiteY107-4776" fmla="*/ 279767 h 498131"/>
              <a:gd name="connsiteX108-4777" fmla="*/ 0 w 1069984"/>
              <a:gd name="connsiteY108-4778" fmla="*/ 271578 h 498131"/>
              <a:gd name="connsiteX109-4779" fmla="*/ 2729 w 1069984"/>
              <a:gd name="connsiteY109-4780" fmla="*/ 241553 h 498131"/>
              <a:gd name="connsiteX110-4781" fmla="*/ 16377 w 1069984"/>
              <a:gd name="connsiteY110-4782" fmla="*/ 236094 h 498131"/>
              <a:gd name="connsiteX111-4783" fmla="*/ 40943 w 1069984"/>
              <a:gd name="connsiteY111-4784" fmla="*/ 225176 h 498131"/>
              <a:gd name="connsiteX112-4785" fmla="*/ 49132 w 1069984"/>
              <a:gd name="connsiteY112-4786" fmla="*/ 222446 h 498131"/>
              <a:gd name="connsiteX113-4787" fmla="*/ 90075 w 1069984"/>
              <a:gd name="connsiteY113-4788" fmla="*/ 225176 h 498131"/>
              <a:gd name="connsiteX114-4789" fmla="*/ 92804 w 1069984"/>
              <a:gd name="connsiteY114-4790" fmla="*/ 247012 h 498131"/>
              <a:gd name="connsiteX115-4791" fmla="*/ 98264 w 1069984"/>
              <a:gd name="connsiteY115-4792" fmla="*/ 263390 h 498131"/>
              <a:gd name="connsiteX116-4793" fmla="*/ 100993 w 1069984"/>
              <a:gd name="connsiteY116-4794" fmla="*/ 271578 h 498131"/>
              <a:gd name="connsiteX117-4795" fmla="*/ 109182 w 1069984"/>
              <a:gd name="connsiteY117-4796" fmla="*/ 274308 h 498131"/>
              <a:gd name="connsiteX118-4797" fmla="*/ 125559 w 1069984"/>
              <a:gd name="connsiteY118-4798" fmla="*/ 285226 h 498131"/>
              <a:gd name="connsiteX119-4799" fmla="*/ 133748 w 1069984"/>
              <a:gd name="connsiteY119-4800" fmla="*/ 282496 h 498131"/>
              <a:gd name="connsiteX120-4801" fmla="*/ 136477 w 1069984"/>
              <a:gd name="connsiteY120-4802" fmla="*/ 274308 h 498131"/>
              <a:gd name="connsiteX121-4803" fmla="*/ 158314 w 1069984"/>
              <a:gd name="connsiteY121-4804" fmla="*/ 233365 h 498131"/>
              <a:gd name="connsiteX122-4805" fmla="*/ 209980 w 1069984"/>
              <a:gd name="connsiteY122-4806" fmla="*/ 241610 h 498131"/>
              <a:gd name="connsiteX123-4807" fmla="*/ 215886 w 1069984"/>
              <a:gd name="connsiteY123-4808" fmla="*/ 271578 h 498131"/>
              <a:gd name="connsiteX124-4809" fmla="*/ 275684 w 1069984"/>
              <a:gd name="connsiteY124-4810" fmla="*/ 268849 h 498131"/>
              <a:gd name="connsiteX125-4811" fmla="*/ 264823 w 1069984"/>
              <a:gd name="connsiteY125-4812" fmla="*/ 266119 h 498131"/>
              <a:gd name="connsiteX126-4813" fmla="*/ 297521 w 1069984"/>
              <a:gd name="connsiteY126-4814" fmla="*/ 250438 h 498131"/>
              <a:gd name="connsiteX127-4815" fmla="*/ 313898 w 1069984"/>
              <a:gd name="connsiteY127-4816" fmla="*/ 233364 h 498131"/>
              <a:gd name="connsiteX128-4817" fmla="*/ 322087 w 1069984"/>
              <a:gd name="connsiteY128-4818" fmla="*/ 214258 h 498131"/>
              <a:gd name="connsiteX129-4819" fmla="*/ 330275 w 1069984"/>
              <a:gd name="connsiteY129-4820" fmla="*/ 211528 h 498131"/>
              <a:gd name="connsiteX130-4821" fmla="*/ 368489 w 1069984"/>
              <a:gd name="connsiteY130-4822" fmla="*/ 214258 h 498131"/>
              <a:gd name="connsiteX131-4823" fmla="*/ 384867 w 1069984"/>
              <a:gd name="connsiteY131-4824" fmla="*/ 219717 h 498131"/>
              <a:gd name="connsiteX132-4825" fmla="*/ 423080 w 1069984"/>
              <a:gd name="connsiteY132-4826" fmla="*/ 225176 h 498131"/>
              <a:gd name="connsiteX133-4827" fmla="*/ 431269 w 1069984"/>
              <a:gd name="connsiteY133-4828" fmla="*/ 227905 h 498131"/>
              <a:gd name="connsiteX134-4829" fmla="*/ 442187 w 1069984"/>
              <a:gd name="connsiteY134-4830" fmla="*/ 230635 h 498131"/>
              <a:gd name="connsiteX135-4831" fmla="*/ 464024 w 1069984"/>
              <a:gd name="connsiteY135-4832" fmla="*/ 247012 h 498131"/>
              <a:gd name="connsiteX136-4833" fmla="*/ 472212 w 1069984"/>
              <a:gd name="connsiteY136-4834" fmla="*/ 252471 h 498131"/>
              <a:gd name="connsiteX137-4835" fmla="*/ 474942 w 1069984"/>
              <a:gd name="connsiteY137-4836" fmla="*/ 260660 h 498131"/>
              <a:gd name="connsiteX138-4837" fmla="*/ 502237 w 1069984"/>
              <a:gd name="connsiteY138-4838" fmla="*/ 271578 h 498131"/>
              <a:gd name="connsiteX139-4839" fmla="*/ 507696 w 1069984"/>
              <a:gd name="connsiteY139-4840" fmla="*/ 263390 h 498131"/>
              <a:gd name="connsiteX140-4841" fmla="*/ 513155 w 1069984"/>
              <a:gd name="connsiteY140-4842" fmla="*/ 241553 h 498131"/>
              <a:gd name="connsiteX141-4843" fmla="*/ 515885 w 1069984"/>
              <a:gd name="connsiteY141-4844" fmla="*/ 233364 h 498131"/>
              <a:gd name="connsiteX142-4845" fmla="*/ 513155 w 1069984"/>
              <a:gd name="connsiteY142-4846" fmla="*/ 176044 h 498131"/>
              <a:gd name="connsiteX143-4847" fmla="*/ 504967 w 1069984"/>
              <a:gd name="connsiteY143-4848" fmla="*/ 170585 h 498131"/>
              <a:gd name="connsiteX144-4849" fmla="*/ 499508 w 1069984"/>
              <a:gd name="connsiteY144-4850" fmla="*/ 162396 h 498131"/>
              <a:gd name="connsiteX145-4851" fmla="*/ 491319 w 1069984"/>
              <a:gd name="connsiteY145-4852" fmla="*/ 154207 h 498131"/>
              <a:gd name="connsiteX146-4853" fmla="*/ 480401 w 1069984"/>
              <a:gd name="connsiteY146-4854" fmla="*/ 132371 h 498131"/>
              <a:gd name="connsiteX147-4855" fmla="*/ 483130 w 1069984"/>
              <a:gd name="connsiteY147-4856" fmla="*/ 91428 h 498131"/>
              <a:gd name="connsiteX148-4857" fmla="*/ 502683 w 1069984"/>
              <a:gd name="connsiteY148-4858" fmla="*/ 79619 h 498131"/>
              <a:gd name="connsiteX149-4859" fmla="*/ 557525 w 1069984"/>
              <a:gd name="connsiteY149-4860" fmla="*/ 73714 h 498131"/>
              <a:gd name="connsiteX150-4861" fmla="*/ 572760 w 1069984"/>
              <a:gd name="connsiteY150-4862" fmla="*/ 56640 h 498131"/>
              <a:gd name="connsiteX151-4863" fmla="*/ 608690 w 1069984"/>
              <a:gd name="connsiteY151-4864" fmla="*/ 28648 h 498131"/>
              <a:gd name="connsiteX0-4865" fmla="*/ 608690 w 1069984"/>
              <a:gd name="connsiteY0-4866" fmla="*/ 28648 h 498131"/>
              <a:gd name="connsiteX1-4867" fmla="*/ 635985 w 1069984"/>
              <a:gd name="connsiteY1-4868" fmla="*/ 31378 h 498131"/>
              <a:gd name="connsiteX2-4869" fmla="*/ 644174 w 1069984"/>
              <a:gd name="connsiteY2-4870" fmla="*/ 34107 h 498131"/>
              <a:gd name="connsiteX3-4871" fmla="*/ 660551 w 1069984"/>
              <a:gd name="connsiteY3-4872" fmla="*/ 36837 h 498131"/>
              <a:gd name="connsiteX4-4873" fmla="*/ 676929 w 1069984"/>
              <a:gd name="connsiteY4-4874" fmla="*/ 42296 h 498131"/>
              <a:gd name="connsiteX5-4875" fmla="*/ 682388 w 1069984"/>
              <a:gd name="connsiteY5-4876" fmla="*/ 50484 h 498131"/>
              <a:gd name="connsiteX6-4877" fmla="*/ 687847 w 1069984"/>
              <a:gd name="connsiteY6-4878" fmla="*/ 66862 h 498131"/>
              <a:gd name="connsiteX7-4879" fmla="*/ 696035 w 1069984"/>
              <a:gd name="connsiteY7-4880" fmla="*/ 69591 h 498131"/>
              <a:gd name="connsiteX8-4881" fmla="*/ 723331 w 1069984"/>
              <a:gd name="connsiteY8-4882" fmla="*/ 66862 h 498131"/>
              <a:gd name="connsiteX9-4883" fmla="*/ 728790 w 1069984"/>
              <a:gd name="connsiteY9-4884" fmla="*/ 58673 h 498131"/>
              <a:gd name="connsiteX10-4885" fmla="*/ 736979 w 1069984"/>
              <a:gd name="connsiteY10-4886" fmla="*/ 55944 h 498131"/>
              <a:gd name="connsiteX11-4887" fmla="*/ 767004 w 1069984"/>
              <a:gd name="connsiteY11-4888" fmla="*/ 58673 h 498131"/>
              <a:gd name="connsiteX12-4889" fmla="*/ 769733 w 1069984"/>
              <a:gd name="connsiteY12-4890" fmla="*/ 66862 h 498131"/>
              <a:gd name="connsiteX13-4891" fmla="*/ 777922 w 1069984"/>
              <a:gd name="connsiteY13-4892" fmla="*/ 69591 h 498131"/>
              <a:gd name="connsiteX14-4893" fmla="*/ 786111 w 1069984"/>
              <a:gd name="connsiteY14-4894" fmla="*/ 75050 h 498131"/>
              <a:gd name="connsiteX15-4895" fmla="*/ 791570 w 1069984"/>
              <a:gd name="connsiteY15-4896" fmla="*/ 80510 h 498131"/>
              <a:gd name="connsiteX16-4897" fmla="*/ 821595 w 1069984"/>
              <a:gd name="connsiteY16-4898" fmla="*/ 77780 h 498131"/>
              <a:gd name="connsiteX17-4899" fmla="*/ 837972 w 1069984"/>
              <a:gd name="connsiteY17-4900" fmla="*/ 45025 h 498131"/>
              <a:gd name="connsiteX18-4901" fmla="*/ 840702 w 1069984"/>
              <a:gd name="connsiteY18-4902" fmla="*/ 36837 h 498131"/>
              <a:gd name="connsiteX19-4903" fmla="*/ 843431 w 1069984"/>
              <a:gd name="connsiteY19-4904" fmla="*/ 25918 h 498131"/>
              <a:gd name="connsiteX20-4905" fmla="*/ 851620 w 1069984"/>
              <a:gd name="connsiteY20-4906" fmla="*/ 13664 h 498131"/>
              <a:gd name="connsiteX21-4907" fmla="*/ 868693 w 1069984"/>
              <a:gd name="connsiteY21-4908" fmla="*/ 9793 h 498131"/>
              <a:gd name="connsiteX22-4909" fmla="*/ 883484 w 1069984"/>
              <a:gd name="connsiteY22-4910" fmla="*/ 16 h 498131"/>
              <a:gd name="connsiteX23-4911" fmla="*/ 906211 w 1069984"/>
              <a:gd name="connsiteY23-4912" fmla="*/ 12271 h 498131"/>
              <a:gd name="connsiteX24-4913" fmla="*/ 914400 w 1069984"/>
              <a:gd name="connsiteY24-4914" fmla="*/ 39566 h 498131"/>
              <a:gd name="connsiteX25-4915" fmla="*/ 930777 w 1069984"/>
              <a:gd name="connsiteY25-4916" fmla="*/ 47755 h 498131"/>
              <a:gd name="connsiteX26-4917" fmla="*/ 947154 w 1069984"/>
              <a:gd name="connsiteY26-4918" fmla="*/ 53214 h 498131"/>
              <a:gd name="connsiteX27-4919" fmla="*/ 955343 w 1069984"/>
              <a:gd name="connsiteY27-4920" fmla="*/ 55944 h 498131"/>
              <a:gd name="connsiteX28-4921" fmla="*/ 999016 w 1069984"/>
              <a:gd name="connsiteY28-4922" fmla="*/ 58673 h 498131"/>
              <a:gd name="connsiteX29-4923" fmla="*/ 1004475 w 1069984"/>
              <a:gd name="connsiteY29-4924" fmla="*/ 66862 h 498131"/>
              <a:gd name="connsiteX30-4925" fmla="*/ 1012664 w 1069984"/>
              <a:gd name="connsiteY30-4926" fmla="*/ 69591 h 498131"/>
              <a:gd name="connsiteX31-4927" fmla="*/ 1026311 w 1069984"/>
              <a:gd name="connsiteY31-4928" fmla="*/ 80510 h 498131"/>
              <a:gd name="connsiteX32-4929" fmla="*/ 1029041 w 1069984"/>
              <a:gd name="connsiteY32-4930" fmla="*/ 99616 h 498131"/>
              <a:gd name="connsiteX33-4931" fmla="*/ 1031770 w 1069984"/>
              <a:gd name="connsiteY33-4932" fmla="*/ 107805 h 498131"/>
              <a:gd name="connsiteX34-4933" fmla="*/ 1039959 w 1069984"/>
              <a:gd name="connsiteY34-4934" fmla="*/ 110535 h 498131"/>
              <a:gd name="connsiteX35-4935" fmla="*/ 1045418 w 1069984"/>
              <a:gd name="connsiteY35-4936" fmla="*/ 118723 h 498131"/>
              <a:gd name="connsiteX36-4937" fmla="*/ 1050877 w 1069984"/>
              <a:gd name="connsiteY36-4938" fmla="*/ 140560 h 498131"/>
              <a:gd name="connsiteX37-4939" fmla="*/ 1056336 w 1069984"/>
              <a:gd name="connsiteY37-4940" fmla="*/ 148748 h 498131"/>
              <a:gd name="connsiteX38-4941" fmla="*/ 1059066 w 1069984"/>
              <a:gd name="connsiteY38-4942" fmla="*/ 159667 h 498131"/>
              <a:gd name="connsiteX39-4943" fmla="*/ 1069984 w 1069984"/>
              <a:gd name="connsiteY39-4944" fmla="*/ 176044 h 498131"/>
              <a:gd name="connsiteX40-4945" fmla="*/ 1061795 w 1069984"/>
              <a:gd name="connsiteY40-4946" fmla="*/ 192421 h 498131"/>
              <a:gd name="connsiteX41-4947" fmla="*/ 1059066 w 1069984"/>
              <a:gd name="connsiteY41-4948" fmla="*/ 200610 h 498131"/>
              <a:gd name="connsiteX42-4949" fmla="*/ 1048148 w 1069984"/>
              <a:gd name="connsiteY42-4950" fmla="*/ 203339 h 498131"/>
              <a:gd name="connsiteX43-4951" fmla="*/ 1034500 w 1069984"/>
              <a:gd name="connsiteY43-4952" fmla="*/ 214258 h 498131"/>
              <a:gd name="connsiteX44-4953" fmla="*/ 1026311 w 1069984"/>
              <a:gd name="connsiteY44-4954" fmla="*/ 230635 h 498131"/>
              <a:gd name="connsiteX45-4955" fmla="*/ 1023582 w 1069984"/>
              <a:gd name="connsiteY45-4956" fmla="*/ 247012 h 498131"/>
              <a:gd name="connsiteX46-4957" fmla="*/ 1020852 w 1069984"/>
              <a:gd name="connsiteY46-4958" fmla="*/ 255201 h 498131"/>
              <a:gd name="connsiteX47-4959" fmla="*/ 1012664 w 1069984"/>
              <a:gd name="connsiteY47-4960" fmla="*/ 257930 h 498131"/>
              <a:gd name="connsiteX48-4961" fmla="*/ 1007204 w 1069984"/>
              <a:gd name="connsiteY48-4962" fmla="*/ 263390 h 498131"/>
              <a:gd name="connsiteX49-4963" fmla="*/ 996286 w 1069984"/>
              <a:gd name="connsiteY49-4964" fmla="*/ 279767 h 498131"/>
              <a:gd name="connsiteX50-4965" fmla="*/ 993557 w 1069984"/>
              <a:gd name="connsiteY50-4966" fmla="*/ 287955 h 498131"/>
              <a:gd name="connsiteX51-4967" fmla="*/ 982638 w 1069984"/>
              <a:gd name="connsiteY51-4968" fmla="*/ 298874 h 498131"/>
              <a:gd name="connsiteX52-4969" fmla="*/ 979909 w 1069984"/>
              <a:gd name="connsiteY52-4970" fmla="*/ 307062 h 498131"/>
              <a:gd name="connsiteX53-4971" fmla="*/ 974450 w 1069984"/>
              <a:gd name="connsiteY53-4972" fmla="*/ 326169 h 498131"/>
              <a:gd name="connsiteX54-4973" fmla="*/ 968991 w 1069984"/>
              <a:gd name="connsiteY54-4974" fmla="*/ 334358 h 498131"/>
              <a:gd name="connsiteX55-4975" fmla="*/ 963532 w 1069984"/>
              <a:gd name="connsiteY55-4976" fmla="*/ 350735 h 498131"/>
              <a:gd name="connsiteX56-4977" fmla="*/ 949884 w 1069984"/>
              <a:gd name="connsiteY56-4978" fmla="*/ 375301 h 498131"/>
              <a:gd name="connsiteX57-4979" fmla="*/ 941695 w 1069984"/>
              <a:gd name="connsiteY57-4980" fmla="*/ 378031 h 498131"/>
              <a:gd name="connsiteX58-4981" fmla="*/ 928047 w 1069984"/>
              <a:gd name="connsiteY58-4982" fmla="*/ 388949 h 498131"/>
              <a:gd name="connsiteX59-4983" fmla="*/ 922588 w 1069984"/>
              <a:gd name="connsiteY59-4984" fmla="*/ 397138 h 498131"/>
              <a:gd name="connsiteX60-4985" fmla="*/ 906211 w 1069984"/>
              <a:gd name="connsiteY60-4986" fmla="*/ 402597 h 498131"/>
              <a:gd name="connsiteX61-4987" fmla="*/ 898022 w 1069984"/>
              <a:gd name="connsiteY61-4988" fmla="*/ 405326 h 498131"/>
              <a:gd name="connsiteX62-4989" fmla="*/ 884375 w 1069984"/>
              <a:gd name="connsiteY62-4990" fmla="*/ 418974 h 498131"/>
              <a:gd name="connsiteX63-4991" fmla="*/ 876186 w 1069984"/>
              <a:gd name="connsiteY63-4992" fmla="*/ 435351 h 498131"/>
              <a:gd name="connsiteX64-4993" fmla="*/ 859809 w 1069984"/>
              <a:gd name="connsiteY64-4994" fmla="*/ 438081 h 498131"/>
              <a:gd name="connsiteX65-4995" fmla="*/ 756086 w 1069984"/>
              <a:gd name="connsiteY65-4996" fmla="*/ 435351 h 498131"/>
              <a:gd name="connsiteX66-4997" fmla="*/ 726061 w 1069984"/>
              <a:gd name="connsiteY66-4998" fmla="*/ 435351 h 498131"/>
              <a:gd name="connsiteX67-4999" fmla="*/ 723331 w 1069984"/>
              <a:gd name="connsiteY67-5000" fmla="*/ 443540 h 498131"/>
              <a:gd name="connsiteX68-5001" fmla="*/ 706954 w 1069984"/>
              <a:gd name="connsiteY68-5002" fmla="*/ 451729 h 498131"/>
              <a:gd name="connsiteX69-5003" fmla="*/ 698765 w 1069984"/>
              <a:gd name="connsiteY69-5004" fmla="*/ 457188 h 498131"/>
              <a:gd name="connsiteX70-5005" fmla="*/ 685117 w 1069984"/>
              <a:gd name="connsiteY70-5006" fmla="*/ 468106 h 498131"/>
              <a:gd name="connsiteX71-5007" fmla="*/ 679658 w 1069984"/>
              <a:gd name="connsiteY71-5008" fmla="*/ 476295 h 498131"/>
              <a:gd name="connsiteX72-5009" fmla="*/ 674199 w 1069984"/>
              <a:gd name="connsiteY72-5010" fmla="*/ 492672 h 498131"/>
              <a:gd name="connsiteX73-5011" fmla="*/ 657822 w 1069984"/>
              <a:gd name="connsiteY73-5012" fmla="*/ 498131 h 498131"/>
              <a:gd name="connsiteX74-5013" fmla="*/ 537721 w 1069984"/>
              <a:gd name="connsiteY74-5014" fmla="*/ 495401 h 498131"/>
              <a:gd name="connsiteX75-5015" fmla="*/ 532262 w 1069984"/>
              <a:gd name="connsiteY75-5016" fmla="*/ 487213 h 498131"/>
              <a:gd name="connsiteX76-5017" fmla="*/ 524074 w 1069984"/>
              <a:gd name="connsiteY76-5018" fmla="*/ 484483 h 498131"/>
              <a:gd name="connsiteX77-5019" fmla="*/ 510426 w 1069984"/>
              <a:gd name="connsiteY77-5020" fmla="*/ 481754 h 498131"/>
              <a:gd name="connsiteX78-5021" fmla="*/ 499508 w 1069984"/>
              <a:gd name="connsiteY78-5022" fmla="*/ 479024 h 498131"/>
              <a:gd name="connsiteX79-5023" fmla="*/ 491319 w 1069984"/>
              <a:gd name="connsiteY79-5024" fmla="*/ 473565 h 498131"/>
              <a:gd name="connsiteX80-5025" fmla="*/ 472212 w 1069984"/>
              <a:gd name="connsiteY80-5026" fmla="*/ 468106 h 498131"/>
              <a:gd name="connsiteX81-5027" fmla="*/ 455835 w 1069984"/>
              <a:gd name="connsiteY81-5028" fmla="*/ 459917 h 498131"/>
              <a:gd name="connsiteX82-5029" fmla="*/ 447646 w 1069984"/>
              <a:gd name="connsiteY82-5030" fmla="*/ 454458 h 498131"/>
              <a:gd name="connsiteX83-5031" fmla="*/ 428539 w 1069984"/>
              <a:gd name="connsiteY83-5032" fmla="*/ 448999 h 498131"/>
              <a:gd name="connsiteX84-5033" fmla="*/ 420351 w 1069984"/>
              <a:gd name="connsiteY84-5034" fmla="*/ 446270 h 498131"/>
              <a:gd name="connsiteX85-5035" fmla="*/ 414892 w 1069984"/>
              <a:gd name="connsiteY85-5036" fmla="*/ 440810 h 498131"/>
              <a:gd name="connsiteX86-5037" fmla="*/ 368489 w 1069984"/>
              <a:gd name="connsiteY86-5038" fmla="*/ 443540 h 498131"/>
              <a:gd name="connsiteX87-5039" fmla="*/ 302980 w 1069984"/>
              <a:gd name="connsiteY87-5040" fmla="*/ 438081 h 498131"/>
              <a:gd name="connsiteX88-5041" fmla="*/ 294791 w 1069984"/>
              <a:gd name="connsiteY88-5042" fmla="*/ 429892 h 498131"/>
              <a:gd name="connsiteX89-5043" fmla="*/ 281144 w 1069984"/>
              <a:gd name="connsiteY89-5044" fmla="*/ 408056 h 498131"/>
              <a:gd name="connsiteX90-5045" fmla="*/ 270225 w 1069984"/>
              <a:gd name="connsiteY90-5046" fmla="*/ 405326 h 498131"/>
              <a:gd name="connsiteX91-5047" fmla="*/ 185609 w 1069984"/>
              <a:gd name="connsiteY91-5048" fmla="*/ 408056 h 498131"/>
              <a:gd name="connsiteX92-5049" fmla="*/ 180150 w 1069984"/>
              <a:gd name="connsiteY92-5050" fmla="*/ 416244 h 498131"/>
              <a:gd name="connsiteX93-5051" fmla="*/ 171961 w 1069984"/>
              <a:gd name="connsiteY93-5052" fmla="*/ 429892 h 498131"/>
              <a:gd name="connsiteX94-5053" fmla="*/ 120100 w 1069984"/>
              <a:gd name="connsiteY94-5054" fmla="*/ 427163 h 498131"/>
              <a:gd name="connsiteX95-5055" fmla="*/ 120100 w 1069984"/>
              <a:gd name="connsiteY95-5056" fmla="*/ 408056 h 498131"/>
              <a:gd name="connsiteX96-5057" fmla="*/ 128289 w 1069984"/>
              <a:gd name="connsiteY96-5058" fmla="*/ 405326 h 498131"/>
              <a:gd name="connsiteX97-5059" fmla="*/ 141936 w 1069984"/>
              <a:gd name="connsiteY97-5060" fmla="*/ 402597 h 498131"/>
              <a:gd name="connsiteX98-5061" fmla="*/ 150125 w 1069984"/>
              <a:gd name="connsiteY98-5062" fmla="*/ 399867 h 498131"/>
              <a:gd name="connsiteX99-5063" fmla="*/ 161043 w 1069984"/>
              <a:gd name="connsiteY99-5064" fmla="*/ 397138 h 498131"/>
              <a:gd name="connsiteX100-5065" fmla="*/ 152855 w 1069984"/>
              <a:gd name="connsiteY100-5066" fmla="*/ 372572 h 498131"/>
              <a:gd name="connsiteX101-5067" fmla="*/ 84616 w 1069984"/>
              <a:gd name="connsiteY101-5068" fmla="*/ 364383 h 498131"/>
              <a:gd name="connsiteX102-5069" fmla="*/ 68238 w 1069984"/>
              <a:gd name="connsiteY102-5070" fmla="*/ 342547 h 498131"/>
              <a:gd name="connsiteX103-5071" fmla="*/ 62779 w 1069984"/>
              <a:gd name="connsiteY103-5072" fmla="*/ 326169 h 498131"/>
              <a:gd name="connsiteX104-5073" fmla="*/ 46402 w 1069984"/>
              <a:gd name="connsiteY104-5074" fmla="*/ 320710 h 498131"/>
              <a:gd name="connsiteX105-5075" fmla="*/ 30025 w 1069984"/>
              <a:gd name="connsiteY105-5076" fmla="*/ 309792 h 498131"/>
              <a:gd name="connsiteX106-5077" fmla="*/ 13647 w 1069984"/>
              <a:gd name="connsiteY106-5078" fmla="*/ 301603 h 498131"/>
              <a:gd name="connsiteX107-5079" fmla="*/ 5459 w 1069984"/>
              <a:gd name="connsiteY107-5080" fmla="*/ 279767 h 498131"/>
              <a:gd name="connsiteX108-5081" fmla="*/ 0 w 1069984"/>
              <a:gd name="connsiteY108-5082" fmla="*/ 271578 h 498131"/>
              <a:gd name="connsiteX109-5083" fmla="*/ 2729 w 1069984"/>
              <a:gd name="connsiteY109-5084" fmla="*/ 241553 h 498131"/>
              <a:gd name="connsiteX110-5085" fmla="*/ 16377 w 1069984"/>
              <a:gd name="connsiteY110-5086" fmla="*/ 236094 h 498131"/>
              <a:gd name="connsiteX111-5087" fmla="*/ 40943 w 1069984"/>
              <a:gd name="connsiteY111-5088" fmla="*/ 225176 h 498131"/>
              <a:gd name="connsiteX112-5089" fmla="*/ 49132 w 1069984"/>
              <a:gd name="connsiteY112-5090" fmla="*/ 222446 h 498131"/>
              <a:gd name="connsiteX113-5091" fmla="*/ 90075 w 1069984"/>
              <a:gd name="connsiteY113-5092" fmla="*/ 225176 h 498131"/>
              <a:gd name="connsiteX114-5093" fmla="*/ 92804 w 1069984"/>
              <a:gd name="connsiteY114-5094" fmla="*/ 247012 h 498131"/>
              <a:gd name="connsiteX115-5095" fmla="*/ 98264 w 1069984"/>
              <a:gd name="connsiteY115-5096" fmla="*/ 263390 h 498131"/>
              <a:gd name="connsiteX116-5097" fmla="*/ 100993 w 1069984"/>
              <a:gd name="connsiteY116-5098" fmla="*/ 271578 h 498131"/>
              <a:gd name="connsiteX117-5099" fmla="*/ 109182 w 1069984"/>
              <a:gd name="connsiteY117-5100" fmla="*/ 274308 h 498131"/>
              <a:gd name="connsiteX118-5101" fmla="*/ 125559 w 1069984"/>
              <a:gd name="connsiteY118-5102" fmla="*/ 285226 h 498131"/>
              <a:gd name="connsiteX119-5103" fmla="*/ 133748 w 1069984"/>
              <a:gd name="connsiteY119-5104" fmla="*/ 282496 h 498131"/>
              <a:gd name="connsiteX120-5105" fmla="*/ 136477 w 1069984"/>
              <a:gd name="connsiteY120-5106" fmla="*/ 255258 h 498131"/>
              <a:gd name="connsiteX121-5107" fmla="*/ 158314 w 1069984"/>
              <a:gd name="connsiteY121-5108" fmla="*/ 233365 h 498131"/>
              <a:gd name="connsiteX122-5109" fmla="*/ 209980 w 1069984"/>
              <a:gd name="connsiteY122-5110" fmla="*/ 241610 h 498131"/>
              <a:gd name="connsiteX123-5111" fmla="*/ 215886 w 1069984"/>
              <a:gd name="connsiteY123-5112" fmla="*/ 271578 h 498131"/>
              <a:gd name="connsiteX124-5113" fmla="*/ 275684 w 1069984"/>
              <a:gd name="connsiteY124-5114" fmla="*/ 268849 h 498131"/>
              <a:gd name="connsiteX125-5115" fmla="*/ 264823 w 1069984"/>
              <a:gd name="connsiteY125-5116" fmla="*/ 266119 h 498131"/>
              <a:gd name="connsiteX126-5117" fmla="*/ 297521 w 1069984"/>
              <a:gd name="connsiteY126-5118" fmla="*/ 250438 h 498131"/>
              <a:gd name="connsiteX127-5119" fmla="*/ 313898 w 1069984"/>
              <a:gd name="connsiteY127-5120" fmla="*/ 233364 h 498131"/>
              <a:gd name="connsiteX128-5121" fmla="*/ 322087 w 1069984"/>
              <a:gd name="connsiteY128-5122" fmla="*/ 214258 h 498131"/>
              <a:gd name="connsiteX129-5123" fmla="*/ 330275 w 1069984"/>
              <a:gd name="connsiteY129-5124" fmla="*/ 211528 h 498131"/>
              <a:gd name="connsiteX130-5125" fmla="*/ 368489 w 1069984"/>
              <a:gd name="connsiteY130-5126" fmla="*/ 214258 h 498131"/>
              <a:gd name="connsiteX131-5127" fmla="*/ 384867 w 1069984"/>
              <a:gd name="connsiteY131-5128" fmla="*/ 219717 h 498131"/>
              <a:gd name="connsiteX132-5129" fmla="*/ 423080 w 1069984"/>
              <a:gd name="connsiteY132-5130" fmla="*/ 225176 h 498131"/>
              <a:gd name="connsiteX133-5131" fmla="*/ 431269 w 1069984"/>
              <a:gd name="connsiteY133-5132" fmla="*/ 227905 h 498131"/>
              <a:gd name="connsiteX134-5133" fmla="*/ 442187 w 1069984"/>
              <a:gd name="connsiteY134-5134" fmla="*/ 230635 h 498131"/>
              <a:gd name="connsiteX135-5135" fmla="*/ 464024 w 1069984"/>
              <a:gd name="connsiteY135-5136" fmla="*/ 247012 h 498131"/>
              <a:gd name="connsiteX136-5137" fmla="*/ 472212 w 1069984"/>
              <a:gd name="connsiteY136-5138" fmla="*/ 252471 h 498131"/>
              <a:gd name="connsiteX137-5139" fmla="*/ 474942 w 1069984"/>
              <a:gd name="connsiteY137-5140" fmla="*/ 260660 h 498131"/>
              <a:gd name="connsiteX138-5141" fmla="*/ 502237 w 1069984"/>
              <a:gd name="connsiteY138-5142" fmla="*/ 271578 h 498131"/>
              <a:gd name="connsiteX139-5143" fmla="*/ 507696 w 1069984"/>
              <a:gd name="connsiteY139-5144" fmla="*/ 263390 h 498131"/>
              <a:gd name="connsiteX140-5145" fmla="*/ 513155 w 1069984"/>
              <a:gd name="connsiteY140-5146" fmla="*/ 241553 h 498131"/>
              <a:gd name="connsiteX141-5147" fmla="*/ 515885 w 1069984"/>
              <a:gd name="connsiteY141-5148" fmla="*/ 233364 h 498131"/>
              <a:gd name="connsiteX142-5149" fmla="*/ 513155 w 1069984"/>
              <a:gd name="connsiteY142-5150" fmla="*/ 176044 h 498131"/>
              <a:gd name="connsiteX143-5151" fmla="*/ 504967 w 1069984"/>
              <a:gd name="connsiteY143-5152" fmla="*/ 170585 h 498131"/>
              <a:gd name="connsiteX144-5153" fmla="*/ 499508 w 1069984"/>
              <a:gd name="connsiteY144-5154" fmla="*/ 162396 h 498131"/>
              <a:gd name="connsiteX145-5155" fmla="*/ 491319 w 1069984"/>
              <a:gd name="connsiteY145-5156" fmla="*/ 154207 h 498131"/>
              <a:gd name="connsiteX146-5157" fmla="*/ 480401 w 1069984"/>
              <a:gd name="connsiteY146-5158" fmla="*/ 132371 h 498131"/>
              <a:gd name="connsiteX147-5159" fmla="*/ 483130 w 1069984"/>
              <a:gd name="connsiteY147-5160" fmla="*/ 91428 h 498131"/>
              <a:gd name="connsiteX148-5161" fmla="*/ 502683 w 1069984"/>
              <a:gd name="connsiteY148-5162" fmla="*/ 79619 h 498131"/>
              <a:gd name="connsiteX149-5163" fmla="*/ 557525 w 1069984"/>
              <a:gd name="connsiteY149-5164" fmla="*/ 73714 h 498131"/>
              <a:gd name="connsiteX150-5165" fmla="*/ 572760 w 1069984"/>
              <a:gd name="connsiteY150-5166" fmla="*/ 56640 h 498131"/>
              <a:gd name="connsiteX151-5167" fmla="*/ 608690 w 1069984"/>
              <a:gd name="connsiteY151-5168" fmla="*/ 28648 h 498131"/>
              <a:gd name="connsiteX0-5169" fmla="*/ 608690 w 1069984"/>
              <a:gd name="connsiteY0-5170" fmla="*/ 28648 h 498131"/>
              <a:gd name="connsiteX1-5171" fmla="*/ 635985 w 1069984"/>
              <a:gd name="connsiteY1-5172" fmla="*/ 31378 h 498131"/>
              <a:gd name="connsiteX2-5173" fmla="*/ 644174 w 1069984"/>
              <a:gd name="connsiteY2-5174" fmla="*/ 34107 h 498131"/>
              <a:gd name="connsiteX3-5175" fmla="*/ 660551 w 1069984"/>
              <a:gd name="connsiteY3-5176" fmla="*/ 36837 h 498131"/>
              <a:gd name="connsiteX4-5177" fmla="*/ 676929 w 1069984"/>
              <a:gd name="connsiteY4-5178" fmla="*/ 42296 h 498131"/>
              <a:gd name="connsiteX5-5179" fmla="*/ 682388 w 1069984"/>
              <a:gd name="connsiteY5-5180" fmla="*/ 50484 h 498131"/>
              <a:gd name="connsiteX6-5181" fmla="*/ 687847 w 1069984"/>
              <a:gd name="connsiteY6-5182" fmla="*/ 66862 h 498131"/>
              <a:gd name="connsiteX7-5183" fmla="*/ 696035 w 1069984"/>
              <a:gd name="connsiteY7-5184" fmla="*/ 69591 h 498131"/>
              <a:gd name="connsiteX8-5185" fmla="*/ 723331 w 1069984"/>
              <a:gd name="connsiteY8-5186" fmla="*/ 66862 h 498131"/>
              <a:gd name="connsiteX9-5187" fmla="*/ 728790 w 1069984"/>
              <a:gd name="connsiteY9-5188" fmla="*/ 58673 h 498131"/>
              <a:gd name="connsiteX10-5189" fmla="*/ 736979 w 1069984"/>
              <a:gd name="connsiteY10-5190" fmla="*/ 55944 h 498131"/>
              <a:gd name="connsiteX11-5191" fmla="*/ 767004 w 1069984"/>
              <a:gd name="connsiteY11-5192" fmla="*/ 58673 h 498131"/>
              <a:gd name="connsiteX12-5193" fmla="*/ 769733 w 1069984"/>
              <a:gd name="connsiteY12-5194" fmla="*/ 66862 h 498131"/>
              <a:gd name="connsiteX13-5195" fmla="*/ 777922 w 1069984"/>
              <a:gd name="connsiteY13-5196" fmla="*/ 69591 h 498131"/>
              <a:gd name="connsiteX14-5197" fmla="*/ 786111 w 1069984"/>
              <a:gd name="connsiteY14-5198" fmla="*/ 75050 h 498131"/>
              <a:gd name="connsiteX15-5199" fmla="*/ 791570 w 1069984"/>
              <a:gd name="connsiteY15-5200" fmla="*/ 80510 h 498131"/>
              <a:gd name="connsiteX16-5201" fmla="*/ 821595 w 1069984"/>
              <a:gd name="connsiteY16-5202" fmla="*/ 77780 h 498131"/>
              <a:gd name="connsiteX17-5203" fmla="*/ 837972 w 1069984"/>
              <a:gd name="connsiteY17-5204" fmla="*/ 45025 h 498131"/>
              <a:gd name="connsiteX18-5205" fmla="*/ 840702 w 1069984"/>
              <a:gd name="connsiteY18-5206" fmla="*/ 36837 h 498131"/>
              <a:gd name="connsiteX19-5207" fmla="*/ 843431 w 1069984"/>
              <a:gd name="connsiteY19-5208" fmla="*/ 25918 h 498131"/>
              <a:gd name="connsiteX20-5209" fmla="*/ 851620 w 1069984"/>
              <a:gd name="connsiteY20-5210" fmla="*/ 13664 h 498131"/>
              <a:gd name="connsiteX21-5211" fmla="*/ 868693 w 1069984"/>
              <a:gd name="connsiteY21-5212" fmla="*/ 9793 h 498131"/>
              <a:gd name="connsiteX22-5213" fmla="*/ 883484 w 1069984"/>
              <a:gd name="connsiteY22-5214" fmla="*/ 16 h 498131"/>
              <a:gd name="connsiteX23-5215" fmla="*/ 906211 w 1069984"/>
              <a:gd name="connsiteY23-5216" fmla="*/ 12271 h 498131"/>
              <a:gd name="connsiteX24-5217" fmla="*/ 914400 w 1069984"/>
              <a:gd name="connsiteY24-5218" fmla="*/ 39566 h 498131"/>
              <a:gd name="connsiteX25-5219" fmla="*/ 930777 w 1069984"/>
              <a:gd name="connsiteY25-5220" fmla="*/ 47755 h 498131"/>
              <a:gd name="connsiteX26-5221" fmla="*/ 947154 w 1069984"/>
              <a:gd name="connsiteY26-5222" fmla="*/ 53214 h 498131"/>
              <a:gd name="connsiteX27-5223" fmla="*/ 955343 w 1069984"/>
              <a:gd name="connsiteY27-5224" fmla="*/ 55944 h 498131"/>
              <a:gd name="connsiteX28-5225" fmla="*/ 999016 w 1069984"/>
              <a:gd name="connsiteY28-5226" fmla="*/ 58673 h 498131"/>
              <a:gd name="connsiteX29-5227" fmla="*/ 1004475 w 1069984"/>
              <a:gd name="connsiteY29-5228" fmla="*/ 66862 h 498131"/>
              <a:gd name="connsiteX30-5229" fmla="*/ 1012664 w 1069984"/>
              <a:gd name="connsiteY30-5230" fmla="*/ 69591 h 498131"/>
              <a:gd name="connsiteX31-5231" fmla="*/ 1026311 w 1069984"/>
              <a:gd name="connsiteY31-5232" fmla="*/ 80510 h 498131"/>
              <a:gd name="connsiteX32-5233" fmla="*/ 1029041 w 1069984"/>
              <a:gd name="connsiteY32-5234" fmla="*/ 99616 h 498131"/>
              <a:gd name="connsiteX33-5235" fmla="*/ 1031770 w 1069984"/>
              <a:gd name="connsiteY33-5236" fmla="*/ 107805 h 498131"/>
              <a:gd name="connsiteX34-5237" fmla="*/ 1039959 w 1069984"/>
              <a:gd name="connsiteY34-5238" fmla="*/ 110535 h 498131"/>
              <a:gd name="connsiteX35-5239" fmla="*/ 1045418 w 1069984"/>
              <a:gd name="connsiteY35-5240" fmla="*/ 118723 h 498131"/>
              <a:gd name="connsiteX36-5241" fmla="*/ 1050877 w 1069984"/>
              <a:gd name="connsiteY36-5242" fmla="*/ 140560 h 498131"/>
              <a:gd name="connsiteX37-5243" fmla="*/ 1056336 w 1069984"/>
              <a:gd name="connsiteY37-5244" fmla="*/ 148748 h 498131"/>
              <a:gd name="connsiteX38-5245" fmla="*/ 1059066 w 1069984"/>
              <a:gd name="connsiteY38-5246" fmla="*/ 159667 h 498131"/>
              <a:gd name="connsiteX39-5247" fmla="*/ 1069984 w 1069984"/>
              <a:gd name="connsiteY39-5248" fmla="*/ 176044 h 498131"/>
              <a:gd name="connsiteX40-5249" fmla="*/ 1061795 w 1069984"/>
              <a:gd name="connsiteY40-5250" fmla="*/ 192421 h 498131"/>
              <a:gd name="connsiteX41-5251" fmla="*/ 1059066 w 1069984"/>
              <a:gd name="connsiteY41-5252" fmla="*/ 200610 h 498131"/>
              <a:gd name="connsiteX42-5253" fmla="*/ 1048148 w 1069984"/>
              <a:gd name="connsiteY42-5254" fmla="*/ 203339 h 498131"/>
              <a:gd name="connsiteX43-5255" fmla="*/ 1034500 w 1069984"/>
              <a:gd name="connsiteY43-5256" fmla="*/ 214258 h 498131"/>
              <a:gd name="connsiteX44-5257" fmla="*/ 1026311 w 1069984"/>
              <a:gd name="connsiteY44-5258" fmla="*/ 230635 h 498131"/>
              <a:gd name="connsiteX45-5259" fmla="*/ 1023582 w 1069984"/>
              <a:gd name="connsiteY45-5260" fmla="*/ 247012 h 498131"/>
              <a:gd name="connsiteX46-5261" fmla="*/ 1020852 w 1069984"/>
              <a:gd name="connsiteY46-5262" fmla="*/ 255201 h 498131"/>
              <a:gd name="connsiteX47-5263" fmla="*/ 1012664 w 1069984"/>
              <a:gd name="connsiteY47-5264" fmla="*/ 257930 h 498131"/>
              <a:gd name="connsiteX48-5265" fmla="*/ 1007204 w 1069984"/>
              <a:gd name="connsiteY48-5266" fmla="*/ 263390 h 498131"/>
              <a:gd name="connsiteX49-5267" fmla="*/ 996286 w 1069984"/>
              <a:gd name="connsiteY49-5268" fmla="*/ 279767 h 498131"/>
              <a:gd name="connsiteX50-5269" fmla="*/ 993557 w 1069984"/>
              <a:gd name="connsiteY50-5270" fmla="*/ 287955 h 498131"/>
              <a:gd name="connsiteX51-5271" fmla="*/ 982638 w 1069984"/>
              <a:gd name="connsiteY51-5272" fmla="*/ 298874 h 498131"/>
              <a:gd name="connsiteX52-5273" fmla="*/ 979909 w 1069984"/>
              <a:gd name="connsiteY52-5274" fmla="*/ 307062 h 498131"/>
              <a:gd name="connsiteX53-5275" fmla="*/ 974450 w 1069984"/>
              <a:gd name="connsiteY53-5276" fmla="*/ 326169 h 498131"/>
              <a:gd name="connsiteX54-5277" fmla="*/ 968991 w 1069984"/>
              <a:gd name="connsiteY54-5278" fmla="*/ 334358 h 498131"/>
              <a:gd name="connsiteX55-5279" fmla="*/ 963532 w 1069984"/>
              <a:gd name="connsiteY55-5280" fmla="*/ 350735 h 498131"/>
              <a:gd name="connsiteX56-5281" fmla="*/ 949884 w 1069984"/>
              <a:gd name="connsiteY56-5282" fmla="*/ 375301 h 498131"/>
              <a:gd name="connsiteX57-5283" fmla="*/ 941695 w 1069984"/>
              <a:gd name="connsiteY57-5284" fmla="*/ 378031 h 498131"/>
              <a:gd name="connsiteX58-5285" fmla="*/ 928047 w 1069984"/>
              <a:gd name="connsiteY58-5286" fmla="*/ 388949 h 498131"/>
              <a:gd name="connsiteX59-5287" fmla="*/ 922588 w 1069984"/>
              <a:gd name="connsiteY59-5288" fmla="*/ 397138 h 498131"/>
              <a:gd name="connsiteX60-5289" fmla="*/ 906211 w 1069984"/>
              <a:gd name="connsiteY60-5290" fmla="*/ 402597 h 498131"/>
              <a:gd name="connsiteX61-5291" fmla="*/ 898022 w 1069984"/>
              <a:gd name="connsiteY61-5292" fmla="*/ 405326 h 498131"/>
              <a:gd name="connsiteX62-5293" fmla="*/ 884375 w 1069984"/>
              <a:gd name="connsiteY62-5294" fmla="*/ 418974 h 498131"/>
              <a:gd name="connsiteX63-5295" fmla="*/ 876186 w 1069984"/>
              <a:gd name="connsiteY63-5296" fmla="*/ 435351 h 498131"/>
              <a:gd name="connsiteX64-5297" fmla="*/ 859809 w 1069984"/>
              <a:gd name="connsiteY64-5298" fmla="*/ 438081 h 498131"/>
              <a:gd name="connsiteX65-5299" fmla="*/ 756086 w 1069984"/>
              <a:gd name="connsiteY65-5300" fmla="*/ 435351 h 498131"/>
              <a:gd name="connsiteX66-5301" fmla="*/ 726061 w 1069984"/>
              <a:gd name="connsiteY66-5302" fmla="*/ 435351 h 498131"/>
              <a:gd name="connsiteX67-5303" fmla="*/ 723331 w 1069984"/>
              <a:gd name="connsiteY67-5304" fmla="*/ 443540 h 498131"/>
              <a:gd name="connsiteX68-5305" fmla="*/ 706954 w 1069984"/>
              <a:gd name="connsiteY68-5306" fmla="*/ 451729 h 498131"/>
              <a:gd name="connsiteX69-5307" fmla="*/ 698765 w 1069984"/>
              <a:gd name="connsiteY69-5308" fmla="*/ 457188 h 498131"/>
              <a:gd name="connsiteX70-5309" fmla="*/ 685117 w 1069984"/>
              <a:gd name="connsiteY70-5310" fmla="*/ 468106 h 498131"/>
              <a:gd name="connsiteX71-5311" fmla="*/ 679658 w 1069984"/>
              <a:gd name="connsiteY71-5312" fmla="*/ 476295 h 498131"/>
              <a:gd name="connsiteX72-5313" fmla="*/ 674199 w 1069984"/>
              <a:gd name="connsiteY72-5314" fmla="*/ 492672 h 498131"/>
              <a:gd name="connsiteX73-5315" fmla="*/ 657822 w 1069984"/>
              <a:gd name="connsiteY73-5316" fmla="*/ 498131 h 498131"/>
              <a:gd name="connsiteX74-5317" fmla="*/ 537721 w 1069984"/>
              <a:gd name="connsiteY74-5318" fmla="*/ 495401 h 498131"/>
              <a:gd name="connsiteX75-5319" fmla="*/ 532262 w 1069984"/>
              <a:gd name="connsiteY75-5320" fmla="*/ 487213 h 498131"/>
              <a:gd name="connsiteX76-5321" fmla="*/ 524074 w 1069984"/>
              <a:gd name="connsiteY76-5322" fmla="*/ 484483 h 498131"/>
              <a:gd name="connsiteX77-5323" fmla="*/ 510426 w 1069984"/>
              <a:gd name="connsiteY77-5324" fmla="*/ 481754 h 498131"/>
              <a:gd name="connsiteX78-5325" fmla="*/ 499508 w 1069984"/>
              <a:gd name="connsiteY78-5326" fmla="*/ 479024 h 498131"/>
              <a:gd name="connsiteX79-5327" fmla="*/ 491319 w 1069984"/>
              <a:gd name="connsiteY79-5328" fmla="*/ 473565 h 498131"/>
              <a:gd name="connsiteX80-5329" fmla="*/ 472212 w 1069984"/>
              <a:gd name="connsiteY80-5330" fmla="*/ 468106 h 498131"/>
              <a:gd name="connsiteX81-5331" fmla="*/ 455835 w 1069984"/>
              <a:gd name="connsiteY81-5332" fmla="*/ 459917 h 498131"/>
              <a:gd name="connsiteX82-5333" fmla="*/ 447646 w 1069984"/>
              <a:gd name="connsiteY82-5334" fmla="*/ 454458 h 498131"/>
              <a:gd name="connsiteX83-5335" fmla="*/ 428539 w 1069984"/>
              <a:gd name="connsiteY83-5336" fmla="*/ 448999 h 498131"/>
              <a:gd name="connsiteX84-5337" fmla="*/ 420351 w 1069984"/>
              <a:gd name="connsiteY84-5338" fmla="*/ 446270 h 498131"/>
              <a:gd name="connsiteX85-5339" fmla="*/ 414892 w 1069984"/>
              <a:gd name="connsiteY85-5340" fmla="*/ 440810 h 498131"/>
              <a:gd name="connsiteX86-5341" fmla="*/ 368489 w 1069984"/>
              <a:gd name="connsiteY86-5342" fmla="*/ 443540 h 498131"/>
              <a:gd name="connsiteX87-5343" fmla="*/ 302980 w 1069984"/>
              <a:gd name="connsiteY87-5344" fmla="*/ 438081 h 498131"/>
              <a:gd name="connsiteX88-5345" fmla="*/ 294791 w 1069984"/>
              <a:gd name="connsiteY88-5346" fmla="*/ 429892 h 498131"/>
              <a:gd name="connsiteX89-5347" fmla="*/ 281144 w 1069984"/>
              <a:gd name="connsiteY89-5348" fmla="*/ 408056 h 498131"/>
              <a:gd name="connsiteX90-5349" fmla="*/ 270225 w 1069984"/>
              <a:gd name="connsiteY90-5350" fmla="*/ 405326 h 498131"/>
              <a:gd name="connsiteX91-5351" fmla="*/ 185609 w 1069984"/>
              <a:gd name="connsiteY91-5352" fmla="*/ 408056 h 498131"/>
              <a:gd name="connsiteX92-5353" fmla="*/ 180150 w 1069984"/>
              <a:gd name="connsiteY92-5354" fmla="*/ 416244 h 498131"/>
              <a:gd name="connsiteX93-5355" fmla="*/ 171961 w 1069984"/>
              <a:gd name="connsiteY93-5356" fmla="*/ 429892 h 498131"/>
              <a:gd name="connsiteX94-5357" fmla="*/ 120100 w 1069984"/>
              <a:gd name="connsiteY94-5358" fmla="*/ 427163 h 498131"/>
              <a:gd name="connsiteX95-5359" fmla="*/ 120100 w 1069984"/>
              <a:gd name="connsiteY95-5360" fmla="*/ 408056 h 498131"/>
              <a:gd name="connsiteX96-5361" fmla="*/ 128289 w 1069984"/>
              <a:gd name="connsiteY96-5362" fmla="*/ 405326 h 498131"/>
              <a:gd name="connsiteX97-5363" fmla="*/ 141936 w 1069984"/>
              <a:gd name="connsiteY97-5364" fmla="*/ 402597 h 498131"/>
              <a:gd name="connsiteX98-5365" fmla="*/ 150125 w 1069984"/>
              <a:gd name="connsiteY98-5366" fmla="*/ 399867 h 498131"/>
              <a:gd name="connsiteX99-5367" fmla="*/ 161043 w 1069984"/>
              <a:gd name="connsiteY99-5368" fmla="*/ 397138 h 498131"/>
              <a:gd name="connsiteX100-5369" fmla="*/ 152855 w 1069984"/>
              <a:gd name="connsiteY100-5370" fmla="*/ 372572 h 498131"/>
              <a:gd name="connsiteX101-5371" fmla="*/ 84616 w 1069984"/>
              <a:gd name="connsiteY101-5372" fmla="*/ 364383 h 498131"/>
              <a:gd name="connsiteX102-5373" fmla="*/ 68238 w 1069984"/>
              <a:gd name="connsiteY102-5374" fmla="*/ 342547 h 498131"/>
              <a:gd name="connsiteX103-5375" fmla="*/ 62779 w 1069984"/>
              <a:gd name="connsiteY103-5376" fmla="*/ 326169 h 498131"/>
              <a:gd name="connsiteX104-5377" fmla="*/ 46402 w 1069984"/>
              <a:gd name="connsiteY104-5378" fmla="*/ 320710 h 498131"/>
              <a:gd name="connsiteX105-5379" fmla="*/ 30025 w 1069984"/>
              <a:gd name="connsiteY105-5380" fmla="*/ 309792 h 498131"/>
              <a:gd name="connsiteX106-5381" fmla="*/ 13647 w 1069984"/>
              <a:gd name="connsiteY106-5382" fmla="*/ 301603 h 498131"/>
              <a:gd name="connsiteX107-5383" fmla="*/ 5459 w 1069984"/>
              <a:gd name="connsiteY107-5384" fmla="*/ 279767 h 498131"/>
              <a:gd name="connsiteX108-5385" fmla="*/ 0 w 1069984"/>
              <a:gd name="connsiteY108-5386" fmla="*/ 271578 h 498131"/>
              <a:gd name="connsiteX109-5387" fmla="*/ 2729 w 1069984"/>
              <a:gd name="connsiteY109-5388" fmla="*/ 241553 h 498131"/>
              <a:gd name="connsiteX110-5389" fmla="*/ 16377 w 1069984"/>
              <a:gd name="connsiteY110-5390" fmla="*/ 236094 h 498131"/>
              <a:gd name="connsiteX111-5391" fmla="*/ 40943 w 1069984"/>
              <a:gd name="connsiteY111-5392" fmla="*/ 225176 h 498131"/>
              <a:gd name="connsiteX112-5393" fmla="*/ 49132 w 1069984"/>
              <a:gd name="connsiteY112-5394" fmla="*/ 222446 h 498131"/>
              <a:gd name="connsiteX113-5395" fmla="*/ 90075 w 1069984"/>
              <a:gd name="connsiteY113-5396" fmla="*/ 225176 h 498131"/>
              <a:gd name="connsiteX114-5397" fmla="*/ 92804 w 1069984"/>
              <a:gd name="connsiteY114-5398" fmla="*/ 247012 h 498131"/>
              <a:gd name="connsiteX115-5399" fmla="*/ 114139 w 1069984"/>
              <a:gd name="connsiteY115-5400" fmla="*/ 263390 h 498131"/>
              <a:gd name="connsiteX116-5401" fmla="*/ 100993 w 1069984"/>
              <a:gd name="connsiteY116-5402" fmla="*/ 271578 h 498131"/>
              <a:gd name="connsiteX117-5403" fmla="*/ 109182 w 1069984"/>
              <a:gd name="connsiteY117-5404" fmla="*/ 274308 h 498131"/>
              <a:gd name="connsiteX118-5405" fmla="*/ 125559 w 1069984"/>
              <a:gd name="connsiteY118-5406" fmla="*/ 285226 h 498131"/>
              <a:gd name="connsiteX119-5407" fmla="*/ 133748 w 1069984"/>
              <a:gd name="connsiteY119-5408" fmla="*/ 282496 h 498131"/>
              <a:gd name="connsiteX120-5409" fmla="*/ 136477 w 1069984"/>
              <a:gd name="connsiteY120-5410" fmla="*/ 255258 h 498131"/>
              <a:gd name="connsiteX121-5411" fmla="*/ 158314 w 1069984"/>
              <a:gd name="connsiteY121-5412" fmla="*/ 233365 h 498131"/>
              <a:gd name="connsiteX122-5413" fmla="*/ 209980 w 1069984"/>
              <a:gd name="connsiteY122-5414" fmla="*/ 241610 h 498131"/>
              <a:gd name="connsiteX123-5415" fmla="*/ 215886 w 1069984"/>
              <a:gd name="connsiteY123-5416" fmla="*/ 271578 h 498131"/>
              <a:gd name="connsiteX124-5417" fmla="*/ 275684 w 1069984"/>
              <a:gd name="connsiteY124-5418" fmla="*/ 268849 h 498131"/>
              <a:gd name="connsiteX125-5419" fmla="*/ 264823 w 1069984"/>
              <a:gd name="connsiteY125-5420" fmla="*/ 266119 h 498131"/>
              <a:gd name="connsiteX126-5421" fmla="*/ 297521 w 1069984"/>
              <a:gd name="connsiteY126-5422" fmla="*/ 250438 h 498131"/>
              <a:gd name="connsiteX127-5423" fmla="*/ 313898 w 1069984"/>
              <a:gd name="connsiteY127-5424" fmla="*/ 233364 h 498131"/>
              <a:gd name="connsiteX128-5425" fmla="*/ 322087 w 1069984"/>
              <a:gd name="connsiteY128-5426" fmla="*/ 214258 h 498131"/>
              <a:gd name="connsiteX129-5427" fmla="*/ 330275 w 1069984"/>
              <a:gd name="connsiteY129-5428" fmla="*/ 211528 h 498131"/>
              <a:gd name="connsiteX130-5429" fmla="*/ 368489 w 1069984"/>
              <a:gd name="connsiteY130-5430" fmla="*/ 214258 h 498131"/>
              <a:gd name="connsiteX131-5431" fmla="*/ 384867 w 1069984"/>
              <a:gd name="connsiteY131-5432" fmla="*/ 219717 h 498131"/>
              <a:gd name="connsiteX132-5433" fmla="*/ 423080 w 1069984"/>
              <a:gd name="connsiteY132-5434" fmla="*/ 225176 h 498131"/>
              <a:gd name="connsiteX133-5435" fmla="*/ 431269 w 1069984"/>
              <a:gd name="connsiteY133-5436" fmla="*/ 227905 h 498131"/>
              <a:gd name="connsiteX134-5437" fmla="*/ 442187 w 1069984"/>
              <a:gd name="connsiteY134-5438" fmla="*/ 230635 h 498131"/>
              <a:gd name="connsiteX135-5439" fmla="*/ 464024 w 1069984"/>
              <a:gd name="connsiteY135-5440" fmla="*/ 247012 h 498131"/>
              <a:gd name="connsiteX136-5441" fmla="*/ 472212 w 1069984"/>
              <a:gd name="connsiteY136-5442" fmla="*/ 252471 h 498131"/>
              <a:gd name="connsiteX137-5443" fmla="*/ 474942 w 1069984"/>
              <a:gd name="connsiteY137-5444" fmla="*/ 260660 h 498131"/>
              <a:gd name="connsiteX138-5445" fmla="*/ 502237 w 1069984"/>
              <a:gd name="connsiteY138-5446" fmla="*/ 271578 h 498131"/>
              <a:gd name="connsiteX139-5447" fmla="*/ 507696 w 1069984"/>
              <a:gd name="connsiteY139-5448" fmla="*/ 263390 h 498131"/>
              <a:gd name="connsiteX140-5449" fmla="*/ 513155 w 1069984"/>
              <a:gd name="connsiteY140-5450" fmla="*/ 241553 h 498131"/>
              <a:gd name="connsiteX141-5451" fmla="*/ 515885 w 1069984"/>
              <a:gd name="connsiteY141-5452" fmla="*/ 233364 h 498131"/>
              <a:gd name="connsiteX142-5453" fmla="*/ 513155 w 1069984"/>
              <a:gd name="connsiteY142-5454" fmla="*/ 176044 h 498131"/>
              <a:gd name="connsiteX143-5455" fmla="*/ 504967 w 1069984"/>
              <a:gd name="connsiteY143-5456" fmla="*/ 170585 h 498131"/>
              <a:gd name="connsiteX144-5457" fmla="*/ 499508 w 1069984"/>
              <a:gd name="connsiteY144-5458" fmla="*/ 162396 h 498131"/>
              <a:gd name="connsiteX145-5459" fmla="*/ 491319 w 1069984"/>
              <a:gd name="connsiteY145-5460" fmla="*/ 154207 h 498131"/>
              <a:gd name="connsiteX146-5461" fmla="*/ 480401 w 1069984"/>
              <a:gd name="connsiteY146-5462" fmla="*/ 132371 h 498131"/>
              <a:gd name="connsiteX147-5463" fmla="*/ 483130 w 1069984"/>
              <a:gd name="connsiteY147-5464" fmla="*/ 91428 h 498131"/>
              <a:gd name="connsiteX148-5465" fmla="*/ 502683 w 1069984"/>
              <a:gd name="connsiteY148-5466" fmla="*/ 79619 h 498131"/>
              <a:gd name="connsiteX149-5467" fmla="*/ 557525 w 1069984"/>
              <a:gd name="connsiteY149-5468" fmla="*/ 73714 h 498131"/>
              <a:gd name="connsiteX150-5469" fmla="*/ 572760 w 1069984"/>
              <a:gd name="connsiteY150-5470" fmla="*/ 56640 h 498131"/>
              <a:gd name="connsiteX151-5471" fmla="*/ 608690 w 1069984"/>
              <a:gd name="connsiteY151-5472" fmla="*/ 28648 h 498131"/>
              <a:gd name="connsiteX0-5473" fmla="*/ 608690 w 1069984"/>
              <a:gd name="connsiteY0-5474" fmla="*/ 28648 h 498131"/>
              <a:gd name="connsiteX1-5475" fmla="*/ 635985 w 1069984"/>
              <a:gd name="connsiteY1-5476" fmla="*/ 31378 h 498131"/>
              <a:gd name="connsiteX2-5477" fmla="*/ 644174 w 1069984"/>
              <a:gd name="connsiteY2-5478" fmla="*/ 34107 h 498131"/>
              <a:gd name="connsiteX3-5479" fmla="*/ 660551 w 1069984"/>
              <a:gd name="connsiteY3-5480" fmla="*/ 36837 h 498131"/>
              <a:gd name="connsiteX4-5481" fmla="*/ 676929 w 1069984"/>
              <a:gd name="connsiteY4-5482" fmla="*/ 42296 h 498131"/>
              <a:gd name="connsiteX5-5483" fmla="*/ 682388 w 1069984"/>
              <a:gd name="connsiteY5-5484" fmla="*/ 50484 h 498131"/>
              <a:gd name="connsiteX6-5485" fmla="*/ 687847 w 1069984"/>
              <a:gd name="connsiteY6-5486" fmla="*/ 66862 h 498131"/>
              <a:gd name="connsiteX7-5487" fmla="*/ 696035 w 1069984"/>
              <a:gd name="connsiteY7-5488" fmla="*/ 69591 h 498131"/>
              <a:gd name="connsiteX8-5489" fmla="*/ 723331 w 1069984"/>
              <a:gd name="connsiteY8-5490" fmla="*/ 66862 h 498131"/>
              <a:gd name="connsiteX9-5491" fmla="*/ 728790 w 1069984"/>
              <a:gd name="connsiteY9-5492" fmla="*/ 58673 h 498131"/>
              <a:gd name="connsiteX10-5493" fmla="*/ 736979 w 1069984"/>
              <a:gd name="connsiteY10-5494" fmla="*/ 55944 h 498131"/>
              <a:gd name="connsiteX11-5495" fmla="*/ 767004 w 1069984"/>
              <a:gd name="connsiteY11-5496" fmla="*/ 58673 h 498131"/>
              <a:gd name="connsiteX12-5497" fmla="*/ 769733 w 1069984"/>
              <a:gd name="connsiteY12-5498" fmla="*/ 66862 h 498131"/>
              <a:gd name="connsiteX13-5499" fmla="*/ 777922 w 1069984"/>
              <a:gd name="connsiteY13-5500" fmla="*/ 69591 h 498131"/>
              <a:gd name="connsiteX14-5501" fmla="*/ 786111 w 1069984"/>
              <a:gd name="connsiteY14-5502" fmla="*/ 75050 h 498131"/>
              <a:gd name="connsiteX15-5503" fmla="*/ 791570 w 1069984"/>
              <a:gd name="connsiteY15-5504" fmla="*/ 80510 h 498131"/>
              <a:gd name="connsiteX16-5505" fmla="*/ 821595 w 1069984"/>
              <a:gd name="connsiteY16-5506" fmla="*/ 77780 h 498131"/>
              <a:gd name="connsiteX17-5507" fmla="*/ 837972 w 1069984"/>
              <a:gd name="connsiteY17-5508" fmla="*/ 45025 h 498131"/>
              <a:gd name="connsiteX18-5509" fmla="*/ 840702 w 1069984"/>
              <a:gd name="connsiteY18-5510" fmla="*/ 36837 h 498131"/>
              <a:gd name="connsiteX19-5511" fmla="*/ 843431 w 1069984"/>
              <a:gd name="connsiteY19-5512" fmla="*/ 25918 h 498131"/>
              <a:gd name="connsiteX20-5513" fmla="*/ 851620 w 1069984"/>
              <a:gd name="connsiteY20-5514" fmla="*/ 13664 h 498131"/>
              <a:gd name="connsiteX21-5515" fmla="*/ 868693 w 1069984"/>
              <a:gd name="connsiteY21-5516" fmla="*/ 9793 h 498131"/>
              <a:gd name="connsiteX22-5517" fmla="*/ 883484 w 1069984"/>
              <a:gd name="connsiteY22-5518" fmla="*/ 16 h 498131"/>
              <a:gd name="connsiteX23-5519" fmla="*/ 906211 w 1069984"/>
              <a:gd name="connsiteY23-5520" fmla="*/ 12271 h 498131"/>
              <a:gd name="connsiteX24-5521" fmla="*/ 914400 w 1069984"/>
              <a:gd name="connsiteY24-5522" fmla="*/ 39566 h 498131"/>
              <a:gd name="connsiteX25-5523" fmla="*/ 930777 w 1069984"/>
              <a:gd name="connsiteY25-5524" fmla="*/ 47755 h 498131"/>
              <a:gd name="connsiteX26-5525" fmla="*/ 947154 w 1069984"/>
              <a:gd name="connsiteY26-5526" fmla="*/ 53214 h 498131"/>
              <a:gd name="connsiteX27-5527" fmla="*/ 955343 w 1069984"/>
              <a:gd name="connsiteY27-5528" fmla="*/ 55944 h 498131"/>
              <a:gd name="connsiteX28-5529" fmla="*/ 999016 w 1069984"/>
              <a:gd name="connsiteY28-5530" fmla="*/ 58673 h 498131"/>
              <a:gd name="connsiteX29-5531" fmla="*/ 1004475 w 1069984"/>
              <a:gd name="connsiteY29-5532" fmla="*/ 66862 h 498131"/>
              <a:gd name="connsiteX30-5533" fmla="*/ 1012664 w 1069984"/>
              <a:gd name="connsiteY30-5534" fmla="*/ 69591 h 498131"/>
              <a:gd name="connsiteX31-5535" fmla="*/ 1026311 w 1069984"/>
              <a:gd name="connsiteY31-5536" fmla="*/ 80510 h 498131"/>
              <a:gd name="connsiteX32-5537" fmla="*/ 1029041 w 1069984"/>
              <a:gd name="connsiteY32-5538" fmla="*/ 99616 h 498131"/>
              <a:gd name="connsiteX33-5539" fmla="*/ 1031770 w 1069984"/>
              <a:gd name="connsiteY33-5540" fmla="*/ 107805 h 498131"/>
              <a:gd name="connsiteX34-5541" fmla="*/ 1039959 w 1069984"/>
              <a:gd name="connsiteY34-5542" fmla="*/ 110535 h 498131"/>
              <a:gd name="connsiteX35-5543" fmla="*/ 1045418 w 1069984"/>
              <a:gd name="connsiteY35-5544" fmla="*/ 118723 h 498131"/>
              <a:gd name="connsiteX36-5545" fmla="*/ 1050877 w 1069984"/>
              <a:gd name="connsiteY36-5546" fmla="*/ 140560 h 498131"/>
              <a:gd name="connsiteX37-5547" fmla="*/ 1056336 w 1069984"/>
              <a:gd name="connsiteY37-5548" fmla="*/ 148748 h 498131"/>
              <a:gd name="connsiteX38-5549" fmla="*/ 1059066 w 1069984"/>
              <a:gd name="connsiteY38-5550" fmla="*/ 159667 h 498131"/>
              <a:gd name="connsiteX39-5551" fmla="*/ 1069984 w 1069984"/>
              <a:gd name="connsiteY39-5552" fmla="*/ 176044 h 498131"/>
              <a:gd name="connsiteX40-5553" fmla="*/ 1061795 w 1069984"/>
              <a:gd name="connsiteY40-5554" fmla="*/ 192421 h 498131"/>
              <a:gd name="connsiteX41-5555" fmla="*/ 1059066 w 1069984"/>
              <a:gd name="connsiteY41-5556" fmla="*/ 200610 h 498131"/>
              <a:gd name="connsiteX42-5557" fmla="*/ 1048148 w 1069984"/>
              <a:gd name="connsiteY42-5558" fmla="*/ 203339 h 498131"/>
              <a:gd name="connsiteX43-5559" fmla="*/ 1034500 w 1069984"/>
              <a:gd name="connsiteY43-5560" fmla="*/ 214258 h 498131"/>
              <a:gd name="connsiteX44-5561" fmla="*/ 1026311 w 1069984"/>
              <a:gd name="connsiteY44-5562" fmla="*/ 230635 h 498131"/>
              <a:gd name="connsiteX45-5563" fmla="*/ 1023582 w 1069984"/>
              <a:gd name="connsiteY45-5564" fmla="*/ 247012 h 498131"/>
              <a:gd name="connsiteX46-5565" fmla="*/ 1020852 w 1069984"/>
              <a:gd name="connsiteY46-5566" fmla="*/ 255201 h 498131"/>
              <a:gd name="connsiteX47-5567" fmla="*/ 1012664 w 1069984"/>
              <a:gd name="connsiteY47-5568" fmla="*/ 257930 h 498131"/>
              <a:gd name="connsiteX48-5569" fmla="*/ 1007204 w 1069984"/>
              <a:gd name="connsiteY48-5570" fmla="*/ 263390 h 498131"/>
              <a:gd name="connsiteX49-5571" fmla="*/ 996286 w 1069984"/>
              <a:gd name="connsiteY49-5572" fmla="*/ 279767 h 498131"/>
              <a:gd name="connsiteX50-5573" fmla="*/ 993557 w 1069984"/>
              <a:gd name="connsiteY50-5574" fmla="*/ 287955 h 498131"/>
              <a:gd name="connsiteX51-5575" fmla="*/ 982638 w 1069984"/>
              <a:gd name="connsiteY51-5576" fmla="*/ 298874 h 498131"/>
              <a:gd name="connsiteX52-5577" fmla="*/ 979909 w 1069984"/>
              <a:gd name="connsiteY52-5578" fmla="*/ 307062 h 498131"/>
              <a:gd name="connsiteX53-5579" fmla="*/ 974450 w 1069984"/>
              <a:gd name="connsiteY53-5580" fmla="*/ 326169 h 498131"/>
              <a:gd name="connsiteX54-5581" fmla="*/ 968991 w 1069984"/>
              <a:gd name="connsiteY54-5582" fmla="*/ 334358 h 498131"/>
              <a:gd name="connsiteX55-5583" fmla="*/ 963532 w 1069984"/>
              <a:gd name="connsiteY55-5584" fmla="*/ 350735 h 498131"/>
              <a:gd name="connsiteX56-5585" fmla="*/ 949884 w 1069984"/>
              <a:gd name="connsiteY56-5586" fmla="*/ 375301 h 498131"/>
              <a:gd name="connsiteX57-5587" fmla="*/ 941695 w 1069984"/>
              <a:gd name="connsiteY57-5588" fmla="*/ 378031 h 498131"/>
              <a:gd name="connsiteX58-5589" fmla="*/ 928047 w 1069984"/>
              <a:gd name="connsiteY58-5590" fmla="*/ 388949 h 498131"/>
              <a:gd name="connsiteX59-5591" fmla="*/ 922588 w 1069984"/>
              <a:gd name="connsiteY59-5592" fmla="*/ 397138 h 498131"/>
              <a:gd name="connsiteX60-5593" fmla="*/ 906211 w 1069984"/>
              <a:gd name="connsiteY60-5594" fmla="*/ 402597 h 498131"/>
              <a:gd name="connsiteX61-5595" fmla="*/ 898022 w 1069984"/>
              <a:gd name="connsiteY61-5596" fmla="*/ 405326 h 498131"/>
              <a:gd name="connsiteX62-5597" fmla="*/ 884375 w 1069984"/>
              <a:gd name="connsiteY62-5598" fmla="*/ 418974 h 498131"/>
              <a:gd name="connsiteX63-5599" fmla="*/ 876186 w 1069984"/>
              <a:gd name="connsiteY63-5600" fmla="*/ 435351 h 498131"/>
              <a:gd name="connsiteX64-5601" fmla="*/ 859809 w 1069984"/>
              <a:gd name="connsiteY64-5602" fmla="*/ 438081 h 498131"/>
              <a:gd name="connsiteX65-5603" fmla="*/ 756086 w 1069984"/>
              <a:gd name="connsiteY65-5604" fmla="*/ 435351 h 498131"/>
              <a:gd name="connsiteX66-5605" fmla="*/ 726061 w 1069984"/>
              <a:gd name="connsiteY66-5606" fmla="*/ 435351 h 498131"/>
              <a:gd name="connsiteX67-5607" fmla="*/ 723331 w 1069984"/>
              <a:gd name="connsiteY67-5608" fmla="*/ 443540 h 498131"/>
              <a:gd name="connsiteX68-5609" fmla="*/ 706954 w 1069984"/>
              <a:gd name="connsiteY68-5610" fmla="*/ 451729 h 498131"/>
              <a:gd name="connsiteX69-5611" fmla="*/ 698765 w 1069984"/>
              <a:gd name="connsiteY69-5612" fmla="*/ 457188 h 498131"/>
              <a:gd name="connsiteX70-5613" fmla="*/ 685117 w 1069984"/>
              <a:gd name="connsiteY70-5614" fmla="*/ 468106 h 498131"/>
              <a:gd name="connsiteX71-5615" fmla="*/ 679658 w 1069984"/>
              <a:gd name="connsiteY71-5616" fmla="*/ 476295 h 498131"/>
              <a:gd name="connsiteX72-5617" fmla="*/ 674199 w 1069984"/>
              <a:gd name="connsiteY72-5618" fmla="*/ 492672 h 498131"/>
              <a:gd name="connsiteX73-5619" fmla="*/ 657822 w 1069984"/>
              <a:gd name="connsiteY73-5620" fmla="*/ 498131 h 498131"/>
              <a:gd name="connsiteX74-5621" fmla="*/ 537721 w 1069984"/>
              <a:gd name="connsiteY74-5622" fmla="*/ 495401 h 498131"/>
              <a:gd name="connsiteX75-5623" fmla="*/ 532262 w 1069984"/>
              <a:gd name="connsiteY75-5624" fmla="*/ 487213 h 498131"/>
              <a:gd name="connsiteX76-5625" fmla="*/ 524074 w 1069984"/>
              <a:gd name="connsiteY76-5626" fmla="*/ 484483 h 498131"/>
              <a:gd name="connsiteX77-5627" fmla="*/ 510426 w 1069984"/>
              <a:gd name="connsiteY77-5628" fmla="*/ 481754 h 498131"/>
              <a:gd name="connsiteX78-5629" fmla="*/ 499508 w 1069984"/>
              <a:gd name="connsiteY78-5630" fmla="*/ 479024 h 498131"/>
              <a:gd name="connsiteX79-5631" fmla="*/ 491319 w 1069984"/>
              <a:gd name="connsiteY79-5632" fmla="*/ 473565 h 498131"/>
              <a:gd name="connsiteX80-5633" fmla="*/ 472212 w 1069984"/>
              <a:gd name="connsiteY80-5634" fmla="*/ 468106 h 498131"/>
              <a:gd name="connsiteX81-5635" fmla="*/ 455835 w 1069984"/>
              <a:gd name="connsiteY81-5636" fmla="*/ 459917 h 498131"/>
              <a:gd name="connsiteX82-5637" fmla="*/ 447646 w 1069984"/>
              <a:gd name="connsiteY82-5638" fmla="*/ 454458 h 498131"/>
              <a:gd name="connsiteX83-5639" fmla="*/ 428539 w 1069984"/>
              <a:gd name="connsiteY83-5640" fmla="*/ 448999 h 498131"/>
              <a:gd name="connsiteX84-5641" fmla="*/ 420351 w 1069984"/>
              <a:gd name="connsiteY84-5642" fmla="*/ 446270 h 498131"/>
              <a:gd name="connsiteX85-5643" fmla="*/ 414892 w 1069984"/>
              <a:gd name="connsiteY85-5644" fmla="*/ 440810 h 498131"/>
              <a:gd name="connsiteX86-5645" fmla="*/ 368489 w 1069984"/>
              <a:gd name="connsiteY86-5646" fmla="*/ 443540 h 498131"/>
              <a:gd name="connsiteX87-5647" fmla="*/ 302980 w 1069984"/>
              <a:gd name="connsiteY87-5648" fmla="*/ 438081 h 498131"/>
              <a:gd name="connsiteX88-5649" fmla="*/ 294791 w 1069984"/>
              <a:gd name="connsiteY88-5650" fmla="*/ 429892 h 498131"/>
              <a:gd name="connsiteX89-5651" fmla="*/ 281144 w 1069984"/>
              <a:gd name="connsiteY89-5652" fmla="*/ 408056 h 498131"/>
              <a:gd name="connsiteX90-5653" fmla="*/ 270225 w 1069984"/>
              <a:gd name="connsiteY90-5654" fmla="*/ 405326 h 498131"/>
              <a:gd name="connsiteX91-5655" fmla="*/ 185609 w 1069984"/>
              <a:gd name="connsiteY91-5656" fmla="*/ 408056 h 498131"/>
              <a:gd name="connsiteX92-5657" fmla="*/ 180150 w 1069984"/>
              <a:gd name="connsiteY92-5658" fmla="*/ 416244 h 498131"/>
              <a:gd name="connsiteX93-5659" fmla="*/ 171961 w 1069984"/>
              <a:gd name="connsiteY93-5660" fmla="*/ 429892 h 498131"/>
              <a:gd name="connsiteX94-5661" fmla="*/ 120100 w 1069984"/>
              <a:gd name="connsiteY94-5662" fmla="*/ 427163 h 498131"/>
              <a:gd name="connsiteX95-5663" fmla="*/ 120100 w 1069984"/>
              <a:gd name="connsiteY95-5664" fmla="*/ 408056 h 498131"/>
              <a:gd name="connsiteX96-5665" fmla="*/ 128289 w 1069984"/>
              <a:gd name="connsiteY96-5666" fmla="*/ 405326 h 498131"/>
              <a:gd name="connsiteX97-5667" fmla="*/ 141936 w 1069984"/>
              <a:gd name="connsiteY97-5668" fmla="*/ 402597 h 498131"/>
              <a:gd name="connsiteX98-5669" fmla="*/ 150125 w 1069984"/>
              <a:gd name="connsiteY98-5670" fmla="*/ 399867 h 498131"/>
              <a:gd name="connsiteX99-5671" fmla="*/ 161043 w 1069984"/>
              <a:gd name="connsiteY99-5672" fmla="*/ 397138 h 498131"/>
              <a:gd name="connsiteX100-5673" fmla="*/ 152855 w 1069984"/>
              <a:gd name="connsiteY100-5674" fmla="*/ 372572 h 498131"/>
              <a:gd name="connsiteX101-5675" fmla="*/ 84616 w 1069984"/>
              <a:gd name="connsiteY101-5676" fmla="*/ 364383 h 498131"/>
              <a:gd name="connsiteX102-5677" fmla="*/ 68238 w 1069984"/>
              <a:gd name="connsiteY102-5678" fmla="*/ 342547 h 498131"/>
              <a:gd name="connsiteX103-5679" fmla="*/ 62779 w 1069984"/>
              <a:gd name="connsiteY103-5680" fmla="*/ 326169 h 498131"/>
              <a:gd name="connsiteX104-5681" fmla="*/ 46402 w 1069984"/>
              <a:gd name="connsiteY104-5682" fmla="*/ 320710 h 498131"/>
              <a:gd name="connsiteX105-5683" fmla="*/ 30025 w 1069984"/>
              <a:gd name="connsiteY105-5684" fmla="*/ 309792 h 498131"/>
              <a:gd name="connsiteX106-5685" fmla="*/ 13647 w 1069984"/>
              <a:gd name="connsiteY106-5686" fmla="*/ 301603 h 498131"/>
              <a:gd name="connsiteX107-5687" fmla="*/ 5459 w 1069984"/>
              <a:gd name="connsiteY107-5688" fmla="*/ 279767 h 498131"/>
              <a:gd name="connsiteX108-5689" fmla="*/ 0 w 1069984"/>
              <a:gd name="connsiteY108-5690" fmla="*/ 271578 h 498131"/>
              <a:gd name="connsiteX109-5691" fmla="*/ 2729 w 1069984"/>
              <a:gd name="connsiteY109-5692" fmla="*/ 241553 h 498131"/>
              <a:gd name="connsiteX110-5693" fmla="*/ 16377 w 1069984"/>
              <a:gd name="connsiteY110-5694" fmla="*/ 236094 h 498131"/>
              <a:gd name="connsiteX111-5695" fmla="*/ 40943 w 1069984"/>
              <a:gd name="connsiteY111-5696" fmla="*/ 225176 h 498131"/>
              <a:gd name="connsiteX112-5697" fmla="*/ 49132 w 1069984"/>
              <a:gd name="connsiteY112-5698" fmla="*/ 222446 h 498131"/>
              <a:gd name="connsiteX113-5699" fmla="*/ 90075 w 1069984"/>
              <a:gd name="connsiteY113-5700" fmla="*/ 225176 h 498131"/>
              <a:gd name="connsiteX114-5701" fmla="*/ 99154 w 1069984"/>
              <a:gd name="connsiteY114-5702" fmla="*/ 242249 h 498131"/>
              <a:gd name="connsiteX115-5703" fmla="*/ 114139 w 1069984"/>
              <a:gd name="connsiteY115-5704" fmla="*/ 263390 h 498131"/>
              <a:gd name="connsiteX116-5705" fmla="*/ 100993 w 1069984"/>
              <a:gd name="connsiteY116-5706" fmla="*/ 271578 h 498131"/>
              <a:gd name="connsiteX117-5707" fmla="*/ 109182 w 1069984"/>
              <a:gd name="connsiteY117-5708" fmla="*/ 274308 h 498131"/>
              <a:gd name="connsiteX118-5709" fmla="*/ 125559 w 1069984"/>
              <a:gd name="connsiteY118-5710" fmla="*/ 285226 h 498131"/>
              <a:gd name="connsiteX119-5711" fmla="*/ 133748 w 1069984"/>
              <a:gd name="connsiteY119-5712" fmla="*/ 282496 h 498131"/>
              <a:gd name="connsiteX120-5713" fmla="*/ 136477 w 1069984"/>
              <a:gd name="connsiteY120-5714" fmla="*/ 255258 h 498131"/>
              <a:gd name="connsiteX121-5715" fmla="*/ 158314 w 1069984"/>
              <a:gd name="connsiteY121-5716" fmla="*/ 233365 h 498131"/>
              <a:gd name="connsiteX122-5717" fmla="*/ 209980 w 1069984"/>
              <a:gd name="connsiteY122-5718" fmla="*/ 241610 h 498131"/>
              <a:gd name="connsiteX123-5719" fmla="*/ 215886 w 1069984"/>
              <a:gd name="connsiteY123-5720" fmla="*/ 271578 h 498131"/>
              <a:gd name="connsiteX124-5721" fmla="*/ 275684 w 1069984"/>
              <a:gd name="connsiteY124-5722" fmla="*/ 268849 h 498131"/>
              <a:gd name="connsiteX125-5723" fmla="*/ 264823 w 1069984"/>
              <a:gd name="connsiteY125-5724" fmla="*/ 266119 h 498131"/>
              <a:gd name="connsiteX126-5725" fmla="*/ 297521 w 1069984"/>
              <a:gd name="connsiteY126-5726" fmla="*/ 250438 h 498131"/>
              <a:gd name="connsiteX127-5727" fmla="*/ 313898 w 1069984"/>
              <a:gd name="connsiteY127-5728" fmla="*/ 233364 h 498131"/>
              <a:gd name="connsiteX128-5729" fmla="*/ 322087 w 1069984"/>
              <a:gd name="connsiteY128-5730" fmla="*/ 214258 h 498131"/>
              <a:gd name="connsiteX129-5731" fmla="*/ 330275 w 1069984"/>
              <a:gd name="connsiteY129-5732" fmla="*/ 211528 h 498131"/>
              <a:gd name="connsiteX130-5733" fmla="*/ 368489 w 1069984"/>
              <a:gd name="connsiteY130-5734" fmla="*/ 214258 h 498131"/>
              <a:gd name="connsiteX131-5735" fmla="*/ 384867 w 1069984"/>
              <a:gd name="connsiteY131-5736" fmla="*/ 219717 h 498131"/>
              <a:gd name="connsiteX132-5737" fmla="*/ 423080 w 1069984"/>
              <a:gd name="connsiteY132-5738" fmla="*/ 225176 h 498131"/>
              <a:gd name="connsiteX133-5739" fmla="*/ 431269 w 1069984"/>
              <a:gd name="connsiteY133-5740" fmla="*/ 227905 h 498131"/>
              <a:gd name="connsiteX134-5741" fmla="*/ 442187 w 1069984"/>
              <a:gd name="connsiteY134-5742" fmla="*/ 230635 h 498131"/>
              <a:gd name="connsiteX135-5743" fmla="*/ 464024 w 1069984"/>
              <a:gd name="connsiteY135-5744" fmla="*/ 247012 h 498131"/>
              <a:gd name="connsiteX136-5745" fmla="*/ 472212 w 1069984"/>
              <a:gd name="connsiteY136-5746" fmla="*/ 252471 h 498131"/>
              <a:gd name="connsiteX137-5747" fmla="*/ 474942 w 1069984"/>
              <a:gd name="connsiteY137-5748" fmla="*/ 260660 h 498131"/>
              <a:gd name="connsiteX138-5749" fmla="*/ 502237 w 1069984"/>
              <a:gd name="connsiteY138-5750" fmla="*/ 271578 h 498131"/>
              <a:gd name="connsiteX139-5751" fmla="*/ 507696 w 1069984"/>
              <a:gd name="connsiteY139-5752" fmla="*/ 263390 h 498131"/>
              <a:gd name="connsiteX140-5753" fmla="*/ 513155 w 1069984"/>
              <a:gd name="connsiteY140-5754" fmla="*/ 241553 h 498131"/>
              <a:gd name="connsiteX141-5755" fmla="*/ 515885 w 1069984"/>
              <a:gd name="connsiteY141-5756" fmla="*/ 233364 h 498131"/>
              <a:gd name="connsiteX142-5757" fmla="*/ 513155 w 1069984"/>
              <a:gd name="connsiteY142-5758" fmla="*/ 176044 h 498131"/>
              <a:gd name="connsiteX143-5759" fmla="*/ 504967 w 1069984"/>
              <a:gd name="connsiteY143-5760" fmla="*/ 170585 h 498131"/>
              <a:gd name="connsiteX144-5761" fmla="*/ 499508 w 1069984"/>
              <a:gd name="connsiteY144-5762" fmla="*/ 162396 h 498131"/>
              <a:gd name="connsiteX145-5763" fmla="*/ 491319 w 1069984"/>
              <a:gd name="connsiteY145-5764" fmla="*/ 154207 h 498131"/>
              <a:gd name="connsiteX146-5765" fmla="*/ 480401 w 1069984"/>
              <a:gd name="connsiteY146-5766" fmla="*/ 132371 h 498131"/>
              <a:gd name="connsiteX147-5767" fmla="*/ 483130 w 1069984"/>
              <a:gd name="connsiteY147-5768" fmla="*/ 91428 h 498131"/>
              <a:gd name="connsiteX148-5769" fmla="*/ 502683 w 1069984"/>
              <a:gd name="connsiteY148-5770" fmla="*/ 79619 h 498131"/>
              <a:gd name="connsiteX149-5771" fmla="*/ 557525 w 1069984"/>
              <a:gd name="connsiteY149-5772" fmla="*/ 73714 h 498131"/>
              <a:gd name="connsiteX150-5773" fmla="*/ 572760 w 1069984"/>
              <a:gd name="connsiteY150-5774" fmla="*/ 56640 h 498131"/>
              <a:gd name="connsiteX151-5775" fmla="*/ 608690 w 1069984"/>
              <a:gd name="connsiteY151-5776" fmla="*/ 28648 h 498131"/>
              <a:gd name="connsiteX0-5777" fmla="*/ 608690 w 1069984"/>
              <a:gd name="connsiteY0-5778" fmla="*/ 28648 h 498131"/>
              <a:gd name="connsiteX1-5779" fmla="*/ 635985 w 1069984"/>
              <a:gd name="connsiteY1-5780" fmla="*/ 31378 h 498131"/>
              <a:gd name="connsiteX2-5781" fmla="*/ 644174 w 1069984"/>
              <a:gd name="connsiteY2-5782" fmla="*/ 34107 h 498131"/>
              <a:gd name="connsiteX3-5783" fmla="*/ 660551 w 1069984"/>
              <a:gd name="connsiteY3-5784" fmla="*/ 36837 h 498131"/>
              <a:gd name="connsiteX4-5785" fmla="*/ 676929 w 1069984"/>
              <a:gd name="connsiteY4-5786" fmla="*/ 42296 h 498131"/>
              <a:gd name="connsiteX5-5787" fmla="*/ 682388 w 1069984"/>
              <a:gd name="connsiteY5-5788" fmla="*/ 50484 h 498131"/>
              <a:gd name="connsiteX6-5789" fmla="*/ 687847 w 1069984"/>
              <a:gd name="connsiteY6-5790" fmla="*/ 66862 h 498131"/>
              <a:gd name="connsiteX7-5791" fmla="*/ 696035 w 1069984"/>
              <a:gd name="connsiteY7-5792" fmla="*/ 69591 h 498131"/>
              <a:gd name="connsiteX8-5793" fmla="*/ 723331 w 1069984"/>
              <a:gd name="connsiteY8-5794" fmla="*/ 66862 h 498131"/>
              <a:gd name="connsiteX9-5795" fmla="*/ 728790 w 1069984"/>
              <a:gd name="connsiteY9-5796" fmla="*/ 58673 h 498131"/>
              <a:gd name="connsiteX10-5797" fmla="*/ 736979 w 1069984"/>
              <a:gd name="connsiteY10-5798" fmla="*/ 55944 h 498131"/>
              <a:gd name="connsiteX11-5799" fmla="*/ 767004 w 1069984"/>
              <a:gd name="connsiteY11-5800" fmla="*/ 58673 h 498131"/>
              <a:gd name="connsiteX12-5801" fmla="*/ 769733 w 1069984"/>
              <a:gd name="connsiteY12-5802" fmla="*/ 66862 h 498131"/>
              <a:gd name="connsiteX13-5803" fmla="*/ 777922 w 1069984"/>
              <a:gd name="connsiteY13-5804" fmla="*/ 69591 h 498131"/>
              <a:gd name="connsiteX14-5805" fmla="*/ 786111 w 1069984"/>
              <a:gd name="connsiteY14-5806" fmla="*/ 75050 h 498131"/>
              <a:gd name="connsiteX15-5807" fmla="*/ 791570 w 1069984"/>
              <a:gd name="connsiteY15-5808" fmla="*/ 80510 h 498131"/>
              <a:gd name="connsiteX16-5809" fmla="*/ 821595 w 1069984"/>
              <a:gd name="connsiteY16-5810" fmla="*/ 77780 h 498131"/>
              <a:gd name="connsiteX17-5811" fmla="*/ 837972 w 1069984"/>
              <a:gd name="connsiteY17-5812" fmla="*/ 45025 h 498131"/>
              <a:gd name="connsiteX18-5813" fmla="*/ 840702 w 1069984"/>
              <a:gd name="connsiteY18-5814" fmla="*/ 36837 h 498131"/>
              <a:gd name="connsiteX19-5815" fmla="*/ 843431 w 1069984"/>
              <a:gd name="connsiteY19-5816" fmla="*/ 25918 h 498131"/>
              <a:gd name="connsiteX20-5817" fmla="*/ 851620 w 1069984"/>
              <a:gd name="connsiteY20-5818" fmla="*/ 13664 h 498131"/>
              <a:gd name="connsiteX21-5819" fmla="*/ 868693 w 1069984"/>
              <a:gd name="connsiteY21-5820" fmla="*/ 9793 h 498131"/>
              <a:gd name="connsiteX22-5821" fmla="*/ 883484 w 1069984"/>
              <a:gd name="connsiteY22-5822" fmla="*/ 16 h 498131"/>
              <a:gd name="connsiteX23-5823" fmla="*/ 906211 w 1069984"/>
              <a:gd name="connsiteY23-5824" fmla="*/ 12271 h 498131"/>
              <a:gd name="connsiteX24-5825" fmla="*/ 914400 w 1069984"/>
              <a:gd name="connsiteY24-5826" fmla="*/ 39566 h 498131"/>
              <a:gd name="connsiteX25-5827" fmla="*/ 930777 w 1069984"/>
              <a:gd name="connsiteY25-5828" fmla="*/ 47755 h 498131"/>
              <a:gd name="connsiteX26-5829" fmla="*/ 947154 w 1069984"/>
              <a:gd name="connsiteY26-5830" fmla="*/ 53214 h 498131"/>
              <a:gd name="connsiteX27-5831" fmla="*/ 955343 w 1069984"/>
              <a:gd name="connsiteY27-5832" fmla="*/ 55944 h 498131"/>
              <a:gd name="connsiteX28-5833" fmla="*/ 999016 w 1069984"/>
              <a:gd name="connsiteY28-5834" fmla="*/ 58673 h 498131"/>
              <a:gd name="connsiteX29-5835" fmla="*/ 1004475 w 1069984"/>
              <a:gd name="connsiteY29-5836" fmla="*/ 66862 h 498131"/>
              <a:gd name="connsiteX30-5837" fmla="*/ 1012664 w 1069984"/>
              <a:gd name="connsiteY30-5838" fmla="*/ 69591 h 498131"/>
              <a:gd name="connsiteX31-5839" fmla="*/ 1026311 w 1069984"/>
              <a:gd name="connsiteY31-5840" fmla="*/ 80510 h 498131"/>
              <a:gd name="connsiteX32-5841" fmla="*/ 1029041 w 1069984"/>
              <a:gd name="connsiteY32-5842" fmla="*/ 99616 h 498131"/>
              <a:gd name="connsiteX33-5843" fmla="*/ 1031770 w 1069984"/>
              <a:gd name="connsiteY33-5844" fmla="*/ 107805 h 498131"/>
              <a:gd name="connsiteX34-5845" fmla="*/ 1039959 w 1069984"/>
              <a:gd name="connsiteY34-5846" fmla="*/ 110535 h 498131"/>
              <a:gd name="connsiteX35-5847" fmla="*/ 1045418 w 1069984"/>
              <a:gd name="connsiteY35-5848" fmla="*/ 118723 h 498131"/>
              <a:gd name="connsiteX36-5849" fmla="*/ 1050877 w 1069984"/>
              <a:gd name="connsiteY36-5850" fmla="*/ 140560 h 498131"/>
              <a:gd name="connsiteX37-5851" fmla="*/ 1056336 w 1069984"/>
              <a:gd name="connsiteY37-5852" fmla="*/ 148748 h 498131"/>
              <a:gd name="connsiteX38-5853" fmla="*/ 1059066 w 1069984"/>
              <a:gd name="connsiteY38-5854" fmla="*/ 159667 h 498131"/>
              <a:gd name="connsiteX39-5855" fmla="*/ 1069984 w 1069984"/>
              <a:gd name="connsiteY39-5856" fmla="*/ 176044 h 498131"/>
              <a:gd name="connsiteX40-5857" fmla="*/ 1061795 w 1069984"/>
              <a:gd name="connsiteY40-5858" fmla="*/ 192421 h 498131"/>
              <a:gd name="connsiteX41-5859" fmla="*/ 1059066 w 1069984"/>
              <a:gd name="connsiteY41-5860" fmla="*/ 200610 h 498131"/>
              <a:gd name="connsiteX42-5861" fmla="*/ 1048148 w 1069984"/>
              <a:gd name="connsiteY42-5862" fmla="*/ 203339 h 498131"/>
              <a:gd name="connsiteX43-5863" fmla="*/ 1034500 w 1069984"/>
              <a:gd name="connsiteY43-5864" fmla="*/ 214258 h 498131"/>
              <a:gd name="connsiteX44-5865" fmla="*/ 1026311 w 1069984"/>
              <a:gd name="connsiteY44-5866" fmla="*/ 230635 h 498131"/>
              <a:gd name="connsiteX45-5867" fmla="*/ 1023582 w 1069984"/>
              <a:gd name="connsiteY45-5868" fmla="*/ 247012 h 498131"/>
              <a:gd name="connsiteX46-5869" fmla="*/ 1020852 w 1069984"/>
              <a:gd name="connsiteY46-5870" fmla="*/ 255201 h 498131"/>
              <a:gd name="connsiteX47-5871" fmla="*/ 1012664 w 1069984"/>
              <a:gd name="connsiteY47-5872" fmla="*/ 257930 h 498131"/>
              <a:gd name="connsiteX48-5873" fmla="*/ 1007204 w 1069984"/>
              <a:gd name="connsiteY48-5874" fmla="*/ 263390 h 498131"/>
              <a:gd name="connsiteX49-5875" fmla="*/ 996286 w 1069984"/>
              <a:gd name="connsiteY49-5876" fmla="*/ 279767 h 498131"/>
              <a:gd name="connsiteX50-5877" fmla="*/ 993557 w 1069984"/>
              <a:gd name="connsiteY50-5878" fmla="*/ 287955 h 498131"/>
              <a:gd name="connsiteX51-5879" fmla="*/ 982638 w 1069984"/>
              <a:gd name="connsiteY51-5880" fmla="*/ 298874 h 498131"/>
              <a:gd name="connsiteX52-5881" fmla="*/ 979909 w 1069984"/>
              <a:gd name="connsiteY52-5882" fmla="*/ 307062 h 498131"/>
              <a:gd name="connsiteX53-5883" fmla="*/ 974450 w 1069984"/>
              <a:gd name="connsiteY53-5884" fmla="*/ 326169 h 498131"/>
              <a:gd name="connsiteX54-5885" fmla="*/ 968991 w 1069984"/>
              <a:gd name="connsiteY54-5886" fmla="*/ 334358 h 498131"/>
              <a:gd name="connsiteX55-5887" fmla="*/ 963532 w 1069984"/>
              <a:gd name="connsiteY55-5888" fmla="*/ 350735 h 498131"/>
              <a:gd name="connsiteX56-5889" fmla="*/ 949884 w 1069984"/>
              <a:gd name="connsiteY56-5890" fmla="*/ 375301 h 498131"/>
              <a:gd name="connsiteX57-5891" fmla="*/ 941695 w 1069984"/>
              <a:gd name="connsiteY57-5892" fmla="*/ 378031 h 498131"/>
              <a:gd name="connsiteX58-5893" fmla="*/ 928047 w 1069984"/>
              <a:gd name="connsiteY58-5894" fmla="*/ 388949 h 498131"/>
              <a:gd name="connsiteX59-5895" fmla="*/ 922588 w 1069984"/>
              <a:gd name="connsiteY59-5896" fmla="*/ 397138 h 498131"/>
              <a:gd name="connsiteX60-5897" fmla="*/ 906211 w 1069984"/>
              <a:gd name="connsiteY60-5898" fmla="*/ 402597 h 498131"/>
              <a:gd name="connsiteX61-5899" fmla="*/ 898022 w 1069984"/>
              <a:gd name="connsiteY61-5900" fmla="*/ 405326 h 498131"/>
              <a:gd name="connsiteX62-5901" fmla="*/ 884375 w 1069984"/>
              <a:gd name="connsiteY62-5902" fmla="*/ 418974 h 498131"/>
              <a:gd name="connsiteX63-5903" fmla="*/ 876186 w 1069984"/>
              <a:gd name="connsiteY63-5904" fmla="*/ 435351 h 498131"/>
              <a:gd name="connsiteX64-5905" fmla="*/ 859809 w 1069984"/>
              <a:gd name="connsiteY64-5906" fmla="*/ 438081 h 498131"/>
              <a:gd name="connsiteX65-5907" fmla="*/ 756086 w 1069984"/>
              <a:gd name="connsiteY65-5908" fmla="*/ 435351 h 498131"/>
              <a:gd name="connsiteX66-5909" fmla="*/ 726061 w 1069984"/>
              <a:gd name="connsiteY66-5910" fmla="*/ 435351 h 498131"/>
              <a:gd name="connsiteX67-5911" fmla="*/ 723331 w 1069984"/>
              <a:gd name="connsiteY67-5912" fmla="*/ 443540 h 498131"/>
              <a:gd name="connsiteX68-5913" fmla="*/ 706954 w 1069984"/>
              <a:gd name="connsiteY68-5914" fmla="*/ 451729 h 498131"/>
              <a:gd name="connsiteX69-5915" fmla="*/ 698765 w 1069984"/>
              <a:gd name="connsiteY69-5916" fmla="*/ 457188 h 498131"/>
              <a:gd name="connsiteX70-5917" fmla="*/ 685117 w 1069984"/>
              <a:gd name="connsiteY70-5918" fmla="*/ 468106 h 498131"/>
              <a:gd name="connsiteX71-5919" fmla="*/ 679658 w 1069984"/>
              <a:gd name="connsiteY71-5920" fmla="*/ 476295 h 498131"/>
              <a:gd name="connsiteX72-5921" fmla="*/ 674199 w 1069984"/>
              <a:gd name="connsiteY72-5922" fmla="*/ 492672 h 498131"/>
              <a:gd name="connsiteX73-5923" fmla="*/ 657822 w 1069984"/>
              <a:gd name="connsiteY73-5924" fmla="*/ 498131 h 498131"/>
              <a:gd name="connsiteX74-5925" fmla="*/ 537721 w 1069984"/>
              <a:gd name="connsiteY74-5926" fmla="*/ 495401 h 498131"/>
              <a:gd name="connsiteX75-5927" fmla="*/ 532262 w 1069984"/>
              <a:gd name="connsiteY75-5928" fmla="*/ 487213 h 498131"/>
              <a:gd name="connsiteX76-5929" fmla="*/ 524074 w 1069984"/>
              <a:gd name="connsiteY76-5930" fmla="*/ 484483 h 498131"/>
              <a:gd name="connsiteX77-5931" fmla="*/ 510426 w 1069984"/>
              <a:gd name="connsiteY77-5932" fmla="*/ 481754 h 498131"/>
              <a:gd name="connsiteX78-5933" fmla="*/ 499508 w 1069984"/>
              <a:gd name="connsiteY78-5934" fmla="*/ 479024 h 498131"/>
              <a:gd name="connsiteX79-5935" fmla="*/ 491319 w 1069984"/>
              <a:gd name="connsiteY79-5936" fmla="*/ 473565 h 498131"/>
              <a:gd name="connsiteX80-5937" fmla="*/ 472212 w 1069984"/>
              <a:gd name="connsiteY80-5938" fmla="*/ 468106 h 498131"/>
              <a:gd name="connsiteX81-5939" fmla="*/ 455835 w 1069984"/>
              <a:gd name="connsiteY81-5940" fmla="*/ 459917 h 498131"/>
              <a:gd name="connsiteX82-5941" fmla="*/ 447646 w 1069984"/>
              <a:gd name="connsiteY82-5942" fmla="*/ 454458 h 498131"/>
              <a:gd name="connsiteX83-5943" fmla="*/ 428539 w 1069984"/>
              <a:gd name="connsiteY83-5944" fmla="*/ 448999 h 498131"/>
              <a:gd name="connsiteX84-5945" fmla="*/ 420351 w 1069984"/>
              <a:gd name="connsiteY84-5946" fmla="*/ 446270 h 498131"/>
              <a:gd name="connsiteX85-5947" fmla="*/ 414892 w 1069984"/>
              <a:gd name="connsiteY85-5948" fmla="*/ 440810 h 498131"/>
              <a:gd name="connsiteX86-5949" fmla="*/ 368489 w 1069984"/>
              <a:gd name="connsiteY86-5950" fmla="*/ 443540 h 498131"/>
              <a:gd name="connsiteX87-5951" fmla="*/ 302980 w 1069984"/>
              <a:gd name="connsiteY87-5952" fmla="*/ 438081 h 498131"/>
              <a:gd name="connsiteX88-5953" fmla="*/ 294791 w 1069984"/>
              <a:gd name="connsiteY88-5954" fmla="*/ 429892 h 498131"/>
              <a:gd name="connsiteX89-5955" fmla="*/ 281144 w 1069984"/>
              <a:gd name="connsiteY89-5956" fmla="*/ 408056 h 498131"/>
              <a:gd name="connsiteX90-5957" fmla="*/ 270225 w 1069984"/>
              <a:gd name="connsiteY90-5958" fmla="*/ 405326 h 498131"/>
              <a:gd name="connsiteX91-5959" fmla="*/ 185609 w 1069984"/>
              <a:gd name="connsiteY91-5960" fmla="*/ 408056 h 498131"/>
              <a:gd name="connsiteX92-5961" fmla="*/ 180150 w 1069984"/>
              <a:gd name="connsiteY92-5962" fmla="*/ 416244 h 498131"/>
              <a:gd name="connsiteX93-5963" fmla="*/ 171961 w 1069984"/>
              <a:gd name="connsiteY93-5964" fmla="*/ 429892 h 498131"/>
              <a:gd name="connsiteX94-5965" fmla="*/ 120100 w 1069984"/>
              <a:gd name="connsiteY94-5966" fmla="*/ 427163 h 498131"/>
              <a:gd name="connsiteX95-5967" fmla="*/ 120100 w 1069984"/>
              <a:gd name="connsiteY95-5968" fmla="*/ 408056 h 498131"/>
              <a:gd name="connsiteX96-5969" fmla="*/ 128289 w 1069984"/>
              <a:gd name="connsiteY96-5970" fmla="*/ 405326 h 498131"/>
              <a:gd name="connsiteX97-5971" fmla="*/ 141936 w 1069984"/>
              <a:gd name="connsiteY97-5972" fmla="*/ 402597 h 498131"/>
              <a:gd name="connsiteX98-5973" fmla="*/ 150125 w 1069984"/>
              <a:gd name="connsiteY98-5974" fmla="*/ 399867 h 498131"/>
              <a:gd name="connsiteX99-5975" fmla="*/ 161043 w 1069984"/>
              <a:gd name="connsiteY99-5976" fmla="*/ 397138 h 498131"/>
              <a:gd name="connsiteX100-5977" fmla="*/ 152855 w 1069984"/>
              <a:gd name="connsiteY100-5978" fmla="*/ 372572 h 498131"/>
              <a:gd name="connsiteX101-5979" fmla="*/ 84616 w 1069984"/>
              <a:gd name="connsiteY101-5980" fmla="*/ 364383 h 498131"/>
              <a:gd name="connsiteX102-5981" fmla="*/ 68238 w 1069984"/>
              <a:gd name="connsiteY102-5982" fmla="*/ 342547 h 498131"/>
              <a:gd name="connsiteX103-5983" fmla="*/ 62779 w 1069984"/>
              <a:gd name="connsiteY103-5984" fmla="*/ 326169 h 498131"/>
              <a:gd name="connsiteX104-5985" fmla="*/ 46402 w 1069984"/>
              <a:gd name="connsiteY104-5986" fmla="*/ 320710 h 498131"/>
              <a:gd name="connsiteX105-5987" fmla="*/ 30025 w 1069984"/>
              <a:gd name="connsiteY105-5988" fmla="*/ 309792 h 498131"/>
              <a:gd name="connsiteX106-5989" fmla="*/ 13647 w 1069984"/>
              <a:gd name="connsiteY106-5990" fmla="*/ 301603 h 498131"/>
              <a:gd name="connsiteX107-5991" fmla="*/ 5459 w 1069984"/>
              <a:gd name="connsiteY107-5992" fmla="*/ 279767 h 498131"/>
              <a:gd name="connsiteX108-5993" fmla="*/ 0 w 1069984"/>
              <a:gd name="connsiteY108-5994" fmla="*/ 271578 h 498131"/>
              <a:gd name="connsiteX109-5995" fmla="*/ 2729 w 1069984"/>
              <a:gd name="connsiteY109-5996" fmla="*/ 241553 h 498131"/>
              <a:gd name="connsiteX110-5997" fmla="*/ 16377 w 1069984"/>
              <a:gd name="connsiteY110-5998" fmla="*/ 236094 h 498131"/>
              <a:gd name="connsiteX111-5999" fmla="*/ 40943 w 1069984"/>
              <a:gd name="connsiteY111-6000" fmla="*/ 225176 h 498131"/>
              <a:gd name="connsiteX112-6001" fmla="*/ 49132 w 1069984"/>
              <a:gd name="connsiteY112-6002" fmla="*/ 222446 h 498131"/>
              <a:gd name="connsiteX113-6003" fmla="*/ 90075 w 1069984"/>
              <a:gd name="connsiteY113-6004" fmla="*/ 225176 h 498131"/>
              <a:gd name="connsiteX114-6005" fmla="*/ 99154 w 1069984"/>
              <a:gd name="connsiteY114-6006" fmla="*/ 242249 h 498131"/>
              <a:gd name="connsiteX115-6007" fmla="*/ 114139 w 1069984"/>
              <a:gd name="connsiteY115-6008" fmla="*/ 263390 h 498131"/>
              <a:gd name="connsiteX116-6009" fmla="*/ 100993 w 1069984"/>
              <a:gd name="connsiteY116-6010" fmla="*/ 271578 h 498131"/>
              <a:gd name="connsiteX117-6011" fmla="*/ 109182 w 1069984"/>
              <a:gd name="connsiteY117-6012" fmla="*/ 274308 h 498131"/>
              <a:gd name="connsiteX118-6013" fmla="*/ 125559 w 1069984"/>
              <a:gd name="connsiteY118-6014" fmla="*/ 285226 h 498131"/>
              <a:gd name="connsiteX119-6015" fmla="*/ 133748 w 1069984"/>
              <a:gd name="connsiteY119-6016" fmla="*/ 282496 h 498131"/>
              <a:gd name="connsiteX120-6017" fmla="*/ 136477 w 1069984"/>
              <a:gd name="connsiteY120-6018" fmla="*/ 255258 h 498131"/>
              <a:gd name="connsiteX121-6019" fmla="*/ 158314 w 1069984"/>
              <a:gd name="connsiteY121-6020" fmla="*/ 233365 h 498131"/>
              <a:gd name="connsiteX122-6021" fmla="*/ 209980 w 1069984"/>
              <a:gd name="connsiteY122-6022" fmla="*/ 241610 h 498131"/>
              <a:gd name="connsiteX123-6023" fmla="*/ 225411 w 1069984"/>
              <a:gd name="connsiteY123-6024" fmla="*/ 266816 h 498131"/>
              <a:gd name="connsiteX124-6025" fmla="*/ 275684 w 1069984"/>
              <a:gd name="connsiteY124-6026" fmla="*/ 268849 h 498131"/>
              <a:gd name="connsiteX125-6027" fmla="*/ 264823 w 1069984"/>
              <a:gd name="connsiteY125-6028" fmla="*/ 266119 h 498131"/>
              <a:gd name="connsiteX126-6029" fmla="*/ 297521 w 1069984"/>
              <a:gd name="connsiteY126-6030" fmla="*/ 250438 h 498131"/>
              <a:gd name="connsiteX127-6031" fmla="*/ 313898 w 1069984"/>
              <a:gd name="connsiteY127-6032" fmla="*/ 233364 h 498131"/>
              <a:gd name="connsiteX128-6033" fmla="*/ 322087 w 1069984"/>
              <a:gd name="connsiteY128-6034" fmla="*/ 214258 h 498131"/>
              <a:gd name="connsiteX129-6035" fmla="*/ 330275 w 1069984"/>
              <a:gd name="connsiteY129-6036" fmla="*/ 211528 h 498131"/>
              <a:gd name="connsiteX130-6037" fmla="*/ 368489 w 1069984"/>
              <a:gd name="connsiteY130-6038" fmla="*/ 214258 h 498131"/>
              <a:gd name="connsiteX131-6039" fmla="*/ 384867 w 1069984"/>
              <a:gd name="connsiteY131-6040" fmla="*/ 219717 h 498131"/>
              <a:gd name="connsiteX132-6041" fmla="*/ 423080 w 1069984"/>
              <a:gd name="connsiteY132-6042" fmla="*/ 225176 h 498131"/>
              <a:gd name="connsiteX133-6043" fmla="*/ 431269 w 1069984"/>
              <a:gd name="connsiteY133-6044" fmla="*/ 227905 h 498131"/>
              <a:gd name="connsiteX134-6045" fmla="*/ 442187 w 1069984"/>
              <a:gd name="connsiteY134-6046" fmla="*/ 230635 h 498131"/>
              <a:gd name="connsiteX135-6047" fmla="*/ 464024 w 1069984"/>
              <a:gd name="connsiteY135-6048" fmla="*/ 247012 h 498131"/>
              <a:gd name="connsiteX136-6049" fmla="*/ 472212 w 1069984"/>
              <a:gd name="connsiteY136-6050" fmla="*/ 252471 h 498131"/>
              <a:gd name="connsiteX137-6051" fmla="*/ 474942 w 1069984"/>
              <a:gd name="connsiteY137-6052" fmla="*/ 260660 h 498131"/>
              <a:gd name="connsiteX138-6053" fmla="*/ 502237 w 1069984"/>
              <a:gd name="connsiteY138-6054" fmla="*/ 271578 h 498131"/>
              <a:gd name="connsiteX139-6055" fmla="*/ 507696 w 1069984"/>
              <a:gd name="connsiteY139-6056" fmla="*/ 263390 h 498131"/>
              <a:gd name="connsiteX140-6057" fmla="*/ 513155 w 1069984"/>
              <a:gd name="connsiteY140-6058" fmla="*/ 241553 h 498131"/>
              <a:gd name="connsiteX141-6059" fmla="*/ 515885 w 1069984"/>
              <a:gd name="connsiteY141-6060" fmla="*/ 233364 h 498131"/>
              <a:gd name="connsiteX142-6061" fmla="*/ 513155 w 1069984"/>
              <a:gd name="connsiteY142-6062" fmla="*/ 176044 h 498131"/>
              <a:gd name="connsiteX143-6063" fmla="*/ 504967 w 1069984"/>
              <a:gd name="connsiteY143-6064" fmla="*/ 170585 h 498131"/>
              <a:gd name="connsiteX144-6065" fmla="*/ 499508 w 1069984"/>
              <a:gd name="connsiteY144-6066" fmla="*/ 162396 h 498131"/>
              <a:gd name="connsiteX145-6067" fmla="*/ 491319 w 1069984"/>
              <a:gd name="connsiteY145-6068" fmla="*/ 154207 h 498131"/>
              <a:gd name="connsiteX146-6069" fmla="*/ 480401 w 1069984"/>
              <a:gd name="connsiteY146-6070" fmla="*/ 132371 h 498131"/>
              <a:gd name="connsiteX147-6071" fmla="*/ 483130 w 1069984"/>
              <a:gd name="connsiteY147-6072" fmla="*/ 91428 h 498131"/>
              <a:gd name="connsiteX148-6073" fmla="*/ 502683 w 1069984"/>
              <a:gd name="connsiteY148-6074" fmla="*/ 79619 h 498131"/>
              <a:gd name="connsiteX149-6075" fmla="*/ 557525 w 1069984"/>
              <a:gd name="connsiteY149-6076" fmla="*/ 73714 h 498131"/>
              <a:gd name="connsiteX150-6077" fmla="*/ 572760 w 1069984"/>
              <a:gd name="connsiteY150-6078" fmla="*/ 56640 h 498131"/>
              <a:gd name="connsiteX151-6079" fmla="*/ 608690 w 1069984"/>
              <a:gd name="connsiteY151-6080" fmla="*/ 28648 h 498131"/>
              <a:gd name="connsiteX0-6081" fmla="*/ 608690 w 1069984"/>
              <a:gd name="connsiteY0-6082" fmla="*/ 28648 h 498131"/>
              <a:gd name="connsiteX1-6083" fmla="*/ 635985 w 1069984"/>
              <a:gd name="connsiteY1-6084" fmla="*/ 31378 h 498131"/>
              <a:gd name="connsiteX2-6085" fmla="*/ 644174 w 1069984"/>
              <a:gd name="connsiteY2-6086" fmla="*/ 34107 h 498131"/>
              <a:gd name="connsiteX3-6087" fmla="*/ 660551 w 1069984"/>
              <a:gd name="connsiteY3-6088" fmla="*/ 36837 h 498131"/>
              <a:gd name="connsiteX4-6089" fmla="*/ 676929 w 1069984"/>
              <a:gd name="connsiteY4-6090" fmla="*/ 42296 h 498131"/>
              <a:gd name="connsiteX5-6091" fmla="*/ 682388 w 1069984"/>
              <a:gd name="connsiteY5-6092" fmla="*/ 50484 h 498131"/>
              <a:gd name="connsiteX6-6093" fmla="*/ 687847 w 1069984"/>
              <a:gd name="connsiteY6-6094" fmla="*/ 66862 h 498131"/>
              <a:gd name="connsiteX7-6095" fmla="*/ 696035 w 1069984"/>
              <a:gd name="connsiteY7-6096" fmla="*/ 69591 h 498131"/>
              <a:gd name="connsiteX8-6097" fmla="*/ 723331 w 1069984"/>
              <a:gd name="connsiteY8-6098" fmla="*/ 66862 h 498131"/>
              <a:gd name="connsiteX9-6099" fmla="*/ 728790 w 1069984"/>
              <a:gd name="connsiteY9-6100" fmla="*/ 58673 h 498131"/>
              <a:gd name="connsiteX10-6101" fmla="*/ 736979 w 1069984"/>
              <a:gd name="connsiteY10-6102" fmla="*/ 55944 h 498131"/>
              <a:gd name="connsiteX11-6103" fmla="*/ 767004 w 1069984"/>
              <a:gd name="connsiteY11-6104" fmla="*/ 58673 h 498131"/>
              <a:gd name="connsiteX12-6105" fmla="*/ 769733 w 1069984"/>
              <a:gd name="connsiteY12-6106" fmla="*/ 66862 h 498131"/>
              <a:gd name="connsiteX13-6107" fmla="*/ 777922 w 1069984"/>
              <a:gd name="connsiteY13-6108" fmla="*/ 69591 h 498131"/>
              <a:gd name="connsiteX14-6109" fmla="*/ 786111 w 1069984"/>
              <a:gd name="connsiteY14-6110" fmla="*/ 75050 h 498131"/>
              <a:gd name="connsiteX15-6111" fmla="*/ 791570 w 1069984"/>
              <a:gd name="connsiteY15-6112" fmla="*/ 80510 h 498131"/>
              <a:gd name="connsiteX16-6113" fmla="*/ 821595 w 1069984"/>
              <a:gd name="connsiteY16-6114" fmla="*/ 77780 h 498131"/>
              <a:gd name="connsiteX17-6115" fmla="*/ 837972 w 1069984"/>
              <a:gd name="connsiteY17-6116" fmla="*/ 45025 h 498131"/>
              <a:gd name="connsiteX18-6117" fmla="*/ 840702 w 1069984"/>
              <a:gd name="connsiteY18-6118" fmla="*/ 36837 h 498131"/>
              <a:gd name="connsiteX19-6119" fmla="*/ 843431 w 1069984"/>
              <a:gd name="connsiteY19-6120" fmla="*/ 25918 h 498131"/>
              <a:gd name="connsiteX20-6121" fmla="*/ 851620 w 1069984"/>
              <a:gd name="connsiteY20-6122" fmla="*/ 13664 h 498131"/>
              <a:gd name="connsiteX21-6123" fmla="*/ 868693 w 1069984"/>
              <a:gd name="connsiteY21-6124" fmla="*/ 9793 h 498131"/>
              <a:gd name="connsiteX22-6125" fmla="*/ 883484 w 1069984"/>
              <a:gd name="connsiteY22-6126" fmla="*/ 16 h 498131"/>
              <a:gd name="connsiteX23-6127" fmla="*/ 906211 w 1069984"/>
              <a:gd name="connsiteY23-6128" fmla="*/ 12271 h 498131"/>
              <a:gd name="connsiteX24-6129" fmla="*/ 914400 w 1069984"/>
              <a:gd name="connsiteY24-6130" fmla="*/ 39566 h 498131"/>
              <a:gd name="connsiteX25-6131" fmla="*/ 930777 w 1069984"/>
              <a:gd name="connsiteY25-6132" fmla="*/ 47755 h 498131"/>
              <a:gd name="connsiteX26-6133" fmla="*/ 947154 w 1069984"/>
              <a:gd name="connsiteY26-6134" fmla="*/ 53214 h 498131"/>
              <a:gd name="connsiteX27-6135" fmla="*/ 955343 w 1069984"/>
              <a:gd name="connsiteY27-6136" fmla="*/ 55944 h 498131"/>
              <a:gd name="connsiteX28-6137" fmla="*/ 999016 w 1069984"/>
              <a:gd name="connsiteY28-6138" fmla="*/ 58673 h 498131"/>
              <a:gd name="connsiteX29-6139" fmla="*/ 1004475 w 1069984"/>
              <a:gd name="connsiteY29-6140" fmla="*/ 66862 h 498131"/>
              <a:gd name="connsiteX30-6141" fmla="*/ 1012664 w 1069984"/>
              <a:gd name="connsiteY30-6142" fmla="*/ 69591 h 498131"/>
              <a:gd name="connsiteX31-6143" fmla="*/ 1026311 w 1069984"/>
              <a:gd name="connsiteY31-6144" fmla="*/ 80510 h 498131"/>
              <a:gd name="connsiteX32-6145" fmla="*/ 1029041 w 1069984"/>
              <a:gd name="connsiteY32-6146" fmla="*/ 99616 h 498131"/>
              <a:gd name="connsiteX33-6147" fmla="*/ 1031770 w 1069984"/>
              <a:gd name="connsiteY33-6148" fmla="*/ 107805 h 498131"/>
              <a:gd name="connsiteX34-6149" fmla="*/ 1039959 w 1069984"/>
              <a:gd name="connsiteY34-6150" fmla="*/ 110535 h 498131"/>
              <a:gd name="connsiteX35-6151" fmla="*/ 1045418 w 1069984"/>
              <a:gd name="connsiteY35-6152" fmla="*/ 118723 h 498131"/>
              <a:gd name="connsiteX36-6153" fmla="*/ 1050877 w 1069984"/>
              <a:gd name="connsiteY36-6154" fmla="*/ 140560 h 498131"/>
              <a:gd name="connsiteX37-6155" fmla="*/ 1056336 w 1069984"/>
              <a:gd name="connsiteY37-6156" fmla="*/ 148748 h 498131"/>
              <a:gd name="connsiteX38-6157" fmla="*/ 1059066 w 1069984"/>
              <a:gd name="connsiteY38-6158" fmla="*/ 159667 h 498131"/>
              <a:gd name="connsiteX39-6159" fmla="*/ 1069984 w 1069984"/>
              <a:gd name="connsiteY39-6160" fmla="*/ 176044 h 498131"/>
              <a:gd name="connsiteX40-6161" fmla="*/ 1061795 w 1069984"/>
              <a:gd name="connsiteY40-6162" fmla="*/ 192421 h 498131"/>
              <a:gd name="connsiteX41-6163" fmla="*/ 1059066 w 1069984"/>
              <a:gd name="connsiteY41-6164" fmla="*/ 200610 h 498131"/>
              <a:gd name="connsiteX42-6165" fmla="*/ 1048148 w 1069984"/>
              <a:gd name="connsiteY42-6166" fmla="*/ 203339 h 498131"/>
              <a:gd name="connsiteX43-6167" fmla="*/ 1034500 w 1069984"/>
              <a:gd name="connsiteY43-6168" fmla="*/ 214258 h 498131"/>
              <a:gd name="connsiteX44-6169" fmla="*/ 1026311 w 1069984"/>
              <a:gd name="connsiteY44-6170" fmla="*/ 230635 h 498131"/>
              <a:gd name="connsiteX45-6171" fmla="*/ 1023582 w 1069984"/>
              <a:gd name="connsiteY45-6172" fmla="*/ 247012 h 498131"/>
              <a:gd name="connsiteX46-6173" fmla="*/ 1020852 w 1069984"/>
              <a:gd name="connsiteY46-6174" fmla="*/ 255201 h 498131"/>
              <a:gd name="connsiteX47-6175" fmla="*/ 1012664 w 1069984"/>
              <a:gd name="connsiteY47-6176" fmla="*/ 257930 h 498131"/>
              <a:gd name="connsiteX48-6177" fmla="*/ 1007204 w 1069984"/>
              <a:gd name="connsiteY48-6178" fmla="*/ 263390 h 498131"/>
              <a:gd name="connsiteX49-6179" fmla="*/ 996286 w 1069984"/>
              <a:gd name="connsiteY49-6180" fmla="*/ 279767 h 498131"/>
              <a:gd name="connsiteX50-6181" fmla="*/ 993557 w 1069984"/>
              <a:gd name="connsiteY50-6182" fmla="*/ 287955 h 498131"/>
              <a:gd name="connsiteX51-6183" fmla="*/ 982638 w 1069984"/>
              <a:gd name="connsiteY51-6184" fmla="*/ 298874 h 498131"/>
              <a:gd name="connsiteX52-6185" fmla="*/ 979909 w 1069984"/>
              <a:gd name="connsiteY52-6186" fmla="*/ 307062 h 498131"/>
              <a:gd name="connsiteX53-6187" fmla="*/ 974450 w 1069984"/>
              <a:gd name="connsiteY53-6188" fmla="*/ 326169 h 498131"/>
              <a:gd name="connsiteX54-6189" fmla="*/ 968991 w 1069984"/>
              <a:gd name="connsiteY54-6190" fmla="*/ 334358 h 498131"/>
              <a:gd name="connsiteX55-6191" fmla="*/ 963532 w 1069984"/>
              <a:gd name="connsiteY55-6192" fmla="*/ 350735 h 498131"/>
              <a:gd name="connsiteX56-6193" fmla="*/ 949884 w 1069984"/>
              <a:gd name="connsiteY56-6194" fmla="*/ 375301 h 498131"/>
              <a:gd name="connsiteX57-6195" fmla="*/ 941695 w 1069984"/>
              <a:gd name="connsiteY57-6196" fmla="*/ 378031 h 498131"/>
              <a:gd name="connsiteX58-6197" fmla="*/ 928047 w 1069984"/>
              <a:gd name="connsiteY58-6198" fmla="*/ 388949 h 498131"/>
              <a:gd name="connsiteX59-6199" fmla="*/ 922588 w 1069984"/>
              <a:gd name="connsiteY59-6200" fmla="*/ 397138 h 498131"/>
              <a:gd name="connsiteX60-6201" fmla="*/ 906211 w 1069984"/>
              <a:gd name="connsiteY60-6202" fmla="*/ 402597 h 498131"/>
              <a:gd name="connsiteX61-6203" fmla="*/ 898022 w 1069984"/>
              <a:gd name="connsiteY61-6204" fmla="*/ 405326 h 498131"/>
              <a:gd name="connsiteX62-6205" fmla="*/ 884375 w 1069984"/>
              <a:gd name="connsiteY62-6206" fmla="*/ 418974 h 498131"/>
              <a:gd name="connsiteX63-6207" fmla="*/ 876186 w 1069984"/>
              <a:gd name="connsiteY63-6208" fmla="*/ 435351 h 498131"/>
              <a:gd name="connsiteX64-6209" fmla="*/ 859809 w 1069984"/>
              <a:gd name="connsiteY64-6210" fmla="*/ 438081 h 498131"/>
              <a:gd name="connsiteX65-6211" fmla="*/ 756086 w 1069984"/>
              <a:gd name="connsiteY65-6212" fmla="*/ 435351 h 498131"/>
              <a:gd name="connsiteX66-6213" fmla="*/ 726061 w 1069984"/>
              <a:gd name="connsiteY66-6214" fmla="*/ 435351 h 498131"/>
              <a:gd name="connsiteX67-6215" fmla="*/ 723331 w 1069984"/>
              <a:gd name="connsiteY67-6216" fmla="*/ 443540 h 498131"/>
              <a:gd name="connsiteX68-6217" fmla="*/ 706954 w 1069984"/>
              <a:gd name="connsiteY68-6218" fmla="*/ 451729 h 498131"/>
              <a:gd name="connsiteX69-6219" fmla="*/ 698765 w 1069984"/>
              <a:gd name="connsiteY69-6220" fmla="*/ 457188 h 498131"/>
              <a:gd name="connsiteX70-6221" fmla="*/ 685117 w 1069984"/>
              <a:gd name="connsiteY70-6222" fmla="*/ 468106 h 498131"/>
              <a:gd name="connsiteX71-6223" fmla="*/ 679658 w 1069984"/>
              <a:gd name="connsiteY71-6224" fmla="*/ 476295 h 498131"/>
              <a:gd name="connsiteX72-6225" fmla="*/ 674199 w 1069984"/>
              <a:gd name="connsiteY72-6226" fmla="*/ 492672 h 498131"/>
              <a:gd name="connsiteX73-6227" fmla="*/ 657822 w 1069984"/>
              <a:gd name="connsiteY73-6228" fmla="*/ 498131 h 498131"/>
              <a:gd name="connsiteX74-6229" fmla="*/ 537721 w 1069984"/>
              <a:gd name="connsiteY74-6230" fmla="*/ 495401 h 498131"/>
              <a:gd name="connsiteX75-6231" fmla="*/ 532262 w 1069984"/>
              <a:gd name="connsiteY75-6232" fmla="*/ 487213 h 498131"/>
              <a:gd name="connsiteX76-6233" fmla="*/ 524074 w 1069984"/>
              <a:gd name="connsiteY76-6234" fmla="*/ 484483 h 498131"/>
              <a:gd name="connsiteX77-6235" fmla="*/ 510426 w 1069984"/>
              <a:gd name="connsiteY77-6236" fmla="*/ 481754 h 498131"/>
              <a:gd name="connsiteX78-6237" fmla="*/ 499508 w 1069984"/>
              <a:gd name="connsiteY78-6238" fmla="*/ 479024 h 498131"/>
              <a:gd name="connsiteX79-6239" fmla="*/ 491319 w 1069984"/>
              <a:gd name="connsiteY79-6240" fmla="*/ 473565 h 498131"/>
              <a:gd name="connsiteX80-6241" fmla="*/ 472212 w 1069984"/>
              <a:gd name="connsiteY80-6242" fmla="*/ 468106 h 498131"/>
              <a:gd name="connsiteX81-6243" fmla="*/ 455835 w 1069984"/>
              <a:gd name="connsiteY81-6244" fmla="*/ 459917 h 498131"/>
              <a:gd name="connsiteX82-6245" fmla="*/ 447646 w 1069984"/>
              <a:gd name="connsiteY82-6246" fmla="*/ 454458 h 498131"/>
              <a:gd name="connsiteX83-6247" fmla="*/ 428539 w 1069984"/>
              <a:gd name="connsiteY83-6248" fmla="*/ 448999 h 498131"/>
              <a:gd name="connsiteX84-6249" fmla="*/ 420351 w 1069984"/>
              <a:gd name="connsiteY84-6250" fmla="*/ 446270 h 498131"/>
              <a:gd name="connsiteX85-6251" fmla="*/ 414892 w 1069984"/>
              <a:gd name="connsiteY85-6252" fmla="*/ 440810 h 498131"/>
              <a:gd name="connsiteX86-6253" fmla="*/ 368489 w 1069984"/>
              <a:gd name="connsiteY86-6254" fmla="*/ 443540 h 498131"/>
              <a:gd name="connsiteX87-6255" fmla="*/ 302980 w 1069984"/>
              <a:gd name="connsiteY87-6256" fmla="*/ 438081 h 498131"/>
              <a:gd name="connsiteX88-6257" fmla="*/ 294791 w 1069984"/>
              <a:gd name="connsiteY88-6258" fmla="*/ 429892 h 498131"/>
              <a:gd name="connsiteX89-6259" fmla="*/ 281144 w 1069984"/>
              <a:gd name="connsiteY89-6260" fmla="*/ 408056 h 498131"/>
              <a:gd name="connsiteX90-6261" fmla="*/ 270225 w 1069984"/>
              <a:gd name="connsiteY90-6262" fmla="*/ 405326 h 498131"/>
              <a:gd name="connsiteX91-6263" fmla="*/ 185609 w 1069984"/>
              <a:gd name="connsiteY91-6264" fmla="*/ 408056 h 498131"/>
              <a:gd name="connsiteX92-6265" fmla="*/ 180150 w 1069984"/>
              <a:gd name="connsiteY92-6266" fmla="*/ 416244 h 498131"/>
              <a:gd name="connsiteX93-6267" fmla="*/ 171961 w 1069984"/>
              <a:gd name="connsiteY93-6268" fmla="*/ 429892 h 498131"/>
              <a:gd name="connsiteX94-6269" fmla="*/ 120100 w 1069984"/>
              <a:gd name="connsiteY94-6270" fmla="*/ 427163 h 498131"/>
              <a:gd name="connsiteX95-6271" fmla="*/ 120100 w 1069984"/>
              <a:gd name="connsiteY95-6272" fmla="*/ 408056 h 498131"/>
              <a:gd name="connsiteX96-6273" fmla="*/ 128289 w 1069984"/>
              <a:gd name="connsiteY96-6274" fmla="*/ 405326 h 498131"/>
              <a:gd name="connsiteX97-6275" fmla="*/ 141936 w 1069984"/>
              <a:gd name="connsiteY97-6276" fmla="*/ 402597 h 498131"/>
              <a:gd name="connsiteX98-6277" fmla="*/ 150125 w 1069984"/>
              <a:gd name="connsiteY98-6278" fmla="*/ 399867 h 498131"/>
              <a:gd name="connsiteX99-6279" fmla="*/ 161043 w 1069984"/>
              <a:gd name="connsiteY99-6280" fmla="*/ 397138 h 498131"/>
              <a:gd name="connsiteX100-6281" fmla="*/ 152855 w 1069984"/>
              <a:gd name="connsiteY100-6282" fmla="*/ 372572 h 498131"/>
              <a:gd name="connsiteX101-6283" fmla="*/ 84616 w 1069984"/>
              <a:gd name="connsiteY101-6284" fmla="*/ 364383 h 498131"/>
              <a:gd name="connsiteX102-6285" fmla="*/ 68238 w 1069984"/>
              <a:gd name="connsiteY102-6286" fmla="*/ 342547 h 498131"/>
              <a:gd name="connsiteX103-6287" fmla="*/ 62779 w 1069984"/>
              <a:gd name="connsiteY103-6288" fmla="*/ 326169 h 498131"/>
              <a:gd name="connsiteX104-6289" fmla="*/ 46402 w 1069984"/>
              <a:gd name="connsiteY104-6290" fmla="*/ 320710 h 498131"/>
              <a:gd name="connsiteX105-6291" fmla="*/ 30025 w 1069984"/>
              <a:gd name="connsiteY105-6292" fmla="*/ 309792 h 498131"/>
              <a:gd name="connsiteX106-6293" fmla="*/ 13647 w 1069984"/>
              <a:gd name="connsiteY106-6294" fmla="*/ 301603 h 498131"/>
              <a:gd name="connsiteX107-6295" fmla="*/ 5459 w 1069984"/>
              <a:gd name="connsiteY107-6296" fmla="*/ 279767 h 498131"/>
              <a:gd name="connsiteX108-6297" fmla="*/ 0 w 1069984"/>
              <a:gd name="connsiteY108-6298" fmla="*/ 271578 h 498131"/>
              <a:gd name="connsiteX109-6299" fmla="*/ 2729 w 1069984"/>
              <a:gd name="connsiteY109-6300" fmla="*/ 241553 h 498131"/>
              <a:gd name="connsiteX110-6301" fmla="*/ 16377 w 1069984"/>
              <a:gd name="connsiteY110-6302" fmla="*/ 236094 h 498131"/>
              <a:gd name="connsiteX111-6303" fmla="*/ 40943 w 1069984"/>
              <a:gd name="connsiteY111-6304" fmla="*/ 225176 h 498131"/>
              <a:gd name="connsiteX112-6305" fmla="*/ 49132 w 1069984"/>
              <a:gd name="connsiteY112-6306" fmla="*/ 222446 h 498131"/>
              <a:gd name="connsiteX113-6307" fmla="*/ 90075 w 1069984"/>
              <a:gd name="connsiteY113-6308" fmla="*/ 225176 h 498131"/>
              <a:gd name="connsiteX114-6309" fmla="*/ 99154 w 1069984"/>
              <a:gd name="connsiteY114-6310" fmla="*/ 242249 h 498131"/>
              <a:gd name="connsiteX115-6311" fmla="*/ 114139 w 1069984"/>
              <a:gd name="connsiteY115-6312" fmla="*/ 263390 h 498131"/>
              <a:gd name="connsiteX116-6313" fmla="*/ 100993 w 1069984"/>
              <a:gd name="connsiteY116-6314" fmla="*/ 271578 h 498131"/>
              <a:gd name="connsiteX117-6315" fmla="*/ 109182 w 1069984"/>
              <a:gd name="connsiteY117-6316" fmla="*/ 274308 h 498131"/>
              <a:gd name="connsiteX118-6317" fmla="*/ 125559 w 1069984"/>
              <a:gd name="connsiteY118-6318" fmla="*/ 285226 h 498131"/>
              <a:gd name="connsiteX119-6319" fmla="*/ 130573 w 1069984"/>
              <a:gd name="connsiteY119-6320" fmla="*/ 277733 h 498131"/>
              <a:gd name="connsiteX120-6321" fmla="*/ 136477 w 1069984"/>
              <a:gd name="connsiteY120-6322" fmla="*/ 255258 h 498131"/>
              <a:gd name="connsiteX121-6323" fmla="*/ 158314 w 1069984"/>
              <a:gd name="connsiteY121-6324" fmla="*/ 233365 h 498131"/>
              <a:gd name="connsiteX122-6325" fmla="*/ 209980 w 1069984"/>
              <a:gd name="connsiteY122-6326" fmla="*/ 241610 h 498131"/>
              <a:gd name="connsiteX123-6327" fmla="*/ 225411 w 1069984"/>
              <a:gd name="connsiteY123-6328" fmla="*/ 266816 h 498131"/>
              <a:gd name="connsiteX124-6329" fmla="*/ 275684 w 1069984"/>
              <a:gd name="connsiteY124-6330" fmla="*/ 268849 h 498131"/>
              <a:gd name="connsiteX125-6331" fmla="*/ 264823 w 1069984"/>
              <a:gd name="connsiteY125-6332" fmla="*/ 266119 h 498131"/>
              <a:gd name="connsiteX126-6333" fmla="*/ 297521 w 1069984"/>
              <a:gd name="connsiteY126-6334" fmla="*/ 250438 h 498131"/>
              <a:gd name="connsiteX127-6335" fmla="*/ 313898 w 1069984"/>
              <a:gd name="connsiteY127-6336" fmla="*/ 233364 h 498131"/>
              <a:gd name="connsiteX128-6337" fmla="*/ 322087 w 1069984"/>
              <a:gd name="connsiteY128-6338" fmla="*/ 214258 h 498131"/>
              <a:gd name="connsiteX129-6339" fmla="*/ 330275 w 1069984"/>
              <a:gd name="connsiteY129-6340" fmla="*/ 211528 h 498131"/>
              <a:gd name="connsiteX130-6341" fmla="*/ 368489 w 1069984"/>
              <a:gd name="connsiteY130-6342" fmla="*/ 214258 h 498131"/>
              <a:gd name="connsiteX131-6343" fmla="*/ 384867 w 1069984"/>
              <a:gd name="connsiteY131-6344" fmla="*/ 219717 h 498131"/>
              <a:gd name="connsiteX132-6345" fmla="*/ 423080 w 1069984"/>
              <a:gd name="connsiteY132-6346" fmla="*/ 225176 h 498131"/>
              <a:gd name="connsiteX133-6347" fmla="*/ 431269 w 1069984"/>
              <a:gd name="connsiteY133-6348" fmla="*/ 227905 h 498131"/>
              <a:gd name="connsiteX134-6349" fmla="*/ 442187 w 1069984"/>
              <a:gd name="connsiteY134-6350" fmla="*/ 230635 h 498131"/>
              <a:gd name="connsiteX135-6351" fmla="*/ 464024 w 1069984"/>
              <a:gd name="connsiteY135-6352" fmla="*/ 247012 h 498131"/>
              <a:gd name="connsiteX136-6353" fmla="*/ 472212 w 1069984"/>
              <a:gd name="connsiteY136-6354" fmla="*/ 252471 h 498131"/>
              <a:gd name="connsiteX137-6355" fmla="*/ 474942 w 1069984"/>
              <a:gd name="connsiteY137-6356" fmla="*/ 260660 h 498131"/>
              <a:gd name="connsiteX138-6357" fmla="*/ 502237 w 1069984"/>
              <a:gd name="connsiteY138-6358" fmla="*/ 271578 h 498131"/>
              <a:gd name="connsiteX139-6359" fmla="*/ 507696 w 1069984"/>
              <a:gd name="connsiteY139-6360" fmla="*/ 263390 h 498131"/>
              <a:gd name="connsiteX140-6361" fmla="*/ 513155 w 1069984"/>
              <a:gd name="connsiteY140-6362" fmla="*/ 241553 h 498131"/>
              <a:gd name="connsiteX141-6363" fmla="*/ 515885 w 1069984"/>
              <a:gd name="connsiteY141-6364" fmla="*/ 233364 h 498131"/>
              <a:gd name="connsiteX142-6365" fmla="*/ 513155 w 1069984"/>
              <a:gd name="connsiteY142-6366" fmla="*/ 176044 h 498131"/>
              <a:gd name="connsiteX143-6367" fmla="*/ 504967 w 1069984"/>
              <a:gd name="connsiteY143-6368" fmla="*/ 170585 h 498131"/>
              <a:gd name="connsiteX144-6369" fmla="*/ 499508 w 1069984"/>
              <a:gd name="connsiteY144-6370" fmla="*/ 162396 h 498131"/>
              <a:gd name="connsiteX145-6371" fmla="*/ 491319 w 1069984"/>
              <a:gd name="connsiteY145-6372" fmla="*/ 154207 h 498131"/>
              <a:gd name="connsiteX146-6373" fmla="*/ 480401 w 1069984"/>
              <a:gd name="connsiteY146-6374" fmla="*/ 132371 h 498131"/>
              <a:gd name="connsiteX147-6375" fmla="*/ 483130 w 1069984"/>
              <a:gd name="connsiteY147-6376" fmla="*/ 91428 h 498131"/>
              <a:gd name="connsiteX148-6377" fmla="*/ 502683 w 1069984"/>
              <a:gd name="connsiteY148-6378" fmla="*/ 79619 h 498131"/>
              <a:gd name="connsiteX149-6379" fmla="*/ 557525 w 1069984"/>
              <a:gd name="connsiteY149-6380" fmla="*/ 73714 h 498131"/>
              <a:gd name="connsiteX150-6381" fmla="*/ 572760 w 1069984"/>
              <a:gd name="connsiteY150-6382" fmla="*/ 56640 h 498131"/>
              <a:gd name="connsiteX151-6383" fmla="*/ 608690 w 1069984"/>
              <a:gd name="connsiteY151-6384" fmla="*/ 28648 h 498131"/>
              <a:gd name="connsiteX0-6385" fmla="*/ 608690 w 1069984"/>
              <a:gd name="connsiteY0-6386" fmla="*/ 28648 h 498131"/>
              <a:gd name="connsiteX1-6387" fmla="*/ 635985 w 1069984"/>
              <a:gd name="connsiteY1-6388" fmla="*/ 31378 h 498131"/>
              <a:gd name="connsiteX2-6389" fmla="*/ 644174 w 1069984"/>
              <a:gd name="connsiteY2-6390" fmla="*/ 34107 h 498131"/>
              <a:gd name="connsiteX3-6391" fmla="*/ 660551 w 1069984"/>
              <a:gd name="connsiteY3-6392" fmla="*/ 36837 h 498131"/>
              <a:gd name="connsiteX4-6393" fmla="*/ 676929 w 1069984"/>
              <a:gd name="connsiteY4-6394" fmla="*/ 42296 h 498131"/>
              <a:gd name="connsiteX5-6395" fmla="*/ 682388 w 1069984"/>
              <a:gd name="connsiteY5-6396" fmla="*/ 50484 h 498131"/>
              <a:gd name="connsiteX6-6397" fmla="*/ 687847 w 1069984"/>
              <a:gd name="connsiteY6-6398" fmla="*/ 66862 h 498131"/>
              <a:gd name="connsiteX7-6399" fmla="*/ 696035 w 1069984"/>
              <a:gd name="connsiteY7-6400" fmla="*/ 69591 h 498131"/>
              <a:gd name="connsiteX8-6401" fmla="*/ 723331 w 1069984"/>
              <a:gd name="connsiteY8-6402" fmla="*/ 66862 h 498131"/>
              <a:gd name="connsiteX9-6403" fmla="*/ 728790 w 1069984"/>
              <a:gd name="connsiteY9-6404" fmla="*/ 58673 h 498131"/>
              <a:gd name="connsiteX10-6405" fmla="*/ 736979 w 1069984"/>
              <a:gd name="connsiteY10-6406" fmla="*/ 55944 h 498131"/>
              <a:gd name="connsiteX11-6407" fmla="*/ 767004 w 1069984"/>
              <a:gd name="connsiteY11-6408" fmla="*/ 58673 h 498131"/>
              <a:gd name="connsiteX12-6409" fmla="*/ 769733 w 1069984"/>
              <a:gd name="connsiteY12-6410" fmla="*/ 66862 h 498131"/>
              <a:gd name="connsiteX13-6411" fmla="*/ 777922 w 1069984"/>
              <a:gd name="connsiteY13-6412" fmla="*/ 69591 h 498131"/>
              <a:gd name="connsiteX14-6413" fmla="*/ 786111 w 1069984"/>
              <a:gd name="connsiteY14-6414" fmla="*/ 75050 h 498131"/>
              <a:gd name="connsiteX15-6415" fmla="*/ 791570 w 1069984"/>
              <a:gd name="connsiteY15-6416" fmla="*/ 80510 h 498131"/>
              <a:gd name="connsiteX16-6417" fmla="*/ 821595 w 1069984"/>
              <a:gd name="connsiteY16-6418" fmla="*/ 77780 h 498131"/>
              <a:gd name="connsiteX17-6419" fmla="*/ 837972 w 1069984"/>
              <a:gd name="connsiteY17-6420" fmla="*/ 45025 h 498131"/>
              <a:gd name="connsiteX18-6421" fmla="*/ 840702 w 1069984"/>
              <a:gd name="connsiteY18-6422" fmla="*/ 36837 h 498131"/>
              <a:gd name="connsiteX19-6423" fmla="*/ 843431 w 1069984"/>
              <a:gd name="connsiteY19-6424" fmla="*/ 25918 h 498131"/>
              <a:gd name="connsiteX20-6425" fmla="*/ 851620 w 1069984"/>
              <a:gd name="connsiteY20-6426" fmla="*/ 13664 h 498131"/>
              <a:gd name="connsiteX21-6427" fmla="*/ 868693 w 1069984"/>
              <a:gd name="connsiteY21-6428" fmla="*/ 9793 h 498131"/>
              <a:gd name="connsiteX22-6429" fmla="*/ 883484 w 1069984"/>
              <a:gd name="connsiteY22-6430" fmla="*/ 16 h 498131"/>
              <a:gd name="connsiteX23-6431" fmla="*/ 906211 w 1069984"/>
              <a:gd name="connsiteY23-6432" fmla="*/ 12271 h 498131"/>
              <a:gd name="connsiteX24-6433" fmla="*/ 914400 w 1069984"/>
              <a:gd name="connsiteY24-6434" fmla="*/ 39566 h 498131"/>
              <a:gd name="connsiteX25-6435" fmla="*/ 930777 w 1069984"/>
              <a:gd name="connsiteY25-6436" fmla="*/ 47755 h 498131"/>
              <a:gd name="connsiteX26-6437" fmla="*/ 947154 w 1069984"/>
              <a:gd name="connsiteY26-6438" fmla="*/ 53214 h 498131"/>
              <a:gd name="connsiteX27-6439" fmla="*/ 955343 w 1069984"/>
              <a:gd name="connsiteY27-6440" fmla="*/ 55944 h 498131"/>
              <a:gd name="connsiteX28-6441" fmla="*/ 999016 w 1069984"/>
              <a:gd name="connsiteY28-6442" fmla="*/ 58673 h 498131"/>
              <a:gd name="connsiteX29-6443" fmla="*/ 1004475 w 1069984"/>
              <a:gd name="connsiteY29-6444" fmla="*/ 66862 h 498131"/>
              <a:gd name="connsiteX30-6445" fmla="*/ 1012664 w 1069984"/>
              <a:gd name="connsiteY30-6446" fmla="*/ 69591 h 498131"/>
              <a:gd name="connsiteX31-6447" fmla="*/ 1026311 w 1069984"/>
              <a:gd name="connsiteY31-6448" fmla="*/ 80510 h 498131"/>
              <a:gd name="connsiteX32-6449" fmla="*/ 1029041 w 1069984"/>
              <a:gd name="connsiteY32-6450" fmla="*/ 99616 h 498131"/>
              <a:gd name="connsiteX33-6451" fmla="*/ 1031770 w 1069984"/>
              <a:gd name="connsiteY33-6452" fmla="*/ 107805 h 498131"/>
              <a:gd name="connsiteX34-6453" fmla="*/ 1039959 w 1069984"/>
              <a:gd name="connsiteY34-6454" fmla="*/ 110535 h 498131"/>
              <a:gd name="connsiteX35-6455" fmla="*/ 1045418 w 1069984"/>
              <a:gd name="connsiteY35-6456" fmla="*/ 118723 h 498131"/>
              <a:gd name="connsiteX36-6457" fmla="*/ 1050877 w 1069984"/>
              <a:gd name="connsiteY36-6458" fmla="*/ 140560 h 498131"/>
              <a:gd name="connsiteX37-6459" fmla="*/ 1056336 w 1069984"/>
              <a:gd name="connsiteY37-6460" fmla="*/ 148748 h 498131"/>
              <a:gd name="connsiteX38-6461" fmla="*/ 1059066 w 1069984"/>
              <a:gd name="connsiteY38-6462" fmla="*/ 159667 h 498131"/>
              <a:gd name="connsiteX39-6463" fmla="*/ 1069984 w 1069984"/>
              <a:gd name="connsiteY39-6464" fmla="*/ 176044 h 498131"/>
              <a:gd name="connsiteX40-6465" fmla="*/ 1061795 w 1069984"/>
              <a:gd name="connsiteY40-6466" fmla="*/ 192421 h 498131"/>
              <a:gd name="connsiteX41-6467" fmla="*/ 1059066 w 1069984"/>
              <a:gd name="connsiteY41-6468" fmla="*/ 200610 h 498131"/>
              <a:gd name="connsiteX42-6469" fmla="*/ 1048148 w 1069984"/>
              <a:gd name="connsiteY42-6470" fmla="*/ 203339 h 498131"/>
              <a:gd name="connsiteX43-6471" fmla="*/ 1034500 w 1069984"/>
              <a:gd name="connsiteY43-6472" fmla="*/ 214258 h 498131"/>
              <a:gd name="connsiteX44-6473" fmla="*/ 1026311 w 1069984"/>
              <a:gd name="connsiteY44-6474" fmla="*/ 230635 h 498131"/>
              <a:gd name="connsiteX45-6475" fmla="*/ 1023582 w 1069984"/>
              <a:gd name="connsiteY45-6476" fmla="*/ 247012 h 498131"/>
              <a:gd name="connsiteX46-6477" fmla="*/ 1020852 w 1069984"/>
              <a:gd name="connsiteY46-6478" fmla="*/ 255201 h 498131"/>
              <a:gd name="connsiteX47-6479" fmla="*/ 1012664 w 1069984"/>
              <a:gd name="connsiteY47-6480" fmla="*/ 257930 h 498131"/>
              <a:gd name="connsiteX48-6481" fmla="*/ 1007204 w 1069984"/>
              <a:gd name="connsiteY48-6482" fmla="*/ 263390 h 498131"/>
              <a:gd name="connsiteX49-6483" fmla="*/ 996286 w 1069984"/>
              <a:gd name="connsiteY49-6484" fmla="*/ 279767 h 498131"/>
              <a:gd name="connsiteX50-6485" fmla="*/ 993557 w 1069984"/>
              <a:gd name="connsiteY50-6486" fmla="*/ 287955 h 498131"/>
              <a:gd name="connsiteX51-6487" fmla="*/ 982638 w 1069984"/>
              <a:gd name="connsiteY51-6488" fmla="*/ 298874 h 498131"/>
              <a:gd name="connsiteX52-6489" fmla="*/ 979909 w 1069984"/>
              <a:gd name="connsiteY52-6490" fmla="*/ 307062 h 498131"/>
              <a:gd name="connsiteX53-6491" fmla="*/ 974450 w 1069984"/>
              <a:gd name="connsiteY53-6492" fmla="*/ 326169 h 498131"/>
              <a:gd name="connsiteX54-6493" fmla="*/ 968991 w 1069984"/>
              <a:gd name="connsiteY54-6494" fmla="*/ 334358 h 498131"/>
              <a:gd name="connsiteX55-6495" fmla="*/ 963532 w 1069984"/>
              <a:gd name="connsiteY55-6496" fmla="*/ 350735 h 498131"/>
              <a:gd name="connsiteX56-6497" fmla="*/ 949884 w 1069984"/>
              <a:gd name="connsiteY56-6498" fmla="*/ 375301 h 498131"/>
              <a:gd name="connsiteX57-6499" fmla="*/ 941695 w 1069984"/>
              <a:gd name="connsiteY57-6500" fmla="*/ 378031 h 498131"/>
              <a:gd name="connsiteX58-6501" fmla="*/ 928047 w 1069984"/>
              <a:gd name="connsiteY58-6502" fmla="*/ 388949 h 498131"/>
              <a:gd name="connsiteX59-6503" fmla="*/ 922588 w 1069984"/>
              <a:gd name="connsiteY59-6504" fmla="*/ 397138 h 498131"/>
              <a:gd name="connsiteX60-6505" fmla="*/ 906211 w 1069984"/>
              <a:gd name="connsiteY60-6506" fmla="*/ 402597 h 498131"/>
              <a:gd name="connsiteX61-6507" fmla="*/ 898022 w 1069984"/>
              <a:gd name="connsiteY61-6508" fmla="*/ 405326 h 498131"/>
              <a:gd name="connsiteX62-6509" fmla="*/ 884375 w 1069984"/>
              <a:gd name="connsiteY62-6510" fmla="*/ 418974 h 498131"/>
              <a:gd name="connsiteX63-6511" fmla="*/ 876186 w 1069984"/>
              <a:gd name="connsiteY63-6512" fmla="*/ 435351 h 498131"/>
              <a:gd name="connsiteX64-6513" fmla="*/ 859809 w 1069984"/>
              <a:gd name="connsiteY64-6514" fmla="*/ 438081 h 498131"/>
              <a:gd name="connsiteX65-6515" fmla="*/ 756086 w 1069984"/>
              <a:gd name="connsiteY65-6516" fmla="*/ 435351 h 498131"/>
              <a:gd name="connsiteX66-6517" fmla="*/ 726061 w 1069984"/>
              <a:gd name="connsiteY66-6518" fmla="*/ 435351 h 498131"/>
              <a:gd name="connsiteX67-6519" fmla="*/ 723331 w 1069984"/>
              <a:gd name="connsiteY67-6520" fmla="*/ 443540 h 498131"/>
              <a:gd name="connsiteX68-6521" fmla="*/ 706954 w 1069984"/>
              <a:gd name="connsiteY68-6522" fmla="*/ 451729 h 498131"/>
              <a:gd name="connsiteX69-6523" fmla="*/ 698765 w 1069984"/>
              <a:gd name="connsiteY69-6524" fmla="*/ 457188 h 498131"/>
              <a:gd name="connsiteX70-6525" fmla="*/ 685117 w 1069984"/>
              <a:gd name="connsiteY70-6526" fmla="*/ 468106 h 498131"/>
              <a:gd name="connsiteX71-6527" fmla="*/ 679658 w 1069984"/>
              <a:gd name="connsiteY71-6528" fmla="*/ 476295 h 498131"/>
              <a:gd name="connsiteX72-6529" fmla="*/ 674199 w 1069984"/>
              <a:gd name="connsiteY72-6530" fmla="*/ 492672 h 498131"/>
              <a:gd name="connsiteX73-6531" fmla="*/ 657822 w 1069984"/>
              <a:gd name="connsiteY73-6532" fmla="*/ 498131 h 498131"/>
              <a:gd name="connsiteX74-6533" fmla="*/ 537721 w 1069984"/>
              <a:gd name="connsiteY74-6534" fmla="*/ 495401 h 498131"/>
              <a:gd name="connsiteX75-6535" fmla="*/ 532262 w 1069984"/>
              <a:gd name="connsiteY75-6536" fmla="*/ 487213 h 498131"/>
              <a:gd name="connsiteX76-6537" fmla="*/ 524074 w 1069984"/>
              <a:gd name="connsiteY76-6538" fmla="*/ 484483 h 498131"/>
              <a:gd name="connsiteX77-6539" fmla="*/ 510426 w 1069984"/>
              <a:gd name="connsiteY77-6540" fmla="*/ 481754 h 498131"/>
              <a:gd name="connsiteX78-6541" fmla="*/ 499508 w 1069984"/>
              <a:gd name="connsiteY78-6542" fmla="*/ 479024 h 498131"/>
              <a:gd name="connsiteX79-6543" fmla="*/ 491319 w 1069984"/>
              <a:gd name="connsiteY79-6544" fmla="*/ 473565 h 498131"/>
              <a:gd name="connsiteX80-6545" fmla="*/ 472212 w 1069984"/>
              <a:gd name="connsiteY80-6546" fmla="*/ 468106 h 498131"/>
              <a:gd name="connsiteX81-6547" fmla="*/ 455835 w 1069984"/>
              <a:gd name="connsiteY81-6548" fmla="*/ 459917 h 498131"/>
              <a:gd name="connsiteX82-6549" fmla="*/ 447646 w 1069984"/>
              <a:gd name="connsiteY82-6550" fmla="*/ 454458 h 498131"/>
              <a:gd name="connsiteX83-6551" fmla="*/ 428539 w 1069984"/>
              <a:gd name="connsiteY83-6552" fmla="*/ 448999 h 498131"/>
              <a:gd name="connsiteX84-6553" fmla="*/ 420351 w 1069984"/>
              <a:gd name="connsiteY84-6554" fmla="*/ 446270 h 498131"/>
              <a:gd name="connsiteX85-6555" fmla="*/ 414892 w 1069984"/>
              <a:gd name="connsiteY85-6556" fmla="*/ 440810 h 498131"/>
              <a:gd name="connsiteX86-6557" fmla="*/ 368489 w 1069984"/>
              <a:gd name="connsiteY86-6558" fmla="*/ 443540 h 498131"/>
              <a:gd name="connsiteX87-6559" fmla="*/ 302980 w 1069984"/>
              <a:gd name="connsiteY87-6560" fmla="*/ 438081 h 498131"/>
              <a:gd name="connsiteX88-6561" fmla="*/ 294791 w 1069984"/>
              <a:gd name="connsiteY88-6562" fmla="*/ 429892 h 498131"/>
              <a:gd name="connsiteX89-6563" fmla="*/ 281144 w 1069984"/>
              <a:gd name="connsiteY89-6564" fmla="*/ 408056 h 498131"/>
              <a:gd name="connsiteX90-6565" fmla="*/ 270225 w 1069984"/>
              <a:gd name="connsiteY90-6566" fmla="*/ 405326 h 498131"/>
              <a:gd name="connsiteX91-6567" fmla="*/ 185609 w 1069984"/>
              <a:gd name="connsiteY91-6568" fmla="*/ 408056 h 498131"/>
              <a:gd name="connsiteX92-6569" fmla="*/ 180150 w 1069984"/>
              <a:gd name="connsiteY92-6570" fmla="*/ 416244 h 498131"/>
              <a:gd name="connsiteX93-6571" fmla="*/ 171961 w 1069984"/>
              <a:gd name="connsiteY93-6572" fmla="*/ 429892 h 498131"/>
              <a:gd name="connsiteX94-6573" fmla="*/ 120100 w 1069984"/>
              <a:gd name="connsiteY94-6574" fmla="*/ 427163 h 498131"/>
              <a:gd name="connsiteX95-6575" fmla="*/ 120100 w 1069984"/>
              <a:gd name="connsiteY95-6576" fmla="*/ 408056 h 498131"/>
              <a:gd name="connsiteX96-6577" fmla="*/ 128289 w 1069984"/>
              <a:gd name="connsiteY96-6578" fmla="*/ 405326 h 498131"/>
              <a:gd name="connsiteX97-6579" fmla="*/ 141936 w 1069984"/>
              <a:gd name="connsiteY97-6580" fmla="*/ 402597 h 498131"/>
              <a:gd name="connsiteX98-6581" fmla="*/ 150125 w 1069984"/>
              <a:gd name="connsiteY98-6582" fmla="*/ 399867 h 498131"/>
              <a:gd name="connsiteX99-6583" fmla="*/ 161043 w 1069984"/>
              <a:gd name="connsiteY99-6584" fmla="*/ 397138 h 498131"/>
              <a:gd name="connsiteX100-6585" fmla="*/ 152855 w 1069984"/>
              <a:gd name="connsiteY100-6586" fmla="*/ 372572 h 498131"/>
              <a:gd name="connsiteX101-6587" fmla="*/ 84616 w 1069984"/>
              <a:gd name="connsiteY101-6588" fmla="*/ 364383 h 498131"/>
              <a:gd name="connsiteX102-6589" fmla="*/ 68238 w 1069984"/>
              <a:gd name="connsiteY102-6590" fmla="*/ 342547 h 498131"/>
              <a:gd name="connsiteX103-6591" fmla="*/ 62779 w 1069984"/>
              <a:gd name="connsiteY103-6592" fmla="*/ 326169 h 498131"/>
              <a:gd name="connsiteX104-6593" fmla="*/ 46402 w 1069984"/>
              <a:gd name="connsiteY104-6594" fmla="*/ 320710 h 498131"/>
              <a:gd name="connsiteX105-6595" fmla="*/ 30025 w 1069984"/>
              <a:gd name="connsiteY105-6596" fmla="*/ 309792 h 498131"/>
              <a:gd name="connsiteX106-6597" fmla="*/ 13647 w 1069984"/>
              <a:gd name="connsiteY106-6598" fmla="*/ 301603 h 498131"/>
              <a:gd name="connsiteX107-6599" fmla="*/ 5459 w 1069984"/>
              <a:gd name="connsiteY107-6600" fmla="*/ 279767 h 498131"/>
              <a:gd name="connsiteX108-6601" fmla="*/ 0 w 1069984"/>
              <a:gd name="connsiteY108-6602" fmla="*/ 271578 h 498131"/>
              <a:gd name="connsiteX109-6603" fmla="*/ 2729 w 1069984"/>
              <a:gd name="connsiteY109-6604" fmla="*/ 241553 h 498131"/>
              <a:gd name="connsiteX110-6605" fmla="*/ 16377 w 1069984"/>
              <a:gd name="connsiteY110-6606" fmla="*/ 236094 h 498131"/>
              <a:gd name="connsiteX111-6607" fmla="*/ 40943 w 1069984"/>
              <a:gd name="connsiteY111-6608" fmla="*/ 225176 h 498131"/>
              <a:gd name="connsiteX112-6609" fmla="*/ 49132 w 1069984"/>
              <a:gd name="connsiteY112-6610" fmla="*/ 222446 h 498131"/>
              <a:gd name="connsiteX113-6611" fmla="*/ 90075 w 1069984"/>
              <a:gd name="connsiteY113-6612" fmla="*/ 225176 h 498131"/>
              <a:gd name="connsiteX114-6613" fmla="*/ 99154 w 1069984"/>
              <a:gd name="connsiteY114-6614" fmla="*/ 242249 h 498131"/>
              <a:gd name="connsiteX115-6615" fmla="*/ 114139 w 1069984"/>
              <a:gd name="connsiteY115-6616" fmla="*/ 263390 h 498131"/>
              <a:gd name="connsiteX116-6617" fmla="*/ 100993 w 1069984"/>
              <a:gd name="connsiteY116-6618" fmla="*/ 271578 h 498131"/>
              <a:gd name="connsiteX117-6619" fmla="*/ 109182 w 1069984"/>
              <a:gd name="connsiteY117-6620" fmla="*/ 274308 h 498131"/>
              <a:gd name="connsiteX118-6621" fmla="*/ 125559 w 1069984"/>
              <a:gd name="connsiteY118-6622" fmla="*/ 285226 h 498131"/>
              <a:gd name="connsiteX119-6623" fmla="*/ 130573 w 1069984"/>
              <a:gd name="connsiteY119-6624" fmla="*/ 266621 h 498131"/>
              <a:gd name="connsiteX120-6625" fmla="*/ 136477 w 1069984"/>
              <a:gd name="connsiteY120-6626" fmla="*/ 255258 h 498131"/>
              <a:gd name="connsiteX121-6627" fmla="*/ 158314 w 1069984"/>
              <a:gd name="connsiteY121-6628" fmla="*/ 233365 h 498131"/>
              <a:gd name="connsiteX122-6629" fmla="*/ 209980 w 1069984"/>
              <a:gd name="connsiteY122-6630" fmla="*/ 241610 h 498131"/>
              <a:gd name="connsiteX123-6631" fmla="*/ 225411 w 1069984"/>
              <a:gd name="connsiteY123-6632" fmla="*/ 266816 h 498131"/>
              <a:gd name="connsiteX124-6633" fmla="*/ 275684 w 1069984"/>
              <a:gd name="connsiteY124-6634" fmla="*/ 268849 h 498131"/>
              <a:gd name="connsiteX125-6635" fmla="*/ 264823 w 1069984"/>
              <a:gd name="connsiteY125-6636" fmla="*/ 266119 h 498131"/>
              <a:gd name="connsiteX126-6637" fmla="*/ 297521 w 1069984"/>
              <a:gd name="connsiteY126-6638" fmla="*/ 250438 h 498131"/>
              <a:gd name="connsiteX127-6639" fmla="*/ 313898 w 1069984"/>
              <a:gd name="connsiteY127-6640" fmla="*/ 233364 h 498131"/>
              <a:gd name="connsiteX128-6641" fmla="*/ 322087 w 1069984"/>
              <a:gd name="connsiteY128-6642" fmla="*/ 214258 h 498131"/>
              <a:gd name="connsiteX129-6643" fmla="*/ 330275 w 1069984"/>
              <a:gd name="connsiteY129-6644" fmla="*/ 211528 h 498131"/>
              <a:gd name="connsiteX130-6645" fmla="*/ 368489 w 1069984"/>
              <a:gd name="connsiteY130-6646" fmla="*/ 214258 h 498131"/>
              <a:gd name="connsiteX131-6647" fmla="*/ 384867 w 1069984"/>
              <a:gd name="connsiteY131-6648" fmla="*/ 219717 h 498131"/>
              <a:gd name="connsiteX132-6649" fmla="*/ 423080 w 1069984"/>
              <a:gd name="connsiteY132-6650" fmla="*/ 225176 h 498131"/>
              <a:gd name="connsiteX133-6651" fmla="*/ 431269 w 1069984"/>
              <a:gd name="connsiteY133-6652" fmla="*/ 227905 h 498131"/>
              <a:gd name="connsiteX134-6653" fmla="*/ 442187 w 1069984"/>
              <a:gd name="connsiteY134-6654" fmla="*/ 230635 h 498131"/>
              <a:gd name="connsiteX135-6655" fmla="*/ 464024 w 1069984"/>
              <a:gd name="connsiteY135-6656" fmla="*/ 247012 h 498131"/>
              <a:gd name="connsiteX136-6657" fmla="*/ 472212 w 1069984"/>
              <a:gd name="connsiteY136-6658" fmla="*/ 252471 h 498131"/>
              <a:gd name="connsiteX137-6659" fmla="*/ 474942 w 1069984"/>
              <a:gd name="connsiteY137-6660" fmla="*/ 260660 h 498131"/>
              <a:gd name="connsiteX138-6661" fmla="*/ 502237 w 1069984"/>
              <a:gd name="connsiteY138-6662" fmla="*/ 271578 h 498131"/>
              <a:gd name="connsiteX139-6663" fmla="*/ 507696 w 1069984"/>
              <a:gd name="connsiteY139-6664" fmla="*/ 263390 h 498131"/>
              <a:gd name="connsiteX140-6665" fmla="*/ 513155 w 1069984"/>
              <a:gd name="connsiteY140-6666" fmla="*/ 241553 h 498131"/>
              <a:gd name="connsiteX141-6667" fmla="*/ 515885 w 1069984"/>
              <a:gd name="connsiteY141-6668" fmla="*/ 233364 h 498131"/>
              <a:gd name="connsiteX142-6669" fmla="*/ 513155 w 1069984"/>
              <a:gd name="connsiteY142-6670" fmla="*/ 176044 h 498131"/>
              <a:gd name="connsiteX143-6671" fmla="*/ 504967 w 1069984"/>
              <a:gd name="connsiteY143-6672" fmla="*/ 170585 h 498131"/>
              <a:gd name="connsiteX144-6673" fmla="*/ 499508 w 1069984"/>
              <a:gd name="connsiteY144-6674" fmla="*/ 162396 h 498131"/>
              <a:gd name="connsiteX145-6675" fmla="*/ 491319 w 1069984"/>
              <a:gd name="connsiteY145-6676" fmla="*/ 154207 h 498131"/>
              <a:gd name="connsiteX146-6677" fmla="*/ 480401 w 1069984"/>
              <a:gd name="connsiteY146-6678" fmla="*/ 132371 h 498131"/>
              <a:gd name="connsiteX147-6679" fmla="*/ 483130 w 1069984"/>
              <a:gd name="connsiteY147-6680" fmla="*/ 91428 h 498131"/>
              <a:gd name="connsiteX148-6681" fmla="*/ 502683 w 1069984"/>
              <a:gd name="connsiteY148-6682" fmla="*/ 79619 h 498131"/>
              <a:gd name="connsiteX149-6683" fmla="*/ 557525 w 1069984"/>
              <a:gd name="connsiteY149-6684" fmla="*/ 73714 h 498131"/>
              <a:gd name="connsiteX150-6685" fmla="*/ 572760 w 1069984"/>
              <a:gd name="connsiteY150-6686" fmla="*/ 56640 h 498131"/>
              <a:gd name="connsiteX151-6687" fmla="*/ 608690 w 1069984"/>
              <a:gd name="connsiteY151-6688" fmla="*/ 28648 h 498131"/>
              <a:gd name="connsiteX0-6689" fmla="*/ 608690 w 1069984"/>
              <a:gd name="connsiteY0-6690" fmla="*/ 28648 h 498131"/>
              <a:gd name="connsiteX1-6691" fmla="*/ 635985 w 1069984"/>
              <a:gd name="connsiteY1-6692" fmla="*/ 31378 h 498131"/>
              <a:gd name="connsiteX2-6693" fmla="*/ 644174 w 1069984"/>
              <a:gd name="connsiteY2-6694" fmla="*/ 34107 h 498131"/>
              <a:gd name="connsiteX3-6695" fmla="*/ 660551 w 1069984"/>
              <a:gd name="connsiteY3-6696" fmla="*/ 36837 h 498131"/>
              <a:gd name="connsiteX4-6697" fmla="*/ 676929 w 1069984"/>
              <a:gd name="connsiteY4-6698" fmla="*/ 42296 h 498131"/>
              <a:gd name="connsiteX5-6699" fmla="*/ 682388 w 1069984"/>
              <a:gd name="connsiteY5-6700" fmla="*/ 50484 h 498131"/>
              <a:gd name="connsiteX6-6701" fmla="*/ 687847 w 1069984"/>
              <a:gd name="connsiteY6-6702" fmla="*/ 66862 h 498131"/>
              <a:gd name="connsiteX7-6703" fmla="*/ 696035 w 1069984"/>
              <a:gd name="connsiteY7-6704" fmla="*/ 69591 h 498131"/>
              <a:gd name="connsiteX8-6705" fmla="*/ 723331 w 1069984"/>
              <a:gd name="connsiteY8-6706" fmla="*/ 66862 h 498131"/>
              <a:gd name="connsiteX9-6707" fmla="*/ 728790 w 1069984"/>
              <a:gd name="connsiteY9-6708" fmla="*/ 58673 h 498131"/>
              <a:gd name="connsiteX10-6709" fmla="*/ 736979 w 1069984"/>
              <a:gd name="connsiteY10-6710" fmla="*/ 55944 h 498131"/>
              <a:gd name="connsiteX11-6711" fmla="*/ 767004 w 1069984"/>
              <a:gd name="connsiteY11-6712" fmla="*/ 58673 h 498131"/>
              <a:gd name="connsiteX12-6713" fmla="*/ 769733 w 1069984"/>
              <a:gd name="connsiteY12-6714" fmla="*/ 66862 h 498131"/>
              <a:gd name="connsiteX13-6715" fmla="*/ 777922 w 1069984"/>
              <a:gd name="connsiteY13-6716" fmla="*/ 69591 h 498131"/>
              <a:gd name="connsiteX14-6717" fmla="*/ 786111 w 1069984"/>
              <a:gd name="connsiteY14-6718" fmla="*/ 75050 h 498131"/>
              <a:gd name="connsiteX15-6719" fmla="*/ 791570 w 1069984"/>
              <a:gd name="connsiteY15-6720" fmla="*/ 80510 h 498131"/>
              <a:gd name="connsiteX16-6721" fmla="*/ 821595 w 1069984"/>
              <a:gd name="connsiteY16-6722" fmla="*/ 77780 h 498131"/>
              <a:gd name="connsiteX17-6723" fmla="*/ 837972 w 1069984"/>
              <a:gd name="connsiteY17-6724" fmla="*/ 45025 h 498131"/>
              <a:gd name="connsiteX18-6725" fmla="*/ 840702 w 1069984"/>
              <a:gd name="connsiteY18-6726" fmla="*/ 36837 h 498131"/>
              <a:gd name="connsiteX19-6727" fmla="*/ 843431 w 1069984"/>
              <a:gd name="connsiteY19-6728" fmla="*/ 25918 h 498131"/>
              <a:gd name="connsiteX20-6729" fmla="*/ 851620 w 1069984"/>
              <a:gd name="connsiteY20-6730" fmla="*/ 13664 h 498131"/>
              <a:gd name="connsiteX21-6731" fmla="*/ 868693 w 1069984"/>
              <a:gd name="connsiteY21-6732" fmla="*/ 9793 h 498131"/>
              <a:gd name="connsiteX22-6733" fmla="*/ 883484 w 1069984"/>
              <a:gd name="connsiteY22-6734" fmla="*/ 16 h 498131"/>
              <a:gd name="connsiteX23-6735" fmla="*/ 906211 w 1069984"/>
              <a:gd name="connsiteY23-6736" fmla="*/ 12271 h 498131"/>
              <a:gd name="connsiteX24-6737" fmla="*/ 914400 w 1069984"/>
              <a:gd name="connsiteY24-6738" fmla="*/ 39566 h 498131"/>
              <a:gd name="connsiteX25-6739" fmla="*/ 930777 w 1069984"/>
              <a:gd name="connsiteY25-6740" fmla="*/ 47755 h 498131"/>
              <a:gd name="connsiteX26-6741" fmla="*/ 947154 w 1069984"/>
              <a:gd name="connsiteY26-6742" fmla="*/ 53214 h 498131"/>
              <a:gd name="connsiteX27-6743" fmla="*/ 955343 w 1069984"/>
              <a:gd name="connsiteY27-6744" fmla="*/ 55944 h 498131"/>
              <a:gd name="connsiteX28-6745" fmla="*/ 999016 w 1069984"/>
              <a:gd name="connsiteY28-6746" fmla="*/ 58673 h 498131"/>
              <a:gd name="connsiteX29-6747" fmla="*/ 1004475 w 1069984"/>
              <a:gd name="connsiteY29-6748" fmla="*/ 66862 h 498131"/>
              <a:gd name="connsiteX30-6749" fmla="*/ 1012664 w 1069984"/>
              <a:gd name="connsiteY30-6750" fmla="*/ 69591 h 498131"/>
              <a:gd name="connsiteX31-6751" fmla="*/ 1026311 w 1069984"/>
              <a:gd name="connsiteY31-6752" fmla="*/ 80510 h 498131"/>
              <a:gd name="connsiteX32-6753" fmla="*/ 1029041 w 1069984"/>
              <a:gd name="connsiteY32-6754" fmla="*/ 99616 h 498131"/>
              <a:gd name="connsiteX33-6755" fmla="*/ 1031770 w 1069984"/>
              <a:gd name="connsiteY33-6756" fmla="*/ 107805 h 498131"/>
              <a:gd name="connsiteX34-6757" fmla="*/ 1039959 w 1069984"/>
              <a:gd name="connsiteY34-6758" fmla="*/ 110535 h 498131"/>
              <a:gd name="connsiteX35-6759" fmla="*/ 1045418 w 1069984"/>
              <a:gd name="connsiteY35-6760" fmla="*/ 118723 h 498131"/>
              <a:gd name="connsiteX36-6761" fmla="*/ 1050877 w 1069984"/>
              <a:gd name="connsiteY36-6762" fmla="*/ 140560 h 498131"/>
              <a:gd name="connsiteX37-6763" fmla="*/ 1056336 w 1069984"/>
              <a:gd name="connsiteY37-6764" fmla="*/ 148748 h 498131"/>
              <a:gd name="connsiteX38-6765" fmla="*/ 1059066 w 1069984"/>
              <a:gd name="connsiteY38-6766" fmla="*/ 159667 h 498131"/>
              <a:gd name="connsiteX39-6767" fmla="*/ 1069984 w 1069984"/>
              <a:gd name="connsiteY39-6768" fmla="*/ 176044 h 498131"/>
              <a:gd name="connsiteX40-6769" fmla="*/ 1061795 w 1069984"/>
              <a:gd name="connsiteY40-6770" fmla="*/ 192421 h 498131"/>
              <a:gd name="connsiteX41-6771" fmla="*/ 1059066 w 1069984"/>
              <a:gd name="connsiteY41-6772" fmla="*/ 200610 h 498131"/>
              <a:gd name="connsiteX42-6773" fmla="*/ 1048148 w 1069984"/>
              <a:gd name="connsiteY42-6774" fmla="*/ 203339 h 498131"/>
              <a:gd name="connsiteX43-6775" fmla="*/ 1034500 w 1069984"/>
              <a:gd name="connsiteY43-6776" fmla="*/ 214258 h 498131"/>
              <a:gd name="connsiteX44-6777" fmla="*/ 1026311 w 1069984"/>
              <a:gd name="connsiteY44-6778" fmla="*/ 230635 h 498131"/>
              <a:gd name="connsiteX45-6779" fmla="*/ 1023582 w 1069984"/>
              <a:gd name="connsiteY45-6780" fmla="*/ 247012 h 498131"/>
              <a:gd name="connsiteX46-6781" fmla="*/ 1020852 w 1069984"/>
              <a:gd name="connsiteY46-6782" fmla="*/ 255201 h 498131"/>
              <a:gd name="connsiteX47-6783" fmla="*/ 1012664 w 1069984"/>
              <a:gd name="connsiteY47-6784" fmla="*/ 257930 h 498131"/>
              <a:gd name="connsiteX48-6785" fmla="*/ 1007204 w 1069984"/>
              <a:gd name="connsiteY48-6786" fmla="*/ 263390 h 498131"/>
              <a:gd name="connsiteX49-6787" fmla="*/ 996286 w 1069984"/>
              <a:gd name="connsiteY49-6788" fmla="*/ 279767 h 498131"/>
              <a:gd name="connsiteX50-6789" fmla="*/ 993557 w 1069984"/>
              <a:gd name="connsiteY50-6790" fmla="*/ 287955 h 498131"/>
              <a:gd name="connsiteX51-6791" fmla="*/ 982638 w 1069984"/>
              <a:gd name="connsiteY51-6792" fmla="*/ 298874 h 498131"/>
              <a:gd name="connsiteX52-6793" fmla="*/ 979909 w 1069984"/>
              <a:gd name="connsiteY52-6794" fmla="*/ 307062 h 498131"/>
              <a:gd name="connsiteX53-6795" fmla="*/ 974450 w 1069984"/>
              <a:gd name="connsiteY53-6796" fmla="*/ 326169 h 498131"/>
              <a:gd name="connsiteX54-6797" fmla="*/ 968991 w 1069984"/>
              <a:gd name="connsiteY54-6798" fmla="*/ 334358 h 498131"/>
              <a:gd name="connsiteX55-6799" fmla="*/ 963532 w 1069984"/>
              <a:gd name="connsiteY55-6800" fmla="*/ 350735 h 498131"/>
              <a:gd name="connsiteX56-6801" fmla="*/ 949884 w 1069984"/>
              <a:gd name="connsiteY56-6802" fmla="*/ 375301 h 498131"/>
              <a:gd name="connsiteX57-6803" fmla="*/ 941695 w 1069984"/>
              <a:gd name="connsiteY57-6804" fmla="*/ 378031 h 498131"/>
              <a:gd name="connsiteX58-6805" fmla="*/ 928047 w 1069984"/>
              <a:gd name="connsiteY58-6806" fmla="*/ 388949 h 498131"/>
              <a:gd name="connsiteX59-6807" fmla="*/ 922588 w 1069984"/>
              <a:gd name="connsiteY59-6808" fmla="*/ 397138 h 498131"/>
              <a:gd name="connsiteX60-6809" fmla="*/ 906211 w 1069984"/>
              <a:gd name="connsiteY60-6810" fmla="*/ 402597 h 498131"/>
              <a:gd name="connsiteX61-6811" fmla="*/ 898022 w 1069984"/>
              <a:gd name="connsiteY61-6812" fmla="*/ 405326 h 498131"/>
              <a:gd name="connsiteX62-6813" fmla="*/ 884375 w 1069984"/>
              <a:gd name="connsiteY62-6814" fmla="*/ 418974 h 498131"/>
              <a:gd name="connsiteX63-6815" fmla="*/ 876186 w 1069984"/>
              <a:gd name="connsiteY63-6816" fmla="*/ 435351 h 498131"/>
              <a:gd name="connsiteX64-6817" fmla="*/ 859809 w 1069984"/>
              <a:gd name="connsiteY64-6818" fmla="*/ 438081 h 498131"/>
              <a:gd name="connsiteX65-6819" fmla="*/ 756086 w 1069984"/>
              <a:gd name="connsiteY65-6820" fmla="*/ 435351 h 498131"/>
              <a:gd name="connsiteX66-6821" fmla="*/ 726061 w 1069984"/>
              <a:gd name="connsiteY66-6822" fmla="*/ 435351 h 498131"/>
              <a:gd name="connsiteX67-6823" fmla="*/ 723331 w 1069984"/>
              <a:gd name="connsiteY67-6824" fmla="*/ 443540 h 498131"/>
              <a:gd name="connsiteX68-6825" fmla="*/ 706954 w 1069984"/>
              <a:gd name="connsiteY68-6826" fmla="*/ 451729 h 498131"/>
              <a:gd name="connsiteX69-6827" fmla="*/ 698765 w 1069984"/>
              <a:gd name="connsiteY69-6828" fmla="*/ 457188 h 498131"/>
              <a:gd name="connsiteX70-6829" fmla="*/ 685117 w 1069984"/>
              <a:gd name="connsiteY70-6830" fmla="*/ 468106 h 498131"/>
              <a:gd name="connsiteX71-6831" fmla="*/ 679658 w 1069984"/>
              <a:gd name="connsiteY71-6832" fmla="*/ 476295 h 498131"/>
              <a:gd name="connsiteX72-6833" fmla="*/ 674199 w 1069984"/>
              <a:gd name="connsiteY72-6834" fmla="*/ 492672 h 498131"/>
              <a:gd name="connsiteX73-6835" fmla="*/ 657822 w 1069984"/>
              <a:gd name="connsiteY73-6836" fmla="*/ 498131 h 498131"/>
              <a:gd name="connsiteX74-6837" fmla="*/ 537721 w 1069984"/>
              <a:gd name="connsiteY74-6838" fmla="*/ 495401 h 498131"/>
              <a:gd name="connsiteX75-6839" fmla="*/ 532262 w 1069984"/>
              <a:gd name="connsiteY75-6840" fmla="*/ 487213 h 498131"/>
              <a:gd name="connsiteX76-6841" fmla="*/ 524074 w 1069984"/>
              <a:gd name="connsiteY76-6842" fmla="*/ 484483 h 498131"/>
              <a:gd name="connsiteX77-6843" fmla="*/ 510426 w 1069984"/>
              <a:gd name="connsiteY77-6844" fmla="*/ 481754 h 498131"/>
              <a:gd name="connsiteX78-6845" fmla="*/ 499508 w 1069984"/>
              <a:gd name="connsiteY78-6846" fmla="*/ 479024 h 498131"/>
              <a:gd name="connsiteX79-6847" fmla="*/ 491319 w 1069984"/>
              <a:gd name="connsiteY79-6848" fmla="*/ 473565 h 498131"/>
              <a:gd name="connsiteX80-6849" fmla="*/ 472212 w 1069984"/>
              <a:gd name="connsiteY80-6850" fmla="*/ 468106 h 498131"/>
              <a:gd name="connsiteX81-6851" fmla="*/ 455835 w 1069984"/>
              <a:gd name="connsiteY81-6852" fmla="*/ 459917 h 498131"/>
              <a:gd name="connsiteX82-6853" fmla="*/ 447646 w 1069984"/>
              <a:gd name="connsiteY82-6854" fmla="*/ 454458 h 498131"/>
              <a:gd name="connsiteX83-6855" fmla="*/ 428539 w 1069984"/>
              <a:gd name="connsiteY83-6856" fmla="*/ 448999 h 498131"/>
              <a:gd name="connsiteX84-6857" fmla="*/ 420351 w 1069984"/>
              <a:gd name="connsiteY84-6858" fmla="*/ 446270 h 498131"/>
              <a:gd name="connsiteX85-6859" fmla="*/ 414892 w 1069984"/>
              <a:gd name="connsiteY85-6860" fmla="*/ 440810 h 498131"/>
              <a:gd name="connsiteX86-6861" fmla="*/ 368489 w 1069984"/>
              <a:gd name="connsiteY86-6862" fmla="*/ 443540 h 498131"/>
              <a:gd name="connsiteX87-6863" fmla="*/ 302980 w 1069984"/>
              <a:gd name="connsiteY87-6864" fmla="*/ 438081 h 498131"/>
              <a:gd name="connsiteX88-6865" fmla="*/ 294791 w 1069984"/>
              <a:gd name="connsiteY88-6866" fmla="*/ 429892 h 498131"/>
              <a:gd name="connsiteX89-6867" fmla="*/ 281144 w 1069984"/>
              <a:gd name="connsiteY89-6868" fmla="*/ 408056 h 498131"/>
              <a:gd name="connsiteX90-6869" fmla="*/ 270225 w 1069984"/>
              <a:gd name="connsiteY90-6870" fmla="*/ 405326 h 498131"/>
              <a:gd name="connsiteX91-6871" fmla="*/ 185609 w 1069984"/>
              <a:gd name="connsiteY91-6872" fmla="*/ 408056 h 498131"/>
              <a:gd name="connsiteX92-6873" fmla="*/ 180150 w 1069984"/>
              <a:gd name="connsiteY92-6874" fmla="*/ 416244 h 498131"/>
              <a:gd name="connsiteX93-6875" fmla="*/ 171961 w 1069984"/>
              <a:gd name="connsiteY93-6876" fmla="*/ 429892 h 498131"/>
              <a:gd name="connsiteX94-6877" fmla="*/ 120100 w 1069984"/>
              <a:gd name="connsiteY94-6878" fmla="*/ 427163 h 498131"/>
              <a:gd name="connsiteX95-6879" fmla="*/ 120100 w 1069984"/>
              <a:gd name="connsiteY95-6880" fmla="*/ 408056 h 498131"/>
              <a:gd name="connsiteX96-6881" fmla="*/ 128289 w 1069984"/>
              <a:gd name="connsiteY96-6882" fmla="*/ 405326 h 498131"/>
              <a:gd name="connsiteX97-6883" fmla="*/ 141936 w 1069984"/>
              <a:gd name="connsiteY97-6884" fmla="*/ 402597 h 498131"/>
              <a:gd name="connsiteX98-6885" fmla="*/ 150125 w 1069984"/>
              <a:gd name="connsiteY98-6886" fmla="*/ 399867 h 498131"/>
              <a:gd name="connsiteX99-6887" fmla="*/ 161043 w 1069984"/>
              <a:gd name="connsiteY99-6888" fmla="*/ 397138 h 498131"/>
              <a:gd name="connsiteX100-6889" fmla="*/ 152855 w 1069984"/>
              <a:gd name="connsiteY100-6890" fmla="*/ 372572 h 498131"/>
              <a:gd name="connsiteX101-6891" fmla="*/ 84616 w 1069984"/>
              <a:gd name="connsiteY101-6892" fmla="*/ 364383 h 498131"/>
              <a:gd name="connsiteX102-6893" fmla="*/ 68238 w 1069984"/>
              <a:gd name="connsiteY102-6894" fmla="*/ 342547 h 498131"/>
              <a:gd name="connsiteX103-6895" fmla="*/ 62779 w 1069984"/>
              <a:gd name="connsiteY103-6896" fmla="*/ 326169 h 498131"/>
              <a:gd name="connsiteX104-6897" fmla="*/ 46402 w 1069984"/>
              <a:gd name="connsiteY104-6898" fmla="*/ 320710 h 498131"/>
              <a:gd name="connsiteX105-6899" fmla="*/ 30025 w 1069984"/>
              <a:gd name="connsiteY105-6900" fmla="*/ 309792 h 498131"/>
              <a:gd name="connsiteX106-6901" fmla="*/ 13647 w 1069984"/>
              <a:gd name="connsiteY106-6902" fmla="*/ 301603 h 498131"/>
              <a:gd name="connsiteX107-6903" fmla="*/ 5459 w 1069984"/>
              <a:gd name="connsiteY107-6904" fmla="*/ 279767 h 498131"/>
              <a:gd name="connsiteX108-6905" fmla="*/ 0 w 1069984"/>
              <a:gd name="connsiteY108-6906" fmla="*/ 271578 h 498131"/>
              <a:gd name="connsiteX109-6907" fmla="*/ 2729 w 1069984"/>
              <a:gd name="connsiteY109-6908" fmla="*/ 241553 h 498131"/>
              <a:gd name="connsiteX110-6909" fmla="*/ 16377 w 1069984"/>
              <a:gd name="connsiteY110-6910" fmla="*/ 236094 h 498131"/>
              <a:gd name="connsiteX111-6911" fmla="*/ 40943 w 1069984"/>
              <a:gd name="connsiteY111-6912" fmla="*/ 225176 h 498131"/>
              <a:gd name="connsiteX112-6913" fmla="*/ 49132 w 1069984"/>
              <a:gd name="connsiteY112-6914" fmla="*/ 222446 h 498131"/>
              <a:gd name="connsiteX113-6915" fmla="*/ 90075 w 1069984"/>
              <a:gd name="connsiteY113-6916" fmla="*/ 225176 h 498131"/>
              <a:gd name="connsiteX114-6917" fmla="*/ 99154 w 1069984"/>
              <a:gd name="connsiteY114-6918" fmla="*/ 242249 h 498131"/>
              <a:gd name="connsiteX115-6919" fmla="*/ 114139 w 1069984"/>
              <a:gd name="connsiteY115-6920" fmla="*/ 263390 h 498131"/>
              <a:gd name="connsiteX116-6921" fmla="*/ 100993 w 1069984"/>
              <a:gd name="connsiteY116-6922" fmla="*/ 271578 h 498131"/>
              <a:gd name="connsiteX117-6923" fmla="*/ 109182 w 1069984"/>
              <a:gd name="connsiteY117-6924" fmla="*/ 274308 h 498131"/>
              <a:gd name="connsiteX118-6925" fmla="*/ 125559 w 1069984"/>
              <a:gd name="connsiteY118-6926" fmla="*/ 285226 h 498131"/>
              <a:gd name="connsiteX119-6927" fmla="*/ 130573 w 1069984"/>
              <a:gd name="connsiteY119-6928" fmla="*/ 266621 h 498131"/>
              <a:gd name="connsiteX120-6929" fmla="*/ 136477 w 1069984"/>
              <a:gd name="connsiteY120-6930" fmla="*/ 255258 h 498131"/>
              <a:gd name="connsiteX121-6931" fmla="*/ 158314 w 1069984"/>
              <a:gd name="connsiteY121-6932" fmla="*/ 233365 h 498131"/>
              <a:gd name="connsiteX122-6933" fmla="*/ 209980 w 1069984"/>
              <a:gd name="connsiteY122-6934" fmla="*/ 241610 h 498131"/>
              <a:gd name="connsiteX123-6935" fmla="*/ 225411 w 1069984"/>
              <a:gd name="connsiteY123-6936" fmla="*/ 266816 h 498131"/>
              <a:gd name="connsiteX124-6937" fmla="*/ 275684 w 1069984"/>
              <a:gd name="connsiteY124-6938" fmla="*/ 268849 h 498131"/>
              <a:gd name="connsiteX125-6939" fmla="*/ 264823 w 1069984"/>
              <a:gd name="connsiteY125-6940" fmla="*/ 266119 h 498131"/>
              <a:gd name="connsiteX126-6941" fmla="*/ 297521 w 1069984"/>
              <a:gd name="connsiteY126-6942" fmla="*/ 250438 h 498131"/>
              <a:gd name="connsiteX127-6943" fmla="*/ 313898 w 1069984"/>
              <a:gd name="connsiteY127-6944" fmla="*/ 233364 h 498131"/>
              <a:gd name="connsiteX128-6945" fmla="*/ 322087 w 1069984"/>
              <a:gd name="connsiteY128-6946" fmla="*/ 214258 h 498131"/>
              <a:gd name="connsiteX129-6947" fmla="*/ 330275 w 1069984"/>
              <a:gd name="connsiteY129-6948" fmla="*/ 211528 h 498131"/>
              <a:gd name="connsiteX130-6949" fmla="*/ 368489 w 1069984"/>
              <a:gd name="connsiteY130-6950" fmla="*/ 214258 h 498131"/>
              <a:gd name="connsiteX131-6951" fmla="*/ 384867 w 1069984"/>
              <a:gd name="connsiteY131-6952" fmla="*/ 219717 h 498131"/>
              <a:gd name="connsiteX132-6953" fmla="*/ 423080 w 1069984"/>
              <a:gd name="connsiteY132-6954" fmla="*/ 225176 h 498131"/>
              <a:gd name="connsiteX133-6955" fmla="*/ 431269 w 1069984"/>
              <a:gd name="connsiteY133-6956" fmla="*/ 227905 h 498131"/>
              <a:gd name="connsiteX134-6957" fmla="*/ 442187 w 1069984"/>
              <a:gd name="connsiteY134-6958" fmla="*/ 230635 h 498131"/>
              <a:gd name="connsiteX135-6959" fmla="*/ 464024 w 1069984"/>
              <a:gd name="connsiteY135-6960" fmla="*/ 247012 h 498131"/>
              <a:gd name="connsiteX136-6961" fmla="*/ 472212 w 1069984"/>
              <a:gd name="connsiteY136-6962" fmla="*/ 252471 h 498131"/>
              <a:gd name="connsiteX137-6963" fmla="*/ 474942 w 1069984"/>
              <a:gd name="connsiteY137-6964" fmla="*/ 260660 h 498131"/>
              <a:gd name="connsiteX138-6965" fmla="*/ 502237 w 1069984"/>
              <a:gd name="connsiteY138-6966" fmla="*/ 271578 h 498131"/>
              <a:gd name="connsiteX139-6967" fmla="*/ 507696 w 1069984"/>
              <a:gd name="connsiteY139-6968" fmla="*/ 263390 h 498131"/>
              <a:gd name="connsiteX140-6969" fmla="*/ 513155 w 1069984"/>
              <a:gd name="connsiteY140-6970" fmla="*/ 241553 h 498131"/>
              <a:gd name="connsiteX141-6971" fmla="*/ 515885 w 1069984"/>
              <a:gd name="connsiteY141-6972" fmla="*/ 233364 h 498131"/>
              <a:gd name="connsiteX142-6973" fmla="*/ 513155 w 1069984"/>
              <a:gd name="connsiteY142-6974" fmla="*/ 176044 h 498131"/>
              <a:gd name="connsiteX143-6975" fmla="*/ 504967 w 1069984"/>
              <a:gd name="connsiteY143-6976" fmla="*/ 170585 h 498131"/>
              <a:gd name="connsiteX144-6977" fmla="*/ 499508 w 1069984"/>
              <a:gd name="connsiteY144-6978" fmla="*/ 162396 h 498131"/>
              <a:gd name="connsiteX145-6979" fmla="*/ 491319 w 1069984"/>
              <a:gd name="connsiteY145-6980" fmla="*/ 154207 h 498131"/>
              <a:gd name="connsiteX146-6981" fmla="*/ 480401 w 1069984"/>
              <a:gd name="connsiteY146-6982" fmla="*/ 132371 h 498131"/>
              <a:gd name="connsiteX147-6983" fmla="*/ 483130 w 1069984"/>
              <a:gd name="connsiteY147-6984" fmla="*/ 91428 h 498131"/>
              <a:gd name="connsiteX148-6985" fmla="*/ 502683 w 1069984"/>
              <a:gd name="connsiteY148-6986" fmla="*/ 79619 h 498131"/>
              <a:gd name="connsiteX149-6987" fmla="*/ 557525 w 1069984"/>
              <a:gd name="connsiteY149-6988" fmla="*/ 73714 h 498131"/>
              <a:gd name="connsiteX150-6989" fmla="*/ 572760 w 1069984"/>
              <a:gd name="connsiteY150-6990" fmla="*/ 56640 h 498131"/>
              <a:gd name="connsiteX151-6991" fmla="*/ 608690 w 1069984"/>
              <a:gd name="connsiteY151-6992" fmla="*/ 28648 h 498131"/>
              <a:gd name="connsiteX0-6993" fmla="*/ 608690 w 1069984"/>
              <a:gd name="connsiteY0-6994" fmla="*/ 28648 h 498131"/>
              <a:gd name="connsiteX1-6995" fmla="*/ 635985 w 1069984"/>
              <a:gd name="connsiteY1-6996" fmla="*/ 31378 h 498131"/>
              <a:gd name="connsiteX2-6997" fmla="*/ 644174 w 1069984"/>
              <a:gd name="connsiteY2-6998" fmla="*/ 34107 h 498131"/>
              <a:gd name="connsiteX3-6999" fmla="*/ 660551 w 1069984"/>
              <a:gd name="connsiteY3-7000" fmla="*/ 36837 h 498131"/>
              <a:gd name="connsiteX4-7001" fmla="*/ 676929 w 1069984"/>
              <a:gd name="connsiteY4-7002" fmla="*/ 42296 h 498131"/>
              <a:gd name="connsiteX5-7003" fmla="*/ 682388 w 1069984"/>
              <a:gd name="connsiteY5-7004" fmla="*/ 50484 h 498131"/>
              <a:gd name="connsiteX6-7005" fmla="*/ 687847 w 1069984"/>
              <a:gd name="connsiteY6-7006" fmla="*/ 66862 h 498131"/>
              <a:gd name="connsiteX7-7007" fmla="*/ 696035 w 1069984"/>
              <a:gd name="connsiteY7-7008" fmla="*/ 69591 h 498131"/>
              <a:gd name="connsiteX8-7009" fmla="*/ 723331 w 1069984"/>
              <a:gd name="connsiteY8-7010" fmla="*/ 66862 h 498131"/>
              <a:gd name="connsiteX9-7011" fmla="*/ 728790 w 1069984"/>
              <a:gd name="connsiteY9-7012" fmla="*/ 58673 h 498131"/>
              <a:gd name="connsiteX10-7013" fmla="*/ 736979 w 1069984"/>
              <a:gd name="connsiteY10-7014" fmla="*/ 55944 h 498131"/>
              <a:gd name="connsiteX11-7015" fmla="*/ 767004 w 1069984"/>
              <a:gd name="connsiteY11-7016" fmla="*/ 58673 h 498131"/>
              <a:gd name="connsiteX12-7017" fmla="*/ 769733 w 1069984"/>
              <a:gd name="connsiteY12-7018" fmla="*/ 66862 h 498131"/>
              <a:gd name="connsiteX13-7019" fmla="*/ 777922 w 1069984"/>
              <a:gd name="connsiteY13-7020" fmla="*/ 69591 h 498131"/>
              <a:gd name="connsiteX14-7021" fmla="*/ 786111 w 1069984"/>
              <a:gd name="connsiteY14-7022" fmla="*/ 75050 h 498131"/>
              <a:gd name="connsiteX15-7023" fmla="*/ 791570 w 1069984"/>
              <a:gd name="connsiteY15-7024" fmla="*/ 80510 h 498131"/>
              <a:gd name="connsiteX16-7025" fmla="*/ 821595 w 1069984"/>
              <a:gd name="connsiteY16-7026" fmla="*/ 77780 h 498131"/>
              <a:gd name="connsiteX17-7027" fmla="*/ 837972 w 1069984"/>
              <a:gd name="connsiteY17-7028" fmla="*/ 45025 h 498131"/>
              <a:gd name="connsiteX18-7029" fmla="*/ 840702 w 1069984"/>
              <a:gd name="connsiteY18-7030" fmla="*/ 36837 h 498131"/>
              <a:gd name="connsiteX19-7031" fmla="*/ 843431 w 1069984"/>
              <a:gd name="connsiteY19-7032" fmla="*/ 25918 h 498131"/>
              <a:gd name="connsiteX20-7033" fmla="*/ 851620 w 1069984"/>
              <a:gd name="connsiteY20-7034" fmla="*/ 13664 h 498131"/>
              <a:gd name="connsiteX21-7035" fmla="*/ 868693 w 1069984"/>
              <a:gd name="connsiteY21-7036" fmla="*/ 9793 h 498131"/>
              <a:gd name="connsiteX22-7037" fmla="*/ 883484 w 1069984"/>
              <a:gd name="connsiteY22-7038" fmla="*/ 16 h 498131"/>
              <a:gd name="connsiteX23-7039" fmla="*/ 906211 w 1069984"/>
              <a:gd name="connsiteY23-7040" fmla="*/ 12271 h 498131"/>
              <a:gd name="connsiteX24-7041" fmla="*/ 914400 w 1069984"/>
              <a:gd name="connsiteY24-7042" fmla="*/ 39566 h 498131"/>
              <a:gd name="connsiteX25-7043" fmla="*/ 930777 w 1069984"/>
              <a:gd name="connsiteY25-7044" fmla="*/ 47755 h 498131"/>
              <a:gd name="connsiteX26-7045" fmla="*/ 947154 w 1069984"/>
              <a:gd name="connsiteY26-7046" fmla="*/ 53214 h 498131"/>
              <a:gd name="connsiteX27-7047" fmla="*/ 955343 w 1069984"/>
              <a:gd name="connsiteY27-7048" fmla="*/ 55944 h 498131"/>
              <a:gd name="connsiteX28-7049" fmla="*/ 999016 w 1069984"/>
              <a:gd name="connsiteY28-7050" fmla="*/ 58673 h 498131"/>
              <a:gd name="connsiteX29-7051" fmla="*/ 1004475 w 1069984"/>
              <a:gd name="connsiteY29-7052" fmla="*/ 66862 h 498131"/>
              <a:gd name="connsiteX30-7053" fmla="*/ 1012664 w 1069984"/>
              <a:gd name="connsiteY30-7054" fmla="*/ 69591 h 498131"/>
              <a:gd name="connsiteX31-7055" fmla="*/ 1026311 w 1069984"/>
              <a:gd name="connsiteY31-7056" fmla="*/ 80510 h 498131"/>
              <a:gd name="connsiteX32-7057" fmla="*/ 1029041 w 1069984"/>
              <a:gd name="connsiteY32-7058" fmla="*/ 99616 h 498131"/>
              <a:gd name="connsiteX33-7059" fmla="*/ 1031770 w 1069984"/>
              <a:gd name="connsiteY33-7060" fmla="*/ 107805 h 498131"/>
              <a:gd name="connsiteX34-7061" fmla="*/ 1039959 w 1069984"/>
              <a:gd name="connsiteY34-7062" fmla="*/ 110535 h 498131"/>
              <a:gd name="connsiteX35-7063" fmla="*/ 1045418 w 1069984"/>
              <a:gd name="connsiteY35-7064" fmla="*/ 118723 h 498131"/>
              <a:gd name="connsiteX36-7065" fmla="*/ 1050877 w 1069984"/>
              <a:gd name="connsiteY36-7066" fmla="*/ 140560 h 498131"/>
              <a:gd name="connsiteX37-7067" fmla="*/ 1056336 w 1069984"/>
              <a:gd name="connsiteY37-7068" fmla="*/ 148748 h 498131"/>
              <a:gd name="connsiteX38-7069" fmla="*/ 1059066 w 1069984"/>
              <a:gd name="connsiteY38-7070" fmla="*/ 159667 h 498131"/>
              <a:gd name="connsiteX39-7071" fmla="*/ 1069984 w 1069984"/>
              <a:gd name="connsiteY39-7072" fmla="*/ 176044 h 498131"/>
              <a:gd name="connsiteX40-7073" fmla="*/ 1061795 w 1069984"/>
              <a:gd name="connsiteY40-7074" fmla="*/ 192421 h 498131"/>
              <a:gd name="connsiteX41-7075" fmla="*/ 1059066 w 1069984"/>
              <a:gd name="connsiteY41-7076" fmla="*/ 200610 h 498131"/>
              <a:gd name="connsiteX42-7077" fmla="*/ 1048148 w 1069984"/>
              <a:gd name="connsiteY42-7078" fmla="*/ 203339 h 498131"/>
              <a:gd name="connsiteX43-7079" fmla="*/ 1034500 w 1069984"/>
              <a:gd name="connsiteY43-7080" fmla="*/ 214258 h 498131"/>
              <a:gd name="connsiteX44-7081" fmla="*/ 1026311 w 1069984"/>
              <a:gd name="connsiteY44-7082" fmla="*/ 230635 h 498131"/>
              <a:gd name="connsiteX45-7083" fmla="*/ 1023582 w 1069984"/>
              <a:gd name="connsiteY45-7084" fmla="*/ 247012 h 498131"/>
              <a:gd name="connsiteX46-7085" fmla="*/ 1020852 w 1069984"/>
              <a:gd name="connsiteY46-7086" fmla="*/ 255201 h 498131"/>
              <a:gd name="connsiteX47-7087" fmla="*/ 1012664 w 1069984"/>
              <a:gd name="connsiteY47-7088" fmla="*/ 257930 h 498131"/>
              <a:gd name="connsiteX48-7089" fmla="*/ 1007204 w 1069984"/>
              <a:gd name="connsiteY48-7090" fmla="*/ 263390 h 498131"/>
              <a:gd name="connsiteX49-7091" fmla="*/ 996286 w 1069984"/>
              <a:gd name="connsiteY49-7092" fmla="*/ 279767 h 498131"/>
              <a:gd name="connsiteX50-7093" fmla="*/ 993557 w 1069984"/>
              <a:gd name="connsiteY50-7094" fmla="*/ 287955 h 498131"/>
              <a:gd name="connsiteX51-7095" fmla="*/ 982638 w 1069984"/>
              <a:gd name="connsiteY51-7096" fmla="*/ 298874 h 498131"/>
              <a:gd name="connsiteX52-7097" fmla="*/ 979909 w 1069984"/>
              <a:gd name="connsiteY52-7098" fmla="*/ 307062 h 498131"/>
              <a:gd name="connsiteX53-7099" fmla="*/ 974450 w 1069984"/>
              <a:gd name="connsiteY53-7100" fmla="*/ 326169 h 498131"/>
              <a:gd name="connsiteX54-7101" fmla="*/ 968991 w 1069984"/>
              <a:gd name="connsiteY54-7102" fmla="*/ 334358 h 498131"/>
              <a:gd name="connsiteX55-7103" fmla="*/ 963532 w 1069984"/>
              <a:gd name="connsiteY55-7104" fmla="*/ 350735 h 498131"/>
              <a:gd name="connsiteX56-7105" fmla="*/ 949884 w 1069984"/>
              <a:gd name="connsiteY56-7106" fmla="*/ 375301 h 498131"/>
              <a:gd name="connsiteX57-7107" fmla="*/ 941695 w 1069984"/>
              <a:gd name="connsiteY57-7108" fmla="*/ 378031 h 498131"/>
              <a:gd name="connsiteX58-7109" fmla="*/ 928047 w 1069984"/>
              <a:gd name="connsiteY58-7110" fmla="*/ 388949 h 498131"/>
              <a:gd name="connsiteX59-7111" fmla="*/ 922588 w 1069984"/>
              <a:gd name="connsiteY59-7112" fmla="*/ 397138 h 498131"/>
              <a:gd name="connsiteX60-7113" fmla="*/ 906211 w 1069984"/>
              <a:gd name="connsiteY60-7114" fmla="*/ 402597 h 498131"/>
              <a:gd name="connsiteX61-7115" fmla="*/ 898022 w 1069984"/>
              <a:gd name="connsiteY61-7116" fmla="*/ 405326 h 498131"/>
              <a:gd name="connsiteX62-7117" fmla="*/ 884375 w 1069984"/>
              <a:gd name="connsiteY62-7118" fmla="*/ 418974 h 498131"/>
              <a:gd name="connsiteX63-7119" fmla="*/ 876186 w 1069984"/>
              <a:gd name="connsiteY63-7120" fmla="*/ 435351 h 498131"/>
              <a:gd name="connsiteX64-7121" fmla="*/ 859809 w 1069984"/>
              <a:gd name="connsiteY64-7122" fmla="*/ 438081 h 498131"/>
              <a:gd name="connsiteX65-7123" fmla="*/ 756086 w 1069984"/>
              <a:gd name="connsiteY65-7124" fmla="*/ 435351 h 498131"/>
              <a:gd name="connsiteX66-7125" fmla="*/ 726061 w 1069984"/>
              <a:gd name="connsiteY66-7126" fmla="*/ 435351 h 498131"/>
              <a:gd name="connsiteX67-7127" fmla="*/ 723331 w 1069984"/>
              <a:gd name="connsiteY67-7128" fmla="*/ 443540 h 498131"/>
              <a:gd name="connsiteX68-7129" fmla="*/ 706954 w 1069984"/>
              <a:gd name="connsiteY68-7130" fmla="*/ 451729 h 498131"/>
              <a:gd name="connsiteX69-7131" fmla="*/ 698765 w 1069984"/>
              <a:gd name="connsiteY69-7132" fmla="*/ 457188 h 498131"/>
              <a:gd name="connsiteX70-7133" fmla="*/ 685117 w 1069984"/>
              <a:gd name="connsiteY70-7134" fmla="*/ 468106 h 498131"/>
              <a:gd name="connsiteX71-7135" fmla="*/ 679658 w 1069984"/>
              <a:gd name="connsiteY71-7136" fmla="*/ 476295 h 498131"/>
              <a:gd name="connsiteX72-7137" fmla="*/ 674199 w 1069984"/>
              <a:gd name="connsiteY72-7138" fmla="*/ 492672 h 498131"/>
              <a:gd name="connsiteX73-7139" fmla="*/ 657822 w 1069984"/>
              <a:gd name="connsiteY73-7140" fmla="*/ 498131 h 498131"/>
              <a:gd name="connsiteX74-7141" fmla="*/ 537721 w 1069984"/>
              <a:gd name="connsiteY74-7142" fmla="*/ 495401 h 498131"/>
              <a:gd name="connsiteX75-7143" fmla="*/ 532262 w 1069984"/>
              <a:gd name="connsiteY75-7144" fmla="*/ 487213 h 498131"/>
              <a:gd name="connsiteX76-7145" fmla="*/ 524074 w 1069984"/>
              <a:gd name="connsiteY76-7146" fmla="*/ 484483 h 498131"/>
              <a:gd name="connsiteX77-7147" fmla="*/ 510426 w 1069984"/>
              <a:gd name="connsiteY77-7148" fmla="*/ 481754 h 498131"/>
              <a:gd name="connsiteX78-7149" fmla="*/ 499508 w 1069984"/>
              <a:gd name="connsiteY78-7150" fmla="*/ 479024 h 498131"/>
              <a:gd name="connsiteX79-7151" fmla="*/ 491319 w 1069984"/>
              <a:gd name="connsiteY79-7152" fmla="*/ 473565 h 498131"/>
              <a:gd name="connsiteX80-7153" fmla="*/ 472212 w 1069984"/>
              <a:gd name="connsiteY80-7154" fmla="*/ 468106 h 498131"/>
              <a:gd name="connsiteX81-7155" fmla="*/ 455835 w 1069984"/>
              <a:gd name="connsiteY81-7156" fmla="*/ 459917 h 498131"/>
              <a:gd name="connsiteX82-7157" fmla="*/ 447646 w 1069984"/>
              <a:gd name="connsiteY82-7158" fmla="*/ 454458 h 498131"/>
              <a:gd name="connsiteX83-7159" fmla="*/ 428539 w 1069984"/>
              <a:gd name="connsiteY83-7160" fmla="*/ 448999 h 498131"/>
              <a:gd name="connsiteX84-7161" fmla="*/ 420351 w 1069984"/>
              <a:gd name="connsiteY84-7162" fmla="*/ 446270 h 498131"/>
              <a:gd name="connsiteX85-7163" fmla="*/ 414892 w 1069984"/>
              <a:gd name="connsiteY85-7164" fmla="*/ 440810 h 498131"/>
              <a:gd name="connsiteX86-7165" fmla="*/ 368489 w 1069984"/>
              <a:gd name="connsiteY86-7166" fmla="*/ 443540 h 498131"/>
              <a:gd name="connsiteX87-7167" fmla="*/ 302980 w 1069984"/>
              <a:gd name="connsiteY87-7168" fmla="*/ 438081 h 498131"/>
              <a:gd name="connsiteX88-7169" fmla="*/ 294791 w 1069984"/>
              <a:gd name="connsiteY88-7170" fmla="*/ 429892 h 498131"/>
              <a:gd name="connsiteX89-7171" fmla="*/ 281144 w 1069984"/>
              <a:gd name="connsiteY89-7172" fmla="*/ 408056 h 498131"/>
              <a:gd name="connsiteX90-7173" fmla="*/ 270225 w 1069984"/>
              <a:gd name="connsiteY90-7174" fmla="*/ 405326 h 498131"/>
              <a:gd name="connsiteX91-7175" fmla="*/ 185609 w 1069984"/>
              <a:gd name="connsiteY91-7176" fmla="*/ 408056 h 498131"/>
              <a:gd name="connsiteX92-7177" fmla="*/ 180150 w 1069984"/>
              <a:gd name="connsiteY92-7178" fmla="*/ 416244 h 498131"/>
              <a:gd name="connsiteX93-7179" fmla="*/ 171961 w 1069984"/>
              <a:gd name="connsiteY93-7180" fmla="*/ 429892 h 498131"/>
              <a:gd name="connsiteX94-7181" fmla="*/ 120100 w 1069984"/>
              <a:gd name="connsiteY94-7182" fmla="*/ 427163 h 498131"/>
              <a:gd name="connsiteX95-7183" fmla="*/ 120100 w 1069984"/>
              <a:gd name="connsiteY95-7184" fmla="*/ 408056 h 498131"/>
              <a:gd name="connsiteX96-7185" fmla="*/ 128289 w 1069984"/>
              <a:gd name="connsiteY96-7186" fmla="*/ 405326 h 498131"/>
              <a:gd name="connsiteX97-7187" fmla="*/ 141936 w 1069984"/>
              <a:gd name="connsiteY97-7188" fmla="*/ 402597 h 498131"/>
              <a:gd name="connsiteX98-7189" fmla="*/ 150125 w 1069984"/>
              <a:gd name="connsiteY98-7190" fmla="*/ 399867 h 498131"/>
              <a:gd name="connsiteX99-7191" fmla="*/ 161043 w 1069984"/>
              <a:gd name="connsiteY99-7192" fmla="*/ 397138 h 498131"/>
              <a:gd name="connsiteX100-7193" fmla="*/ 152855 w 1069984"/>
              <a:gd name="connsiteY100-7194" fmla="*/ 372572 h 498131"/>
              <a:gd name="connsiteX101-7195" fmla="*/ 84616 w 1069984"/>
              <a:gd name="connsiteY101-7196" fmla="*/ 364383 h 498131"/>
              <a:gd name="connsiteX102-7197" fmla="*/ 68238 w 1069984"/>
              <a:gd name="connsiteY102-7198" fmla="*/ 342547 h 498131"/>
              <a:gd name="connsiteX103-7199" fmla="*/ 62779 w 1069984"/>
              <a:gd name="connsiteY103-7200" fmla="*/ 326169 h 498131"/>
              <a:gd name="connsiteX104-7201" fmla="*/ 46402 w 1069984"/>
              <a:gd name="connsiteY104-7202" fmla="*/ 320710 h 498131"/>
              <a:gd name="connsiteX105-7203" fmla="*/ 30025 w 1069984"/>
              <a:gd name="connsiteY105-7204" fmla="*/ 309792 h 498131"/>
              <a:gd name="connsiteX106-7205" fmla="*/ 13647 w 1069984"/>
              <a:gd name="connsiteY106-7206" fmla="*/ 301603 h 498131"/>
              <a:gd name="connsiteX107-7207" fmla="*/ 5459 w 1069984"/>
              <a:gd name="connsiteY107-7208" fmla="*/ 279767 h 498131"/>
              <a:gd name="connsiteX108-7209" fmla="*/ 0 w 1069984"/>
              <a:gd name="connsiteY108-7210" fmla="*/ 271578 h 498131"/>
              <a:gd name="connsiteX109-7211" fmla="*/ 2729 w 1069984"/>
              <a:gd name="connsiteY109-7212" fmla="*/ 241553 h 498131"/>
              <a:gd name="connsiteX110-7213" fmla="*/ 16377 w 1069984"/>
              <a:gd name="connsiteY110-7214" fmla="*/ 236094 h 498131"/>
              <a:gd name="connsiteX111-7215" fmla="*/ 40943 w 1069984"/>
              <a:gd name="connsiteY111-7216" fmla="*/ 225176 h 498131"/>
              <a:gd name="connsiteX112-7217" fmla="*/ 49132 w 1069984"/>
              <a:gd name="connsiteY112-7218" fmla="*/ 222446 h 498131"/>
              <a:gd name="connsiteX113-7219" fmla="*/ 90075 w 1069984"/>
              <a:gd name="connsiteY113-7220" fmla="*/ 225176 h 498131"/>
              <a:gd name="connsiteX114-7221" fmla="*/ 99154 w 1069984"/>
              <a:gd name="connsiteY114-7222" fmla="*/ 242249 h 498131"/>
              <a:gd name="connsiteX115-7223" fmla="*/ 114139 w 1069984"/>
              <a:gd name="connsiteY115-7224" fmla="*/ 263390 h 498131"/>
              <a:gd name="connsiteX116-7225" fmla="*/ 100993 w 1069984"/>
              <a:gd name="connsiteY116-7226" fmla="*/ 271578 h 498131"/>
              <a:gd name="connsiteX117-7227" fmla="*/ 109182 w 1069984"/>
              <a:gd name="connsiteY117-7228" fmla="*/ 274308 h 498131"/>
              <a:gd name="connsiteX118-7229" fmla="*/ 123972 w 1069984"/>
              <a:gd name="connsiteY118-7230" fmla="*/ 274113 h 498131"/>
              <a:gd name="connsiteX119-7231" fmla="*/ 130573 w 1069984"/>
              <a:gd name="connsiteY119-7232" fmla="*/ 266621 h 498131"/>
              <a:gd name="connsiteX120-7233" fmla="*/ 136477 w 1069984"/>
              <a:gd name="connsiteY120-7234" fmla="*/ 255258 h 498131"/>
              <a:gd name="connsiteX121-7235" fmla="*/ 158314 w 1069984"/>
              <a:gd name="connsiteY121-7236" fmla="*/ 233365 h 498131"/>
              <a:gd name="connsiteX122-7237" fmla="*/ 209980 w 1069984"/>
              <a:gd name="connsiteY122-7238" fmla="*/ 241610 h 498131"/>
              <a:gd name="connsiteX123-7239" fmla="*/ 225411 w 1069984"/>
              <a:gd name="connsiteY123-7240" fmla="*/ 266816 h 498131"/>
              <a:gd name="connsiteX124-7241" fmla="*/ 275684 w 1069984"/>
              <a:gd name="connsiteY124-7242" fmla="*/ 268849 h 498131"/>
              <a:gd name="connsiteX125-7243" fmla="*/ 264823 w 1069984"/>
              <a:gd name="connsiteY125-7244" fmla="*/ 266119 h 498131"/>
              <a:gd name="connsiteX126-7245" fmla="*/ 297521 w 1069984"/>
              <a:gd name="connsiteY126-7246" fmla="*/ 250438 h 498131"/>
              <a:gd name="connsiteX127-7247" fmla="*/ 313898 w 1069984"/>
              <a:gd name="connsiteY127-7248" fmla="*/ 233364 h 498131"/>
              <a:gd name="connsiteX128-7249" fmla="*/ 322087 w 1069984"/>
              <a:gd name="connsiteY128-7250" fmla="*/ 214258 h 498131"/>
              <a:gd name="connsiteX129-7251" fmla="*/ 330275 w 1069984"/>
              <a:gd name="connsiteY129-7252" fmla="*/ 211528 h 498131"/>
              <a:gd name="connsiteX130-7253" fmla="*/ 368489 w 1069984"/>
              <a:gd name="connsiteY130-7254" fmla="*/ 214258 h 498131"/>
              <a:gd name="connsiteX131-7255" fmla="*/ 384867 w 1069984"/>
              <a:gd name="connsiteY131-7256" fmla="*/ 219717 h 498131"/>
              <a:gd name="connsiteX132-7257" fmla="*/ 423080 w 1069984"/>
              <a:gd name="connsiteY132-7258" fmla="*/ 225176 h 498131"/>
              <a:gd name="connsiteX133-7259" fmla="*/ 431269 w 1069984"/>
              <a:gd name="connsiteY133-7260" fmla="*/ 227905 h 498131"/>
              <a:gd name="connsiteX134-7261" fmla="*/ 442187 w 1069984"/>
              <a:gd name="connsiteY134-7262" fmla="*/ 230635 h 498131"/>
              <a:gd name="connsiteX135-7263" fmla="*/ 464024 w 1069984"/>
              <a:gd name="connsiteY135-7264" fmla="*/ 247012 h 498131"/>
              <a:gd name="connsiteX136-7265" fmla="*/ 472212 w 1069984"/>
              <a:gd name="connsiteY136-7266" fmla="*/ 252471 h 498131"/>
              <a:gd name="connsiteX137-7267" fmla="*/ 474942 w 1069984"/>
              <a:gd name="connsiteY137-7268" fmla="*/ 260660 h 498131"/>
              <a:gd name="connsiteX138-7269" fmla="*/ 502237 w 1069984"/>
              <a:gd name="connsiteY138-7270" fmla="*/ 271578 h 498131"/>
              <a:gd name="connsiteX139-7271" fmla="*/ 507696 w 1069984"/>
              <a:gd name="connsiteY139-7272" fmla="*/ 263390 h 498131"/>
              <a:gd name="connsiteX140-7273" fmla="*/ 513155 w 1069984"/>
              <a:gd name="connsiteY140-7274" fmla="*/ 241553 h 498131"/>
              <a:gd name="connsiteX141-7275" fmla="*/ 515885 w 1069984"/>
              <a:gd name="connsiteY141-7276" fmla="*/ 233364 h 498131"/>
              <a:gd name="connsiteX142-7277" fmla="*/ 513155 w 1069984"/>
              <a:gd name="connsiteY142-7278" fmla="*/ 176044 h 498131"/>
              <a:gd name="connsiteX143-7279" fmla="*/ 504967 w 1069984"/>
              <a:gd name="connsiteY143-7280" fmla="*/ 170585 h 498131"/>
              <a:gd name="connsiteX144-7281" fmla="*/ 499508 w 1069984"/>
              <a:gd name="connsiteY144-7282" fmla="*/ 162396 h 498131"/>
              <a:gd name="connsiteX145-7283" fmla="*/ 491319 w 1069984"/>
              <a:gd name="connsiteY145-7284" fmla="*/ 154207 h 498131"/>
              <a:gd name="connsiteX146-7285" fmla="*/ 480401 w 1069984"/>
              <a:gd name="connsiteY146-7286" fmla="*/ 132371 h 498131"/>
              <a:gd name="connsiteX147-7287" fmla="*/ 483130 w 1069984"/>
              <a:gd name="connsiteY147-7288" fmla="*/ 91428 h 498131"/>
              <a:gd name="connsiteX148-7289" fmla="*/ 502683 w 1069984"/>
              <a:gd name="connsiteY148-7290" fmla="*/ 79619 h 498131"/>
              <a:gd name="connsiteX149-7291" fmla="*/ 557525 w 1069984"/>
              <a:gd name="connsiteY149-7292" fmla="*/ 73714 h 498131"/>
              <a:gd name="connsiteX150-7293" fmla="*/ 572760 w 1069984"/>
              <a:gd name="connsiteY150-7294" fmla="*/ 56640 h 498131"/>
              <a:gd name="connsiteX151-7295" fmla="*/ 608690 w 1069984"/>
              <a:gd name="connsiteY151-7296" fmla="*/ 28648 h 498131"/>
              <a:gd name="connsiteX0-7297" fmla="*/ 608690 w 1069984"/>
              <a:gd name="connsiteY0-7298" fmla="*/ 28648 h 498131"/>
              <a:gd name="connsiteX1-7299" fmla="*/ 635985 w 1069984"/>
              <a:gd name="connsiteY1-7300" fmla="*/ 31378 h 498131"/>
              <a:gd name="connsiteX2-7301" fmla="*/ 644174 w 1069984"/>
              <a:gd name="connsiteY2-7302" fmla="*/ 34107 h 498131"/>
              <a:gd name="connsiteX3-7303" fmla="*/ 660551 w 1069984"/>
              <a:gd name="connsiteY3-7304" fmla="*/ 36837 h 498131"/>
              <a:gd name="connsiteX4-7305" fmla="*/ 676929 w 1069984"/>
              <a:gd name="connsiteY4-7306" fmla="*/ 42296 h 498131"/>
              <a:gd name="connsiteX5-7307" fmla="*/ 682388 w 1069984"/>
              <a:gd name="connsiteY5-7308" fmla="*/ 50484 h 498131"/>
              <a:gd name="connsiteX6-7309" fmla="*/ 687847 w 1069984"/>
              <a:gd name="connsiteY6-7310" fmla="*/ 66862 h 498131"/>
              <a:gd name="connsiteX7-7311" fmla="*/ 696035 w 1069984"/>
              <a:gd name="connsiteY7-7312" fmla="*/ 69591 h 498131"/>
              <a:gd name="connsiteX8-7313" fmla="*/ 723331 w 1069984"/>
              <a:gd name="connsiteY8-7314" fmla="*/ 66862 h 498131"/>
              <a:gd name="connsiteX9-7315" fmla="*/ 728790 w 1069984"/>
              <a:gd name="connsiteY9-7316" fmla="*/ 58673 h 498131"/>
              <a:gd name="connsiteX10-7317" fmla="*/ 736979 w 1069984"/>
              <a:gd name="connsiteY10-7318" fmla="*/ 55944 h 498131"/>
              <a:gd name="connsiteX11-7319" fmla="*/ 767004 w 1069984"/>
              <a:gd name="connsiteY11-7320" fmla="*/ 58673 h 498131"/>
              <a:gd name="connsiteX12-7321" fmla="*/ 769733 w 1069984"/>
              <a:gd name="connsiteY12-7322" fmla="*/ 66862 h 498131"/>
              <a:gd name="connsiteX13-7323" fmla="*/ 777922 w 1069984"/>
              <a:gd name="connsiteY13-7324" fmla="*/ 69591 h 498131"/>
              <a:gd name="connsiteX14-7325" fmla="*/ 786111 w 1069984"/>
              <a:gd name="connsiteY14-7326" fmla="*/ 75050 h 498131"/>
              <a:gd name="connsiteX15-7327" fmla="*/ 791570 w 1069984"/>
              <a:gd name="connsiteY15-7328" fmla="*/ 80510 h 498131"/>
              <a:gd name="connsiteX16-7329" fmla="*/ 821595 w 1069984"/>
              <a:gd name="connsiteY16-7330" fmla="*/ 77780 h 498131"/>
              <a:gd name="connsiteX17-7331" fmla="*/ 837972 w 1069984"/>
              <a:gd name="connsiteY17-7332" fmla="*/ 45025 h 498131"/>
              <a:gd name="connsiteX18-7333" fmla="*/ 840702 w 1069984"/>
              <a:gd name="connsiteY18-7334" fmla="*/ 36837 h 498131"/>
              <a:gd name="connsiteX19-7335" fmla="*/ 843431 w 1069984"/>
              <a:gd name="connsiteY19-7336" fmla="*/ 25918 h 498131"/>
              <a:gd name="connsiteX20-7337" fmla="*/ 851620 w 1069984"/>
              <a:gd name="connsiteY20-7338" fmla="*/ 13664 h 498131"/>
              <a:gd name="connsiteX21-7339" fmla="*/ 868693 w 1069984"/>
              <a:gd name="connsiteY21-7340" fmla="*/ 9793 h 498131"/>
              <a:gd name="connsiteX22-7341" fmla="*/ 883484 w 1069984"/>
              <a:gd name="connsiteY22-7342" fmla="*/ 16 h 498131"/>
              <a:gd name="connsiteX23-7343" fmla="*/ 906211 w 1069984"/>
              <a:gd name="connsiteY23-7344" fmla="*/ 12271 h 498131"/>
              <a:gd name="connsiteX24-7345" fmla="*/ 914400 w 1069984"/>
              <a:gd name="connsiteY24-7346" fmla="*/ 39566 h 498131"/>
              <a:gd name="connsiteX25-7347" fmla="*/ 930777 w 1069984"/>
              <a:gd name="connsiteY25-7348" fmla="*/ 47755 h 498131"/>
              <a:gd name="connsiteX26-7349" fmla="*/ 947154 w 1069984"/>
              <a:gd name="connsiteY26-7350" fmla="*/ 53214 h 498131"/>
              <a:gd name="connsiteX27-7351" fmla="*/ 955343 w 1069984"/>
              <a:gd name="connsiteY27-7352" fmla="*/ 55944 h 498131"/>
              <a:gd name="connsiteX28-7353" fmla="*/ 999016 w 1069984"/>
              <a:gd name="connsiteY28-7354" fmla="*/ 58673 h 498131"/>
              <a:gd name="connsiteX29-7355" fmla="*/ 1004475 w 1069984"/>
              <a:gd name="connsiteY29-7356" fmla="*/ 66862 h 498131"/>
              <a:gd name="connsiteX30-7357" fmla="*/ 1012664 w 1069984"/>
              <a:gd name="connsiteY30-7358" fmla="*/ 69591 h 498131"/>
              <a:gd name="connsiteX31-7359" fmla="*/ 1026311 w 1069984"/>
              <a:gd name="connsiteY31-7360" fmla="*/ 80510 h 498131"/>
              <a:gd name="connsiteX32-7361" fmla="*/ 1029041 w 1069984"/>
              <a:gd name="connsiteY32-7362" fmla="*/ 99616 h 498131"/>
              <a:gd name="connsiteX33-7363" fmla="*/ 1031770 w 1069984"/>
              <a:gd name="connsiteY33-7364" fmla="*/ 107805 h 498131"/>
              <a:gd name="connsiteX34-7365" fmla="*/ 1039959 w 1069984"/>
              <a:gd name="connsiteY34-7366" fmla="*/ 110535 h 498131"/>
              <a:gd name="connsiteX35-7367" fmla="*/ 1045418 w 1069984"/>
              <a:gd name="connsiteY35-7368" fmla="*/ 118723 h 498131"/>
              <a:gd name="connsiteX36-7369" fmla="*/ 1050877 w 1069984"/>
              <a:gd name="connsiteY36-7370" fmla="*/ 140560 h 498131"/>
              <a:gd name="connsiteX37-7371" fmla="*/ 1056336 w 1069984"/>
              <a:gd name="connsiteY37-7372" fmla="*/ 148748 h 498131"/>
              <a:gd name="connsiteX38-7373" fmla="*/ 1059066 w 1069984"/>
              <a:gd name="connsiteY38-7374" fmla="*/ 159667 h 498131"/>
              <a:gd name="connsiteX39-7375" fmla="*/ 1069984 w 1069984"/>
              <a:gd name="connsiteY39-7376" fmla="*/ 176044 h 498131"/>
              <a:gd name="connsiteX40-7377" fmla="*/ 1061795 w 1069984"/>
              <a:gd name="connsiteY40-7378" fmla="*/ 192421 h 498131"/>
              <a:gd name="connsiteX41-7379" fmla="*/ 1059066 w 1069984"/>
              <a:gd name="connsiteY41-7380" fmla="*/ 200610 h 498131"/>
              <a:gd name="connsiteX42-7381" fmla="*/ 1048148 w 1069984"/>
              <a:gd name="connsiteY42-7382" fmla="*/ 203339 h 498131"/>
              <a:gd name="connsiteX43-7383" fmla="*/ 1034500 w 1069984"/>
              <a:gd name="connsiteY43-7384" fmla="*/ 214258 h 498131"/>
              <a:gd name="connsiteX44-7385" fmla="*/ 1026311 w 1069984"/>
              <a:gd name="connsiteY44-7386" fmla="*/ 230635 h 498131"/>
              <a:gd name="connsiteX45-7387" fmla="*/ 1023582 w 1069984"/>
              <a:gd name="connsiteY45-7388" fmla="*/ 247012 h 498131"/>
              <a:gd name="connsiteX46-7389" fmla="*/ 1020852 w 1069984"/>
              <a:gd name="connsiteY46-7390" fmla="*/ 255201 h 498131"/>
              <a:gd name="connsiteX47-7391" fmla="*/ 1012664 w 1069984"/>
              <a:gd name="connsiteY47-7392" fmla="*/ 257930 h 498131"/>
              <a:gd name="connsiteX48-7393" fmla="*/ 1007204 w 1069984"/>
              <a:gd name="connsiteY48-7394" fmla="*/ 263390 h 498131"/>
              <a:gd name="connsiteX49-7395" fmla="*/ 996286 w 1069984"/>
              <a:gd name="connsiteY49-7396" fmla="*/ 279767 h 498131"/>
              <a:gd name="connsiteX50-7397" fmla="*/ 993557 w 1069984"/>
              <a:gd name="connsiteY50-7398" fmla="*/ 287955 h 498131"/>
              <a:gd name="connsiteX51-7399" fmla="*/ 982638 w 1069984"/>
              <a:gd name="connsiteY51-7400" fmla="*/ 298874 h 498131"/>
              <a:gd name="connsiteX52-7401" fmla="*/ 979909 w 1069984"/>
              <a:gd name="connsiteY52-7402" fmla="*/ 307062 h 498131"/>
              <a:gd name="connsiteX53-7403" fmla="*/ 974450 w 1069984"/>
              <a:gd name="connsiteY53-7404" fmla="*/ 326169 h 498131"/>
              <a:gd name="connsiteX54-7405" fmla="*/ 968991 w 1069984"/>
              <a:gd name="connsiteY54-7406" fmla="*/ 334358 h 498131"/>
              <a:gd name="connsiteX55-7407" fmla="*/ 963532 w 1069984"/>
              <a:gd name="connsiteY55-7408" fmla="*/ 350735 h 498131"/>
              <a:gd name="connsiteX56-7409" fmla="*/ 949884 w 1069984"/>
              <a:gd name="connsiteY56-7410" fmla="*/ 375301 h 498131"/>
              <a:gd name="connsiteX57-7411" fmla="*/ 941695 w 1069984"/>
              <a:gd name="connsiteY57-7412" fmla="*/ 378031 h 498131"/>
              <a:gd name="connsiteX58-7413" fmla="*/ 928047 w 1069984"/>
              <a:gd name="connsiteY58-7414" fmla="*/ 388949 h 498131"/>
              <a:gd name="connsiteX59-7415" fmla="*/ 922588 w 1069984"/>
              <a:gd name="connsiteY59-7416" fmla="*/ 397138 h 498131"/>
              <a:gd name="connsiteX60-7417" fmla="*/ 906211 w 1069984"/>
              <a:gd name="connsiteY60-7418" fmla="*/ 402597 h 498131"/>
              <a:gd name="connsiteX61-7419" fmla="*/ 898022 w 1069984"/>
              <a:gd name="connsiteY61-7420" fmla="*/ 405326 h 498131"/>
              <a:gd name="connsiteX62-7421" fmla="*/ 884375 w 1069984"/>
              <a:gd name="connsiteY62-7422" fmla="*/ 418974 h 498131"/>
              <a:gd name="connsiteX63-7423" fmla="*/ 876186 w 1069984"/>
              <a:gd name="connsiteY63-7424" fmla="*/ 435351 h 498131"/>
              <a:gd name="connsiteX64-7425" fmla="*/ 859809 w 1069984"/>
              <a:gd name="connsiteY64-7426" fmla="*/ 438081 h 498131"/>
              <a:gd name="connsiteX65-7427" fmla="*/ 756086 w 1069984"/>
              <a:gd name="connsiteY65-7428" fmla="*/ 435351 h 498131"/>
              <a:gd name="connsiteX66-7429" fmla="*/ 726061 w 1069984"/>
              <a:gd name="connsiteY66-7430" fmla="*/ 435351 h 498131"/>
              <a:gd name="connsiteX67-7431" fmla="*/ 723331 w 1069984"/>
              <a:gd name="connsiteY67-7432" fmla="*/ 443540 h 498131"/>
              <a:gd name="connsiteX68-7433" fmla="*/ 706954 w 1069984"/>
              <a:gd name="connsiteY68-7434" fmla="*/ 451729 h 498131"/>
              <a:gd name="connsiteX69-7435" fmla="*/ 698765 w 1069984"/>
              <a:gd name="connsiteY69-7436" fmla="*/ 457188 h 498131"/>
              <a:gd name="connsiteX70-7437" fmla="*/ 685117 w 1069984"/>
              <a:gd name="connsiteY70-7438" fmla="*/ 468106 h 498131"/>
              <a:gd name="connsiteX71-7439" fmla="*/ 679658 w 1069984"/>
              <a:gd name="connsiteY71-7440" fmla="*/ 476295 h 498131"/>
              <a:gd name="connsiteX72-7441" fmla="*/ 674199 w 1069984"/>
              <a:gd name="connsiteY72-7442" fmla="*/ 492672 h 498131"/>
              <a:gd name="connsiteX73-7443" fmla="*/ 657822 w 1069984"/>
              <a:gd name="connsiteY73-7444" fmla="*/ 498131 h 498131"/>
              <a:gd name="connsiteX74-7445" fmla="*/ 537721 w 1069984"/>
              <a:gd name="connsiteY74-7446" fmla="*/ 495401 h 498131"/>
              <a:gd name="connsiteX75-7447" fmla="*/ 532262 w 1069984"/>
              <a:gd name="connsiteY75-7448" fmla="*/ 487213 h 498131"/>
              <a:gd name="connsiteX76-7449" fmla="*/ 524074 w 1069984"/>
              <a:gd name="connsiteY76-7450" fmla="*/ 484483 h 498131"/>
              <a:gd name="connsiteX77-7451" fmla="*/ 510426 w 1069984"/>
              <a:gd name="connsiteY77-7452" fmla="*/ 481754 h 498131"/>
              <a:gd name="connsiteX78-7453" fmla="*/ 499508 w 1069984"/>
              <a:gd name="connsiteY78-7454" fmla="*/ 479024 h 498131"/>
              <a:gd name="connsiteX79-7455" fmla="*/ 491319 w 1069984"/>
              <a:gd name="connsiteY79-7456" fmla="*/ 473565 h 498131"/>
              <a:gd name="connsiteX80-7457" fmla="*/ 472212 w 1069984"/>
              <a:gd name="connsiteY80-7458" fmla="*/ 468106 h 498131"/>
              <a:gd name="connsiteX81-7459" fmla="*/ 455835 w 1069984"/>
              <a:gd name="connsiteY81-7460" fmla="*/ 459917 h 498131"/>
              <a:gd name="connsiteX82-7461" fmla="*/ 447646 w 1069984"/>
              <a:gd name="connsiteY82-7462" fmla="*/ 454458 h 498131"/>
              <a:gd name="connsiteX83-7463" fmla="*/ 428539 w 1069984"/>
              <a:gd name="connsiteY83-7464" fmla="*/ 448999 h 498131"/>
              <a:gd name="connsiteX84-7465" fmla="*/ 420351 w 1069984"/>
              <a:gd name="connsiteY84-7466" fmla="*/ 446270 h 498131"/>
              <a:gd name="connsiteX85-7467" fmla="*/ 414892 w 1069984"/>
              <a:gd name="connsiteY85-7468" fmla="*/ 440810 h 498131"/>
              <a:gd name="connsiteX86-7469" fmla="*/ 368489 w 1069984"/>
              <a:gd name="connsiteY86-7470" fmla="*/ 443540 h 498131"/>
              <a:gd name="connsiteX87-7471" fmla="*/ 302980 w 1069984"/>
              <a:gd name="connsiteY87-7472" fmla="*/ 438081 h 498131"/>
              <a:gd name="connsiteX88-7473" fmla="*/ 294791 w 1069984"/>
              <a:gd name="connsiteY88-7474" fmla="*/ 429892 h 498131"/>
              <a:gd name="connsiteX89-7475" fmla="*/ 281144 w 1069984"/>
              <a:gd name="connsiteY89-7476" fmla="*/ 408056 h 498131"/>
              <a:gd name="connsiteX90-7477" fmla="*/ 270225 w 1069984"/>
              <a:gd name="connsiteY90-7478" fmla="*/ 405326 h 498131"/>
              <a:gd name="connsiteX91-7479" fmla="*/ 185609 w 1069984"/>
              <a:gd name="connsiteY91-7480" fmla="*/ 408056 h 498131"/>
              <a:gd name="connsiteX92-7481" fmla="*/ 180150 w 1069984"/>
              <a:gd name="connsiteY92-7482" fmla="*/ 416244 h 498131"/>
              <a:gd name="connsiteX93-7483" fmla="*/ 171961 w 1069984"/>
              <a:gd name="connsiteY93-7484" fmla="*/ 429892 h 498131"/>
              <a:gd name="connsiteX94-7485" fmla="*/ 120100 w 1069984"/>
              <a:gd name="connsiteY94-7486" fmla="*/ 427163 h 498131"/>
              <a:gd name="connsiteX95-7487" fmla="*/ 120100 w 1069984"/>
              <a:gd name="connsiteY95-7488" fmla="*/ 408056 h 498131"/>
              <a:gd name="connsiteX96-7489" fmla="*/ 128289 w 1069984"/>
              <a:gd name="connsiteY96-7490" fmla="*/ 405326 h 498131"/>
              <a:gd name="connsiteX97-7491" fmla="*/ 141936 w 1069984"/>
              <a:gd name="connsiteY97-7492" fmla="*/ 402597 h 498131"/>
              <a:gd name="connsiteX98-7493" fmla="*/ 150125 w 1069984"/>
              <a:gd name="connsiteY98-7494" fmla="*/ 399867 h 498131"/>
              <a:gd name="connsiteX99-7495" fmla="*/ 161043 w 1069984"/>
              <a:gd name="connsiteY99-7496" fmla="*/ 397138 h 498131"/>
              <a:gd name="connsiteX100-7497" fmla="*/ 152855 w 1069984"/>
              <a:gd name="connsiteY100-7498" fmla="*/ 372572 h 498131"/>
              <a:gd name="connsiteX101-7499" fmla="*/ 84616 w 1069984"/>
              <a:gd name="connsiteY101-7500" fmla="*/ 364383 h 498131"/>
              <a:gd name="connsiteX102-7501" fmla="*/ 68238 w 1069984"/>
              <a:gd name="connsiteY102-7502" fmla="*/ 342547 h 498131"/>
              <a:gd name="connsiteX103-7503" fmla="*/ 62779 w 1069984"/>
              <a:gd name="connsiteY103-7504" fmla="*/ 326169 h 498131"/>
              <a:gd name="connsiteX104-7505" fmla="*/ 46402 w 1069984"/>
              <a:gd name="connsiteY104-7506" fmla="*/ 320710 h 498131"/>
              <a:gd name="connsiteX105-7507" fmla="*/ 30025 w 1069984"/>
              <a:gd name="connsiteY105-7508" fmla="*/ 309792 h 498131"/>
              <a:gd name="connsiteX106-7509" fmla="*/ 13647 w 1069984"/>
              <a:gd name="connsiteY106-7510" fmla="*/ 301603 h 498131"/>
              <a:gd name="connsiteX107-7511" fmla="*/ 5459 w 1069984"/>
              <a:gd name="connsiteY107-7512" fmla="*/ 279767 h 498131"/>
              <a:gd name="connsiteX108-7513" fmla="*/ 0 w 1069984"/>
              <a:gd name="connsiteY108-7514" fmla="*/ 271578 h 498131"/>
              <a:gd name="connsiteX109-7515" fmla="*/ 2729 w 1069984"/>
              <a:gd name="connsiteY109-7516" fmla="*/ 241553 h 498131"/>
              <a:gd name="connsiteX110-7517" fmla="*/ 16377 w 1069984"/>
              <a:gd name="connsiteY110-7518" fmla="*/ 236094 h 498131"/>
              <a:gd name="connsiteX111-7519" fmla="*/ 40943 w 1069984"/>
              <a:gd name="connsiteY111-7520" fmla="*/ 225176 h 498131"/>
              <a:gd name="connsiteX112-7521" fmla="*/ 49132 w 1069984"/>
              <a:gd name="connsiteY112-7522" fmla="*/ 222446 h 498131"/>
              <a:gd name="connsiteX113-7523" fmla="*/ 90075 w 1069984"/>
              <a:gd name="connsiteY113-7524" fmla="*/ 225176 h 498131"/>
              <a:gd name="connsiteX114-7525" fmla="*/ 99154 w 1069984"/>
              <a:gd name="connsiteY114-7526" fmla="*/ 242249 h 498131"/>
              <a:gd name="connsiteX115-7527" fmla="*/ 114139 w 1069984"/>
              <a:gd name="connsiteY115-7528" fmla="*/ 263390 h 498131"/>
              <a:gd name="connsiteX116-7529" fmla="*/ 100993 w 1069984"/>
              <a:gd name="connsiteY116-7530" fmla="*/ 271578 h 498131"/>
              <a:gd name="connsiteX117-7531" fmla="*/ 109182 w 1069984"/>
              <a:gd name="connsiteY117-7532" fmla="*/ 274308 h 498131"/>
              <a:gd name="connsiteX118-7533" fmla="*/ 123972 w 1069984"/>
              <a:gd name="connsiteY118-7534" fmla="*/ 274113 h 498131"/>
              <a:gd name="connsiteX119-7535" fmla="*/ 130573 w 1069984"/>
              <a:gd name="connsiteY119-7536" fmla="*/ 266621 h 498131"/>
              <a:gd name="connsiteX120-7537" fmla="*/ 136477 w 1069984"/>
              <a:gd name="connsiteY120-7538" fmla="*/ 255258 h 498131"/>
              <a:gd name="connsiteX121-7539" fmla="*/ 158314 w 1069984"/>
              <a:gd name="connsiteY121-7540" fmla="*/ 233365 h 498131"/>
              <a:gd name="connsiteX122-7541" fmla="*/ 209980 w 1069984"/>
              <a:gd name="connsiteY122-7542" fmla="*/ 241610 h 498131"/>
              <a:gd name="connsiteX123-7543" fmla="*/ 225411 w 1069984"/>
              <a:gd name="connsiteY123-7544" fmla="*/ 266816 h 498131"/>
              <a:gd name="connsiteX124-7545" fmla="*/ 275684 w 1069984"/>
              <a:gd name="connsiteY124-7546" fmla="*/ 268849 h 498131"/>
              <a:gd name="connsiteX125-7547" fmla="*/ 264823 w 1069984"/>
              <a:gd name="connsiteY125-7548" fmla="*/ 266119 h 498131"/>
              <a:gd name="connsiteX126-7549" fmla="*/ 292759 w 1069984"/>
              <a:gd name="connsiteY126-7550" fmla="*/ 242500 h 498131"/>
              <a:gd name="connsiteX127-7551" fmla="*/ 313898 w 1069984"/>
              <a:gd name="connsiteY127-7552" fmla="*/ 233364 h 498131"/>
              <a:gd name="connsiteX128-7553" fmla="*/ 322087 w 1069984"/>
              <a:gd name="connsiteY128-7554" fmla="*/ 214258 h 498131"/>
              <a:gd name="connsiteX129-7555" fmla="*/ 330275 w 1069984"/>
              <a:gd name="connsiteY129-7556" fmla="*/ 211528 h 498131"/>
              <a:gd name="connsiteX130-7557" fmla="*/ 368489 w 1069984"/>
              <a:gd name="connsiteY130-7558" fmla="*/ 214258 h 498131"/>
              <a:gd name="connsiteX131-7559" fmla="*/ 384867 w 1069984"/>
              <a:gd name="connsiteY131-7560" fmla="*/ 219717 h 498131"/>
              <a:gd name="connsiteX132-7561" fmla="*/ 423080 w 1069984"/>
              <a:gd name="connsiteY132-7562" fmla="*/ 225176 h 498131"/>
              <a:gd name="connsiteX133-7563" fmla="*/ 431269 w 1069984"/>
              <a:gd name="connsiteY133-7564" fmla="*/ 227905 h 498131"/>
              <a:gd name="connsiteX134-7565" fmla="*/ 442187 w 1069984"/>
              <a:gd name="connsiteY134-7566" fmla="*/ 230635 h 498131"/>
              <a:gd name="connsiteX135-7567" fmla="*/ 464024 w 1069984"/>
              <a:gd name="connsiteY135-7568" fmla="*/ 247012 h 498131"/>
              <a:gd name="connsiteX136-7569" fmla="*/ 472212 w 1069984"/>
              <a:gd name="connsiteY136-7570" fmla="*/ 252471 h 498131"/>
              <a:gd name="connsiteX137-7571" fmla="*/ 474942 w 1069984"/>
              <a:gd name="connsiteY137-7572" fmla="*/ 260660 h 498131"/>
              <a:gd name="connsiteX138-7573" fmla="*/ 502237 w 1069984"/>
              <a:gd name="connsiteY138-7574" fmla="*/ 271578 h 498131"/>
              <a:gd name="connsiteX139-7575" fmla="*/ 507696 w 1069984"/>
              <a:gd name="connsiteY139-7576" fmla="*/ 263390 h 498131"/>
              <a:gd name="connsiteX140-7577" fmla="*/ 513155 w 1069984"/>
              <a:gd name="connsiteY140-7578" fmla="*/ 241553 h 498131"/>
              <a:gd name="connsiteX141-7579" fmla="*/ 515885 w 1069984"/>
              <a:gd name="connsiteY141-7580" fmla="*/ 233364 h 498131"/>
              <a:gd name="connsiteX142-7581" fmla="*/ 513155 w 1069984"/>
              <a:gd name="connsiteY142-7582" fmla="*/ 176044 h 498131"/>
              <a:gd name="connsiteX143-7583" fmla="*/ 504967 w 1069984"/>
              <a:gd name="connsiteY143-7584" fmla="*/ 170585 h 498131"/>
              <a:gd name="connsiteX144-7585" fmla="*/ 499508 w 1069984"/>
              <a:gd name="connsiteY144-7586" fmla="*/ 162396 h 498131"/>
              <a:gd name="connsiteX145-7587" fmla="*/ 491319 w 1069984"/>
              <a:gd name="connsiteY145-7588" fmla="*/ 154207 h 498131"/>
              <a:gd name="connsiteX146-7589" fmla="*/ 480401 w 1069984"/>
              <a:gd name="connsiteY146-7590" fmla="*/ 132371 h 498131"/>
              <a:gd name="connsiteX147-7591" fmla="*/ 483130 w 1069984"/>
              <a:gd name="connsiteY147-7592" fmla="*/ 91428 h 498131"/>
              <a:gd name="connsiteX148-7593" fmla="*/ 502683 w 1069984"/>
              <a:gd name="connsiteY148-7594" fmla="*/ 79619 h 498131"/>
              <a:gd name="connsiteX149-7595" fmla="*/ 557525 w 1069984"/>
              <a:gd name="connsiteY149-7596" fmla="*/ 73714 h 498131"/>
              <a:gd name="connsiteX150-7597" fmla="*/ 572760 w 1069984"/>
              <a:gd name="connsiteY150-7598" fmla="*/ 56640 h 498131"/>
              <a:gd name="connsiteX151-7599" fmla="*/ 608690 w 1069984"/>
              <a:gd name="connsiteY151-7600" fmla="*/ 28648 h 498131"/>
              <a:gd name="connsiteX0-7601" fmla="*/ 608690 w 1069984"/>
              <a:gd name="connsiteY0-7602" fmla="*/ 28648 h 498131"/>
              <a:gd name="connsiteX1-7603" fmla="*/ 635985 w 1069984"/>
              <a:gd name="connsiteY1-7604" fmla="*/ 31378 h 498131"/>
              <a:gd name="connsiteX2-7605" fmla="*/ 644174 w 1069984"/>
              <a:gd name="connsiteY2-7606" fmla="*/ 34107 h 498131"/>
              <a:gd name="connsiteX3-7607" fmla="*/ 660551 w 1069984"/>
              <a:gd name="connsiteY3-7608" fmla="*/ 36837 h 498131"/>
              <a:gd name="connsiteX4-7609" fmla="*/ 676929 w 1069984"/>
              <a:gd name="connsiteY4-7610" fmla="*/ 42296 h 498131"/>
              <a:gd name="connsiteX5-7611" fmla="*/ 682388 w 1069984"/>
              <a:gd name="connsiteY5-7612" fmla="*/ 50484 h 498131"/>
              <a:gd name="connsiteX6-7613" fmla="*/ 687847 w 1069984"/>
              <a:gd name="connsiteY6-7614" fmla="*/ 66862 h 498131"/>
              <a:gd name="connsiteX7-7615" fmla="*/ 696035 w 1069984"/>
              <a:gd name="connsiteY7-7616" fmla="*/ 69591 h 498131"/>
              <a:gd name="connsiteX8-7617" fmla="*/ 723331 w 1069984"/>
              <a:gd name="connsiteY8-7618" fmla="*/ 66862 h 498131"/>
              <a:gd name="connsiteX9-7619" fmla="*/ 728790 w 1069984"/>
              <a:gd name="connsiteY9-7620" fmla="*/ 58673 h 498131"/>
              <a:gd name="connsiteX10-7621" fmla="*/ 736979 w 1069984"/>
              <a:gd name="connsiteY10-7622" fmla="*/ 55944 h 498131"/>
              <a:gd name="connsiteX11-7623" fmla="*/ 767004 w 1069984"/>
              <a:gd name="connsiteY11-7624" fmla="*/ 58673 h 498131"/>
              <a:gd name="connsiteX12-7625" fmla="*/ 769733 w 1069984"/>
              <a:gd name="connsiteY12-7626" fmla="*/ 66862 h 498131"/>
              <a:gd name="connsiteX13-7627" fmla="*/ 777922 w 1069984"/>
              <a:gd name="connsiteY13-7628" fmla="*/ 69591 h 498131"/>
              <a:gd name="connsiteX14-7629" fmla="*/ 786111 w 1069984"/>
              <a:gd name="connsiteY14-7630" fmla="*/ 75050 h 498131"/>
              <a:gd name="connsiteX15-7631" fmla="*/ 791570 w 1069984"/>
              <a:gd name="connsiteY15-7632" fmla="*/ 80510 h 498131"/>
              <a:gd name="connsiteX16-7633" fmla="*/ 821595 w 1069984"/>
              <a:gd name="connsiteY16-7634" fmla="*/ 77780 h 498131"/>
              <a:gd name="connsiteX17-7635" fmla="*/ 837972 w 1069984"/>
              <a:gd name="connsiteY17-7636" fmla="*/ 45025 h 498131"/>
              <a:gd name="connsiteX18-7637" fmla="*/ 840702 w 1069984"/>
              <a:gd name="connsiteY18-7638" fmla="*/ 36837 h 498131"/>
              <a:gd name="connsiteX19-7639" fmla="*/ 843431 w 1069984"/>
              <a:gd name="connsiteY19-7640" fmla="*/ 25918 h 498131"/>
              <a:gd name="connsiteX20-7641" fmla="*/ 851620 w 1069984"/>
              <a:gd name="connsiteY20-7642" fmla="*/ 13664 h 498131"/>
              <a:gd name="connsiteX21-7643" fmla="*/ 868693 w 1069984"/>
              <a:gd name="connsiteY21-7644" fmla="*/ 9793 h 498131"/>
              <a:gd name="connsiteX22-7645" fmla="*/ 883484 w 1069984"/>
              <a:gd name="connsiteY22-7646" fmla="*/ 16 h 498131"/>
              <a:gd name="connsiteX23-7647" fmla="*/ 906211 w 1069984"/>
              <a:gd name="connsiteY23-7648" fmla="*/ 12271 h 498131"/>
              <a:gd name="connsiteX24-7649" fmla="*/ 914400 w 1069984"/>
              <a:gd name="connsiteY24-7650" fmla="*/ 39566 h 498131"/>
              <a:gd name="connsiteX25-7651" fmla="*/ 930777 w 1069984"/>
              <a:gd name="connsiteY25-7652" fmla="*/ 47755 h 498131"/>
              <a:gd name="connsiteX26-7653" fmla="*/ 947154 w 1069984"/>
              <a:gd name="connsiteY26-7654" fmla="*/ 53214 h 498131"/>
              <a:gd name="connsiteX27-7655" fmla="*/ 955343 w 1069984"/>
              <a:gd name="connsiteY27-7656" fmla="*/ 55944 h 498131"/>
              <a:gd name="connsiteX28-7657" fmla="*/ 999016 w 1069984"/>
              <a:gd name="connsiteY28-7658" fmla="*/ 58673 h 498131"/>
              <a:gd name="connsiteX29-7659" fmla="*/ 1004475 w 1069984"/>
              <a:gd name="connsiteY29-7660" fmla="*/ 66862 h 498131"/>
              <a:gd name="connsiteX30-7661" fmla="*/ 1012664 w 1069984"/>
              <a:gd name="connsiteY30-7662" fmla="*/ 69591 h 498131"/>
              <a:gd name="connsiteX31-7663" fmla="*/ 1026311 w 1069984"/>
              <a:gd name="connsiteY31-7664" fmla="*/ 80510 h 498131"/>
              <a:gd name="connsiteX32-7665" fmla="*/ 1029041 w 1069984"/>
              <a:gd name="connsiteY32-7666" fmla="*/ 99616 h 498131"/>
              <a:gd name="connsiteX33-7667" fmla="*/ 1031770 w 1069984"/>
              <a:gd name="connsiteY33-7668" fmla="*/ 107805 h 498131"/>
              <a:gd name="connsiteX34-7669" fmla="*/ 1039959 w 1069984"/>
              <a:gd name="connsiteY34-7670" fmla="*/ 110535 h 498131"/>
              <a:gd name="connsiteX35-7671" fmla="*/ 1045418 w 1069984"/>
              <a:gd name="connsiteY35-7672" fmla="*/ 118723 h 498131"/>
              <a:gd name="connsiteX36-7673" fmla="*/ 1050877 w 1069984"/>
              <a:gd name="connsiteY36-7674" fmla="*/ 140560 h 498131"/>
              <a:gd name="connsiteX37-7675" fmla="*/ 1056336 w 1069984"/>
              <a:gd name="connsiteY37-7676" fmla="*/ 148748 h 498131"/>
              <a:gd name="connsiteX38-7677" fmla="*/ 1059066 w 1069984"/>
              <a:gd name="connsiteY38-7678" fmla="*/ 159667 h 498131"/>
              <a:gd name="connsiteX39-7679" fmla="*/ 1069984 w 1069984"/>
              <a:gd name="connsiteY39-7680" fmla="*/ 176044 h 498131"/>
              <a:gd name="connsiteX40-7681" fmla="*/ 1061795 w 1069984"/>
              <a:gd name="connsiteY40-7682" fmla="*/ 192421 h 498131"/>
              <a:gd name="connsiteX41-7683" fmla="*/ 1059066 w 1069984"/>
              <a:gd name="connsiteY41-7684" fmla="*/ 200610 h 498131"/>
              <a:gd name="connsiteX42-7685" fmla="*/ 1048148 w 1069984"/>
              <a:gd name="connsiteY42-7686" fmla="*/ 203339 h 498131"/>
              <a:gd name="connsiteX43-7687" fmla="*/ 1034500 w 1069984"/>
              <a:gd name="connsiteY43-7688" fmla="*/ 214258 h 498131"/>
              <a:gd name="connsiteX44-7689" fmla="*/ 1026311 w 1069984"/>
              <a:gd name="connsiteY44-7690" fmla="*/ 230635 h 498131"/>
              <a:gd name="connsiteX45-7691" fmla="*/ 1023582 w 1069984"/>
              <a:gd name="connsiteY45-7692" fmla="*/ 247012 h 498131"/>
              <a:gd name="connsiteX46-7693" fmla="*/ 1020852 w 1069984"/>
              <a:gd name="connsiteY46-7694" fmla="*/ 255201 h 498131"/>
              <a:gd name="connsiteX47-7695" fmla="*/ 1012664 w 1069984"/>
              <a:gd name="connsiteY47-7696" fmla="*/ 257930 h 498131"/>
              <a:gd name="connsiteX48-7697" fmla="*/ 1007204 w 1069984"/>
              <a:gd name="connsiteY48-7698" fmla="*/ 263390 h 498131"/>
              <a:gd name="connsiteX49-7699" fmla="*/ 996286 w 1069984"/>
              <a:gd name="connsiteY49-7700" fmla="*/ 279767 h 498131"/>
              <a:gd name="connsiteX50-7701" fmla="*/ 993557 w 1069984"/>
              <a:gd name="connsiteY50-7702" fmla="*/ 287955 h 498131"/>
              <a:gd name="connsiteX51-7703" fmla="*/ 982638 w 1069984"/>
              <a:gd name="connsiteY51-7704" fmla="*/ 298874 h 498131"/>
              <a:gd name="connsiteX52-7705" fmla="*/ 979909 w 1069984"/>
              <a:gd name="connsiteY52-7706" fmla="*/ 307062 h 498131"/>
              <a:gd name="connsiteX53-7707" fmla="*/ 974450 w 1069984"/>
              <a:gd name="connsiteY53-7708" fmla="*/ 326169 h 498131"/>
              <a:gd name="connsiteX54-7709" fmla="*/ 968991 w 1069984"/>
              <a:gd name="connsiteY54-7710" fmla="*/ 334358 h 498131"/>
              <a:gd name="connsiteX55-7711" fmla="*/ 963532 w 1069984"/>
              <a:gd name="connsiteY55-7712" fmla="*/ 350735 h 498131"/>
              <a:gd name="connsiteX56-7713" fmla="*/ 949884 w 1069984"/>
              <a:gd name="connsiteY56-7714" fmla="*/ 375301 h 498131"/>
              <a:gd name="connsiteX57-7715" fmla="*/ 941695 w 1069984"/>
              <a:gd name="connsiteY57-7716" fmla="*/ 378031 h 498131"/>
              <a:gd name="connsiteX58-7717" fmla="*/ 928047 w 1069984"/>
              <a:gd name="connsiteY58-7718" fmla="*/ 388949 h 498131"/>
              <a:gd name="connsiteX59-7719" fmla="*/ 922588 w 1069984"/>
              <a:gd name="connsiteY59-7720" fmla="*/ 397138 h 498131"/>
              <a:gd name="connsiteX60-7721" fmla="*/ 906211 w 1069984"/>
              <a:gd name="connsiteY60-7722" fmla="*/ 402597 h 498131"/>
              <a:gd name="connsiteX61-7723" fmla="*/ 898022 w 1069984"/>
              <a:gd name="connsiteY61-7724" fmla="*/ 405326 h 498131"/>
              <a:gd name="connsiteX62-7725" fmla="*/ 884375 w 1069984"/>
              <a:gd name="connsiteY62-7726" fmla="*/ 418974 h 498131"/>
              <a:gd name="connsiteX63-7727" fmla="*/ 876186 w 1069984"/>
              <a:gd name="connsiteY63-7728" fmla="*/ 435351 h 498131"/>
              <a:gd name="connsiteX64-7729" fmla="*/ 859809 w 1069984"/>
              <a:gd name="connsiteY64-7730" fmla="*/ 438081 h 498131"/>
              <a:gd name="connsiteX65-7731" fmla="*/ 756086 w 1069984"/>
              <a:gd name="connsiteY65-7732" fmla="*/ 435351 h 498131"/>
              <a:gd name="connsiteX66-7733" fmla="*/ 726061 w 1069984"/>
              <a:gd name="connsiteY66-7734" fmla="*/ 435351 h 498131"/>
              <a:gd name="connsiteX67-7735" fmla="*/ 723331 w 1069984"/>
              <a:gd name="connsiteY67-7736" fmla="*/ 443540 h 498131"/>
              <a:gd name="connsiteX68-7737" fmla="*/ 706954 w 1069984"/>
              <a:gd name="connsiteY68-7738" fmla="*/ 451729 h 498131"/>
              <a:gd name="connsiteX69-7739" fmla="*/ 698765 w 1069984"/>
              <a:gd name="connsiteY69-7740" fmla="*/ 457188 h 498131"/>
              <a:gd name="connsiteX70-7741" fmla="*/ 685117 w 1069984"/>
              <a:gd name="connsiteY70-7742" fmla="*/ 468106 h 498131"/>
              <a:gd name="connsiteX71-7743" fmla="*/ 679658 w 1069984"/>
              <a:gd name="connsiteY71-7744" fmla="*/ 476295 h 498131"/>
              <a:gd name="connsiteX72-7745" fmla="*/ 674199 w 1069984"/>
              <a:gd name="connsiteY72-7746" fmla="*/ 492672 h 498131"/>
              <a:gd name="connsiteX73-7747" fmla="*/ 657822 w 1069984"/>
              <a:gd name="connsiteY73-7748" fmla="*/ 498131 h 498131"/>
              <a:gd name="connsiteX74-7749" fmla="*/ 537721 w 1069984"/>
              <a:gd name="connsiteY74-7750" fmla="*/ 495401 h 498131"/>
              <a:gd name="connsiteX75-7751" fmla="*/ 532262 w 1069984"/>
              <a:gd name="connsiteY75-7752" fmla="*/ 487213 h 498131"/>
              <a:gd name="connsiteX76-7753" fmla="*/ 524074 w 1069984"/>
              <a:gd name="connsiteY76-7754" fmla="*/ 484483 h 498131"/>
              <a:gd name="connsiteX77-7755" fmla="*/ 510426 w 1069984"/>
              <a:gd name="connsiteY77-7756" fmla="*/ 481754 h 498131"/>
              <a:gd name="connsiteX78-7757" fmla="*/ 499508 w 1069984"/>
              <a:gd name="connsiteY78-7758" fmla="*/ 479024 h 498131"/>
              <a:gd name="connsiteX79-7759" fmla="*/ 491319 w 1069984"/>
              <a:gd name="connsiteY79-7760" fmla="*/ 473565 h 498131"/>
              <a:gd name="connsiteX80-7761" fmla="*/ 472212 w 1069984"/>
              <a:gd name="connsiteY80-7762" fmla="*/ 468106 h 498131"/>
              <a:gd name="connsiteX81-7763" fmla="*/ 455835 w 1069984"/>
              <a:gd name="connsiteY81-7764" fmla="*/ 459917 h 498131"/>
              <a:gd name="connsiteX82-7765" fmla="*/ 447646 w 1069984"/>
              <a:gd name="connsiteY82-7766" fmla="*/ 454458 h 498131"/>
              <a:gd name="connsiteX83-7767" fmla="*/ 428539 w 1069984"/>
              <a:gd name="connsiteY83-7768" fmla="*/ 448999 h 498131"/>
              <a:gd name="connsiteX84-7769" fmla="*/ 420351 w 1069984"/>
              <a:gd name="connsiteY84-7770" fmla="*/ 446270 h 498131"/>
              <a:gd name="connsiteX85-7771" fmla="*/ 414892 w 1069984"/>
              <a:gd name="connsiteY85-7772" fmla="*/ 440810 h 498131"/>
              <a:gd name="connsiteX86-7773" fmla="*/ 368489 w 1069984"/>
              <a:gd name="connsiteY86-7774" fmla="*/ 443540 h 498131"/>
              <a:gd name="connsiteX87-7775" fmla="*/ 302980 w 1069984"/>
              <a:gd name="connsiteY87-7776" fmla="*/ 438081 h 498131"/>
              <a:gd name="connsiteX88-7777" fmla="*/ 294791 w 1069984"/>
              <a:gd name="connsiteY88-7778" fmla="*/ 429892 h 498131"/>
              <a:gd name="connsiteX89-7779" fmla="*/ 281144 w 1069984"/>
              <a:gd name="connsiteY89-7780" fmla="*/ 408056 h 498131"/>
              <a:gd name="connsiteX90-7781" fmla="*/ 270225 w 1069984"/>
              <a:gd name="connsiteY90-7782" fmla="*/ 405326 h 498131"/>
              <a:gd name="connsiteX91-7783" fmla="*/ 185609 w 1069984"/>
              <a:gd name="connsiteY91-7784" fmla="*/ 408056 h 498131"/>
              <a:gd name="connsiteX92-7785" fmla="*/ 180150 w 1069984"/>
              <a:gd name="connsiteY92-7786" fmla="*/ 416244 h 498131"/>
              <a:gd name="connsiteX93-7787" fmla="*/ 171961 w 1069984"/>
              <a:gd name="connsiteY93-7788" fmla="*/ 429892 h 498131"/>
              <a:gd name="connsiteX94-7789" fmla="*/ 120100 w 1069984"/>
              <a:gd name="connsiteY94-7790" fmla="*/ 427163 h 498131"/>
              <a:gd name="connsiteX95-7791" fmla="*/ 120100 w 1069984"/>
              <a:gd name="connsiteY95-7792" fmla="*/ 408056 h 498131"/>
              <a:gd name="connsiteX96-7793" fmla="*/ 128289 w 1069984"/>
              <a:gd name="connsiteY96-7794" fmla="*/ 405326 h 498131"/>
              <a:gd name="connsiteX97-7795" fmla="*/ 141936 w 1069984"/>
              <a:gd name="connsiteY97-7796" fmla="*/ 402597 h 498131"/>
              <a:gd name="connsiteX98-7797" fmla="*/ 150125 w 1069984"/>
              <a:gd name="connsiteY98-7798" fmla="*/ 399867 h 498131"/>
              <a:gd name="connsiteX99-7799" fmla="*/ 161043 w 1069984"/>
              <a:gd name="connsiteY99-7800" fmla="*/ 397138 h 498131"/>
              <a:gd name="connsiteX100-7801" fmla="*/ 152855 w 1069984"/>
              <a:gd name="connsiteY100-7802" fmla="*/ 372572 h 498131"/>
              <a:gd name="connsiteX101-7803" fmla="*/ 84616 w 1069984"/>
              <a:gd name="connsiteY101-7804" fmla="*/ 364383 h 498131"/>
              <a:gd name="connsiteX102-7805" fmla="*/ 68238 w 1069984"/>
              <a:gd name="connsiteY102-7806" fmla="*/ 342547 h 498131"/>
              <a:gd name="connsiteX103-7807" fmla="*/ 62779 w 1069984"/>
              <a:gd name="connsiteY103-7808" fmla="*/ 326169 h 498131"/>
              <a:gd name="connsiteX104-7809" fmla="*/ 46402 w 1069984"/>
              <a:gd name="connsiteY104-7810" fmla="*/ 320710 h 498131"/>
              <a:gd name="connsiteX105-7811" fmla="*/ 30025 w 1069984"/>
              <a:gd name="connsiteY105-7812" fmla="*/ 309792 h 498131"/>
              <a:gd name="connsiteX106-7813" fmla="*/ 13647 w 1069984"/>
              <a:gd name="connsiteY106-7814" fmla="*/ 301603 h 498131"/>
              <a:gd name="connsiteX107-7815" fmla="*/ 5459 w 1069984"/>
              <a:gd name="connsiteY107-7816" fmla="*/ 279767 h 498131"/>
              <a:gd name="connsiteX108-7817" fmla="*/ 0 w 1069984"/>
              <a:gd name="connsiteY108-7818" fmla="*/ 271578 h 498131"/>
              <a:gd name="connsiteX109-7819" fmla="*/ 2729 w 1069984"/>
              <a:gd name="connsiteY109-7820" fmla="*/ 241553 h 498131"/>
              <a:gd name="connsiteX110-7821" fmla="*/ 16377 w 1069984"/>
              <a:gd name="connsiteY110-7822" fmla="*/ 236094 h 498131"/>
              <a:gd name="connsiteX111-7823" fmla="*/ 40943 w 1069984"/>
              <a:gd name="connsiteY111-7824" fmla="*/ 225176 h 498131"/>
              <a:gd name="connsiteX112-7825" fmla="*/ 49132 w 1069984"/>
              <a:gd name="connsiteY112-7826" fmla="*/ 222446 h 498131"/>
              <a:gd name="connsiteX113-7827" fmla="*/ 90075 w 1069984"/>
              <a:gd name="connsiteY113-7828" fmla="*/ 225176 h 498131"/>
              <a:gd name="connsiteX114-7829" fmla="*/ 99154 w 1069984"/>
              <a:gd name="connsiteY114-7830" fmla="*/ 242249 h 498131"/>
              <a:gd name="connsiteX115-7831" fmla="*/ 114139 w 1069984"/>
              <a:gd name="connsiteY115-7832" fmla="*/ 263390 h 498131"/>
              <a:gd name="connsiteX116-7833" fmla="*/ 100993 w 1069984"/>
              <a:gd name="connsiteY116-7834" fmla="*/ 271578 h 498131"/>
              <a:gd name="connsiteX117-7835" fmla="*/ 109182 w 1069984"/>
              <a:gd name="connsiteY117-7836" fmla="*/ 274308 h 498131"/>
              <a:gd name="connsiteX118-7837" fmla="*/ 123972 w 1069984"/>
              <a:gd name="connsiteY118-7838" fmla="*/ 274113 h 498131"/>
              <a:gd name="connsiteX119-7839" fmla="*/ 130573 w 1069984"/>
              <a:gd name="connsiteY119-7840" fmla="*/ 266621 h 498131"/>
              <a:gd name="connsiteX120-7841" fmla="*/ 136477 w 1069984"/>
              <a:gd name="connsiteY120-7842" fmla="*/ 255258 h 498131"/>
              <a:gd name="connsiteX121-7843" fmla="*/ 158314 w 1069984"/>
              <a:gd name="connsiteY121-7844" fmla="*/ 233365 h 498131"/>
              <a:gd name="connsiteX122-7845" fmla="*/ 209980 w 1069984"/>
              <a:gd name="connsiteY122-7846" fmla="*/ 241610 h 498131"/>
              <a:gd name="connsiteX123-7847" fmla="*/ 225411 w 1069984"/>
              <a:gd name="connsiteY123-7848" fmla="*/ 266816 h 498131"/>
              <a:gd name="connsiteX124-7849" fmla="*/ 275684 w 1069984"/>
              <a:gd name="connsiteY124-7850" fmla="*/ 268849 h 498131"/>
              <a:gd name="connsiteX125-7851" fmla="*/ 264823 w 1069984"/>
              <a:gd name="connsiteY125-7852" fmla="*/ 266119 h 498131"/>
              <a:gd name="connsiteX126-7853" fmla="*/ 292759 w 1069984"/>
              <a:gd name="connsiteY126-7854" fmla="*/ 242500 h 498131"/>
              <a:gd name="connsiteX127-7855" fmla="*/ 312310 w 1069984"/>
              <a:gd name="connsiteY127-7856" fmla="*/ 233364 h 498131"/>
              <a:gd name="connsiteX128-7857" fmla="*/ 322087 w 1069984"/>
              <a:gd name="connsiteY128-7858" fmla="*/ 214258 h 498131"/>
              <a:gd name="connsiteX129-7859" fmla="*/ 330275 w 1069984"/>
              <a:gd name="connsiteY129-7860" fmla="*/ 211528 h 498131"/>
              <a:gd name="connsiteX130-7861" fmla="*/ 368489 w 1069984"/>
              <a:gd name="connsiteY130-7862" fmla="*/ 214258 h 498131"/>
              <a:gd name="connsiteX131-7863" fmla="*/ 384867 w 1069984"/>
              <a:gd name="connsiteY131-7864" fmla="*/ 219717 h 498131"/>
              <a:gd name="connsiteX132-7865" fmla="*/ 423080 w 1069984"/>
              <a:gd name="connsiteY132-7866" fmla="*/ 225176 h 498131"/>
              <a:gd name="connsiteX133-7867" fmla="*/ 431269 w 1069984"/>
              <a:gd name="connsiteY133-7868" fmla="*/ 227905 h 498131"/>
              <a:gd name="connsiteX134-7869" fmla="*/ 442187 w 1069984"/>
              <a:gd name="connsiteY134-7870" fmla="*/ 230635 h 498131"/>
              <a:gd name="connsiteX135-7871" fmla="*/ 464024 w 1069984"/>
              <a:gd name="connsiteY135-7872" fmla="*/ 247012 h 498131"/>
              <a:gd name="connsiteX136-7873" fmla="*/ 472212 w 1069984"/>
              <a:gd name="connsiteY136-7874" fmla="*/ 252471 h 498131"/>
              <a:gd name="connsiteX137-7875" fmla="*/ 474942 w 1069984"/>
              <a:gd name="connsiteY137-7876" fmla="*/ 260660 h 498131"/>
              <a:gd name="connsiteX138-7877" fmla="*/ 502237 w 1069984"/>
              <a:gd name="connsiteY138-7878" fmla="*/ 271578 h 498131"/>
              <a:gd name="connsiteX139-7879" fmla="*/ 507696 w 1069984"/>
              <a:gd name="connsiteY139-7880" fmla="*/ 263390 h 498131"/>
              <a:gd name="connsiteX140-7881" fmla="*/ 513155 w 1069984"/>
              <a:gd name="connsiteY140-7882" fmla="*/ 241553 h 498131"/>
              <a:gd name="connsiteX141-7883" fmla="*/ 515885 w 1069984"/>
              <a:gd name="connsiteY141-7884" fmla="*/ 233364 h 498131"/>
              <a:gd name="connsiteX142-7885" fmla="*/ 513155 w 1069984"/>
              <a:gd name="connsiteY142-7886" fmla="*/ 176044 h 498131"/>
              <a:gd name="connsiteX143-7887" fmla="*/ 504967 w 1069984"/>
              <a:gd name="connsiteY143-7888" fmla="*/ 170585 h 498131"/>
              <a:gd name="connsiteX144-7889" fmla="*/ 499508 w 1069984"/>
              <a:gd name="connsiteY144-7890" fmla="*/ 162396 h 498131"/>
              <a:gd name="connsiteX145-7891" fmla="*/ 491319 w 1069984"/>
              <a:gd name="connsiteY145-7892" fmla="*/ 154207 h 498131"/>
              <a:gd name="connsiteX146-7893" fmla="*/ 480401 w 1069984"/>
              <a:gd name="connsiteY146-7894" fmla="*/ 132371 h 498131"/>
              <a:gd name="connsiteX147-7895" fmla="*/ 483130 w 1069984"/>
              <a:gd name="connsiteY147-7896" fmla="*/ 91428 h 498131"/>
              <a:gd name="connsiteX148-7897" fmla="*/ 502683 w 1069984"/>
              <a:gd name="connsiteY148-7898" fmla="*/ 79619 h 498131"/>
              <a:gd name="connsiteX149-7899" fmla="*/ 557525 w 1069984"/>
              <a:gd name="connsiteY149-7900" fmla="*/ 73714 h 498131"/>
              <a:gd name="connsiteX150-7901" fmla="*/ 572760 w 1069984"/>
              <a:gd name="connsiteY150-7902" fmla="*/ 56640 h 498131"/>
              <a:gd name="connsiteX151-7903" fmla="*/ 608690 w 1069984"/>
              <a:gd name="connsiteY151-7904" fmla="*/ 28648 h 498131"/>
              <a:gd name="connsiteX0-7905" fmla="*/ 608690 w 1069984"/>
              <a:gd name="connsiteY0-7906" fmla="*/ 28648 h 498131"/>
              <a:gd name="connsiteX1-7907" fmla="*/ 635985 w 1069984"/>
              <a:gd name="connsiteY1-7908" fmla="*/ 31378 h 498131"/>
              <a:gd name="connsiteX2-7909" fmla="*/ 644174 w 1069984"/>
              <a:gd name="connsiteY2-7910" fmla="*/ 34107 h 498131"/>
              <a:gd name="connsiteX3-7911" fmla="*/ 660551 w 1069984"/>
              <a:gd name="connsiteY3-7912" fmla="*/ 36837 h 498131"/>
              <a:gd name="connsiteX4-7913" fmla="*/ 676929 w 1069984"/>
              <a:gd name="connsiteY4-7914" fmla="*/ 42296 h 498131"/>
              <a:gd name="connsiteX5-7915" fmla="*/ 682388 w 1069984"/>
              <a:gd name="connsiteY5-7916" fmla="*/ 50484 h 498131"/>
              <a:gd name="connsiteX6-7917" fmla="*/ 687847 w 1069984"/>
              <a:gd name="connsiteY6-7918" fmla="*/ 66862 h 498131"/>
              <a:gd name="connsiteX7-7919" fmla="*/ 696035 w 1069984"/>
              <a:gd name="connsiteY7-7920" fmla="*/ 69591 h 498131"/>
              <a:gd name="connsiteX8-7921" fmla="*/ 723331 w 1069984"/>
              <a:gd name="connsiteY8-7922" fmla="*/ 66862 h 498131"/>
              <a:gd name="connsiteX9-7923" fmla="*/ 728790 w 1069984"/>
              <a:gd name="connsiteY9-7924" fmla="*/ 58673 h 498131"/>
              <a:gd name="connsiteX10-7925" fmla="*/ 736979 w 1069984"/>
              <a:gd name="connsiteY10-7926" fmla="*/ 55944 h 498131"/>
              <a:gd name="connsiteX11-7927" fmla="*/ 767004 w 1069984"/>
              <a:gd name="connsiteY11-7928" fmla="*/ 58673 h 498131"/>
              <a:gd name="connsiteX12-7929" fmla="*/ 769733 w 1069984"/>
              <a:gd name="connsiteY12-7930" fmla="*/ 66862 h 498131"/>
              <a:gd name="connsiteX13-7931" fmla="*/ 777922 w 1069984"/>
              <a:gd name="connsiteY13-7932" fmla="*/ 69591 h 498131"/>
              <a:gd name="connsiteX14-7933" fmla="*/ 786111 w 1069984"/>
              <a:gd name="connsiteY14-7934" fmla="*/ 75050 h 498131"/>
              <a:gd name="connsiteX15-7935" fmla="*/ 791570 w 1069984"/>
              <a:gd name="connsiteY15-7936" fmla="*/ 80510 h 498131"/>
              <a:gd name="connsiteX16-7937" fmla="*/ 821595 w 1069984"/>
              <a:gd name="connsiteY16-7938" fmla="*/ 77780 h 498131"/>
              <a:gd name="connsiteX17-7939" fmla="*/ 837972 w 1069984"/>
              <a:gd name="connsiteY17-7940" fmla="*/ 45025 h 498131"/>
              <a:gd name="connsiteX18-7941" fmla="*/ 840702 w 1069984"/>
              <a:gd name="connsiteY18-7942" fmla="*/ 36837 h 498131"/>
              <a:gd name="connsiteX19-7943" fmla="*/ 843431 w 1069984"/>
              <a:gd name="connsiteY19-7944" fmla="*/ 25918 h 498131"/>
              <a:gd name="connsiteX20-7945" fmla="*/ 851620 w 1069984"/>
              <a:gd name="connsiteY20-7946" fmla="*/ 13664 h 498131"/>
              <a:gd name="connsiteX21-7947" fmla="*/ 868693 w 1069984"/>
              <a:gd name="connsiteY21-7948" fmla="*/ 9793 h 498131"/>
              <a:gd name="connsiteX22-7949" fmla="*/ 883484 w 1069984"/>
              <a:gd name="connsiteY22-7950" fmla="*/ 16 h 498131"/>
              <a:gd name="connsiteX23-7951" fmla="*/ 906211 w 1069984"/>
              <a:gd name="connsiteY23-7952" fmla="*/ 12271 h 498131"/>
              <a:gd name="connsiteX24-7953" fmla="*/ 914400 w 1069984"/>
              <a:gd name="connsiteY24-7954" fmla="*/ 39566 h 498131"/>
              <a:gd name="connsiteX25-7955" fmla="*/ 930777 w 1069984"/>
              <a:gd name="connsiteY25-7956" fmla="*/ 47755 h 498131"/>
              <a:gd name="connsiteX26-7957" fmla="*/ 947154 w 1069984"/>
              <a:gd name="connsiteY26-7958" fmla="*/ 53214 h 498131"/>
              <a:gd name="connsiteX27-7959" fmla="*/ 955343 w 1069984"/>
              <a:gd name="connsiteY27-7960" fmla="*/ 55944 h 498131"/>
              <a:gd name="connsiteX28-7961" fmla="*/ 999016 w 1069984"/>
              <a:gd name="connsiteY28-7962" fmla="*/ 58673 h 498131"/>
              <a:gd name="connsiteX29-7963" fmla="*/ 1004475 w 1069984"/>
              <a:gd name="connsiteY29-7964" fmla="*/ 66862 h 498131"/>
              <a:gd name="connsiteX30-7965" fmla="*/ 1012664 w 1069984"/>
              <a:gd name="connsiteY30-7966" fmla="*/ 69591 h 498131"/>
              <a:gd name="connsiteX31-7967" fmla="*/ 1026311 w 1069984"/>
              <a:gd name="connsiteY31-7968" fmla="*/ 80510 h 498131"/>
              <a:gd name="connsiteX32-7969" fmla="*/ 1029041 w 1069984"/>
              <a:gd name="connsiteY32-7970" fmla="*/ 99616 h 498131"/>
              <a:gd name="connsiteX33-7971" fmla="*/ 1031770 w 1069984"/>
              <a:gd name="connsiteY33-7972" fmla="*/ 107805 h 498131"/>
              <a:gd name="connsiteX34-7973" fmla="*/ 1039959 w 1069984"/>
              <a:gd name="connsiteY34-7974" fmla="*/ 110535 h 498131"/>
              <a:gd name="connsiteX35-7975" fmla="*/ 1045418 w 1069984"/>
              <a:gd name="connsiteY35-7976" fmla="*/ 118723 h 498131"/>
              <a:gd name="connsiteX36-7977" fmla="*/ 1050877 w 1069984"/>
              <a:gd name="connsiteY36-7978" fmla="*/ 140560 h 498131"/>
              <a:gd name="connsiteX37-7979" fmla="*/ 1056336 w 1069984"/>
              <a:gd name="connsiteY37-7980" fmla="*/ 148748 h 498131"/>
              <a:gd name="connsiteX38-7981" fmla="*/ 1059066 w 1069984"/>
              <a:gd name="connsiteY38-7982" fmla="*/ 159667 h 498131"/>
              <a:gd name="connsiteX39-7983" fmla="*/ 1069984 w 1069984"/>
              <a:gd name="connsiteY39-7984" fmla="*/ 176044 h 498131"/>
              <a:gd name="connsiteX40-7985" fmla="*/ 1061795 w 1069984"/>
              <a:gd name="connsiteY40-7986" fmla="*/ 192421 h 498131"/>
              <a:gd name="connsiteX41-7987" fmla="*/ 1059066 w 1069984"/>
              <a:gd name="connsiteY41-7988" fmla="*/ 200610 h 498131"/>
              <a:gd name="connsiteX42-7989" fmla="*/ 1048148 w 1069984"/>
              <a:gd name="connsiteY42-7990" fmla="*/ 203339 h 498131"/>
              <a:gd name="connsiteX43-7991" fmla="*/ 1034500 w 1069984"/>
              <a:gd name="connsiteY43-7992" fmla="*/ 214258 h 498131"/>
              <a:gd name="connsiteX44-7993" fmla="*/ 1026311 w 1069984"/>
              <a:gd name="connsiteY44-7994" fmla="*/ 230635 h 498131"/>
              <a:gd name="connsiteX45-7995" fmla="*/ 1023582 w 1069984"/>
              <a:gd name="connsiteY45-7996" fmla="*/ 247012 h 498131"/>
              <a:gd name="connsiteX46-7997" fmla="*/ 1020852 w 1069984"/>
              <a:gd name="connsiteY46-7998" fmla="*/ 255201 h 498131"/>
              <a:gd name="connsiteX47-7999" fmla="*/ 1012664 w 1069984"/>
              <a:gd name="connsiteY47-8000" fmla="*/ 257930 h 498131"/>
              <a:gd name="connsiteX48-8001" fmla="*/ 1007204 w 1069984"/>
              <a:gd name="connsiteY48-8002" fmla="*/ 263390 h 498131"/>
              <a:gd name="connsiteX49-8003" fmla="*/ 996286 w 1069984"/>
              <a:gd name="connsiteY49-8004" fmla="*/ 279767 h 498131"/>
              <a:gd name="connsiteX50-8005" fmla="*/ 993557 w 1069984"/>
              <a:gd name="connsiteY50-8006" fmla="*/ 287955 h 498131"/>
              <a:gd name="connsiteX51-8007" fmla="*/ 982638 w 1069984"/>
              <a:gd name="connsiteY51-8008" fmla="*/ 298874 h 498131"/>
              <a:gd name="connsiteX52-8009" fmla="*/ 979909 w 1069984"/>
              <a:gd name="connsiteY52-8010" fmla="*/ 307062 h 498131"/>
              <a:gd name="connsiteX53-8011" fmla="*/ 974450 w 1069984"/>
              <a:gd name="connsiteY53-8012" fmla="*/ 326169 h 498131"/>
              <a:gd name="connsiteX54-8013" fmla="*/ 968991 w 1069984"/>
              <a:gd name="connsiteY54-8014" fmla="*/ 334358 h 498131"/>
              <a:gd name="connsiteX55-8015" fmla="*/ 963532 w 1069984"/>
              <a:gd name="connsiteY55-8016" fmla="*/ 350735 h 498131"/>
              <a:gd name="connsiteX56-8017" fmla="*/ 949884 w 1069984"/>
              <a:gd name="connsiteY56-8018" fmla="*/ 375301 h 498131"/>
              <a:gd name="connsiteX57-8019" fmla="*/ 941695 w 1069984"/>
              <a:gd name="connsiteY57-8020" fmla="*/ 378031 h 498131"/>
              <a:gd name="connsiteX58-8021" fmla="*/ 928047 w 1069984"/>
              <a:gd name="connsiteY58-8022" fmla="*/ 388949 h 498131"/>
              <a:gd name="connsiteX59-8023" fmla="*/ 922588 w 1069984"/>
              <a:gd name="connsiteY59-8024" fmla="*/ 397138 h 498131"/>
              <a:gd name="connsiteX60-8025" fmla="*/ 906211 w 1069984"/>
              <a:gd name="connsiteY60-8026" fmla="*/ 402597 h 498131"/>
              <a:gd name="connsiteX61-8027" fmla="*/ 898022 w 1069984"/>
              <a:gd name="connsiteY61-8028" fmla="*/ 405326 h 498131"/>
              <a:gd name="connsiteX62-8029" fmla="*/ 884375 w 1069984"/>
              <a:gd name="connsiteY62-8030" fmla="*/ 418974 h 498131"/>
              <a:gd name="connsiteX63-8031" fmla="*/ 876186 w 1069984"/>
              <a:gd name="connsiteY63-8032" fmla="*/ 435351 h 498131"/>
              <a:gd name="connsiteX64-8033" fmla="*/ 859809 w 1069984"/>
              <a:gd name="connsiteY64-8034" fmla="*/ 438081 h 498131"/>
              <a:gd name="connsiteX65-8035" fmla="*/ 756086 w 1069984"/>
              <a:gd name="connsiteY65-8036" fmla="*/ 435351 h 498131"/>
              <a:gd name="connsiteX66-8037" fmla="*/ 726061 w 1069984"/>
              <a:gd name="connsiteY66-8038" fmla="*/ 435351 h 498131"/>
              <a:gd name="connsiteX67-8039" fmla="*/ 723331 w 1069984"/>
              <a:gd name="connsiteY67-8040" fmla="*/ 443540 h 498131"/>
              <a:gd name="connsiteX68-8041" fmla="*/ 706954 w 1069984"/>
              <a:gd name="connsiteY68-8042" fmla="*/ 451729 h 498131"/>
              <a:gd name="connsiteX69-8043" fmla="*/ 698765 w 1069984"/>
              <a:gd name="connsiteY69-8044" fmla="*/ 457188 h 498131"/>
              <a:gd name="connsiteX70-8045" fmla="*/ 685117 w 1069984"/>
              <a:gd name="connsiteY70-8046" fmla="*/ 468106 h 498131"/>
              <a:gd name="connsiteX71-8047" fmla="*/ 679658 w 1069984"/>
              <a:gd name="connsiteY71-8048" fmla="*/ 476295 h 498131"/>
              <a:gd name="connsiteX72-8049" fmla="*/ 674199 w 1069984"/>
              <a:gd name="connsiteY72-8050" fmla="*/ 492672 h 498131"/>
              <a:gd name="connsiteX73-8051" fmla="*/ 657822 w 1069984"/>
              <a:gd name="connsiteY73-8052" fmla="*/ 498131 h 498131"/>
              <a:gd name="connsiteX74-8053" fmla="*/ 537721 w 1069984"/>
              <a:gd name="connsiteY74-8054" fmla="*/ 495401 h 498131"/>
              <a:gd name="connsiteX75-8055" fmla="*/ 532262 w 1069984"/>
              <a:gd name="connsiteY75-8056" fmla="*/ 487213 h 498131"/>
              <a:gd name="connsiteX76-8057" fmla="*/ 524074 w 1069984"/>
              <a:gd name="connsiteY76-8058" fmla="*/ 484483 h 498131"/>
              <a:gd name="connsiteX77-8059" fmla="*/ 510426 w 1069984"/>
              <a:gd name="connsiteY77-8060" fmla="*/ 481754 h 498131"/>
              <a:gd name="connsiteX78-8061" fmla="*/ 499508 w 1069984"/>
              <a:gd name="connsiteY78-8062" fmla="*/ 479024 h 498131"/>
              <a:gd name="connsiteX79-8063" fmla="*/ 491319 w 1069984"/>
              <a:gd name="connsiteY79-8064" fmla="*/ 473565 h 498131"/>
              <a:gd name="connsiteX80-8065" fmla="*/ 472212 w 1069984"/>
              <a:gd name="connsiteY80-8066" fmla="*/ 468106 h 498131"/>
              <a:gd name="connsiteX81-8067" fmla="*/ 455835 w 1069984"/>
              <a:gd name="connsiteY81-8068" fmla="*/ 459917 h 498131"/>
              <a:gd name="connsiteX82-8069" fmla="*/ 447646 w 1069984"/>
              <a:gd name="connsiteY82-8070" fmla="*/ 454458 h 498131"/>
              <a:gd name="connsiteX83-8071" fmla="*/ 428539 w 1069984"/>
              <a:gd name="connsiteY83-8072" fmla="*/ 448999 h 498131"/>
              <a:gd name="connsiteX84-8073" fmla="*/ 420351 w 1069984"/>
              <a:gd name="connsiteY84-8074" fmla="*/ 446270 h 498131"/>
              <a:gd name="connsiteX85-8075" fmla="*/ 414892 w 1069984"/>
              <a:gd name="connsiteY85-8076" fmla="*/ 440810 h 498131"/>
              <a:gd name="connsiteX86-8077" fmla="*/ 368489 w 1069984"/>
              <a:gd name="connsiteY86-8078" fmla="*/ 443540 h 498131"/>
              <a:gd name="connsiteX87-8079" fmla="*/ 302980 w 1069984"/>
              <a:gd name="connsiteY87-8080" fmla="*/ 438081 h 498131"/>
              <a:gd name="connsiteX88-8081" fmla="*/ 294791 w 1069984"/>
              <a:gd name="connsiteY88-8082" fmla="*/ 429892 h 498131"/>
              <a:gd name="connsiteX89-8083" fmla="*/ 281144 w 1069984"/>
              <a:gd name="connsiteY89-8084" fmla="*/ 408056 h 498131"/>
              <a:gd name="connsiteX90-8085" fmla="*/ 270225 w 1069984"/>
              <a:gd name="connsiteY90-8086" fmla="*/ 405326 h 498131"/>
              <a:gd name="connsiteX91-8087" fmla="*/ 185609 w 1069984"/>
              <a:gd name="connsiteY91-8088" fmla="*/ 408056 h 498131"/>
              <a:gd name="connsiteX92-8089" fmla="*/ 180150 w 1069984"/>
              <a:gd name="connsiteY92-8090" fmla="*/ 416244 h 498131"/>
              <a:gd name="connsiteX93-8091" fmla="*/ 171961 w 1069984"/>
              <a:gd name="connsiteY93-8092" fmla="*/ 429892 h 498131"/>
              <a:gd name="connsiteX94-8093" fmla="*/ 120100 w 1069984"/>
              <a:gd name="connsiteY94-8094" fmla="*/ 427163 h 498131"/>
              <a:gd name="connsiteX95-8095" fmla="*/ 120100 w 1069984"/>
              <a:gd name="connsiteY95-8096" fmla="*/ 408056 h 498131"/>
              <a:gd name="connsiteX96-8097" fmla="*/ 128289 w 1069984"/>
              <a:gd name="connsiteY96-8098" fmla="*/ 405326 h 498131"/>
              <a:gd name="connsiteX97-8099" fmla="*/ 141936 w 1069984"/>
              <a:gd name="connsiteY97-8100" fmla="*/ 402597 h 498131"/>
              <a:gd name="connsiteX98-8101" fmla="*/ 150125 w 1069984"/>
              <a:gd name="connsiteY98-8102" fmla="*/ 399867 h 498131"/>
              <a:gd name="connsiteX99-8103" fmla="*/ 161043 w 1069984"/>
              <a:gd name="connsiteY99-8104" fmla="*/ 397138 h 498131"/>
              <a:gd name="connsiteX100-8105" fmla="*/ 152855 w 1069984"/>
              <a:gd name="connsiteY100-8106" fmla="*/ 372572 h 498131"/>
              <a:gd name="connsiteX101-8107" fmla="*/ 84616 w 1069984"/>
              <a:gd name="connsiteY101-8108" fmla="*/ 364383 h 498131"/>
              <a:gd name="connsiteX102-8109" fmla="*/ 68238 w 1069984"/>
              <a:gd name="connsiteY102-8110" fmla="*/ 342547 h 498131"/>
              <a:gd name="connsiteX103-8111" fmla="*/ 62779 w 1069984"/>
              <a:gd name="connsiteY103-8112" fmla="*/ 326169 h 498131"/>
              <a:gd name="connsiteX104-8113" fmla="*/ 46402 w 1069984"/>
              <a:gd name="connsiteY104-8114" fmla="*/ 320710 h 498131"/>
              <a:gd name="connsiteX105-8115" fmla="*/ 30025 w 1069984"/>
              <a:gd name="connsiteY105-8116" fmla="*/ 309792 h 498131"/>
              <a:gd name="connsiteX106-8117" fmla="*/ 13647 w 1069984"/>
              <a:gd name="connsiteY106-8118" fmla="*/ 301603 h 498131"/>
              <a:gd name="connsiteX107-8119" fmla="*/ 5459 w 1069984"/>
              <a:gd name="connsiteY107-8120" fmla="*/ 279767 h 498131"/>
              <a:gd name="connsiteX108-8121" fmla="*/ 0 w 1069984"/>
              <a:gd name="connsiteY108-8122" fmla="*/ 271578 h 498131"/>
              <a:gd name="connsiteX109-8123" fmla="*/ 2729 w 1069984"/>
              <a:gd name="connsiteY109-8124" fmla="*/ 241553 h 498131"/>
              <a:gd name="connsiteX110-8125" fmla="*/ 16377 w 1069984"/>
              <a:gd name="connsiteY110-8126" fmla="*/ 236094 h 498131"/>
              <a:gd name="connsiteX111-8127" fmla="*/ 40943 w 1069984"/>
              <a:gd name="connsiteY111-8128" fmla="*/ 225176 h 498131"/>
              <a:gd name="connsiteX112-8129" fmla="*/ 49132 w 1069984"/>
              <a:gd name="connsiteY112-8130" fmla="*/ 222446 h 498131"/>
              <a:gd name="connsiteX113-8131" fmla="*/ 90075 w 1069984"/>
              <a:gd name="connsiteY113-8132" fmla="*/ 225176 h 498131"/>
              <a:gd name="connsiteX114-8133" fmla="*/ 99154 w 1069984"/>
              <a:gd name="connsiteY114-8134" fmla="*/ 242249 h 498131"/>
              <a:gd name="connsiteX115-8135" fmla="*/ 114139 w 1069984"/>
              <a:gd name="connsiteY115-8136" fmla="*/ 263390 h 498131"/>
              <a:gd name="connsiteX116-8137" fmla="*/ 100993 w 1069984"/>
              <a:gd name="connsiteY116-8138" fmla="*/ 271578 h 498131"/>
              <a:gd name="connsiteX117-8139" fmla="*/ 109182 w 1069984"/>
              <a:gd name="connsiteY117-8140" fmla="*/ 274308 h 498131"/>
              <a:gd name="connsiteX118-8141" fmla="*/ 123972 w 1069984"/>
              <a:gd name="connsiteY118-8142" fmla="*/ 274113 h 498131"/>
              <a:gd name="connsiteX119-8143" fmla="*/ 130573 w 1069984"/>
              <a:gd name="connsiteY119-8144" fmla="*/ 266621 h 498131"/>
              <a:gd name="connsiteX120-8145" fmla="*/ 136477 w 1069984"/>
              <a:gd name="connsiteY120-8146" fmla="*/ 255258 h 498131"/>
              <a:gd name="connsiteX121-8147" fmla="*/ 158314 w 1069984"/>
              <a:gd name="connsiteY121-8148" fmla="*/ 233365 h 498131"/>
              <a:gd name="connsiteX122-8149" fmla="*/ 209980 w 1069984"/>
              <a:gd name="connsiteY122-8150" fmla="*/ 241610 h 498131"/>
              <a:gd name="connsiteX123-8151" fmla="*/ 225411 w 1069984"/>
              <a:gd name="connsiteY123-8152" fmla="*/ 266816 h 498131"/>
              <a:gd name="connsiteX124-8153" fmla="*/ 275684 w 1069984"/>
              <a:gd name="connsiteY124-8154" fmla="*/ 268849 h 498131"/>
              <a:gd name="connsiteX125-8155" fmla="*/ 264823 w 1069984"/>
              <a:gd name="connsiteY125-8156" fmla="*/ 266119 h 498131"/>
              <a:gd name="connsiteX126-8157" fmla="*/ 292759 w 1069984"/>
              <a:gd name="connsiteY126-8158" fmla="*/ 242500 h 498131"/>
              <a:gd name="connsiteX127-8159" fmla="*/ 312310 w 1069984"/>
              <a:gd name="connsiteY127-8160" fmla="*/ 233364 h 498131"/>
              <a:gd name="connsiteX128-8161" fmla="*/ 322087 w 1069984"/>
              <a:gd name="connsiteY128-8162" fmla="*/ 214258 h 498131"/>
              <a:gd name="connsiteX129-8163" fmla="*/ 330275 w 1069984"/>
              <a:gd name="connsiteY129-8164" fmla="*/ 211528 h 498131"/>
              <a:gd name="connsiteX130-8165" fmla="*/ 368489 w 1069984"/>
              <a:gd name="connsiteY130-8166" fmla="*/ 214258 h 498131"/>
              <a:gd name="connsiteX131-8167" fmla="*/ 384867 w 1069984"/>
              <a:gd name="connsiteY131-8168" fmla="*/ 219717 h 498131"/>
              <a:gd name="connsiteX132-8169" fmla="*/ 423080 w 1069984"/>
              <a:gd name="connsiteY132-8170" fmla="*/ 225176 h 498131"/>
              <a:gd name="connsiteX133-8171" fmla="*/ 431269 w 1069984"/>
              <a:gd name="connsiteY133-8172" fmla="*/ 227905 h 498131"/>
              <a:gd name="connsiteX134-8173" fmla="*/ 442187 w 1069984"/>
              <a:gd name="connsiteY134-8174" fmla="*/ 230635 h 498131"/>
              <a:gd name="connsiteX135-8175" fmla="*/ 464024 w 1069984"/>
              <a:gd name="connsiteY135-8176" fmla="*/ 247012 h 498131"/>
              <a:gd name="connsiteX136-8177" fmla="*/ 472212 w 1069984"/>
              <a:gd name="connsiteY136-8178" fmla="*/ 252471 h 498131"/>
              <a:gd name="connsiteX137-8179" fmla="*/ 474942 w 1069984"/>
              <a:gd name="connsiteY137-8180" fmla="*/ 260660 h 498131"/>
              <a:gd name="connsiteX138-8181" fmla="*/ 502237 w 1069984"/>
              <a:gd name="connsiteY138-8182" fmla="*/ 271578 h 498131"/>
              <a:gd name="connsiteX139-8183" fmla="*/ 507696 w 1069984"/>
              <a:gd name="connsiteY139-8184" fmla="*/ 263390 h 498131"/>
              <a:gd name="connsiteX140-8185" fmla="*/ 513155 w 1069984"/>
              <a:gd name="connsiteY140-8186" fmla="*/ 241553 h 498131"/>
              <a:gd name="connsiteX141-8187" fmla="*/ 515885 w 1069984"/>
              <a:gd name="connsiteY141-8188" fmla="*/ 233364 h 498131"/>
              <a:gd name="connsiteX142-8189" fmla="*/ 513155 w 1069984"/>
              <a:gd name="connsiteY142-8190" fmla="*/ 176044 h 498131"/>
              <a:gd name="connsiteX143-8191" fmla="*/ 504967 w 1069984"/>
              <a:gd name="connsiteY143-8192" fmla="*/ 170585 h 498131"/>
              <a:gd name="connsiteX144-8193" fmla="*/ 499508 w 1069984"/>
              <a:gd name="connsiteY144-8194" fmla="*/ 162396 h 498131"/>
              <a:gd name="connsiteX145-8195" fmla="*/ 481794 w 1069984"/>
              <a:gd name="connsiteY145-8196" fmla="*/ 154207 h 498131"/>
              <a:gd name="connsiteX146-8197" fmla="*/ 480401 w 1069984"/>
              <a:gd name="connsiteY146-8198" fmla="*/ 132371 h 498131"/>
              <a:gd name="connsiteX147-8199" fmla="*/ 483130 w 1069984"/>
              <a:gd name="connsiteY147-8200" fmla="*/ 91428 h 498131"/>
              <a:gd name="connsiteX148-8201" fmla="*/ 502683 w 1069984"/>
              <a:gd name="connsiteY148-8202" fmla="*/ 79619 h 498131"/>
              <a:gd name="connsiteX149-8203" fmla="*/ 557525 w 1069984"/>
              <a:gd name="connsiteY149-8204" fmla="*/ 73714 h 498131"/>
              <a:gd name="connsiteX150-8205" fmla="*/ 572760 w 1069984"/>
              <a:gd name="connsiteY150-8206" fmla="*/ 56640 h 498131"/>
              <a:gd name="connsiteX151-8207" fmla="*/ 608690 w 1069984"/>
              <a:gd name="connsiteY151-8208" fmla="*/ 28648 h 498131"/>
              <a:gd name="connsiteX0-8209" fmla="*/ 608690 w 1069984"/>
              <a:gd name="connsiteY0-8210" fmla="*/ 28648 h 498131"/>
              <a:gd name="connsiteX1-8211" fmla="*/ 635985 w 1069984"/>
              <a:gd name="connsiteY1-8212" fmla="*/ 31378 h 498131"/>
              <a:gd name="connsiteX2-8213" fmla="*/ 644174 w 1069984"/>
              <a:gd name="connsiteY2-8214" fmla="*/ 34107 h 498131"/>
              <a:gd name="connsiteX3-8215" fmla="*/ 660551 w 1069984"/>
              <a:gd name="connsiteY3-8216" fmla="*/ 36837 h 498131"/>
              <a:gd name="connsiteX4-8217" fmla="*/ 676929 w 1069984"/>
              <a:gd name="connsiteY4-8218" fmla="*/ 42296 h 498131"/>
              <a:gd name="connsiteX5-8219" fmla="*/ 682388 w 1069984"/>
              <a:gd name="connsiteY5-8220" fmla="*/ 50484 h 498131"/>
              <a:gd name="connsiteX6-8221" fmla="*/ 687847 w 1069984"/>
              <a:gd name="connsiteY6-8222" fmla="*/ 66862 h 498131"/>
              <a:gd name="connsiteX7-8223" fmla="*/ 696035 w 1069984"/>
              <a:gd name="connsiteY7-8224" fmla="*/ 69591 h 498131"/>
              <a:gd name="connsiteX8-8225" fmla="*/ 723331 w 1069984"/>
              <a:gd name="connsiteY8-8226" fmla="*/ 66862 h 498131"/>
              <a:gd name="connsiteX9-8227" fmla="*/ 728790 w 1069984"/>
              <a:gd name="connsiteY9-8228" fmla="*/ 58673 h 498131"/>
              <a:gd name="connsiteX10-8229" fmla="*/ 736979 w 1069984"/>
              <a:gd name="connsiteY10-8230" fmla="*/ 55944 h 498131"/>
              <a:gd name="connsiteX11-8231" fmla="*/ 767004 w 1069984"/>
              <a:gd name="connsiteY11-8232" fmla="*/ 58673 h 498131"/>
              <a:gd name="connsiteX12-8233" fmla="*/ 769733 w 1069984"/>
              <a:gd name="connsiteY12-8234" fmla="*/ 66862 h 498131"/>
              <a:gd name="connsiteX13-8235" fmla="*/ 777922 w 1069984"/>
              <a:gd name="connsiteY13-8236" fmla="*/ 69591 h 498131"/>
              <a:gd name="connsiteX14-8237" fmla="*/ 786111 w 1069984"/>
              <a:gd name="connsiteY14-8238" fmla="*/ 75050 h 498131"/>
              <a:gd name="connsiteX15-8239" fmla="*/ 791570 w 1069984"/>
              <a:gd name="connsiteY15-8240" fmla="*/ 80510 h 498131"/>
              <a:gd name="connsiteX16-8241" fmla="*/ 821595 w 1069984"/>
              <a:gd name="connsiteY16-8242" fmla="*/ 77780 h 498131"/>
              <a:gd name="connsiteX17-8243" fmla="*/ 837972 w 1069984"/>
              <a:gd name="connsiteY17-8244" fmla="*/ 45025 h 498131"/>
              <a:gd name="connsiteX18-8245" fmla="*/ 840702 w 1069984"/>
              <a:gd name="connsiteY18-8246" fmla="*/ 36837 h 498131"/>
              <a:gd name="connsiteX19-8247" fmla="*/ 843431 w 1069984"/>
              <a:gd name="connsiteY19-8248" fmla="*/ 25918 h 498131"/>
              <a:gd name="connsiteX20-8249" fmla="*/ 851620 w 1069984"/>
              <a:gd name="connsiteY20-8250" fmla="*/ 13664 h 498131"/>
              <a:gd name="connsiteX21-8251" fmla="*/ 868693 w 1069984"/>
              <a:gd name="connsiteY21-8252" fmla="*/ 9793 h 498131"/>
              <a:gd name="connsiteX22-8253" fmla="*/ 883484 w 1069984"/>
              <a:gd name="connsiteY22-8254" fmla="*/ 16 h 498131"/>
              <a:gd name="connsiteX23-8255" fmla="*/ 906211 w 1069984"/>
              <a:gd name="connsiteY23-8256" fmla="*/ 12271 h 498131"/>
              <a:gd name="connsiteX24-8257" fmla="*/ 914400 w 1069984"/>
              <a:gd name="connsiteY24-8258" fmla="*/ 39566 h 498131"/>
              <a:gd name="connsiteX25-8259" fmla="*/ 930777 w 1069984"/>
              <a:gd name="connsiteY25-8260" fmla="*/ 47755 h 498131"/>
              <a:gd name="connsiteX26-8261" fmla="*/ 947154 w 1069984"/>
              <a:gd name="connsiteY26-8262" fmla="*/ 53214 h 498131"/>
              <a:gd name="connsiteX27-8263" fmla="*/ 955343 w 1069984"/>
              <a:gd name="connsiteY27-8264" fmla="*/ 55944 h 498131"/>
              <a:gd name="connsiteX28-8265" fmla="*/ 999016 w 1069984"/>
              <a:gd name="connsiteY28-8266" fmla="*/ 58673 h 498131"/>
              <a:gd name="connsiteX29-8267" fmla="*/ 1004475 w 1069984"/>
              <a:gd name="connsiteY29-8268" fmla="*/ 66862 h 498131"/>
              <a:gd name="connsiteX30-8269" fmla="*/ 1012664 w 1069984"/>
              <a:gd name="connsiteY30-8270" fmla="*/ 69591 h 498131"/>
              <a:gd name="connsiteX31-8271" fmla="*/ 1026311 w 1069984"/>
              <a:gd name="connsiteY31-8272" fmla="*/ 80510 h 498131"/>
              <a:gd name="connsiteX32-8273" fmla="*/ 1029041 w 1069984"/>
              <a:gd name="connsiteY32-8274" fmla="*/ 99616 h 498131"/>
              <a:gd name="connsiteX33-8275" fmla="*/ 1031770 w 1069984"/>
              <a:gd name="connsiteY33-8276" fmla="*/ 107805 h 498131"/>
              <a:gd name="connsiteX34-8277" fmla="*/ 1039959 w 1069984"/>
              <a:gd name="connsiteY34-8278" fmla="*/ 110535 h 498131"/>
              <a:gd name="connsiteX35-8279" fmla="*/ 1045418 w 1069984"/>
              <a:gd name="connsiteY35-8280" fmla="*/ 118723 h 498131"/>
              <a:gd name="connsiteX36-8281" fmla="*/ 1050877 w 1069984"/>
              <a:gd name="connsiteY36-8282" fmla="*/ 140560 h 498131"/>
              <a:gd name="connsiteX37-8283" fmla="*/ 1056336 w 1069984"/>
              <a:gd name="connsiteY37-8284" fmla="*/ 148748 h 498131"/>
              <a:gd name="connsiteX38-8285" fmla="*/ 1059066 w 1069984"/>
              <a:gd name="connsiteY38-8286" fmla="*/ 159667 h 498131"/>
              <a:gd name="connsiteX39-8287" fmla="*/ 1069984 w 1069984"/>
              <a:gd name="connsiteY39-8288" fmla="*/ 176044 h 498131"/>
              <a:gd name="connsiteX40-8289" fmla="*/ 1061795 w 1069984"/>
              <a:gd name="connsiteY40-8290" fmla="*/ 192421 h 498131"/>
              <a:gd name="connsiteX41-8291" fmla="*/ 1059066 w 1069984"/>
              <a:gd name="connsiteY41-8292" fmla="*/ 200610 h 498131"/>
              <a:gd name="connsiteX42-8293" fmla="*/ 1048148 w 1069984"/>
              <a:gd name="connsiteY42-8294" fmla="*/ 203339 h 498131"/>
              <a:gd name="connsiteX43-8295" fmla="*/ 1034500 w 1069984"/>
              <a:gd name="connsiteY43-8296" fmla="*/ 214258 h 498131"/>
              <a:gd name="connsiteX44-8297" fmla="*/ 1026311 w 1069984"/>
              <a:gd name="connsiteY44-8298" fmla="*/ 230635 h 498131"/>
              <a:gd name="connsiteX45-8299" fmla="*/ 1023582 w 1069984"/>
              <a:gd name="connsiteY45-8300" fmla="*/ 247012 h 498131"/>
              <a:gd name="connsiteX46-8301" fmla="*/ 1020852 w 1069984"/>
              <a:gd name="connsiteY46-8302" fmla="*/ 255201 h 498131"/>
              <a:gd name="connsiteX47-8303" fmla="*/ 1012664 w 1069984"/>
              <a:gd name="connsiteY47-8304" fmla="*/ 257930 h 498131"/>
              <a:gd name="connsiteX48-8305" fmla="*/ 1007204 w 1069984"/>
              <a:gd name="connsiteY48-8306" fmla="*/ 263390 h 498131"/>
              <a:gd name="connsiteX49-8307" fmla="*/ 996286 w 1069984"/>
              <a:gd name="connsiteY49-8308" fmla="*/ 279767 h 498131"/>
              <a:gd name="connsiteX50-8309" fmla="*/ 993557 w 1069984"/>
              <a:gd name="connsiteY50-8310" fmla="*/ 287955 h 498131"/>
              <a:gd name="connsiteX51-8311" fmla="*/ 982638 w 1069984"/>
              <a:gd name="connsiteY51-8312" fmla="*/ 298874 h 498131"/>
              <a:gd name="connsiteX52-8313" fmla="*/ 979909 w 1069984"/>
              <a:gd name="connsiteY52-8314" fmla="*/ 307062 h 498131"/>
              <a:gd name="connsiteX53-8315" fmla="*/ 974450 w 1069984"/>
              <a:gd name="connsiteY53-8316" fmla="*/ 326169 h 498131"/>
              <a:gd name="connsiteX54-8317" fmla="*/ 968991 w 1069984"/>
              <a:gd name="connsiteY54-8318" fmla="*/ 334358 h 498131"/>
              <a:gd name="connsiteX55-8319" fmla="*/ 963532 w 1069984"/>
              <a:gd name="connsiteY55-8320" fmla="*/ 350735 h 498131"/>
              <a:gd name="connsiteX56-8321" fmla="*/ 949884 w 1069984"/>
              <a:gd name="connsiteY56-8322" fmla="*/ 375301 h 498131"/>
              <a:gd name="connsiteX57-8323" fmla="*/ 941695 w 1069984"/>
              <a:gd name="connsiteY57-8324" fmla="*/ 378031 h 498131"/>
              <a:gd name="connsiteX58-8325" fmla="*/ 928047 w 1069984"/>
              <a:gd name="connsiteY58-8326" fmla="*/ 388949 h 498131"/>
              <a:gd name="connsiteX59-8327" fmla="*/ 922588 w 1069984"/>
              <a:gd name="connsiteY59-8328" fmla="*/ 397138 h 498131"/>
              <a:gd name="connsiteX60-8329" fmla="*/ 906211 w 1069984"/>
              <a:gd name="connsiteY60-8330" fmla="*/ 402597 h 498131"/>
              <a:gd name="connsiteX61-8331" fmla="*/ 898022 w 1069984"/>
              <a:gd name="connsiteY61-8332" fmla="*/ 405326 h 498131"/>
              <a:gd name="connsiteX62-8333" fmla="*/ 884375 w 1069984"/>
              <a:gd name="connsiteY62-8334" fmla="*/ 418974 h 498131"/>
              <a:gd name="connsiteX63-8335" fmla="*/ 876186 w 1069984"/>
              <a:gd name="connsiteY63-8336" fmla="*/ 435351 h 498131"/>
              <a:gd name="connsiteX64-8337" fmla="*/ 859809 w 1069984"/>
              <a:gd name="connsiteY64-8338" fmla="*/ 438081 h 498131"/>
              <a:gd name="connsiteX65-8339" fmla="*/ 756086 w 1069984"/>
              <a:gd name="connsiteY65-8340" fmla="*/ 435351 h 498131"/>
              <a:gd name="connsiteX66-8341" fmla="*/ 726061 w 1069984"/>
              <a:gd name="connsiteY66-8342" fmla="*/ 435351 h 498131"/>
              <a:gd name="connsiteX67-8343" fmla="*/ 723331 w 1069984"/>
              <a:gd name="connsiteY67-8344" fmla="*/ 443540 h 498131"/>
              <a:gd name="connsiteX68-8345" fmla="*/ 706954 w 1069984"/>
              <a:gd name="connsiteY68-8346" fmla="*/ 451729 h 498131"/>
              <a:gd name="connsiteX69-8347" fmla="*/ 698765 w 1069984"/>
              <a:gd name="connsiteY69-8348" fmla="*/ 457188 h 498131"/>
              <a:gd name="connsiteX70-8349" fmla="*/ 685117 w 1069984"/>
              <a:gd name="connsiteY70-8350" fmla="*/ 468106 h 498131"/>
              <a:gd name="connsiteX71-8351" fmla="*/ 679658 w 1069984"/>
              <a:gd name="connsiteY71-8352" fmla="*/ 476295 h 498131"/>
              <a:gd name="connsiteX72-8353" fmla="*/ 674199 w 1069984"/>
              <a:gd name="connsiteY72-8354" fmla="*/ 492672 h 498131"/>
              <a:gd name="connsiteX73-8355" fmla="*/ 657822 w 1069984"/>
              <a:gd name="connsiteY73-8356" fmla="*/ 498131 h 498131"/>
              <a:gd name="connsiteX74-8357" fmla="*/ 537721 w 1069984"/>
              <a:gd name="connsiteY74-8358" fmla="*/ 495401 h 498131"/>
              <a:gd name="connsiteX75-8359" fmla="*/ 532262 w 1069984"/>
              <a:gd name="connsiteY75-8360" fmla="*/ 487213 h 498131"/>
              <a:gd name="connsiteX76-8361" fmla="*/ 524074 w 1069984"/>
              <a:gd name="connsiteY76-8362" fmla="*/ 484483 h 498131"/>
              <a:gd name="connsiteX77-8363" fmla="*/ 510426 w 1069984"/>
              <a:gd name="connsiteY77-8364" fmla="*/ 481754 h 498131"/>
              <a:gd name="connsiteX78-8365" fmla="*/ 499508 w 1069984"/>
              <a:gd name="connsiteY78-8366" fmla="*/ 479024 h 498131"/>
              <a:gd name="connsiteX79-8367" fmla="*/ 491319 w 1069984"/>
              <a:gd name="connsiteY79-8368" fmla="*/ 473565 h 498131"/>
              <a:gd name="connsiteX80-8369" fmla="*/ 472212 w 1069984"/>
              <a:gd name="connsiteY80-8370" fmla="*/ 468106 h 498131"/>
              <a:gd name="connsiteX81-8371" fmla="*/ 455835 w 1069984"/>
              <a:gd name="connsiteY81-8372" fmla="*/ 459917 h 498131"/>
              <a:gd name="connsiteX82-8373" fmla="*/ 447646 w 1069984"/>
              <a:gd name="connsiteY82-8374" fmla="*/ 454458 h 498131"/>
              <a:gd name="connsiteX83-8375" fmla="*/ 428539 w 1069984"/>
              <a:gd name="connsiteY83-8376" fmla="*/ 448999 h 498131"/>
              <a:gd name="connsiteX84-8377" fmla="*/ 420351 w 1069984"/>
              <a:gd name="connsiteY84-8378" fmla="*/ 446270 h 498131"/>
              <a:gd name="connsiteX85-8379" fmla="*/ 414892 w 1069984"/>
              <a:gd name="connsiteY85-8380" fmla="*/ 440810 h 498131"/>
              <a:gd name="connsiteX86-8381" fmla="*/ 368489 w 1069984"/>
              <a:gd name="connsiteY86-8382" fmla="*/ 443540 h 498131"/>
              <a:gd name="connsiteX87-8383" fmla="*/ 302980 w 1069984"/>
              <a:gd name="connsiteY87-8384" fmla="*/ 438081 h 498131"/>
              <a:gd name="connsiteX88-8385" fmla="*/ 294791 w 1069984"/>
              <a:gd name="connsiteY88-8386" fmla="*/ 429892 h 498131"/>
              <a:gd name="connsiteX89-8387" fmla="*/ 281144 w 1069984"/>
              <a:gd name="connsiteY89-8388" fmla="*/ 408056 h 498131"/>
              <a:gd name="connsiteX90-8389" fmla="*/ 270225 w 1069984"/>
              <a:gd name="connsiteY90-8390" fmla="*/ 405326 h 498131"/>
              <a:gd name="connsiteX91-8391" fmla="*/ 185609 w 1069984"/>
              <a:gd name="connsiteY91-8392" fmla="*/ 408056 h 498131"/>
              <a:gd name="connsiteX92-8393" fmla="*/ 180150 w 1069984"/>
              <a:gd name="connsiteY92-8394" fmla="*/ 416244 h 498131"/>
              <a:gd name="connsiteX93-8395" fmla="*/ 171961 w 1069984"/>
              <a:gd name="connsiteY93-8396" fmla="*/ 429892 h 498131"/>
              <a:gd name="connsiteX94-8397" fmla="*/ 120100 w 1069984"/>
              <a:gd name="connsiteY94-8398" fmla="*/ 427163 h 498131"/>
              <a:gd name="connsiteX95-8399" fmla="*/ 120100 w 1069984"/>
              <a:gd name="connsiteY95-8400" fmla="*/ 408056 h 498131"/>
              <a:gd name="connsiteX96-8401" fmla="*/ 128289 w 1069984"/>
              <a:gd name="connsiteY96-8402" fmla="*/ 405326 h 498131"/>
              <a:gd name="connsiteX97-8403" fmla="*/ 141936 w 1069984"/>
              <a:gd name="connsiteY97-8404" fmla="*/ 402597 h 498131"/>
              <a:gd name="connsiteX98-8405" fmla="*/ 150125 w 1069984"/>
              <a:gd name="connsiteY98-8406" fmla="*/ 399867 h 498131"/>
              <a:gd name="connsiteX99-8407" fmla="*/ 161043 w 1069984"/>
              <a:gd name="connsiteY99-8408" fmla="*/ 397138 h 498131"/>
              <a:gd name="connsiteX100-8409" fmla="*/ 152855 w 1069984"/>
              <a:gd name="connsiteY100-8410" fmla="*/ 372572 h 498131"/>
              <a:gd name="connsiteX101-8411" fmla="*/ 84616 w 1069984"/>
              <a:gd name="connsiteY101-8412" fmla="*/ 364383 h 498131"/>
              <a:gd name="connsiteX102-8413" fmla="*/ 68238 w 1069984"/>
              <a:gd name="connsiteY102-8414" fmla="*/ 342547 h 498131"/>
              <a:gd name="connsiteX103-8415" fmla="*/ 62779 w 1069984"/>
              <a:gd name="connsiteY103-8416" fmla="*/ 326169 h 498131"/>
              <a:gd name="connsiteX104-8417" fmla="*/ 46402 w 1069984"/>
              <a:gd name="connsiteY104-8418" fmla="*/ 320710 h 498131"/>
              <a:gd name="connsiteX105-8419" fmla="*/ 30025 w 1069984"/>
              <a:gd name="connsiteY105-8420" fmla="*/ 309792 h 498131"/>
              <a:gd name="connsiteX106-8421" fmla="*/ 13647 w 1069984"/>
              <a:gd name="connsiteY106-8422" fmla="*/ 301603 h 498131"/>
              <a:gd name="connsiteX107-8423" fmla="*/ 5459 w 1069984"/>
              <a:gd name="connsiteY107-8424" fmla="*/ 279767 h 498131"/>
              <a:gd name="connsiteX108-8425" fmla="*/ 0 w 1069984"/>
              <a:gd name="connsiteY108-8426" fmla="*/ 271578 h 498131"/>
              <a:gd name="connsiteX109-8427" fmla="*/ 2729 w 1069984"/>
              <a:gd name="connsiteY109-8428" fmla="*/ 241553 h 498131"/>
              <a:gd name="connsiteX110-8429" fmla="*/ 16377 w 1069984"/>
              <a:gd name="connsiteY110-8430" fmla="*/ 236094 h 498131"/>
              <a:gd name="connsiteX111-8431" fmla="*/ 40943 w 1069984"/>
              <a:gd name="connsiteY111-8432" fmla="*/ 225176 h 498131"/>
              <a:gd name="connsiteX112-8433" fmla="*/ 49132 w 1069984"/>
              <a:gd name="connsiteY112-8434" fmla="*/ 222446 h 498131"/>
              <a:gd name="connsiteX113-8435" fmla="*/ 90075 w 1069984"/>
              <a:gd name="connsiteY113-8436" fmla="*/ 225176 h 498131"/>
              <a:gd name="connsiteX114-8437" fmla="*/ 99154 w 1069984"/>
              <a:gd name="connsiteY114-8438" fmla="*/ 242249 h 498131"/>
              <a:gd name="connsiteX115-8439" fmla="*/ 114139 w 1069984"/>
              <a:gd name="connsiteY115-8440" fmla="*/ 263390 h 498131"/>
              <a:gd name="connsiteX116-8441" fmla="*/ 100993 w 1069984"/>
              <a:gd name="connsiteY116-8442" fmla="*/ 271578 h 498131"/>
              <a:gd name="connsiteX117-8443" fmla="*/ 109182 w 1069984"/>
              <a:gd name="connsiteY117-8444" fmla="*/ 274308 h 498131"/>
              <a:gd name="connsiteX118-8445" fmla="*/ 123972 w 1069984"/>
              <a:gd name="connsiteY118-8446" fmla="*/ 274113 h 498131"/>
              <a:gd name="connsiteX119-8447" fmla="*/ 130573 w 1069984"/>
              <a:gd name="connsiteY119-8448" fmla="*/ 266621 h 498131"/>
              <a:gd name="connsiteX120-8449" fmla="*/ 136477 w 1069984"/>
              <a:gd name="connsiteY120-8450" fmla="*/ 255258 h 498131"/>
              <a:gd name="connsiteX121-8451" fmla="*/ 158314 w 1069984"/>
              <a:gd name="connsiteY121-8452" fmla="*/ 233365 h 498131"/>
              <a:gd name="connsiteX122-8453" fmla="*/ 209980 w 1069984"/>
              <a:gd name="connsiteY122-8454" fmla="*/ 241610 h 498131"/>
              <a:gd name="connsiteX123-8455" fmla="*/ 225411 w 1069984"/>
              <a:gd name="connsiteY123-8456" fmla="*/ 266816 h 498131"/>
              <a:gd name="connsiteX124-8457" fmla="*/ 275684 w 1069984"/>
              <a:gd name="connsiteY124-8458" fmla="*/ 268849 h 498131"/>
              <a:gd name="connsiteX125-8459" fmla="*/ 264823 w 1069984"/>
              <a:gd name="connsiteY125-8460" fmla="*/ 266119 h 498131"/>
              <a:gd name="connsiteX126-8461" fmla="*/ 292759 w 1069984"/>
              <a:gd name="connsiteY126-8462" fmla="*/ 242500 h 498131"/>
              <a:gd name="connsiteX127-8463" fmla="*/ 312310 w 1069984"/>
              <a:gd name="connsiteY127-8464" fmla="*/ 233364 h 498131"/>
              <a:gd name="connsiteX128-8465" fmla="*/ 322087 w 1069984"/>
              <a:gd name="connsiteY128-8466" fmla="*/ 214258 h 498131"/>
              <a:gd name="connsiteX129-8467" fmla="*/ 330275 w 1069984"/>
              <a:gd name="connsiteY129-8468" fmla="*/ 211528 h 498131"/>
              <a:gd name="connsiteX130-8469" fmla="*/ 368489 w 1069984"/>
              <a:gd name="connsiteY130-8470" fmla="*/ 214258 h 498131"/>
              <a:gd name="connsiteX131-8471" fmla="*/ 384867 w 1069984"/>
              <a:gd name="connsiteY131-8472" fmla="*/ 219717 h 498131"/>
              <a:gd name="connsiteX132-8473" fmla="*/ 423080 w 1069984"/>
              <a:gd name="connsiteY132-8474" fmla="*/ 225176 h 498131"/>
              <a:gd name="connsiteX133-8475" fmla="*/ 431269 w 1069984"/>
              <a:gd name="connsiteY133-8476" fmla="*/ 227905 h 498131"/>
              <a:gd name="connsiteX134-8477" fmla="*/ 442187 w 1069984"/>
              <a:gd name="connsiteY134-8478" fmla="*/ 230635 h 498131"/>
              <a:gd name="connsiteX135-8479" fmla="*/ 464024 w 1069984"/>
              <a:gd name="connsiteY135-8480" fmla="*/ 247012 h 498131"/>
              <a:gd name="connsiteX136-8481" fmla="*/ 472212 w 1069984"/>
              <a:gd name="connsiteY136-8482" fmla="*/ 252471 h 498131"/>
              <a:gd name="connsiteX137-8483" fmla="*/ 474942 w 1069984"/>
              <a:gd name="connsiteY137-8484" fmla="*/ 260660 h 498131"/>
              <a:gd name="connsiteX138-8485" fmla="*/ 502237 w 1069984"/>
              <a:gd name="connsiteY138-8486" fmla="*/ 271578 h 498131"/>
              <a:gd name="connsiteX139-8487" fmla="*/ 507696 w 1069984"/>
              <a:gd name="connsiteY139-8488" fmla="*/ 263390 h 498131"/>
              <a:gd name="connsiteX140-8489" fmla="*/ 513155 w 1069984"/>
              <a:gd name="connsiteY140-8490" fmla="*/ 241553 h 498131"/>
              <a:gd name="connsiteX141-8491" fmla="*/ 515885 w 1069984"/>
              <a:gd name="connsiteY141-8492" fmla="*/ 233364 h 498131"/>
              <a:gd name="connsiteX142-8493" fmla="*/ 513155 w 1069984"/>
              <a:gd name="connsiteY142-8494" fmla="*/ 176044 h 498131"/>
              <a:gd name="connsiteX143-8495" fmla="*/ 470042 w 1069984"/>
              <a:gd name="connsiteY143-8496" fmla="*/ 170585 h 498131"/>
              <a:gd name="connsiteX144-8497" fmla="*/ 499508 w 1069984"/>
              <a:gd name="connsiteY144-8498" fmla="*/ 162396 h 498131"/>
              <a:gd name="connsiteX145-8499" fmla="*/ 481794 w 1069984"/>
              <a:gd name="connsiteY145-8500" fmla="*/ 154207 h 498131"/>
              <a:gd name="connsiteX146-8501" fmla="*/ 480401 w 1069984"/>
              <a:gd name="connsiteY146-8502" fmla="*/ 132371 h 498131"/>
              <a:gd name="connsiteX147-8503" fmla="*/ 483130 w 1069984"/>
              <a:gd name="connsiteY147-8504" fmla="*/ 91428 h 498131"/>
              <a:gd name="connsiteX148-8505" fmla="*/ 502683 w 1069984"/>
              <a:gd name="connsiteY148-8506" fmla="*/ 79619 h 498131"/>
              <a:gd name="connsiteX149-8507" fmla="*/ 557525 w 1069984"/>
              <a:gd name="connsiteY149-8508" fmla="*/ 73714 h 498131"/>
              <a:gd name="connsiteX150-8509" fmla="*/ 572760 w 1069984"/>
              <a:gd name="connsiteY150-8510" fmla="*/ 56640 h 498131"/>
              <a:gd name="connsiteX151-8511" fmla="*/ 608690 w 1069984"/>
              <a:gd name="connsiteY151-8512" fmla="*/ 28648 h 498131"/>
              <a:gd name="connsiteX0-8513" fmla="*/ 608690 w 1069984"/>
              <a:gd name="connsiteY0-8514" fmla="*/ 28648 h 498131"/>
              <a:gd name="connsiteX1-8515" fmla="*/ 635985 w 1069984"/>
              <a:gd name="connsiteY1-8516" fmla="*/ 31378 h 498131"/>
              <a:gd name="connsiteX2-8517" fmla="*/ 644174 w 1069984"/>
              <a:gd name="connsiteY2-8518" fmla="*/ 34107 h 498131"/>
              <a:gd name="connsiteX3-8519" fmla="*/ 660551 w 1069984"/>
              <a:gd name="connsiteY3-8520" fmla="*/ 36837 h 498131"/>
              <a:gd name="connsiteX4-8521" fmla="*/ 676929 w 1069984"/>
              <a:gd name="connsiteY4-8522" fmla="*/ 42296 h 498131"/>
              <a:gd name="connsiteX5-8523" fmla="*/ 682388 w 1069984"/>
              <a:gd name="connsiteY5-8524" fmla="*/ 50484 h 498131"/>
              <a:gd name="connsiteX6-8525" fmla="*/ 687847 w 1069984"/>
              <a:gd name="connsiteY6-8526" fmla="*/ 66862 h 498131"/>
              <a:gd name="connsiteX7-8527" fmla="*/ 696035 w 1069984"/>
              <a:gd name="connsiteY7-8528" fmla="*/ 69591 h 498131"/>
              <a:gd name="connsiteX8-8529" fmla="*/ 723331 w 1069984"/>
              <a:gd name="connsiteY8-8530" fmla="*/ 66862 h 498131"/>
              <a:gd name="connsiteX9-8531" fmla="*/ 728790 w 1069984"/>
              <a:gd name="connsiteY9-8532" fmla="*/ 58673 h 498131"/>
              <a:gd name="connsiteX10-8533" fmla="*/ 736979 w 1069984"/>
              <a:gd name="connsiteY10-8534" fmla="*/ 55944 h 498131"/>
              <a:gd name="connsiteX11-8535" fmla="*/ 767004 w 1069984"/>
              <a:gd name="connsiteY11-8536" fmla="*/ 58673 h 498131"/>
              <a:gd name="connsiteX12-8537" fmla="*/ 769733 w 1069984"/>
              <a:gd name="connsiteY12-8538" fmla="*/ 66862 h 498131"/>
              <a:gd name="connsiteX13-8539" fmla="*/ 777922 w 1069984"/>
              <a:gd name="connsiteY13-8540" fmla="*/ 69591 h 498131"/>
              <a:gd name="connsiteX14-8541" fmla="*/ 786111 w 1069984"/>
              <a:gd name="connsiteY14-8542" fmla="*/ 75050 h 498131"/>
              <a:gd name="connsiteX15-8543" fmla="*/ 791570 w 1069984"/>
              <a:gd name="connsiteY15-8544" fmla="*/ 80510 h 498131"/>
              <a:gd name="connsiteX16-8545" fmla="*/ 821595 w 1069984"/>
              <a:gd name="connsiteY16-8546" fmla="*/ 77780 h 498131"/>
              <a:gd name="connsiteX17-8547" fmla="*/ 837972 w 1069984"/>
              <a:gd name="connsiteY17-8548" fmla="*/ 45025 h 498131"/>
              <a:gd name="connsiteX18-8549" fmla="*/ 840702 w 1069984"/>
              <a:gd name="connsiteY18-8550" fmla="*/ 36837 h 498131"/>
              <a:gd name="connsiteX19-8551" fmla="*/ 843431 w 1069984"/>
              <a:gd name="connsiteY19-8552" fmla="*/ 25918 h 498131"/>
              <a:gd name="connsiteX20-8553" fmla="*/ 851620 w 1069984"/>
              <a:gd name="connsiteY20-8554" fmla="*/ 13664 h 498131"/>
              <a:gd name="connsiteX21-8555" fmla="*/ 868693 w 1069984"/>
              <a:gd name="connsiteY21-8556" fmla="*/ 9793 h 498131"/>
              <a:gd name="connsiteX22-8557" fmla="*/ 883484 w 1069984"/>
              <a:gd name="connsiteY22-8558" fmla="*/ 16 h 498131"/>
              <a:gd name="connsiteX23-8559" fmla="*/ 906211 w 1069984"/>
              <a:gd name="connsiteY23-8560" fmla="*/ 12271 h 498131"/>
              <a:gd name="connsiteX24-8561" fmla="*/ 914400 w 1069984"/>
              <a:gd name="connsiteY24-8562" fmla="*/ 39566 h 498131"/>
              <a:gd name="connsiteX25-8563" fmla="*/ 930777 w 1069984"/>
              <a:gd name="connsiteY25-8564" fmla="*/ 47755 h 498131"/>
              <a:gd name="connsiteX26-8565" fmla="*/ 947154 w 1069984"/>
              <a:gd name="connsiteY26-8566" fmla="*/ 53214 h 498131"/>
              <a:gd name="connsiteX27-8567" fmla="*/ 955343 w 1069984"/>
              <a:gd name="connsiteY27-8568" fmla="*/ 55944 h 498131"/>
              <a:gd name="connsiteX28-8569" fmla="*/ 999016 w 1069984"/>
              <a:gd name="connsiteY28-8570" fmla="*/ 58673 h 498131"/>
              <a:gd name="connsiteX29-8571" fmla="*/ 1004475 w 1069984"/>
              <a:gd name="connsiteY29-8572" fmla="*/ 66862 h 498131"/>
              <a:gd name="connsiteX30-8573" fmla="*/ 1012664 w 1069984"/>
              <a:gd name="connsiteY30-8574" fmla="*/ 69591 h 498131"/>
              <a:gd name="connsiteX31-8575" fmla="*/ 1026311 w 1069984"/>
              <a:gd name="connsiteY31-8576" fmla="*/ 80510 h 498131"/>
              <a:gd name="connsiteX32-8577" fmla="*/ 1029041 w 1069984"/>
              <a:gd name="connsiteY32-8578" fmla="*/ 99616 h 498131"/>
              <a:gd name="connsiteX33-8579" fmla="*/ 1031770 w 1069984"/>
              <a:gd name="connsiteY33-8580" fmla="*/ 107805 h 498131"/>
              <a:gd name="connsiteX34-8581" fmla="*/ 1039959 w 1069984"/>
              <a:gd name="connsiteY34-8582" fmla="*/ 110535 h 498131"/>
              <a:gd name="connsiteX35-8583" fmla="*/ 1045418 w 1069984"/>
              <a:gd name="connsiteY35-8584" fmla="*/ 118723 h 498131"/>
              <a:gd name="connsiteX36-8585" fmla="*/ 1050877 w 1069984"/>
              <a:gd name="connsiteY36-8586" fmla="*/ 140560 h 498131"/>
              <a:gd name="connsiteX37-8587" fmla="*/ 1056336 w 1069984"/>
              <a:gd name="connsiteY37-8588" fmla="*/ 148748 h 498131"/>
              <a:gd name="connsiteX38-8589" fmla="*/ 1059066 w 1069984"/>
              <a:gd name="connsiteY38-8590" fmla="*/ 159667 h 498131"/>
              <a:gd name="connsiteX39-8591" fmla="*/ 1069984 w 1069984"/>
              <a:gd name="connsiteY39-8592" fmla="*/ 176044 h 498131"/>
              <a:gd name="connsiteX40-8593" fmla="*/ 1061795 w 1069984"/>
              <a:gd name="connsiteY40-8594" fmla="*/ 192421 h 498131"/>
              <a:gd name="connsiteX41-8595" fmla="*/ 1059066 w 1069984"/>
              <a:gd name="connsiteY41-8596" fmla="*/ 200610 h 498131"/>
              <a:gd name="connsiteX42-8597" fmla="*/ 1048148 w 1069984"/>
              <a:gd name="connsiteY42-8598" fmla="*/ 203339 h 498131"/>
              <a:gd name="connsiteX43-8599" fmla="*/ 1034500 w 1069984"/>
              <a:gd name="connsiteY43-8600" fmla="*/ 214258 h 498131"/>
              <a:gd name="connsiteX44-8601" fmla="*/ 1026311 w 1069984"/>
              <a:gd name="connsiteY44-8602" fmla="*/ 230635 h 498131"/>
              <a:gd name="connsiteX45-8603" fmla="*/ 1023582 w 1069984"/>
              <a:gd name="connsiteY45-8604" fmla="*/ 247012 h 498131"/>
              <a:gd name="connsiteX46-8605" fmla="*/ 1020852 w 1069984"/>
              <a:gd name="connsiteY46-8606" fmla="*/ 255201 h 498131"/>
              <a:gd name="connsiteX47-8607" fmla="*/ 1012664 w 1069984"/>
              <a:gd name="connsiteY47-8608" fmla="*/ 257930 h 498131"/>
              <a:gd name="connsiteX48-8609" fmla="*/ 1007204 w 1069984"/>
              <a:gd name="connsiteY48-8610" fmla="*/ 263390 h 498131"/>
              <a:gd name="connsiteX49-8611" fmla="*/ 996286 w 1069984"/>
              <a:gd name="connsiteY49-8612" fmla="*/ 279767 h 498131"/>
              <a:gd name="connsiteX50-8613" fmla="*/ 993557 w 1069984"/>
              <a:gd name="connsiteY50-8614" fmla="*/ 287955 h 498131"/>
              <a:gd name="connsiteX51-8615" fmla="*/ 982638 w 1069984"/>
              <a:gd name="connsiteY51-8616" fmla="*/ 298874 h 498131"/>
              <a:gd name="connsiteX52-8617" fmla="*/ 979909 w 1069984"/>
              <a:gd name="connsiteY52-8618" fmla="*/ 307062 h 498131"/>
              <a:gd name="connsiteX53-8619" fmla="*/ 974450 w 1069984"/>
              <a:gd name="connsiteY53-8620" fmla="*/ 326169 h 498131"/>
              <a:gd name="connsiteX54-8621" fmla="*/ 968991 w 1069984"/>
              <a:gd name="connsiteY54-8622" fmla="*/ 334358 h 498131"/>
              <a:gd name="connsiteX55-8623" fmla="*/ 963532 w 1069984"/>
              <a:gd name="connsiteY55-8624" fmla="*/ 350735 h 498131"/>
              <a:gd name="connsiteX56-8625" fmla="*/ 949884 w 1069984"/>
              <a:gd name="connsiteY56-8626" fmla="*/ 375301 h 498131"/>
              <a:gd name="connsiteX57-8627" fmla="*/ 941695 w 1069984"/>
              <a:gd name="connsiteY57-8628" fmla="*/ 378031 h 498131"/>
              <a:gd name="connsiteX58-8629" fmla="*/ 928047 w 1069984"/>
              <a:gd name="connsiteY58-8630" fmla="*/ 388949 h 498131"/>
              <a:gd name="connsiteX59-8631" fmla="*/ 922588 w 1069984"/>
              <a:gd name="connsiteY59-8632" fmla="*/ 397138 h 498131"/>
              <a:gd name="connsiteX60-8633" fmla="*/ 906211 w 1069984"/>
              <a:gd name="connsiteY60-8634" fmla="*/ 402597 h 498131"/>
              <a:gd name="connsiteX61-8635" fmla="*/ 898022 w 1069984"/>
              <a:gd name="connsiteY61-8636" fmla="*/ 405326 h 498131"/>
              <a:gd name="connsiteX62-8637" fmla="*/ 884375 w 1069984"/>
              <a:gd name="connsiteY62-8638" fmla="*/ 418974 h 498131"/>
              <a:gd name="connsiteX63-8639" fmla="*/ 876186 w 1069984"/>
              <a:gd name="connsiteY63-8640" fmla="*/ 435351 h 498131"/>
              <a:gd name="connsiteX64-8641" fmla="*/ 859809 w 1069984"/>
              <a:gd name="connsiteY64-8642" fmla="*/ 438081 h 498131"/>
              <a:gd name="connsiteX65-8643" fmla="*/ 756086 w 1069984"/>
              <a:gd name="connsiteY65-8644" fmla="*/ 435351 h 498131"/>
              <a:gd name="connsiteX66-8645" fmla="*/ 726061 w 1069984"/>
              <a:gd name="connsiteY66-8646" fmla="*/ 435351 h 498131"/>
              <a:gd name="connsiteX67-8647" fmla="*/ 723331 w 1069984"/>
              <a:gd name="connsiteY67-8648" fmla="*/ 443540 h 498131"/>
              <a:gd name="connsiteX68-8649" fmla="*/ 706954 w 1069984"/>
              <a:gd name="connsiteY68-8650" fmla="*/ 451729 h 498131"/>
              <a:gd name="connsiteX69-8651" fmla="*/ 698765 w 1069984"/>
              <a:gd name="connsiteY69-8652" fmla="*/ 457188 h 498131"/>
              <a:gd name="connsiteX70-8653" fmla="*/ 685117 w 1069984"/>
              <a:gd name="connsiteY70-8654" fmla="*/ 468106 h 498131"/>
              <a:gd name="connsiteX71-8655" fmla="*/ 679658 w 1069984"/>
              <a:gd name="connsiteY71-8656" fmla="*/ 476295 h 498131"/>
              <a:gd name="connsiteX72-8657" fmla="*/ 674199 w 1069984"/>
              <a:gd name="connsiteY72-8658" fmla="*/ 492672 h 498131"/>
              <a:gd name="connsiteX73-8659" fmla="*/ 657822 w 1069984"/>
              <a:gd name="connsiteY73-8660" fmla="*/ 498131 h 498131"/>
              <a:gd name="connsiteX74-8661" fmla="*/ 537721 w 1069984"/>
              <a:gd name="connsiteY74-8662" fmla="*/ 495401 h 498131"/>
              <a:gd name="connsiteX75-8663" fmla="*/ 532262 w 1069984"/>
              <a:gd name="connsiteY75-8664" fmla="*/ 487213 h 498131"/>
              <a:gd name="connsiteX76-8665" fmla="*/ 524074 w 1069984"/>
              <a:gd name="connsiteY76-8666" fmla="*/ 484483 h 498131"/>
              <a:gd name="connsiteX77-8667" fmla="*/ 510426 w 1069984"/>
              <a:gd name="connsiteY77-8668" fmla="*/ 481754 h 498131"/>
              <a:gd name="connsiteX78-8669" fmla="*/ 499508 w 1069984"/>
              <a:gd name="connsiteY78-8670" fmla="*/ 479024 h 498131"/>
              <a:gd name="connsiteX79-8671" fmla="*/ 491319 w 1069984"/>
              <a:gd name="connsiteY79-8672" fmla="*/ 473565 h 498131"/>
              <a:gd name="connsiteX80-8673" fmla="*/ 472212 w 1069984"/>
              <a:gd name="connsiteY80-8674" fmla="*/ 468106 h 498131"/>
              <a:gd name="connsiteX81-8675" fmla="*/ 455835 w 1069984"/>
              <a:gd name="connsiteY81-8676" fmla="*/ 459917 h 498131"/>
              <a:gd name="connsiteX82-8677" fmla="*/ 447646 w 1069984"/>
              <a:gd name="connsiteY82-8678" fmla="*/ 454458 h 498131"/>
              <a:gd name="connsiteX83-8679" fmla="*/ 428539 w 1069984"/>
              <a:gd name="connsiteY83-8680" fmla="*/ 448999 h 498131"/>
              <a:gd name="connsiteX84-8681" fmla="*/ 420351 w 1069984"/>
              <a:gd name="connsiteY84-8682" fmla="*/ 446270 h 498131"/>
              <a:gd name="connsiteX85-8683" fmla="*/ 414892 w 1069984"/>
              <a:gd name="connsiteY85-8684" fmla="*/ 440810 h 498131"/>
              <a:gd name="connsiteX86-8685" fmla="*/ 368489 w 1069984"/>
              <a:gd name="connsiteY86-8686" fmla="*/ 443540 h 498131"/>
              <a:gd name="connsiteX87-8687" fmla="*/ 302980 w 1069984"/>
              <a:gd name="connsiteY87-8688" fmla="*/ 438081 h 498131"/>
              <a:gd name="connsiteX88-8689" fmla="*/ 294791 w 1069984"/>
              <a:gd name="connsiteY88-8690" fmla="*/ 429892 h 498131"/>
              <a:gd name="connsiteX89-8691" fmla="*/ 281144 w 1069984"/>
              <a:gd name="connsiteY89-8692" fmla="*/ 408056 h 498131"/>
              <a:gd name="connsiteX90-8693" fmla="*/ 270225 w 1069984"/>
              <a:gd name="connsiteY90-8694" fmla="*/ 405326 h 498131"/>
              <a:gd name="connsiteX91-8695" fmla="*/ 185609 w 1069984"/>
              <a:gd name="connsiteY91-8696" fmla="*/ 408056 h 498131"/>
              <a:gd name="connsiteX92-8697" fmla="*/ 180150 w 1069984"/>
              <a:gd name="connsiteY92-8698" fmla="*/ 416244 h 498131"/>
              <a:gd name="connsiteX93-8699" fmla="*/ 171961 w 1069984"/>
              <a:gd name="connsiteY93-8700" fmla="*/ 429892 h 498131"/>
              <a:gd name="connsiteX94-8701" fmla="*/ 120100 w 1069984"/>
              <a:gd name="connsiteY94-8702" fmla="*/ 427163 h 498131"/>
              <a:gd name="connsiteX95-8703" fmla="*/ 120100 w 1069984"/>
              <a:gd name="connsiteY95-8704" fmla="*/ 408056 h 498131"/>
              <a:gd name="connsiteX96-8705" fmla="*/ 128289 w 1069984"/>
              <a:gd name="connsiteY96-8706" fmla="*/ 405326 h 498131"/>
              <a:gd name="connsiteX97-8707" fmla="*/ 141936 w 1069984"/>
              <a:gd name="connsiteY97-8708" fmla="*/ 402597 h 498131"/>
              <a:gd name="connsiteX98-8709" fmla="*/ 150125 w 1069984"/>
              <a:gd name="connsiteY98-8710" fmla="*/ 399867 h 498131"/>
              <a:gd name="connsiteX99-8711" fmla="*/ 161043 w 1069984"/>
              <a:gd name="connsiteY99-8712" fmla="*/ 397138 h 498131"/>
              <a:gd name="connsiteX100-8713" fmla="*/ 152855 w 1069984"/>
              <a:gd name="connsiteY100-8714" fmla="*/ 372572 h 498131"/>
              <a:gd name="connsiteX101-8715" fmla="*/ 84616 w 1069984"/>
              <a:gd name="connsiteY101-8716" fmla="*/ 364383 h 498131"/>
              <a:gd name="connsiteX102-8717" fmla="*/ 68238 w 1069984"/>
              <a:gd name="connsiteY102-8718" fmla="*/ 342547 h 498131"/>
              <a:gd name="connsiteX103-8719" fmla="*/ 62779 w 1069984"/>
              <a:gd name="connsiteY103-8720" fmla="*/ 326169 h 498131"/>
              <a:gd name="connsiteX104-8721" fmla="*/ 46402 w 1069984"/>
              <a:gd name="connsiteY104-8722" fmla="*/ 320710 h 498131"/>
              <a:gd name="connsiteX105-8723" fmla="*/ 30025 w 1069984"/>
              <a:gd name="connsiteY105-8724" fmla="*/ 309792 h 498131"/>
              <a:gd name="connsiteX106-8725" fmla="*/ 13647 w 1069984"/>
              <a:gd name="connsiteY106-8726" fmla="*/ 301603 h 498131"/>
              <a:gd name="connsiteX107-8727" fmla="*/ 5459 w 1069984"/>
              <a:gd name="connsiteY107-8728" fmla="*/ 279767 h 498131"/>
              <a:gd name="connsiteX108-8729" fmla="*/ 0 w 1069984"/>
              <a:gd name="connsiteY108-8730" fmla="*/ 271578 h 498131"/>
              <a:gd name="connsiteX109-8731" fmla="*/ 2729 w 1069984"/>
              <a:gd name="connsiteY109-8732" fmla="*/ 241553 h 498131"/>
              <a:gd name="connsiteX110-8733" fmla="*/ 16377 w 1069984"/>
              <a:gd name="connsiteY110-8734" fmla="*/ 236094 h 498131"/>
              <a:gd name="connsiteX111-8735" fmla="*/ 40943 w 1069984"/>
              <a:gd name="connsiteY111-8736" fmla="*/ 225176 h 498131"/>
              <a:gd name="connsiteX112-8737" fmla="*/ 49132 w 1069984"/>
              <a:gd name="connsiteY112-8738" fmla="*/ 222446 h 498131"/>
              <a:gd name="connsiteX113-8739" fmla="*/ 90075 w 1069984"/>
              <a:gd name="connsiteY113-8740" fmla="*/ 225176 h 498131"/>
              <a:gd name="connsiteX114-8741" fmla="*/ 99154 w 1069984"/>
              <a:gd name="connsiteY114-8742" fmla="*/ 242249 h 498131"/>
              <a:gd name="connsiteX115-8743" fmla="*/ 114139 w 1069984"/>
              <a:gd name="connsiteY115-8744" fmla="*/ 263390 h 498131"/>
              <a:gd name="connsiteX116-8745" fmla="*/ 100993 w 1069984"/>
              <a:gd name="connsiteY116-8746" fmla="*/ 271578 h 498131"/>
              <a:gd name="connsiteX117-8747" fmla="*/ 109182 w 1069984"/>
              <a:gd name="connsiteY117-8748" fmla="*/ 274308 h 498131"/>
              <a:gd name="connsiteX118-8749" fmla="*/ 123972 w 1069984"/>
              <a:gd name="connsiteY118-8750" fmla="*/ 274113 h 498131"/>
              <a:gd name="connsiteX119-8751" fmla="*/ 130573 w 1069984"/>
              <a:gd name="connsiteY119-8752" fmla="*/ 266621 h 498131"/>
              <a:gd name="connsiteX120-8753" fmla="*/ 136477 w 1069984"/>
              <a:gd name="connsiteY120-8754" fmla="*/ 255258 h 498131"/>
              <a:gd name="connsiteX121-8755" fmla="*/ 158314 w 1069984"/>
              <a:gd name="connsiteY121-8756" fmla="*/ 233365 h 498131"/>
              <a:gd name="connsiteX122-8757" fmla="*/ 209980 w 1069984"/>
              <a:gd name="connsiteY122-8758" fmla="*/ 241610 h 498131"/>
              <a:gd name="connsiteX123-8759" fmla="*/ 225411 w 1069984"/>
              <a:gd name="connsiteY123-8760" fmla="*/ 266816 h 498131"/>
              <a:gd name="connsiteX124-8761" fmla="*/ 275684 w 1069984"/>
              <a:gd name="connsiteY124-8762" fmla="*/ 268849 h 498131"/>
              <a:gd name="connsiteX125-8763" fmla="*/ 264823 w 1069984"/>
              <a:gd name="connsiteY125-8764" fmla="*/ 266119 h 498131"/>
              <a:gd name="connsiteX126-8765" fmla="*/ 292759 w 1069984"/>
              <a:gd name="connsiteY126-8766" fmla="*/ 242500 h 498131"/>
              <a:gd name="connsiteX127-8767" fmla="*/ 312310 w 1069984"/>
              <a:gd name="connsiteY127-8768" fmla="*/ 233364 h 498131"/>
              <a:gd name="connsiteX128-8769" fmla="*/ 322087 w 1069984"/>
              <a:gd name="connsiteY128-8770" fmla="*/ 214258 h 498131"/>
              <a:gd name="connsiteX129-8771" fmla="*/ 330275 w 1069984"/>
              <a:gd name="connsiteY129-8772" fmla="*/ 211528 h 498131"/>
              <a:gd name="connsiteX130-8773" fmla="*/ 368489 w 1069984"/>
              <a:gd name="connsiteY130-8774" fmla="*/ 214258 h 498131"/>
              <a:gd name="connsiteX131-8775" fmla="*/ 384867 w 1069984"/>
              <a:gd name="connsiteY131-8776" fmla="*/ 219717 h 498131"/>
              <a:gd name="connsiteX132-8777" fmla="*/ 423080 w 1069984"/>
              <a:gd name="connsiteY132-8778" fmla="*/ 225176 h 498131"/>
              <a:gd name="connsiteX133-8779" fmla="*/ 431269 w 1069984"/>
              <a:gd name="connsiteY133-8780" fmla="*/ 227905 h 498131"/>
              <a:gd name="connsiteX134-8781" fmla="*/ 442187 w 1069984"/>
              <a:gd name="connsiteY134-8782" fmla="*/ 230635 h 498131"/>
              <a:gd name="connsiteX135-8783" fmla="*/ 464024 w 1069984"/>
              <a:gd name="connsiteY135-8784" fmla="*/ 247012 h 498131"/>
              <a:gd name="connsiteX136-8785" fmla="*/ 472212 w 1069984"/>
              <a:gd name="connsiteY136-8786" fmla="*/ 252471 h 498131"/>
              <a:gd name="connsiteX137-8787" fmla="*/ 474942 w 1069984"/>
              <a:gd name="connsiteY137-8788" fmla="*/ 260660 h 498131"/>
              <a:gd name="connsiteX138-8789" fmla="*/ 502237 w 1069984"/>
              <a:gd name="connsiteY138-8790" fmla="*/ 271578 h 498131"/>
              <a:gd name="connsiteX139-8791" fmla="*/ 507696 w 1069984"/>
              <a:gd name="connsiteY139-8792" fmla="*/ 263390 h 498131"/>
              <a:gd name="connsiteX140-8793" fmla="*/ 513155 w 1069984"/>
              <a:gd name="connsiteY140-8794" fmla="*/ 241553 h 498131"/>
              <a:gd name="connsiteX141-8795" fmla="*/ 515885 w 1069984"/>
              <a:gd name="connsiteY141-8796" fmla="*/ 233364 h 498131"/>
              <a:gd name="connsiteX142-8797" fmla="*/ 513155 w 1069984"/>
              <a:gd name="connsiteY142-8798" fmla="*/ 176044 h 498131"/>
              <a:gd name="connsiteX143-8799" fmla="*/ 470042 w 1069984"/>
              <a:gd name="connsiteY143-8800" fmla="*/ 170585 h 498131"/>
              <a:gd name="connsiteX144-8801" fmla="*/ 486808 w 1069984"/>
              <a:gd name="connsiteY144-8802" fmla="*/ 162396 h 498131"/>
              <a:gd name="connsiteX145-8803" fmla="*/ 481794 w 1069984"/>
              <a:gd name="connsiteY145-8804" fmla="*/ 154207 h 498131"/>
              <a:gd name="connsiteX146-8805" fmla="*/ 480401 w 1069984"/>
              <a:gd name="connsiteY146-8806" fmla="*/ 132371 h 498131"/>
              <a:gd name="connsiteX147-8807" fmla="*/ 483130 w 1069984"/>
              <a:gd name="connsiteY147-8808" fmla="*/ 91428 h 498131"/>
              <a:gd name="connsiteX148-8809" fmla="*/ 502683 w 1069984"/>
              <a:gd name="connsiteY148-8810" fmla="*/ 79619 h 498131"/>
              <a:gd name="connsiteX149-8811" fmla="*/ 557525 w 1069984"/>
              <a:gd name="connsiteY149-8812" fmla="*/ 73714 h 498131"/>
              <a:gd name="connsiteX150-8813" fmla="*/ 572760 w 1069984"/>
              <a:gd name="connsiteY150-8814" fmla="*/ 56640 h 498131"/>
              <a:gd name="connsiteX151-8815" fmla="*/ 608690 w 1069984"/>
              <a:gd name="connsiteY151-8816" fmla="*/ 28648 h 498131"/>
              <a:gd name="connsiteX0-8817" fmla="*/ 608690 w 1069984"/>
              <a:gd name="connsiteY0-8818" fmla="*/ 28648 h 498131"/>
              <a:gd name="connsiteX1-8819" fmla="*/ 635985 w 1069984"/>
              <a:gd name="connsiteY1-8820" fmla="*/ 31378 h 498131"/>
              <a:gd name="connsiteX2-8821" fmla="*/ 644174 w 1069984"/>
              <a:gd name="connsiteY2-8822" fmla="*/ 34107 h 498131"/>
              <a:gd name="connsiteX3-8823" fmla="*/ 660551 w 1069984"/>
              <a:gd name="connsiteY3-8824" fmla="*/ 36837 h 498131"/>
              <a:gd name="connsiteX4-8825" fmla="*/ 676929 w 1069984"/>
              <a:gd name="connsiteY4-8826" fmla="*/ 42296 h 498131"/>
              <a:gd name="connsiteX5-8827" fmla="*/ 682388 w 1069984"/>
              <a:gd name="connsiteY5-8828" fmla="*/ 50484 h 498131"/>
              <a:gd name="connsiteX6-8829" fmla="*/ 687847 w 1069984"/>
              <a:gd name="connsiteY6-8830" fmla="*/ 66862 h 498131"/>
              <a:gd name="connsiteX7-8831" fmla="*/ 696035 w 1069984"/>
              <a:gd name="connsiteY7-8832" fmla="*/ 69591 h 498131"/>
              <a:gd name="connsiteX8-8833" fmla="*/ 723331 w 1069984"/>
              <a:gd name="connsiteY8-8834" fmla="*/ 66862 h 498131"/>
              <a:gd name="connsiteX9-8835" fmla="*/ 728790 w 1069984"/>
              <a:gd name="connsiteY9-8836" fmla="*/ 58673 h 498131"/>
              <a:gd name="connsiteX10-8837" fmla="*/ 736979 w 1069984"/>
              <a:gd name="connsiteY10-8838" fmla="*/ 55944 h 498131"/>
              <a:gd name="connsiteX11-8839" fmla="*/ 767004 w 1069984"/>
              <a:gd name="connsiteY11-8840" fmla="*/ 58673 h 498131"/>
              <a:gd name="connsiteX12-8841" fmla="*/ 769733 w 1069984"/>
              <a:gd name="connsiteY12-8842" fmla="*/ 66862 h 498131"/>
              <a:gd name="connsiteX13-8843" fmla="*/ 777922 w 1069984"/>
              <a:gd name="connsiteY13-8844" fmla="*/ 69591 h 498131"/>
              <a:gd name="connsiteX14-8845" fmla="*/ 786111 w 1069984"/>
              <a:gd name="connsiteY14-8846" fmla="*/ 75050 h 498131"/>
              <a:gd name="connsiteX15-8847" fmla="*/ 791570 w 1069984"/>
              <a:gd name="connsiteY15-8848" fmla="*/ 80510 h 498131"/>
              <a:gd name="connsiteX16-8849" fmla="*/ 821595 w 1069984"/>
              <a:gd name="connsiteY16-8850" fmla="*/ 77780 h 498131"/>
              <a:gd name="connsiteX17-8851" fmla="*/ 837972 w 1069984"/>
              <a:gd name="connsiteY17-8852" fmla="*/ 45025 h 498131"/>
              <a:gd name="connsiteX18-8853" fmla="*/ 840702 w 1069984"/>
              <a:gd name="connsiteY18-8854" fmla="*/ 36837 h 498131"/>
              <a:gd name="connsiteX19-8855" fmla="*/ 843431 w 1069984"/>
              <a:gd name="connsiteY19-8856" fmla="*/ 25918 h 498131"/>
              <a:gd name="connsiteX20-8857" fmla="*/ 851620 w 1069984"/>
              <a:gd name="connsiteY20-8858" fmla="*/ 13664 h 498131"/>
              <a:gd name="connsiteX21-8859" fmla="*/ 868693 w 1069984"/>
              <a:gd name="connsiteY21-8860" fmla="*/ 9793 h 498131"/>
              <a:gd name="connsiteX22-8861" fmla="*/ 883484 w 1069984"/>
              <a:gd name="connsiteY22-8862" fmla="*/ 16 h 498131"/>
              <a:gd name="connsiteX23-8863" fmla="*/ 906211 w 1069984"/>
              <a:gd name="connsiteY23-8864" fmla="*/ 12271 h 498131"/>
              <a:gd name="connsiteX24-8865" fmla="*/ 914400 w 1069984"/>
              <a:gd name="connsiteY24-8866" fmla="*/ 39566 h 498131"/>
              <a:gd name="connsiteX25-8867" fmla="*/ 930777 w 1069984"/>
              <a:gd name="connsiteY25-8868" fmla="*/ 47755 h 498131"/>
              <a:gd name="connsiteX26-8869" fmla="*/ 947154 w 1069984"/>
              <a:gd name="connsiteY26-8870" fmla="*/ 53214 h 498131"/>
              <a:gd name="connsiteX27-8871" fmla="*/ 955343 w 1069984"/>
              <a:gd name="connsiteY27-8872" fmla="*/ 55944 h 498131"/>
              <a:gd name="connsiteX28-8873" fmla="*/ 999016 w 1069984"/>
              <a:gd name="connsiteY28-8874" fmla="*/ 58673 h 498131"/>
              <a:gd name="connsiteX29-8875" fmla="*/ 1004475 w 1069984"/>
              <a:gd name="connsiteY29-8876" fmla="*/ 66862 h 498131"/>
              <a:gd name="connsiteX30-8877" fmla="*/ 1012664 w 1069984"/>
              <a:gd name="connsiteY30-8878" fmla="*/ 69591 h 498131"/>
              <a:gd name="connsiteX31-8879" fmla="*/ 1026311 w 1069984"/>
              <a:gd name="connsiteY31-8880" fmla="*/ 80510 h 498131"/>
              <a:gd name="connsiteX32-8881" fmla="*/ 1029041 w 1069984"/>
              <a:gd name="connsiteY32-8882" fmla="*/ 99616 h 498131"/>
              <a:gd name="connsiteX33-8883" fmla="*/ 1031770 w 1069984"/>
              <a:gd name="connsiteY33-8884" fmla="*/ 107805 h 498131"/>
              <a:gd name="connsiteX34-8885" fmla="*/ 1039959 w 1069984"/>
              <a:gd name="connsiteY34-8886" fmla="*/ 110535 h 498131"/>
              <a:gd name="connsiteX35-8887" fmla="*/ 1045418 w 1069984"/>
              <a:gd name="connsiteY35-8888" fmla="*/ 118723 h 498131"/>
              <a:gd name="connsiteX36-8889" fmla="*/ 1050877 w 1069984"/>
              <a:gd name="connsiteY36-8890" fmla="*/ 140560 h 498131"/>
              <a:gd name="connsiteX37-8891" fmla="*/ 1056336 w 1069984"/>
              <a:gd name="connsiteY37-8892" fmla="*/ 148748 h 498131"/>
              <a:gd name="connsiteX38-8893" fmla="*/ 1059066 w 1069984"/>
              <a:gd name="connsiteY38-8894" fmla="*/ 159667 h 498131"/>
              <a:gd name="connsiteX39-8895" fmla="*/ 1069984 w 1069984"/>
              <a:gd name="connsiteY39-8896" fmla="*/ 176044 h 498131"/>
              <a:gd name="connsiteX40-8897" fmla="*/ 1061795 w 1069984"/>
              <a:gd name="connsiteY40-8898" fmla="*/ 192421 h 498131"/>
              <a:gd name="connsiteX41-8899" fmla="*/ 1059066 w 1069984"/>
              <a:gd name="connsiteY41-8900" fmla="*/ 200610 h 498131"/>
              <a:gd name="connsiteX42-8901" fmla="*/ 1048148 w 1069984"/>
              <a:gd name="connsiteY42-8902" fmla="*/ 203339 h 498131"/>
              <a:gd name="connsiteX43-8903" fmla="*/ 1034500 w 1069984"/>
              <a:gd name="connsiteY43-8904" fmla="*/ 214258 h 498131"/>
              <a:gd name="connsiteX44-8905" fmla="*/ 1026311 w 1069984"/>
              <a:gd name="connsiteY44-8906" fmla="*/ 230635 h 498131"/>
              <a:gd name="connsiteX45-8907" fmla="*/ 1023582 w 1069984"/>
              <a:gd name="connsiteY45-8908" fmla="*/ 247012 h 498131"/>
              <a:gd name="connsiteX46-8909" fmla="*/ 1020852 w 1069984"/>
              <a:gd name="connsiteY46-8910" fmla="*/ 255201 h 498131"/>
              <a:gd name="connsiteX47-8911" fmla="*/ 1012664 w 1069984"/>
              <a:gd name="connsiteY47-8912" fmla="*/ 257930 h 498131"/>
              <a:gd name="connsiteX48-8913" fmla="*/ 1007204 w 1069984"/>
              <a:gd name="connsiteY48-8914" fmla="*/ 263390 h 498131"/>
              <a:gd name="connsiteX49-8915" fmla="*/ 996286 w 1069984"/>
              <a:gd name="connsiteY49-8916" fmla="*/ 279767 h 498131"/>
              <a:gd name="connsiteX50-8917" fmla="*/ 993557 w 1069984"/>
              <a:gd name="connsiteY50-8918" fmla="*/ 287955 h 498131"/>
              <a:gd name="connsiteX51-8919" fmla="*/ 982638 w 1069984"/>
              <a:gd name="connsiteY51-8920" fmla="*/ 298874 h 498131"/>
              <a:gd name="connsiteX52-8921" fmla="*/ 979909 w 1069984"/>
              <a:gd name="connsiteY52-8922" fmla="*/ 307062 h 498131"/>
              <a:gd name="connsiteX53-8923" fmla="*/ 974450 w 1069984"/>
              <a:gd name="connsiteY53-8924" fmla="*/ 326169 h 498131"/>
              <a:gd name="connsiteX54-8925" fmla="*/ 968991 w 1069984"/>
              <a:gd name="connsiteY54-8926" fmla="*/ 334358 h 498131"/>
              <a:gd name="connsiteX55-8927" fmla="*/ 963532 w 1069984"/>
              <a:gd name="connsiteY55-8928" fmla="*/ 350735 h 498131"/>
              <a:gd name="connsiteX56-8929" fmla="*/ 949884 w 1069984"/>
              <a:gd name="connsiteY56-8930" fmla="*/ 375301 h 498131"/>
              <a:gd name="connsiteX57-8931" fmla="*/ 941695 w 1069984"/>
              <a:gd name="connsiteY57-8932" fmla="*/ 378031 h 498131"/>
              <a:gd name="connsiteX58-8933" fmla="*/ 928047 w 1069984"/>
              <a:gd name="connsiteY58-8934" fmla="*/ 388949 h 498131"/>
              <a:gd name="connsiteX59-8935" fmla="*/ 922588 w 1069984"/>
              <a:gd name="connsiteY59-8936" fmla="*/ 397138 h 498131"/>
              <a:gd name="connsiteX60-8937" fmla="*/ 906211 w 1069984"/>
              <a:gd name="connsiteY60-8938" fmla="*/ 402597 h 498131"/>
              <a:gd name="connsiteX61-8939" fmla="*/ 898022 w 1069984"/>
              <a:gd name="connsiteY61-8940" fmla="*/ 405326 h 498131"/>
              <a:gd name="connsiteX62-8941" fmla="*/ 884375 w 1069984"/>
              <a:gd name="connsiteY62-8942" fmla="*/ 418974 h 498131"/>
              <a:gd name="connsiteX63-8943" fmla="*/ 876186 w 1069984"/>
              <a:gd name="connsiteY63-8944" fmla="*/ 435351 h 498131"/>
              <a:gd name="connsiteX64-8945" fmla="*/ 859809 w 1069984"/>
              <a:gd name="connsiteY64-8946" fmla="*/ 438081 h 498131"/>
              <a:gd name="connsiteX65-8947" fmla="*/ 756086 w 1069984"/>
              <a:gd name="connsiteY65-8948" fmla="*/ 435351 h 498131"/>
              <a:gd name="connsiteX66-8949" fmla="*/ 726061 w 1069984"/>
              <a:gd name="connsiteY66-8950" fmla="*/ 435351 h 498131"/>
              <a:gd name="connsiteX67-8951" fmla="*/ 723331 w 1069984"/>
              <a:gd name="connsiteY67-8952" fmla="*/ 443540 h 498131"/>
              <a:gd name="connsiteX68-8953" fmla="*/ 706954 w 1069984"/>
              <a:gd name="connsiteY68-8954" fmla="*/ 451729 h 498131"/>
              <a:gd name="connsiteX69-8955" fmla="*/ 698765 w 1069984"/>
              <a:gd name="connsiteY69-8956" fmla="*/ 457188 h 498131"/>
              <a:gd name="connsiteX70-8957" fmla="*/ 685117 w 1069984"/>
              <a:gd name="connsiteY70-8958" fmla="*/ 468106 h 498131"/>
              <a:gd name="connsiteX71-8959" fmla="*/ 679658 w 1069984"/>
              <a:gd name="connsiteY71-8960" fmla="*/ 476295 h 498131"/>
              <a:gd name="connsiteX72-8961" fmla="*/ 674199 w 1069984"/>
              <a:gd name="connsiteY72-8962" fmla="*/ 492672 h 498131"/>
              <a:gd name="connsiteX73-8963" fmla="*/ 657822 w 1069984"/>
              <a:gd name="connsiteY73-8964" fmla="*/ 498131 h 498131"/>
              <a:gd name="connsiteX74-8965" fmla="*/ 537721 w 1069984"/>
              <a:gd name="connsiteY74-8966" fmla="*/ 495401 h 498131"/>
              <a:gd name="connsiteX75-8967" fmla="*/ 532262 w 1069984"/>
              <a:gd name="connsiteY75-8968" fmla="*/ 487213 h 498131"/>
              <a:gd name="connsiteX76-8969" fmla="*/ 524074 w 1069984"/>
              <a:gd name="connsiteY76-8970" fmla="*/ 484483 h 498131"/>
              <a:gd name="connsiteX77-8971" fmla="*/ 510426 w 1069984"/>
              <a:gd name="connsiteY77-8972" fmla="*/ 481754 h 498131"/>
              <a:gd name="connsiteX78-8973" fmla="*/ 499508 w 1069984"/>
              <a:gd name="connsiteY78-8974" fmla="*/ 479024 h 498131"/>
              <a:gd name="connsiteX79-8975" fmla="*/ 491319 w 1069984"/>
              <a:gd name="connsiteY79-8976" fmla="*/ 473565 h 498131"/>
              <a:gd name="connsiteX80-8977" fmla="*/ 472212 w 1069984"/>
              <a:gd name="connsiteY80-8978" fmla="*/ 468106 h 498131"/>
              <a:gd name="connsiteX81-8979" fmla="*/ 455835 w 1069984"/>
              <a:gd name="connsiteY81-8980" fmla="*/ 459917 h 498131"/>
              <a:gd name="connsiteX82-8981" fmla="*/ 447646 w 1069984"/>
              <a:gd name="connsiteY82-8982" fmla="*/ 454458 h 498131"/>
              <a:gd name="connsiteX83-8983" fmla="*/ 428539 w 1069984"/>
              <a:gd name="connsiteY83-8984" fmla="*/ 448999 h 498131"/>
              <a:gd name="connsiteX84-8985" fmla="*/ 420351 w 1069984"/>
              <a:gd name="connsiteY84-8986" fmla="*/ 446270 h 498131"/>
              <a:gd name="connsiteX85-8987" fmla="*/ 414892 w 1069984"/>
              <a:gd name="connsiteY85-8988" fmla="*/ 440810 h 498131"/>
              <a:gd name="connsiteX86-8989" fmla="*/ 368489 w 1069984"/>
              <a:gd name="connsiteY86-8990" fmla="*/ 443540 h 498131"/>
              <a:gd name="connsiteX87-8991" fmla="*/ 302980 w 1069984"/>
              <a:gd name="connsiteY87-8992" fmla="*/ 438081 h 498131"/>
              <a:gd name="connsiteX88-8993" fmla="*/ 294791 w 1069984"/>
              <a:gd name="connsiteY88-8994" fmla="*/ 429892 h 498131"/>
              <a:gd name="connsiteX89-8995" fmla="*/ 281144 w 1069984"/>
              <a:gd name="connsiteY89-8996" fmla="*/ 408056 h 498131"/>
              <a:gd name="connsiteX90-8997" fmla="*/ 270225 w 1069984"/>
              <a:gd name="connsiteY90-8998" fmla="*/ 405326 h 498131"/>
              <a:gd name="connsiteX91-8999" fmla="*/ 185609 w 1069984"/>
              <a:gd name="connsiteY91-9000" fmla="*/ 408056 h 498131"/>
              <a:gd name="connsiteX92-9001" fmla="*/ 180150 w 1069984"/>
              <a:gd name="connsiteY92-9002" fmla="*/ 416244 h 498131"/>
              <a:gd name="connsiteX93-9003" fmla="*/ 171961 w 1069984"/>
              <a:gd name="connsiteY93-9004" fmla="*/ 429892 h 498131"/>
              <a:gd name="connsiteX94-9005" fmla="*/ 120100 w 1069984"/>
              <a:gd name="connsiteY94-9006" fmla="*/ 427163 h 498131"/>
              <a:gd name="connsiteX95-9007" fmla="*/ 120100 w 1069984"/>
              <a:gd name="connsiteY95-9008" fmla="*/ 408056 h 498131"/>
              <a:gd name="connsiteX96-9009" fmla="*/ 128289 w 1069984"/>
              <a:gd name="connsiteY96-9010" fmla="*/ 405326 h 498131"/>
              <a:gd name="connsiteX97-9011" fmla="*/ 141936 w 1069984"/>
              <a:gd name="connsiteY97-9012" fmla="*/ 402597 h 498131"/>
              <a:gd name="connsiteX98-9013" fmla="*/ 150125 w 1069984"/>
              <a:gd name="connsiteY98-9014" fmla="*/ 399867 h 498131"/>
              <a:gd name="connsiteX99-9015" fmla="*/ 161043 w 1069984"/>
              <a:gd name="connsiteY99-9016" fmla="*/ 397138 h 498131"/>
              <a:gd name="connsiteX100-9017" fmla="*/ 152855 w 1069984"/>
              <a:gd name="connsiteY100-9018" fmla="*/ 372572 h 498131"/>
              <a:gd name="connsiteX101-9019" fmla="*/ 84616 w 1069984"/>
              <a:gd name="connsiteY101-9020" fmla="*/ 364383 h 498131"/>
              <a:gd name="connsiteX102-9021" fmla="*/ 68238 w 1069984"/>
              <a:gd name="connsiteY102-9022" fmla="*/ 342547 h 498131"/>
              <a:gd name="connsiteX103-9023" fmla="*/ 62779 w 1069984"/>
              <a:gd name="connsiteY103-9024" fmla="*/ 326169 h 498131"/>
              <a:gd name="connsiteX104-9025" fmla="*/ 46402 w 1069984"/>
              <a:gd name="connsiteY104-9026" fmla="*/ 320710 h 498131"/>
              <a:gd name="connsiteX105-9027" fmla="*/ 30025 w 1069984"/>
              <a:gd name="connsiteY105-9028" fmla="*/ 309792 h 498131"/>
              <a:gd name="connsiteX106-9029" fmla="*/ 13647 w 1069984"/>
              <a:gd name="connsiteY106-9030" fmla="*/ 301603 h 498131"/>
              <a:gd name="connsiteX107-9031" fmla="*/ 5459 w 1069984"/>
              <a:gd name="connsiteY107-9032" fmla="*/ 279767 h 498131"/>
              <a:gd name="connsiteX108-9033" fmla="*/ 0 w 1069984"/>
              <a:gd name="connsiteY108-9034" fmla="*/ 271578 h 498131"/>
              <a:gd name="connsiteX109-9035" fmla="*/ 2729 w 1069984"/>
              <a:gd name="connsiteY109-9036" fmla="*/ 241553 h 498131"/>
              <a:gd name="connsiteX110-9037" fmla="*/ 16377 w 1069984"/>
              <a:gd name="connsiteY110-9038" fmla="*/ 236094 h 498131"/>
              <a:gd name="connsiteX111-9039" fmla="*/ 40943 w 1069984"/>
              <a:gd name="connsiteY111-9040" fmla="*/ 225176 h 498131"/>
              <a:gd name="connsiteX112-9041" fmla="*/ 49132 w 1069984"/>
              <a:gd name="connsiteY112-9042" fmla="*/ 222446 h 498131"/>
              <a:gd name="connsiteX113-9043" fmla="*/ 90075 w 1069984"/>
              <a:gd name="connsiteY113-9044" fmla="*/ 225176 h 498131"/>
              <a:gd name="connsiteX114-9045" fmla="*/ 99154 w 1069984"/>
              <a:gd name="connsiteY114-9046" fmla="*/ 242249 h 498131"/>
              <a:gd name="connsiteX115-9047" fmla="*/ 114139 w 1069984"/>
              <a:gd name="connsiteY115-9048" fmla="*/ 263390 h 498131"/>
              <a:gd name="connsiteX116-9049" fmla="*/ 100993 w 1069984"/>
              <a:gd name="connsiteY116-9050" fmla="*/ 271578 h 498131"/>
              <a:gd name="connsiteX117-9051" fmla="*/ 109182 w 1069984"/>
              <a:gd name="connsiteY117-9052" fmla="*/ 274308 h 498131"/>
              <a:gd name="connsiteX118-9053" fmla="*/ 123972 w 1069984"/>
              <a:gd name="connsiteY118-9054" fmla="*/ 274113 h 498131"/>
              <a:gd name="connsiteX119-9055" fmla="*/ 130573 w 1069984"/>
              <a:gd name="connsiteY119-9056" fmla="*/ 266621 h 498131"/>
              <a:gd name="connsiteX120-9057" fmla="*/ 136477 w 1069984"/>
              <a:gd name="connsiteY120-9058" fmla="*/ 255258 h 498131"/>
              <a:gd name="connsiteX121-9059" fmla="*/ 158314 w 1069984"/>
              <a:gd name="connsiteY121-9060" fmla="*/ 233365 h 498131"/>
              <a:gd name="connsiteX122-9061" fmla="*/ 209980 w 1069984"/>
              <a:gd name="connsiteY122-9062" fmla="*/ 241610 h 498131"/>
              <a:gd name="connsiteX123-9063" fmla="*/ 225411 w 1069984"/>
              <a:gd name="connsiteY123-9064" fmla="*/ 266816 h 498131"/>
              <a:gd name="connsiteX124-9065" fmla="*/ 275684 w 1069984"/>
              <a:gd name="connsiteY124-9066" fmla="*/ 268849 h 498131"/>
              <a:gd name="connsiteX125-9067" fmla="*/ 264823 w 1069984"/>
              <a:gd name="connsiteY125-9068" fmla="*/ 266119 h 498131"/>
              <a:gd name="connsiteX126-9069" fmla="*/ 292759 w 1069984"/>
              <a:gd name="connsiteY126-9070" fmla="*/ 242500 h 498131"/>
              <a:gd name="connsiteX127-9071" fmla="*/ 312310 w 1069984"/>
              <a:gd name="connsiteY127-9072" fmla="*/ 233364 h 498131"/>
              <a:gd name="connsiteX128-9073" fmla="*/ 322087 w 1069984"/>
              <a:gd name="connsiteY128-9074" fmla="*/ 214258 h 498131"/>
              <a:gd name="connsiteX129-9075" fmla="*/ 330275 w 1069984"/>
              <a:gd name="connsiteY129-9076" fmla="*/ 211528 h 498131"/>
              <a:gd name="connsiteX130-9077" fmla="*/ 368489 w 1069984"/>
              <a:gd name="connsiteY130-9078" fmla="*/ 214258 h 498131"/>
              <a:gd name="connsiteX131-9079" fmla="*/ 384867 w 1069984"/>
              <a:gd name="connsiteY131-9080" fmla="*/ 219717 h 498131"/>
              <a:gd name="connsiteX132-9081" fmla="*/ 423080 w 1069984"/>
              <a:gd name="connsiteY132-9082" fmla="*/ 225176 h 498131"/>
              <a:gd name="connsiteX133-9083" fmla="*/ 431269 w 1069984"/>
              <a:gd name="connsiteY133-9084" fmla="*/ 227905 h 498131"/>
              <a:gd name="connsiteX134-9085" fmla="*/ 442187 w 1069984"/>
              <a:gd name="connsiteY134-9086" fmla="*/ 230635 h 498131"/>
              <a:gd name="connsiteX135-9087" fmla="*/ 464024 w 1069984"/>
              <a:gd name="connsiteY135-9088" fmla="*/ 247012 h 498131"/>
              <a:gd name="connsiteX136-9089" fmla="*/ 472212 w 1069984"/>
              <a:gd name="connsiteY136-9090" fmla="*/ 252471 h 498131"/>
              <a:gd name="connsiteX137-9091" fmla="*/ 474942 w 1069984"/>
              <a:gd name="connsiteY137-9092" fmla="*/ 260660 h 498131"/>
              <a:gd name="connsiteX138-9093" fmla="*/ 502237 w 1069984"/>
              <a:gd name="connsiteY138-9094" fmla="*/ 271578 h 498131"/>
              <a:gd name="connsiteX139-9095" fmla="*/ 507696 w 1069984"/>
              <a:gd name="connsiteY139-9096" fmla="*/ 263390 h 498131"/>
              <a:gd name="connsiteX140-9097" fmla="*/ 513155 w 1069984"/>
              <a:gd name="connsiteY140-9098" fmla="*/ 241553 h 498131"/>
              <a:gd name="connsiteX141-9099" fmla="*/ 515885 w 1069984"/>
              <a:gd name="connsiteY141-9100" fmla="*/ 233364 h 498131"/>
              <a:gd name="connsiteX142-9101" fmla="*/ 494105 w 1069984"/>
              <a:gd name="connsiteY142-9102" fmla="*/ 194298 h 498131"/>
              <a:gd name="connsiteX143-9103" fmla="*/ 470042 w 1069984"/>
              <a:gd name="connsiteY143-9104" fmla="*/ 170585 h 498131"/>
              <a:gd name="connsiteX144-9105" fmla="*/ 486808 w 1069984"/>
              <a:gd name="connsiteY144-9106" fmla="*/ 162396 h 498131"/>
              <a:gd name="connsiteX145-9107" fmla="*/ 481794 w 1069984"/>
              <a:gd name="connsiteY145-9108" fmla="*/ 154207 h 498131"/>
              <a:gd name="connsiteX146-9109" fmla="*/ 480401 w 1069984"/>
              <a:gd name="connsiteY146-9110" fmla="*/ 132371 h 498131"/>
              <a:gd name="connsiteX147-9111" fmla="*/ 483130 w 1069984"/>
              <a:gd name="connsiteY147-9112" fmla="*/ 91428 h 498131"/>
              <a:gd name="connsiteX148-9113" fmla="*/ 502683 w 1069984"/>
              <a:gd name="connsiteY148-9114" fmla="*/ 79619 h 498131"/>
              <a:gd name="connsiteX149-9115" fmla="*/ 557525 w 1069984"/>
              <a:gd name="connsiteY149-9116" fmla="*/ 73714 h 498131"/>
              <a:gd name="connsiteX150-9117" fmla="*/ 572760 w 1069984"/>
              <a:gd name="connsiteY150-9118" fmla="*/ 56640 h 498131"/>
              <a:gd name="connsiteX151-9119" fmla="*/ 608690 w 1069984"/>
              <a:gd name="connsiteY151-9120" fmla="*/ 28648 h 498131"/>
              <a:gd name="connsiteX0-9121" fmla="*/ 608690 w 1069984"/>
              <a:gd name="connsiteY0-9122" fmla="*/ 28648 h 498131"/>
              <a:gd name="connsiteX1-9123" fmla="*/ 635985 w 1069984"/>
              <a:gd name="connsiteY1-9124" fmla="*/ 31378 h 498131"/>
              <a:gd name="connsiteX2-9125" fmla="*/ 644174 w 1069984"/>
              <a:gd name="connsiteY2-9126" fmla="*/ 34107 h 498131"/>
              <a:gd name="connsiteX3-9127" fmla="*/ 660551 w 1069984"/>
              <a:gd name="connsiteY3-9128" fmla="*/ 36837 h 498131"/>
              <a:gd name="connsiteX4-9129" fmla="*/ 676929 w 1069984"/>
              <a:gd name="connsiteY4-9130" fmla="*/ 42296 h 498131"/>
              <a:gd name="connsiteX5-9131" fmla="*/ 682388 w 1069984"/>
              <a:gd name="connsiteY5-9132" fmla="*/ 50484 h 498131"/>
              <a:gd name="connsiteX6-9133" fmla="*/ 687847 w 1069984"/>
              <a:gd name="connsiteY6-9134" fmla="*/ 66862 h 498131"/>
              <a:gd name="connsiteX7-9135" fmla="*/ 702385 w 1069984"/>
              <a:gd name="connsiteY7-9136" fmla="*/ 63507 h 498131"/>
              <a:gd name="connsiteX8-9137" fmla="*/ 723331 w 1069984"/>
              <a:gd name="connsiteY8-9138" fmla="*/ 66862 h 498131"/>
              <a:gd name="connsiteX9-9139" fmla="*/ 728790 w 1069984"/>
              <a:gd name="connsiteY9-9140" fmla="*/ 58673 h 498131"/>
              <a:gd name="connsiteX10-9141" fmla="*/ 736979 w 1069984"/>
              <a:gd name="connsiteY10-9142" fmla="*/ 55944 h 498131"/>
              <a:gd name="connsiteX11-9143" fmla="*/ 767004 w 1069984"/>
              <a:gd name="connsiteY11-9144" fmla="*/ 58673 h 498131"/>
              <a:gd name="connsiteX12-9145" fmla="*/ 769733 w 1069984"/>
              <a:gd name="connsiteY12-9146" fmla="*/ 66862 h 498131"/>
              <a:gd name="connsiteX13-9147" fmla="*/ 777922 w 1069984"/>
              <a:gd name="connsiteY13-9148" fmla="*/ 69591 h 498131"/>
              <a:gd name="connsiteX14-9149" fmla="*/ 786111 w 1069984"/>
              <a:gd name="connsiteY14-9150" fmla="*/ 75050 h 498131"/>
              <a:gd name="connsiteX15-9151" fmla="*/ 791570 w 1069984"/>
              <a:gd name="connsiteY15-9152" fmla="*/ 80510 h 498131"/>
              <a:gd name="connsiteX16-9153" fmla="*/ 821595 w 1069984"/>
              <a:gd name="connsiteY16-9154" fmla="*/ 77780 h 498131"/>
              <a:gd name="connsiteX17-9155" fmla="*/ 837972 w 1069984"/>
              <a:gd name="connsiteY17-9156" fmla="*/ 45025 h 498131"/>
              <a:gd name="connsiteX18-9157" fmla="*/ 840702 w 1069984"/>
              <a:gd name="connsiteY18-9158" fmla="*/ 36837 h 498131"/>
              <a:gd name="connsiteX19-9159" fmla="*/ 843431 w 1069984"/>
              <a:gd name="connsiteY19-9160" fmla="*/ 25918 h 498131"/>
              <a:gd name="connsiteX20-9161" fmla="*/ 851620 w 1069984"/>
              <a:gd name="connsiteY20-9162" fmla="*/ 13664 h 498131"/>
              <a:gd name="connsiteX21-9163" fmla="*/ 868693 w 1069984"/>
              <a:gd name="connsiteY21-9164" fmla="*/ 9793 h 498131"/>
              <a:gd name="connsiteX22-9165" fmla="*/ 883484 w 1069984"/>
              <a:gd name="connsiteY22-9166" fmla="*/ 16 h 498131"/>
              <a:gd name="connsiteX23-9167" fmla="*/ 906211 w 1069984"/>
              <a:gd name="connsiteY23-9168" fmla="*/ 12271 h 498131"/>
              <a:gd name="connsiteX24-9169" fmla="*/ 914400 w 1069984"/>
              <a:gd name="connsiteY24-9170" fmla="*/ 39566 h 498131"/>
              <a:gd name="connsiteX25-9171" fmla="*/ 930777 w 1069984"/>
              <a:gd name="connsiteY25-9172" fmla="*/ 47755 h 498131"/>
              <a:gd name="connsiteX26-9173" fmla="*/ 947154 w 1069984"/>
              <a:gd name="connsiteY26-9174" fmla="*/ 53214 h 498131"/>
              <a:gd name="connsiteX27-9175" fmla="*/ 955343 w 1069984"/>
              <a:gd name="connsiteY27-9176" fmla="*/ 55944 h 498131"/>
              <a:gd name="connsiteX28-9177" fmla="*/ 999016 w 1069984"/>
              <a:gd name="connsiteY28-9178" fmla="*/ 58673 h 498131"/>
              <a:gd name="connsiteX29-9179" fmla="*/ 1004475 w 1069984"/>
              <a:gd name="connsiteY29-9180" fmla="*/ 66862 h 498131"/>
              <a:gd name="connsiteX30-9181" fmla="*/ 1012664 w 1069984"/>
              <a:gd name="connsiteY30-9182" fmla="*/ 69591 h 498131"/>
              <a:gd name="connsiteX31-9183" fmla="*/ 1026311 w 1069984"/>
              <a:gd name="connsiteY31-9184" fmla="*/ 80510 h 498131"/>
              <a:gd name="connsiteX32-9185" fmla="*/ 1029041 w 1069984"/>
              <a:gd name="connsiteY32-9186" fmla="*/ 99616 h 498131"/>
              <a:gd name="connsiteX33-9187" fmla="*/ 1031770 w 1069984"/>
              <a:gd name="connsiteY33-9188" fmla="*/ 107805 h 498131"/>
              <a:gd name="connsiteX34-9189" fmla="*/ 1039959 w 1069984"/>
              <a:gd name="connsiteY34-9190" fmla="*/ 110535 h 498131"/>
              <a:gd name="connsiteX35-9191" fmla="*/ 1045418 w 1069984"/>
              <a:gd name="connsiteY35-9192" fmla="*/ 118723 h 498131"/>
              <a:gd name="connsiteX36-9193" fmla="*/ 1050877 w 1069984"/>
              <a:gd name="connsiteY36-9194" fmla="*/ 140560 h 498131"/>
              <a:gd name="connsiteX37-9195" fmla="*/ 1056336 w 1069984"/>
              <a:gd name="connsiteY37-9196" fmla="*/ 148748 h 498131"/>
              <a:gd name="connsiteX38-9197" fmla="*/ 1059066 w 1069984"/>
              <a:gd name="connsiteY38-9198" fmla="*/ 159667 h 498131"/>
              <a:gd name="connsiteX39-9199" fmla="*/ 1069984 w 1069984"/>
              <a:gd name="connsiteY39-9200" fmla="*/ 176044 h 498131"/>
              <a:gd name="connsiteX40-9201" fmla="*/ 1061795 w 1069984"/>
              <a:gd name="connsiteY40-9202" fmla="*/ 192421 h 498131"/>
              <a:gd name="connsiteX41-9203" fmla="*/ 1059066 w 1069984"/>
              <a:gd name="connsiteY41-9204" fmla="*/ 200610 h 498131"/>
              <a:gd name="connsiteX42-9205" fmla="*/ 1048148 w 1069984"/>
              <a:gd name="connsiteY42-9206" fmla="*/ 203339 h 498131"/>
              <a:gd name="connsiteX43-9207" fmla="*/ 1034500 w 1069984"/>
              <a:gd name="connsiteY43-9208" fmla="*/ 214258 h 498131"/>
              <a:gd name="connsiteX44-9209" fmla="*/ 1026311 w 1069984"/>
              <a:gd name="connsiteY44-9210" fmla="*/ 230635 h 498131"/>
              <a:gd name="connsiteX45-9211" fmla="*/ 1023582 w 1069984"/>
              <a:gd name="connsiteY45-9212" fmla="*/ 247012 h 498131"/>
              <a:gd name="connsiteX46-9213" fmla="*/ 1020852 w 1069984"/>
              <a:gd name="connsiteY46-9214" fmla="*/ 255201 h 498131"/>
              <a:gd name="connsiteX47-9215" fmla="*/ 1012664 w 1069984"/>
              <a:gd name="connsiteY47-9216" fmla="*/ 257930 h 498131"/>
              <a:gd name="connsiteX48-9217" fmla="*/ 1007204 w 1069984"/>
              <a:gd name="connsiteY48-9218" fmla="*/ 263390 h 498131"/>
              <a:gd name="connsiteX49-9219" fmla="*/ 996286 w 1069984"/>
              <a:gd name="connsiteY49-9220" fmla="*/ 279767 h 498131"/>
              <a:gd name="connsiteX50-9221" fmla="*/ 993557 w 1069984"/>
              <a:gd name="connsiteY50-9222" fmla="*/ 287955 h 498131"/>
              <a:gd name="connsiteX51-9223" fmla="*/ 982638 w 1069984"/>
              <a:gd name="connsiteY51-9224" fmla="*/ 298874 h 498131"/>
              <a:gd name="connsiteX52-9225" fmla="*/ 979909 w 1069984"/>
              <a:gd name="connsiteY52-9226" fmla="*/ 307062 h 498131"/>
              <a:gd name="connsiteX53-9227" fmla="*/ 974450 w 1069984"/>
              <a:gd name="connsiteY53-9228" fmla="*/ 326169 h 498131"/>
              <a:gd name="connsiteX54-9229" fmla="*/ 968991 w 1069984"/>
              <a:gd name="connsiteY54-9230" fmla="*/ 334358 h 498131"/>
              <a:gd name="connsiteX55-9231" fmla="*/ 963532 w 1069984"/>
              <a:gd name="connsiteY55-9232" fmla="*/ 350735 h 498131"/>
              <a:gd name="connsiteX56-9233" fmla="*/ 949884 w 1069984"/>
              <a:gd name="connsiteY56-9234" fmla="*/ 375301 h 498131"/>
              <a:gd name="connsiteX57-9235" fmla="*/ 941695 w 1069984"/>
              <a:gd name="connsiteY57-9236" fmla="*/ 378031 h 498131"/>
              <a:gd name="connsiteX58-9237" fmla="*/ 928047 w 1069984"/>
              <a:gd name="connsiteY58-9238" fmla="*/ 388949 h 498131"/>
              <a:gd name="connsiteX59-9239" fmla="*/ 922588 w 1069984"/>
              <a:gd name="connsiteY59-9240" fmla="*/ 397138 h 498131"/>
              <a:gd name="connsiteX60-9241" fmla="*/ 906211 w 1069984"/>
              <a:gd name="connsiteY60-9242" fmla="*/ 402597 h 498131"/>
              <a:gd name="connsiteX61-9243" fmla="*/ 898022 w 1069984"/>
              <a:gd name="connsiteY61-9244" fmla="*/ 405326 h 498131"/>
              <a:gd name="connsiteX62-9245" fmla="*/ 884375 w 1069984"/>
              <a:gd name="connsiteY62-9246" fmla="*/ 418974 h 498131"/>
              <a:gd name="connsiteX63-9247" fmla="*/ 876186 w 1069984"/>
              <a:gd name="connsiteY63-9248" fmla="*/ 435351 h 498131"/>
              <a:gd name="connsiteX64-9249" fmla="*/ 859809 w 1069984"/>
              <a:gd name="connsiteY64-9250" fmla="*/ 438081 h 498131"/>
              <a:gd name="connsiteX65-9251" fmla="*/ 756086 w 1069984"/>
              <a:gd name="connsiteY65-9252" fmla="*/ 435351 h 498131"/>
              <a:gd name="connsiteX66-9253" fmla="*/ 726061 w 1069984"/>
              <a:gd name="connsiteY66-9254" fmla="*/ 435351 h 498131"/>
              <a:gd name="connsiteX67-9255" fmla="*/ 723331 w 1069984"/>
              <a:gd name="connsiteY67-9256" fmla="*/ 443540 h 498131"/>
              <a:gd name="connsiteX68-9257" fmla="*/ 706954 w 1069984"/>
              <a:gd name="connsiteY68-9258" fmla="*/ 451729 h 498131"/>
              <a:gd name="connsiteX69-9259" fmla="*/ 698765 w 1069984"/>
              <a:gd name="connsiteY69-9260" fmla="*/ 457188 h 498131"/>
              <a:gd name="connsiteX70-9261" fmla="*/ 685117 w 1069984"/>
              <a:gd name="connsiteY70-9262" fmla="*/ 468106 h 498131"/>
              <a:gd name="connsiteX71-9263" fmla="*/ 679658 w 1069984"/>
              <a:gd name="connsiteY71-9264" fmla="*/ 476295 h 498131"/>
              <a:gd name="connsiteX72-9265" fmla="*/ 674199 w 1069984"/>
              <a:gd name="connsiteY72-9266" fmla="*/ 492672 h 498131"/>
              <a:gd name="connsiteX73-9267" fmla="*/ 657822 w 1069984"/>
              <a:gd name="connsiteY73-9268" fmla="*/ 498131 h 498131"/>
              <a:gd name="connsiteX74-9269" fmla="*/ 537721 w 1069984"/>
              <a:gd name="connsiteY74-9270" fmla="*/ 495401 h 498131"/>
              <a:gd name="connsiteX75-9271" fmla="*/ 532262 w 1069984"/>
              <a:gd name="connsiteY75-9272" fmla="*/ 487213 h 498131"/>
              <a:gd name="connsiteX76-9273" fmla="*/ 524074 w 1069984"/>
              <a:gd name="connsiteY76-9274" fmla="*/ 484483 h 498131"/>
              <a:gd name="connsiteX77-9275" fmla="*/ 510426 w 1069984"/>
              <a:gd name="connsiteY77-9276" fmla="*/ 481754 h 498131"/>
              <a:gd name="connsiteX78-9277" fmla="*/ 499508 w 1069984"/>
              <a:gd name="connsiteY78-9278" fmla="*/ 479024 h 498131"/>
              <a:gd name="connsiteX79-9279" fmla="*/ 491319 w 1069984"/>
              <a:gd name="connsiteY79-9280" fmla="*/ 473565 h 498131"/>
              <a:gd name="connsiteX80-9281" fmla="*/ 472212 w 1069984"/>
              <a:gd name="connsiteY80-9282" fmla="*/ 468106 h 498131"/>
              <a:gd name="connsiteX81-9283" fmla="*/ 455835 w 1069984"/>
              <a:gd name="connsiteY81-9284" fmla="*/ 459917 h 498131"/>
              <a:gd name="connsiteX82-9285" fmla="*/ 447646 w 1069984"/>
              <a:gd name="connsiteY82-9286" fmla="*/ 454458 h 498131"/>
              <a:gd name="connsiteX83-9287" fmla="*/ 428539 w 1069984"/>
              <a:gd name="connsiteY83-9288" fmla="*/ 448999 h 498131"/>
              <a:gd name="connsiteX84-9289" fmla="*/ 420351 w 1069984"/>
              <a:gd name="connsiteY84-9290" fmla="*/ 446270 h 498131"/>
              <a:gd name="connsiteX85-9291" fmla="*/ 414892 w 1069984"/>
              <a:gd name="connsiteY85-9292" fmla="*/ 440810 h 498131"/>
              <a:gd name="connsiteX86-9293" fmla="*/ 368489 w 1069984"/>
              <a:gd name="connsiteY86-9294" fmla="*/ 443540 h 498131"/>
              <a:gd name="connsiteX87-9295" fmla="*/ 302980 w 1069984"/>
              <a:gd name="connsiteY87-9296" fmla="*/ 438081 h 498131"/>
              <a:gd name="connsiteX88-9297" fmla="*/ 294791 w 1069984"/>
              <a:gd name="connsiteY88-9298" fmla="*/ 429892 h 498131"/>
              <a:gd name="connsiteX89-9299" fmla="*/ 281144 w 1069984"/>
              <a:gd name="connsiteY89-9300" fmla="*/ 408056 h 498131"/>
              <a:gd name="connsiteX90-9301" fmla="*/ 270225 w 1069984"/>
              <a:gd name="connsiteY90-9302" fmla="*/ 405326 h 498131"/>
              <a:gd name="connsiteX91-9303" fmla="*/ 185609 w 1069984"/>
              <a:gd name="connsiteY91-9304" fmla="*/ 408056 h 498131"/>
              <a:gd name="connsiteX92-9305" fmla="*/ 180150 w 1069984"/>
              <a:gd name="connsiteY92-9306" fmla="*/ 416244 h 498131"/>
              <a:gd name="connsiteX93-9307" fmla="*/ 171961 w 1069984"/>
              <a:gd name="connsiteY93-9308" fmla="*/ 429892 h 498131"/>
              <a:gd name="connsiteX94-9309" fmla="*/ 120100 w 1069984"/>
              <a:gd name="connsiteY94-9310" fmla="*/ 427163 h 498131"/>
              <a:gd name="connsiteX95-9311" fmla="*/ 120100 w 1069984"/>
              <a:gd name="connsiteY95-9312" fmla="*/ 408056 h 498131"/>
              <a:gd name="connsiteX96-9313" fmla="*/ 128289 w 1069984"/>
              <a:gd name="connsiteY96-9314" fmla="*/ 405326 h 498131"/>
              <a:gd name="connsiteX97-9315" fmla="*/ 141936 w 1069984"/>
              <a:gd name="connsiteY97-9316" fmla="*/ 402597 h 498131"/>
              <a:gd name="connsiteX98-9317" fmla="*/ 150125 w 1069984"/>
              <a:gd name="connsiteY98-9318" fmla="*/ 399867 h 498131"/>
              <a:gd name="connsiteX99-9319" fmla="*/ 161043 w 1069984"/>
              <a:gd name="connsiteY99-9320" fmla="*/ 397138 h 498131"/>
              <a:gd name="connsiteX100-9321" fmla="*/ 152855 w 1069984"/>
              <a:gd name="connsiteY100-9322" fmla="*/ 372572 h 498131"/>
              <a:gd name="connsiteX101-9323" fmla="*/ 84616 w 1069984"/>
              <a:gd name="connsiteY101-9324" fmla="*/ 364383 h 498131"/>
              <a:gd name="connsiteX102-9325" fmla="*/ 68238 w 1069984"/>
              <a:gd name="connsiteY102-9326" fmla="*/ 342547 h 498131"/>
              <a:gd name="connsiteX103-9327" fmla="*/ 62779 w 1069984"/>
              <a:gd name="connsiteY103-9328" fmla="*/ 326169 h 498131"/>
              <a:gd name="connsiteX104-9329" fmla="*/ 46402 w 1069984"/>
              <a:gd name="connsiteY104-9330" fmla="*/ 320710 h 498131"/>
              <a:gd name="connsiteX105-9331" fmla="*/ 30025 w 1069984"/>
              <a:gd name="connsiteY105-9332" fmla="*/ 309792 h 498131"/>
              <a:gd name="connsiteX106-9333" fmla="*/ 13647 w 1069984"/>
              <a:gd name="connsiteY106-9334" fmla="*/ 301603 h 498131"/>
              <a:gd name="connsiteX107-9335" fmla="*/ 5459 w 1069984"/>
              <a:gd name="connsiteY107-9336" fmla="*/ 279767 h 498131"/>
              <a:gd name="connsiteX108-9337" fmla="*/ 0 w 1069984"/>
              <a:gd name="connsiteY108-9338" fmla="*/ 271578 h 498131"/>
              <a:gd name="connsiteX109-9339" fmla="*/ 2729 w 1069984"/>
              <a:gd name="connsiteY109-9340" fmla="*/ 241553 h 498131"/>
              <a:gd name="connsiteX110-9341" fmla="*/ 16377 w 1069984"/>
              <a:gd name="connsiteY110-9342" fmla="*/ 236094 h 498131"/>
              <a:gd name="connsiteX111-9343" fmla="*/ 40943 w 1069984"/>
              <a:gd name="connsiteY111-9344" fmla="*/ 225176 h 498131"/>
              <a:gd name="connsiteX112-9345" fmla="*/ 49132 w 1069984"/>
              <a:gd name="connsiteY112-9346" fmla="*/ 222446 h 498131"/>
              <a:gd name="connsiteX113-9347" fmla="*/ 90075 w 1069984"/>
              <a:gd name="connsiteY113-9348" fmla="*/ 225176 h 498131"/>
              <a:gd name="connsiteX114-9349" fmla="*/ 99154 w 1069984"/>
              <a:gd name="connsiteY114-9350" fmla="*/ 242249 h 498131"/>
              <a:gd name="connsiteX115-9351" fmla="*/ 114139 w 1069984"/>
              <a:gd name="connsiteY115-9352" fmla="*/ 263390 h 498131"/>
              <a:gd name="connsiteX116-9353" fmla="*/ 100993 w 1069984"/>
              <a:gd name="connsiteY116-9354" fmla="*/ 271578 h 498131"/>
              <a:gd name="connsiteX117-9355" fmla="*/ 109182 w 1069984"/>
              <a:gd name="connsiteY117-9356" fmla="*/ 274308 h 498131"/>
              <a:gd name="connsiteX118-9357" fmla="*/ 123972 w 1069984"/>
              <a:gd name="connsiteY118-9358" fmla="*/ 274113 h 498131"/>
              <a:gd name="connsiteX119-9359" fmla="*/ 130573 w 1069984"/>
              <a:gd name="connsiteY119-9360" fmla="*/ 266621 h 498131"/>
              <a:gd name="connsiteX120-9361" fmla="*/ 136477 w 1069984"/>
              <a:gd name="connsiteY120-9362" fmla="*/ 255258 h 498131"/>
              <a:gd name="connsiteX121-9363" fmla="*/ 158314 w 1069984"/>
              <a:gd name="connsiteY121-9364" fmla="*/ 233365 h 498131"/>
              <a:gd name="connsiteX122-9365" fmla="*/ 209980 w 1069984"/>
              <a:gd name="connsiteY122-9366" fmla="*/ 241610 h 498131"/>
              <a:gd name="connsiteX123-9367" fmla="*/ 225411 w 1069984"/>
              <a:gd name="connsiteY123-9368" fmla="*/ 266816 h 498131"/>
              <a:gd name="connsiteX124-9369" fmla="*/ 275684 w 1069984"/>
              <a:gd name="connsiteY124-9370" fmla="*/ 268849 h 498131"/>
              <a:gd name="connsiteX125-9371" fmla="*/ 264823 w 1069984"/>
              <a:gd name="connsiteY125-9372" fmla="*/ 266119 h 498131"/>
              <a:gd name="connsiteX126-9373" fmla="*/ 292759 w 1069984"/>
              <a:gd name="connsiteY126-9374" fmla="*/ 242500 h 498131"/>
              <a:gd name="connsiteX127-9375" fmla="*/ 312310 w 1069984"/>
              <a:gd name="connsiteY127-9376" fmla="*/ 233364 h 498131"/>
              <a:gd name="connsiteX128-9377" fmla="*/ 322087 w 1069984"/>
              <a:gd name="connsiteY128-9378" fmla="*/ 214258 h 498131"/>
              <a:gd name="connsiteX129-9379" fmla="*/ 330275 w 1069984"/>
              <a:gd name="connsiteY129-9380" fmla="*/ 211528 h 498131"/>
              <a:gd name="connsiteX130-9381" fmla="*/ 368489 w 1069984"/>
              <a:gd name="connsiteY130-9382" fmla="*/ 214258 h 498131"/>
              <a:gd name="connsiteX131-9383" fmla="*/ 384867 w 1069984"/>
              <a:gd name="connsiteY131-9384" fmla="*/ 219717 h 498131"/>
              <a:gd name="connsiteX132-9385" fmla="*/ 423080 w 1069984"/>
              <a:gd name="connsiteY132-9386" fmla="*/ 225176 h 498131"/>
              <a:gd name="connsiteX133-9387" fmla="*/ 431269 w 1069984"/>
              <a:gd name="connsiteY133-9388" fmla="*/ 227905 h 498131"/>
              <a:gd name="connsiteX134-9389" fmla="*/ 442187 w 1069984"/>
              <a:gd name="connsiteY134-9390" fmla="*/ 230635 h 498131"/>
              <a:gd name="connsiteX135-9391" fmla="*/ 464024 w 1069984"/>
              <a:gd name="connsiteY135-9392" fmla="*/ 247012 h 498131"/>
              <a:gd name="connsiteX136-9393" fmla="*/ 472212 w 1069984"/>
              <a:gd name="connsiteY136-9394" fmla="*/ 252471 h 498131"/>
              <a:gd name="connsiteX137-9395" fmla="*/ 474942 w 1069984"/>
              <a:gd name="connsiteY137-9396" fmla="*/ 260660 h 498131"/>
              <a:gd name="connsiteX138-9397" fmla="*/ 502237 w 1069984"/>
              <a:gd name="connsiteY138-9398" fmla="*/ 271578 h 498131"/>
              <a:gd name="connsiteX139-9399" fmla="*/ 507696 w 1069984"/>
              <a:gd name="connsiteY139-9400" fmla="*/ 263390 h 498131"/>
              <a:gd name="connsiteX140-9401" fmla="*/ 513155 w 1069984"/>
              <a:gd name="connsiteY140-9402" fmla="*/ 241553 h 498131"/>
              <a:gd name="connsiteX141-9403" fmla="*/ 515885 w 1069984"/>
              <a:gd name="connsiteY141-9404" fmla="*/ 233364 h 498131"/>
              <a:gd name="connsiteX142-9405" fmla="*/ 494105 w 1069984"/>
              <a:gd name="connsiteY142-9406" fmla="*/ 194298 h 498131"/>
              <a:gd name="connsiteX143-9407" fmla="*/ 470042 w 1069984"/>
              <a:gd name="connsiteY143-9408" fmla="*/ 170585 h 498131"/>
              <a:gd name="connsiteX144-9409" fmla="*/ 486808 w 1069984"/>
              <a:gd name="connsiteY144-9410" fmla="*/ 162396 h 498131"/>
              <a:gd name="connsiteX145-9411" fmla="*/ 481794 w 1069984"/>
              <a:gd name="connsiteY145-9412" fmla="*/ 154207 h 498131"/>
              <a:gd name="connsiteX146-9413" fmla="*/ 480401 w 1069984"/>
              <a:gd name="connsiteY146-9414" fmla="*/ 132371 h 498131"/>
              <a:gd name="connsiteX147-9415" fmla="*/ 483130 w 1069984"/>
              <a:gd name="connsiteY147-9416" fmla="*/ 91428 h 498131"/>
              <a:gd name="connsiteX148-9417" fmla="*/ 502683 w 1069984"/>
              <a:gd name="connsiteY148-9418" fmla="*/ 79619 h 498131"/>
              <a:gd name="connsiteX149-9419" fmla="*/ 557525 w 1069984"/>
              <a:gd name="connsiteY149-9420" fmla="*/ 73714 h 498131"/>
              <a:gd name="connsiteX150-9421" fmla="*/ 572760 w 1069984"/>
              <a:gd name="connsiteY150-9422" fmla="*/ 56640 h 498131"/>
              <a:gd name="connsiteX151-9423" fmla="*/ 608690 w 1069984"/>
              <a:gd name="connsiteY151-9424" fmla="*/ 28648 h 498131"/>
              <a:gd name="connsiteX0-9425" fmla="*/ 608690 w 1069984"/>
              <a:gd name="connsiteY0-9426" fmla="*/ 28648 h 498131"/>
              <a:gd name="connsiteX1-9427" fmla="*/ 635985 w 1069984"/>
              <a:gd name="connsiteY1-9428" fmla="*/ 31378 h 498131"/>
              <a:gd name="connsiteX2-9429" fmla="*/ 644174 w 1069984"/>
              <a:gd name="connsiteY2-9430" fmla="*/ 34107 h 498131"/>
              <a:gd name="connsiteX3-9431" fmla="*/ 660551 w 1069984"/>
              <a:gd name="connsiteY3-9432" fmla="*/ 36837 h 498131"/>
              <a:gd name="connsiteX4-9433" fmla="*/ 676929 w 1069984"/>
              <a:gd name="connsiteY4-9434" fmla="*/ 42296 h 498131"/>
              <a:gd name="connsiteX5-9435" fmla="*/ 682388 w 1069984"/>
              <a:gd name="connsiteY5-9436" fmla="*/ 50484 h 498131"/>
              <a:gd name="connsiteX6-9437" fmla="*/ 687847 w 1069984"/>
              <a:gd name="connsiteY6-9438" fmla="*/ 56214 h 498131"/>
              <a:gd name="connsiteX7-9439" fmla="*/ 702385 w 1069984"/>
              <a:gd name="connsiteY7-9440" fmla="*/ 63507 h 498131"/>
              <a:gd name="connsiteX8-9441" fmla="*/ 723331 w 1069984"/>
              <a:gd name="connsiteY8-9442" fmla="*/ 66862 h 498131"/>
              <a:gd name="connsiteX9-9443" fmla="*/ 728790 w 1069984"/>
              <a:gd name="connsiteY9-9444" fmla="*/ 58673 h 498131"/>
              <a:gd name="connsiteX10-9445" fmla="*/ 736979 w 1069984"/>
              <a:gd name="connsiteY10-9446" fmla="*/ 55944 h 498131"/>
              <a:gd name="connsiteX11-9447" fmla="*/ 767004 w 1069984"/>
              <a:gd name="connsiteY11-9448" fmla="*/ 58673 h 498131"/>
              <a:gd name="connsiteX12-9449" fmla="*/ 769733 w 1069984"/>
              <a:gd name="connsiteY12-9450" fmla="*/ 66862 h 498131"/>
              <a:gd name="connsiteX13-9451" fmla="*/ 777922 w 1069984"/>
              <a:gd name="connsiteY13-9452" fmla="*/ 69591 h 498131"/>
              <a:gd name="connsiteX14-9453" fmla="*/ 786111 w 1069984"/>
              <a:gd name="connsiteY14-9454" fmla="*/ 75050 h 498131"/>
              <a:gd name="connsiteX15-9455" fmla="*/ 791570 w 1069984"/>
              <a:gd name="connsiteY15-9456" fmla="*/ 80510 h 498131"/>
              <a:gd name="connsiteX16-9457" fmla="*/ 821595 w 1069984"/>
              <a:gd name="connsiteY16-9458" fmla="*/ 77780 h 498131"/>
              <a:gd name="connsiteX17-9459" fmla="*/ 837972 w 1069984"/>
              <a:gd name="connsiteY17-9460" fmla="*/ 45025 h 498131"/>
              <a:gd name="connsiteX18-9461" fmla="*/ 840702 w 1069984"/>
              <a:gd name="connsiteY18-9462" fmla="*/ 36837 h 498131"/>
              <a:gd name="connsiteX19-9463" fmla="*/ 843431 w 1069984"/>
              <a:gd name="connsiteY19-9464" fmla="*/ 25918 h 498131"/>
              <a:gd name="connsiteX20-9465" fmla="*/ 851620 w 1069984"/>
              <a:gd name="connsiteY20-9466" fmla="*/ 13664 h 498131"/>
              <a:gd name="connsiteX21-9467" fmla="*/ 868693 w 1069984"/>
              <a:gd name="connsiteY21-9468" fmla="*/ 9793 h 498131"/>
              <a:gd name="connsiteX22-9469" fmla="*/ 883484 w 1069984"/>
              <a:gd name="connsiteY22-9470" fmla="*/ 16 h 498131"/>
              <a:gd name="connsiteX23-9471" fmla="*/ 906211 w 1069984"/>
              <a:gd name="connsiteY23-9472" fmla="*/ 12271 h 498131"/>
              <a:gd name="connsiteX24-9473" fmla="*/ 914400 w 1069984"/>
              <a:gd name="connsiteY24-9474" fmla="*/ 39566 h 498131"/>
              <a:gd name="connsiteX25-9475" fmla="*/ 930777 w 1069984"/>
              <a:gd name="connsiteY25-9476" fmla="*/ 47755 h 498131"/>
              <a:gd name="connsiteX26-9477" fmla="*/ 947154 w 1069984"/>
              <a:gd name="connsiteY26-9478" fmla="*/ 53214 h 498131"/>
              <a:gd name="connsiteX27-9479" fmla="*/ 955343 w 1069984"/>
              <a:gd name="connsiteY27-9480" fmla="*/ 55944 h 498131"/>
              <a:gd name="connsiteX28-9481" fmla="*/ 999016 w 1069984"/>
              <a:gd name="connsiteY28-9482" fmla="*/ 58673 h 498131"/>
              <a:gd name="connsiteX29-9483" fmla="*/ 1004475 w 1069984"/>
              <a:gd name="connsiteY29-9484" fmla="*/ 66862 h 498131"/>
              <a:gd name="connsiteX30-9485" fmla="*/ 1012664 w 1069984"/>
              <a:gd name="connsiteY30-9486" fmla="*/ 69591 h 498131"/>
              <a:gd name="connsiteX31-9487" fmla="*/ 1026311 w 1069984"/>
              <a:gd name="connsiteY31-9488" fmla="*/ 80510 h 498131"/>
              <a:gd name="connsiteX32-9489" fmla="*/ 1029041 w 1069984"/>
              <a:gd name="connsiteY32-9490" fmla="*/ 99616 h 498131"/>
              <a:gd name="connsiteX33-9491" fmla="*/ 1031770 w 1069984"/>
              <a:gd name="connsiteY33-9492" fmla="*/ 107805 h 498131"/>
              <a:gd name="connsiteX34-9493" fmla="*/ 1039959 w 1069984"/>
              <a:gd name="connsiteY34-9494" fmla="*/ 110535 h 498131"/>
              <a:gd name="connsiteX35-9495" fmla="*/ 1045418 w 1069984"/>
              <a:gd name="connsiteY35-9496" fmla="*/ 118723 h 498131"/>
              <a:gd name="connsiteX36-9497" fmla="*/ 1050877 w 1069984"/>
              <a:gd name="connsiteY36-9498" fmla="*/ 140560 h 498131"/>
              <a:gd name="connsiteX37-9499" fmla="*/ 1056336 w 1069984"/>
              <a:gd name="connsiteY37-9500" fmla="*/ 148748 h 498131"/>
              <a:gd name="connsiteX38-9501" fmla="*/ 1059066 w 1069984"/>
              <a:gd name="connsiteY38-9502" fmla="*/ 159667 h 498131"/>
              <a:gd name="connsiteX39-9503" fmla="*/ 1069984 w 1069984"/>
              <a:gd name="connsiteY39-9504" fmla="*/ 176044 h 498131"/>
              <a:gd name="connsiteX40-9505" fmla="*/ 1061795 w 1069984"/>
              <a:gd name="connsiteY40-9506" fmla="*/ 192421 h 498131"/>
              <a:gd name="connsiteX41-9507" fmla="*/ 1059066 w 1069984"/>
              <a:gd name="connsiteY41-9508" fmla="*/ 200610 h 498131"/>
              <a:gd name="connsiteX42-9509" fmla="*/ 1048148 w 1069984"/>
              <a:gd name="connsiteY42-9510" fmla="*/ 203339 h 498131"/>
              <a:gd name="connsiteX43-9511" fmla="*/ 1034500 w 1069984"/>
              <a:gd name="connsiteY43-9512" fmla="*/ 214258 h 498131"/>
              <a:gd name="connsiteX44-9513" fmla="*/ 1026311 w 1069984"/>
              <a:gd name="connsiteY44-9514" fmla="*/ 230635 h 498131"/>
              <a:gd name="connsiteX45-9515" fmla="*/ 1023582 w 1069984"/>
              <a:gd name="connsiteY45-9516" fmla="*/ 247012 h 498131"/>
              <a:gd name="connsiteX46-9517" fmla="*/ 1020852 w 1069984"/>
              <a:gd name="connsiteY46-9518" fmla="*/ 255201 h 498131"/>
              <a:gd name="connsiteX47-9519" fmla="*/ 1012664 w 1069984"/>
              <a:gd name="connsiteY47-9520" fmla="*/ 257930 h 498131"/>
              <a:gd name="connsiteX48-9521" fmla="*/ 1007204 w 1069984"/>
              <a:gd name="connsiteY48-9522" fmla="*/ 263390 h 498131"/>
              <a:gd name="connsiteX49-9523" fmla="*/ 996286 w 1069984"/>
              <a:gd name="connsiteY49-9524" fmla="*/ 279767 h 498131"/>
              <a:gd name="connsiteX50-9525" fmla="*/ 993557 w 1069984"/>
              <a:gd name="connsiteY50-9526" fmla="*/ 287955 h 498131"/>
              <a:gd name="connsiteX51-9527" fmla="*/ 982638 w 1069984"/>
              <a:gd name="connsiteY51-9528" fmla="*/ 298874 h 498131"/>
              <a:gd name="connsiteX52-9529" fmla="*/ 979909 w 1069984"/>
              <a:gd name="connsiteY52-9530" fmla="*/ 307062 h 498131"/>
              <a:gd name="connsiteX53-9531" fmla="*/ 974450 w 1069984"/>
              <a:gd name="connsiteY53-9532" fmla="*/ 326169 h 498131"/>
              <a:gd name="connsiteX54-9533" fmla="*/ 968991 w 1069984"/>
              <a:gd name="connsiteY54-9534" fmla="*/ 334358 h 498131"/>
              <a:gd name="connsiteX55-9535" fmla="*/ 963532 w 1069984"/>
              <a:gd name="connsiteY55-9536" fmla="*/ 350735 h 498131"/>
              <a:gd name="connsiteX56-9537" fmla="*/ 949884 w 1069984"/>
              <a:gd name="connsiteY56-9538" fmla="*/ 375301 h 498131"/>
              <a:gd name="connsiteX57-9539" fmla="*/ 941695 w 1069984"/>
              <a:gd name="connsiteY57-9540" fmla="*/ 378031 h 498131"/>
              <a:gd name="connsiteX58-9541" fmla="*/ 928047 w 1069984"/>
              <a:gd name="connsiteY58-9542" fmla="*/ 388949 h 498131"/>
              <a:gd name="connsiteX59-9543" fmla="*/ 922588 w 1069984"/>
              <a:gd name="connsiteY59-9544" fmla="*/ 397138 h 498131"/>
              <a:gd name="connsiteX60-9545" fmla="*/ 906211 w 1069984"/>
              <a:gd name="connsiteY60-9546" fmla="*/ 402597 h 498131"/>
              <a:gd name="connsiteX61-9547" fmla="*/ 898022 w 1069984"/>
              <a:gd name="connsiteY61-9548" fmla="*/ 405326 h 498131"/>
              <a:gd name="connsiteX62-9549" fmla="*/ 884375 w 1069984"/>
              <a:gd name="connsiteY62-9550" fmla="*/ 418974 h 498131"/>
              <a:gd name="connsiteX63-9551" fmla="*/ 876186 w 1069984"/>
              <a:gd name="connsiteY63-9552" fmla="*/ 435351 h 498131"/>
              <a:gd name="connsiteX64-9553" fmla="*/ 859809 w 1069984"/>
              <a:gd name="connsiteY64-9554" fmla="*/ 438081 h 498131"/>
              <a:gd name="connsiteX65-9555" fmla="*/ 756086 w 1069984"/>
              <a:gd name="connsiteY65-9556" fmla="*/ 435351 h 498131"/>
              <a:gd name="connsiteX66-9557" fmla="*/ 726061 w 1069984"/>
              <a:gd name="connsiteY66-9558" fmla="*/ 435351 h 498131"/>
              <a:gd name="connsiteX67-9559" fmla="*/ 723331 w 1069984"/>
              <a:gd name="connsiteY67-9560" fmla="*/ 443540 h 498131"/>
              <a:gd name="connsiteX68-9561" fmla="*/ 706954 w 1069984"/>
              <a:gd name="connsiteY68-9562" fmla="*/ 451729 h 498131"/>
              <a:gd name="connsiteX69-9563" fmla="*/ 698765 w 1069984"/>
              <a:gd name="connsiteY69-9564" fmla="*/ 457188 h 498131"/>
              <a:gd name="connsiteX70-9565" fmla="*/ 685117 w 1069984"/>
              <a:gd name="connsiteY70-9566" fmla="*/ 468106 h 498131"/>
              <a:gd name="connsiteX71-9567" fmla="*/ 679658 w 1069984"/>
              <a:gd name="connsiteY71-9568" fmla="*/ 476295 h 498131"/>
              <a:gd name="connsiteX72-9569" fmla="*/ 674199 w 1069984"/>
              <a:gd name="connsiteY72-9570" fmla="*/ 492672 h 498131"/>
              <a:gd name="connsiteX73-9571" fmla="*/ 657822 w 1069984"/>
              <a:gd name="connsiteY73-9572" fmla="*/ 498131 h 498131"/>
              <a:gd name="connsiteX74-9573" fmla="*/ 537721 w 1069984"/>
              <a:gd name="connsiteY74-9574" fmla="*/ 495401 h 498131"/>
              <a:gd name="connsiteX75-9575" fmla="*/ 532262 w 1069984"/>
              <a:gd name="connsiteY75-9576" fmla="*/ 487213 h 498131"/>
              <a:gd name="connsiteX76-9577" fmla="*/ 524074 w 1069984"/>
              <a:gd name="connsiteY76-9578" fmla="*/ 484483 h 498131"/>
              <a:gd name="connsiteX77-9579" fmla="*/ 510426 w 1069984"/>
              <a:gd name="connsiteY77-9580" fmla="*/ 481754 h 498131"/>
              <a:gd name="connsiteX78-9581" fmla="*/ 499508 w 1069984"/>
              <a:gd name="connsiteY78-9582" fmla="*/ 479024 h 498131"/>
              <a:gd name="connsiteX79-9583" fmla="*/ 491319 w 1069984"/>
              <a:gd name="connsiteY79-9584" fmla="*/ 473565 h 498131"/>
              <a:gd name="connsiteX80-9585" fmla="*/ 472212 w 1069984"/>
              <a:gd name="connsiteY80-9586" fmla="*/ 468106 h 498131"/>
              <a:gd name="connsiteX81-9587" fmla="*/ 455835 w 1069984"/>
              <a:gd name="connsiteY81-9588" fmla="*/ 459917 h 498131"/>
              <a:gd name="connsiteX82-9589" fmla="*/ 447646 w 1069984"/>
              <a:gd name="connsiteY82-9590" fmla="*/ 454458 h 498131"/>
              <a:gd name="connsiteX83-9591" fmla="*/ 428539 w 1069984"/>
              <a:gd name="connsiteY83-9592" fmla="*/ 448999 h 498131"/>
              <a:gd name="connsiteX84-9593" fmla="*/ 420351 w 1069984"/>
              <a:gd name="connsiteY84-9594" fmla="*/ 446270 h 498131"/>
              <a:gd name="connsiteX85-9595" fmla="*/ 414892 w 1069984"/>
              <a:gd name="connsiteY85-9596" fmla="*/ 440810 h 498131"/>
              <a:gd name="connsiteX86-9597" fmla="*/ 368489 w 1069984"/>
              <a:gd name="connsiteY86-9598" fmla="*/ 443540 h 498131"/>
              <a:gd name="connsiteX87-9599" fmla="*/ 302980 w 1069984"/>
              <a:gd name="connsiteY87-9600" fmla="*/ 438081 h 498131"/>
              <a:gd name="connsiteX88-9601" fmla="*/ 294791 w 1069984"/>
              <a:gd name="connsiteY88-9602" fmla="*/ 429892 h 498131"/>
              <a:gd name="connsiteX89-9603" fmla="*/ 281144 w 1069984"/>
              <a:gd name="connsiteY89-9604" fmla="*/ 408056 h 498131"/>
              <a:gd name="connsiteX90-9605" fmla="*/ 270225 w 1069984"/>
              <a:gd name="connsiteY90-9606" fmla="*/ 405326 h 498131"/>
              <a:gd name="connsiteX91-9607" fmla="*/ 185609 w 1069984"/>
              <a:gd name="connsiteY91-9608" fmla="*/ 408056 h 498131"/>
              <a:gd name="connsiteX92-9609" fmla="*/ 180150 w 1069984"/>
              <a:gd name="connsiteY92-9610" fmla="*/ 416244 h 498131"/>
              <a:gd name="connsiteX93-9611" fmla="*/ 171961 w 1069984"/>
              <a:gd name="connsiteY93-9612" fmla="*/ 429892 h 498131"/>
              <a:gd name="connsiteX94-9613" fmla="*/ 120100 w 1069984"/>
              <a:gd name="connsiteY94-9614" fmla="*/ 427163 h 498131"/>
              <a:gd name="connsiteX95-9615" fmla="*/ 120100 w 1069984"/>
              <a:gd name="connsiteY95-9616" fmla="*/ 408056 h 498131"/>
              <a:gd name="connsiteX96-9617" fmla="*/ 128289 w 1069984"/>
              <a:gd name="connsiteY96-9618" fmla="*/ 405326 h 498131"/>
              <a:gd name="connsiteX97-9619" fmla="*/ 141936 w 1069984"/>
              <a:gd name="connsiteY97-9620" fmla="*/ 402597 h 498131"/>
              <a:gd name="connsiteX98-9621" fmla="*/ 150125 w 1069984"/>
              <a:gd name="connsiteY98-9622" fmla="*/ 399867 h 498131"/>
              <a:gd name="connsiteX99-9623" fmla="*/ 161043 w 1069984"/>
              <a:gd name="connsiteY99-9624" fmla="*/ 397138 h 498131"/>
              <a:gd name="connsiteX100-9625" fmla="*/ 152855 w 1069984"/>
              <a:gd name="connsiteY100-9626" fmla="*/ 372572 h 498131"/>
              <a:gd name="connsiteX101-9627" fmla="*/ 84616 w 1069984"/>
              <a:gd name="connsiteY101-9628" fmla="*/ 364383 h 498131"/>
              <a:gd name="connsiteX102-9629" fmla="*/ 68238 w 1069984"/>
              <a:gd name="connsiteY102-9630" fmla="*/ 342547 h 498131"/>
              <a:gd name="connsiteX103-9631" fmla="*/ 62779 w 1069984"/>
              <a:gd name="connsiteY103-9632" fmla="*/ 326169 h 498131"/>
              <a:gd name="connsiteX104-9633" fmla="*/ 46402 w 1069984"/>
              <a:gd name="connsiteY104-9634" fmla="*/ 320710 h 498131"/>
              <a:gd name="connsiteX105-9635" fmla="*/ 30025 w 1069984"/>
              <a:gd name="connsiteY105-9636" fmla="*/ 309792 h 498131"/>
              <a:gd name="connsiteX106-9637" fmla="*/ 13647 w 1069984"/>
              <a:gd name="connsiteY106-9638" fmla="*/ 301603 h 498131"/>
              <a:gd name="connsiteX107-9639" fmla="*/ 5459 w 1069984"/>
              <a:gd name="connsiteY107-9640" fmla="*/ 279767 h 498131"/>
              <a:gd name="connsiteX108-9641" fmla="*/ 0 w 1069984"/>
              <a:gd name="connsiteY108-9642" fmla="*/ 271578 h 498131"/>
              <a:gd name="connsiteX109-9643" fmla="*/ 2729 w 1069984"/>
              <a:gd name="connsiteY109-9644" fmla="*/ 241553 h 498131"/>
              <a:gd name="connsiteX110-9645" fmla="*/ 16377 w 1069984"/>
              <a:gd name="connsiteY110-9646" fmla="*/ 236094 h 498131"/>
              <a:gd name="connsiteX111-9647" fmla="*/ 40943 w 1069984"/>
              <a:gd name="connsiteY111-9648" fmla="*/ 225176 h 498131"/>
              <a:gd name="connsiteX112-9649" fmla="*/ 49132 w 1069984"/>
              <a:gd name="connsiteY112-9650" fmla="*/ 222446 h 498131"/>
              <a:gd name="connsiteX113-9651" fmla="*/ 90075 w 1069984"/>
              <a:gd name="connsiteY113-9652" fmla="*/ 225176 h 498131"/>
              <a:gd name="connsiteX114-9653" fmla="*/ 99154 w 1069984"/>
              <a:gd name="connsiteY114-9654" fmla="*/ 242249 h 498131"/>
              <a:gd name="connsiteX115-9655" fmla="*/ 114139 w 1069984"/>
              <a:gd name="connsiteY115-9656" fmla="*/ 263390 h 498131"/>
              <a:gd name="connsiteX116-9657" fmla="*/ 100993 w 1069984"/>
              <a:gd name="connsiteY116-9658" fmla="*/ 271578 h 498131"/>
              <a:gd name="connsiteX117-9659" fmla="*/ 109182 w 1069984"/>
              <a:gd name="connsiteY117-9660" fmla="*/ 274308 h 498131"/>
              <a:gd name="connsiteX118-9661" fmla="*/ 123972 w 1069984"/>
              <a:gd name="connsiteY118-9662" fmla="*/ 274113 h 498131"/>
              <a:gd name="connsiteX119-9663" fmla="*/ 130573 w 1069984"/>
              <a:gd name="connsiteY119-9664" fmla="*/ 266621 h 498131"/>
              <a:gd name="connsiteX120-9665" fmla="*/ 136477 w 1069984"/>
              <a:gd name="connsiteY120-9666" fmla="*/ 255258 h 498131"/>
              <a:gd name="connsiteX121-9667" fmla="*/ 158314 w 1069984"/>
              <a:gd name="connsiteY121-9668" fmla="*/ 233365 h 498131"/>
              <a:gd name="connsiteX122-9669" fmla="*/ 209980 w 1069984"/>
              <a:gd name="connsiteY122-9670" fmla="*/ 241610 h 498131"/>
              <a:gd name="connsiteX123-9671" fmla="*/ 225411 w 1069984"/>
              <a:gd name="connsiteY123-9672" fmla="*/ 266816 h 498131"/>
              <a:gd name="connsiteX124-9673" fmla="*/ 275684 w 1069984"/>
              <a:gd name="connsiteY124-9674" fmla="*/ 268849 h 498131"/>
              <a:gd name="connsiteX125-9675" fmla="*/ 264823 w 1069984"/>
              <a:gd name="connsiteY125-9676" fmla="*/ 266119 h 498131"/>
              <a:gd name="connsiteX126-9677" fmla="*/ 292759 w 1069984"/>
              <a:gd name="connsiteY126-9678" fmla="*/ 242500 h 498131"/>
              <a:gd name="connsiteX127-9679" fmla="*/ 312310 w 1069984"/>
              <a:gd name="connsiteY127-9680" fmla="*/ 233364 h 498131"/>
              <a:gd name="connsiteX128-9681" fmla="*/ 322087 w 1069984"/>
              <a:gd name="connsiteY128-9682" fmla="*/ 214258 h 498131"/>
              <a:gd name="connsiteX129-9683" fmla="*/ 330275 w 1069984"/>
              <a:gd name="connsiteY129-9684" fmla="*/ 211528 h 498131"/>
              <a:gd name="connsiteX130-9685" fmla="*/ 368489 w 1069984"/>
              <a:gd name="connsiteY130-9686" fmla="*/ 214258 h 498131"/>
              <a:gd name="connsiteX131-9687" fmla="*/ 384867 w 1069984"/>
              <a:gd name="connsiteY131-9688" fmla="*/ 219717 h 498131"/>
              <a:gd name="connsiteX132-9689" fmla="*/ 423080 w 1069984"/>
              <a:gd name="connsiteY132-9690" fmla="*/ 225176 h 498131"/>
              <a:gd name="connsiteX133-9691" fmla="*/ 431269 w 1069984"/>
              <a:gd name="connsiteY133-9692" fmla="*/ 227905 h 498131"/>
              <a:gd name="connsiteX134-9693" fmla="*/ 442187 w 1069984"/>
              <a:gd name="connsiteY134-9694" fmla="*/ 230635 h 498131"/>
              <a:gd name="connsiteX135-9695" fmla="*/ 464024 w 1069984"/>
              <a:gd name="connsiteY135-9696" fmla="*/ 247012 h 498131"/>
              <a:gd name="connsiteX136-9697" fmla="*/ 472212 w 1069984"/>
              <a:gd name="connsiteY136-9698" fmla="*/ 252471 h 498131"/>
              <a:gd name="connsiteX137-9699" fmla="*/ 474942 w 1069984"/>
              <a:gd name="connsiteY137-9700" fmla="*/ 260660 h 498131"/>
              <a:gd name="connsiteX138-9701" fmla="*/ 502237 w 1069984"/>
              <a:gd name="connsiteY138-9702" fmla="*/ 271578 h 498131"/>
              <a:gd name="connsiteX139-9703" fmla="*/ 507696 w 1069984"/>
              <a:gd name="connsiteY139-9704" fmla="*/ 263390 h 498131"/>
              <a:gd name="connsiteX140-9705" fmla="*/ 513155 w 1069984"/>
              <a:gd name="connsiteY140-9706" fmla="*/ 241553 h 498131"/>
              <a:gd name="connsiteX141-9707" fmla="*/ 515885 w 1069984"/>
              <a:gd name="connsiteY141-9708" fmla="*/ 233364 h 498131"/>
              <a:gd name="connsiteX142-9709" fmla="*/ 494105 w 1069984"/>
              <a:gd name="connsiteY142-9710" fmla="*/ 194298 h 498131"/>
              <a:gd name="connsiteX143-9711" fmla="*/ 470042 w 1069984"/>
              <a:gd name="connsiteY143-9712" fmla="*/ 170585 h 498131"/>
              <a:gd name="connsiteX144-9713" fmla="*/ 486808 w 1069984"/>
              <a:gd name="connsiteY144-9714" fmla="*/ 162396 h 498131"/>
              <a:gd name="connsiteX145-9715" fmla="*/ 481794 w 1069984"/>
              <a:gd name="connsiteY145-9716" fmla="*/ 154207 h 498131"/>
              <a:gd name="connsiteX146-9717" fmla="*/ 480401 w 1069984"/>
              <a:gd name="connsiteY146-9718" fmla="*/ 132371 h 498131"/>
              <a:gd name="connsiteX147-9719" fmla="*/ 483130 w 1069984"/>
              <a:gd name="connsiteY147-9720" fmla="*/ 91428 h 498131"/>
              <a:gd name="connsiteX148-9721" fmla="*/ 502683 w 1069984"/>
              <a:gd name="connsiteY148-9722" fmla="*/ 79619 h 498131"/>
              <a:gd name="connsiteX149-9723" fmla="*/ 557525 w 1069984"/>
              <a:gd name="connsiteY149-9724" fmla="*/ 73714 h 498131"/>
              <a:gd name="connsiteX150-9725" fmla="*/ 572760 w 1069984"/>
              <a:gd name="connsiteY150-9726" fmla="*/ 56640 h 498131"/>
              <a:gd name="connsiteX151-9727" fmla="*/ 608690 w 1069984"/>
              <a:gd name="connsiteY151-9728" fmla="*/ 28648 h 498131"/>
              <a:gd name="connsiteX0-9729" fmla="*/ 608690 w 1069984"/>
              <a:gd name="connsiteY0-9730" fmla="*/ 28648 h 498131"/>
              <a:gd name="connsiteX1-9731" fmla="*/ 635985 w 1069984"/>
              <a:gd name="connsiteY1-9732" fmla="*/ 31378 h 498131"/>
              <a:gd name="connsiteX2-9733" fmla="*/ 633061 w 1069984"/>
              <a:gd name="connsiteY2-9734" fmla="*/ 26502 h 498131"/>
              <a:gd name="connsiteX3-9735" fmla="*/ 660551 w 1069984"/>
              <a:gd name="connsiteY3-9736" fmla="*/ 36837 h 498131"/>
              <a:gd name="connsiteX4-9737" fmla="*/ 676929 w 1069984"/>
              <a:gd name="connsiteY4-9738" fmla="*/ 42296 h 498131"/>
              <a:gd name="connsiteX5-9739" fmla="*/ 682388 w 1069984"/>
              <a:gd name="connsiteY5-9740" fmla="*/ 50484 h 498131"/>
              <a:gd name="connsiteX6-9741" fmla="*/ 687847 w 1069984"/>
              <a:gd name="connsiteY6-9742" fmla="*/ 56214 h 498131"/>
              <a:gd name="connsiteX7-9743" fmla="*/ 702385 w 1069984"/>
              <a:gd name="connsiteY7-9744" fmla="*/ 63507 h 498131"/>
              <a:gd name="connsiteX8-9745" fmla="*/ 723331 w 1069984"/>
              <a:gd name="connsiteY8-9746" fmla="*/ 66862 h 498131"/>
              <a:gd name="connsiteX9-9747" fmla="*/ 728790 w 1069984"/>
              <a:gd name="connsiteY9-9748" fmla="*/ 58673 h 498131"/>
              <a:gd name="connsiteX10-9749" fmla="*/ 736979 w 1069984"/>
              <a:gd name="connsiteY10-9750" fmla="*/ 55944 h 498131"/>
              <a:gd name="connsiteX11-9751" fmla="*/ 767004 w 1069984"/>
              <a:gd name="connsiteY11-9752" fmla="*/ 58673 h 498131"/>
              <a:gd name="connsiteX12-9753" fmla="*/ 769733 w 1069984"/>
              <a:gd name="connsiteY12-9754" fmla="*/ 66862 h 498131"/>
              <a:gd name="connsiteX13-9755" fmla="*/ 777922 w 1069984"/>
              <a:gd name="connsiteY13-9756" fmla="*/ 69591 h 498131"/>
              <a:gd name="connsiteX14-9757" fmla="*/ 786111 w 1069984"/>
              <a:gd name="connsiteY14-9758" fmla="*/ 75050 h 498131"/>
              <a:gd name="connsiteX15-9759" fmla="*/ 791570 w 1069984"/>
              <a:gd name="connsiteY15-9760" fmla="*/ 80510 h 498131"/>
              <a:gd name="connsiteX16-9761" fmla="*/ 821595 w 1069984"/>
              <a:gd name="connsiteY16-9762" fmla="*/ 77780 h 498131"/>
              <a:gd name="connsiteX17-9763" fmla="*/ 837972 w 1069984"/>
              <a:gd name="connsiteY17-9764" fmla="*/ 45025 h 498131"/>
              <a:gd name="connsiteX18-9765" fmla="*/ 840702 w 1069984"/>
              <a:gd name="connsiteY18-9766" fmla="*/ 36837 h 498131"/>
              <a:gd name="connsiteX19-9767" fmla="*/ 843431 w 1069984"/>
              <a:gd name="connsiteY19-9768" fmla="*/ 25918 h 498131"/>
              <a:gd name="connsiteX20-9769" fmla="*/ 851620 w 1069984"/>
              <a:gd name="connsiteY20-9770" fmla="*/ 13664 h 498131"/>
              <a:gd name="connsiteX21-9771" fmla="*/ 868693 w 1069984"/>
              <a:gd name="connsiteY21-9772" fmla="*/ 9793 h 498131"/>
              <a:gd name="connsiteX22-9773" fmla="*/ 883484 w 1069984"/>
              <a:gd name="connsiteY22-9774" fmla="*/ 16 h 498131"/>
              <a:gd name="connsiteX23-9775" fmla="*/ 906211 w 1069984"/>
              <a:gd name="connsiteY23-9776" fmla="*/ 12271 h 498131"/>
              <a:gd name="connsiteX24-9777" fmla="*/ 914400 w 1069984"/>
              <a:gd name="connsiteY24-9778" fmla="*/ 39566 h 498131"/>
              <a:gd name="connsiteX25-9779" fmla="*/ 930777 w 1069984"/>
              <a:gd name="connsiteY25-9780" fmla="*/ 47755 h 498131"/>
              <a:gd name="connsiteX26-9781" fmla="*/ 947154 w 1069984"/>
              <a:gd name="connsiteY26-9782" fmla="*/ 53214 h 498131"/>
              <a:gd name="connsiteX27-9783" fmla="*/ 955343 w 1069984"/>
              <a:gd name="connsiteY27-9784" fmla="*/ 55944 h 498131"/>
              <a:gd name="connsiteX28-9785" fmla="*/ 999016 w 1069984"/>
              <a:gd name="connsiteY28-9786" fmla="*/ 58673 h 498131"/>
              <a:gd name="connsiteX29-9787" fmla="*/ 1004475 w 1069984"/>
              <a:gd name="connsiteY29-9788" fmla="*/ 66862 h 498131"/>
              <a:gd name="connsiteX30-9789" fmla="*/ 1012664 w 1069984"/>
              <a:gd name="connsiteY30-9790" fmla="*/ 69591 h 498131"/>
              <a:gd name="connsiteX31-9791" fmla="*/ 1026311 w 1069984"/>
              <a:gd name="connsiteY31-9792" fmla="*/ 80510 h 498131"/>
              <a:gd name="connsiteX32-9793" fmla="*/ 1029041 w 1069984"/>
              <a:gd name="connsiteY32-9794" fmla="*/ 99616 h 498131"/>
              <a:gd name="connsiteX33-9795" fmla="*/ 1031770 w 1069984"/>
              <a:gd name="connsiteY33-9796" fmla="*/ 107805 h 498131"/>
              <a:gd name="connsiteX34-9797" fmla="*/ 1039959 w 1069984"/>
              <a:gd name="connsiteY34-9798" fmla="*/ 110535 h 498131"/>
              <a:gd name="connsiteX35-9799" fmla="*/ 1045418 w 1069984"/>
              <a:gd name="connsiteY35-9800" fmla="*/ 118723 h 498131"/>
              <a:gd name="connsiteX36-9801" fmla="*/ 1050877 w 1069984"/>
              <a:gd name="connsiteY36-9802" fmla="*/ 140560 h 498131"/>
              <a:gd name="connsiteX37-9803" fmla="*/ 1056336 w 1069984"/>
              <a:gd name="connsiteY37-9804" fmla="*/ 148748 h 498131"/>
              <a:gd name="connsiteX38-9805" fmla="*/ 1059066 w 1069984"/>
              <a:gd name="connsiteY38-9806" fmla="*/ 159667 h 498131"/>
              <a:gd name="connsiteX39-9807" fmla="*/ 1069984 w 1069984"/>
              <a:gd name="connsiteY39-9808" fmla="*/ 176044 h 498131"/>
              <a:gd name="connsiteX40-9809" fmla="*/ 1061795 w 1069984"/>
              <a:gd name="connsiteY40-9810" fmla="*/ 192421 h 498131"/>
              <a:gd name="connsiteX41-9811" fmla="*/ 1059066 w 1069984"/>
              <a:gd name="connsiteY41-9812" fmla="*/ 200610 h 498131"/>
              <a:gd name="connsiteX42-9813" fmla="*/ 1048148 w 1069984"/>
              <a:gd name="connsiteY42-9814" fmla="*/ 203339 h 498131"/>
              <a:gd name="connsiteX43-9815" fmla="*/ 1034500 w 1069984"/>
              <a:gd name="connsiteY43-9816" fmla="*/ 214258 h 498131"/>
              <a:gd name="connsiteX44-9817" fmla="*/ 1026311 w 1069984"/>
              <a:gd name="connsiteY44-9818" fmla="*/ 230635 h 498131"/>
              <a:gd name="connsiteX45-9819" fmla="*/ 1023582 w 1069984"/>
              <a:gd name="connsiteY45-9820" fmla="*/ 247012 h 498131"/>
              <a:gd name="connsiteX46-9821" fmla="*/ 1020852 w 1069984"/>
              <a:gd name="connsiteY46-9822" fmla="*/ 255201 h 498131"/>
              <a:gd name="connsiteX47-9823" fmla="*/ 1012664 w 1069984"/>
              <a:gd name="connsiteY47-9824" fmla="*/ 257930 h 498131"/>
              <a:gd name="connsiteX48-9825" fmla="*/ 1007204 w 1069984"/>
              <a:gd name="connsiteY48-9826" fmla="*/ 263390 h 498131"/>
              <a:gd name="connsiteX49-9827" fmla="*/ 996286 w 1069984"/>
              <a:gd name="connsiteY49-9828" fmla="*/ 279767 h 498131"/>
              <a:gd name="connsiteX50-9829" fmla="*/ 993557 w 1069984"/>
              <a:gd name="connsiteY50-9830" fmla="*/ 287955 h 498131"/>
              <a:gd name="connsiteX51-9831" fmla="*/ 982638 w 1069984"/>
              <a:gd name="connsiteY51-9832" fmla="*/ 298874 h 498131"/>
              <a:gd name="connsiteX52-9833" fmla="*/ 979909 w 1069984"/>
              <a:gd name="connsiteY52-9834" fmla="*/ 307062 h 498131"/>
              <a:gd name="connsiteX53-9835" fmla="*/ 974450 w 1069984"/>
              <a:gd name="connsiteY53-9836" fmla="*/ 326169 h 498131"/>
              <a:gd name="connsiteX54-9837" fmla="*/ 968991 w 1069984"/>
              <a:gd name="connsiteY54-9838" fmla="*/ 334358 h 498131"/>
              <a:gd name="connsiteX55-9839" fmla="*/ 963532 w 1069984"/>
              <a:gd name="connsiteY55-9840" fmla="*/ 350735 h 498131"/>
              <a:gd name="connsiteX56-9841" fmla="*/ 949884 w 1069984"/>
              <a:gd name="connsiteY56-9842" fmla="*/ 375301 h 498131"/>
              <a:gd name="connsiteX57-9843" fmla="*/ 941695 w 1069984"/>
              <a:gd name="connsiteY57-9844" fmla="*/ 378031 h 498131"/>
              <a:gd name="connsiteX58-9845" fmla="*/ 928047 w 1069984"/>
              <a:gd name="connsiteY58-9846" fmla="*/ 388949 h 498131"/>
              <a:gd name="connsiteX59-9847" fmla="*/ 922588 w 1069984"/>
              <a:gd name="connsiteY59-9848" fmla="*/ 397138 h 498131"/>
              <a:gd name="connsiteX60-9849" fmla="*/ 906211 w 1069984"/>
              <a:gd name="connsiteY60-9850" fmla="*/ 402597 h 498131"/>
              <a:gd name="connsiteX61-9851" fmla="*/ 898022 w 1069984"/>
              <a:gd name="connsiteY61-9852" fmla="*/ 405326 h 498131"/>
              <a:gd name="connsiteX62-9853" fmla="*/ 884375 w 1069984"/>
              <a:gd name="connsiteY62-9854" fmla="*/ 418974 h 498131"/>
              <a:gd name="connsiteX63-9855" fmla="*/ 876186 w 1069984"/>
              <a:gd name="connsiteY63-9856" fmla="*/ 435351 h 498131"/>
              <a:gd name="connsiteX64-9857" fmla="*/ 859809 w 1069984"/>
              <a:gd name="connsiteY64-9858" fmla="*/ 438081 h 498131"/>
              <a:gd name="connsiteX65-9859" fmla="*/ 756086 w 1069984"/>
              <a:gd name="connsiteY65-9860" fmla="*/ 435351 h 498131"/>
              <a:gd name="connsiteX66-9861" fmla="*/ 726061 w 1069984"/>
              <a:gd name="connsiteY66-9862" fmla="*/ 435351 h 498131"/>
              <a:gd name="connsiteX67-9863" fmla="*/ 723331 w 1069984"/>
              <a:gd name="connsiteY67-9864" fmla="*/ 443540 h 498131"/>
              <a:gd name="connsiteX68-9865" fmla="*/ 706954 w 1069984"/>
              <a:gd name="connsiteY68-9866" fmla="*/ 451729 h 498131"/>
              <a:gd name="connsiteX69-9867" fmla="*/ 698765 w 1069984"/>
              <a:gd name="connsiteY69-9868" fmla="*/ 457188 h 498131"/>
              <a:gd name="connsiteX70-9869" fmla="*/ 685117 w 1069984"/>
              <a:gd name="connsiteY70-9870" fmla="*/ 468106 h 498131"/>
              <a:gd name="connsiteX71-9871" fmla="*/ 679658 w 1069984"/>
              <a:gd name="connsiteY71-9872" fmla="*/ 476295 h 498131"/>
              <a:gd name="connsiteX72-9873" fmla="*/ 674199 w 1069984"/>
              <a:gd name="connsiteY72-9874" fmla="*/ 492672 h 498131"/>
              <a:gd name="connsiteX73-9875" fmla="*/ 657822 w 1069984"/>
              <a:gd name="connsiteY73-9876" fmla="*/ 498131 h 498131"/>
              <a:gd name="connsiteX74-9877" fmla="*/ 537721 w 1069984"/>
              <a:gd name="connsiteY74-9878" fmla="*/ 495401 h 498131"/>
              <a:gd name="connsiteX75-9879" fmla="*/ 532262 w 1069984"/>
              <a:gd name="connsiteY75-9880" fmla="*/ 487213 h 498131"/>
              <a:gd name="connsiteX76-9881" fmla="*/ 524074 w 1069984"/>
              <a:gd name="connsiteY76-9882" fmla="*/ 484483 h 498131"/>
              <a:gd name="connsiteX77-9883" fmla="*/ 510426 w 1069984"/>
              <a:gd name="connsiteY77-9884" fmla="*/ 481754 h 498131"/>
              <a:gd name="connsiteX78-9885" fmla="*/ 499508 w 1069984"/>
              <a:gd name="connsiteY78-9886" fmla="*/ 479024 h 498131"/>
              <a:gd name="connsiteX79-9887" fmla="*/ 491319 w 1069984"/>
              <a:gd name="connsiteY79-9888" fmla="*/ 473565 h 498131"/>
              <a:gd name="connsiteX80-9889" fmla="*/ 472212 w 1069984"/>
              <a:gd name="connsiteY80-9890" fmla="*/ 468106 h 498131"/>
              <a:gd name="connsiteX81-9891" fmla="*/ 455835 w 1069984"/>
              <a:gd name="connsiteY81-9892" fmla="*/ 459917 h 498131"/>
              <a:gd name="connsiteX82-9893" fmla="*/ 447646 w 1069984"/>
              <a:gd name="connsiteY82-9894" fmla="*/ 454458 h 498131"/>
              <a:gd name="connsiteX83-9895" fmla="*/ 428539 w 1069984"/>
              <a:gd name="connsiteY83-9896" fmla="*/ 448999 h 498131"/>
              <a:gd name="connsiteX84-9897" fmla="*/ 420351 w 1069984"/>
              <a:gd name="connsiteY84-9898" fmla="*/ 446270 h 498131"/>
              <a:gd name="connsiteX85-9899" fmla="*/ 414892 w 1069984"/>
              <a:gd name="connsiteY85-9900" fmla="*/ 440810 h 498131"/>
              <a:gd name="connsiteX86-9901" fmla="*/ 368489 w 1069984"/>
              <a:gd name="connsiteY86-9902" fmla="*/ 443540 h 498131"/>
              <a:gd name="connsiteX87-9903" fmla="*/ 302980 w 1069984"/>
              <a:gd name="connsiteY87-9904" fmla="*/ 438081 h 498131"/>
              <a:gd name="connsiteX88-9905" fmla="*/ 294791 w 1069984"/>
              <a:gd name="connsiteY88-9906" fmla="*/ 429892 h 498131"/>
              <a:gd name="connsiteX89-9907" fmla="*/ 281144 w 1069984"/>
              <a:gd name="connsiteY89-9908" fmla="*/ 408056 h 498131"/>
              <a:gd name="connsiteX90-9909" fmla="*/ 270225 w 1069984"/>
              <a:gd name="connsiteY90-9910" fmla="*/ 405326 h 498131"/>
              <a:gd name="connsiteX91-9911" fmla="*/ 185609 w 1069984"/>
              <a:gd name="connsiteY91-9912" fmla="*/ 408056 h 498131"/>
              <a:gd name="connsiteX92-9913" fmla="*/ 180150 w 1069984"/>
              <a:gd name="connsiteY92-9914" fmla="*/ 416244 h 498131"/>
              <a:gd name="connsiteX93-9915" fmla="*/ 171961 w 1069984"/>
              <a:gd name="connsiteY93-9916" fmla="*/ 429892 h 498131"/>
              <a:gd name="connsiteX94-9917" fmla="*/ 120100 w 1069984"/>
              <a:gd name="connsiteY94-9918" fmla="*/ 427163 h 498131"/>
              <a:gd name="connsiteX95-9919" fmla="*/ 120100 w 1069984"/>
              <a:gd name="connsiteY95-9920" fmla="*/ 408056 h 498131"/>
              <a:gd name="connsiteX96-9921" fmla="*/ 128289 w 1069984"/>
              <a:gd name="connsiteY96-9922" fmla="*/ 405326 h 498131"/>
              <a:gd name="connsiteX97-9923" fmla="*/ 141936 w 1069984"/>
              <a:gd name="connsiteY97-9924" fmla="*/ 402597 h 498131"/>
              <a:gd name="connsiteX98-9925" fmla="*/ 150125 w 1069984"/>
              <a:gd name="connsiteY98-9926" fmla="*/ 399867 h 498131"/>
              <a:gd name="connsiteX99-9927" fmla="*/ 161043 w 1069984"/>
              <a:gd name="connsiteY99-9928" fmla="*/ 397138 h 498131"/>
              <a:gd name="connsiteX100-9929" fmla="*/ 152855 w 1069984"/>
              <a:gd name="connsiteY100-9930" fmla="*/ 372572 h 498131"/>
              <a:gd name="connsiteX101-9931" fmla="*/ 84616 w 1069984"/>
              <a:gd name="connsiteY101-9932" fmla="*/ 364383 h 498131"/>
              <a:gd name="connsiteX102-9933" fmla="*/ 68238 w 1069984"/>
              <a:gd name="connsiteY102-9934" fmla="*/ 342547 h 498131"/>
              <a:gd name="connsiteX103-9935" fmla="*/ 62779 w 1069984"/>
              <a:gd name="connsiteY103-9936" fmla="*/ 326169 h 498131"/>
              <a:gd name="connsiteX104-9937" fmla="*/ 46402 w 1069984"/>
              <a:gd name="connsiteY104-9938" fmla="*/ 320710 h 498131"/>
              <a:gd name="connsiteX105-9939" fmla="*/ 30025 w 1069984"/>
              <a:gd name="connsiteY105-9940" fmla="*/ 309792 h 498131"/>
              <a:gd name="connsiteX106-9941" fmla="*/ 13647 w 1069984"/>
              <a:gd name="connsiteY106-9942" fmla="*/ 301603 h 498131"/>
              <a:gd name="connsiteX107-9943" fmla="*/ 5459 w 1069984"/>
              <a:gd name="connsiteY107-9944" fmla="*/ 279767 h 498131"/>
              <a:gd name="connsiteX108-9945" fmla="*/ 0 w 1069984"/>
              <a:gd name="connsiteY108-9946" fmla="*/ 271578 h 498131"/>
              <a:gd name="connsiteX109-9947" fmla="*/ 2729 w 1069984"/>
              <a:gd name="connsiteY109-9948" fmla="*/ 241553 h 498131"/>
              <a:gd name="connsiteX110-9949" fmla="*/ 16377 w 1069984"/>
              <a:gd name="connsiteY110-9950" fmla="*/ 236094 h 498131"/>
              <a:gd name="connsiteX111-9951" fmla="*/ 40943 w 1069984"/>
              <a:gd name="connsiteY111-9952" fmla="*/ 225176 h 498131"/>
              <a:gd name="connsiteX112-9953" fmla="*/ 49132 w 1069984"/>
              <a:gd name="connsiteY112-9954" fmla="*/ 222446 h 498131"/>
              <a:gd name="connsiteX113-9955" fmla="*/ 90075 w 1069984"/>
              <a:gd name="connsiteY113-9956" fmla="*/ 225176 h 498131"/>
              <a:gd name="connsiteX114-9957" fmla="*/ 99154 w 1069984"/>
              <a:gd name="connsiteY114-9958" fmla="*/ 242249 h 498131"/>
              <a:gd name="connsiteX115-9959" fmla="*/ 114139 w 1069984"/>
              <a:gd name="connsiteY115-9960" fmla="*/ 263390 h 498131"/>
              <a:gd name="connsiteX116-9961" fmla="*/ 100993 w 1069984"/>
              <a:gd name="connsiteY116-9962" fmla="*/ 271578 h 498131"/>
              <a:gd name="connsiteX117-9963" fmla="*/ 109182 w 1069984"/>
              <a:gd name="connsiteY117-9964" fmla="*/ 274308 h 498131"/>
              <a:gd name="connsiteX118-9965" fmla="*/ 123972 w 1069984"/>
              <a:gd name="connsiteY118-9966" fmla="*/ 274113 h 498131"/>
              <a:gd name="connsiteX119-9967" fmla="*/ 130573 w 1069984"/>
              <a:gd name="connsiteY119-9968" fmla="*/ 266621 h 498131"/>
              <a:gd name="connsiteX120-9969" fmla="*/ 136477 w 1069984"/>
              <a:gd name="connsiteY120-9970" fmla="*/ 255258 h 498131"/>
              <a:gd name="connsiteX121-9971" fmla="*/ 158314 w 1069984"/>
              <a:gd name="connsiteY121-9972" fmla="*/ 233365 h 498131"/>
              <a:gd name="connsiteX122-9973" fmla="*/ 209980 w 1069984"/>
              <a:gd name="connsiteY122-9974" fmla="*/ 241610 h 498131"/>
              <a:gd name="connsiteX123-9975" fmla="*/ 225411 w 1069984"/>
              <a:gd name="connsiteY123-9976" fmla="*/ 266816 h 498131"/>
              <a:gd name="connsiteX124-9977" fmla="*/ 275684 w 1069984"/>
              <a:gd name="connsiteY124-9978" fmla="*/ 268849 h 498131"/>
              <a:gd name="connsiteX125-9979" fmla="*/ 264823 w 1069984"/>
              <a:gd name="connsiteY125-9980" fmla="*/ 266119 h 498131"/>
              <a:gd name="connsiteX126-9981" fmla="*/ 292759 w 1069984"/>
              <a:gd name="connsiteY126-9982" fmla="*/ 242500 h 498131"/>
              <a:gd name="connsiteX127-9983" fmla="*/ 312310 w 1069984"/>
              <a:gd name="connsiteY127-9984" fmla="*/ 233364 h 498131"/>
              <a:gd name="connsiteX128-9985" fmla="*/ 322087 w 1069984"/>
              <a:gd name="connsiteY128-9986" fmla="*/ 214258 h 498131"/>
              <a:gd name="connsiteX129-9987" fmla="*/ 330275 w 1069984"/>
              <a:gd name="connsiteY129-9988" fmla="*/ 211528 h 498131"/>
              <a:gd name="connsiteX130-9989" fmla="*/ 368489 w 1069984"/>
              <a:gd name="connsiteY130-9990" fmla="*/ 214258 h 498131"/>
              <a:gd name="connsiteX131-9991" fmla="*/ 384867 w 1069984"/>
              <a:gd name="connsiteY131-9992" fmla="*/ 219717 h 498131"/>
              <a:gd name="connsiteX132-9993" fmla="*/ 423080 w 1069984"/>
              <a:gd name="connsiteY132-9994" fmla="*/ 225176 h 498131"/>
              <a:gd name="connsiteX133-9995" fmla="*/ 431269 w 1069984"/>
              <a:gd name="connsiteY133-9996" fmla="*/ 227905 h 498131"/>
              <a:gd name="connsiteX134-9997" fmla="*/ 442187 w 1069984"/>
              <a:gd name="connsiteY134-9998" fmla="*/ 230635 h 498131"/>
              <a:gd name="connsiteX135-9999" fmla="*/ 464024 w 1069984"/>
              <a:gd name="connsiteY135-10000" fmla="*/ 247012 h 498131"/>
              <a:gd name="connsiteX136-10001" fmla="*/ 472212 w 1069984"/>
              <a:gd name="connsiteY136-10002" fmla="*/ 252471 h 498131"/>
              <a:gd name="connsiteX137-10003" fmla="*/ 474942 w 1069984"/>
              <a:gd name="connsiteY137-10004" fmla="*/ 260660 h 498131"/>
              <a:gd name="connsiteX138-10005" fmla="*/ 502237 w 1069984"/>
              <a:gd name="connsiteY138-10006" fmla="*/ 271578 h 498131"/>
              <a:gd name="connsiteX139-10007" fmla="*/ 507696 w 1069984"/>
              <a:gd name="connsiteY139-10008" fmla="*/ 263390 h 498131"/>
              <a:gd name="connsiteX140-10009" fmla="*/ 513155 w 1069984"/>
              <a:gd name="connsiteY140-10010" fmla="*/ 241553 h 498131"/>
              <a:gd name="connsiteX141-10011" fmla="*/ 515885 w 1069984"/>
              <a:gd name="connsiteY141-10012" fmla="*/ 233364 h 498131"/>
              <a:gd name="connsiteX142-10013" fmla="*/ 494105 w 1069984"/>
              <a:gd name="connsiteY142-10014" fmla="*/ 194298 h 498131"/>
              <a:gd name="connsiteX143-10015" fmla="*/ 470042 w 1069984"/>
              <a:gd name="connsiteY143-10016" fmla="*/ 170585 h 498131"/>
              <a:gd name="connsiteX144-10017" fmla="*/ 486808 w 1069984"/>
              <a:gd name="connsiteY144-10018" fmla="*/ 162396 h 498131"/>
              <a:gd name="connsiteX145-10019" fmla="*/ 481794 w 1069984"/>
              <a:gd name="connsiteY145-10020" fmla="*/ 154207 h 498131"/>
              <a:gd name="connsiteX146-10021" fmla="*/ 480401 w 1069984"/>
              <a:gd name="connsiteY146-10022" fmla="*/ 132371 h 498131"/>
              <a:gd name="connsiteX147-10023" fmla="*/ 483130 w 1069984"/>
              <a:gd name="connsiteY147-10024" fmla="*/ 91428 h 498131"/>
              <a:gd name="connsiteX148-10025" fmla="*/ 502683 w 1069984"/>
              <a:gd name="connsiteY148-10026" fmla="*/ 79619 h 498131"/>
              <a:gd name="connsiteX149-10027" fmla="*/ 557525 w 1069984"/>
              <a:gd name="connsiteY149-10028" fmla="*/ 73714 h 498131"/>
              <a:gd name="connsiteX150-10029" fmla="*/ 572760 w 1069984"/>
              <a:gd name="connsiteY150-10030" fmla="*/ 56640 h 498131"/>
              <a:gd name="connsiteX151-10031" fmla="*/ 608690 w 1069984"/>
              <a:gd name="connsiteY151-10032" fmla="*/ 28648 h 498131"/>
              <a:gd name="connsiteX0-10033" fmla="*/ 608690 w 1069984"/>
              <a:gd name="connsiteY0-10034" fmla="*/ 28648 h 498131"/>
              <a:gd name="connsiteX1-10035" fmla="*/ 635985 w 1069984"/>
              <a:gd name="connsiteY1-10036" fmla="*/ 31378 h 498131"/>
              <a:gd name="connsiteX2-10037" fmla="*/ 633061 w 1069984"/>
              <a:gd name="connsiteY2-10038" fmla="*/ 18895 h 498131"/>
              <a:gd name="connsiteX3-10039" fmla="*/ 660551 w 1069984"/>
              <a:gd name="connsiteY3-10040" fmla="*/ 36837 h 498131"/>
              <a:gd name="connsiteX4-10041" fmla="*/ 676929 w 1069984"/>
              <a:gd name="connsiteY4-10042" fmla="*/ 42296 h 498131"/>
              <a:gd name="connsiteX5-10043" fmla="*/ 682388 w 1069984"/>
              <a:gd name="connsiteY5-10044" fmla="*/ 50484 h 498131"/>
              <a:gd name="connsiteX6-10045" fmla="*/ 687847 w 1069984"/>
              <a:gd name="connsiteY6-10046" fmla="*/ 56214 h 498131"/>
              <a:gd name="connsiteX7-10047" fmla="*/ 702385 w 1069984"/>
              <a:gd name="connsiteY7-10048" fmla="*/ 63507 h 498131"/>
              <a:gd name="connsiteX8-10049" fmla="*/ 723331 w 1069984"/>
              <a:gd name="connsiteY8-10050" fmla="*/ 66862 h 498131"/>
              <a:gd name="connsiteX9-10051" fmla="*/ 728790 w 1069984"/>
              <a:gd name="connsiteY9-10052" fmla="*/ 58673 h 498131"/>
              <a:gd name="connsiteX10-10053" fmla="*/ 736979 w 1069984"/>
              <a:gd name="connsiteY10-10054" fmla="*/ 55944 h 498131"/>
              <a:gd name="connsiteX11-10055" fmla="*/ 767004 w 1069984"/>
              <a:gd name="connsiteY11-10056" fmla="*/ 58673 h 498131"/>
              <a:gd name="connsiteX12-10057" fmla="*/ 769733 w 1069984"/>
              <a:gd name="connsiteY12-10058" fmla="*/ 66862 h 498131"/>
              <a:gd name="connsiteX13-10059" fmla="*/ 777922 w 1069984"/>
              <a:gd name="connsiteY13-10060" fmla="*/ 69591 h 498131"/>
              <a:gd name="connsiteX14-10061" fmla="*/ 786111 w 1069984"/>
              <a:gd name="connsiteY14-10062" fmla="*/ 75050 h 498131"/>
              <a:gd name="connsiteX15-10063" fmla="*/ 791570 w 1069984"/>
              <a:gd name="connsiteY15-10064" fmla="*/ 80510 h 498131"/>
              <a:gd name="connsiteX16-10065" fmla="*/ 821595 w 1069984"/>
              <a:gd name="connsiteY16-10066" fmla="*/ 77780 h 498131"/>
              <a:gd name="connsiteX17-10067" fmla="*/ 837972 w 1069984"/>
              <a:gd name="connsiteY17-10068" fmla="*/ 45025 h 498131"/>
              <a:gd name="connsiteX18-10069" fmla="*/ 840702 w 1069984"/>
              <a:gd name="connsiteY18-10070" fmla="*/ 36837 h 498131"/>
              <a:gd name="connsiteX19-10071" fmla="*/ 843431 w 1069984"/>
              <a:gd name="connsiteY19-10072" fmla="*/ 25918 h 498131"/>
              <a:gd name="connsiteX20-10073" fmla="*/ 851620 w 1069984"/>
              <a:gd name="connsiteY20-10074" fmla="*/ 13664 h 498131"/>
              <a:gd name="connsiteX21-10075" fmla="*/ 868693 w 1069984"/>
              <a:gd name="connsiteY21-10076" fmla="*/ 9793 h 498131"/>
              <a:gd name="connsiteX22-10077" fmla="*/ 883484 w 1069984"/>
              <a:gd name="connsiteY22-10078" fmla="*/ 16 h 498131"/>
              <a:gd name="connsiteX23-10079" fmla="*/ 906211 w 1069984"/>
              <a:gd name="connsiteY23-10080" fmla="*/ 12271 h 498131"/>
              <a:gd name="connsiteX24-10081" fmla="*/ 914400 w 1069984"/>
              <a:gd name="connsiteY24-10082" fmla="*/ 39566 h 498131"/>
              <a:gd name="connsiteX25-10083" fmla="*/ 930777 w 1069984"/>
              <a:gd name="connsiteY25-10084" fmla="*/ 47755 h 498131"/>
              <a:gd name="connsiteX26-10085" fmla="*/ 947154 w 1069984"/>
              <a:gd name="connsiteY26-10086" fmla="*/ 53214 h 498131"/>
              <a:gd name="connsiteX27-10087" fmla="*/ 955343 w 1069984"/>
              <a:gd name="connsiteY27-10088" fmla="*/ 55944 h 498131"/>
              <a:gd name="connsiteX28-10089" fmla="*/ 999016 w 1069984"/>
              <a:gd name="connsiteY28-10090" fmla="*/ 58673 h 498131"/>
              <a:gd name="connsiteX29-10091" fmla="*/ 1004475 w 1069984"/>
              <a:gd name="connsiteY29-10092" fmla="*/ 66862 h 498131"/>
              <a:gd name="connsiteX30-10093" fmla="*/ 1012664 w 1069984"/>
              <a:gd name="connsiteY30-10094" fmla="*/ 69591 h 498131"/>
              <a:gd name="connsiteX31-10095" fmla="*/ 1026311 w 1069984"/>
              <a:gd name="connsiteY31-10096" fmla="*/ 80510 h 498131"/>
              <a:gd name="connsiteX32-10097" fmla="*/ 1029041 w 1069984"/>
              <a:gd name="connsiteY32-10098" fmla="*/ 99616 h 498131"/>
              <a:gd name="connsiteX33-10099" fmla="*/ 1031770 w 1069984"/>
              <a:gd name="connsiteY33-10100" fmla="*/ 107805 h 498131"/>
              <a:gd name="connsiteX34-10101" fmla="*/ 1039959 w 1069984"/>
              <a:gd name="connsiteY34-10102" fmla="*/ 110535 h 498131"/>
              <a:gd name="connsiteX35-10103" fmla="*/ 1045418 w 1069984"/>
              <a:gd name="connsiteY35-10104" fmla="*/ 118723 h 498131"/>
              <a:gd name="connsiteX36-10105" fmla="*/ 1050877 w 1069984"/>
              <a:gd name="connsiteY36-10106" fmla="*/ 140560 h 498131"/>
              <a:gd name="connsiteX37-10107" fmla="*/ 1056336 w 1069984"/>
              <a:gd name="connsiteY37-10108" fmla="*/ 148748 h 498131"/>
              <a:gd name="connsiteX38-10109" fmla="*/ 1059066 w 1069984"/>
              <a:gd name="connsiteY38-10110" fmla="*/ 159667 h 498131"/>
              <a:gd name="connsiteX39-10111" fmla="*/ 1069984 w 1069984"/>
              <a:gd name="connsiteY39-10112" fmla="*/ 176044 h 498131"/>
              <a:gd name="connsiteX40-10113" fmla="*/ 1061795 w 1069984"/>
              <a:gd name="connsiteY40-10114" fmla="*/ 192421 h 498131"/>
              <a:gd name="connsiteX41-10115" fmla="*/ 1059066 w 1069984"/>
              <a:gd name="connsiteY41-10116" fmla="*/ 200610 h 498131"/>
              <a:gd name="connsiteX42-10117" fmla="*/ 1048148 w 1069984"/>
              <a:gd name="connsiteY42-10118" fmla="*/ 203339 h 498131"/>
              <a:gd name="connsiteX43-10119" fmla="*/ 1034500 w 1069984"/>
              <a:gd name="connsiteY43-10120" fmla="*/ 214258 h 498131"/>
              <a:gd name="connsiteX44-10121" fmla="*/ 1026311 w 1069984"/>
              <a:gd name="connsiteY44-10122" fmla="*/ 230635 h 498131"/>
              <a:gd name="connsiteX45-10123" fmla="*/ 1023582 w 1069984"/>
              <a:gd name="connsiteY45-10124" fmla="*/ 247012 h 498131"/>
              <a:gd name="connsiteX46-10125" fmla="*/ 1020852 w 1069984"/>
              <a:gd name="connsiteY46-10126" fmla="*/ 255201 h 498131"/>
              <a:gd name="connsiteX47-10127" fmla="*/ 1012664 w 1069984"/>
              <a:gd name="connsiteY47-10128" fmla="*/ 257930 h 498131"/>
              <a:gd name="connsiteX48-10129" fmla="*/ 1007204 w 1069984"/>
              <a:gd name="connsiteY48-10130" fmla="*/ 263390 h 498131"/>
              <a:gd name="connsiteX49-10131" fmla="*/ 996286 w 1069984"/>
              <a:gd name="connsiteY49-10132" fmla="*/ 279767 h 498131"/>
              <a:gd name="connsiteX50-10133" fmla="*/ 993557 w 1069984"/>
              <a:gd name="connsiteY50-10134" fmla="*/ 287955 h 498131"/>
              <a:gd name="connsiteX51-10135" fmla="*/ 982638 w 1069984"/>
              <a:gd name="connsiteY51-10136" fmla="*/ 298874 h 498131"/>
              <a:gd name="connsiteX52-10137" fmla="*/ 979909 w 1069984"/>
              <a:gd name="connsiteY52-10138" fmla="*/ 307062 h 498131"/>
              <a:gd name="connsiteX53-10139" fmla="*/ 974450 w 1069984"/>
              <a:gd name="connsiteY53-10140" fmla="*/ 326169 h 498131"/>
              <a:gd name="connsiteX54-10141" fmla="*/ 968991 w 1069984"/>
              <a:gd name="connsiteY54-10142" fmla="*/ 334358 h 498131"/>
              <a:gd name="connsiteX55-10143" fmla="*/ 963532 w 1069984"/>
              <a:gd name="connsiteY55-10144" fmla="*/ 350735 h 498131"/>
              <a:gd name="connsiteX56-10145" fmla="*/ 949884 w 1069984"/>
              <a:gd name="connsiteY56-10146" fmla="*/ 375301 h 498131"/>
              <a:gd name="connsiteX57-10147" fmla="*/ 941695 w 1069984"/>
              <a:gd name="connsiteY57-10148" fmla="*/ 378031 h 498131"/>
              <a:gd name="connsiteX58-10149" fmla="*/ 928047 w 1069984"/>
              <a:gd name="connsiteY58-10150" fmla="*/ 388949 h 498131"/>
              <a:gd name="connsiteX59-10151" fmla="*/ 922588 w 1069984"/>
              <a:gd name="connsiteY59-10152" fmla="*/ 397138 h 498131"/>
              <a:gd name="connsiteX60-10153" fmla="*/ 906211 w 1069984"/>
              <a:gd name="connsiteY60-10154" fmla="*/ 402597 h 498131"/>
              <a:gd name="connsiteX61-10155" fmla="*/ 898022 w 1069984"/>
              <a:gd name="connsiteY61-10156" fmla="*/ 405326 h 498131"/>
              <a:gd name="connsiteX62-10157" fmla="*/ 884375 w 1069984"/>
              <a:gd name="connsiteY62-10158" fmla="*/ 418974 h 498131"/>
              <a:gd name="connsiteX63-10159" fmla="*/ 876186 w 1069984"/>
              <a:gd name="connsiteY63-10160" fmla="*/ 435351 h 498131"/>
              <a:gd name="connsiteX64-10161" fmla="*/ 859809 w 1069984"/>
              <a:gd name="connsiteY64-10162" fmla="*/ 438081 h 498131"/>
              <a:gd name="connsiteX65-10163" fmla="*/ 756086 w 1069984"/>
              <a:gd name="connsiteY65-10164" fmla="*/ 435351 h 498131"/>
              <a:gd name="connsiteX66-10165" fmla="*/ 726061 w 1069984"/>
              <a:gd name="connsiteY66-10166" fmla="*/ 435351 h 498131"/>
              <a:gd name="connsiteX67-10167" fmla="*/ 723331 w 1069984"/>
              <a:gd name="connsiteY67-10168" fmla="*/ 443540 h 498131"/>
              <a:gd name="connsiteX68-10169" fmla="*/ 706954 w 1069984"/>
              <a:gd name="connsiteY68-10170" fmla="*/ 451729 h 498131"/>
              <a:gd name="connsiteX69-10171" fmla="*/ 698765 w 1069984"/>
              <a:gd name="connsiteY69-10172" fmla="*/ 457188 h 498131"/>
              <a:gd name="connsiteX70-10173" fmla="*/ 685117 w 1069984"/>
              <a:gd name="connsiteY70-10174" fmla="*/ 468106 h 498131"/>
              <a:gd name="connsiteX71-10175" fmla="*/ 679658 w 1069984"/>
              <a:gd name="connsiteY71-10176" fmla="*/ 476295 h 498131"/>
              <a:gd name="connsiteX72-10177" fmla="*/ 674199 w 1069984"/>
              <a:gd name="connsiteY72-10178" fmla="*/ 492672 h 498131"/>
              <a:gd name="connsiteX73-10179" fmla="*/ 657822 w 1069984"/>
              <a:gd name="connsiteY73-10180" fmla="*/ 498131 h 498131"/>
              <a:gd name="connsiteX74-10181" fmla="*/ 537721 w 1069984"/>
              <a:gd name="connsiteY74-10182" fmla="*/ 495401 h 498131"/>
              <a:gd name="connsiteX75-10183" fmla="*/ 532262 w 1069984"/>
              <a:gd name="connsiteY75-10184" fmla="*/ 487213 h 498131"/>
              <a:gd name="connsiteX76-10185" fmla="*/ 524074 w 1069984"/>
              <a:gd name="connsiteY76-10186" fmla="*/ 484483 h 498131"/>
              <a:gd name="connsiteX77-10187" fmla="*/ 510426 w 1069984"/>
              <a:gd name="connsiteY77-10188" fmla="*/ 481754 h 498131"/>
              <a:gd name="connsiteX78-10189" fmla="*/ 499508 w 1069984"/>
              <a:gd name="connsiteY78-10190" fmla="*/ 479024 h 498131"/>
              <a:gd name="connsiteX79-10191" fmla="*/ 491319 w 1069984"/>
              <a:gd name="connsiteY79-10192" fmla="*/ 473565 h 498131"/>
              <a:gd name="connsiteX80-10193" fmla="*/ 472212 w 1069984"/>
              <a:gd name="connsiteY80-10194" fmla="*/ 468106 h 498131"/>
              <a:gd name="connsiteX81-10195" fmla="*/ 455835 w 1069984"/>
              <a:gd name="connsiteY81-10196" fmla="*/ 459917 h 498131"/>
              <a:gd name="connsiteX82-10197" fmla="*/ 447646 w 1069984"/>
              <a:gd name="connsiteY82-10198" fmla="*/ 454458 h 498131"/>
              <a:gd name="connsiteX83-10199" fmla="*/ 428539 w 1069984"/>
              <a:gd name="connsiteY83-10200" fmla="*/ 448999 h 498131"/>
              <a:gd name="connsiteX84-10201" fmla="*/ 420351 w 1069984"/>
              <a:gd name="connsiteY84-10202" fmla="*/ 446270 h 498131"/>
              <a:gd name="connsiteX85-10203" fmla="*/ 414892 w 1069984"/>
              <a:gd name="connsiteY85-10204" fmla="*/ 440810 h 498131"/>
              <a:gd name="connsiteX86-10205" fmla="*/ 368489 w 1069984"/>
              <a:gd name="connsiteY86-10206" fmla="*/ 443540 h 498131"/>
              <a:gd name="connsiteX87-10207" fmla="*/ 302980 w 1069984"/>
              <a:gd name="connsiteY87-10208" fmla="*/ 438081 h 498131"/>
              <a:gd name="connsiteX88-10209" fmla="*/ 294791 w 1069984"/>
              <a:gd name="connsiteY88-10210" fmla="*/ 429892 h 498131"/>
              <a:gd name="connsiteX89-10211" fmla="*/ 281144 w 1069984"/>
              <a:gd name="connsiteY89-10212" fmla="*/ 408056 h 498131"/>
              <a:gd name="connsiteX90-10213" fmla="*/ 270225 w 1069984"/>
              <a:gd name="connsiteY90-10214" fmla="*/ 405326 h 498131"/>
              <a:gd name="connsiteX91-10215" fmla="*/ 185609 w 1069984"/>
              <a:gd name="connsiteY91-10216" fmla="*/ 408056 h 498131"/>
              <a:gd name="connsiteX92-10217" fmla="*/ 180150 w 1069984"/>
              <a:gd name="connsiteY92-10218" fmla="*/ 416244 h 498131"/>
              <a:gd name="connsiteX93-10219" fmla="*/ 171961 w 1069984"/>
              <a:gd name="connsiteY93-10220" fmla="*/ 429892 h 498131"/>
              <a:gd name="connsiteX94-10221" fmla="*/ 120100 w 1069984"/>
              <a:gd name="connsiteY94-10222" fmla="*/ 427163 h 498131"/>
              <a:gd name="connsiteX95-10223" fmla="*/ 120100 w 1069984"/>
              <a:gd name="connsiteY95-10224" fmla="*/ 408056 h 498131"/>
              <a:gd name="connsiteX96-10225" fmla="*/ 128289 w 1069984"/>
              <a:gd name="connsiteY96-10226" fmla="*/ 405326 h 498131"/>
              <a:gd name="connsiteX97-10227" fmla="*/ 141936 w 1069984"/>
              <a:gd name="connsiteY97-10228" fmla="*/ 402597 h 498131"/>
              <a:gd name="connsiteX98-10229" fmla="*/ 150125 w 1069984"/>
              <a:gd name="connsiteY98-10230" fmla="*/ 399867 h 498131"/>
              <a:gd name="connsiteX99-10231" fmla="*/ 161043 w 1069984"/>
              <a:gd name="connsiteY99-10232" fmla="*/ 397138 h 498131"/>
              <a:gd name="connsiteX100-10233" fmla="*/ 152855 w 1069984"/>
              <a:gd name="connsiteY100-10234" fmla="*/ 372572 h 498131"/>
              <a:gd name="connsiteX101-10235" fmla="*/ 84616 w 1069984"/>
              <a:gd name="connsiteY101-10236" fmla="*/ 364383 h 498131"/>
              <a:gd name="connsiteX102-10237" fmla="*/ 68238 w 1069984"/>
              <a:gd name="connsiteY102-10238" fmla="*/ 342547 h 498131"/>
              <a:gd name="connsiteX103-10239" fmla="*/ 62779 w 1069984"/>
              <a:gd name="connsiteY103-10240" fmla="*/ 326169 h 498131"/>
              <a:gd name="connsiteX104-10241" fmla="*/ 46402 w 1069984"/>
              <a:gd name="connsiteY104-10242" fmla="*/ 320710 h 498131"/>
              <a:gd name="connsiteX105-10243" fmla="*/ 30025 w 1069984"/>
              <a:gd name="connsiteY105-10244" fmla="*/ 309792 h 498131"/>
              <a:gd name="connsiteX106-10245" fmla="*/ 13647 w 1069984"/>
              <a:gd name="connsiteY106-10246" fmla="*/ 301603 h 498131"/>
              <a:gd name="connsiteX107-10247" fmla="*/ 5459 w 1069984"/>
              <a:gd name="connsiteY107-10248" fmla="*/ 279767 h 498131"/>
              <a:gd name="connsiteX108-10249" fmla="*/ 0 w 1069984"/>
              <a:gd name="connsiteY108-10250" fmla="*/ 271578 h 498131"/>
              <a:gd name="connsiteX109-10251" fmla="*/ 2729 w 1069984"/>
              <a:gd name="connsiteY109-10252" fmla="*/ 241553 h 498131"/>
              <a:gd name="connsiteX110-10253" fmla="*/ 16377 w 1069984"/>
              <a:gd name="connsiteY110-10254" fmla="*/ 236094 h 498131"/>
              <a:gd name="connsiteX111-10255" fmla="*/ 40943 w 1069984"/>
              <a:gd name="connsiteY111-10256" fmla="*/ 225176 h 498131"/>
              <a:gd name="connsiteX112-10257" fmla="*/ 49132 w 1069984"/>
              <a:gd name="connsiteY112-10258" fmla="*/ 222446 h 498131"/>
              <a:gd name="connsiteX113-10259" fmla="*/ 90075 w 1069984"/>
              <a:gd name="connsiteY113-10260" fmla="*/ 225176 h 498131"/>
              <a:gd name="connsiteX114-10261" fmla="*/ 99154 w 1069984"/>
              <a:gd name="connsiteY114-10262" fmla="*/ 242249 h 498131"/>
              <a:gd name="connsiteX115-10263" fmla="*/ 114139 w 1069984"/>
              <a:gd name="connsiteY115-10264" fmla="*/ 263390 h 498131"/>
              <a:gd name="connsiteX116-10265" fmla="*/ 100993 w 1069984"/>
              <a:gd name="connsiteY116-10266" fmla="*/ 271578 h 498131"/>
              <a:gd name="connsiteX117-10267" fmla="*/ 109182 w 1069984"/>
              <a:gd name="connsiteY117-10268" fmla="*/ 274308 h 498131"/>
              <a:gd name="connsiteX118-10269" fmla="*/ 123972 w 1069984"/>
              <a:gd name="connsiteY118-10270" fmla="*/ 274113 h 498131"/>
              <a:gd name="connsiteX119-10271" fmla="*/ 130573 w 1069984"/>
              <a:gd name="connsiteY119-10272" fmla="*/ 266621 h 498131"/>
              <a:gd name="connsiteX120-10273" fmla="*/ 136477 w 1069984"/>
              <a:gd name="connsiteY120-10274" fmla="*/ 255258 h 498131"/>
              <a:gd name="connsiteX121-10275" fmla="*/ 158314 w 1069984"/>
              <a:gd name="connsiteY121-10276" fmla="*/ 233365 h 498131"/>
              <a:gd name="connsiteX122-10277" fmla="*/ 209980 w 1069984"/>
              <a:gd name="connsiteY122-10278" fmla="*/ 241610 h 498131"/>
              <a:gd name="connsiteX123-10279" fmla="*/ 225411 w 1069984"/>
              <a:gd name="connsiteY123-10280" fmla="*/ 266816 h 498131"/>
              <a:gd name="connsiteX124-10281" fmla="*/ 275684 w 1069984"/>
              <a:gd name="connsiteY124-10282" fmla="*/ 268849 h 498131"/>
              <a:gd name="connsiteX125-10283" fmla="*/ 264823 w 1069984"/>
              <a:gd name="connsiteY125-10284" fmla="*/ 266119 h 498131"/>
              <a:gd name="connsiteX126-10285" fmla="*/ 292759 w 1069984"/>
              <a:gd name="connsiteY126-10286" fmla="*/ 242500 h 498131"/>
              <a:gd name="connsiteX127-10287" fmla="*/ 312310 w 1069984"/>
              <a:gd name="connsiteY127-10288" fmla="*/ 233364 h 498131"/>
              <a:gd name="connsiteX128-10289" fmla="*/ 322087 w 1069984"/>
              <a:gd name="connsiteY128-10290" fmla="*/ 214258 h 498131"/>
              <a:gd name="connsiteX129-10291" fmla="*/ 330275 w 1069984"/>
              <a:gd name="connsiteY129-10292" fmla="*/ 211528 h 498131"/>
              <a:gd name="connsiteX130-10293" fmla="*/ 368489 w 1069984"/>
              <a:gd name="connsiteY130-10294" fmla="*/ 214258 h 498131"/>
              <a:gd name="connsiteX131-10295" fmla="*/ 384867 w 1069984"/>
              <a:gd name="connsiteY131-10296" fmla="*/ 219717 h 498131"/>
              <a:gd name="connsiteX132-10297" fmla="*/ 423080 w 1069984"/>
              <a:gd name="connsiteY132-10298" fmla="*/ 225176 h 498131"/>
              <a:gd name="connsiteX133-10299" fmla="*/ 431269 w 1069984"/>
              <a:gd name="connsiteY133-10300" fmla="*/ 227905 h 498131"/>
              <a:gd name="connsiteX134-10301" fmla="*/ 442187 w 1069984"/>
              <a:gd name="connsiteY134-10302" fmla="*/ 230635 h 498131"/>
              <a:gd name="connsiteX135-10303" fmla="*/ 464024 w 1069984"/>
              <a:gd name="connsiteY135-10304" fmla="*/ 247012 h 498131"/>
              <a:gd name="connsiteX136-10305" fmla="*/ 472212 w 1069984"/>
              <a:gd name="connsiteY136-10306" fmla="*/ 252471 h 498131"/>
              <a:gd name="connsiteX137-10307" fmla="*/ 474942 w 1069984"/>
              <a:gd name="connsiteY137-10308" fmla="*/ 260660 h 498131"/>
              <a:gd name="connsiteX138-10309" fmla="*/ 502237 w 1069984"/>
              <a:gd name="connsiteY138-10310" fmla="*/ 271578 h 498131"/>
              <a:gd name="connsiteX139-10311" fmla="*/ 507696 w 1069984"/>
              <a:gd name="connsiteY139-10312" fmla="*/ 263390 h 498131"/>
              <a:gd name="connsiteX140-10313" fmla="*/ 513155 w 1069984"/>
              <a:gd name="connsiteY140-10314" fmla="*/ 241553 h 498131"/>
              <a:gd name="connsiteX141-10315" fmla="*/ 515885 w 1069984"/>
              <a:gd name="connsiteY141-10316" fmla="*/ 233364 h 498131"/>
              <a:gd name="connsiteX142-10317" fmla="*/ 494105 w 1069984"/>
              <a:gd name="connsiteY142-10318" fmla="*/ 194298 h 498131"/>
              <a:gd name="connsiteX143-10319" fmla="*/ 470042 w 1069984"/>
              <a:gd name="connsiteY143-10320" fmla="*/ 170585 h 498131"/>
              <a:gd name="connsiteX144-10321" fmla="*/ 486808 w 1069984"/>
              <a:gd name="connsiteY144-10322" fmla="*/ 162396 h 498131"/>
              <a:gd name="connsiteX145-10323" fmla="*/ 481794 w 1069984"/>
              <a:gd name="connsiteY145-10324" fmla="*/ 154207 h 498131"/>
              <a:gd name="connsiteX146-10325" fmla="*/ 480401 w 1069984"/>
              <a:gd name="connsiteY146-10326" fmla="*/ 132371 h 498131"/>
              <a:gd name="connsiteX147-10327" fmla="*/ 483130 w 1069984"/>
              <a:gd name="connsiteY147-10328" fmla="*/ 91428 h 498131"/>
              <a:gd name="connsiteX148-10329" fmla="*/ 502683 w 1069984"/>
              <a:gd name="connsiteY148-10330" fmla="*/ 79619 h 498131"/>
              <a:gd name="connsiteX149-10331" fmla="*/ 557525 w 1069984"/>
              <a:gd name="connsiteY149-10332" fmla="*/ 73714 h 498131"/>
              <a:gd name="connsiteX150-10333" fmla="*/ 572760 w 1069984"/>
              <a:gd name="connsiteY150-10334" fmla="*/ 56640 h 498131"/>
              <a:gd name="connsiteX151-10335" fmla="*/ 608690 w 1069984"/>
              <a:gd name="connsiteY151-10336" fmla="*/ 28648 h 498131"/>
              <a:gd name="connsiteX0-10337" fmla="*/ 608690 w 1069984"/>
              <a:gd name="connsiteY0-10338" fmla="*/ 28648 h 498131"/>
              <a:gd name="connsiteX1-10339" fmla="*/ 635985 w 1069984"/>
              <a:gd name="connsiteY1-10340" fmla="*/ 31378 h 498131"/>
              <a:gd name="connsiteX2-10341" fmla="*/ 633061 w 1069984"/>
              <a:gd name="connsiteY2-10342" fmla="*/ 18895 h 498131"/>
              <a:gd name="connsiteX3-10343" fmla="*/ 660551 w 1069984"/>
              <a:gd name="connsiteY3-10344" fmla="*/ 36837 h 498131"/>
              <a:gd name="connsiteX4-10345" fmla="*/ 676929 w 1069984"/>
              <a:gd name="connsiteY4-10346" fmla="*/ 42296 h 498131"/>
              <a:gd name="connsiteX5-10347" fmla="*/ 682388 w 1069984"/>
              <a:gd name="connsiteY5-10348" fmla="*/ 50484 h 498131"/>
              <a:gd name="connsiteX6-10349" fmla="*/ 687847 w 1069984"/>
              <a:gd name="connsiteY6-10350" fmla="*/ 56214 h 498131"/>
              <a:gd name="connsiteX7-10351" fmla="*/ 702385 w 1069984"/>
              <a:gd name="connsiteY7-10352" fmla="*/ 63507 h 498131"/>
              <a:gd name="connsiteX8-10353" fmla="*/ 723331 w 1069984"/>
              <a:gd name="connsiteY8-10354" fmla="*/ 66862 h 498131"/>
              <a:gd name="connsiteX9-10355" fmla="*/ 728790 w 1069984"/>
              <a:gd name="connsiteY9-10356" fmla="*/ 58673 h 498131"/>
              <a:gd name="connsiteX10-10357" fmla="*/ 736979 w 1069984"/>
              <a:gd name="connsiteY10-10358" fmla="*/ 55944 h 498131"/>
              <a:gd name="connsiteX11-10359" fmla="*/ 767004 w 1069984"/>
              <a:gd name="connsiteY11-10360" fmla="*/ 58673 h 498131"/>
              <a:gd name="connsiteX12-10361" fmla="*/ 769733 w 1069984"/>
              <a:gd name="connsiteY12-10362" fmla="*/ 66862 h 498131"/>
              <a:gd name="connsiteX13-10363" fmla="*/ 777922 w 1069984"/>
              <a:gd name="connsiteY13-10364" fmla="*/ 69591 h 498131"/>
              <a:gd name="connsiteX14-10365" fmla="*/ 786111 w 1069984"/>
              <a:gd name="connsiteY14-10366" fmla="*/ 75050 h 498131"/>
              <a:gd name="connsiteX15-10367" fmla="*/ 791570 w 1069984"/>
              <a:gd name="connsiteY15-10368" fmla="*/ 80510 h 498131"/>
              <a:gd name="connsiteX16-10369" fmla="*/ 821595 w 1069984"/>
              <a:gd name="connsiteY16-10370" fmla="*/ 77780 h 498131"/>
              <a:gd name="connsiteX17-10371" fmla="*/ 837972 w 1069984"/>
              <a:gd name="connsiteY17-10372" fmla="*/ 45025 h 498131"/>
              <a:gd name="connsiteX18-10373" fmla="*/ 840702 w 1069984"/>
              <a:gd name="connsiteY18-10374" fmla="*/ 36837 h 498131"/>
              <a:gd name="connsiteX19-10375" fmla="*/ 843431 w 1069984"/>
              <a:gd name="connsiteY19-10376" fmla="*/ 25918 h 498131"/>
              <a:gd name="connsiteX20-10377" fmla="*/ 851620 w 1069984"/>
              <a:gd name="connsiteY20-10378" fmla="*/ 13664 h 498131"/>
              <a:gd name="connsiteX21-10379" fmla="*/ 868693 w 1069984"/>
              <a:gd name="connsiteY21-10380" fmla="*/ 9793 h 498131"/>
              <a:gd name="connsiteX22-10381" fmla="*/ 883484 w 1069984"/>
              <a:gd name="connsiteY22-10382" fmla="*/ 16 h 498131"/>
              <a:gd name="connsiteX23-10383" fmla="*/ 906211 w 1069984"/>
              <a:gd name="connsiteY23-10384" fmla="*/ 12271 h 498131"/>
              <a:gd name="connsiteX24-10385" fmla="*/ 914400 w 1069984"/>
              <a:gd name="connsiteY24-10386" fmla="*/ 39566 h 498131"/>
              <a:gd name="connsiteX25-10387" fmla="*/ 930777 w 1069984"/>
              <a:gd name="connsiteY25-10388" fmla="*/ 47755 h 498131"/>
              <a:gd name="connsiteX26-10389" fmla="*/ 947154 w 1069984"/>
              <a:gd name="connsiteY26-10390" fmla="*/ 53214 h 498131"/>
              <a:gd name="connsiteX27-10391" fmla="*/ 964868 w 1069984"/>
              <a:gd name="connsiteY27-10392" fmla="*/ 57466 h 498131"/>
              <a:gd name="connsiteX28-10393" fmla="*/ 999016 w 1069984"/>
              <a:gd name="connsiteY28-10394" fmla="*/ 58673 h 498131"/>
              <a:gd name="connsiteX29-10395" fmla="*/ 1004475 w 1069984"/>
              <a:gd name="connsiteY29-10396" fmla="*/ 66862 h 498131"/>
              <a:gd name="connsiteX30-10397" fmla="*/ 1012664 w 1069984"/>
              <a:gd name="connsiteY30-10398" fmla="*/ 69591 h 498131"/>
              <a:gd name="connsiteX31-10399" fmla="*/ 1026311 w 1069984"/>
              <a:gd name="connsiteY31-10400" fmla="*/ 80510 h 498131"/>
              <a:gd name="connsiteX32-10401" fmla="*/ 1029041 w 1069984"/>
              <a:gd name="connsiteY32-10402" fmla="*/ 99616 h 498131"/>
              <a:gd name="connsiteX33-10403" fmla="*/ 1031770 w 1069984"/>
              <a:gd name="connsiteY33-10404" fmla="*/ 107805 h 498131"/>
              <a:gd name="connsiteX34-10405" fmla="*/ 1039959 w 1069984"/>
              <a:gd name="connsiteY34-10406" fmla="*/ 110535 h 498131"/>
              <a:gd name="connsiteX35-10407" fmla="*/ 1045418 w 1069984"/>
              <a:gd name="connsiteY35-10408" fmla="*/ 118723 h 498131"/>
              <a:gd name="connsiteX36-10409" fmla="*/ 1050877 w 1069984"/>
              <a:gd name="connsiteY36-10410" fmla="*/ 140560 h 498131"/>
              <a:gd name="connsiteX37-10411" fmla="*/ 1056336 w 1069984"/>
              <a:gd name="connsiteY37-10412" fmla="*/ 148748 h 498131"/>
              <a:gd name="connsiteX38-10413" fmla="*/ 1059066 w 1069984"/>
              <a:gd name="connsiteY38-10414" fmla="*/ 159667 h 498131"/>
              <a:gd name="connsiteX39-10415" fmla="*/ 1069984 w 1069984"/>
              <a:gd name="connsiteY39-10416" fmla="*/ 176044 h 498131"/>
              <a:gd name="connsiteX40-10417" fmla="*/ 1061795 w 1069984"/>
              <a:gd name="connsiteY40-10418" fmla="*/ 192421 h 498131"/>
              <a:gd name="connsiteX41-10419" fmla="*/ 1059066 w 1069984"/>
              <a:gd name="connsiteY41-10420" fmla="*/ 200610 h 498131"/>
              <a:gd name="connsiteX42-10421" fmla="*/ 1048148 w 1069984"/>
              <a:gd name="connsiteY42-10422" fmla="*/ 203339 h 498131"/>
              <a:gd name="connsiteX43-10423" fmla="*/ 1034500 w 1069984"/>
              <a:gd name="connsiteY43-10424" fmla="*/ 214258 h 498131"/>
              <a:gd name="connsiteX44-10425" fmla="*/ 1026311 w 1069984"/>
              <a:gd name="connsiteY44-10426" fmla="*/ 230635 h 498131"/>
              <a:gd name="connsiteX45-10427" fmla="*/ 1023582 w 1069984"/>
              <a:gd name="connsiteY45-10428" fmla="*/ 247012 h 498131"/>
              <a:gd name="connsiteX46-10429" fmla="*/ 1020852 w 1069984"/>
              <a:gd name="connsiteY46-10430" fmla="*/ 255201 h 498131"/>
              <a:gd name="connsiteX47-10431" fmla="*/ 1012664 w 1069984"/>
              <a:gd name="connsiteY47-10432" fmla="*/ 257930 h 498131"/>
              <a:gd name="connsiteX48-10433" fmla="*/ 1007204 w 1069984"/>
              <a:gd name="connsiteY48-10434" fmla="*/ 263390 h 498131"/>
              <a:gd name="connsiteX49-10435" fmla="*/ 996286 w 1069984"/>
              <a:gd name="connsiteY49-10436" fmla="*/ 279767 h 498131"/>
              <a:gd name="connsiteX50-10437" fmla="*/ 993557 w 1069984"/>
              <a:gd name="connsiteY50-10438" fmla="*/ 287955 h 498131"/>
              <a:gd name="connsiteX51-10439" fmla="*/ 982638 w 1069984"/>
              <a:gd name="connsiteY51-10440" fmla="*/ 298874 h 498131"/>
              <a:gd name="connsiteX52-10441" fmla="*/ 979909 w 1069984"/>
              <a:gd name="connsiteY52-10442" fmla="*/ 307062 h 498131"/>
              <a:gd name="connsiteX53-10443" fmla="*/ 974450 w 1069984"/>
              <a:gd name="connsiteY53-10444" fmla="*/ 326169 h 498131"/>
              <a:gd name="connsiteX54-10445" fmla="*/ 968991 w 1069984"/>
              <a:gd name="connsiteY54-10446" fmla="*/ 334358 h 498131"/>
              <a:gd name="connsiteX55-10447" fmla="*/ 963532 w 1069984"/>
              <a:gd name="connsiteY55-10448" fmla="*/ 350735 h 498131"/>
              <a:gd name="connsiteX56-10449" fmla="*/ 949884 w 1069984"/>
              <a:gd name="connsiteY56-10450" fmla="*/ 375301 h 498131"/>
              <a:gd name="connsiteX57-10451" fmla="*/ 941695 w 1069984"/>
              <a:gd name="connsiteY57-10452" fmla="*/ 378031 h 498131"/>
              <a:gd name="connsiteX58-10453" fmla="*/ 928047 w 1069984"/>
              <a:gd name="connsiteY58-10454" fmla="*/ 388949 h 498131"/>
              <a:gd name="connsiteX59-10455" fmla="*/ 922588 w 1069984"/>
              <a:gd name="connsiteY59-10456" fmla="*/ 397138 h 498131"/>
              <a:gd name="connsiteX60-10457" fmla="*/ 906211 w 1069984"/>
              <a:gd name="connsiteY60-10458" fmla="*/ 402597 h 498131"/>
              <a:gd name="connsiteX61-10459" fmla="*/ 898022 w 1069984"/>
              <a:gd name="connsiteY61-10460" fmla="*/ 405326 h 498131"/>
              <a:gd name="connsiteX62-10461" fmla="*/ 884375 w 1069984"/>
              <a:gd name="connsiteY62-10462" fmla="*/ 418974 h 498131"/>
              <a:gd name="connsiteX63-10463" fmla="*/ 876186 w 1069984"/>
              <a:gd name="connsiteY63-10464" fmla="*/ 435351 h 498131"/>
              <a:gd name="connsiteX64-10465" fmla="*/ 859809 w 1069984"/>
              <a:gd name="connsiteY64-10466" fmla="*/ 438081 h 498131"/>
              <a:gd name="connsiteX65-10467" fmla="*/ 756086 w 1069984"/>
              <a:gd name="connsiteY65-10468" fmla="*/ 435351 h 498131"/>
              <a:gd name="connsiteX66-10469" fmla="*/ 726061 w 1069984"/>
              <a:gd name="connsiteY66-10470" fmla="*/ 435351 h 498131"/>
              <a:gd name="connsiteX67-10471" fmla="*/ 723331 w 1069984"/>
              <a:gd name="connsiteY67-10472" fmla="*/ 443540 h 498131"/>
              <a:gd name="connsiteX68-10473" fmla="*/ 706954 w 1069984"/>
              <a:gd name="connsiteY68-10474" fmla="*/ 451729 h 498131"/>
              <a:gd name="connsiteX69-10475" fmla="*/ 698765 w 1069984"/>
              <a:gd name="connsiteY69-10476" fmla="*/ 457188 h 498131"/>
              <a:gd name="connsiteX70-10477" fmla="*/ 685117 w 1069984"/>
              <a:gd name="connsiteY70-10478" fmla="*/ 468106 h 498131"/>
              <a:gd name="connsiteX71-10479" fmla="*/ 679658 w 1069984"/>
              <a:gd name="connsiteY71-10480" fmla="*/ 476295 h 498131"/>
              <a:gd name="connsiteX72-10481" fmla="*/ 674199 w 1069984"/>
              <a:gd name="connsiteY72-10482" fmla="*/ 492672 h 498131"/>
              <a:gd name="connsiteX73-10483" fmla="*/ 657822 w 1069984"/>
              <a:gd name="connsiteY73-10484" fmla="*/ 498131 h 498131"/>
              <a:gd name="connsiteX74-10485" fmla="*/ 537721 w 1069984"/>
              <a:gd name="connsiteY74-10486" fmla="*/ 495401 h 498131"/>
              <a:gd name="connsiteX75-10487" fmla="*/ 532262 w 1069984"/>
              <a:gd name="connsiteY75-10488" fmla="*/ 487213 h 498131"/>
              <a:gd name="connsiteX76-10489" fmla="*/ 524074 w 1069984"/>
              <a:gd name="connsiteY76-10490" fmla="*/ 484483 h 498131"/>
              <a:gd name="connsiteX77-10491" fmla="*/ 510426 w 1069984"/>
              <a:gd name="connsiteY77-10492" fmla="*/ 481754 h 498131"/>
              <a:gd name="connsiteX78-10493" fmla="*/ 499508 w 1069984"/>
              <a:gd name="connsiteY78-10494" fmla="*/ 479024 h 498131"/>
              <a:gd name="connsiteX79-10495" fmla="*/ 491319 w 1069984"/>
              <a:gd name="connsiteY79-10496" fmla="*/ 473565 h 498131"/>
              <a:gd name="connsiteX80-10497" fmla="*/ 472212 w 1069984"/>
              <a:gd name="connsiteY80-10498" fmla="*/ 468106 h 498131"/>
              <a:gd name="connsiteX81-10499" fmla="*/ 455835 w 1069984"/>
              <a:gd name="connsiteY81-10500" fmla="*/ 459917 h 498131"/>
              <a:gd name="connsiteX82-10501" fmla="*/ 447646 w 1069984"/>
              <a:gd name="connsiteY82-10502" fmla="*/ 454458 h 498131"/>
              <a:gd name="connsiteX83-10503" fmla="*/ 428539 w 1069984"/>
              <a:gd name="connsiteY83-10504" fmla="*/ 448999 h 498131"/>
              <a:gd name="connsiteX84-10505" fmla="*/ 420351 w 1069984"/>
              <a:gd name="connsiteY84-10506" fmla="*/ 446270 h 498131"/>
              <a:gd name="connsiteX85-10507" fmla="*/ 414892 w 1069984"/>
              <a:gd name="connsiteY85-10508" fmla="*/ 440810 h 498131"/>
              <a:gd name="connsiteX86-10509" fmla="*/ 368489 w 1069984"/>
              <a:gd name="connsiteY86-10510" fmla="*/ 443540 h 498131"/>
              <a:gd name="connsiteX87-10511" fmla="*/ 302980 w 1069984"/>
              <a:gd name="connsiteY87-10512" fmla="*/ 438081 h 498131"/>
              <a:gd name="connsiteX88-10513" fmla="*/ 294791 w 1069984"/>
              <a:gd name="connsiteY88-10514" fmla="*/ 429892 h 498131"/>
              <a:gd name="connsiteX89-10515" fmla="*/ 281144 w 1069984"/>
              <a:gd name="connsiteY89-10516" fmla="*/ 408056 h 498131"/>
              <a:gd name="connsiteX90-10517" fmla="*/ 270225 w 1069984"/>
              <a:gd name="connsiteY90-10518" fmla="*/ 405326 h 498131"/>
              <a:gd name="connsiteX91-10519" fmla="*/ 185609 w 1069984"/>
              <a:gd name="connsiteY91-10520" fmla="*/ 408056 h 498131"/>
              <a:gd name="connsiteX92-10521" fmla="*/ 180150 w 1069984"/>
              <a:gd name="connsiteY92-10522" fmla="*/ 416244 h 498131"/>
              <a:gd name="connsiteX93-10523" fmla="*/ 171961 w 1069984"/>
              <a:gd name="connsiteY93-10524" fmla="*/ 429892 h 498131"/>
              <a:gd name="connsiteX94-10525" fmla="*/ 120100 w 1069984"/>
              <a:gd name="connsiteY94-10526" fmla="*/ 427163 h 498131"/>
              <a:gd name="connsiteX95-10527" fmla="*/ 120100 w 1069984"/>
              <a:gd name="connsiteY95-10528" fmla="*/ 408056 h 498131"/>
              <a:gd name="connsiteX96-10529" fmla="*/ 128289 w 1069984"/>
              <a:gd name="connsiteY96-10530" fmla="*/ 405326 h 498131"/>
              <a:gd name="connsiteX97-10531" fmla="*/ 141936 w 1069984"/>
              <a:gd name="connsiteY97-10532" fmla="*/ 402597 h 498131"/>
              <a:gd name="connsiteX98-10533" fmla="*/ 150125 w 1069984"/>
              <a:gd name="connsiteY98-10534" fmla="*/ 399867 h 498131"/>
              <a:gd name="connsiteX99-10535" fmla="*/ 161043 w 1069984"/>
              <a:gd name="connsiteY99-10536" fmla="*/ 397138 h 498131"/>
              <a:gd name="connsiteX100-10537" fmla="*/ 152855 w 1069984"/>
              <a:gd name="connsiteY100-10538" fmla="*/ 372572 h 498131"/>
              <a:gd name="connsiteX101-10539" fmla="*/ 84616 w 1069984"/>
              <a:gd name="connsiteY101-10540" fmla="*/ 364383 h 498131"/>
              <a:gd name="connsiteX102-10541" fmla="*/ 68238 w 1069984"/>
              <a:gd name="connsiteY102-10542" fmla="*/ 342547 h 498131"/>
              <a:gd name="connsiteX103-10543" fmla="*/ 62779 w 1069984"/>
              <a:gd name="connsiteY103-10544" fmla="*/ 326169 h 498131"/>
              <a:gd name="connsiteX104-10545" fmla="*/ 46402 w 1069984"/>
              <a:gd name="connsiteY104-10546" fmla="*/ 320710 h 498131"/>
              <a:gd name="connsiteX105-10547" fmla="*/ 30025 w 1069984"/>
              <a:gd name="connsiteY105-10548" fmla="*/ 309792 h 498131"/>
              <a:gd name="connsiteX106-10549" fmla="*/ 13647 w 1069984"/>
              <a:gd name="connsiteY106-10550" fmla="*/ 301603 h 498131"/>
              <a:gd name="connsiteX107-10551" fmla="*/ 5459 w 1069984"/>
              <a:gd name="connsiteY107-10552" fmla="*/ 279767 h 498131"/>
              <a:gd name="connsiteX108-10553" fmla="*/ 0 w 1069984"/>
              <a:gd name="connsiteY108-10554" fmla="*/ 271578 h 498131"/>
              <a:gd name="connsiteX109-10555" fmla="*/ 2729 w 1069984"/>
              <a:gd name="connsiteY109-10556" fmla="*/ 241553 h 498131"/>
              <a:gd name="connsiteX110-10557" fmla="*/ 16377 w 1069984"/>
              <a:gd name="connsiteY110-10558" fmla="*/ 236094 h 498131"/>
              <a:gd name="connsiteX111-10559" fmla="*/ 40943 w 1069984"/>
              <a:gd name="connsiteY111-10560" fmla="*/ 225176 h 498131"/>
              <a:gd name="connsiteX112-10561" fmla="*/ 49132 w 1069984"/>
              <a:gd name="connsiteY112-10562" fmla="*/ 222446 h 498131"/>
              <a:gd name="connsiteX113-10563" fmla="*/ 90075 w 1069984"/>
              <a:gd name="connsiteY113-10564" fmla="*/ 225176 h 498131"/>
              <a:gd name="connsiteX114-10565" fmla="*/ 99154 w 1069984"/>
              <a:gd name="connsiteY114-10566" fmla="*/ 242249 h 498131"/>
              <a:gd name="connsiteX115-10567" fmla="*/ 114139 w 1069984"/>
              <a:gd name="connsiteY115-10568" fmla="*/ 263390 h 498131"/>
              <a:gd name="connsiteX116-10569" fmla="*/ 100993 w 1069984"/>
              <a:gd name="connsiteY116-10570" fmla="*/ 271578 h 498131"/>
              <a:gd name="connsiteX117-10571" fmla="*/ 109182 w 1069984"/>
              <a:gd name="connsiteY117-10572" fmla="*/ 274308 h 498131"/>
              <a:gd name="connsiteX118-10573" fmla="*/ 123972 w 1069984"/>
              <a:gd name="connsiteY118-10574" fmla="*/ 274113 h 498131"/>
              <a:gd name="connsiteX119-10575" fmla="*/ 130573 w 1069984"/>
              <a:gd name="connsiteY119-10576" fmla="*/ 266621 h 498131"/>
              <a:gd name="connsiteX120-10577" fmla="*/ 136477 w 1069984"/>
              <a:gd name="connsiteY120-10578" fmla="*/ 255258 h 498131"/>
              <a:gd name="connsiteX121-10579" fmla="*/ 158314 w 1069984"/>
              <a:gd name="connsiteY121-10580" fmla="*/ 233365 h 498131"/>
              <a:gd name="connsiteX122-10581" fmla="*/ 209980 w 1069984"/>
              <a:gd name="connsiteY122-10582" fmla="*/ 241610 h 498131"/>
              <a:gd name="connsiteX123-10583" fmla="*/ 225411 w 1069984"/>
              <a:gd name="connsiteY123-10584" fmla="*/ 266816 h 498131"/>
              <a:gd name="connsiteX124-10585" fmla="*/ 275684 w 1069984"/>
              <a:gd name="connsiteY124-10586" fmla="*/ 268849 h 498131"/>
              <a:gd name="connsiteX125-10587" fmla="*/ 264823 w 1069984"/>
              <a:gd name="connsiteY125-10588" fmla="*/ 266119 h 498131"/>
              <a:gd name="connsiteX126-10589" fmla="*/ 292759 w 1069984"/>
              <a:gd name="connsiteY126-10590" fmla="*/ 242500 h 498131"/>
              <a:gd name="connsiteX127-10591" fmla="*/ 312310 w 1069984"/>
              <a:gd name="connsiteY127-10592" fmla="*/ 233364 h 498131"/>
              <a:gd name="connsiteX128-10593" fmla="*/ 322087 w 1069984"/>
              <a:gd name="connsiteY128-10594" fmla="*/ 214258 h 498131"/>
              <a:gd name="connsiteX129-10595" fmla="*/ 330275 w 1069984"/>
              <a:gd name="connsiteY129-10596" fmla="*/ 211528 h 498131"/>
              <a:gd name="connsiteX130-10597" fmla="*/ 368489 w 1069984"/>
              <a:gd name="connsiteY130-10598" fmla="*/ 214258 h 498131"/>
              <a:gd name="connsiteX131-10599" fmla="*/ 384867 w 1069984"/>
              <a:gd name="connsiteY131-10600" fmla="*/ 219717 h 498131"/>
              <a:gd name="connsiteX132-10601" fmla="*/ 423080 w 1069984"/>
              <a:gd name="connsiteY132-10602" fmla="*/ 225176 h 498131"/>
              <a:gd name="connsiteX133-10603" fmla="*/ 431269 w 1069984"/>
              <a:gd name="connsiteY133-10604" fmla="*/ 227905 h 498131"/>
              <a:gd name="connsiteX134-10605" fmla="*/ 442187 w 1069984"/>
              <a:gd name="connsiteY134-10606" fmla="*/ 230635 h 498131"/>
              <a:gd name="connsiteX135-10607" fmla="*/ 464024 w 1069984"/>
              <a:gd name="connsiteY135-10608" fmla="*/ 247012 h 498131"/>
              <a:gd name="connsiteX136-10609" fmla="*/ 472212 w 1069984"/>
              <a:gd name="connsiteY136-10610" fmla="*/ 252471 h 498131"/>
              <a:gd name="connsiteX137-10611" fmla="*/ 474942 w 1069984"/>
              <a:gd name="connsiteY137-10612" fmla="*/ 260660 h 498131"/>
              <a:gd name="connsiteX138-10613" fmla="*/ 502237 w 1069984"/>
              <a:gd name="connsiteY138-10614" fmla="*/ 271578 h 498131"/>
              <a:gd name="connsiteX139-10615" fmla="*/ 507696 w 1069984"/>
              <a:gd name="connsiteY139-10616" fmla="*/ 263390 h 498131"/>
              <a:gd name="connsiteX140-10617" fmla="*/ 513155 w 1069984"/>
              <a:gd name="connsiteY140-10618" fmla="*/ 241553 h 498131"/>
              <a:gd name="connsiteX141-10619" fmla="*/ 515885 w 1069984"/>
              <a:gd name="connsiteY141-10620" fmla="*/ 233364 h 498131"/>
              <a:gd name="connsiteX142-10621" fmla="*/ 494105 w 1069984"/>
              <a:gd name="connsiteY142-10622" fmla="*/ 194298 h 498131"/>
              <a:gd name="connsiteX143-10623" fmla="*/ 470042 w 1069984"/>
              <a:gd name="connsiteY143-10624" fmla="*/ 170585 h 498131"/>
              <a:gd name="connsiteX144-10625" fmla="*/ 486808 w 1069984"/>
              <a:gd name="connsiteY144-10626" fmla="*/ 162396 h 498131"/>
              <a:gd name="connsiteX145-10627" fmla="*/ 481794 w 1069984"/>
              <a:gd name="connsiteY145-10628" fmla="*/ 154207 h 498131"/>
              <a:gd name="connsiteX146-10629" fmla="*/ 480401 w 1069984"/>
              <a:gd name="connsiteY146-10630" fmla="*/ 132371 h 498131"/>
              <a:gd name="connsiteX147-10631" fmla="*/ 483130 w 1069984"/>
              <a:gd name="connsiteY147-10632" fmla="*/ 91428 h 498131"/>
              <a:gd name="connsiteX148-10633" fmla="*/ 502683 w 1069984"/>
              <a:gd name="connsiteY148-10634" fmla="*/ 79619 h 498131"/>
              <a:gd name="connsiteX149-10635" fmla="*/ 557525 w 1069984"/>
              <a:gd name="connsiteY149-10636" fmla="*/ 73714 h 498131"/>
              <a:gd name="connsiteX150-10637" fmla="*/ 572760 w 1069984"/>
              <a:gd name="connsiteY150-10638" fmla="*/ 56640 h 498131"/>
              <a:gd name="connsiteX151-10639" fmla="*/ 608690 w 1069984"/>
              <a:gd name="connsiteY151-10640" fmla="*/ 28648 h 4981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 ang="0">
                <a:pos x="connsiteX111-223" y="connsiteY111-224"/>
              </a:cxn>
              <a:cxn ang="0">
                <a:pos x="connsiteX112-225" y="connsiteY112-226"/>
              </a:cxn>
              <a:cxn ang="0">
                <a:pos x="connsiteX113-227" y="connsiteY113-228"/>
              </a:cxn>
              <a:cxn ang="0">
                <a:pos x="connsiteX114-229" y="connsiteY114-230"/>
              </a:cxn>
              <a:cxn ang="0">
                <a:pos x="connsiteX115-231" y="connsiteY115-232"/>
              </a:cxn>
              <a:cxn ang="0">
                <a:pos x="connsiteX116-233" y="connsiteY116-234"/>
              </a:cxn>
              <a:cxn ang="0">
                <a:pos x="connsiteX117-235" y="connsiteY117-236"/>
              </a:cxn>
              <a:cxn ang="0">
                <a:pos x="connsiteX118-237" y="connsiteY118-238"/>
              </a:cxn>
              <a:cxn ang="0">
                <a:pos x="connsiteX119-239" y="connsiteY119-240"/>
              </a:cxn>
              <a:cxn ang="0">
                <a:pos x="connsiteX120-241" y="connsiteY120-242"/>
              </a:cxn>
              <a:cxn ang="0">
                <a:pos x="connsiteX121-243" y="connsiteY121-244"/>
              </a:cxn>
              <a:cxn ang="0">
                <a:pos x="connsiteX122-245" y="connsiteY122-246"/>
              </a:cxn>
              <a:cxn ang="0">
                <a:pos x="connsiteX123-247" y="connsiteY123-248"/>
              </a:cxn>
              <a:cxn ang="0">
                <a:pos x="connsiteX124-249" y="connsiteY124-250"/>
              </a:cxn>
              <a:cxn ang="0">
                <a:pos x="connsiteX125-251" y="connsiteY125-252"/>
              </a:cxn>
              <a:cxn ang="0">
                <a:pos x="connsiteX126-253" y="connsiteY126-254"/>
              </a:cxn>
              <a:cxn ang="0">
                <a:pos x="connsiteX127-255" y="connsiteY127-256"/>
              </a:cxn>
              <a:cxn ang="0">
                <a:pos x="connsiteX128-257" y="connsiteY128-258"/>
              </a:cxn>
              <a:cxn ang="0">
                <a:pos x="connsiteX129-259" y="connsiteY129-260"/>
              </a:cxn>
              <a:cxn ang="0">
                <a:pos x="connsiteX130-261" y="connsiteY130-262"/>
              </a:cxn>
              <a:cxn ang="0">
                <a:pos x="connsiteX131-263" y="connsiteY131-264"/>
              </a:cxn>
              <a:cxn ang="0">
                <a:pos x="connsiteX132-265" y="connsiteY132-266"/>
              </a:cxn>
              <a:cxn ang="0">
                <a:pos x="connsiteX133-267" y="connsiteY133-268"/>
              </a:cxn>
              <a:cxn ang="0">
                <a:pos x="connsiteX134-269" y="connsiteY134-270"/>
              </a:cxn>
              <a:cxn ang="0">
                <a:pos x="connsiteX135-271" y="connsiteY135-272"/>
              </a:cxn>
              <a:cxn ang="0">
                <a:pos x="connsiteX136-273" y="connsiteY136-274"/>
              </a:cxn>
              <a:cxn ang="0">
                <a:pos x="connsiteX137-275" y="connsiteY137-276"/>
              </a:cxn>
              <a:cxn ang="0">
                <a:pos x="connsiteX138-277" y="connsiteY138-278"/>
              </a:cxn>
              <a:cxn ang="0">
                <a:pos x="connsiteX139-279" y="connsiteY139-280"/>
              </a:cxn>
              <a:cxn ang="0">
                <a:pos x="connsiteX140-281" y="connsiteY140-282"/>
              </a:cxn>
              <a:cxn ang="0">
                <a:pos x="connsiteX141-283" y="connsiteY141-284"/>
              </a:cxn>
              <a:cxn ang="0">
                <a:pos x="connsiteX142-285" y="connsiteY142-286"/>
              </a:cxn>
              <a:cxn ang="0">
                <a:pos x="connsiteX143-287" y="connsiteY143-288"/>
              </a:cxn>
              <a:cxn ang="0">
                <a:pos x="connsiteX144-289" y="connsiteY144-290"/>
              </a:cxn>
              <a:cxn ang="0">
                <a:pos x="connsiteX145-291" y="connsiteY145-292"/>
              </a:cxn>
              <a:cxn ang="0">
                <a:pos x="connsiteX146-293" y="connsiteY146-294"/>
              </a:cxn>
              <a:cxn ang="0">
                <a:pos x="connsiteX147-295" y="connsiteY147-296"/>
              </a:cxn>
              <a:cxn ang="0">
                <a:pos x="connsiteX148-297" y="connsiteY148-298"/>
              </a:cxn>
              <a:cxn ang="0">
                <a:pos x="connsiteX149-299" y="connsiteY149-300"/>
              </a:cxn>
              <a:cxn ang="0">
                <a:pos x="connsiteX150-301" y="connsiteY150-302"/>
              </a:cxn>
              <a:cxn ang="0">
                <a:pos x="connsiteX151-303" y="connsiteY151-304"/>
              </a:cxn>
            </a:cxnLst>
            <a:rect l="l" t="t" r="r" b="b"/>
            <a:pathLst>
              <a:path w="1069984" h="498131">
                <a:moveTo>
                  <a:pt x="608690" y="28648"/>
                </a:moveTo>
                <a:cubicBezTo>
                  <a:pt x="619228" y="24438"/>
                  <a:pt x="631923" y="33003"/>
                  <a:pt x="635985" y="31378"/>
                </a:cubicBezTo>
                <a:cubicBezTo>
                  <a:pt x="640047" y="29753"/>
                  <a:pt x="630252" y="18271"/>
                  <a:pt x="633061" y="18895"/>
                </a:cubicBezTo>
                <a:cubicBezTo>
                  <a:pt x="638464" y="20096"/>
                  <a:pt x="653240" y="32937"/>
                  <a:pt x="660551" y="36837"/>
                </a:cubicBezTo>
                <a:cubicBezTo>
                  <a:pt x="667862" y="40737"/>
                  <a:pt x="676929" y="42296"/>
                  <a:pt x="676929" y="42296"/>
                </a:cubicBezTo>
                <a:cubicBezTo>
                  <a:pt x="678749" y="45025"/>
                  <a:pt x="680568" y="48164"/>
                  <a:pt x="682388" y="50484"/>
                </a:cubicBezTo>
                <a:cubicBezTo>
                  <a:pt x="684208" y="52804"/>
                  <a:pt x="684514" y="54044"/>
                  <a:pt x="687847" y="56214"/>
                </a:cubicBezTo>
                <a:cubicBezTo>
                  <a:pt x="691180" y="58385"/>
                  <a:pt x="697539" y="64625"/>
                  <a:pt x="702385" y="63507"/>
                </a:cubicBezTo>
                <a:cubicBezTo>
                  <a:pt x="711484" y="62597"/>
                  <a:pt x="718930" y="67668"/>
                  <a:pt x="723331" y="66862"/>
                </a:cubicBezTo>
                <a:cubicBezTo>
                  <a:pt x="727732" y="66056"/>
                  <a:pt x="726228" y="60722"/>
                  <a:pt x="728790" y="58673"/>
                </a:cubicBezTo>
                <a:cubicBezTo>
                  <a:pt x="731037" y="56876"/>
                  <a:pt x="734249" y="56854"/>
                  <a:pt x="736979" y="55944"/>
                </a:cubicBezTo>
                <a:cubicBezTo>
                  <a:pt x="746987" y="56854"/>
                  <a:pt x="757470" y="55495"/>
                  <a:pt x="767004" y="58673"/>
                </a:cubicBezTo>
                <a:cubicBezTo>
                  <a:pt x="769734" y="59583"/>
                  <a:pt x="767698" y="64827"/>
                  <a:pt x="769733" y="66862"/>
                </a:cubicBezTo>
                <a:cubicBezTo>
                  <a:pt x="771768" y="68897"/>
                  <a:pt x="775192" y="68681"/>
                  <a:pt x="777922" y="69591"/>
                </a:cubicBezTo>
                <a:cubicBezTo>
                  <a:pt x="780652" y="71411"/>
                  <a:pt x="783549" y="73001"/>
                  <a:pt x="786111" y="75050"/>
                </a:cubicBezTo>
                <a:cubicBezTo>
                  <a:pt x="788121" y="76658"/>
                  <a:pt x="789004" y="80313"/>
                  <a:pt x="791570" y="80510"/>
                </a:cubicBezTo>
                <a:cubicBezTo>
                  <a:pt x="801590" y="81281"/>
                  <a:pt x="811587" y="78690"/>
                  <a:pt x="821595" y="77780"/>
                </a:cubicBezTo>
                <a:cubicBezTo>
                  <a:pt x="835707" y="56612"/>
                  <a:pt x="830437" y="67630"/>
                  <a:pt x="837972" y="45025"/>
                </a:cubicBezTo>
                <a:cubicBezTo>
                  <a:pt x="838882" y="42296"/>
                  <a:pt x="840004" y="39628"/>
                  <a:pt x="840702" y="36837"/>
                </a:cubicBezTo>
                <a:cubicBezTo>
                  <a:pt x="841612" y="33197"/>
                  <a:pt x="841611" y="29780"/>
                  <a:pt x="843431" y="25918"/>
                </a:cubicBezTo>
                <a:cubicBezTo>
                  <a:pt x="845251" y="22056"/>
                  <a:pt x="847410" y="16351"/>
                  <a:pt x="851620" y="13664"/>
                </a:cubicBezTo>
                <a:cubicBezTo>
                  <a:pt x="855830" y="10977"/>
                  <a:pt x="863002" y="14258"/>
                  <a:pt x="868693" y="9793"/>
                </a:cubicBezTo>
                <a:cubicBezTo>
                  <a:pt x="872832" y="7034"/>
                  <a:pt x="877231" y="-397"/>
                  <a:pt x="883484" y="16"/>
                </a:cubicBezTo>
                <a:cubicBezTo>
                  <a:pt x="889737" y="429"/>
                  <a:pt x="900752" y="11361"/>
                  <a:pt x="906211" y="12271"/>
                </a:cubicBezTo>
                <a:cubicBezTo>
                  <a:pt x="907186" y="16168"/>
                  <a:pt x="912589" y="38962"/>
                  <a:pt x="914400" y="39566"/>
                </a:cubicBezTo>
                <a:cubicBezTo>
                  <a:pt x="944275" y="49527"/>
                  <a:pt x="899014" y="33638"/>
                  <a:pt x="930777" y="47755"/>
                </a:cubicBezTo>
                <a:cubicBezTo>
                  <a:pt x="936035" y="50092"/>
                  <a:pt x="941472" y="51596"/>
                  <a:pt x="947154" y="53214"/>
                </a:cubicBezTo>
                <a:cubicBezTo>
                  <a:pt x="952836" y="54832"/>
                  <a:pt x="961996" y="57287"/>
                  <a:pt x="964868" y="57466"/>
                </a:cubicBezTo>
                <a:lnTo>
                  <a:pt x="999016" y="58673"/>
                </a:lnTo>
                <a:cubicBezTo>
                  <a:pt x="1000836" y="61403"/>
                  <a:pt x="1001913" y="64813"/>
                  <a:pt x="1004475" y="66862"/>
                </a:cubicBezTo>
                <a:cubicBezTo>
                  <a:pt x="1006722" y="68659"/>
                  <a:pt x="1010090" y="68304"/>
                  <a:pt x="1012664" y="69591"/>
                </a:cubicBezTo>
                <a:cubicBezTo>
                  <a:pt x="1019550" y="73034"/>
                  <a:pt x="1021234" y="75432"/>
                  <a:pt x="1026311" y="80510"/>
                </a:cubicBezTo>
                <a:cubicBezTo>
                  <a:pt x="1027221" y="86879"/>
                  <a:pt x="1027779" y="93308"/>
                  <a:pt x="1029041" y="99616"/>
                </a:cubicBezTo>
                <a:cubicBezTo>
                  <a:pt x="1029605" y="102437"/>
                  <a:pt x="1029736" y="105770"/>
                  <a:pt x="1031770" y="107805"/>
                </a:cubicBezTo>
                <a:cubicBezTo>
                  <a:pt x="1033805" y="109840"/>
                  <a:pt x="1037229" y="109625"/>
                  <a:pt x="1039959" y="110535"/>
                </a:cubicBezTo>
                <a:cubicBezTo>
                  <a:pt x="1041779" y="113264"/>
                  <a:pt x="1044266" y="115652"/>
                  <a:pt x="1045418" y="118723"/>
                </a:cubicBezTo>
                <a:cubicBezTo>
                  <a:pt x="1050086" y="131170"/>
                  <a:pt x="1045829" y="130464"/>
                  <a:pt x="1050877" y="140560"/>
                </a:cubicBezTo>
                <a:cubicBezTo>
                  <a:pt x="1052344" y="143494"/>
                  <a:pt x="1054516" y="146019"/>
                  <a:pt x="1056336" y="148748"/>
                </a:cubicBezTo>
                <a:cubicBezTo>
                  <a:pt x="1057246" y="152388"/>
                  <a:pt x="1057388" y="156311"/>
                  <a:pt x="1059066" y="159667"/>
                </a:cubicBezTo>
                <a:cubicBezTo>
                  <a:pt x="1062000" y="165535"/>
                  <a:pt x="1069984" y="176044"/>
                  <a:pt x="1069984" y="176044"/>
                </a:cubicBezTo>
                <a:cubicBezTo>
                  <a:pt x="1063253" y="202974"/>
                  <a:pt x="1072225" y="175037"/>
                  <a:pt x="1061795" y="192421"/>
                </a:cubicBezTo>
                <a:cubicBezTo>
                  <a:pt x="1060315" y="194888"/>
                  <a:pt x="1061313" y="198813"/>
                  <a:pt x="1059066" y="200610"/>
                </a:cubicBezTo>
                <a:cubicBezTo>
                  <a:pt x="1056137" y="202953"/>
                  <a:pt x="1051787" y="202429"/>
                  <a:pt x="1048148" y="203339"/>
                </a:cubicBezTo>
                <a:cubicBezTo>
                  <a:pt x="1032506" y="226804"/>
                  <a:pt x="1053333" y="199192"/>
                  <a:pt x="1034500" y="214258"/>
                </a:cubicBezTo>
                <a:cubicBezTo>
                  <a:pt x="1029690" y="218106"/>
                  <a:pt x="1028109" y="225241"/>
                  <a:pt x="1026311" y="230635"/>
                </a:cubicBezTo>
                <a:cubicBezTo>
                  <a:pt x="1025401" y="236094"/>
                  <a:pt x="1024783" y="241610"/>
                  <a:pt x="1023582" y="247012"/>
                </a:cubicBezTo>
                <a:cubicBezTo>
                  <a:pt x="1022958" y="249821"/>
                  <a:pt x="1022887" y="253166"/>
                  <a:pt x="1020852" y="255201"/>
                </a:cubicBezTo>
                <a:cubicBezTo>
                  <a:pt x="1018818" y="257235"/>
                  <a:pt x="1015393" y="257020"/>
                  <a:pt x="1012664" y="257930"/>
                </a:cubicBezTo>
                <a:cubicBezTo>
                  <a:pt x="1010844" y="259750"/>
                  <a:pt x="1008748" y="261331"/>
                  <a:pt x="1007204" y="263390"/>
                </a:cubicBezTo>
                <a:cubicBezTo>
                  <a:pt x="1003267" y="268639"/>
                  <a:pt x="996286" y="279767"/>
                  <a:pt x="996286" y="279767"/>
                </a:cubicBezTo>
                <a:cubicBezTo>
                  <a:pt x="995376" y="282496"/>
                  <a:pt x="995229" y="285614"/>
                  <a:pt x="993557" y="287955"/>
                </a:cubicBezTo>
                <a:cubicBezTo>
                  <a:pt x="990565" y="292143"/>
                  <a:pt x="982638" y="298874"/>
                  <a:pt x="982638" y="298874"/>
                </a:cubicBezTo>
                <a:cubicBezTo>
                  <a:pt x="981728" y="301603"/>
                  <a:pt x="980699" y="304296"/>
                  <a:pt x="979909" y="307062"/>
                </a:cubicBezTo>
                <a:cubicBezTo>
                  <a:pt x="978744" y="311138"/>
                  <a:pt x="976630" y="321809"/>
                  <a:pt x="974450" y="326169"/>
                </a:cubicBezTo>
                <a:cubicBezTo>
                  <a:pt x="972983" y="329103"/>
                  <a:pt x="970323" y="331360"/>
                  <a:pt x="968991" y="334358"/>
                </a:cubicBezTo>
                <a:cubicBezTo>
                  <a:pt x="966654" y="339616"/>
                  <a:pt x="965352" y="345276"/>
                  <a:pt x="963532" y="350735"/>
                </a:cubicBezTo>
                <a:cubicBezTo>
                  <a:pt x="961129" y="357945"/>
                  <a:pt x="956922" y="372955"/>
                  <a:pt x="949884" y="375301"/>
                </a:cubicBezTo>
                <a:cubicBezTo>
                  <a:pt x="947154" y="376211"/>
                  <a:pt x="944269" y="376744"/>
                  <a:pt x="941695" y="378031"/>
                </a:cubicBezTo>
                <a:cubicBezTo>
                  <a:pt x="936969" y="380394"/>
                  <a:pt x="931431" y="384720"/>
                  <a:pt x="928047" y="388949"/>
                </a:cubicBezTo>
                <a:cubicBezTo>
                  <a:pt x="925998" y="391511"/>
                  <a:pt x="925370" y="395399"/>
                  <a:pt x="922588" y="397138"/>
                </a:cubicBezTo>
                <a:cubicBezTo>
                  <a:pt x="917708" y="400188"/>
                  <a:pt x="911670" y="400777"/>
                  <a:pt x="906211" y="402597"/>
                </a:cubicBezTo>
                <a:lnTo>
                  <a:pt x="898022" y="405326"/>
                </a:lnTo>
                <a:cubicBezTo>
                  <a:pt x="889833" y="410786"/>
                  <a:pt x="888924" y="409875"/>
                  <a:pt x="884375" y="418974"/>
                </a:cubicBezTo>
                <a:cubicBezTo>
                  <a:pt x="882222" y="423280"/>
                  <a:pt x="881400" y="432744"/>
                  <a:pt x="876186" y="435351"/>
                </a:cubicBezTo>
                <a:cubicBezTo>
                  <a:pt x="871236" y="437826"/>
                  <a:pt x="865268" y="437171"/>
                  <a:pt x="859809" y="438081"/>
                </a:cubicBezTo>
                <a:cubicBezTo>
                  <a:pt x="825235" y="437171"/>
                  <a:pt x="790631" y="437036"/>
                  <a:pt x="756086" y="435351"/>
                </a:cubicBezTo>
                <a:cubicBezTo>
                  <a:pt x="716138" y="433402"/>
                  <a:pt x="813978" y="424363"/>
                  <a:pt x="726061" y="435351"/>
                </a:cubicBezTo>
                <a:cubicBezTo>
                  <a:pt x="725151" y="438081"/>
                  <a:pt x="725129" y="441293"/>
                  <a:pt x="723331" y="443540"/>
                </a:cubicBezTo>
                <a:cubicBezTo>
                  <a:pt x="718117" y="450057"/>
                  <a:pt x="713546" y="448433"/>
                  <a:pt x="706954" y="451729"/>
                </a:cubicBezTo>
                <a:cubicBezTo>
                  <a:pt x="704020" y="453196"/>
                  <a:pt x="701495" y="455368"/>
                  <a:pt x="698765" y="457188"/>
                </a:cubicBezTo>
                <a:cubicBezTo>
                  <a:pt x="683119" y="480655"/>
                  <a:pt x="703953" y="453036"/>
                  <a:pt x="685117" y="468106"/>
                </a:cubicBezTo>
                <a:cubicBezTo>
                  <a:pt x="682555" y="470155"/>
                  <a:pt x="681478" y="473565"/>
                  <a:pt x="679658" y="476295"/>
                </a:cubicBezTo>
                <a:cubicBezTo>
                  <a:pt x="677838" y="481754"/>
                  <a:pt x="679658" y="490852"/>
                  <a:pt x="674199" y="492672"/>
                </a:cubicBezTo>
                <a:lnTo>
                  <a:pt x="657822" y="498131"/>
                </a:lnTo>
                <a:cubicBezTo>
                  <a:pt x="617788" y="497221"/>
                  <a:pt x="577614" y="498870"/>
                  <a:pt x="537721" y="495401"/>
                </a:cubicBezTo>
                <a:cubicBezTo>
                  <a:pt x="534453" y="495117"/>
                  <a:pt x="534823" y="489262"/>
                  <a:pt x="532262" y="487213"/>
                </a:cubicBezTo>
                <a:cubicBezTo>
                  <a:pt x="530015" y="485416"/>
                  <a:pt x="526865" y="485181"/>
                  <a:pt x="524074" y="484483"/>
                </a:cubicBezTo>
                <a:cubicBezTo>
                  <a:pt x="519573" y="483358"/>
                  <a:pt x="514955" y="482760"/>
                  <a:pt x="510426" y="481754"/>
                </a:cubicBezTo>
                <a:cubicBezTo>
                  <a:pt x="506764" y="480940"/>
                  <a:pt x="503147" y="479934"/>
                  <a:pt x="499508" y="479024"/>
                </a:cubicBezTo>
                <a:cubicBezTo>
                  <a:pt x="496778" y="477204"/>
                  <a:pt x="494253" y="475032"/>
                  <a:pt x="491319" y="473565"/>
                </a:cubicBezTo>
                <a:cubicBezTo>
                  <a:pt x="487400" y="471605"/>
                  <a:pt x="475715" y="468982"/>
                  <a:pt x="472212" y="468106"/>
                </a:cubicBezTo>
                <a:cubicBezTo>
                  <a:pt x="448753" y="452465"/>
                  <a:pt x="478431" y="471215"/>
                  <a:pt x="455835" y="459917"/>
                </a:cubicBezTo>
                <a:cubicBezTo>
                  <a:pt x="452901" y="458450"/>
                  <a:pt x="450580" y="455925"/>
                  <a:pt x="447646" y="454458"/>
                </a:cubicBezTo>
                <a:cubicBezTo>
                  <a:pt x="443286" y="452278"/>
                  <a:pt x="432615" y="450164"/>
                  <a:pt x="428539" y="448999"/>
                </a:cubicBezTo>
                <a:cubicBezTo>
                  <a:pt x="425773" y="448209"/>
                  <a:pt x="423080" y="447180"/>
                  <a:pt x="420351" y="446270"/>
                </a:cubicBezTo>
                <a:cubicBezTo>
                  <a:pt x="418531" y="444450"/>
                  <a:pt x="417462" y="440945"/>
                  <a:pt x="414892" y="440810"/>
                </a:cubicBezTo>
                <a:cubicBezTo>
                  <a:pt x="399419" y="439996"/>
                  <a:pt x="383979" y="443918"/>
                  <a:pt x="368489" y="443540"/>
                </a:cubicBezTo>
                <a:cubicBezTo>
                  <a:pt x="346583" y="443006"/>
                  <a:pt x="324816" y="439901"/>
                  <a:pt x="302980" y="438081"/>
                </a:cubicBezTo>
                <a:cubicBezTo>
                  <a:pt x="300250" y="435351"/>
                  <a:pt x="296666" y="433267"/>
                  <a:pt x="294791" y="429892"/>
                </a:cubicBezTo>
                <a:cubicBezTo>
                  <a:pt x="286562" y="415081"/>
                  <a:pt x="295107" y="414040"/>
                  <a:pt x="281144" y="408056"/>
                </a:cubicBezTo>
                <a:cubicBezTo>
                  <a:pt x="277696" y="406578"/>
                  <a:pt x="273865" y="406236"/>
                  <a:pt x="270225" y="405326"/>
                </a:cubicBezTo>
                <a:cubicBezTo>
                  <a:pt x="242020" y="406236"/>
                  <a:pt x="213624" y="404660"/>
                  <a:pt x="185609" y="408056"/>
                </a:cubicBezTo>
                <a:cubicBezTo>
                  <a:pt x="182353" y="408451"/>
                  <a:pt x="181617" y="413310"/>
                  <a:pt x="180150" y="416244"/>
                </a:cubicBezTo>
                <a:cubicBezTo>
                  <a:pt x="173064" y="430418"/>
                  <a:pt x="182626" y="419229"/>
                  <a:pt x="171961" y="429892"/>
                </a:cubicBezTo>
                <a:cubicBezTo>
                  <a:pt x="154674" y="428982"/>
                  <a:pt x="137075" y="430558"/>
                  <a:pt x="120100" y="427163"/>
                </a:cubicBezTo>
                <a:cubicBezTo>
                  <a:pt x="113607" y="425864"/>
                  <a:pt x="120031" y="408142"/>
                  <a:pt x="120100" y="408056"/>
                </a:cubicBezTo>
                <a:cubicBezTo>
                  <a:pt x="121898" y="405809"/>
                  <a:pt x="125498" y="406024"/>
                  <a:pt x="128289" y="405326"/>
                </a:cubicBezTo>
                <a:cubicBezTo>
                  <a:pt x="132790" y="404201"/>
                  <a:pt x="137435" y="403722"/>
                  <a:pt x="141936" y="402597"/>
                </a:cubicBezTo>
                <a:cubicBezTo>
                  <a:pt x="144727" y="401899"/>
                  <a:pt x="147358" y="400657"/>
                  <a:pt x="150125" y="399867"/>
                </a:cubicBezTo>
                <a:cubicBezTo>
                  <a:pt x="153732" y="398836"/>
                  <a:pt x="157404" y="398048"/>
                  <a:pt x="161043" y="397138"/>
                </a:cubicBezTo>
                <a:cubicBezTo>
                  <a:pt x="160487" y="393801"/>
                  <a:pt x="159777" y="375718"/>
                  <a:pt x="152855" y="372572"/>
                </a:cubicBezTo>
                <a:cubicBezTo>
                  <a:pt x="137046" y="365386"/>
                  <a:pt x="96676" y="365137"/>
                  <a:pt x="84616" y="364383"/>
                </a:cubicBezTo>
                <a:cubicBezTo>
                  <a:pt x="72270" y="345865"/>
                  <a:pt x="78338" y="352645"/>
                  <a:pt x="68238" y="342547"/>
                </a:cubicBezTo>
                <a:cubicBezTo>
                  <a:pt x="66418" y="337088"/>
                  <a:pt x="68238" y="327989"/>
                  <a:pt x="62779" y="326169"/>
                </a:cubicBezTo>
                <a:cubicBezTo>
                  <a:pt x="57320" y="324349"/>
                  <a:pt x="51190" y="323902"/>
                  <a:pt x="46402" y="320710"/>
                </a:cubicBezTo>
                <a:cubicBezTo>
                  <a:pt x="40943" y="317071"/>
                  <a:pt x="36249" y="311867"/>
                  <a:pt x="30025" y="309792"/>
                </a:cubicBezTo>
                <a:cubicBezTo>
                  <a:pt x="18724" y="306024"/>
                  <a:pt x="24230" y="308658"/>
                  <a:pt x="13647" y="301603"/>
                </a:cubicBezTo>
                <a:cubicBezTo>
                  <a:pt x="846" y="282402"/>
                  <a:pt x="15576" y="306748"/>
                  <a:pt x="5459" y="279767"/>
                </a:cubicBezTo>
                <a:cubicBezTo>
                  <a:pt x="4307" y="276695"/>
                  <a:pt x="1820" y="274308"/>
                  <a:pt x="0" y="271578"/>
                </a:cubicBezTo>
                <a:cubicBezTo>
                  <a:pt x="910" y="261570"/>
                  <a:pt x="-1482" y="250678"/>
                  <a:pt x="2729" y="241553"/>
                </a:cubicBezTo>
                <a:cubicBezTo>
                  <a:pt x="4782" y="237104"/>
                  <a:pt x="11994" y="238285"/>
                  <a:pt x="16377" y="236094"/>
                </a:cubicBezTo>
                <a:cubicBezTo>
                  <a:pt x="42333" y="223116"/>
                  <a:pt x="-1312" y="239262"/>
                  <a:pt x="40943" y="225176"/>
                </a:cubicBezTo>
                <a:lnTo>
                  <a:pt x="49132" y="222446"/>
                </a:lnTo>
                <a:cubicBezTo>
                  <a:pt x="62780" y="223356"/>
                  <a:pt x="81738" y="221876"/>
                  <a:pt x="90075" y="225176"/>
                </a:cubicBezTo>
                <a:cubicBezTo>
                  <a:pt x="98412" y="228477"/>
                  <a:pt x="95143" y="235880"/>
                  <a:pt x="99154" y="242249"/>
                </a:cubicBezTo>
                <a:cubicBezTo>
                  <a:pt x="103165" y="248618"/>
                  <a:pt x="113833" y="258502"/>
                  <a:pt x="114139" y="263390"/>
                </a:cubicBezTo>
                <a:cubicBezTo>
                  <a:pt x="114445" y="268278"/>
                  <a:pt x="101819" y="269758"/>
                  <a:pt x="100993" y="271578"/>
                </a:cubicBezTo>
                <a:cubicBezTo>
                  <a:pt x="100167" y="273398"/>
                  <a:pt x="105352" y="273886"/>
                  <a:pt x="109182" y="274308"/>
                </a:cubicBezTo>
                <a:cubicBezTo>
                  <a:pt x="113012" y="274731"/>
                  <a:pt x="120407" y="275394"/>
                  <a:pt x="123972" y="274113"/>
                </a:cubicBezTo>
                <a:cubicBezTo>
                  <a:pt x="127537" y="272832"/>
                  <a:pt x="128489" y="269763"/>
                  <a:pt x="130573" y="266621"/>
                </a:cubicBezTo>
                <a:cubicBezTo>
                  <a:pt x="132657" y="263479"/>
                  <a:pt x="131854" y="260801"/>
                  <a:pt x="136477" y="255258"/>
                </a:cubicBezTo>
                <a:cubicBezTo>
                  <a:pt x="141101" y="249715"/>
                  <a:pt x="157404" y="241554"/>
                  <a:pt x="158314" y="233365"/>
                </a:cubicBezTo>
                <a:cubicBezTo>
                  <a:pt x="182793" y="234239"/>
                  <a:pt x="198797" y="236035"/>
                  <a:pt x="209980" y="241610"/>
                </a:cubicBezTo>
                <a:cubicBezTo>
                  <a:pt x="221163" y="247185"/>
                  <a:pt x="224501" y="263177"/>
                  <a:pt x="225411" y="266816"/>
                </a:cubicBezTo>
                <a:lnTo>
                  <a:pt x="275684" y="268849"/>
                </a:lnTo>
                <a:cubicBezTo>
                  <a:pt x="282253" y="268733"/>
                  <a:pt x="261977" y="270511"/>
                  <a:pt x="264823" y="266119"/>
                </a:cubicBezTo>
                <a:cubicBezTo>
                  <a:pt x="267669" y="261728"/>
                  <a:pt x="272178" y="249359"/>
                  <a:pt x="292759" y="242500"/>
                </a:cubicBezTo>
                <a:cubicBezTo>
                  <a:pt x="305105" y="223982"/>
                  <a:pt x="302212" y="243464"/>
                  <a:pt x="312310" y="233364"/>
                </a:cubicBezTo>
                <a:cubicBezTo>
                  <a:pt x="313949" y="226808"/>
                  <a:pt x="319093" y="217897"/>
                  <a:pt x="322087" y="214258"/>
                </a:cubicBezTo>
                <a:cubicBezTo>
                  <a:pt x="325081" y="210619"/>
                  <a:pt x="327546" y="212438"/>
                  <a:pt x="330275" y="211528"/>
                </a:cubicBezTo>
                <a:cubicBezTo>
                  <a:pt x="343013" y="212438"/>
                  <a:pt x="355860" y="212364"/>
                  <a:pt x="368489" y="214258"/>
                </a:cubicBezTo>
                <a:cubicBezTo>
                  <a:pt x="374180" y="215112"/>
                  <a:pt x="379224" y="218588"/>
                  <a:pt x="384867" y="219717"/>
                </a:cubicBezTo>
                <a:cubicBezTo>
                  <a:pt x="397484" y="222240"/>
                  <a:pt x="410342" y="223356"/>
                  <a:pt x="423080" y="225176"/>
                </a:cubicBezTo>
                <a:cubicBezTo>
                  <a:pt x="425810" y="226086"/>
                  <a:pt x="428502" y="227115"/>
                  <a:pt x="431269" y="227905"/>
                </a:cubicBezTo>
                <a:cubicBezTo>
                  <a:pt x="434876" y="228936"/>
                  <a:pt x="438832" y="228957"/>
                  <a:pt x="442187" y="230635"/>
                </a:cubicBezTo>
                <a:cubicBezTo>
                  <a:pt x="467571" y="243327"/>
                  <a:pt x="451231" y="236778"/>
                  <a:pt x="464024" y="247012"/>
                </a:cubicBezTo>
                <a:cubicBezTo>
                  <a:pt x="466586" y="249061"/>
                  <a:pt x="469483" y="250651"/>
                  <a:pt x="472212" y="252471"/>
                </a:cubicBezTo>
                <a:cubicBezTo>
                  <a:pt x="473122" y="255201"/>
                  <a:pt x="474244" y="257869"/>
                  <a:pt x="474942" y="260660"/>
                </a:cubicBezTo>
                <a:cubicBezTo>
                  <a:pt x="480344" y="282270"/>
                  <a:pt x="471182" y="275029"/>
                  <a:pt x="502237" y="271578"/>
                </a:cubicBezTo>
                <a:cubicBezTo>
                  <a:pt x="504057" y="268849"/>
                  <a:pt x="506229" y="266324"/>
                  <a:pt x="507696" y="263390"/>
                </a:cubicBezTo>
                <a:cubicBezTo>
                  <a:pt x="510817" y="257147"/>
                  <a:pt x="511596" y="247788"/>
                  <a:pt x="513155" y="241553"/>
                </a:cubicBezTo>
                <a:cubicBezTo>
                  <a:pt x="513853" y="238762"/>
                  <a:pt x="514975" y="236094"/>
                  <a:pt x="515885" y="233364"/>
                </a:cubicBezTo>
                <a:cubicBezTo>
                  <a:pt x="514975" y="214257"/>
                  <a:pt x="501746" y="204761"/>
                  <a:pt x="494105" y="194298"/>
                </a:cubicBezTo>
                <a:cubicBezTo>
                  <a:pt x="486465" y="183835"/>
                  <a:pt x="471258" y="175902"/>
                  <a:pt x="470042" y="170585"/>
                </a:cubicBezTo>
                <a:cubicBezTo>
                  <a:pt x="468826" y="165268"/>
                  <a:pt x="484849" y="165126"/>
                  <a:pt x="486808" y="162396"/>
                </a:cubicBezTo>
                <a:cubicBezTo>
                  <a:pt x="488767" y="159666"/>
                  <a:pt x="482862" y="159211"/>
                  <a:pt x="481794" y="154207"/>
                </a:cubicBezTo>
                <a:cubicBezTo>
                  <a:pt x="480726" y="149203"/>
                  <a:pt x="484260" y="142020"/>
                  <a:pt x="480401" y="132371"/>
                </a:cubicBezTo>
                <a:cubicBezTo>
                  <a:pt x="481311" y="118723"/>
                  <a:pt x="479416" y="100220"/>
                  <a:pt x="483130" y="91428"/>
                </a:cubicBezTo>
                <a:cubicBezTo>
                  <a:pt x="486844" y="82636"/>
                  <a:pt x="490284" y="82571"/>
                  <a:pt x="502683" y="79619"/>
                </a:cubicBezTo>
                <a:cubicBezTo>
                  <a:pt x="515082" y="76667"/>
                  <a:pt x="536599" y="74624"/>
                  <a:pt x="557525" y="73714"/>
                </a:cubicBezTo>
                <a:cubicBezTo>
                  <a:pt x="561873" y="72265"/>
                  <a:pt x="570886" y="62262"/>
                  <a:pt x="572760" y="56640"/>
                </a:cubicBezTo>
                <a:cubicBezTo>
                  <a:pt x="573911" y="53187"/>
                  <a:pt x="598152" y="32858"/>
                  <a:pt x="608690" y="28648"/>
                </a:cubicBezTo>
                <a:close/>
              </a:path>
            </a:pathLst>
          </a:custGeom>
          <a:solidFill>
            <a:srgbClr val="CE0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Freeform 90" descr="Dark upward diagonal"/>
          <p:cNvSpPr/>
          <p:nvPr/>
        </p:nvSpPr>
        <p:spPr>
          <a:xfrm>
            <a:off x="1414468" y="2946241"/>
            <a:ext cx="1018615" cy="718346"/>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985" h="728">
                <a:moveTo>
                  <a:pt x="0" y="521"/>
                </a:moveTo>
                <a:lnTo>
                  <a:pt x="25" y="502"/>
                </a:lnTo>
                <a:cubicBezTo>
                  <a:pt x="64" y="466"/>
                  <a:pt x="184" y="360"/>
                  <a:pt x="232" y="307"/>
                </a:cubicBezTo>
                <a:cubicBezTo>
                  <a:pt x="280" y="254"/>
                  <a:pt x="290" y="229"/>
                  <a:pt x="315" y="185"/>
                </a:cubicBezTo>
                <a:cubicBezTo>
                  <a:pt x="340" y="141"/>
                  <a:pt x="361" y="74"/>
                  <a:pt x="381" y="44"/>
                </a:cubicBezTo>
                <a:cubicBezTo>
                  <a:pt x="401" y="14"/>
                  <a:pt x="417" y="8"/>
                  <a:pt x="435" y="4"/>
                </a:cubicBezTo>
                <a:cubicBezTo>
                  <a:pt x="453" y="0"/>
                  <a:pt x="470" y="18"/>
                  <a:pt x="487" y="22"/>
                </a:cubicBezTo>
                <a:cubicBezTo>
                  <a:pt x="504" y="26"/>
                  <a:pt x="516" y="10"/>
                  <a:pt x="540" y="29"/>
                </a:cubicBezTo>
                <a:cubicBezTo>
                  <a:pt x="564" y="48"/>
                  <a:pt x="599" y="117"/>
                  <a:pt x="628" y="134"/>
                </a:cubicBezTo>
                <a:cubicBezTo>
                  <a:pt x="657" y="151"/>
                  <a:pt x="689" y="137"/>
                  <a:pt x="714" y="130"/>
                </a:cubicBezTo>
                <a:cubicBezTo>
                  <a:pt x="739" y="123"/>
                  <a:pt x="762" y="100"/>
                  <a:pt x="777" y="92"/>
                </a:cubicBezTo>
                <a:cubicBezTo>
                  <a:pt x="792" y="84"/>
                  <a:pt x="794" y="82"/>
                  <a:pt x="802" y="82"/>
                </a:cubicBezTo>
                <a:cubicBezTo>
                  <a:pt x="810" y="82"/>
                  <a:pt x="819" y="94"/>
                  <a:pt x="826" y="94"/>
                </a:cubicBezTo>
                <a:cubicBezTo>
                  <a:pt x="833" y="94"/>
                  <a:pt x="835" y="76"/>
                  <a:pt x="846" y="85"/>
                </a:cubicBezTo>
                <a:cubicBezTo>
                  <a:pt x="857" y="94"/>
                  <a:pt x="889" y="134"/>
                  <a:pt x="895" y="146"/>
                </a:cubicBezTo>
                <a:lnTo>
                  <a:pt x="882" y="154"/>
                </a:lnTo>
                <a:cubicBezTo>
                  <a:pt x="877" y="159"/>
                  <a:pt x="870" y="171"/>
                  <a:pt x="864" y="178"/>
                </a:cubicBezTo>
                <a:cubicBezTo>
                  <a:pt x="858" y="185"/>
                  <a:pt x="848" y="188"/>
                  <a:pt x="844" y="196"/>
                </a:cubicBezTo>
                <a:cubicBezTo>
                  <a:pt x="840" y="204"/>
                  <a:pt x="832" y="219"/>
                  <a:pt x="840" y="226"/>
                </a:cubicBezTo>
                <a:cubicBezTo>
                  <a:pt x="848" y="233"/>
                  <a:pt x="880" y="238"/>
                  <a:pt x="891" y="236"/>
                </a:cubicBezTo>
                <a:cubicBezTo>
                  <a:pt x="902" y="234"/>
                  <a:pt x="903" y="221"/>
                  <a:pt x="904" y="215"/>
                </a:cubicBezTo>
                <a:cubicBezTo>
                  <a:pt x="905" y="209"/>
                  <a:pt x="896" y="205"/>
                  <a:pt x="898" y="199"/>
                </a:cubicBezTo>
                <a:cubicBezTo>
                  <a:pt x="900" y="193"/>
                  <a:pt x="910" y="182"/>
                  <a:pt x="915" y="179"/>
                </a:cubicBezTo>
                <a:cubicBezTo>
                  <a:pt x="920" y="176"/>
                  <a:pt x="927" y="178"/>
                  <a:pt x="931" y="179"/>
                </a:cubicBezTo>
                <a:cubicBezTo>
                  <a:pt x="935" y="180"/>
                  <a:pt x="939" y="175"/>
                  <a:pt x="942" y="187"/>
                </a:cubicBezTo>
                <a:cubicBezTo>
                  <a:pt x="945" y="199"/>
                  <a:pt x="944" y="233"/>
                  <a:pt x="949" y="250"/>
                </a:cubicBezTo>
                <a:cubicBezTo>
                  <a:pt x="954" y="267"/>
                  <a:pt x="972" y="280"/>
                  <a:pt x="975" y="290"/>
                </a:cubicBezTo>
                <a:cubicBezTo>
                  <a:pt x="978" y="300"/>
                  <a:pt x="967" y="305"/>
                  <a:pt x="967" y="313"/>
                </a:cubicBezTo>
                <a:cubicBezTo>
                  <a:pt x="967" y="321"/>
                  <a:pt x="983" y="329"/>
                  <a:pt x="972" y="341"/>
                </a:cubicBezTo>
                <a:cubicBezTo>
                  <a:pt x="961" y="353"/>
                  <a:pt x="908" y="373"/>
                  <a:pt x="901" y="388"/>
                </a:cubicBezTo>
                <a:cubicBezTo>
                  <a:pt x="894" y="403"/>
                  <a:pt x="928" y="419"/>
                  <a:pt x="931" y="431"/>
                </a:cubicBezTo>
                <a:cubicBezTo>
                  <a:pt x="934" y="443"/>
                  <a:pt x="925" y="450"/>
                  <a:pt x="922" y="461"/>
                </a:cubicBezTo>
                <a:cubicBezTo>
                  <a:pt x="919" y="472"/>
                  <a:pt x="916" y="486"/>
                  <a:pt x="913" y="496"/>
                </a:cubicBezTo>
                <a:cubicBezTo>
                  <a:pt x="910" y="506"/>
                  <a:pt x="893" y="510"/>
                  <a:pt x="903" y="521"/>
                </a:cubicBezTo>
                <a:cubicBezTo>
                  <a:pt x="913" y="532"/>
                  <a:pt x="967" y="554"/>
                  <a:pt x="976" y="565"/>
                </a:cubicBezTo>
                <a:cubicBezTo>
                  <a:pt x="985" y="576"/>
                  <a:pt x="962" y="580"/>
                  <a:pt x="958" y="590"/>
                </a:cubicBezTo>
                <a:cubicBezTo>
                  <a:pt x="954" y="600"/>
                  <a:pt x="956" y="620"/>
                  <a:pt x="951" y="625"/>
                </a:cubicBezTo>
                <a:cubicBezTo>
                  <a:pt x="946" y="630"/>
                  <a:pt x="936" y="620"/>
                  <a:pt x="930" y="622"/>
                </a:cubicBezTo>
                <a:cubicBezTo>
                  <a:pt x="924" y="624"/>
                  <a:pt x="918" y="634"/>
                  <a:pt x="912" y="637"/>
                </a:cubicBezTo>
                <a:cubicBezTo>
                  <a:pt x="906" y="640"/>
                  <a:pt x="895" y="639"/>
                  <a:pt x="891" y="643"/>
                </a:cubicBezTo>
                <a:cubicBezTo>
                  <a:pt x="887" y="647"/>
                  <a:pt x="890" y="659"/>
                  <a:pt x="885" y="664"/>
                </a:cubicBezTo>
                <a:cubicBezTo>
                  <a:pt x="880" y="669"/>
                  <a:pt x="867" y="670"/>
                  <a:pt x="858" y="674"/>
                </a:cubicBezTo>
                <a:cubicBezTo>
                  <a:pt x="849" y="678"/>
                  <a:pt x="839" y="687"/>
                  <a:pt x="831" y="691"/>
                </a:cubicBezTo>
                <a:cubicBezTo>
                  <a:pt x="823" y="695"/>
                  <a:pt x="818" y="698"/>
                  <a:pt x="808" y="698"/>
                </a:cubicBezTo>
                <a:cubicBezTo>
                  <a:pt x="798" y="698"/>
                  <a:pt x="780" y="695"/>
                  <a:pt x="768" y="689"/>
                </a:cubicBezTo>
                <a:cubicBezTo>
                  <a:pt x="756" y="683"/>
                  <a:pt x="748" y="667"/>
                  <a:pt x="738" y="662"/>
                </a:cubicBezTo>
                <a:cubicBezTo>
                  <a:pt x="728" y="657"/>
                  <a:pt x="715" y="666"/>
                  <a:pt x="708" y="661"/>
                </a:cubicBezTo>
                <a:cubicBezTo>
                  <a:pt x="701" y="656"/>
                  <a:pt x="698" y="640"/>
                  <a:pt x="693" y="634"/>
                </a:cubicBezTo>
                <a:cubicBezTo>
                  <a:pt x="688" y="628"/>
                  <a:pt x="677" y="629"/>
                  <a:pt x="679" y="626"/>
                </a:cubicBezTo>
                <a:cubicBezTo>
                  <a:pt x="681" y="623"/>
                  <a:pt x="704" y="619"/>
                  <a:pt x="705" y="614"/>
                </a:cubicBezTo>
                <a:cubicBezTo>
                  <a:pt x="706" y="609"/>
                  <a:pt x="691" y="596"/>
                  <a:pt x="684" y="596"/>
                </a:cubicBezTo>
                <a:cubicBezTo>
                  <a:pt x="677" y="596"/>
                  <a:pt x="670" y="612"/>
                  <a:pt x="663" y="614"/>
                </a:cubicBezTo>
                <a:cubicBezTo>
                  <a:pt x="656" y="616"/>
                  <a:pt x="648" y="607"/>
                  <a:pt x="642" y="607"/>
                </a:cubicBezTo>
                <a:cubicBezTo>
                  <a:pt x="636" y="607"/>
                  <a:pt x="634" y="617"/>
                  <a:pt x="627" y="614"/>
                </a:cubicBezTo>
                <a:cubicBezTo>
                  <a:pt x="620" y="611"/>
                  <a:pt x="608" y="591"/>
                  <a:pt x="600" y="587"/>
                </a:cubicBezTo>
                <a:cubicBezTo>
                  <a:pt x="592" y="583"/>
                  <a:pt x="585" y="591"/>
                  <a:pt x="577" y="590"/>
                </a:cubicBezTo>
                <a:cubicBezTo>
                  <a:pt x="569" y="589"/>
                  <a:pt x="556" y="581"/>
                  <a:pt x="549" y="581"/>
                </a:cubicBezTo>
                <a:cubicBezTo>
                  <a:pt x="542" y="581"/>
                  <a:pt x="537" y="586"/>
                  <a:pt x="532" y="587"/>
                </a:cubicBezTo>
                <a:cubicBezTo>
                  <a:pt x="527" y="588"/>
                  <a:pt x="524" y="581"/>
                  <a:pt x="517" y="584"/>
                </a:cubicBezTo>
                <a:cubicBezTo>
                  <a:pt x="510" y="587"/>
                  <a:pt x="498" y="604"/>
                  <a:pt x="492" y="607"/>
                </a:cubicBezTo>
                <a:cubicBezTo>
                  <a:pt x="486" y="610"/>
                  <a:pt x="490" y="597"/>
                  <a:pt x="481" y="602"/>
                </a:cubicBezTo>
                <a:cubicBezTo>
                  <a:pt x="472" y="607"/>
                  <a:pt x="442" y="627"/>
                  <a:pt x="435" y="637"/>
                </a:cubicBezTo>
                <a:cubicBezTo>
                  <a:pt x="428" y="647"/>
                  <a:pt x="441" y="654"/>
                  <a:pt x="441" y="661"/>
                </a:cubicBezTo>
                <a:cubicBezTo>
                  <a:pt x="441" y="668"/>
                  <a:pt x="429" y="673"/>
                  <a:pt x="432" y="680"/>
                </a:cubicBezTo>
                <a:cubicBezTo>
                  <a:pt x="435" y="687"/>
                  <a:pt x="460" y="697"/>
                  <a:pt x="462" y="703"/>
                </a:cubicBezTo>
                <a:cubicBezTo>
                  <a:pt x="464" y="709"/>
                  <a:pt x="451" y="718"/>
                  <a:pt x="445" y="719"/>
                </a:cubicBezTo>
                <a:cubicBezTo>
                  <a:pt x="439" y="720"/>
                  <a:pt x="436" y="709"/>
                  <a:pt x="426" y="710"/>
                </a:cubicBezTo>
                <a:cubicBezTo>
                  <a:pt x="416" y="711"/>
                  <a:pt x="400" y="728"/>
                  <a:pt x="387" y="725"/>
                </a:cubicBezTo>
                <a:cubicBezTo>
                  <a:pt x="374" y="722"/>
                  <a:pt x="366" y="701"/>
                  <a:pt x="349" y="694"/>
                </a:cubicBezTo>
                <a:cubicBezTo>
                  <a:pt x="332" y="687"/>
                  <a:pt x="301" y="692"/>
                  <a:pt x="286" y="682"/>
                </a:cubicBezTo>
                <a:cubicBezTo>
                  <a:pt x="271" y="672"/>
                  <a:pt x="267" y="646"/>
                  <a:pt x="258" y="637"/>
                </a:cubicBezTo>
                <a:cubicBezTo>
                  <a:pt x="249" y="628"/>
                  <a:pt x="237" y="631"/>
                  <a:pt x="229" y="626"/>
                </a:cubicBezTo>
                <a:cubicBezTo>
                  <a:pt x="221" y="621"/>
                  <a:pt x="218" y="606"/>
                  <a:pt x="211" y="604"/>
                </a:cubicBezTo>
                <a:cubicBezTo>
                  <a:pt x="204" y="602"/>
                  <a:pt x="192" y="606"/>
                  <a:pt x="186" y="611"/>
                </a:cubicBezTo>
                <a:cubicBezTo>
                  <a:pt x="180" y="616"/>
                  <a:pt x="180" y="632"/>
                  <a:pt x="172" y="631"/>
                </a:cubicBezTo>
                <a:cubicBezTo>
                  <a:pt x="164" y="630"/>
                  <a:pt x="152" y="612"/>
                  <a:pt x="138" y="602"/>
                </a:cubicBezTo>
                <a:cubicBezTo>
                  <a:pt x="124" y="592"/>
                  <a:pt x="103" y="580"/>
                  <a:pt x="87" y="574"/>
                </a:cubicBezTo>
                <a:cubicBezTo>
                  <a:pt x="71" y="568"/>
                  <a:pt x="54" y="572"/>
                  <a:pt x="39" y="563"/>
                </a:cubicBezTo>
                <a:cubicBezTo>
                  <a:pt x="24" y="554"/>
                  <a:pt x="0" y="521"/>
                  <a:pt x="0" y="521"/>
                </a:cubicBezTo>
                <a:close/>
              </a:path>
            </a:pathLst>
          </a:custGeom>
          <a:solidFill>
            <a:srgbClr val="FFCC99"/>
          </a:solidFill>
          <a:ln w="9525">
            <a:noFill/>
          </a:ln>
        </p:spPr>
        <p:txBody>
          <a:bodyPr/>
          <a:lstStyle/>
          <a:p>
            <a:endParaRPr lang="zh-CN" altLang="en-US" sz="1350"/>
          </a:p>
        </p:txBody>
      </p:sp>
      <p:sp>
        <p:nvSpPr>
          <p:cNvPr id="44" name="任意多边形: 形状 43"/>
          <p:cNvSpPr/>
          <p:nvPr/>
        </p:nvSpPr>
        <p:spPr>
          <a:xfrm>
            <a:off x="1268400" y="2034882"/>
            <a:ext cx="1350976" cy="1400329"/>
          </a:xfrm>
          <a:custGeom>
            <a:avLst/>
            <a:gdLst>
              <a:gd name="connsiteX0" fmla="*/ 1758950 w 1759489"/>
              <a:gd name="connsiteY0" fmla="*/ 76200 h 1867105"/>
              <a:gd name="connsiteX1" fmla="*/ 1755775 w 1759489"/>
              <a:gd name="connsiteY1" fmla="*/ 60325 h 1867105"/>
              <a:gd name="connsiteX2" fmla="*/ 1749425 w 1759489"/>
              <a:gd name="connsiteY2" fmla="*/ 50800 h 1867105"/>
              <a:gd name="connsiteX3" fmla="*/ 1746250 w 1759489"/>
              <a:gd name="connsiteY3" fmla="*/ 41275 h 1867105"/>
              <a:gd name="connsiteX4" fmla="*/ 1739900 w 1759489"/>
              <a:gd name="connsiteY4" fmla="*/ 31750 h 1867105"/>
              <a:gd name="connsiteX5" fmla="*/ 1724025 w 1759489"/>
              <a:gd name="connsiteY5" fmla="*/ 3175 h 1867105"/>
              <a:gd name="connsiteX6" fmla="*/ 1714500 w 1759489"/>
              <a:gd name="connsiteY6" fmla="*/ 0 h 1867105"/>
              <a:gd name="connsiteX7" fmla="*/ 1689100 w 1759489"/>
              <a:gd name="connsiteY7" fmla="*/ 6350 h 1867105"/>
              <a:gd name="connsiteX8" fmla="*/ 1666875 w 1759489"/>
              <a:gd name="connsiteY8" fmla="*/ 15875 h 1867105"/>
              <a:gd name="connsiteX9" fmla="*/ 1552575 w 1759489"/>
              <a:gd name="connsiteY9" fmla="*/ 19050 h 1867105"/>
              <a:gd name="connsiteX10" fmla="*/ 1543050 w 1759489"/>
              <a:gd name="connsiteY10" fmla="*/ 28575 h 1867105"/>
              <a:gd name="connsiteX11" fmla="*/ 1533525 w 1759489"/>
              <a:gd name="connsiteY11" fmla="*/ 31750 h 1867105"/>
              <a:gd name="connsiteX12" fmla="*/ 1530350 w 1759489"/>
              <a:gd name="connsiteY12" fmla="*/ 41275 h 1867105"/>
              <a:gd name="connsiteX13" fmla="*/ 1524000 w 1759489"/>
              <a:gd name="connsiteY13" fmla="*/ 50800 h 1867105"/>
              <a:gd name="connsiteX14" fmla="*/ 1527175 w 1759489"/>
              <a:gd name="connsiteY14" fmla="*/ 98425 h 1867105"/>
              <a:gd name="connsiteX15" fmla="*/ 1533525 w 1759489"/>
              <a:gd name="connsiteY15" fmla="*/ 107950 h 1867105"/>
              <a:gd name="connsiteX16" fmla="*/ 1552575 w 1759489"/>
              <a:gd name="connsiteY16" fmla="*/ 114300 h 1867105"/>
              <a:gd name="connsiteX17" fmla="*/ 1558925 w 1759489"/>
              <a:gd name="connsiteY17" fmla="*/ 139700 h 1867105"/>
              <a:gd name="connsiteX18" fmla="*/ 1565275 w 1759489"/>
              <a:gd name="connsiteY18" fmla="*/ 149225 h 1867105"/>
              <a:gd name="connsiteX19" fmla="*/ 1562100 w 1759489"/>
              <a:gd name="connsiteY19" fmla="*/ 168275 h 1867105"/>
              <a:gd name="connsiteX20" fmla="*/ 1536700 w 1759489"/>
              <a:gd name="connsiteY20" fmla="*/ 184150 h 1867105"/>
              <a:gd name="connsiteX21" fmla="*/ 1527175 w 1759489"/>
              <a:gd name="connsiteY21" fmla="*/ 190500 h 1867105"/>
              <a:gd name="connsiteX22" fmla="*/ 1508125 w 1759489"/>
              <a:gd name="connsiteY22" fmla="*/ 196850 h 1867105"/>
              <a:gd name="connsiteX23" fmla="*/ 1498600 w 1759489"/>
              <a:gd name="connsiteY23" fmla="*/ 200025 h 1867105"/>
              <a:gd name="connsiteX24" fmla="*/ 1447800 w 1759489"/>
              <a:gd name="connsiteY24" fmla="*/ 196850 h 1867105"/>
              <a:gd name="connsiteX25" fmla="*/ 1444625 w 1759489"/>
              <a:gd name="connsiteY25" fmla="*/ 187325 h 1867105"/>
              <a:gd name="connsiteX26" fmla="*/ 1457325 w 1759489"/>
              <a:gd name="connsiteY26" fmla="*/ 165100 h 1867105"/>
              <a:gd name="connsiteX27" fmla="*/ 1460500 w 1759489"/>
              <a:gd name="connsiteY27" fmla="*/ 155575 h 1867105"/>
              <a:gd name="connsiteX28" fmla="*/ 1479550 w 1759489"/>
              <a:gd name="connsiteY28" fmla="*/ 152400 h 1867105"/>
              <a:gd name="connsiteX29" fmla="*/ 1489075 w 1759489"/>
              <a:gd name="connsiteY29" fmla="*/ 146050 h 1867105"/>
              <a:gd name="connsiteX30" fmla="*/ 1482725 w 1759489"/>
              <a:gd name="connsiteY30" fmla="*/ 101600 h 1867105"/>
              <a:gd name="connsiteX31" fmla="*/ 1470025 w 1759489"/>
              <a:gd name="connsiteY31" fmla="*/ 82550 h 1867105"/>
              <a:gd name="connsiteX32" fmla="*/ 1466850 w 1759489"/>
              <a:gd name="connsiteY32" fmla="*/ 53975 h 1867105"/>
              <a:gd name="connsiteX33" fmla="*/ 1444625 w 1759489"/>
              <a:gd name="connsiteY33" fmla="*/ 66675 h 1867105"/>
              <a:gd name="connsiteX34" fmla="*/ 1431925 w 1759489"/>
              <a:gd name="connsiteY34" fmla="*/ 85725 h 1867105"/>
              <a:gd name="connsiteX35" fmla="*/ 1425575 w 1759489"/>
              <a:gd name="connsiteY35" fmla="*/ 95250 h 1867105"/>
              <a:gd name="connsiteX36" fmla="*/ 1419225 w 1759489"/>
              <a:gd name="connsiteY36" fmla="*/ 114300 h 1867105"/>
              <a:gd name="connsiteX37" fmla="*/ 1416050 w 1759489"/>
              <a:gd name="connsiteY37" fmla="*/ 123825 h 1867105"/>
              <a:gd name="connsiteX38" fmla="*/ 1409700 w 1759489"/>
              <a:gd name="connsiteY38" fmla="*/ 133350 h 1867105"/>
              <a:gd name="connsiteX39" fmla="*/ 1406525 w 1759489"/>
              <a:gd name="connsiteY39" fmla="*/ 146050 h 1867105"/>
              <a:gd name="connsiteX40" fmla="*/ 1403350 w 1759489"/>
              <a:gd name="connsiteY40" fmla="*/ 168275 h 1867105"/>
              <a:gd name="connsiteX41" fmla="*/ 1393825 w 1759489"/>
              <a:gd name="connsiteY41" fmla="*/ 174625 h 1867105"/>
              <a:gd name="connsiteX42" fmla="*/ 1377950 w 1759489"/>
              <a:gd name="connsiteY42" fmla="*/ 190500 h 1867105"/>
              <a:gd name="connsiteX43" fmla="*/ 1371600 w 1759489"/>
              <a:gd name="connsiteY43" fmla="*/ 200025 h 1867105"/>
              <a:gd name="connsiteX44" fmla="*/ 1352550 w 1759489"/>
              <a:gd name="connsiteY44" fmla="*/ 212725 h 1867105"/>
              <a:gd name="connsiteX45" fmla="*/ 1343025 w 1759489"/>
              <a:gd name="connsiteY45" fmla="*/ 219075 h 1867105"/>
              <a:gd name="connsiteX46" fmla="*/ 1323975 w 1759489"/>
              <a:gd name="connsiteY46" fmla="*/ 225425 h 1867105"/>
              <a:gd name="connsiteX47" fmla="*/ 1327150 w 1759489"/>
              <a:gd name="connsiteY47" fmla="*/ 234950 h 1867105"/>
              <a:gd name="connsiteX48" fmla="*/ 1346200 w 1759489"/>
              <a:gd name="connsiteY48" fmla="*/ 241300 h 1867105"/>
              <a:gd name="connsiteX49" fmla="*/ 1358900 w 1759489"/>
              <a:gd name="connsiteY49" fmla="*/ 254000 h 1867105"/>
              <a:gd name="connsiteX50" fmla="*/ 1368425 w 1759489"/>
              <a:gd name="connsiteY50" fmla="*/ 276225 h 1867105"/>
              <a:gd name="connsiteX51" fmla="*/ 1387475 w 1759489"/>
              <a:gd name="connsiteY51" fmla="*/ 288925 h 1867105"/>
              <a:gd name="connsiteX52" fmla="*/ 1409700 w 1759489"/>
              <a:gd name="connsiteY52" fmla="*/ 295275 h 1867105"/>
              <a:gd name="connsiteX53" fmla="*/ 1419225 w 1759489"/>
              <a:gd name="connsiteY53" fmla="*/ 298450 h 1867105"/>
              <a:gd name="connsiteX54" fmla="*/ 1400175 w 1759489"/>
              <a:gd name="connsiteY54" fmla="*/ 311150 h 1867105"/>
              <a:gd name="connsiteX55" fmla="*/ 1349375 w 1759489"/>
              <a:gd name="connsiteY55" fmla="*/ 317500 h 1867105"/>
              <a:gd name="connsiteX56" fmla="*/ 1330325 w 1759489"/>
              <a:gd name="connsiteY56" fmla="*/ 327025 h 1867105"/>
              <a:gd name="connsiteX57" fmla="*/ 1308100 w 1759489"/>
              <a:gd name="connsiteY57" fmla="*/ 352425 h 1867105"/>
              <a:gd name="connsiteX58" fmla="*/ 1301750 w 1759489"/>
              <a:gd name="connsiteY58" fmla="*/ 361950 h 1867105"/>
              <a:gd name="connsiteX59" fmla="*/ 1260475 w 1759489"/>
              <a:gd name="connsiteY59" fmla="*/ 365125 h 1867105"/>
              <a:gd name="connsiteX60" fmla="*/ 1254125 w 1759489"/>
              <a:gd name="connsiteY60" fmla="*/ 355600 h 1867105"/>
              <a:gd name="connsiteX61" fmla="*/ 1203325 w 1759489"/>
              <a:gd name="connsiteY61" fmla="*/ 346075 h 1867105"/>
              <a:gd name="connsiteX62" fmla="*/ 1216025 w 1759489"/>
              <a:gd name="connsiteY62" fmla="*/ 349250 h 1867105"/>
              <a:gd name="connsiteX63" fmla="*/ 1219200 w 1759489"/>
              <a:gd name="connsiteY63" fmla="*/ 396875 h 1867105"/>
              <a:gd name="connsiteX64" fmla="*/ 1190625 w 1759489"/>
              <a:gd name="connsiteY64" fmla="*/ 393700 h 1867105"/>
              <a:gd name="connsiteX65" fmla="*/ 1171575 w 1759489"/>
              <a:gd name="connsiteY65" fmla="*/ 384175 h 1867105"/>
              <a:gd name="connsiteX66" fmla="*/ 1117600 w 1759489"/>
              <a:gd name="connsiteY66" fmla="*/ 381000 h 1867105"/>
              <a:gd name="connsiteX67" fmla="*/ 1079500 w 1759489"/>
              <a:gd name="connsiteY67" fmla="*/ 381000 h 1867105"/>
              <a:gd name="connsiteX68" fmla="*/ 1041400 w 1759489"/>
              <a:gd name="connsiteY68" fmla="*/ 384175 h 1867105"/>
              <a:gd name="connsiteX69" fmla="*/ 1019175 w 1759489"/>
              <a:gd name="connsiteY69" fmla="*/ 390525 h 1867105"/>
              <a:gd name="connsiteX70" fmla="*/ 1009650 w 1759489"/>
              <a:gd name="connsiteY70" fmla="*/ 396875 h 1867105"/>
              <a:gd name="connsiteX71" fmla="*/ 955675 w 1759489"/>
              <a:gd name="connsiteY71" fmla="*/ 400050 h 1867105"/>
              <a:gd name="connsiteX72" fmla="*/ 946150 w 1759489"/>
              <a:gd name="connsiteY72" fmla="*/ 466725 h 1867105"/>
              <a:gd name="connsiteX73" fmla="*/ 936625 w 1759489"/>
              <a:gd name="connsiteY73" fmla="*/ 476250 h 1867105"/>
              <a:gd name="connsiteX74" fmla="*/ 927100 w 1759489"/>
              <a:gd name="connsiteY74" fmla="*/ 495300 h 1867105"/>
              <a:gd name="connsiteX75" fmla="*/ 920750 w 1759489"/>
              <a:gd name="connsiteY75" fmla="*/ 504825 h 1867105"/>
              <a:gd name="connsiteX76" fmla="*/ 923925 w 1759489"/>
              <a:gd name="connsiteY76" fmla="*/ 514350 h 1867105"/>
              <a:gd name="connsiteX77" fmla="*/ 920750 w 1759489"/>
              <a:gd name="connsiteY77" fmla="*/ 530225 h 1867105"/>
              <a:gd name="connsiteX78" fmla="*/ 889000 w 1759489"/>
              <a:gd name="connsiteY78" fmla="*/ 546100 h 1867105"/>
              <a:gd name="connsiteX79" fmla="*/ 879475 w 1759489"/>
              <a:gd name="connsiteY79" fmla="*/ 549275 h 1867105"/>
              <a:gd name="connsiteX80" fmla="*/ 860425 w 1759489"/>
              <a:gd name="connsiteY80" fmla="*/ 552450 h 1867105"/>
              <a:gd name="connsiteX81" fmla="*/ 850900 w 1759489"/>
              <a:gd name="connsiteY81" fmla="*/ 555625 h 1867105"/>
              <a:gd name="connsiteX82" fmla="*/ 768350 w 1759489"/>
              <a:gd name="connsiteY82" fmla="*/ 568325 h 1867105"/>
              <a:gd name="connsiteX83" fmla="*/ 746125 w 1759489"/>
              <a:gd name="connsiteY83" fmla="*/ 571500 h 1867105"/>
              <a:gd name="connsiteX84" fmla="*/ 742950 w 1759489"/>
              <a:gd name="connsiteY84" fmla="*/ 581025 h 1867105"/>
              <a:gd name="connsiteX85" fmla="*/ 730250 w 1759489"/>
              <a:gd name="connsiteY85" fmla="*/ 584200 h 1867105"/>
              <a:gd name="connsiteX86" fmla="*/ 708025 w 1759489"/>
              <a:gd name="connsiteY86" fmla="*/ 593725 h 1867105"/>
              <a:gd name="connsiteX87" fmla="*/ 704850 w 1759489"/>
              <a:gd name="connsiteY87" fmla="*/ 603250 h 1867105"/>
              <a:gd name="connsiteX88" fmla="*/ 717550 w 1759489"/>
              <a:gd name="connsiteY88" fmla="*/ 619125 h 1867105"/>
              <a:gd name="connsiteX89" fmla="*/ 736600 w 1759489"/>
              <a:gd name="connsiteY89" fmla="*/ 622300 h 1867105"/>
              <a:gd name="connsiteX90" fmla="*/ 755650 w 1759489"/>
              <a:gd name="connsiteY90" fmla="*/ 635000 h 1867105"/>
              <a:gd name="connsiteX91" fmla="*/ 765175 w 1759489"/>
              <a:gd name="connsiteY91" fmla="*/ 641350 h 1867105"/>
              <a:gd name="connsiteX92" fmla="*/ 762000 w 1759489"/>
              <a:gd name="connsiteY92" fmla="*/ 657225 h 1867105"/>
              <a:gd name="connsiteX93" fmla="*/ 727075 w 1759489"/>
              <a:gd name="connsiteY93" fmla="*/ 654050 h 1867105"/>
              <a:gd name="connsiteX94" fmla="*/ 669925 w 1759489"/>
              <a:gd name="connsiteY94" fmla="*/ 650875 h 1867105"/>
              <a:gd name="connsiteX95" fmla="*/ 622300 w 1759489"/>
              <a:gd name="connsiteY95" fmla="*/ 641350 h 1867105"/>
              <a:gd name="connsiteX96" fmla="*/ 612775 w 1759489"/>
              <a:gd name="connsiteY96" fmla="*/ 638175 h 1867105"/>
              <a:gd name="connsiteX97" fmla="*/ 600075 w 1759489"/>
              <a:gd name="connsiteY97" fmla="*/ 635000 h 1867105"/>
              <a:gd name="connsiteX98" fmla="*/ 590550 w 1759489"/>
              <a:gd name="connsiteY98" fmla="*/ 628650 h 1867105"/>
              <a:gd name="connsiteX99" fmla="*/ 577850 w 1759489"/>
              <a:gd name="connsiteY99" fmla="*/ 625475 h 1867105"/>
              <a:gd name="connsiteX100" fmla="*/ 574675 w 1759489"/>
              <a:gd name="connsiteY100" fmla="*/ 615950 h 1867105"/>
              <a:gd name="connsiteX101" fmla="*/ 555625 w 1759489"/>
              <a:gd name="connsiteY101" fmla="*/ 609600 h 1867105"/>
              <a:gd name="connsiteX102" fmla="*/ 536575 w 1759489"/>
              <a:gd name="connsiteY102" fmla="*/ 600075 h 1867105"/>
              <a:gd name="connsiteX103" fmla="*/ 530225 w 1759489"/>
              <a:gd name="connsiteY103" fmla="*/ 590550 h 1867105"/>
              <a:gd name="connsiteX104" fmla="*/ 520700 w 1759489"/>
              <a:gd name="connsiteY104" fmla="*/ 584200 h 1867105"/>
              <a:gd name="connsiteX105" fmla="*/ 508000 w 1759489"/>
              <a:gd name="connsiteY105" fmla="*/ 568325 h 1867105"/>
              <a:gd name="connsiteX106" fmla="*/ 504825 w 1759489"/>
              <a:gd name="connsiteY106" fmla="*/ 558800 h 1867105"/>
              <a:gd name="connsiteX107" fmla="*/ 501650 w 1759489"/>
              <a:gd name="connsiteY107" fmla="*/ 517525 h 1867105"/>
              <a:gd name="connsiteX108" fmla="*/ 485775 w 1759489"/>
              <a:gd name="connsiteY108" fmla="*/ 520700 h 1867105"/>
              <a:gd name="connsiteX109" fmla="*/ 454025 w 1759489"/>
              <a:gd name="connsiteY109" fmla="*/ 523875 h 1867105"/>
              <a:gd name="connsiteX110" fmla="*/ 457200 w 1759489"/>
              <a:gd name="connsiteY110" fmla="*/ 603250 h 1867105"/>
              <a:gd name="connsiteX111" fmla="*/ 460375 w 1759489"/>
              <a:gd name="connsiteY111" fmla="*/ 612775 h 1867105"/>
              <a:gd name="connsiteX112" fmla="*/ 466725 w 1759489"/>
              <a:gd name="connsiteY112" fmla="*/ 622300 h 1867105"/>
              <a:gd name="connsiteX113" fmla="*/ 460375 w 1759489"/>
              <a:gd name="connsiteY113" fmla="*/ 673100 h 1867105"/>
              <a:gd name="connsiteX114" fmla="*/ 454025 w 1759489"/>
              <a:gd name="connsiteY114" fmla="*/ 682625 h 1867105"/>
              <a:gd name="connsiteX115" fmla="*/ 457200 w 1759489"/>
              <a:gd name="connsiteY115" fmla="*/ 714375 h 1867105"/>
              <a:gd name="connsiteX116" fmla="*/ 463550 w 1759489"/>
              <a:gd name="connsiteY116" fmla="*/ 746125 h 1867105"/>
              <a:gd name="connsiteX117" fmla="*/ 460375 w 1759489"/>
              <a:gd name="connsiteY117" fmla="*/ 758825 h 1867105"/>
              <a:gd name="connsiteX118" fmla="*/ 438150 w 1759489"/>
              <a:gd name="connsiteY118" fmla="*/ 755650 h 1867105"/>
              <a:gd name="connsiteX119" fmla="*/ 419100 w 1759489"/>
              <a:gd name="connsiteY119" fmla="*/ 746125 h 1867105"/>
              <a:gd name="connsiteX120" fmla="*/ 422275 w 1759489"/>
              <a:gd name="connsiteY120" fmla="*/ 723900 h 1867105"/>
              <a:gd name="connsiteX121" fmla="*/ 431800 w 1759489"/>
              <a:gd name="connsiteY121" fmla="*/ 752475 h 1867105"/>
              <a:gd name="connsiteX122" fmla="*/ 428625 w 1759489"/>
              <a:gd name="connsiteY122" fmla="*/ 742950 h 1867105"/>
              <a:gd name="connsiteX123" fmla="*/ 425450 w 1759489"/>
              <a:gd name="connsiteY123" fmla="*/ 730250 h 1867105"/>
              <a:gd name="connsiteX124" fmla="*/ 412750 w 1759489"/>
              <a:gd name="connsiteY124" fmla="*/ 727075 h 1867105"/>
              <a:gd name="connsiteX125" fmla="*/ 403225 w 1759489"/>
              <a:gd name="connsiteY125" fmla="*/ 723900 h 1867105"/>
              <a:gd name="connsiteX126" fmla="*/ 384175 w 1759489"/>
              <a:gd name="connsiteY126" fmla="*/ 720725 h 1867105"/>
              <a:gd name="connsiteX127" fmla="*/ 368300 w 1759489"/>
              <a:gd name="connsiteY127" fmla="*/ 717550 h 1867105"/>
              <a:gd name="connsiteX128" fmla="*/ 361950 w 1759489"/>
              <a:gd name="connsiteY128" fmla="*/ 708025 h 1867105"/>
              <a:gd name="connsiteX129" fmla="*/ 358775 w 1759489"/>
              <a:gd name="connsiteY129" fmla="*/ 685800 h 1867105"/>
              <a:gd name="connsiteX130" fmla="*/ 349250 w 1759489"/>
              <a:gd name="connsiteY130" fmla="*/ 682625 h 1867105"/>
              <a:gd name="connsiteX131" fmla="*/ 320675 w 1759489"/>
              <a:gd name="connsiteY131" fmla="*/ 685800 h 1867105"/>
              <a:gd name="connsiteX132" fmla="*/ 317500 w 1759489"/>
              <a:gd name="connsiteY132" fmla="*/ 695325 h 1867105"/>
              <a:gd name="connsiteX133" fmla="*/ 307975 w 1759489"/>
              <a:gd name="connsiteY133" fmla="*/ 698500 h 1867105"/>
              <a:gd name="connsiteX134" fmla="*/ 269875 w 1759489"/>
              <a:gd name="connsiteY134" fmla="*/ 695325 h 1867105"/>
              <a:gd name="connsiteX135" fmla="*/ 273050 w 1759489"/>
              <a:gd name="connsiteY135" fmla="*/ 666750 h 1867105"/>
              <a:gd name="connsiteX136" fmla="*/ 269875 w 1759489"/>
              <a:gd name="connsiteY136" fmla="*/ 638175 h 1867105"/>
              <a:gd name="connsiteX137" fmla="*/ 266700 w 1759489"/>
              <a:gd name="connsiteY137" fmla="*/ 628650 h 1867105"/>
              <a:gd name="connsiteX138" fmla="*/ 257175 w 1759489"/>
              <a:gd name="connsiteY138" fmla="*/ 622300 h 1867105"/>
              <a:gd name="connsiteX139" fmla="*/ 206375 w 1759489"/>
              <a:gd name="connsiteY139" fmla="*/ 625475 h 1867105"/>
              <a:gd name="connsiteX140" fmla="*/ 200025 w 1759489"/>
              <a:gd name="connsiteY140" fmla="*/ 635000 h 1867105"/>
              <a:gd name="connsiteX141" fmla="*/ 180975 w 1759489"/>
              <a:gd name="connsiteY141" fmla="*/ 644525 h 1867105"/>
              <a:gd name="connsiteX142" fmla="*/ 171450 w 1759489"/>
              <a:gd name="connsiteY142" fmla="*/ 650875 h 1867105"/>
              <a:gd name="connsiteX143" fmla="*/ 133350 w 1759489"/>
              <a:gd name="connsiteY143" fmla="*/ 628650 h 1867105"/>
              <a:gd name="connsiteX144" fmla="*/ 133350 w 1759489"/>
              <a:gd name="connsiteY144" fmla="*/ 628650 h 1867105"/>
              <a:gd name="connsiteX145" fmla="*/ 123825 w 1759489"/>
              <a:gd name="connsiteY145" fmla="*/ 622300 h 1867105"/>
              <a:gd name="connsiteX146" fmla="*/ 104775 w 1759489"/>
              <a:gd name="connsiteY146" fmla="*/ 615950 h 1867105"/>
              <a:gd name="connsiteX147" fmla="*/ 82550 w 1759489"/>
              <a:gd name="connsiteY147" fmla="*/ 625475 h 1867105"/>
              <a:gd name="connsiteX148" fmla="*/ 73025 w 1759489"/>
              <a:gd name="connsiteY148" fmla="*/ 628650 h 1867105"/>
              <a:gd name="connsiteX149" fmla="*/ 53975 w 1759489"/>
              <a:gd name="connsiteY149" fmla="*/ 641350 h 1867105"/>
              <a:gd name="connsiteX150" fmla="*/ 0 w 1759489"/>
              <a:gd name="connsiteY150" fmla="*/ 647700 h 1867105"/>
              <a:gd name="connsiteX151" fmla="*/ 3175 w 1759489"/>
              <a:gd name="connsiteY151" fmla="*/ 660400 h 1867105"/>
              <a:gd name="connsiteX152" fmla="*/ 41275 w 1759489"/>
              <a:gd name="connsiteY152" fmla="*/ 663575 h 1867105"/>
              <a:gd name="connsiteX153" fmla="*/ 60325 w 1759489"/>
              <a:gd name="connsiteY153" fmla="*/ 673100 h 1867105"/>
              <a:gd name="connsiteX154" fmla="*/ 79375 w 1759489"/>
              <a:gd name="connsiteY154" fmla="*/ 688975 h 1867105"/>
              <a:gd name="connsiteX155" fmla="*/ 82550 w 1759489"/>
              <a:gd name="connsiteY155" fmla="*/ 698500 h 1867105"/>
              <a:gd name="connsiteX156" fmla="*/ 88900 w 1759489"/>
              <a:gd name="connsiteY156" fmla="*/ 708025 h 1867105"/>
              <a:gd name="connsiteX157" fmla="*/ 85725 w 1759489"/>
              <a:gd name="connsiteY157" fmla="*/ 733425 h 1867105"/>
              <a:gd name="connsiteX158" fmla="*/ 60325 w 1759489"/>
              <a:gd name="connsiteY158" fmla="*/ 730250 h 1867105"/>
              <a:gd name="connsiteX159" fmla="*/ 57150 w 1759489"/>
              <a:gd name="connsiteY159" fmla="*/ 717550 h 1867105"/>
              <a:gd name="connsiteX160" fmla="*/ 53975 w 1759489"/>
              <a:gd name="connsiteY160" fmla="*/ 708025 h 1867105"/>
              <a:gd name="connsiteX161" fmla="*/ 34925 w 1759489"/>
              <a:gd name="connsiteY161" fmla="*/ 698500 h 1867105"/>
              <a:gd name="connsiteX162" fmla="*/ 9525 w 1759489"/>
              <a:gd name="connsiteY162" fmla="*/ 701675 h 1867105"/>
              <a:gd name="connsiteX163" fmla="*/ 6350 w 1759489"/>
              <a:gd name="connsiteY163" fmla="*/ 723900 h 1867105"/>
              <a:gd name="connsiteX164" fmla="*/ 19050 w 1759489"/>
              <a:gd name="connsiteY164" fmla="*/ 758825 h 1867105"/>
              <a:gd name="connsiteX165" fmla="*/ 28575 w 1759489"/>
              <a:gd name="connsiteY165" fmla="*/ 777875 h 1867105"/>
              <a:gd name="connsiteX166" fmla="*/ 38100 w 1759489"/>
              <a:gd name="connsiteY166" fmla="*/ 787400 h 1867105"/>
              <a:gd name="connsiteX167" fmla="*/ 50800 w 1759489"/>
              <a:gd name="connsiteY167" fmla="*/ 790575 h 1867105"/>
              <a:gd name="connsiteX168" fmla="*/ 66675 w 1759489"/>
              <a:gd name="connsiteY168" fmla="*/ 787400 h 1867105"/>
              <a:gd name="connsiteX169" fmla="*/ 73025 w 1759489"/>
              <a:gd name="connsiteY169" fmla="*/ 774700 h 1867105"/>
              <a:gd name="connsiteX170" fmla="*/ 82550 w 1759489"/>
              <a:gd name="connsiteY170" fmla="*/ 806450 h 1867105"/>
              <a:gd name="connsiteX171" fmla="*/ 88900 w 1759489"/>
              <a:gd name="connsiteY171" fmla="*/ 815975 h 1867105"/>
              <a:gd name="connsiteX172" fmla="*/ 92075 w 1759489"/>
              <a:gd name="connsiteY172" fmla="*/ 828675 h 1867105"/>
              <a:gd name="connsiteX173" fmla="*/ 139700 w 1759489"/>
              <a:gd name="connsiteY173" fmla="*/ 844550 h 1867105"/>
              <a:gd name="connsiteX174" fmla="*/ 152400 w 1759489"/>
              <a:gd name="connsiteY174" fmla="*/ 850900 h 1867105"/>
              <a:gd name="connsiteX175" fmla="*/ 161925 w 1759489"/>
              <a:gd name="connsiteY175" fmla="*/ 857250 h 1867105"/>
              <a:gd name="connsiteX176" fmla="*/ 174625 w 1759489"/>
              <a:gd name="connsiteY176" fmla="*/ 860425 h 1867105"/>
              <a:gd name="connsiteX177" fmla="*/ 184150 w 1759489"/>
              <a:gd name="connsiteY177" fmla="*/ 866775 h 1867105"/>
              <a:gd name="connsiteX178" fmla="*/ 174625 w 1759489"/>
              <a:gd name="connsiteY178" fmla="*/ 873125 h 1867105"/>
              <a:gd name="connsiteX179" fmla="*/ 158750 w 1759489"/>
              <a:gd name="connsiteY179" fmla="*/ 876300 h 1867105"/>
              <a:gd name="connsiteX180" fmla="*/ 161925 w 1759489"/>
              <a:gd name="connsiteY180" fmla="*/ 923925 h 1867105"/>
              <a:gd name="connsiteX181" fmla="*/ 165100 w 1759489"/>
              <a:gd name="connsiteY181" fmla="*/ 933450 h 1867105"/>
              <a:gd name="connsiteX182" fmla="*/ 174625 w 1759489"/>
              <a:gd name="connsiteY182" fmla="*/ 930275 h 1867105"/>
              <a:gd name="connsiteX183" fmla="*/ 177800 w 1759489"/>
              <a:gd name="connsiteY183" fmla="*/ 920750 h 1867105"/>
              <a:gd name="connsiteX184" fmla="*/ 196850 w 1759489"/>
              <a:gd name="connsiteY184" fmla="*/ 914400 h 1867105"/>
              <a:gd name="connsiteX185" fmla="*/ 215900 w 1759489"/>
              <a:gd name="connsiteY185" fmla="*/ 904875 h 1867105"/>
              <a:gd name="connsiteX186" fmla="*/ 222250 w 1759489"/>
              <a:gd name="connsiteY186" fmla="*/ 914400 h 1867105"/>
              <a:gd name="connsiteX187" fmla="*/ 241300 w 1759489"/>
              <a:gd name="connsiteY187" fmla="*/ 952500 h 1867105"/>
              <a:gd name="connsiteX188" fmla="*/ 250825 w 1759489"/>
              <a:gd name="connsiteY188" fmla="*/ 955675 h 1867105"/>
              <a:gd name="connsiteX189" fmla="*/ 254000 w 1759489"/>
              <a:gd name="connsiteY189" fmla="*/ 987425 h 1867105"/>
              <a:gd name="connsiteX190" fmla="*/ 257175 w 1759489"/>
              <a:gd name="connsiteY190" fmla="*/ 1019175 h 1867105"/>
              <a:gd name="connsiteX191" fmla="*/ 266700 w 1759489"/>
              <a:gd name="connsiteY191" fmla="*/ 1028700 h 1867105"/>
              <a:gd name="connsiteX192" fmla="*/ 282575 w 1759489"/>
              <a:gd name="connsiteY192" fmla="*/ 1041400 h 1867105"/>
              <a:gd name="connsiteX193" fmla="*/ 288925 w 1759489"/>
              <a:gd name="connsiteY193" fmla="*/ 1050925 h 1867105"/>
              <a:gd name="connsiteX194" fmla="*/ 298450 w 1759489"/>
              <a:gd name="connsiteY194" fmla="*/ 1057275 h 1867105"/>
              <a:gd name="connsiteX195" fmla="*/ 282575 w 1759489"/>
              <a:gd name="connsiteY195" fmla="*/ 1073150 h 1867105"/>
              <a:gd name="connsiteX196" fmla="*/ 269875 w 1759489"/>
              <a:gd name="connsiteY196" fmla="*/ 1092200 h 1867105"/>
              <a:gd name="connsiteX197" fmla="*/ 276225 w 1759489"/>
              <a:gd name="connsiteY197" fmla="*/ 1127125 h 1867105"/>
              <a:gd name="connsiteX198" fmla="*/ 288925 w 1759489"/>
              <a:gd name="connsiteY198" fmla="*/ 1146175 h 1867105"/>
              <a:gd name="connsiteX199" fmla="*/ 298450 w 1759489"/>
              <a:gd name="connsiteY199" fmla="*/ 1149350 h 1867105"/>
              <a:gd name="connsiteX200" fmla="*/ 314325 w 1759489"/>
              <a:gd name="connsiteY200" fmla="*/ 1171575 h 1867105"/>
              <a:gd name="connsiteX201" fmla="*/ 320675 w 1759489"/>
              <a:gd name="connsiteY201" fmla="*/ 1181100 h 1867105"/>
              <a:gd name="connsiteX202" fmla="*/ 330200 w 1759489"/>
              <a:gd name="connsiteY202" fmla="*/ 1187450 h 1867105"/>
              <a:gd name="connsiteX203" fmla="*/ 352425 w 1759489"/>
              <a:gd name="connsiteY203" fmla="*/ 1209675 h 1867105"/>
              <a:gd name="connsiteX204" fmla="*/ 365125 w 1759489"/>
              <a:gd name="connsiteY204" fmla="*/ 1212850 h 1867105"/>
              <a:gd name="connsiteX205" fmla="*/ 352425 w 1759489"/>
              <a:gd name="connsiteY205" fmla="*/ 1241425 h 1867105"/>
              <a:gd name="connsiteX206" fmla="*/ 349250 w 1759489"/>
              <a:gd name="connsiteY206" fmla="*/ 1301750 h 1867105"/>
              <a:gd name="connsiteX207" fmla="*/ 346075 w 1759489"/>
              <a:gd name="connsiteY207" fmla="*/ 1311275 h 1867105"/>
              <a:gd name="connsiteX208" fmla="*/ 342900 w 1759489"/>
              <a:gd name="connsiteY208" fmla="*/ 1330325 h 1867105"/>
              <a:gd name="connsiteX209" fmla="*/ 317500 w 1759489"/>
              <a:gd name="connsiteY209" fmla="*/ 1333500 h 1867105"/>
              <a:gd name="connsiteX210" fmla="*/ 320675 w 1759489"/>
              <a:gd name="connsiteY210" fmla="*/ 1346200 h 1867105"/>
              <a:gd name="connsiteX211" fmla="*/ 323850 w 1759489"/>
              <a:gd name="connsiteY211" fmla="*/ 1362075 h 1867105"/>
              <a:gd name="connsiteX212" fmla="*/ 333375 w 1759489"/>
              <a:gd name="connsiteY212" fmla="*/ 1371600 h 1867105"/>
              <a:gd name="connsiteX213" fmla="*/ 346075 w 1759489"/>
              <a:gd name="connsiteY213" fmla="*/ 1387475 h 1867105"/>
              <a:gd name="connsiteX214" fmla="*/ 371475 w 1759489"/>
              <a:gd name="connsiteY214" fmla="*/ 1409700 h 1867105"/>
              <a:gd name="connsiteX215" fmla="*/ 365125 w 1759489"/>
              <a:gd name="connsiteY215" fmla="*/ 1450975 h 1867105"/>
              <a:gd name="connsiteX216" fmla="*/ 361950 w 1759489"/>
              <a:gd name="connsiteY216" fmla="*/ 1460500 h 1867105"/>
              <a:gd name="connsiteX217" fmla="*/ 346075 w 1759489"/>
              <a:gd name="connsiteY217" fmla="*/ 1403350 h 1867105"/>
              <a:gd name="connsiteX218" fmla="*/ 330200 w 1759489"/>
              <a:gd name="connsiteY218" fmla="*/ 1387475 h 1867105"/>
              <a:gd name="connsiteX219" fmla="*/ 323850 w 1759489"/>
              <a:gd name="connsiteY219" fmla="*/ 1400175 h 1867105"/>
              <a:gd name="connsiteX220" fmla="*/ 314325 w 1759489"/>
              <a:gd name="connsiteY220" fmla="*/ 1403350 h 1867105"/>
              <a:gd name="connsiteX221" fmla="*/ 311150 w 1759489"/>
              <a:gd name="connsiteY221" fmla="*/ 1425575 h 1867105"/>
              <a:gd name="connsiteX222" fmla="*/ 301625 w 1759489"/>
              <a:gd name="connsiteY222" fmla="*/ 1444625 h 1867105"/>
              <a:gd name="connsiteX223" fmla="*/ 298450 w 1759489"/>
              <a:gd name="connsiteY223" fmla="*/ 1454150 h 1867105"/>
              <a:gd name="connsiteX224" fmla="*/ 292100 w 1759489"/>
              <a:gd name="connsiteY224" fmla="*/ 1482725 h 1867105"/>
              <a:gd name="connsiteX225" fmla="*/ 285750 w 1759489"/>
              <a:gd name="connsiteY225" fmla="*/ 1492250 h 1867105"/>
              <a:gd name="connsiteX226" fmla="*/ 276225 w 1759489"/>
              <a:gd name="connsiteY226" fmla="*/ 1495425 h 1867105"/>
              <a:gd name="connsiteX227" fmla="*/ 269875 w 1759489"/>
              <a:gd name="connsiteY227" fmla="*/ 1504950 h 1867105"/>
              <a:gd name="connsiteX228" fmla="*/ 273050 w 1759489"/>
              <a:gd name="connsiteY228" fmla="*/ 1539875 h 1867105"/>
              <a:gd name="connsiteX229" fmla="*/ 285750 w 1759489"/>
              <a:gd name="connsiteY229" fmla="*/ 1558925 h 1867105"/>
              <a:gd name="connsiteX230" fmla="*/ 288925 w 1759489"/>
              <a:gd name="connsiteY230" fmla="*/ 1568450 h 1867105"/>
              <a:gd name="connsiteX231" fmla="*/ 244475 w 1759489"/>
              <a:gd name="connsiteY231" fmla="*/ 1571625 h 1867105"/>
              <a:gd name="connsiteX232" fmla="*/ 241300 w 1759489"/>
              <a:gd name="connsiteY232" fmla="*/ 1616075 h 1867105"/>
              <a:gd name="connsiteX233" fmla="*/ 231775 w 1759489"/>
              <a:gd name="connsiteY233" fmla="*/ 1622425 h 1867105"/>
              <a:gd name="connsiteX234" fmla="*/ 225425 w 1759489"/>
              <a:gd name="connsiteY234" fmla="*/ 1631950 h 1867105"/>
              <a:gd name="connsiteX235" fmla="*/ 222250 w 1759489"/>
              <a:gd name="connsiteY235" fmla="*/ 1663700 h 1867105"/>
              <a:gd name="connsiteX236" fmla="*/ 209550 w 1759489"/>
              <a:gd name="connsiteY236" fmla="*/ 1666875 h 1867105"/>
              <a:gd name="connsiteX237" fmla="*/ 206375 w 1759489"/>
              <a:gd name="connsiteY237" fmla="*/ 1676400 h 1867105"/>
              <a:gd name="connsiteX238" fmla="*/ 203200 w 1759489"/>
              <a:gd name="connsiteY238" fmla="*/ 1708150 h 1867105"/>
              <a:gd name="connsiteX239" fmla="*/ 193675 w 1759489"/>
              <a:gd name="connsiteY239" fmla="*/ 1714500 h 1867105"/>
              <a:gd name="connsiteX240" fmla="*/ 168275 w 1759489"/>
              <a:gd name="connsiteY240" fmla="*/ 1720850 h 1867105"/>
              <a:gd name="connsiteX241" fmla="*/ 158750 w 1759489"/>
              <a:gd name="connsiteY241" fmla="*/ 1755775 h 1867105"/>
              <a:gd name="connsiteX242" fmla="*/ 146050 w 1759489"/>
              <a:gd name="connsiteY242" fmla="*/ 1774825 h 1867105"/>
              <a:gd name="connsiteX243" fmla="*/ 139700 w 1759489"/>
              <a:gd name="connsiteY243" fmla="*/ 1784350 h 1867105"/>
              <a:gd name="connsiteX244" fmla="*/ 155575 w 1759489"/>
              <a:gd name="connsiteY244" fmla="*/ 1819275 h 1867105"/>
              <a:gd name="connsiteX245" fmla="*/ 165100 w 1759489"/>
              <a:gd name="connsiteY245" fmla="*/ 1838325 h 1867105"/>
              <a:gd name="connsiteX246" fmla="*/ 174625 w 1759489"/>
              <a:gd name="connsiteY246" fmla="*/ 1844675 h 1867105"/>
              <a:gd name="connsiteX247" fmla="*/ 184150 w 1759489"/>
              <a:gd name="connsiteY247" fmla="*/ 1847850 h 1867105"/>
              <a:gd name="connsiteX248" fmla="*/ 190500 w 1759489"/>
              <a:gd name="connsiteY248" fmla="*/ 1866900 h 1867105"/>
              <a:gd name="connsiteX249" fmla="*/ 200025 w 1759489"/>
              <a:gd name="connsiteY249" fmla="*/ 1863725 h 1867105"/>
              <a:gd name="connsiteX250" fmla="*/ 228600 w 1759489"/>
              <a:gd name="connsiteY250" fmla="*/ 1847850 h 1867105"/>
              <a:gd name="connsiteX251" fmla="*/ 254000 w 1759489"/>
              <a:gd name="connsiteY251" fmla="*/ 1825625 h 1867105"/>
              <a:gd name="connsiteX252" fmla="*/ 263525 w 1759489"/>
              <a:gd name="connsiteY252" fmla="*/ 1819275 h 1867105"/>
              <a:gd name="connsiteX253" fmla="*/ 273050 w 1759489"/>
              <a:gd name="connsiteY253" fmla="*/ 1812925 h 1867105"/>
              <a:gd name="connsiteX254" fmla="*/ 282575 w 1759489"/>
              <a:gd name="connsiteY254" fmla="*/ 1809750 h 1867105"/>
              <a:gd name="connsiteX255" fmla="*/ 292100 w 1759489"/>
              <a:gd name="connsiteY255" fmla="*/ 1803400 h 1867105"/>
              <a:gd name="connsiteX256" fmla="*/ 311150 w 1759489"/>
              <a:gd name="connsiteY256" fmla="*/ 1797050 h 1867105"/>
              <a:gd name="connsiteX257" fmla="*/ 320675 w 1759489"/>
              <a:gd name="connsiteY257" fmla="*/ 1793875 h 1867105"/>
              <a:gd name="connsiteX258" fmla="*/ 349250 w 1759489"/>
              <a:gd name="connsiteY258" fmla="*/ 1778000 h 1867105"/>
              <a:gd name="connsiteX259" fmla="*/ 355600 w 1759489"/>
              <a:gd name="connsiteY259" fmla="*/ 1765300 h 1867105"/>
              <a:gd name="connsiteX260" fmla="*/ 358775 w 1759489"/>
              <a:gd name="connsiteY260" fmla="*/ 1755775 h 1867105"/>
              <a:gd name="connsiteX261" fmla="*/ 387350 w 1759489"/>
              <a:gd name="connsiteY261" fmla="*/ 1739900 h 1867105"/>
              <a:gd name="connsiteX262" fmla="*/ 403225 w 1759489"/>
              <a:gd name="connsiteY262" fmla="*/ 1720850 h 1867105"/>
              <a:gd name="connsiteX263" fmla="*/ 409575 w 1759489"/>
              <a:gd name="connsiteY263" fmla="*/ 1711325 h 1867105"/>
              <a:gd name="connsiteX264" fmla="*/ 428625 w 1759489"/>
              <a:gd name="connsiteY264" fmla="*/ 1701800 h 1867105"/>
              <a:gd name="connsiteX265" fmla="*/ 434975 w 1759489"/>
              <a:gd name="connsiteY265" fmla="*/ 1689100 h 1867105"/>
              <a:gd name="connsiteX266" fmla="*/ 444500 w 1759489"/>
              <a:gd name="connsiteY266" fmla="*/ 1685925 h 1867105"/>
              <a:gd name="connsiteX267" fmla="*/ 463550 w 1759489"/>
              <a:gd name="connsiteY267" fmla="*/ 1673225 h 1867105"/>
              <a:gd name="connsiteX268" fmla="*/ 473075 w 1759489"/>
              <a:gd name="connsiteY268" fmla="*/ 1666875 h 1867105"/>
              <a:gd name="connsiteX269" fmla="*/ 479425 w 1759489"/>
              <a:gd name="connsiteY269" fmla="*/ 1657350 h 1867105"/>
              <a:gd name="connsiteX270" fmla="*/ 488950 w 1759489"/>
              <a:gd name="connsiteY270" fmla="*/ 1651000 h 1867105"/>
              <a:gd name="connsiteX271" fmla="*/ 501650 w 1759489"/>
              <a:gd name="connsiteY271" fmla="*/ 1631950 h 1867105"/>
              <a:gd name="connsiteX272" fmla="*/ 508000 w 1759489"/>
              <a:gd name="connsiteY272" fmla="*/ 1622425 h 1867105"/>
              <a:gd name="connsiteX273" fmla="*/ 523875 w 1759489"/>
              <a:gd name="connsiteY273" fmla="*/ 1593850 h 1867105"/>
              <a:gd name="connsiteX274" fmla="*/ 530225 w 1759489"/>
              <a:gd name="connsiteY274" fmla="*/ 1584325 h 1867105"/>
              <a:gd name="connsiteX275" fmla="*/ 546100 w 1759489"/>
              <a:gd name="connsiteY275" fmla="*/ 1555750 h 1867105"/>
              <a:gd name="connsiteX276" fmla="*/ 555625 w 1759489"/>
              <a:gd name="connsiteY276" fmla="*/ 1549400 h 1867105"/>
              <a:gd name="connsiteX277" fmla="*/ 574675 w 1759489"/>
              <a:gd name="connsiteY277" fmla="*/ 1533525 h 1867105"/>
              <a:gd name="connsiteX278" fmla="*/ 581025 w 1759489"/>
              <a:gd name="connsiteY278" fmla="*/ 1524000 h 1867105"/>
              <a:gd name="connsiteX279" fmla="*/ 590550 w 1759489"/>
              <a:gd name="connsiteY279" fmla="*/ 1517650 h 1867105"/>
              <a:gd name="connsiteX280" fmla="*/ 593725 w 1759489"/>
              <a:gd name="connsiteY280" fmla="*/ 1504950 h 1867105"/>
              <a:gd name="connsiteX281" fmla="*/ 600075 w 1759489"/>
              <a:gd name="connsiteY281" fmla="*/ 1495425 h 1867105"/>
              <a:gd name="connsiteX282" fmla="*/ 603250 w 1759489"/>
              <a:gd name="connsiteY282" fmla="*/ 1485900 h 1867105"/>
              <a:gd name="connsiteX283" fmla="*/ 615950 w 1759489"/>
              <a:gd name="connsiteY283" fmla="*/ 1466850 h 1867105"/>
              <a:gd name="connsiteX284" fmla="*/ 619125 w 1759489"/>
              <a:gd name="connsiteY284" fmla="*/ 1457325 h 1867105"/>
              <a:gd name="connsiteX285" fmla="*/ 631825 w 1759489"/>
              <a:gd name="connsiteY285" fmla="*/ 1438275 h 1867105"/>
              <a:gd name="connsiteX286" fmla="*/ 635000 w 1759489"/>
              <a:gd name="connsiteY286" fmla="*/ 1428750 h 1867105"/>
              <a:gd name="connsiteX287" fmla="*/ 644525 w 1759489"/>
              <a:gd name="connsiteY287" fmla="*/ 1425575 h 1867105"/>
              <a:gd name="connsiteX288" fmla="*/ 650875 w 1759489"/>
              <a:gd name="connsiteY288" fmla="*/ 1416050 h 1867105"/>
              <a:gd name="connsiteX289" fmla="*/ 654050 w 1759489"/>
              <a:gd name="connsiteY289" fmla="*/ 1406525 h 1867105"/>
              <a:gd name="connsiteX290" fmla="*/ 663575 w 1759489"/>
              <a:gd name="connsiteY290" fmla="*/ 1397000 h 1867105"/>
              <a:gd name="connsiteX291" fmla="*/ 673100 w 1759489"/>
              <a:gd name="connsiteY291" fmla="*/ 1377950 h 1867105"/>
              <a:gd name="connsiteX292" fmla="*/ 679450 w 1759489"/>
              <a:gd name="connsiteY292" fmla="*/ 1368425 h 1867105"/>
              <a:gd name="connsiteX293" fmla="*/ 685800 w 1759489"/>
              <a:gd name="connsiteY293" fmla="*/ 1349375 h 1867105"/>
              <a:gd name="connsiteX294" fmla="*/ 695325 w 1759489"/>
              <a:gd name="connsiteY294" fmla="*/ 1320800 h 1867105"/>
              <a:gd name="connsiteX295" fmla="*/ 698500 w 1759489"/>
              <a:gd name="connsiteY295" fmla="*/ 1311275 h 1867105"/>
              <a:gd name="connsiteX296" fmla="*/ 701675 w 1759489"/>
              <a:gd name="connsiteY296" fmla="*/ 1301750 h 1867105"/>
              <a:gd name="connsiteX297" fmla="*/ 708025 w 1759489"/>
              <a:gd name="connsiteY297" fmla="*/ 1292225 h 1867105"/>
              <a:gd name="connsiteX298" fmla="*/ 714375 w 1759489"/>
              <a:gd name="connsiteY298" fmla="*/ 1266825 h 1867105"/>
              <a:gd name="connsiteX299" fmla="*/ 717550 w 1759489"/>
              <a:gd name="connsiteY299" fmla="*/ 1257300 h 1867105"/>
              <a:gd name="connsiteX300" fmla="*/ 723900 w 1759489"/>
              <a:gd name="connsiteY300" fmla="*/ 1247775 h 1867105"/>
              <a:gd name="connsiteX301" fmla="*/ 736600 w 1759489"/>
              <a:gd name="connsiteY301" fmla="*/ 1228725 h 1867105"/>
              <a:gd name="connsiteX302" fmla="*/ 762000 w 1759489"/>
              <a:gd name="connsiteY302" fmla="*/ 1222375 h 1867105"/>
              <a:gd name="connsiteX303" fmla="*/ 879475 w 1759489"/>
              <a:gd name="connsiteY303" fmla="*/ 1228725 h 1867105"/>
              <a:gd name="connsiteX304" fmla="*/ 892175 w 1759489"/>
              <a:gd name="connsiteY304" fmla="*/ 1231900 h 1867105"/>
              <a:gd name="connsiteX305" fmla="*/ 908050 w 1759489"/>
              <a:gd name="connsiteY305" fmla="*/ 1247775 h 1867105"/>
              <a:gd name="connsiteX306" fmla="*/ 917575 w 1759489"/>
              <a:gd name="connsiteY306" fmla="*/ 1254125 h 1867105"/>
              <a:gd name="connsiteX307" fmla="*/ 927100 w 1759489"/>
              <a:gd name="connsiteY307" fmla="*/ 1263650 h 1867105"/>
              <a:gd name="connsiteX308" fmla="*/ 946150 w 1759489"/>
              <a:gd name="connsiteY308" fmla="*/ 1276350 h 1867105"/>
              <a:gd name="connsiteX309" fmla="*/ 962025 w 1759489"/>
              <a:gd name="connsiteY309" fmla="*/ 1292225 h 1867105"/>
              <a:gd name="connsiteX310" fmla="*/ 968375 w 1759489"/>
              <a:gd name="connsiteY310" fmla="*/ 1301750 h 1867105"/>
              <a:gd name="connsiteX311" fmla="*/ 977900 w 1759489"/>
              <a:gd name="connsiteY311" fmla="*/ 1308100 h 1867105"/>
              <a:gd name="connsiteX312" fmla="*/ 1000125 w 1759489"/>
              <a:gd name="connsiteY312" fmla="*/ 1320800 h 1867105"/>
              <a:gd name="connsiteX313" fmla="*/ 1012825 w 1759489"/>
              <a:gd name="connsiteY313" fmla="*/ 1339850 h 1867105"/>
              <a:gd name="connsiteX314" fmla="*/ 1019175 w 1759489"/>
              <a:gd name="connsiteY314" fmla="*/ 1349375 h 1867105"/>
              <a:gd name="connsiteX315" fmla="*/ 1028700 w 1759489"/>
              <a:gd name="connsiteY315" fmla="*/ 1368425 h 1867105"/>
              <a:gd name="connsiteX316" fmla="*/ 1038225 w 1759489"/>
              <a:gd name="connsiteY316" fmla="*/ 1371600 h 1867105"/>
              <a:gd name="connsiteX317" fmla="*/ 1054100 w 1759489"/>
              <a:gd name="connsiteY317" fmla="*/ 1384300 h 1867105"/>
              <a:gd name="connsiteX318" fmla="*/ 1060450 w 1759489"/>
              <a:gd name="connsiteY318" fmla="*/ 1393825 h 1867105"/>
              <a:gd name="connsiteX319" fmla="*/ 1130300 w 1759489"/>
              <a:gd name="connsiteY319" fmla="*/ 1390650 h 1867105"/>
              <a:gd name="connsiteX320" fmla="*/ 1136650 w 1759489"/>
              <a:gd name="connsiteY320" fmla="*/ 1381125 h 1867105"/>
              <a:gd name="connsiteX321" fmla="*/ 1146175 w 1759489"/>
              <a:gd name="connsiteY321" fmla="*/ 1374775 h 1867105"/>
              <a:gd name="connsiteX322" fmla="*/ 1152525 w 1759489"/>
              <a:gd name="connsiteY322" fmla="*/ 1365250 h 1867105"/>
              <a:gd name="connsiteX323" fmla="*/ 1168400 w 1759489"/>
              <a:gd name="connsiteY323" fmla="*/ 1362075 h 1867105"/>
              <a:gd name="connsiteX324" fmla="*/ 1177925 w 1759489"/>
              <a:gd name="connsiteY324" fmla="*/ 1358900 h 1867105"/>
              <a:gd name="connsiteX325" fmla="*/ 1244600 w 1759489"/>
              <a:gd name="connsiteY325" fmla="*/ 1346200 h 1867105"/>
              <a:gd name="connsiteX326" fmla="*/ 1254125 w 1759489"/>
              <a:gd name="connsiteY326" fmla="*/ 1343025 h 1867105"/>
              <a:gd name="connsiteX327" fmla="*/ 1273175 w 1759489"/>
              <a:gd name="connsiteY327" fmla="*/ 1330325 h 1867105"/>
              <a:gd name="connsiteX328" fmla="*/ 1279525 w 1759489"/>
              <a:gd name="connsiteY328" fmla="*/ 1320800 h 1867105"/>
              <a:gd name="connsiteX329" fmla="*/ 1311275 w 1759489"/>
              <a:gd name="connsiteY329" fmla="*/ 1330325 h 1867105"/>
              <a:gd name="connsiteX330" fmla="*/ 1323975 w 1759489"/>
              <a:gd name="connsiteY330" fmla="*/ 1333500 h 1867105"/>
              <a:gd name="connsiteX331" fmla="*/ 1365250 w 1759489"/>
              <a:gd name="connsiteY331" fmla="*/ 1339850 h 1867105"/>
              <a:gd name="connsiteX332" fmla="*/ 1371600 w 1759489"/>
              <a:gd name="connsiteY332" fmla="*/ 1349375 h 1867105"/>
              <a:gd name="connsiteX333" fmla="*/ 1381125 w 1759489"/>
              <a:gd name="connsiteY333" fmla="*/ 1368425 h 1867105"/>
              <a:gd name="connsiteX334" fmla="*/ 1390650 w 1759489"/>
              <a:gd name="connsiteY334" fmla="*/ 1371600 h 1867105"/>
              <a:gd name="connsiteX335" fmla="*/ 1425575 w 1759489"/>
              <a:gd name="connsiteY335" fmla="*/ 1368425 h 1867105"/>
              <a:gd name="connsiteX336" fmla="*/ 1428750 w 1759489"/>
              <a:gd name="connsiteY336" fmla="*/ 1358900 h 1867105"/>
              <a:gd name="connsiteX337" fmla="*/ 1438275 w 1759489"/>
              <a:gd name="connsiteY337" fmla="*/ 1355725 h 1867105"/>
              <a:gd name="connsiteX338" fmla="*/ 1447800 w 1759489"/>
              <a:gd name="connsiteY338" fmla="*/ 1336675 h 1867105"/>
              <a:gd name="connsiteX339" fmla="*/ 1457325 w 1759489"/>
              <a:gd name="connsiteY339" fmla="*/ 1333500 h 1867105"/>
              <a:gd name="connsiteX340" fmla="*/ 1476375 w 1759489"/>
              <a:gd name="connsiteY340" fmla="*/ 1320800 h 1867105"/>
              <a:gd name="connsiteX341" fmla="*/ 1485900 w 1759489"/>
              <a:gd name="connsiteY341" fmla="*/ 1317625 h 1867105"/>
              <a:gd name="connsiteX342" fmla="*/ 1504950 w 1759489"/>
              <a:gd name="connsiteY342" fmla="*/ 1304925 h 1867105"/>
              <a:gd name="connsiteX343" fmla="*/ 1514475 w 1759489"/>
              <a:gd name="connsiteY343" fmla="*/ 1301750 h 1867105"/>
              <a:gd name="connsiteX344" fmla="*/ 1533525 w 1759489"/>
              <a:gd name="connsiteY344" fmla="*/ 1285875 h 1867105"/>
              <a:gd name="connsiteX345" fmla="*/ 1536700 w 1759489"/>
              <a:gd name="connsiteY345" fmla="*/ 1273175 h 1867105"/>
              <a:gd name="connsiteX346" fmla="*/ 1565275 w 1759489"/>
              <a:gd name="connsiteY346" fmla="*/ 1250950 h 1867105"/>
              <a:gd name="connsiteX347" fmla="*/ 1574800 w 1759489"/>
              <a:gd name="connsiteY347" fmla="*/ 1244600 h 1867105"/>
              <a:gd name="connsiteX348" fmla="*/ 1635125 w 1759489"/>
              <a:gd name="connsiteY348" fmla="*/ 1238250 h 1867105"/>
              <a:gd name="connsiteX349" fmla="*/ 1641475 w 1759489"/>
              <a:gd name="connsiteY349" fmla="*/ 1206500 h 1867105"/>
              <a:gd name="connsiteX350" fmla="*/ 1654175 w 1759489"/>
              <a:gd name="connsiteY350" fmla="*/ 1162050 h 1867105"/>
              <a:gd name="connsiteX351" fmla="*/ 1663700 w 1759489"/>
              <a:gd name="connsiteY351" fmla="*/ 1092200 h 1867105"/>
              <a:gd name="connsiteX352" fmla="*/ 1673225 w 1759489"/>
              <a:gd name="connsiteY352" fmla="*/ 1073150 h 1867105"/>
              <a:gd name="connsiteX353" fmla="*/ 1676400 w 1759489"/>
              <a:gd name="connsiteY353" fmla="*/ 1063625 h 1867105"/>
              <a:gd name="connsiteX354" fmla="*/ 1682750 w 1759489"/>
              <a:gd name="connsiteY354" fmla="*/ 1054100 h 1867105"/>
              <a:gd name="connsiteX355" fmla="*/ 1698625 w 1759489"/>
              <a:gd name="connsiteY355" fmla="*/ 1028700 h 1867105"/>
              <a:gd name="connsiteX356" fmla="*/ 1708150 w 1759489"/>
              <a:gd name="connsiteY356" fmla="*/ 1006475 h 1867105"/>
              <a:gd name="connsiteX357" fmla="*/ 1720850 w 1759489"/>
              <a:gd name="connsiteY357" fmla="*/ 987425 h 1867105"/>
              <a:gd name="connsiteX358" fmla="*/ 1730375 w 1759489"/>
              <a:gd name="connsiteY358" fmla="*/ 981075 h 1867105"/>
              <a:gd name="connsiteX359" fmla="*/ 1746250 w 1759489"/>
              <a:gd name="connsiteY359" fmla="*/ 958850 h 1867105"/>
              <a:gd name="connsiteX360" fmla="*/ 1758950 w 1759489"/>
              <a:gd name="connsiteY360" fmla="*/ 949325 h 1867105"/>
              <a:gd name="connsiteX361" fmla="*/ 1755775 w 1759489"/>
              <a:gd name="connsiteY361" fmla="*/ 914400 h 1867105"/>
              <a:gd name="connsiteX362" fmla="*/ 1730375 w 1759489"/>
              <a:gd name="connsiteY362" fmla="*/ 908050 h 1867105"/>
              <a:gd name="connsiteX363" fmla="*/ 1711325 w 1759489"/>
              <a:gd name="connsiteY363" fmla="*/ 898525 h 1867105"/>
              <a:gd name="connsiteX364" fmla="*/ 1701800 w 1759489"/>
              <a:gd name="connsiteY364" fmla="*/ 895350 h 1867105"/>
              <a:gd name="connsiteX365" fmla="*/ 1682750 w 1759489"/>
              <a:gd name="connsiteY365" fmla="*/ 876300 h 1867105"/>
              <a:gd name="connsiteX366" fmla="*/ 1670050 w 1759489"/>
              <a:gd name="connsiteY366" fmla="*/ 857250 h 1867105"/>
              <a:gd name="connsiteX367" fmla="*/ 1663700 w 1759489"/>
              <a:gd name="connsiteY367" fmla="*/ 831850 h 1867105"/>
              <a:gd name="connsiteX368" fmla="*/ 1654175 w 1759489"/>
              <a:gd name="connsiteY368" fmla="*/ 828675 h 1867105"/>
              <a:gd name="connsiteX369" fmla="*/ 1628775 w 1759489"/>
              <a:gd name="connsiteY369" fmla="*/ 819150 h 1867105"/>
              <a:gd name="connsiteX370" fmla="*/ 1619250 w 1759489"/>
              <a:gd name="connsiteY370" fmla="*/ 815975 h 1867105"/>
              <a:gd name="connsiteX371" fmla="*/ 1609725 w 1759489"/>
              <a:gd name="connsiteY371" fmla="*/ 809625 h 1867105"/>
              <a:gd name="connsiteX372" fmla="*/ 1533525 w 1759489"/>
              <a:gd name="connsiteY372" fmla="*/ 806450 h 1867105"/>
              <a:gd name="connsiteX373" fmla="*/ 1555750 w 1759489"/>
              <a:gd name="connsiteY373" fmla="*/ 762000 h 1867105"/>
              <a:gd name="connsiteX374" fmla="*/ 1565275 w 1759489"/>
              <a:gd name="connsiteY374" fmla="*/ 758825 h 1867105"/>
              <a:gd name="connsiteX375" fmla="*/ 1558925 w 1759489"/>
              <a:gd name="connsiteY375" fmla="*/ 749300 h 1867105"/>
              <a:gd name="connsiteX376" fmla="*/ 1555750 w 1759489"/>
              <a:gd name="connsiteY376" fmla="*/ 736600 h 1867105"/>
              <a:gd name="connsiteX377" fmla="*/ 1549400 w 1759489"/>
              <a:gd name="connsiteY377" fmla="*/ 708025 h 1867105"/>
              <a:gd name="connsiteX378" fmla="*/ 1543050 w 1759489"/>
              <a:gd name="connsiteY378" fmla="*/ 698500 h 1867105"/>
              <a:gd name="connsiteX379" fmla="*/ 1539875 w 1759489"/>
              <a:gd name="connsiteY379" fmla="*/ 688975 h 1867105"/>
              <a:gd name="connsiteX380" fmla="*/ 1533525 w 1759489"/>
              <a:gd name="connsiteY380" fmla="*/ 679450 h 1867105"/>
              <a:gd name="connsiteX381" fmla="*/ 1527175 w 1759489"/>
              <a:gd name="connsiteY381" fmla="*/ 666750 h 1867105"/>
              <a:gd name="connsiteX382" fmla="*/ 1530350 w 1759489"/>
              <a:gd name="connsiteY382" fmla="*/ 615950 h 1867105"/>
              <a:gd name="connsiteX383" fmla="*/ 1533525 w 1759489"/>
              <a:gd name="connsiteY383" fmla="*/ 606425 h 1867105"/>
              <a:gd name="connsiteX384" fmla="*/ 1546225 w 1759489"/>
              <a:gd name="connsiteY384" fmla="*/ 603250 h 1867105"/>
              <a:gd name="connsiteX385" fmla="*/ 1552575 w 1759489"/>
              <a:gd name="connsiteY385" fmla="*/ 593725 h 1867105"/>
              <a:gd name="connsiteX386" fmla="*/ 1555750 w 1759489"/>
              <a:gd name="connsiteY386" fmla="*/ 581025 h 1867105"/>
              <a:gd name="connsiteX387" fmla="*/ 1558925 w 1759489"/>
              <a:gd name="connsiteY387" fmla="*/ 571500 h 1867105"/>
              <a:gd name="connsiteX388" fmla="*/ 1555750 w 1759489"/>
              <a:gd name="connsiteY388" fmla="*/ 549275 h 1867105"/>
              <a:gd name="connsiteX389" fmla="*/ 1520825 w 1759489"/>
              <a:gd name="connsiteY389" fmla="*/ 539750 h 1867105"/>
              <a:gd name="connsiteX390" fmla="*/ 1504950 w 1759489"/>
              <a:gd name="connsiteY390" fmla="*/ 523875 h 1867105"/>
              <a:gd name="connsiteX391" fmla="*/ 1517650 w 1759489"/>
              <a:gd name="connsiteY391" fmla="*/ 514350 h 1867105"/>
              <a:gd name="connsiteX392" fmla="*/ 1520825 w 1759489"/>
              <a:gd name="connsiteY392" fmla="*/ 504825 h 1867105"/>
              <a:gd name="connsiteX393" fmla="*/ 1539875 w 1759489"/>
              <a:gd name="connsiteY393" fmla="*/ 498475 h 1867105"/>
              <a:gd name="connsiteX394" fmla="*/ 1552575 w 1759489"/>
              <a:gd name="connsiteY394" fmla="*/ 476250 h 1867105"/>
              <a:gd name="connsiteX395" fmla="*/ 1558925 w 1759489"/>
              <a:gd name="connsiteY395" fmla="*/ 466725 h 1867105"/>
              <a:gd name="connsiteX396" fmla="*/ 1562100 w 1759489"/>
              <a:gd name="connsiteY396" fmla="*/ 457200 h 1867105"/>
              <a:gd name="connsiteX397" fmla="*/ 1568450 w 1759489"/>
              <a:gd name="connsiteY397" fmla="*/ 434975 h 1867105"/>
              <a:gd name="connsiteX398" fmla="*/ 1565275 w 1759489"/>
              <a:gd name="connsiteY398" fmla="*/ 393700 h 1867105"/>
              <a:gd name="connsiteX399" fmla="*/ 1562100 w 1759489"/>
              <a:gd name="connsiteY399" fmla="*/ 384175 h 1867105"/>
              <a:gd name="connsiteX400" fmla="*/ 1555750 w 1759489"/>
              <a:gd name="connsiteY400" fmla="*/ 330200 h 1867105"/>
              <a:gd name="connsiteX401" fmla="*/ 1679575 w 1759489"/>
              <a:gd name="connsiteY401" fmla="*/ 320675 h 1867105"/>
              <a:gd name="connsiteX402" fmla="*/ 1698625 w 1759489"/>
              <a:gd name="connsiteY402" fmla="*/ 311150 h 1867105"/>
              <a:gd name="connsiteX403" fmla="*/ 1708150 w 1759489"/>
              <a:gd name="connsiteY403" fmla="*/ 307975 h 1867105"/>
              <a:gd name="connsiteX404" fmla="*/ 1724025 w 1759489"/>
              <a:gd name="connsiteY404" fmla="*/ 301625 h 1867105"/>
              <a:gd name="connsiteX405" fmla="*/ 1739900 w 1759489"/>
              <a:gd name="connsiteY405" fmla="*/ 282575 h 1867105"/>
              <a:gd name="connsiteX406" fmla="*/ 1736725 w 1759489"/>
              <a:gd name="connsiteY406" fmla="*/ 273050 h 1867105"/>
              <a:gd name="connsiteX407" fmla="*/ 1704975 w 1759489"/>
              <a:gd name="connsiteY407" fmla="*/ 266700 h 1867105"/>
              <a:gd name="connsiteX408" fmla="*/ 1701800 w 1759489"/>
              <a:gd name="connsiteY408" fmla="*/ 254000 h 1867105"/>
              <a:gd name="connsiteX409" fmla="*/ 1698625 w 1759489"/>
              <a:gd name="connsiteY409" fmla="*/ 238125 h 1867105"/>
              <a:gd name="connsiteX410" fmla="*/ 1689100 w 1759489"/>
              <a:gd name="connsiteY410" fmla="*/ 225425 h 1867105"/>
              <a:gd name="connsiteX411" fmla="*/ 1682750 w 1759489"/>
              <a:gd name="connsiteY411" fmla="*/ 215900 h 1867105"/>
              <a:gd name="connsiteX412" fmla="*/ 1685925 w 1759489"/>
              <a:gd name="connsiteY412" fmla="*/ 180975 h 1867105"/>
              <a:gd name="connsiteX413" fmla="*/ 1704975 w 1759489"/>
              <a:gd name="connsiteY413" fmla="*/ 174625 h 1867105"/>
              <a:gd name="connsiteX414" fmla="*/ 1746250 w 1759489"/>
              <a:gd name="connsiteY414" fmla="*/ 171450 h 1867105"/>
              <a:gd name="connsiteX415" fmla="*/ 1746250 w 1759489"/>
              <a:gd name="connsiteY415" fmla="*/ 117475 h 1867105"/>
              <a:gd name="connsiteX416" fmla="*/ 1752600 w 1759489"/>
              <a:gd name="connsiteY416" fmla="*/ 101600 h 1867105"/>
              <a:gd name="connsiteX417" fmla="*/ 1755775 w 1759489"/>
              <a:gd name="connsiteY417" fmla="*/ 88900 h 1867105"/>
              <a:gd name="connsiteX418" fmla="*/ 1758950 w 1759489"/>
              <a:gd name="connsiteY418" fmla="*/ 76200 h 1867105"/>
              <a:gd name="connsiteX0-1" fmla="*/ 1758950 w 1759489"/>
              <a:gd name="connsiteY0-2" fmla="*/ 76200 h 1867105"/>
              <a:gd name="connsiteX1-3" fmla="*/ 1755775 w 1759489"/>
              <a:gd name="connsiteY1-4" fmla="*/ 60325 h 1867105"/>
              <a:gd name="connsiteX2-5" fmla="*/ 1749425 w 1759489"/>
              <a:gd name="connsiteY2-6" fmla="*/ 50800 h 1867105"/>
              <a:gd name="connsiteX3-7" fmla="*/ 1746250 w 1759489"/>
              <a:gd name="connsiteY3-8" fmla="*/ 41275 h 1867105"/>
              <a:gd name="connsiteX4-9" fmla="*/ 1739900 w 1759489"/>
              <a:gd name="connsiteY4-10" fmla="*/ 31750 h 1867105"/>
              <a:gd name="connsiteX5-11" fmla="*/ 1724025 w 1759489"/>
              <a:gd name="connsiteY5-12" fmla="*/ 3175 h 1867105"/>
              <a:gd name="connsiteX6-13" fmla="*/ 1714500 w 1759489"/>
              <a:gd name="connsiteY6-14" fmla="*/ 0 h 1867105"/>
              <a:gd name="connsiteX7-15" fmla="*/ 1689100 w 1759489"/>
              <a:gd name="connsiteY7-16" fmla="*/ 6350 h 1867105"/>
              <a:gd name="connsiteX8-17" fmla="*/ 1666875 w 1759489"/>
              <a:gd name="connsiteY8-18" fmla="*/ 15875 h 1867105"/>
              <a:gd name="connsiteX9-19" fmla="*/ 1552575 w 1759489"/>
              <a:gd name="connsiteY9-20" fmla="*/ 19050 h 1867105"/>
              <a:gd name="connsiteX10-21" fmla="*/ 1543050 w 1759489"/>
              <a:gd name="connsiteY10-22" fmla="*/ 28575 h 1867105"/>
              <a:gd name="connsiteX11-23" fmla="*/ 1533525 w 1759489"/>
              <a:gd name="connsiteY11-24" fmla="*/ 31750 h 1867105"/>
              <a:gd name="connsiteX12-25" fmla="*/ 1530350 w 1759489"/>
              <a:gd name="connsiteY12-26" fmla="*/ 41275 h 1867105"/>
              <a:gd name="connsiteX13-27" fmla="*/ 1524000 w 1759489"/>
              <a:gd name="connsiteY13-28" fmla="*/ 50800 h 1867105"/>
              <a:gd name="connsiteX14-29" fmla="*/ 1527175 w 1759489"/>
              <a:gd name="connsiteY14-30" fmla="*/ 98425 h 1867105"/>
              <a:gd name="connsiteX15-31" fmla="*/ 1533525 w 1759489"/>
              <a:gd name="connsiteY15-32" fmla="*/ 107950 h 1867105"/>
              <a:gd name="connsiteX16-33" fmla="*/ 1552575 w 1759489"/>
              <a:gd name="connsiteY16-34" fmla="*/ 114300 h 1867105"/>
              <a:gd name="connsiteX17-35" fmla="*/ 1558925 w 1759489"/>
              <a:gd name="connsiteY17-36" fmla="*/ 139700 h 1867105"/>
              <a:gd name="connsiteX18-37" fmla="*/ 1565275 w 1759489"/>
              <a:gd name="connsiteY18-38" fmla="*/ 149225 h 1867105"/>
              <a:gd name="connsiteX19-39" fmla="*/ 1562100 w 1759489"/>
              <a:gd name="connsiteY19-40" fmla="*/ 168275 h 1867105"/>
              <a:gd name="connsiteX20-41" fmla="*/ 1536700 w 1759489"/>
              <a:gd name="connsiteY20-42" fmla="*/ 184150 h 1867105"/>
              <a:gd name="connsiteX21-43" fmla="*/ 1527175 w 1759489"/>
              <a:gd name="connsiteY21-44" fmla="*/ 190500 h 1867105"/>
              <a:gd name="connsiteX22-45" fmla="*/ 1508125 w 1759489"/>
              <a:gd name="connsiteY22-46" fmla="*/ 196850 h 1867105"/>
              <a:gd name="connsiteX23-47" fmla="*/ 1498600 w 1759489"/>
              <a:gd name="connsiteY23-48" fmla="*/ 200025 h 1867105"/>
              <a:gd name="connsiteX24-49" fmla="*/ 1447800 w 1759489"/>
              <a:gd name="connsiteY24-50" fmla="*/ 196850 h 1867105"/>
              <a:gd name="connsiteX25-51" fmla="*/ 1444625 w 1759489"/>
              <a:gd name="connsiteY25-52" fmla="*/ 187325 h 1867105"/>
              <a:gd name="connsiteX26-53" fmla="*/ 1457325 w 1759489"/>
              <a:gd name="connsiteY26-54" fmla="*/ 165100 h 1867105"/>
              <a:gd name="connsiteX27-55" fmla="*/ 1460500 w 1759489"/>
              <a:gd name="connsiteY27-56" fmla="*/ 155575 h 1867105"/>
              <a:gd name="connsiteX28-57" fmla="*/ 1479550 w 1759489"/>
              <a:gd name="connsiteY28-58" fmla="*/ 152400 h 1867105"/>
              <a:gd name="connsiteX29-59" fmla="*/ 1489075 w 1759489"/>
              <a:gd name="connsiteY29-60" fmla="*/ 146050 h 1867105"/>
              <a:gd name="connsiteX30-61" fmla="*/ 1482725 w 1759489"/>
              <a:gd name="connsiteY30-62" fmla="*/ 101600 h 1867105"/>
              <a:gd name="connsiteX31-63" fmla="*/ 1470025 w 1759489"/>
              <a:gd name="connsiteY31-64" fmla="*/ 82550 h 1867105"/>
              <a:gd name="connsiteX32-65" fmla="*/ 1466850 w 1759489"/>
              <a:gd name="connsiteY32-66" fmla="*/ 53975 h 1867105"/>
              <a:gd name="connsiteX33-67" fmla="*/ 1444625 w 1759489"/>
              <a:gd name="connsiteY33-68" fmla="*/ 66675 h 1867105"/>
              <a:gd name="connsiteX34-69" fmla="*/ 1431925 w 1759489"/>
              <a:gd name="connsiteY34-70" fmla="*/ 85725 h 1867105"/>
              <a:gd name="connsiteX35-71" fmla="*/ 1425575 w 1759489"/>
              <a:gd name="connsiteY35-72" fmla="*/ 95250 h 1867105"/>
              <a:gd name="connsiteX36-73" fmla="*/ 1419225 w 1759489"/>
              <a:gd name="connsiteY36-74" fmla="*/ 114300 h 1867105"/>
              <a:gd name="connsiteX37-75" fmla="*/ 1416050 w 1759489"/>
              <a:gd name="connsiteY37-76" fmla="*/ 123825 h 1867105"/>
              <a:gd name="connsiteX38-77" fmla="*/ 1409700 w 1759489"/>
              <a:gd name="connsiteY38-78" fmla="*/ 133350 h 1867105"/>
              <a:gd name="connsiteX39-79" fmla="*/ 1406525 w 1759489"/>
              <a:gd name="connsiteY39-80" fmla="*/ 146050 h 1867105"/>
              <a:gd name="connsiteX40-81" fmla="*/ 1403350 w 1759489"/>
              <a:gd name="connsiteY40-82" fmla="*/ 168275 h 1867105"/>
              <a:gd name="connsiteX41-83" fmla="*/ 1393825 w 1759489"/>
              <a:gd name="connsiteY41-84" fmla="*/ 174625 h 1867105"/>
              <a:gd name="connsiteX42-85" fmla="*/ 1377950 w 1759489"/>
              <a:gd name="connsiteY42-86" fmla="*/ 190500 h 1867105"/>
              <a:gd name="connsiteX43-87" fmla="*/ 1371600 w 1759489"/>
              <a:gd name="connsiteY43-88" fmla="*/ 200025 h 1867105"/>
              <a:gd name="connsiteX44-89" fmla="*/ 1352550 w 1759489"/>
              <a:gd name="connsiteY44-90" fmla="*/ 212725 h 1867105"/>
              <a:gd name="connsiteX45-91" fmla="*/ 1343025 w 1759489"/>
              <a:gd name="connsiteY45-92" fmla="*/ 219075 h 1867105"/>
              <a:gd name="connsiteX46-93" fmla="*/ 1323975 w 1759489"/>
              <a:gd name="connsiteY46-94" fmla="*/ 225425 h 1867105"/>
              <a:gd name="connsiteX47-95" fmla="*/ 1327150 w 1759489"/>
              <a:gd name="connsiteY47-96" fmla="*/ 234950 h 1867105"/>
              <a:gd name="connsiteX48-97" fmla="*/ 1346200 w 1759489"/>
              <a:gd name="connsiteY48-98" fmla="*/ 241300 h 1867105"/>
              <a:gd name="connsiteX49-99" fmla="*/ 1358900 w 1759489"/>
              <a:gd name="connsiteY49-100" fmla="*/ 254000 h 1867105"/>
              <a:gd name="connsiteX50-101" fmla="*/ 1368425 w 1759489"/>
              <a:gd name="connsiteY50-102" fmla="*/ 276225 h 1867105"/>
              <a:gd name="connsiteX51-103" fmla="*/ 1387475 w 1759489"/>
              <a:gd name="connsiteY51-104" fmla="*/ 288925 h 1867105"/>
              <a:gd name="connsiteX52-105" fmla="*/ 1409700 w 1759489"/>
              <a:gd name="connsiteY52-106" fmla="*/ 295275 h 1867105"/>
              <a:gd name="connsiteX53-107" fmla="*/ 1419225 w 1759489"/>
              <a:gd name="connsiteY53-108" fmla="*/ 298450 h 1867105"/>
              <a:gd name="connsiteX54-109" fmla="*/ 1400175 w 1759489"/>
              <a:gd name="connsiteY54-110" fmla="*/ 311150 h 1867105"/>
              <a:gd name="connsiteX55-111" fmla="*/ 1349375 w 1759489"/>
              <a:gd name="connsiteY55-112" fmla="*/ 317500 h 1867105"/>
              <a:gd name="connsiteX56-113" fmla="*/ 1330325 w 1759489"/>
              <a:gd name="connsiteY56-114" fmla="*/ 327025 h 1867105"/>
              <a:gd name="connsiteX57-115" fmla="*/ 1308100 w 1759489"/>
              <a:gd name="connsiteY57-116" fmla="*/ 352425 h 1867105"/>
              <a:gd name="connsiteX58-117" fmla="*/ 1301750 w 1759489"/>
              <a:gd name="connsiteY58-118" fmla="*/ 361950 h 1867105"/>
              <a:gd name="connsiteX59-119" fmla="*/ 1260475 w 1759489"/>
              <a:gd name="connsiteY59-120" fmla="*/ 365125 h 1867105"/>
              <a:gd name="connsiteX60-121" fmla="*/ 1254125 w 1759489"/>
              <a:gd name="connsiteY60-122" fmla="*/ 355600 h 1867105"/>
              <a:gd name="connsiteX61-123" fmla="*/ 1203325 w 1759489"/>
              <a:gd name="connsiteY61-124" fmla="*/ 346075 h 1867105"/>
              <a:gd name="connsiteX62-125" fmla="*/ 1216025 w 1759489"/>
              <a:gd name="connsiteY62-126" fmla="*/ 349250 h 1867105"/>
              <a:gd name="connsiteX63-127" fmla="*/ 1219200 w 1759489"/>
              <a:gd name="connsiteY63-128" fmla="*/ 396875 h 1867105"/>
              <a:gd name="connsiteX64-129" fmla="*/ 1190625 w 1759489"/>
              <a:gd name="connsiteY64-130" fmla="*/ 393700 h 1867105"/>
              <a:gd name="connsiteX65-131" fmla="*/ 1171575 w 1759489"/>
              <a:gd name="connsiteY65-132" fmla="*/ 384175 h 1867105"/>
              <a:gd name="connsiteX66-133" fmla="*/ 1117600 w 1759489"/>
              <a:gd name="connsiteY66-134" fmla="*/ 381000 h 1867105"/>
              <a:gd name="connsiteX67-135" fmla="*/ 1079500 w 1759489"/>
              <a:gd name="connsiteY67-136" fmla="*/ 381000 h 1867105"/>
              <a:gd name="connsiteX68-137" fmla="*/ 1041400 w 1759489"/>
              <a:gd name="connsiteY68-138" fmla="*/ 384175 h 1867105"/>
              <a:gd name="connsiteX69-139" fmla="*/ 1019175 w 1759489"/>
              <a:gd name="connsiteY69-140" fmla="*/ 390525 h 1867105"/>
              <a:gd name="connsiteX70-141" fmla="*/ 1009650 w 1759489"/>
              <a:gd name="connsiteY70-142" fmla="*/ 396875 h 1867105"/>
              <a:gd name="connsiteX71-143" fmla="*/ 955675 w 1759489"/>
              <a:gd name="connsiteY71-144" fmla="*/ 400050 h 1867105"/>
              <a:gd name="connsiteX72-145" fmla="*/ 946150 w 1759489"/>
              <a:gd name="connsiteY72-146" fmla="*/ 466725 h 1867105"/>
              <a:gd name="connsiteX73-147" fmla="*/ 936625 w 1759489"/>
              <a:gd name="connsiteY73-148" fmla="*/ 476250 h 1867105"/>
              <a:gd name="connsiteX74-149" fmla="*/ 927100 w 1759489"/>
              <a:gd name="connsiteY74-150" fmla="*/ 495300 h 1867105"/>
              <a:gd name="connsiteX75-151" fmla="*/ 920750 w 1759489"/>
              <a:gd name="connsiteY75-152" fmla="*/ 504825 h 1867105"/>
              <a:gd name="connsiteX76-153" fmla="*/ 923925 w 1759489"/>
              <a:gd name="connsiteY76-154" fmla="*/ 514350 h 1867105"/>
              <a:gd name="connsiteX77-155" fmla="*/ 920750 w 1759489"/>
              <a:gd name="connsiteY77-156" fmla="*/ 530225 h 1867105"/>
              <a:gd name="connsiteX78-157" fmla="*/ 889000 w 1759489"/>
              <a:gd name="connsiteY78-158" fmla="*/ 546100 h 1867105"/>
              <a:gd name="connsiteX79-159" fmla="*/ 879475 w 1759489"/>
              <a:gd name="connsiteY79-160" fmla="*/ 549275 h 1867105"/>
              <a:gd name="connsiteX80-161" fmla="*/ 860425 w 1759489"/>
              <a:gd name="connsiteY80-162" fmla="*/ 552450 h 1867105"/>
              <a:gd name="connsiteX81-163" fmla="*/ 850900 w 1759489"/>
              <a:gd name="connsiteY81-164" fmla="*/ 555625 h 1867105"/>
              <a:gd name="connsiteX82-165" fmla="*/ 768350 w 1759489"/>
              <a:gd name="connsiteY82-166" fmla="*/ 568325 h 1867105"/>
              <a:gd name="connsiteX83-167" fmla="*/ 746125 w 1759489"/>
              <a:gd name="connsiteY83-168" fmla="*/ 571500 h 1867105"/>
              <a:gd name="connsiteX84-169" fmla="*/ 742950 w 1759489"/>
              <a:gd name="connsiteY84-170" fmla="*/ 581025 h 1867105"/>
              <a:gd name="connsiteX85-171" fmla="*/ 730250 w 1759489"/>
              <a:gd name="connsiteY85-172" fmla="*/ 584200 h 1867105"/>
              <a:gd name="connsiteX86-173" fmla="*/ 708025 w 1759489"/>
              <a:gd name="connsiteY86-174" fmla="*/ 593725 h 1867105"/>
              <a:gd name="connsiteX87-175" fmla="*/ 704850 w 1759489"/>
              <a:gd name="connsiteY87-176" fmla="*/ 603250 h 1867105"/>
              <a:gd name="connsiteX88-177" fmla="*/ 717550 w 1759489"/>
              <a:gd name="connsiteY88-178" fmla="*/ 619125 h 1867105"/>
              <a:gd name="connsiteX89-179" fmla="*/ 736600 w 1759489"/>
              <a:gd name="connsiteY89-180" fmla="*/ 622300 h 1867105"/>
              <a:gd name="connsiteX90-181" fmla="*/ 755650 w 1759489"/>
              <a:gd name="connsiteY90-182" fmla="*/ 635000 h 1867105"/>
              <a:gd name="connsiteX91-183" fmla="*/ 765175 w 1759489"/>
              <a:gd name="connsiteY91-184" fmla="*/ 641350 h 1867105"/>
              <a:gd name="connsiteX92-185" fmla="*/ 762000 w 1759489"/>
              <a:gd name="connsiteY92-186" fmla="*/ 657225 h 1867105"/>
              <a:gd name="connsiteX93-187" fmla="*/ 727075 w 1759489"/>
              <a:gd name="connsiteY93-188" fmla="*/ 654050 h 1867105"/>
              <a:gd name="connsiteX94-189" fmla="*/ 669925 w 1759489"/>
              <a:gd name="connsiteY94-190" fmla="*/ 650875 h 1867105"/>
              <a:gd name="connsiteX95-191" fmla="*/ 622300 w 1759489"/>
              <a:gd name="connsiteY95-192" fmla="*/ 641350 h 1867105"/>
              <a:gd name="connsiteX96-193" fmla="*/ 612775 w 1759489"/>
              <a:gd name="connsiteY96-194" fmla="*/ 638175 h 1867105"/>
              <a:gd name="connsiteX97-195" fmla="*/ 600075 w 1759489"/>
              <a:gd name="connsiteY97-196" fmla="*/ 635000 h 1867105"/>
              <a:gd name="connsiteX98-197" fmla="*/ 590550 w 1759489"/>
              <a:gd name="connsiteY98-198" fmla="*/ 628650 h 1867105"/>
              <a:gd name="connsiteX99-199" fmla="*/ 577850 w 1759489"/>
              <a:gd name="connsiteY99-200" fmla="*/ 625475 h 1867105"/>
              <a:gd name="connsiteX100-201" fmla="*/ 574675 w 1759489"/>
              <a:gd name="connsiteY100-202" fmla="*/ 615950 h 1867105"/>
              <a:gd name="connsiteX101-203" fmla="*/ 555625 w 1759489"/>
              <a:gd name="connsiteY101-204" fmla="*/ 609600 h 1867105"/>
              <a:gd name="connsiteX102-205" fmla="*/ 536575 w 1759489"/>
              <a:gd name="connsiteY102-206" fmla="*/ 600075 h 1867105"/>
              <a:gd name="connsiteX103-207" fmla="*/ 530225 w 1759489"/>
              <a:gd name="connsiteY103-208" fmla="*/ 590550 h 1867105"/>
              <a:gd name="connsiteX104-209" fmla="*/ 520700 w 1759489"/>
              <a:gd name="connsiteY104-210" fmla="*/ 584200 h 1867105"/>
              <a:gd name="connsiteX105-211" fmla="*/ 508000 w 1759489"/>
              <a:gd name="connsiteY105-212" fmla="*/ 568325 h 1867105"/>
              <a:gd name="connsiteX106-213" fmla="*/ 504825 w 1759489"/>
              <a:gd name="connsiteY106-214" fmla="*/ 558800 h 1867105"/>
              <a:gd name="connsiteX107-215" fmla="*/ 501650 w 1759489"/>
              <a:gd name="connsiteY107-216" fmla="*/ 517525 h 1867105"/>
              <a:gd name="connsiteX108-217" fmla="*/ 485775 w 1759489"/>
              <a:gd name="connsiteY108-218" fmla="*/ 520700 h 1867105"/>
              <a:gd name="connsiteX109-219" fmla="*/ 454025 w 1759489"/>
              <a:gd name="connsiteY109-220" fmla="*/ 523875 h 1867105"/>
              <a:gd name="connsiteX110-221" fmla="*/ 457200 w 1759489"/>
              <a:gd name="connsiteY110-222" fmla="*/ 603250 h 1867105"/>
              <a:gd name="connsiteX111-223" fmla="*/ 460375 w 1759489"/>
              <a:gd name="connsiteY111-224" fmla="*/ 612775 h 1867105"/>
              <a:gd name="connsiteX112-225" fmla="*/ 466725 w 1759489"/>
              <a:gd name="connsiteY112-226" fmla="*/ 622300 h 1867105"/>
              <a:gd name="connsiteX113-227" fmla="*/ 460375 w 1759489"/>
              <a:gd name="connsiteY113-228" fmla="*/ 673100 h 1867105"/>
              <a:gd name="connsiteX114-229" fmla="*/ 454025 w 1759489"/>
              <a:gd name="connsiteY114-230" fmla="*/ 682625 h 1867105"/>
              <a:gd name="connsiteX115-231" fmla="*/ 457200 w 1759489"/>
              <a:gd name="connsiteY115-232" fmla="*/ 714375 h 1867105"/>
              <a:gd name="connsiteX116-233" fmla="*/ 463550 w 1759489"/>
              <a:gd name="connsiteY116-234" fmla="*/ 746125 h 1867105"/>
              <a:gd name="connsiteX117-235" fmla="*/ 460375 w 1759489"/>
              <a:gd name="connsiteY117-236" fmla="*/ 758825 h 1867105"/>
              <a:gd name="connsiteX118-237" fmla="*/ 438150 w 1759489"/>
              <a:gd name="connsiteY118-238" fmla="*/ 755650 h 1867105"/>
              <a:gd name="connsiteX119-239" fmla="*/ 419100 w 1759489"/>
              <a:gd name="connsiteY119-240" fmla="*/ 746125 h 1867105"/>
              <a:gd name="connsiteX120-241" fmla="*/ 422275 w 1759489"/>
              <a:gd name="connsiteY120-242" fmla="*/ 723900 h 1867105"/>
              <a:gd name="connsiteX121-243" fmla="*/ 431800 w 1759489"/>
              <a:gd name="connsiteY121-244" fmla="*/ 752475 h 1867105"/>
              <a:gd name="connsiteX122-245" fmla="*/ 428625 w 1759489"/>
              <a:gd name="connsiteY122-246" fmla="*/ 742950 h 1867105"/>
              <a:gd name="connsiteX123-247" fmla="*/ 425450 w 1759489"/>
              <a:gd name="connsiteY123-248" fmla="*/ 730250 h 1867105"/>
              <a:gd name="connsiteX124-249" fmla="*/ 412750 w 1759489"/>
              <a:gd name="connsiteY124-250" fmla="*/ 727075 h 1867105"/>
              <a:gd name="connsiteX125-251" fmla="*/ 403225 w 1759489"/>
              <a:gd name="connsiteY125-252" fmla="*/ 723900 h 1867105"/>
              <a:gd name="connsiteX126-253" fmla="*/ 384175 w 1759489"/>
              <a:gd name="connsiteY126-254" fmla="*/ 720725 h 1867105"/>
              <a:gd name="connsiteX127-255" fmla="*/ 368300 w 1759489"/>
              <a:gd name="connsiteY127-256" fmla="*/ 717550 h 1867105"/>
              <a:gd name="connsiteX128-257" fmla="*/ 361950 w 1759489"/>
              <a:gd name="connsiteY128-258" fmla="*/ 708025 h 1867105"/>
              <a:gd name="connsiteX129-259" fmla="*/ 358775 w 1759489"/>
              <a:gd name="connsiteY129-260" fmla="*/ 685800 h 1867105"/>
              <a:gd name="connsiteX130-261" fmla="*/ 349250 w 1759489"/>
              <a:gd name="connsiteY130-262" fmla="*/ 682625 h 1867105"/>
              <a:gd name="connsiteX131-263" fmla="*/ 320675 w 1759489"/>
              <a:gd name="connsiteY131-264" fmla="*/ 685800 h 1867105"/>
              <a:gd name="connsiteX132-265" fmla="*/ 317500 w 1759489"/>
              <a:gd name="connsiteY132-266" fmla="*/ 695325 h 1867105"/>
              <a:gd name="connsiteX133-267" fmla="*/ 307975 w 1759489"/>
              <a:gd name="connsiteY133-268" fmla="*/ 698500 h 1867105"/>
              <a:gd name="connsiteX134-269" fmla="*/ 269875 w 1759489"/>
              <a:gd name="connsiteY134-270" fmla="*/ 695325 h 1867105"/>
              <a:gd name="connsiteX135-271" fmla="*/ 273050 w 1759489"/>
              <a:gd name="connsiteY135-272" fmla="*/ 666750 h 1867105"/>
              <a:gd name="connsiteX136-273" fmla="*/ 269875 w 1759489"/>
              <a:gd name="connsiteY136-274" fmla="*/ 638175 h 1867105"/>
              <a:gd name="connsiteX137-275" fmla="*/ 266700 w 1759489"/>
              <a:gd name="connsiteY137-276" fmla="*/ 628650 h 1867105"/>
              <a:gd name="connsiteX138-277" fmla="*/ 257175 w 1759489"/>
              <a:gd name="connsiteY138-278" fmla="*/ 622300 h 1867105"/>
              <a:gd name="connsiteX139-279" fmla="*/ 206375 w 1759489"/>
              <a:gd name="connsiteY139-280" fmla="*/ 625475 h 1867105"/>
              <a:gd name="connsiteX140-281" fmla="*/ 200025 w 1759489"/>
              <a:gd name="connsiteY140-282" fmla="*/ 635000 h 1867105"/>
              <a:gd name="connsiteX141-283" fmla="*/ 180975 w 1759489"/>
              <a:gd name="connsiteY141-284" fmla="*/ 644525 h 1867105"/>
              <a:gd name="connsiteX142-285" fmla="*/ 171450 w 1759489"/>
              <a:gd name="connsiteY142-286" fmla="*/ 650875 h 1867105"/>
              <a:gd name="connsiteX143-287" fmla="*/ 133350 w 1759489"/>
              <a:gd name="connsiteY143-288" fmla="*/ 628650 h 1867105"/>
              <a:gd name="connsiteX144-289" fmla="*/ 133350 w 1759489"/>
              <a:gd name="connsiteY144-290" fmla="*/ 628650 h 1867105"/>
              <a:gd name="connsiteX145-291" fmla="*/ 123825 w 1759489"/>
              <a:gd name="connsiteY145-292" fmla="*/ 622300 h 1867105"/>
              <a:gd name="connsiteX146-293" fmla="*/ 104775 w 1759489"/>
              <a:gd name="connsiteY146-294" fmla="*/ 615950 h 1867105"/>
              <a:gd name="connsiteX147-295" fmla="*/ 82550 w 1759489"/>
              <a:gd name="connsiteY147-296" fmla="*/ 625475 h 1867105"/>
              <a:gd name="connsiteX148-297" fmla="*/ 73025 w 1759489"/>
              <a:gd name="connsiteY148-298" fmla="*/ 628650 h 1867105"/>
              <a:gd name="connsiteX149-299" fmla="*/ 53975 w 1759489"/>
              <a:gd name="connsiteY149-300" fmla="*/ 641350 h 1867105"/>
              <a:gd name="connsiteX150-301" fmla="*/ 0 w 1759489"/>
              <a:gd name="connsiteY150-302" fmla="*/ 647700 h 1867105"/>
              <a:gd name="connsiteX151-303" fmla="*/ 3175 w 1759489"/>
              <a:gd name="connsiteY151-304" fmla="*/ 660400 h 1867105"/>
              <a:gd name="connsiteX152-305" fmla="*/ 41275 w 1759489"/>
              <a:gd name="connsiteY152-306" fmla="*/ 663575 h 1867105"/>
              <a:gd name="connsiteX153-307" fmla="*/ 60325 w 1759489"/>
              <a:gd name="connsiteY153-308" fmla="*/ 673100 h 1867105"/>
              <a:gd name="connsiteX154-309" fmla="*/ 79375 w 1759489"/>
              <a:gd name="connsiteY154-310" fmla="*/ 688975 h 1867105"/>
              <a:gd name="connsiteX155-311" fmla="*/ 82550 w 1759489"/>
              <a:gd name="connsiteY155-312" fmla="*/ 698500 h 1867105"/>
              <a:gd name="connsiteX156-313" fmla="*/ 88900 w 1759489"/>
              <a:gd name="connsiteY156-314" fmla="*/ 708025 h 1867105"/>
              <a:gd name="connsiteX157-315" fmla="*/ 85725 w 1759489"/>
              <a:gd name="connsiteY157-316" fmla="*/ 733425 h 1867105"/>
              <a:gd name="connsiteX158-317" fmla="*/ 60325 w 1759489"/>
              <a:gd name="connsiteY158-318" fmla="*/ 730250 h 1867105"/>
              <a:gd name="connsiteX159-319" fmla="*/ 57150 w 1759489"/>
              <a:gd name="connsiteY159-320" fmla="*/ 717550 h 1867105"/>
              <a:gd name="connsiteX160-321" fmla="*/ 53975 w 1759489"/>
              <a:gd name="connsiteY160-322" fmla="*/ 708025 h 1867105"/>
              <a:gd name="connsiteX161-323" fmla="*/ 34925 w 1759489"/>
              <a:gd name="connsiteY161-324" fmla="*/ 698500 h 1867105"/>
              <a:gd name="connsiteX162-325" fmla="*/ 9525 w 1759489"/>
              <a:gd name="connsiteY162-326" fmla="*/ 701675 h 1867105"/>
              <a:gd name="connsiteX163-327" fmla="*/ 6350 w 1759489"/>
              <a:gd name="connsiteY163-328" fmla="*/ 723900 h 1867105"/>
              <a:gd name="connsiteX164-329" fmla="*/ 19050 w 1759489"/>
              <a:gd name="connsiteY164-330" fmla="*/ 758825 h 1867105"/>
              <a:gd name="connsiteX165-331" fmla="*/ 28575 w 1759489"/>
              <a:gd name="connsiteY165-332" fmla="*/ 777875 h 1867105"/>
              <a:gd name="connsiteX166-333" fmla="*/ 38100 w 1759489"/>
              <a:gd name="connsiteY166-334" fmla="*/ 787400 h 1867105"/>
              <a:gd name="connsiteX167-335" fmla="*/ 50800 w 1759489"/>
              <a:gd name="connsiteY167-336" fmla="*/ 790575 h 1867105"/>
              <a:gd name="connsiteX168-337" fmla="*/ 66675 w 1759489"/>
              <a:gd name="connsiteY168-338" fmla="*/ 787400 h 1867105"/>
              <a:gd name="connsiteX169-339" fmla="*/ 73025 w 1759489"/>
              <a:gd name="connsiteY169-340" fmla="*/ 774700 h 1867105"/>
              <a:gd name="connsiteX170-341" fmla="*/ 82550 w 1759489"/>
              <a:gd name="connsiteY170-342" fmla="*/ 806450 h 1867105"/>
              <a:gd name="connsiteX171-343" fmla="*/ 88900 w 1759489"/>
              <a:gd name="connsiteY171-344" fmla="*/ 815975 h 1867105"/>
              <a:gd name="connsiteX172-345" fmla="*/ 92075 w 1759489"/>
              <a:gd name="connsiteY172-346" fmla="*/ 828675 h 1867105"/>
              <a:gd name="connsiteX173-347" fmla="*/ 139700 w 1759489"/>
              <a:gd name="connsiteY173-348" fmla="*/ 844550 h 1867105"/>
              <a:gd name="connsiteX174-349" fmla="*/ 152400 w 1759489"/>
              <a:gd name="connsiteY174-350" fmla="*/ 850900 h 1867105"/>
              <a:gd name="connsiteX175-351" fmla="*/ 161925 w 1759489"/>
              <a:gd name="connsiteY175-352" fmla="*/ 857250 h 1867105"/>
              <a:gd name="connsiteX176-353" fmla="*/ 174625 w 1759489"/>
              <a:gd name="connsiteY176-354" fmla="*/ 860425 h 1867105"/>
              <a:gd name="connsiteX177-355" fmla="*/ 184150 w 1759489"/>
              <a:gd name="connsiteY177-356" fmla="*/ 866775 h 1867105"/>
              <a:gd name="connsiteX178-357" fmla="*/ 174625 w 1759489"/>
              <a:gd name="connsiteY178-358" fmla="*/ 873125 h 1867105"/>
              <a:gd name="connsiteX179-359" fmla="*/ 158750 w 1759489"/>
              <a:gd name="connsiteY179-360" fmla="*/ 876300 h 1867105"/>
              <a:gd name="connsiteX180-361" fmla="*/ 161925 w 1759489"/>
              <a:gd name="connsiteY180-362" fmla="*/ 923925 h 1867105"/>
              <a:gd name="connsiteX181-363" fmla="*/ 165100 w 1759489"/>
              <a:gd name="connsiteY181-364" fmla="*/ 933450 h 1867105"/>
              <a:gd name="connsiteX182-365" fmla="*/ 174625 w 1759489"/>
              <a:gd name="connsiteY182-366" fmla="*/ 930275 h 1867105"/>
              <a:gd name="connsiteX183-367" fmla="*/ 177800 w 1759489"/>
              <a:gd name="connsiteY183-368" fmla="*/ 920750 h 1867105"/>
              <a:gd name="connsiteX184-369" fmla="*/ 196850 w 1759489"/>
              <a:gd name="connsiteY184-370" fmla="*/ 914400 h 1867105"/>
              <a:gd name="connsiteX185-371" fmla="*/ 215900 w 1759489"/>
              <a:gd name="connsiteY185-372" fmla="*/ 904875 h 1867105"/>
              <a:gd name="connsiteX186-373" fmla="*/ 222250 w 1759489"/>
              <a:gd name="connsiteY186-374" fmla="*/ 914400 h 1867105"/>
              <a:gd name="connsiteX187-375" fmla="*/ 241300 w 1759489"/>
              <a:gd name="connsiteY187-376" fmla="*/ 952500 h 1867105"/>
              <a:gd name="connsiteX188-377" fmla="*/ 250825 w 1759489"/>
              <a:gd name="connsiteY188-378" fmla="*/ 955675 h 1867105"/>
              <a:gd name="connsiteX189-379" fmla="*/ 254000 w 1759489"/>
              <a:gd name="connsiteY189-380" fmla="*/ 987425 h 1867105"/>
              <a:gd name="connsiteX190-381" fmla="*/ 257175 w 1759489"/>
              <a:gd name="connsiteY190-382" fmla="*/ 1019175 h 1867105"/>
              <a:gd name="connsiteX191-383" fmla="*/ 266700 w 1759489"/>
              <a:gd name="connsiteY191-384" fmla="*/ 1028700 h 1867105"/>
              <a:gd name="connsiteX192-385" fmla="*/ 282575 w 1759489"/>
              <a:gd name="connsiteY192-386" fmla="*/ 1041400 h 1867105"/>
              <a:gd name="connsiteX193-387" fmla="*/ 288925 w 1759489"/>
              <a:gd name="connsiteY193-388" fmla="*/ 1050925 h 1867105"/>
              <a:gd name="connsiteX194-389" fmla="*/ 298450 w 1759489"/>
              <a:gd name="connsiteY194-390" fmla="*/ 1057275 h 1867105"/>
              <a:gd name="connsiteX195-391" fmla="*/ 282575 w 1759489"/>
              <a:gd name="connsiteY195-392" fmla="*/ 1073150 h 1867105"/>
              <a:gd name="connsiteX196-393" fmla="*/ 269875 w 1759489"/>
              <a:gd name="connsiteY196-394" fmla="*/ 1092200 h 1867105"/>
              <a:gd name="connsiteX197-395" fmla="*/ 276225 w 1759489"/>
              <a:gd name="connsiteY197-396" fmla="*/ 1127125 h 1867105"/>
              <a:gd name="connsiteX198-397" fmla="*/ 288925 w 1759489"/>
              <a:gd name="connsiteY198-398" fmla="*/ 1146175 h 1867105"/>
              <a:gd name="connsiteX199-399" fmla="*/ 298450 w 1759489"/>
              <a:gd name="connsiteY199-400" fmla="*/ 1149350 h 1867105"/>
              <a:gd name="connsiteX200-401" fmla="*/ 314325 w 1759489"/>
              <a:gd name="connsiteY200-402" fmla="*/ 1171575 h 1867105"/>
              <a:gd name="connsiteX201-403" fmla="*/ 320675 w 1759489"/>
              <a:gd name="connsiteY201-404" fmla="*/ 1181100 h 1867105"/>
              <a:gd name="connsiteX202-405" fmla="*/ 330200 w 1759489"/>
              <a:gd name="connsiteY202-406" fmla="*/ 1187450 h 1867105"/>
              <a:gd name="connsiteX203-407" fmla="*/ 352425 w 1759489"/>
              <a:gd name="connsiteY203-408" fmla="*/ 1209675 h 1867105"/>
              <a:gd name="connsiteX204-409" fmla="*/ 365125 w 1759489"/>
              <a:gd name="connsiteY204-410" fmla="*/ 1212850 h 1867105"/>
              <a:gd name="connsiteX205-411" fmla="*/ 352425 w 1759489"/>
              <a:gd name="connsiteY205-412" fmla="*/ 1241425 h 1867105"/>
              <a:gd name="connsiteX206-413" fmla="*/ 349250 w 1759489"/>
              <a:gd name="connsiteY206-414" fmla="*/ 1301750 h 1867105"/>
              <a:gd name="connsiteX207-415" fmla="*/ 346075 w 1759489"/>
              <a:gd name="connsiteY207-416" fmla="*/ 1311275 h 1867105"/>
              <a:gd name="connsiteX208-417" fmla="*/ 342900 w 1759489"/>
              <a:gd name="connsiteY208-418" fmla="*/ 1330325 h 1867105"/>
              <a:gd name="connsiteX209-419" fmla="*/ 317500 w 1759489"/>
              <a:gd name="connsiteY209-420" fmla="*/ 1333500 h 1867105"/>
              <a:gd name="connsiteX210-421" fmla="*/ 320675 w 1759489"/>
              <a:gd name="connsiteY210-422" fmla="*/ 1346200 h 1867105"/>
              <a:gd name="connsiteX211-423" fmla="*/ 323850 w 1759489"/>
              <a:gd name="connsiteY211-424" fmla="*/ 1362075 h 1867105"/>
              <a:gd name="connsiteX212-425" fmla="*/ 333375 w 1759489"/>
              <a:gd name="connsiteY212-426" fmla="*/ 1371600 h 1867105"/>
              <a:gd name="connsiteX213-427" fmla="*/ 346075 w 1759489"/>
              <a:gd name="connsiteY213-428" fmla="*/ 1387475 h 1867105"/>
              <a:gd name="connsiteX214-429" fmla="*/ 371475 w 1759489"/>
              <a:gd name="connsiteY214-430" fmla="*/ 1409700 h 1867105"/>
              <a:gd name="connsiteX215-431" fmla="*/ 365125 w 1759489"/>
              <a:gd name="connsiteY215-432" fmla="*/ 1450975 h 1867105"/>
              <a:gd name="connsiteX216-433" fmla="*/ 361950 w 1759489"/>
              <a:gd name="connsiteY216-434" fmla="*/ 1460500 h 1867105"/>
              <a:gd name="connsiteX217-435" fmla="*/ 346075 w 1759489"/>
              <a:gd name="connsiteY217-436" fmla="*/ 1403350 h 1867105"/>
              <a:gd name="connsiteX218-437" fmla="*/ 330200 w 1759489"/>
              <a:gd name="connsiteY218-438" fmla="*/ 1387475 h 1867105"/>
              <a:gd name="connsiteX219-439" fmla="*/ 323850 w 1759489"/>
              <a:gd name="connsiteY219-440" fmla="*/ 1400175 h 1867105"/>
              <a:gd name="connsiteX220-441" fmla="*/ 314325 w 1759489"/>
              <a:gd name="connsiteY220-442" fmla="*/ 1403350 h 1867105"/>
              <a:gd name="connsiteX221-443" fmla="*/ 311150 w 1759489"/>
              <a:gd name="connsiteY221-444" fmla="*/ 1425575 h 1867105"/>
              <a:gd name="connsiteX222-445" fmla="*/ 301625 w 1759489"/>
              <a:gd name="connsiteY222-446" fmla="*/ 1444625 h 1867105"/>
              <a:gd name="connsiteX223-447" fmla="*/ 298450 w 1759489"/>
              <a:gd name="connsiteY223-448" fmla="*/ 1454150 h 1867105"/>
              <a:gd name="connsiteX224-449" fmla="*/ 292100 w 1759489"/>
              <a:gd name="connsiteY224-450" fmla="*/ 1482725 h 1867105"/>
              <a:gd name="connsiteX225-451" fmla="*/ 285750 w 1759489"/>
              <a:gd name="connsiteY225-452" fmla="*/ 1492250 h 1867105"/>
              <a:gd name="connsiteX226-453" fmla="*/ 276225 w 1759489"/>
              <a:gd name="connsiteY226-454" fmla="*/ 1495425 h 1867105"/>
              <a:gd name="connsiteX227-455" fmla="*/ 269875 w 1759489"/>
              <a:gd name="connsiteY227-456" fmla="*/ 1504950 h 1867105"/>
              <a:gd name="connsiteX228-457" fmla="*/ 273050 w 1759489"/>
              <a:gd name="connsiteY228-458" fmla="*/ 1539875 h 1867105"/>
              <a:gd name="connsiteX229-459" fmla="*/ 285750 w 1759489"/>
              <a:gd name="connsiteY229-460" fmla="*/ 1558925 h 1867105"/>
              <a:gd name="connsiteX230-461" fmla="*/ 288925 w 1759489"/>
              <a:gd name="connsiteY230-462" fmla="*/ 1568450 h 1867105"/>
              <a:gd name="connsiteX231-463" fmla="*/ 244475 w 1759489"/>
              <a:gd name="connsiteY231-464" fmla="*/ 1571625 h 1867105"/>
              <a:gd name="connsiteX232-465" fmla="*/ 241300 w 1759489"/>
              <a:gd name="connsiteY232-466" fmla="*/ 1616075 h 1867105"/>
              <a:gd name="connsiteX233-467" fmla="*/ 231775 w 1759489"/>
              <a:gd name="connsiteY233-468" fmla="*/ 1622425 h 1867105"/>
              <a:gd name="connsiteX234-469" fmla="*/ 225425 w 1759489"/>
              <a:gd name="connsiteY234-470" fmla="*/ 1631950 h 1867105"/>
              <a:gd name="connsiteX235-471" fmla="*/ 222250 w 1759489"/>
              <a:gd name="connsiteY235-472" fmla="*/ 1663700 h 1867105"/>
              <a:gd name="connsiteX236-473" fmla="*/ 209550 w 1759489"/>
              <a:gd name="connsiteY236-474" fmla="*/ 1666875 h 1867105"/>
              <a:gd name="connsiteX237-475" fmla="*/ 206375 w 1759489"/>
              <a:gd name="connsiteY237-476" fmla="*/ 1676400 h 1867105"/>
              <a:gd name="connsiteX238-477" fmla="*/ 203200 w 1759489"/>
              <a:gd name="connsiteY238-478" fmla="*/ 1708150 h 1867105"/>
              <a:gd name="connsiteX239-479" fmla="*/ 193675 w 1759489"/>
              <a:gd name="connsiteY239-480" fmla="*/ 1714500 h 1867105"/>
              <a:gd name="connsiteX240-481" fmla="*/ 168275 w 1759489"/>
              <a:gd name="connsiteY240-482" fmla="*/ 1720850 h 1867105"/>
              <a:gd name="connsiteX241-483" fmla="*/ 158750 w 1759489"/>
              <a:gd name="connsiteY241-484" fmla="*/ 1755775 h 1867105"/>
              <a:gd name="connsiteX242-485" fmla="*/ 146050 w 1759489"/>
              <a:gd name="connsiteY242-486" fmla="*/ 1774825 h 1867105"/>
              <a:gd name="connsiteX243-487" fmla="*/ 139700 w 1759489"/>
              <a:gd name="connsiteY243-488" fmla="*/ 1784350 h 1867105"/>
              <a:gd name="connsiteX244-489" fmla="*/ 155575 w 1759489"/>
              <a:gd name="connsiteY244-490" fmla="*/ 1819275 h 1867105"/>
              <a:gd name="connsiteX245-491" fmla="*/ 165100 w 1759489"/>
              <a:gd name="connsiteY245-492" fmla="*/ 1838325 h 1867105"/>
              <a:gd name="connsiteX246-493" fmla="*/ 174625 w 1759489"/>
              <a:gd name="connsiteY246-494" fmla="*/ 1844675 h 1867105"/>
              <a:gd name="connsiteX247-495" fmla="*/ 184150 w 1759489"/>
              <a:gd name="connsiteY247-496" fmla="*/ 1847850 h 1867105"/>
              <a:gd name="connsiteX248-497" fmla="*/ 190500 w 1759489"/>
              <a:gd name="connsiteY248-498" fmla="*/ 1866900 h 1867105"/>
              <a:gd name="connsiteX249-499" fmla="*/ 200025 w 1759489"/>
              <a:gd name="connsiteY249-500" fmla="*/ 1863725 h 1867105"/>
              <a:gd name="connsiteX250-501" fmla="*/ 228600 w 1759489"/>
              <a:gd name="connsiteY250-502" fmla="*/ 1847850 h 1867105"/>
              <a:gd name="connsiteX251-503" fmla="*/ 254000 w 1759489"/>
              <a:gd name="connsiteY251-504" fmla="*/ 1825625 h 1867105"/>
              <a:gd name="connsiteX252-505" fmla="*/ 263525 w 1759489"/>
              <a:gd name="connsiteY252-506" fmla="*/ 1819275 h 1867105"/>
              <a:gd name="connsiteX253-507" fmla="*/ 273050 w 1759489"/>
              <a:gd name="connsiteY253-508" fmla="*/ 1812925 h 1867105"/>
              <a:gd name="connsiteX254-509" fmla="*/ 282575 w 1759489"/>
              <a:gd name="connsiteY254-510" fmla="*/ 1809750 h 1867105"/>
              <a:gd name="connsiteX255-511" fmla="*/ 292100 w 1759489"/>
              <a:gd name="connsiteY255-512" fmla="*/ 1803400 h 1867105"/>
              <a:gd name="connsiteX256-513" fmla="*/ 311150 w 1759489"/>
              <a:gd name="connsiteY256-514" fmla="*/ 1797050 h 1867105"/>
              <a:gd name="connsiteX257-515" fmla="*/ 320675 w 1759489"/>
              <a:gd name="connsiteY257-516" fmla="*/ 1793875 h 1867105"/>
              <a:gd name="connsiteX258-517" fmla="*/ 349250 w 1759489"/>
              <a:gd name="connsiteY258-518" fmla="*/ 1778000 h 1867105"/>
              <a:gd name="connsiteX259-519" fmla="*/ 355600 w 1759489"/>
              <a:gd name="connsiteY259-520" fmla="*/ 1765300 h 1867105"/>
              <a:gd name="connsiteX260-521" fmla="*/ 358775 w 1759489"/>
              <a:gd name="connsiteY260-522" fmla="*/ 1755775 h 1867105"/>
              <a:gd name="connsiteX261-523" fmla="*/ 387350 w 1759489"/>
              <a:gd name="connsiteY261-524" fmla="*/ 1739900 h 1867105"/>
              <a:gd name="connsiteX262-525" fmla="*/ 403225 w 1759489"/>
              <a:gd name="connsiteY262-526" fmla="*/ 1720850 h 1867105"/>
              <a:gd name="connsiteX263-527" fmla="*/ 409575 w 1759489"/>
              <a:gd name="connsiteY263-528" fmla="*/ 1711325 h 1867105"/>
              <a:gd name="connsiteX264-529" fmla="*/ 428625 w 1759489"/>
              <a:gd name="connsiteY264-530" fmla="*/ 1701800 h 1867105"/>
              <a:gd name="connsiteX265-531" fmla="*/ 434975 w 1759489"/>
              <a:gd name="connsiteY265-532" fmla="*/ 1689100 h 1867105"/>
              <a:gd name="connsiteX266-533" fmla="*/ 444500 w 1759489"/>
              <a:gd name="connsiteY266-534" fmla="*/ 1685925 h 1867105"/>
              <a:gd name="connsiteX267-535" fmla="*/ 463550 w 1759489"/>
              <a:gd name="connsiteY267-536" fmla="*/ 1673225 h 1867105"/>
              <a:gd name="connsiteX268-537" fmla="*/ 473075 w 1759489"/>
              <a:gd name="connsiteY268-538" fmla="*/ 1666875 h 1867105"/>
              <a:gd name="connsiteX269-539" fmla="*/ 479425 w 1759489"/>
              <a:gd name="connsiteY269-540" fmla="*/ 1657350 h 1867105"/>
              <a:gd name="connsiteX270-541" fmla="*/ 488950 w 1759489"/>
              <a:gd name="connsiteY270-542" fmla="*/ 1651000 h 1867105"/>
              <a:gd name="connsiteX271-543" fmla="*/ 501650 w 1759489"/>
              <a:gd name="connsiteY271-544" fmla="*/ 1631950 h 1867105"/>
              <a:gd name="connsiteX272-545" fmla="*/ 508000 w 1759489"/>
              <a:gd name="connsiteY272-546" fmla="*/ 1622425 h 1867105"/>
              <a:gd name="connsiteX273-547" fmla="*/ 523875 w 1759489"/>
              <a:gd name="connsiteY273-548" fmla="*/ 1593850 h 1867105"/>
              <a:gd name="connsiteX274-549" fmla="*/ 530225 w 1759489"/>
              <a:gd name="connsiteY274-550" fmla="*/ 1584325 h 1867105"/>
              <a:gd name="connsiteX275-551" fmla="*/ 546100 w 1759489"/>
              <a:gd name="connsiteY275-552" fmla="*/ 1555750 h 1867105"/>
              <a:gd name="connsiteX276-553" fmla="*/ 555625 w 1759489"/>
              <a:gd name="connsiteY276-554" fmla="*/ 1549400 h 1867105"/>
              <a:gd name="connsiteX277-555" fmla="*/ 574675 w 1759489"/>
              <a:gd name="connsiteY277-556" fmla="*/ 1533525 h 1867105"/>
              <a:gd name="connsiteX278-557" fmla="*/ 581025 w 1759489"/>
              <a:gd name="connsiteY278-558" fmla="*/ 1524000 h 1867105"/>
              <a:gd name="connsiteX279-559" fmla="*/ 590550 w 1759489"/>
              <a:gd name="connsiteY279-560" fmla="*/ 1517650 h 1867105"/>
              <a:gd name="connsiteX280-561" fmla="*/ 593725 w 1759489"/>
              <a:gd name="connsiteY280-562" fmla="*/ 1504950 h 1867105"/>
              <a:gd name="connsiteX281-563" fmla="*/ 600075 w 1759489"/>
              <a:gd name="connsiteY281-564" fmla="*/ 1495425 h 1867105"/>
              <a:gd name="connsiteX282-565" fmla="*/ 603250 w 1759489"/>
              <a:gd name="connsiteY282-566" fmla="*/ 1485900 h 1867105"/>
              <a:gd name="connsiteX283-567" fmla="*/ 615950 w 1759489"/>
              <a:gd name="connsiteY283-568" fmla="*/ 1466850 h 1867105"/>
              <a:gd name="connsiteX284-569" fmla="*/ 619125 w 1759489"/>
              <a:gd name="connsiteY284-570" fmla="*/ 1457325 h 1867105"/>
              <a:gd name="connsiteX285-571" fmla="*/ 631825 w 1759489"/>
              <a:gd name="connsiteY285-572" fmla="*/ 1438275 h 1867105"/>
              <a:gd name="connsiteX286-573" fmla="*/ 635000 w 1759489"/>
              <a:gd name="connsiteY286-574" fmla="*/ 1428750 h 1867105"/>
              <a:gd name="connsiteX287-575" fmla="*/ 644525 w 1759489"/>
              <a:gd name="connsiteY287-576" fmla="*/ 1425575 h 1867105"/>
              <a:gd name="connsiteX288-577" fmla="*/ 650875 w 1759489"/>
              <a:gd name="connsiteY288-578" fmla="*/ 1416050 h 1867105"/>
              <a:gd name="connsiteX289-579" fmla="*/ 654050 w 1759489"/>
              <a:gd name="connsiteY289-580" fmla="*/ 1406525 h 1867105"/>
              <a:gd name="connsiteX290-581" fmla="*/ 663575 w 1759489"/>
              <a:gd name="connsiteY290-582" fmla="*/ 1397000 h 1867105"/>
              <a:gd name="connsiteX291-583" fmla="*/ 673100 w 1759489"/>
              <a:gd name="connsiteY291-584" fmla="*/ 1377950 h 1867105"/>
              <a:gd name="connsiteX292-585" fmla="*/ 679450 w 1759489"/>
              <a:gd name="connsiteY292-586" fmla="*/ 1368425 h 1867105"/>
              <a:gd name="connsiteX293-587" fmla="*/ 685800 w 1759489"/>
              <a:gd name="connsiteY293-588" fmla="*/ 1349375 h 1867105"/>
              <a:gd name="connsiteX294-589" fmla="*/ 695325 w 1759489"/>
              <a:gd name="connsiteY294-590" fmla="*/ 1320800 h 1867105"/>
              <a:gd name="connsiteX295-591" fmla="*/ 698500 w 1759489"/>
              <a:gd name="connsiteY295-592" fmla="*/ 1311275 h 1867105"/>
              <a:gd name="connsiteX296-593" fmla="*/ 701675 w 1759489"/>
              <a:gd name="connsiteY296-594" fmla="*/ 1301750 h 1867105"/>
              <a:gd name="connsiteX297-595" fmla="*/ 708025 w 1759489"/>
              <a:gd name="connsiteY297-596" fmla="*/ 1292225 h 1867105"/>
              <a:gd name="connsiteX298-597" fmla="*/ 714375 w 1759489"/>
              <a:gd name="connsiteY298-598" fmla="*/ 1266825 h 1867105"/>
              <a:gd name="connsiteX299-599" fmla="*/ 717550 w 1759489"/>
              <a:gd name="connsiteY299-600" fmla="*/ 1257300 h 1867105"/>
              <a:gd name="connsiteX300-601" fmla="*/ 723900 w 1759489"/>
              <a:gd name="connsiteY300-602" fmla="*/ 1247775 h 1867105"/>
              <a:gd name="connsiteX301-603" fmla="*/ 736600 w 1759489"/>
              <a:gd name="connsiteY301-604" fmla="*/ 1228725 h 1867105"/>
              <a:gd name="connsiteX302-605" fmla="*/ 762000 w 1759489"/>
              <a:gd name="connsiteY302-606" fmla="*/ 1222375 h 1867105"/>
              <a:gd name="connsiteX303-607" fmla="*/ 879475 w 1759489"/>
              <a:gd name="connsiteY303-608" fmla="*/ 1228725 h 1867105"/>
              <a:gd name="connsiteX304-609" fmla="*/ 892175 w 1759489"/>
              <a:gd name="connsiteY304-610" fmla="*/ 1231900 h 1867105"/>
              <a:gd name="connsiteX305-611" fmla="*/ 908050 w 1759489"/>
              <a:gd name="connsiteY305-612" fmla="*/ 1247775 h 1867105"/>
              <a:gd name="connsiteX306-613" fmla="*/ 917575 w 1759489"/>
              <a:gd name="connsiteY306-614" fmla="*/ 1254125 h 1867105"/>
              <a:gd name="connsiteX307-615" fmla="*/ 927100 w 1759489"/>
              <a:gd name="connsiteY307-616" fmla="*/ 1263650 h 1867105"/>
              <a:gd name="connsiteX308-617" fmla="*/ 946150 w 1759489"/>
              <a:gd name="connsiteY308-618" fmla="*/ 1276350 h 1867105"/>
              <a:gd name="connsiteX309-619" fmla="*/ 962025 w 1759489"/>
              <a:gd name="connsiteY309-620" fmla="*/ 1292225 h 1867105"/>
              <a:gd name="connsiteX310-621" fmla="*/ 968375 w 1759489"/>
              <a:gd name="connsiteY310-622" fmla="*/ 1301750 h 1867105"/>
              <a:gd name="connsiteX311-623" fmla="*/ 977900 w 1759489"/>
              <a:gd name="connsiteY311-624" fmla="*/ 1308100 h 1867105"/>
              <a:gd name="connsiteX312-625" fmla="*/ 1000125 w 1759489"/>
              <a:gd name="connsiteY312-626" fmla="*/ 1320800 h 1867105"/>
              <a:gd name="connsiteX313-627" fmla="*/ 1012825 w 1759489"/>
              <a:gd name="connsiteY313-628" fmla="*/ 1339850 h 1867105"/>
              <a:gd name="connsiteX314-629" fmla="*/ 1019175 w 1759489"/>
              <a:gd name="connsiteY314-630" fmla="*/ 1349375 h 1867105"/>
              <a:gd name="connsiteX315-631" fmla="*/ 1028700 w 1759489"/>
              <a:gd name="connsiteY315-632" fmla="*/ 1368425 h 1867105"/>
              <a:gd name="connsiteX316-633" fmla="*/ 1038225 w 1759489"/>
              <a:gd name="connsiteY316-634" fmla="*/ 1371600 h 1867105"/>
              <a:gd name="connsiteX317-635" fmla="*/ 1054100 w 1759489"/>
              <a:gd name="connsiteY317-636" fmla="*/ 1384300 h 1867105"/>
              <a:gd name="connsiteX318-637" fmla="*/ 1060450 w 1759489"/>
              <a:gd name="connsiteY318-638" fmla="*/ 1393825 h 1867105"/>
              <a:gd name="connsiteX319-639" fmla="*/ 1130300 w 1759489"/>
              <a:gd name="connsiteY319-640" fmla="*/ 1390650 h 1867105"/>
              <a:gd name="connsiteX320-641" fmla="*/ 1136650 w 1759489"/>
              <a:gd name="connsiteY320-642" fmla="*/ 1381125 h 1867105"/>
              <a:gd name="connsiteX321-643" fmla="*/ 1146175 w 1759489"/>
              <a:gd name="connsiteY321-644" fmla="*/ 1374775 h 1867105"/>
              <a:gd name="connsiteX322-645" fmla="*/ 1152525 w 1759489"/>
              <a:gd name="connsiteY322-646" fmla="*/ 1365250 h 1867105"/>
              <a:gd name="connsiteX323-647" fmla="*/ 1168400 w 1759489"/>
              <a:gd name="connsiteY323-648" fmla="*/ 1362075 h 1867105"/>
              <a:gd name="connsiteX324-649" fmla="*/ 1177925 w 1759489"/>
              <a:gd name="connsiteY324-650" fmla="*/ 1358900 h 1867105"/>
              <a:gd name="connsiteX325-651" fmla="*/ 1244600 w 1759489"/>
              <a:gd name="connsiteY325-652" fmla="*/ 1346200 h 1867105"/>
              <a:gd name="connsiteX326-653" fmla="*/ 1254125 w 1759489"/>
              <a:gd name="connsiteY326-654" fmla="*/ 1343025 h 1867105"/>
              <a:gd name="connsiteX327-655" fmla="*/ 1273175 w 1759489"/>
              <a:gd name="connsiteY327-656" fmla="*/ 1330325 h 1867105"/>
              <a:gd name="connsiteX328-657" fmla="*/ 1279525 w 1759489"/>
              <a:gd name="connsiteY328-658" fmla="*/ 1320800 h 1867105"/>
              <a:gd name="connsiteX329-659" fmla="*/ 1311275 w 1759489"/>
              <a:gd name="connsiteY329-660" fmla="*/ 1330325 h 1867105"/>
              <a:gd name="connsiteX330-661" fmla="*/ 1323975 w 1759489"/>
              <a:gd name="connsiteY330-662" fmla="*/ 1333500 h 1867105"/>
              <a:gd name="connsiteX331-663" fmla="*/ 1365250 w 1759489"/>
              <a:gd name="connsiteY331-664" fmla="*/ 1339850 h 1867105"/>
              <a:gd name="connsiteX332-665" fmla="*/ 1371600 w 1759489"/>
              <a:gd name="connsiteY332-666" fmla="*/ 1349375 h 1867105"/>
              <a:gd name="connsiteX333-667" fmla="*/ 1381125 w 1759489"/>
              <a:gd name="connsiteY333-668" fmla="*/ 1368425 h 1867105"/>
              <a:gd name="connsiteX334-669" fmla="*/ 1390650 w 1759489"/>
              <a:gd name="connsiteY334-670" fmla="*/ 1371600 h 1867105"/>
              <a:gd name="connsiteX335-671" fmla="*/ 1425575 w 1759489"/>
              <a:gd name="connsiteY335-672" fmla="*/ 1368425 h 1867105"/>
              <a:gd name="connsiteX336-673" fmla="*/ 1428750 w 1759489"/>
              <a:gd name="connsiteY336-674" fmla="*/ 1358900 h 1867105"/>
              <a:gd name="connsiteX337-675" fmla="*/ 1438275 w 1759489"/>
              <a:gd name="connsiteY337-676" fmla="*/ 1355725 h 1867105"/>
              <a:gd name="connsiteX338-677" fmla="*/ 1447800 w 1759489"/>
              <a:gd name="connsiteY338-678" fmla="*/ 1336675 h 1867105"/>
              <a:gd name="connsiteX339-679" fmla="*/ 1457325 w 1759489"/>
              <a:gd name="connsiteY339-680" fmla="*/ 1333500 h 1867105"/>
              <a:gd name="connsiteX340-681" fmla="*/ 1476375 w 1759489"/>
              <a:gd name="connsiteY340-682" fmla="*/ 1320800 h 1867105"/>
              <a:gd name="connsiteX341-683" fmla="*/ 1485900 w 1759489"/>
              <a:gd name="connsiteY341-684" fmla="*/ 1317625 h 1867105"/>
              <a:gd name="connsiteX342-685" fmla="*/ 1504950 w 1759489"/>
              <a:gd name="connsiteY342-686" fmla="*/ 1304925 h 1867105"/>
              <a:gd name="connsiteX343-687" fmla="*/ 1514475 w 1759489"/>
              <a:gd name="connsiteY343-688" fmla="*/ 1301750 h 1867105"/>
              <a:gd name="connsiteX344-689" fmla="*/ 1533525 w 1759489"/>
              <a:gd name="connsiteY344-690" fmla="*/ 1285875 h 1867105"/>
              <a:gd name="connsiteX345-691" fmla="*/ 1536700 w 1759489"/>
              <a:gd name="connsiteY345-692" fmla="*/ 1273175 h 1867105"/>
              <a:gd name="connsiteX346-693" fmla="*/ 1565275 w 1759489"/>
              <a:gd name="connsiteY346-694" fmla="*/ 1250950 h 1867105"/>
              <a:gd name="connsiteX347-695" fmla="*/ 1574800 w 1759489"/>
              <a:gd name="connsiteY347-696" fmla="*/ 1244600 h 1867105"/>
              <a:gd name="connsiteX348-697" fmla="*/ 1635125 w 1759489"/>
              <a:gd name="connsiteY348-698" fmla="*/ 1238250 h 1867105"/>
              <a:gd name="connsiteX349-699" fmla="*/ 1641475 w 1759489"/>
              <a:gd name="connsiteY349-700" fmla="*/ 1206500 h 1867105"/>
              <a:gd name="connsiteX350-701" fmla="*/ 1654175 w 1759489"/>
              <a:gd name="connsiteY350-702" fmla="*/ 1162050 h 1867105"/>
              <a:gd name="connsiteX351-703" fmla="*/ 1663700 w 1759489"/>
              <a:gd name="connsiteY351-704" fmla="*/ 1092200 h 1867105"/>
              <a:gd name="connsiteX352-705" fmla="*/ 1673225 w 1759489"/>
              <a:gd name="connsiteY352-706" fmla="*/ 1073150 h 1867105"/>
              <a:gd name="connsiteX353-707" fmla="*/ 1676400 w 1759489"/>
              <a:gd name="connsiteY353-708" fmla="*/ 1063625 h 1867105"/>
              <a:gd name="connsiteX354-709" fmla="*/ 1682750 w 1759489"/>
              <a:gd name="connsiteY354-710" fmla="*/ 1054100 h 1867105"/>
              <a:gd name="connsiteX355-711" fmla="*/ 1698625 w 1759489"/>
              <a:gd name="connsiteY355-712" fmla="*/ 1028700 h 1867105"/>
              <a:gd name="connsiteX356-713" fmla="*/ 1708150 w 1759489"/>
              <a:gd name="connsiteY356-714" fmla="*/ 1006475 h 1867105"/>
              <a:gd name="connsiteX357-715" fmla="*/ 1720850 w 1759489"/>
              <a:gd name="connsiteY357-716" fmla="*/ 987425 h 1867105"/>
              <a:gd name="connsiteX358-717" fmla="*/ 1730375 w 1759489"/>
              <a:gd name="connsiteY358-718" fmla="*/ 981075 h 1867105"/>
              <a:gd name="connsiteX359-719" fmla="*/ 1746250 w 1759489"/>
              <a:gd name="connsiteY359-720" fmla="*/ 958850 h 1867105"/>
              <a:gd name="connsiteX360-721" fmla="*/ 1758950 w 1759489"/>
              <a:gd name="connsiteY360-722" fmla="*/ 949325 h 1867105"/>
              <a:gd name="connsiteX361-723" fmla="*/ 1755775 w 1759489"/>
              <a:gd name="connsiteY361-724" fmla="*/ 914400 h 1867105"/>
              <a:gd name="connsiteX362-725" fmla="*/ 1730375 w 1759489"/>
              <a:gd name="connsiteY362-726" fmla="*/ 908050 h 1867105"/>
              <a:gd name="connsiteX363-727" fmla="*/ 1711325 w 1759489"/>
              <a:gd name="connsiteY363-728" fmla="*/ 898525 h 1867105"/>
              <a:gd name="connsiteX364-729" fmla="*/ 1701800 w 1759489"/>
              <a:gd name="connsiteY364-730" fmla="*/ 895350 h 1867105"/>
              <a:gd name="connsiteX365-731" fmla="*/ 1682750 w 1759489"/>
              <a:gd name="connsiteY365-732" fmla="*/ 876300 h 1867105"/>
              <a:gd name="connsiteX366-733" fmla="*/ 1670050 w 1759489"/>
              <a:gd name="connsiteY366-734" fmla="*/ 857250 h 1867105"/>
              <a:gd name="connsiteX367-735" fmla="*/ 1663700 w 1759489"/>
              <a:gd name="connsiteY367-736" fmla="*/ 831850 h 1867105"/>
              <a:gd name="connsiteX368-737" fmla="*/ 1654175 w 1759489"/>
              <a:gd name="connsiteY368-738" fmla="*/ 828675 h 1867105"/>
              <a:gd name="connsiteX369-739" fmla="*/ 1628775 w 1759489"/>
              <a:gd name="connsiteY369-740" fmla="*/ 819150 h 1867105"/>
              <a:gd name="connsiteX370-741" fmla="*/ 1619250 w 1759489"/>
              <a:gd name="connsiteY370-742" fmla="*/ 815975 h 1867105"/>
              <a:gd name="connsiteX371-743" fmla="*/ 1609725 w 1759489"/>
              <a:gd name="connsiteY371-744" fmla="*/ 809625 h 1867105"/>
              <a:gd name="connsiteX372-745" fmla="*/ 1533525 w 1759489"/>
              <a:gd name="connsiteY372-746" fmla="*/ 806450 h 1867105"/>
              <a:gd name="connsiteX373-747" fmla="*/ 1555750 w 1759489"/>
              <a:gd name="connsiteY373-748" fmla="*/ 762000 h 1867105"/>
              <a:gd name="connsiteX374-749" fmla="*/ 1565275 w 1759489"/>
              <a:gd name="connsiteY374-750" fmla="*/ 758825 h 1867105"/>
              <a:gd name="connsiteX375-751" fmla="*/ 1558925 w 1759489"/>
              <a:gd name="connsiteY375-752" fmla="*/ 749300 h 1867105"/>
              <a:gd name="connsiteX376-753" fmla="*/ 1555750 w 1759489"/>
              <a:gd name="connsiteY376-754" fmla="*/ 736600 h 1867105"/>
              <a:gd name="connsiteX377-755" fmla="*/ 1549400 w 1759489"/>
              <a:gd name="connsiteY377-756" fmla="*/ 708025 h 1867105"/>
              <a:gd name="connsiteX378-757" fmla="*/ 1543050 w 1759489"/>
              <a:gd name="connsiteY378-758" fmla="*/ 698500 h 1867105"/>
              <a:gd name="connsiteX379-759" fmla="*/ 1539875 w 1759489"/>
              <a:gd name="connsiteY379-760" fmla="*/ 688975 h 1867105"/>
              <a:gd name="connsiteX380-761" fmla="*/ 1533525 w 1759489"/>
              <a:gd name="connsiteY380-762" fmla="*/ 679450 h 1867105"/>
              <a:gd name="connsiteX381-763" fmla="*/ 1527175 w 1759489"/>
              <a:gd name="connsiteY381-764" fmla="*/ 666750 h 1867105"/>
              <a:gd name="connsiteX382-765" fmla="*/ 1530350 w 1759489"/>
              <a:gd name="connsiteY382-766" fmla="*/ 615950 h 1867105"/>
              <a:gd name="connsiteX383-767" fmla="*/ 1533525 w 1759489"/>
              <a:gd name="connsiteY383-768" fmla="*/ 606425 h 1867105"/>
              <a:gd name="connsiteX384-769" fmla="*/ 1546225 w 1759489"/>
              <a:gd name="connsiteY384-770" fmla="*/ 603250 h 1867105"/>
              <a:gd name="connsiteX385-771" fmla="*/ 1552575 w 1759489"/>
              <a:gd name="connsiteY385-772" fmla="*/ 593725 h 1867105"/>
              <a:gd name="connsiteX386-773" fmla="*/ 1555750 w 1759489"/>
              <a:gd name="connsiteY386-774" fmla="*/ 581025 h 1867105"/>
              <a:gd name="connsiteX387-775" fmla="*/ 1558925 w 1759489"/>
              <a:gd name="connsiteY387-776" fmla="*/ 571500 h 1867105"/>
              <a:gd name="connsiteX388-777" fmla="*/ 1555750 w 1759489"/>
              <a:gd name="connsiteY388-778" fmla="*/ 549275 h 1867105"/>
              <a:gd name="connsiteX389-779" fmla="*/ 1520825 w 1759489"/>
              <a:gd name="connsiteY389-780" fmla="*/ 539750 h 1867105"/>
              <a:gd name="connsiteX390-781" fmla="*/ 1504950 w 1759489"/>
              <a:gd name="connsiteY390-782" fmla="*/ 523875 h 1867105"/>
              <a:gd name="connsiteX391-783" fmla="*/ 1517650 w 1759489"/>
              <a:gd name="connsiteY391-784" fmla="*/ 514350 h 1867105"/>
              <a:gd name="connsiteX392-785" fmla="*/ 1520825 w 1759489"/>
              <a:gd name="connsiteY392-786" fmla="*/ 504825 h 1867105"/>
              <a:gd name="connsiteX393-787" fmla="*/ 1539875 w 1759489"/>
              <a:gd name="connsiteY393-788" fmla="*/ 498475 h 1867105"/>
              <a:gd name="connsiteX394-789" fmla="*/ 1552575 w 1759489"/>
              <a:gd name="connsiteY394-790" fmla="*/ 476250 h 1867105"/>
              <a:gd name="connsiteX395-791" fmla="*/ 1558925 w 1759489"/>
              <a:gd name="connsiteY395-792" fmla="*/ 466725 h 1867105"/>
              <a:gd name="connsiteX396-793" fmla="*/ 1562100 w 1759489"/>
              <a:gd name="connsiteY396-794" fmla="*/ 457200 h 1867105"/>
              <a:gd name="connsiteX397-795" fmla="*/ 1568450 w 1759489"/>
              <a:gd name="connsiteY397-796" fmla="*/ 434975 h 1867105"/>
              <a:gd name="connsiteX398-797" fmla="*/ 1565275 w 1759489"/>
              <a:gd name="connsiteY398-798" fmla="*/ 393700 h 1867105"/>
              <a:gd name="connsiteX399-799" fmla="*/ 1562100 w 1759489"/>
              <a:gd name="connsiteY399-800" fmla="*/ 384175 h 1867105"/>
              <a:gd name="connsiteX400-801" fmla="*/ 1555750 w 1759489"/>
              <a:gd name="connsiteY400-802" fmla="*/ 330200 h 1867105"/>
              <a:gd name="connsiteX401-803" fmla="*/ 1679575 w 1759489"/>
              <a:gd name="connsiteY401-804" fmla="*/ 320675 h 1867105"/>
              <a:gd name="connsiteX402-805" fmla="*/ 1698625 w 1759489"/>
              <a:gd name="connsiteY402-806" fmla="*/ 311150 h 1867105"/>
              <a:gd name="connsiteX403-807" fmla="*/ 1708150 w 1759489"/>
              <a:gd name="connsiteY403-808" fmla="*/ 307975 h 1867105"/>
              <a:gd name="connsiteX404-809" fmla="*/ 1724025 w 1759489"/>
              <a:gd name="connsiteY404-810" fmla="*/ 301625 h 1867105"/>
              <a:gd name="connsiteX405-811" fmla="*/ 1739900 w 1759489"/>
              <a:gd name="connsiteY405-812" fmla="*/ 282575 h 1867105"/>
              <a:gd name="connsiteX406-813" fmla="*/ 1736725 w 1759489"/>
              <a:gd name="connsiteY406-814" fmla="*/ 273050 h 1867105"/>
              <a:gd name="connsiteX407-815" fmla="*/ 1704975 w 1759489"/>
              <a:gd name="connsiteY407-816" fmla="*/ 266700 h 1867105"/>
              <a:gd name="connsiteX408-817" fmla="*/ 1701800 w 1759489"/>
              <a:gd name="connsiteY408-818" fmla="*/ 254000 h 1867105"/>
              <a:gd name="connsiteX409-819" fmla="*/ 1698625 w 1759489"/>
              <a:gd name="connsiteY409-820" fmla="*/ 238125 h 1867105"/>
              <a:gd name="connsiteX410-821" fmla="*/ 1689100 w 1759489"/>
              <a:gd name="connsiteY410-822" fmla="*/ 225425 h 1867105"/>
              <a:gd name="connsiteX411-823" fmla="*/ 1682750 w 1759489"/>
              <a:gd name="connsiteY411-824" fmla="*/ 215900 h 1867105"/>
              <a:gd name="connsiteX412-825" fmla="*/ 1685925 w 1759489"/>
              <a:gd name="connsiteY412-826" fmla="*/ 180975 h 1867105"/>
              <a:gd name="connsiteX413-827" fmla="*/ 1727200 w 1759489"/>
              <a:gd name="connsiteY413-828" fmla="*/ 174625 h 1867105"/>
              <a:gd name="connsiteX414-829" fmla="*/ 1746250 w 1759489"/>
              <a:gd name="connsiteY414-830" fmla="*/ 171450 h 1867105"/>
              <a:gd name="connsiteX415-831" fmla="*/ 1746250 w 1759489"/>
              <a:gd name="connsiteY415-832" fmla="*/ 117475 h 1867105"/>
              <a:gd name="connsiteX416-833" fmla="*/ 1752600 w 1759489"/>
              <a:gd name="connsiteY416-834" fmla="*/ 101600 h 1867105"/>
              <a:gd name="connsiteX417-835" fmla="*/ 1755775 w 1759489"/>
              <a:gd name="connsiteY417-836" fmla="*/ 88900 h 1867105"/>
              <a:gd name="connsiteX418-837" fmla="*/ 1758950 w 1759489"/>
              <a:gd name="connsiteY418-838" fmla="*/ 76200 h 1867105"/>
              <a:gd name="connsiteX0-839" fmla="*/ 1758950 w 1759489"/>
              <a:gd name="connsiteY0-840" fmla="*/ 76200 h 1867105"/>
              <a:gd name="connsiteX1-841" fmla="*/ 1755775 w 1759489"/>
              <a:gd name="connsiteY1-842" fmla="*/ 60325 h 1867105"/>
              <a:gd name="connsiteX2-843" fmla="*/ 1749425 w 1759489"/>
              <a:gd name="connsiteY2-844" fmla="*/ 50800 h 1867105"/>
              <a:gd name="connsiteX3-845" fmla="*/ 1746250 w 1759489"/>
              <a:gd name="connsiteY3-846" fmla="*/ 41275 h 1867105"/>
              <a:gd name="connsiteX4-847" fmla="*/ 1739900 w 1759489"/>
              <a:gd name="connsiteY4-848" fmla="*/ 31750 h 1867105"/>
              <a:gd name="connsiteX5-849" fmla="*/ 1724025 w 1759489"/>
              <a:gd name="connsiteY5-850" fmla="*/ 3175 h 1867105"/>
              <a:gd name="connsiteX6-851" fmla="*/ 1714500 w 1759489"/>
              <a:gd name="connsiteY6-852" fmla="*/ 0 h 1867105"/>
              <a:gd name="connsiteX7-853" fmla="*/ 1689100 w 1759489"/>
              <a:gd name="connsiteY7-854" fmla="*/ 6350 h 1867105"/>
              <a:gd name="connsiteX8-855" fmla="*/ 1666875 w 1759489"/>
              <a:gd name="connsiteY8-856" fmla="*/ 15875 h 1867105"/>
              <a:gd name="connsiteX9-857" fmla="*/ 1552575 w 1759489"/>
              <a:gd name="connsiteY9-858" fmla="*/ 19050 h 1867105"/>
              <a:gd name="connsiteX10-859" fmla="*/ 1543050 w 1759489"/>
              <a:gd name="connsiteY10-860" fmla="*/ 28575 h 1867105"/>
              <a:gd name="connsiteX11-861" fmla="*/ 1533525 w 1759489"/>
              <a:gd name="connsiteY11-862" fmla="*/ 31750 h 1867105"/>
              <a:gd name="connsiteX12-863" fmla="*/ 1530350 w 1759489"/>
              <a:gd name="connsiteY12-864" fmla="*/ 41275 h 1867105"/>
              <a:gd name="connsiteX13-865" fmla="*/ 1524000 w 1759489"/>
              <a:gd name="connsiteY13-866" fmla="*/ 50800 h 1867105"/>
              <a:gd name="connsiteX14-867" fmla="*/ 1527175 w 1759489"/>
              <a:gd name="connsiteY14-868" fmla="*/ 98425 h 1867105"/>
              <a:gd name="connsiteX15-869" fmla="*/ 1533525 w 1759489"/>
              <a:gd name="connsiteY15-870" fmla="*/ 107950 h 1867105"/>
              <a:gd name="connsiteX16-871" fmla="*/ 1552575 w 1759489"/>
              <a:gd name="connsiteY16-872" fmla="*/ 114300 h 1867105"/>
              <a:gd name="connsiteX17-873" fmla="*/ 1558925 w 1759489"/>
              <a:gd name="connsiteY17-874" fmla="*/ 139700 h 1867105"/>
              <a:gd name="connsiteX18-875" fmla="*/ 1565275 w 1759489"/>
              <a:gd name="connsiteY18-876" fmla="*/ 149225 h 1867105"/>
              <a:gd name="connsiteX19-877" fmla="*/ 1562100 w 1759489"/>
              <a:gd name="connsiteY19-878" fmla="*/ 168275 h 1867105"/>
              <a:gd name="connsiteX20-879" fmla="*/ 1536700 w 1759489"/>
              <a:gd name="connsiteY20-880" fmla="*/ 184150 h 1867105"/>
              <a:gd name="connsiteX21-881" fmla="*/ 1527175 w 1759489"/>
              <a:gd name="connsiteY21-882" fmla="*/ 190500 h 1867105"/>
              <a:gd name="connsiteX22-883" fmla="*/ 1508125 w 1759489"/>
              <a:gd name="connsiteY22-884" fmla="*/ 196850 h 1867105"/>
              <a:gd name="connsiteX23-885" fmla="*/ 1498600 w 1759489"/>
              <a:gd name="connsiteY23-886" fmla="*/ 200025 h 1867105"/>
              <a:gd name="connsiteX24-887" fmla="*/ 1447800 w 1759489"/>
              <a:gd name="connsiteY24-888" fmla="*/ 196850 h 1867105"/>
              <a:gd name="connsiteX25-889" fmla="*/ 1444625 w 1759489"/>
              <a:gd name="connsiteY25-890" fmla="*/ 187325 h 1867105"/>
              <a:gd name="connsiteX26-891" fmla="*/ 1457325 w 1759489"/>
              <a:gd name="connsiteY26-892" fmla="*/ 165100 h 1867105"/>
              <a:gd name="connsiteX27-893" fmla="*/ 1460500 w 1759489"/>
              <a:gd name="connsiteY27-894" fmla="*/ 155575 h 1867105"/>
              <a:gd name="connsiteX28-895" fmla="*/ 1479550 w 1759489"/>
              <a:gd name="connsiteY28-896" fmla="*/ 152400 h 1867105"/>
              <a:gd name="connsiteX29-897" fmla="*/ 1489075 w 1759489"/>
              <a:gd name="connsiteY29-898" fmla="*/ 146050 h 1867105"/>
              <a:gd name="connsiteX30-899" fmla="*/ 1482725 w 1759489"/>
              <a:gd name="connsiteY30-900" fmla="*/ 101600 h 1867105"/>
              <a:gd name="connsiteX31-901" fmla="*/ 1470025 w 1759489"/>
              <a:gd name="connsiteY31-902" fmla="*/ 82550 h 1867105"/>
              <a:gd name="connsiteX32-903" fmla="*/ 1466850 w 1759489"/>
              <a:gd name="connsiteY32-904" fmla="*/ 53975 h 1867105"/>
              <a:gd name="connsiteX33-905" fmla="*/ 1444625 w 1759489"/>
              <a:gd name="connsiteY33-906" fmla="*/ 66675 h 1867105"/>
              <a:gd name="connsiteX34-907" fmla="*/ 1431925 w 1759489"/>
              <a:gd name="connsiteY34-908" fmla="*/ 85725 h 1867105"/>
              <a:gd name="connsiteX35-909" fmla="*/ 1425575 w 1759489"/>
              <a:gd name="connsiteY35-910" fmla="*/ 95250 h 1867105"/>
              <a:gd name="connsiteX36-911" fmla="*/ 1419225 w 1759489"/>
              <a:gd name="connsiteY36-912" fmla="*/ 114300 h 1867105"/>
              <a:gd name="connsiteX37-913" fmla="*/ 1416050 w 1759489"/>
              <a:gd name="connsiteY37-914" fmla="*/ 123825 h 1867105"/>
              <a:gd name="connsiteX38-915" fmla="*/ 1409700 w 1759489"/>
              <a:gd name="connsiteY38-916" fmla="*/ 133350 h 1867105"/>
              <a:gd name="connsiteX39-917" fmla="*/ 1406525 w 1759489"/>
              <a:gd name="connsiteY39-918" fmla="*/ 146050 h 1867105"/>
              <a:gd name="connsiteX40-919" fmla="*/ 1403350 w 1759489"/>
              <a:gd name="connsiteY40-920" fmla="*/ 168275 h 1867105"/>
              <a:gd name="connsiteX41-921" fmla="*/ 1393825 w 1759489"/>
              <a:gd name="connsiteY41-922" fmla="*/ 174625 h 1867105"/>
              <a:gd name="connsiteX42-923" fmla="*/ 1377950 w 1759489"/>
              <a:gd name="connsiteY42-924" fmla="*/ 190500 h 1867105"/>
              <a:gd name="connsiteX43-925" fmla="*/ 1371600 w 1759489"/>
              <a:gd name="connsiteY43-926" fmla="*/ 200025 h 1867105"/>
              <a:gd name="connsiteX44-927" fmla="*/ 1352550 w 1759489"/>
              <a:gd name="connsiteY44-928" fmla="*/ 212725 h 1867105"/>
              <a:gd name="connsiteX45-929" fmla="*/ 1343025 w 1759489"/>
              <a:gd name="connsiteY45-930" fmla="*/ 219075 h 1867105"/>
              <a:gd name="connsiteX46-931" fmla="*/ 1323975 w 1759489"/>
              <a:gd name="connsiteY46-932" fmla="*/ 225425 h 1867105"/>
              <a:gd name="connsiteX47-933" fmla="*/ 1327150 w 1759489"/>
              <a:gd name="connsiteY47-934" fmla="*/ 234950 h 1867105"/>
              <a:gd name="connsiteX48-935" fmla="*/ 1346200 w 1759489"/>
              <a:gd name="connsiteY48-936" fmla="*/ 241300 h 1867105"/>
              <a:gd name="connsiteX49-937" fmla="*/ 1358900 w 1759489"/>
              <a:gd name="connsiteY49-938" fmla="*/ 254000 h 1867105"/>
              <a:gd name="connsiteX50-939" fmla="*/ 1368425 w 1759489"/>
              <a:gd name="connsiteY50-940" fmla="*/ 276225 h 1867105"/>
              <a:gd name="connsiteX51-941" fmla="*/ 1387475 w 1759489"/>
              <a:gd name="connsiteY51-942" fmla="*/ 288925 h 1867105"/>
              <a:gd name="connsiteX52-943" fmla="*/ 1409700 w 1759489"/>
              <a:gd name="connsiteY52-944" fmla="*/ 295275 h 1867105"/>
              <a:gd name="connsiteX53-945" fmla="*/ 1419225 w 1759489"/>
              <a:gd name="connsiteY53-946" fmla="*/ 298450 h 1867105"/>
              <a:gd name="connsiteX54-947" fmla="*/ 1400175 w 1759489"/>
              <a:gd name="connsiteY54-948" fmla="*/ 311150 h 1867105"/>
              <a:gd name="connsiteX55-949" fmla="*/ 1349375 w 1759489"/>
              <a:gd name="connsiteY55-950" fmla="*/ 317500 h 1867105"/>
              <a:gd name="connsiteX56-951" fmla="*/ 1330325 w 1759489"/>
              <a:gd name="connsiteY56-952" fmla="*/ 327025 h 1867105"/>
              <a:gd name="connsiteX57-953" fmla="*/ 1308100 w 1759489"/>
              <a:gd name="connsiteY57-954" fmla="*/ 352425 h 1867105"/>
              <a:gd name="connsiteX58-955" fmla="*/ 1301750 w 1759489"/>
              <a:gd name="connsiteY58-956" fmla="*/ 361950 h 1867105"/>
              <a:gd name="connsiteX59-957" fmla="*/ 1260475 w 1759489"/>
              <a:gd name="connsiteY59-958" fmla="*/ 365125 h 1867105"/>
              <a:gd name="connsiteX60-959" fmla="*/ 1254125 w 1759489"/>
              <a:gd name="connsiteY60-960" fmla="*/ 355600 h 1867105"/>
              <a:gd name="connsiteX61-961" fmla="*/ 1203325 w 1759489"/>
              <a:gd name="connsiteY61-962" fmla="*/ 346075 h 1867105"/>
              <a:gd name="connsiteX62-963" fmla="*/ 1216025 w 1759489"/>
              <a:gd name="connsiteY62-964" fmla="*/ 349250 h 1867105"/>
              <a:gd name="connsiteX63-965" fmla="*/ 1219200 w 1759489"/>
              <a:gd name="connsiteY63-966" fmla="*/ 396875 h 1867105"/>
              <a:gd name="connsiteX64-967" fmla="*/ 1190625 w 1759489"/>
              <a:gd name="connsiteY64-968" fmla="*/ 393700 h 1867105"/>
              <a:gd name="connsiteX65-969" fmla="*/ 1171575 w 1759489"/>
              <a:gd name="connsiteY65-970" fmla="*/ 384175 h 1867105"/>
              <a:gd name="connsiteX66-971" fmla="*/ 1117600 w 1759489"/>
              <a:gd name="connsiteY66-972" fmla="*/ 381000 h 1867105"/>
              <a:gd name="connsiteX67-973" fmla="*/ 1079500 w 1759489"/>
              <a:gd name="connsiteY67-974" fmla="*/ 381000 h 1867105"/>
              <a:gd name="connsiteX68-975" fmla="*/ 1041400 w 1759489"/>
              <a:gd name="connsiteY68-976" fmla="*/ 384175 h 1867105"/>
              <a:gd name="connsiteX69-977" fmla="*/ 1019175 w 1759489"/>
              <a:gd name="connsiteY69-978" fmla="*/ 390525 h 1867105"/>
              <a:gd name="connsiteX70-979" fmla="*/ 1009650 w 1759489"/>
              <a:gd name="connsiteY70-980" fmla="*/ 396875 h 1867105"/>
              <a:gd name="connsiteX71-981" fmla="*/ 955675 w 1759489"/>
              <a:gd name="connsiteY71-982" fmla="*/ 400050 h 1867105"/>
              <a:gd name="connsiteX72-983" fmla="*/ 946150 w 1759489"/>
              <a:gd name="connsiteY72-984" fmla="*/ 466725 h 1867105"/>
              <a:gd name="connsiteX73-985" fmla="*/ 936625 w 1759489"/>
              <a:gd name="connsiteY73-986" fmla="*/ 476250 h 1867105"/>
              <a:gd name="connsiteX74-987" fmla="*/ 927100 w 1759489"/>
              <a:gd name="connsiteY74-988" fmla="*/ 495300 h 1867105"/>
              <a:gd name="connsiteX75-989" fmla="*/ 920750 w 1759489"/>
              <a:gd name="connsiteY75-990" fmla="*/ 504825 h 1867105"/>
              <a:gd name="connsiteX76-991" fmla="*/ 923925 w 1759489"/>
              <a:gd name="connsiteY76-992" fmla="*/ 514350 h 1867105"/>
              <a:gd name="connsiteX77-993" fmla="*/ 920750 w 1759489"/>
              <a:gd name="connsiteY77-994" fmla="*/ 530225 h 1867105"/>
              <a:gd name="connsiteX78-995" fmla="*/ 889000 w 1759489"/>
              <a:gd name="connsiteY78-996" fmla="*/ 546100 h 1867105"/>
              <a:gd name="connsiteX79-997" fmla="*/ 879475 w 1759489"/>
              <a:gd name="connsiteY79-998" fmla="*/ 549275 h 1867105"/>
              <a:gd name="connsiteX80-999" fmla="*/ 860425 w 1759489"/>
              <a:gd name="connsiteY80-1000" fmla="*/ 552450 h 1867105"/>
              <a:gd name="connsiteX81-1001" fmla="*/ 850900 w 1759489"/>
              <a:gd name="connsiteY81-1002" fmla="*/ 555625 h 1867105"/>
              <a:gd name="connsiteX82-1003" fmla="*/ 768350 w 1759489"/>
              <a:gd name="connsiteY82-1004" fmla="*/ 568325 h 1867105"/>
              <a:gd name="connsiteX83-1005" fmla="*/ 746125 w 1759489"/>
              <a:gd name="connsiteY83-1006" fmla="*/ 571500 h 1867105"/>
              <a:gd name="connsiteX84-1007" fmla="*/ 742950 w 1759489"/>
              <a:gd name="connsiteY84-1008" fmla="*/ 581025 h 1867105"/>
              <a:gd name="connsiteX85-1009" fmla="*/ 730250 w 1759489"/>
              <a:gd name="connsiteY85-1010" fmla="*/ 584200 h 1867105"/>
              <a:gd name="connsiteX86-1011" fmla="*/ 708025 w 1759489"/>
              <a:gd name="connsiteY86-1012" fmla="*/ 593725 h 1867105"/>
              <a:gd name="connsiteX87-1013" fmla="*/ 704850 w 1759489"/>
              <a:gd name="connsiteY87-1014" fmla="*/ 603250 h 1867105"/>
              <a:gd name="connsiteX88-1015" fmla="*/ 717550 w 1759489"/>
              <a:gd name="connsiteY88-1016" fmla="*/ 619125 h 1867105"/>
              <a:gd name="connsiteX89-1017" fmla="*/ 736600 w 1759489"/>
              <a:gd name="connsiteY89-1018" fmla="*/ 622300 h 1867105"/>
              <a:gd name="connsiteX90-1019" fmla="*/ 755650 w 1759489"/>
              <a:gd name="connsiteY90-1020" fmla="*/ 635000 h 1867105"/>
              <a:gd name="connsiteX91-1021" fmla="*/ 765175 w 1759489"/>
              <a:gd name="connsiteY91-1022" fmla="*/ 641350 h 1867105"/>
              <a:gd name="connsiteX92-1023" fmla="*/ 762000 w 1759489"/>
              <a:gd name="connsiteY92-1024" fmla="*/ 657225 h 1867105"/>
              <a:gd name="connsiteX93-1025" fmla="*/ 727075 w 1759489"/>
              <a:gd name="connsiteY93-1026" fmla="*/ 654050 h 1867105"/>
              <a:gd name="connsiteX94-1027" fmla="*/ 669925 w 1759489"/>
              <a:gd name="connsiteY94-1028" fmla="*/ 650875 h 1867105"/>
              <a:gd name="connsiteX95-1029" fmla="*/ 622300 w 1759489"/>
              <a:gd name="connsiteY95-1030" fmla="*/ 641350 h 1867105"/>
              <a:gd name="connsiteX96-1031" fmla="*/ 612775 w 1759489"/>
              <a:gd name="connsiteY96-1032" fmla="*/ 638175 h 1867105"/>
              <a:gd name="connsiteX97-1033" fmla="*/ 600075 w 1759489"/>
              <a:gd name="connsiteY97-1034" fmla="*/ 635000 h 1867105"/>
              <a:gd name="connsiteX98-1035" fmla="*/ 590550 w 1759489"/>
              <a:gd name="connsiteY98-1036" fmla="*/ 628650 h 1867105"/>
              <a:gd name="connsiteX99-1037" fmla="*/ 577850 w 1759489"/>
              <a:gd name="connsiteY99-1038" fmla="*/ 625475 h 1867105"/>
              <a:gd name="connsiteX100-1039" fmla="*/ 574675 w 1759489"/>
              <a:gd name="connsiteY100-1040" fmla="*/ 615950 h 1867105"/>
              <a:gd name="connsiteX101-1041" fmla="*/ 555625 w 1759489"/>
              <a:gd name="connsiteY101-1042" fmla="*/ 609600 h 1867105"/>
              <a:gd name="connsiteX102-1043" fmla="*/ 536575 w 1759489"/>
              <a:gd name="connsiteY102-1044" fmla="*/ 600075 h 1867105"/>
              <a:gd name="connsiteX103-1045" fmla="*/ 530225 w 1759489"/>
              <a:gd name="connsiteY103-1046" fmla="*/ 590550 h 1867105"/>
              <a:gd name="connsiteX104-1047" fmla="*/ 520700 w 1759489"/>
              <a:gd name="connsiteY104-1048" fmla="*/ 584200 h 1867105"/>
              <a:gd name="connsiteX105-1049" fmla="*/ 508000 w 1759489"/>
              <a:gd name="connsiteY105-1050" fmla="*/ 568325 h 1867105"/>
              <a:gd name="connsiteX106-1051" fmla="*/ 504825 w 1759489"/>
              <a:gd name="connsiteY106-1052" fmla="*/ 558800 h 1867105"/>
              <a:gd name="connsiteX107-1053" fmla="*/ 501650 w 1759489"/>
              <a:gd name="connsiteY107-1054" fmla="*/ 517525 h 1867105"/>
              <a:gd name="connsiteX108-1055" fmla="*/ 485775 w 1759489"/>
              <a:gd name="connsiteY108-1056" fmla="*/ 520700 h 1867105"/>
              <a:gd name="connsiteX109-1057" fmla="*/ 454025 w 1759489"/>
              <a:gd name="connsiteY109-1058" fmla="*/ 523875 h 1867105"/>
              <a:gd name="connsiteX110-1059" fmla="*/ 457200 w 1759489"/>
              <a:gd name="connsiteY110-1060" fmla="*/ 603250 h 1867105"/>
              <a:gd name="connsiteX111-1061" fmla="*/ 460375 w 1759489"/>
              <a:gd name="connsiteY111-1062" fmla="*/ 612775 h 1867105"/>
              <a:gd name="connsiteX112-1063" fmla="*/ 466725 w 1759489"/>
              <a:gd name="connsiteY112-1064" fmla="*/ 622300 h 1867105"/>
              <a:gd name="connsiteX113-1065" fmla="*/ 460375 w 1759489"/>
              <a:gd name="connsiteY113-1066" fmla="*/ 673100 h 1867105"/>
              <a:gd name="connsiteX114-1067" fmla="*/ 454025 w 1759489"/>
              <a:gd name="connsiteY114-1068" fmla="*/ 682625 h 1867105"/>
              <a:gd name="connsiteX115-1069" fmla="*/ 457200 w 1759489"/>
              <a:gd name="connsiteY115-1070" fmla="*/ 714375 h 1867105"/>
              <a:gd name="connsiteX116-1071" fmla="*/ 463550 w 1759489"/>
              <a:gd name="connsiteY116-1072" fmla="*/ 746125 h 1867105"/>
              <a:gd name="connsiteX117-1073" fmla="*/ 460375 w 1759489"/>
              <a:gd name="connsiteY117-1074" fmla="*/ 758825 h 1867105"/>
              <a:gd name="connsiteX118-1075" fmla="*/ 438150 w 1759489"/>
              <a:gd name="connsiteY118-1076" fmla="*/ 755650 h 1867105"/>
              <a:gd name="connsiteX119-1077" fmla="*/ 419100 w 1759489"/>
              <a:gd name="connsiteY119-1078" fmla="*/ 746125 h 1867105"/>
              <a:gd name="connsiteX120-1079" fmla="*/ 422275 w 1759489"/>
              <a:gd name="connsiteY120-1080" fmla="*/ 723900 h 1867105"/>
              <a:gd name="connsiteX121-1081" fmla="*/ 431800 w 1759489"/>
              <a:gd name="connsiteY121-1082" fmla="*/ 752475 h 1867105"/>
              <a:gd name="connsiteX122-1083" fmla="*/ 428625 w 1759489"/>
              <a:gd name="connsiteY122-1084" fmla="*/ 742950 h 1867105"/>
              <a:gd name="connsiteX123-1085" fmla="*/ 425450 w 1759489"/>
              <a:gd name="connsiteY123-1086" fmla="*/ 730250 h 1867105"/>
              <a:gd name="connsiteX124-1087" fmla="*/ 412750 w 1759489"/>
              <a:gd name="connsiteY124-1088" fmla="*/ 727075 h 1867105"/>
              <a:gd name="connsiteX125-1089" fmla="*/ 403225 w 1759489"/>
              <a:gd name="connsiteY125-1090" fmla="*/ 723900 h 1867105"/>
              <a:gd name="connsiteX126-1091" fmla="*/ 384175 w 1759489"/>
              <a:gd name="connsiteY126-1092" fmla="*/ 720725 h 1867105"/>
              <a:gd name="connsiteX127-1093" fmla="*/ 368300 w 1759489"/>
              <a:gd name="connsiteY127-1094" fmla="*/ 717550 h 1867105"/>
              <a:gd name="connsiteX128-1095" fmla="*/ 361950 w 1759489"/>
              <a:gd name="connsiteY128-1096" fmla="*/ 708025 h 1867105"/>
              <a:gd name="connsiteX129-1097" fmla="*/ 358775 w 1759489"/>
              <a:gd name="connsiteY129-1098" fmla="*/ 685800 h 1867105"/>
              <a:gd name="connsiteX130-1099" fmla="*/ 349250 w 1759489"/>
              <a:gd name="connsiteY130-1100" fmla="*/ 682625 h 1867105"/>
              <a:gd name="connsiteX131-1101" fmla="*/ 320675 w 1759489"/>
              <a:gd name="connsiteY131-1102" fmla="*/ 685800 h 1867105"/>
              <a:gd name="connsiteX132-1103" fmla="*/ 317500 w 1759489"/>
              <a:gd name="connsiteY132-1104" fmla="*/ 695325 h 1867105"/>
              <a:gd name="connsiteX133-1105" fmla="*/ 307975 w 1759489"/>
              <a:gd name="connsiteY133-1106" fmla="*/ 698500 h 1867105"/>
              <a:gd name="connsiteX134-1107" fmla="*/ 269875 w 1759489"/>
              <a:gd name="connsiteY134-1108" fmla="*/ 695325 h 1867105"/>
              <a:gd name="connsiteX135-1109" fmla="*/ 273050 w 1759489"/>
              <a:gd name="connsiteY135-1110" fmla="*/ 666750 h 1867105"/>
              <a:gd name="connsiteX136-1111" fmla="*/ 269875 w 1759489"/>
              <a:gd name="connsiteY136-1112" fmla="*/ 638175 h 1867105"/>
              <a:gd name="connsiteX137-1113" fmla="*/ 266700 w 1759489"/>
              <a:gd name="connsiteY137-1114" fmla="*/ 628650 h 1867105"/>
              <a:gd name="connsiteX138-1115" fmla="*/ 257175 w 1759489"/>
              <a:gd name="connsiteY138-1116" fmla="*/ 622300 h 1867105"/>
              <a:gd name="connsiteX139-1117" fmla="*/ 206375 w 1759489"/>
              <a:gd name="connsiteY139-1118" fmla="*/ 625475 h 1867105"/>
              <a:gd name="connsiteX140-1119" fmla="*/ 200025 w 1759489"/>
              <a:gd name="connsiteY140-1120" fmla="*/ 635000 h 1867105"/>
              <a:gd name="connsiteX141-1121" fmla="*/ 180975 w 1759489"/>
              <a:gd name="connsiteY141-1122" fmla="*/ 644525 h 1867105"/>
              <a:gd name="connsiteX142-1123" fmla="*/ 171450 w 1759489"/>
              <a:gd name="connsiteY142-1124" fmla="*/ 650875 h 1867105"/>
              <a:gd name="connsiteX143-1125" fmla="*/ 133350 w 1759489"/>
              <a:gd name="connsiteY143-1126" fmla="*/ 628650 h 1867105"/>
              <a:gd name="connsiteX144-1127" fmla="*/ 133350 w 1759489"/>
              <a:gd name="connsiteY144-1128" fmla="*/ 628650 h 1867105"/>
              <a:gd name="connsiteX145-1129" fmla="*/ 123825 w 1759489"/>
              <a:gd name="connsiteY145-1130" fmla="*/ 622300 h 1867105"/>
              <a:gd name="connsiteX146-1131" fmla="*/ 104775 w 1759489"/>
              <a:gd name="connsiteY146-1132" fmla="*/ 615950 h 1867105"/>
              <a:gd name="connsiteX147-1133" fmla="*/ 82550 w 1759489"/>
              <a:gd name="connsiteY147-1134" fmla="*/ 625475 h 1867105"/>
              <a:gd name="connsiteX148-1135" fmla="*/ 73025 w 1759489"/>
              <a:gd name="connsiteY148-1136" fmla="*/ 628650 h 1867105"/>
              <a:gd name="connsiteX149-1137" fmla="*/ 53975 w 1759489"/>
              <a:gd name="connsiteY149-1138" fmla="*/ 641350 h 1867105"/>
              <a:gd name="connsiteX150-1139" fmla="*/ 0 w 1759489"/>
              <a:gd name="connsiteY150-1140" fmla="*/ 647700 h 1867105"/>
              <a:gd name="connsiteX151-1141" fmla="*/ 3175 w 1759489"/>
              <a:gd name="connsiteY151-1142" fmla="*/ 660400 h 1867105"/>
              <a:gd name="connsiteX152-1143" fmla="*/ 41275 w 1759489"/>
              <a:gd name="connsiteY152-1144" fmla="*/ 663575 h 1867105"/>
              <a:gd name="connsiteX153-1145" fmla="*/ 60325 w 1759489"/>
              <a:gd name="connsiteY153-1146" fmla="*/ 673100 h 1867105"/>
              <a:gd name="connsiteX154-1147" fmla="*/ 79375 w 1759489"/>
              <a:gd name="connsiteY154-1148" fmla="*/ 688975 h 1867105"/>
              <a:gd name="connsiteX155-1149" fmla="*/ 82550 w 1759489"/>
              <a:gd name="connsiteY155-1150" fmla="*/ 698500 h 1867105"/>
              <a:gd name="connsiteX156-1151" fmla="*/ 88900 w 1759489"/>
              <a:gd name="connsiteY156-1152" fmla="*/ 708025 h 1867105"/>
              <a:gd name="connsiteX157-1153" fmla="*/ 85725 w 1759489"/>
              <a:gd name="connsiteY157-1154" fmla="*/ 733425 h 1867105"/>
              <a:gd name="connsiteX158-1155" fmla="*/ 60325 w 1759489"/>
              <a:gd name="connsiteY158-1156" fmla="*/ 730250 h 1867105"/>
              <a:gd name="connsiteX159-1157" fmla="*/ 57150 w 1759489"/>
              <a:gd name="connsiteY159-1158" fmla="*/ 717550 h 1867105"/>
              <a:gd name="connsiteX160-1159" fmla="*/ 53975 w 1759489"/>
              <a:gd name="connsiteY160-1160" fmla="*/ 708025 h 1867105"/>
              <a:gd name="connsiteX161-1161" fmla="*/ 34925 w 1759489"/>
              <a:gd name="connsiteY161-1162" fmla="*/ 698500 h 1867105"/>
              <a:gd name="connsiteX162-1163" fmla="*/ 9525 w 1759489"/>
              <a:gd name="connsiteY162-1164" fmla="*/ 701675 h 1867105"/>
              <a:gd name="connsiteX163-1165" fmla="*/ 6350 w 1759489"/>
              <a:gd name="connsiteY163-1166" fmla="*/ 723900 h 1867105"/>
              <a:gd name="connsiteX164-1167" fmla="*/ 19050 w 1759489"/>
              <a:gd name="connsiteY164-1168" fmla="*/ 758825 h 1867105"/>
              <a:gd name="connsiteX165-1169" fmla="*/ 28575 w 1759489"/>
              <a:gd name="connsiteY165-1170" fmla="*/ 777875 h 1867105"/>
              <a:gd name="connsiteX166-1171" fmla="*/ 38100 w 1759489"/>
              <a:gd name="connsiteY166-1172" fmla="*/ 787400 h 1867105"/>
              <a:gd name="connsiteX167-1173" fmla="*/ 50800 w 1759489"/>
              <a:gd name="connsiteY167-1174" fmla="*/ 790575 h 1867105"/>
              <a:gd name="connsiteX168-1175" fmla="*/ 66675 w 1759489"/>
              <a:gd name="connsiteY168-1176" fmla="*/ 787400 h 1867105"/>
              <a:gd name="connsiteX169-1177" fmla="*/ 73025 w 1759489"/>
              <a:gd name="connsiteY169-1178" fmla="*/ 774700 h 1867105"/>
              <a:gd name="connsiteX170-1179" fmla="*/ 82550 w 1759489"/>
              <a:gd name="connsiteY170-1180" fmla="*/ 806450 h 1867105"/>
              <a:gd name="connsiteX171-1181" fmla="*/ 88900 w 1759489"/>
              <a:gd name="connsiteY171-1182" fmla="*/ 815975 h 1867105"/>
              <a:gd name="connsiteX172-1183" fmla="*/ 92075 w 1759489"/>
              <a:gd name="connsiteY172-1184" fmla="*/ 828675 h 1867105"/>
              <a:gd name="connsiteX173-1185" fmla="*/ 139700 w 1759489"/>
              <a:gd name="connsiteY173-1186" fmla="*/ 844550 h 1867105"/>
              <a:gd name="connsiteX174-1187" fmla="*/ 152400 w 1759489"/>
              <a:gd name="connsiteY174-1188" fmla="*/ 850900 h 1867105"/>
              <a:gd name="connsiteX175-1189" fmla="*/ 161925 w 1759489"/>
              <a:gd name="connsiteY175-1190" fmla="*/ 857250 h 1867105"/>
              <a:gd name="connsiteX176-1191" fmla="*/ 174625 w 1759489"/>
              <a:gd name="connsiteY176-1192" fmla="*/ 860425 h 1867105"/>
              <a:gd name="connsiteX177-1193" fmla="*/ 184150 w 1759489"/>
              <a:gd name="connsiteY177-1194" fmla="*/ 866775 h 1867105"/>
              <a:gd name="connsiteX178-1195" fmla="*/ 174625 w 1759489"/>
              <a:gd name="connsiteY178-1196" fmla="*/ 873125 h 1867105"/>
              <a:gd name="connsiteX179-1197" fmla="*/ 158750 w 1759489"/>
              <a:gd name="connsiteY179-1198" fmla="*/ 876300 h 1867105"/>
              <a:gd name="connsiteX180-1199" fmla="*/ 161925 w 1759489"/>
              <a:gd name="connsiteY180-1200" fmla="*/ 923925 h 1867105"/>
              <a:gd name="connsiteX181-1201" fmla="*/ 165100 w 1759489"/>
              <a:gd name="connsiteY181-1202" fmla="*/ 933450 h 1867105"/>
              <a:gd name="connsiteX182-1203" fmla="*/ 174625 w 1759489"/>
              <a:gd name="connsiteY182-1204" fmla="*/ 930275 h 1867105"/>
              <a:gd name="connsiteX183-1205" fmla="*/ 177800 w 1759489"/>
              <a:gd name="connsiteY183-1206" fmla="*/ 920750 h 1867105"/>
              <a:gd name="connsiteX184-1207" fmla="*/ 196850 w 1759489"/>
              <a:gd name="connsiteY184-1208" fmla="*/ 914400 h 1867105"/>
              <a:gd name="connsiteX185-1209" fmla="*/ 215900 w 1759489"/>
              <a:gd name="connsiteY185-1210" fmla="*/ 904875 h 1867105"/>
              <a:gd name="connsiteX186-1211" fmla="*/ 222250 w 1759489"/>
              <a:gd name="connsiteY186-1212" fmla="*/ 914400 h 1867105"/>
              <a:gd name="connsiteX187-1213" fmla="*/ 241300 w 1759489"/>
              <a:gd name="connsiteY187-1214" fmla="*/ 952500 h 1867105"/>
              <a:gd name="connsiteX188-1215" fmla="*/ 250825 w 1759489"/>
              <a:gd name="connsiteY188-1216" fmla="*/ 955675 h 1867105"/>
              <a:gd name="connsiteX189-1217" fmla="*/ 254000 w 1759489"/>
              <a:gd name="connsiteY189-1218" fmla="*/ 987425 h 1867105"/>
              <a:gd name="connsiteX190-1219" fmla="*/ 257175 w 1759489"/>
              <a:gd name="connsiteY190-1220" fmla="*/ 1019175 h 1867105"/>
              <a:gd name="connsiteX191-1221" fmla="*/ 266700 w 1759489"/>
              <a:gd name="connsiteY191-1222" fmla="*/ 1028700 h 1867105"/>
              <a:gd name="connsiteX192-1223" fmla="*/ 282575 w 1759489"/>
              <a:gd name="connsiteY192-1224" fmla="*/ 1041400 h 1867105"/>
              <a:gd name="connsiteX193-1225" fmla="*/ 288925 w 1759489"/>
              <a:gd name="connsiteY193-1226" fmla="*/ 1050925 h 1867105"/>
              <a:gd name="connsiteX194-1227" fmla="*/ 298450 w 1759489"/>
              <a:gd name="connsiteY194-1228" fmla="*/ 1057275 h 1867105"/>
              <a:gd name="connsiteX195-1229" fmla="*/ 282575 w 1759489"/>
              <a:gd name="connsiteY195-1230" fmla="*/ 1073150 h 1867105"/>
              <a:gd name="connsiteX196-1231" fmla="*/ 269875 w 1759489"/>
              <a:gd name="connsiteY196-1232" fmla="*/ 1092200 h 1867105"/>
              <a:gd name="connsiteX197-1233" fmla="*/ 276225 w 1759489"/>
              <a:gd name="connsiteY197-1234" fmla="*/ 1127125 h 1867105"/>
              <a:gd name="connsiteX198-1235" fmla="*/ 288925 w 1759489"/>
              <a:gd name="connsiteY198-1236" fmla="*/ 1146175 h 1867105"/>
              <a:gd name="connsiteX199-1237" fmla="*/ 298450 w 1759489"/>
              <a:gd name="connsiteY199-1238" fmla="*/ 1149350 h 1867105"/>
              <a:gd name="connsiteX200-1239" fmla="*/ 314325 w 1759489"/>
              <a:gd name="connsiteY200-1240" fmla="*/ 1171575 h 1867105"/>
              <a:gd name="connsiteX201-1241" fmla="*/ 320675 w 1759489"/>
              <a:gd name="connsiteY201-1242" fmla="*/ 1181100 h 1867105"/>
              <a:gd name="connsiteX202-1243" fmla="*/ 330200 w 1759489"/>
              <a:gd name="connsiteY202-1244" fmla="*/ 1187450 h 1867105"/>
              <a:gd name="connsiteX203-1245" fmla="*/ 352425 w 1759489"/>
              <a:gd name="connsiteY203-1246" fmla="*/ 1209675 h 1867105"/>
              <a:gd name="connsiteX204-1247" fmla="*/ 365125 w 1759489"/>
              <a:gd name="connsiteY204-1248" fmla="*/ 1212850 h 1867105"/>
              <a:gd name="connsiteX205-1249" fmla="*/ 352425 w 1759489"/>
              <a:gd name="connsiteY205-1250" fmla="*/ 1241425 h 1867105"/>
              <a:gd name="connsiteX206-1251" fmla="*/ 349250 w 1759489"/>
              <a:gd name="connsiteY206-1252" fmla="*/ 1301750 h 1867105"/>
              <a:gd name="connsiteX207-1253" fmla="*/ 346075 w 1759489"/>
              <a:gd name="connsiteY207-1254" fmla="*/ 1311275 h 1867105"/>
              <a:gd name="connsiteX208-1255" fmla="*/ 342900 w 1759489"/>
              <a:gd name="connsiteY208-1256" fmla="*/ 1330325 h 1867105"/>
              <a:gd name="connsiteX209-1257" fmla="*/ 317500 w 1759489"/>
              <a:gd name="connsiteY209-1258" fmla="*/ 1333500 h 1867105"/>
              <a:gd name="connsiteX210-1259" fmla="*/ 320675 w 1759489"/>
              <a:gd name="connsiteY210-1260" fmla="*/ 1346200 h 1867105"/>
              <a:gd name="connsiteX211-1261" fmla="*/ 323850 w 1759489"/>
              <a:gd name="connsiteY211-1262" fmla="*/ 1362075 h 1867105"/>
              <a:gd name="connsiteX212-1263" fmla="*/ 333375 w 1759489"/>
              <a:gd name="connsiteY212-1264" fmla="*/ 1371600 h 1867105"/>
              <a:gd name="connsiteX213-1265" fmla="*/ 346075 w 1759489"/>
              <a:gd name="connsiteY213-1266" fmla="*/ 1387475 h 1867105"/>
              <a:gd name="connsiteX214-1267" fmla="*/ 371475 w 1759489"/>
              <a:gd name="connsiteY214-1268" fmla="*/ 1409700 h 1867105"/>
              <a:gd name="connsiteX215-1269" fmla="*/ 365125 w 1759489"/>
              <a:gd name="connsiteY215-1270" fmla="*/ 1450975 h 1867105"/>
              <a:gd name="connsiteX216-1271" fmla="*/ 361950 w 1759489"/>
              <a:gd name="connsiteY216-1272" fmla="*/ 1460500 h 1867105"/>
              <a:gd name="connsiteX217-1273" fmla="*/ 346075 w 1759489"/>
              <a:gd name="connsiteY217-1274" fmla="*/ 1403350 h 1867105"/>
              <a:gd name="connsiteX218-1275" fmla="*/ 330200 w 1759489"/>
              <a:gd name="connsiteY218-1276" fmla="*/ 1387475 h 1867105"/>
              <a:gd name="connsiteX219-1277" fmla="*/ 323850 w 1759489"/>
              <a:gd name="connsiteY219-1278" fmla="*/ 1400175 h 1867105"/>
              <a:gd name="connsiteX220-1279" fmla="*/ 314325 w 1759489"/>
              <a:gd name="connsiteY220-1280" fmla="*/ 1403350 h 1867105"/>
              <a:gd name="connsiteX221-1281" fmla="*/ 311150 w 1759489"/>
              <a:gd name="connsiteY221-1282" fmla="*/ 1425575 h 1867105"/>
              <a:gd name="connsiteX222-1283" fmla="*/ 301625 w 1759489"/>
              <a:gd name="connsiteY222-1284" fmla="*/ 1444625 h 1867105"/>
              <a:gd name="connsiteX223-1285" fmla="*/ 298450 w 1759489"/>
              <a:gd name="connsiteY223-1286" fmla="*/ 1454150 h 1867105"/>
              <a:gd name="connsiteX224-1287" fmla="*/ 292100 w 1759489"/>
              <a:gd name="connsiteY224-1288" fmla="*/ 1482725 h 1867105"/>
              <a:gd name="connsiteX225-1289" fmla="*/ 285750 w 1759489"/>
              <a:gd name="connsiteY225-1290" fmla="*/ 1492250 h 1867105"/>
              <a:gd name="connsiteX226-1291" fmla="*/ 276225 w 1759489"/>
              <a:gd name="connsiteY226-1292" fmla="*/ 1495425 h 1867105"/>
              <a:gd name="connsiteX227-1293" fmla="*/ 269875 w 1759489"/>
              <a:gd name="connsiteY227-1294" fmla="*/ 1504950 h 1867105"/>
              <a:gd name="connsiteX228-1295" fmla="*/ 273050 w 1759489"/>
              <a:gd name="connsiteY228-1296" fmla="*/ 1539875 h 1867105"/>
              <a:gd name="connsiteX229-1297" fmla="*/ 285750 w 1759489"/>
              <a:gd name="connsiteY229-1298" fmla="*/ 1558925 h 1867105"/>
              <a:gd name="connsiteX230-1299" fmla="*/ 288925 w 1759489"/>
              <a:gd name="connsiteY230-1300" fmla="*/ 1568450 h 1867105"/>
              <a:gd name="connsiteX231-1301" fmla="*/ 244475 w 1759489"/>
              <a:gd name="connsiteY231-1302" fmla="*/ 1571625 h 1867105"/>
              <a:gd name="connsiteX232-1303" fmla="*/ 241300 w 1759489"/>
              <a:gd name="connsiteY232-1304" fmla="*/ 1616075 h 1867105"/>
              <a:gd name="connsiteX233-1305" fmla="*/ 231775 w 1759489"/>
              <a:gd name="connsiteY233-1306" fmla="*/ 1622425 h 1867105"/>
              <a:gd name="connsiteX234-1307" fmla="*/ 225425 w 1759489"/>
              <a:gd name="connsiteY234-1308" fmla="*/ 1631950 h 1867105"/>
              <a:gd name="connsiteX235-1309" fmla="*/ 222250 w 1759489"/>
              <a:gd name="connsiteY235-1310" fmla="*/ 1663700 h 1867105"/>
              <a:gd name="connsiteX236-1311" fmla="*/ 209550 w 1759489"/>
              <a:gd name="connsiteY236-1312" fmla="*/ 1666875 h 1867105"/>
              <a:gd name="connsiteX237-1313" fmla="*/ 206375 w 1759489"/>
              <a:gd name="connsiteY237-1314" fmla="*/ 1676400 h 1867105"/>
              <a:gd name="connsiteX238-1315" fmla="*/ 203200 w 1759489"/>
              <a:gd name="connsiteY238-1316" fmla="*/ 1708150 h 1867105"/>
              <a:gd name="connsiteX239-1317" fmla="*/ 193675 w 1759489"/>
              <a:gd name="connsiteY239-1318" fmla="*/ 1714500 h 1867105"/>
              <a:gd name="connsiteX240-1319" fmla="*/ 168275 w 1759489"/>
              <a:gd name="connsiteY240-1320" fmla="*/ 1720850 h 1867105"/>
              <a:gd name="connsiteX241-1321" fmla="*/ 158750 w 1759489"/>
              <a:gd name="connsiteY241-1322" fmla="*/ 1755775 h 1867105"/>
              <a:gd name="connsiteX242-1323" fmla="*/ 146050 w 1759489"/>
              <a:gd name="connsiteY242-1324" fmla="*/ 1774825 h 1867105"/>
              <a:gd name="connsiteX243-1325" fmla="*/ 139700 w 1759489"/>
              <a:gd name="connsiteY243-1326" fmla="*/ 1784350 h 1867105"/>
              <a:gd name="connsiteX244-1327" fmla="*/ 155575 w 1759489"/>
              <a:gd name="connsiteY244-1328" fmla="*/ 1819275 h 1867105"/>
              <a:gd name="connsiteX245-1329" fmla="*/ 165100 w 1759489"/>
              <a:gd name="connsiteY245-1330" fmla="*/ 1838325 h 1867105"/>
              <a:gd name="connsiteX246-1331" fmla="*/ 174625 w 1759489"/>
              <a:gd name="connsiteY246-1332" fmla="*/ 1844675 h 1867105"/>
              <a:gd name="connsiteX247-1333" fmla="*/ 184150 w 1759489"/>
              <a:gd name="connsiteY247-1334" fmla="*/ 1847850 h 1867105"/>
              <a:gd name="connsiteX248-1335" fmla="*/ 190500 w 1759489"/>
              <a:gd name="connsiteY248-1336" fmla="*/ 1866900 h 1867105"/>
              <a:gd name="connsiteX249-1337" fmla="*/ 200025 w 1759489"/>
              <a:gd name="connsiteY249-1338" fmla="*/ 1863725 h 1867105"/>
              <a:gd name="connsiteX250-1339" fmla="*/ 228600 w 1759489"/>
              <a:gd name="connsiteY250-1340" fmla="*/ 1847850 h 1867105"/>
              <a:gd name="connsiteX251-1341" fmla="*/ 254000 w 1759489"/>
              <a:gd name="connsiteY251-1342" fmla="*/ 1825625 h 1867105"/>
              <a:gd name="connsiteX252-1343" fmla="*/ 263525 w 1759489"/>
              <a:gd name="connsiteY252-1344" fmla="*/ 1819275 h 1867105"/>
              <a:gd name="connsiteX253-1345" fmla="*/ 273050 w 1759489"/>
              <a:gd name="connsiteY253-1346" fmla="*/ 1812925 h 1867105"/>
              <a:gd name="connsiteX254-1347" fmla="*/ 282575 w 1759489"/>
              <a:gd name="connsiteY254-1348" fmla="*/ 1809750 h 1867105"/>
              <a:gd name="connsiteX255-1349" fmla="*/ 292100 w 1759489"/>
              <a:gd name="connsiteY255-1350" fmla="*/ 1803400 h 1867105"/>
              <a:gd name="connsiteX256-1351" fmla="*/ 311150 w 1759489"/>
              <a:gd name="connsiteY256-1352" fmla="*/ 1797050 h 1867105"/>
              <a:gd name="connsiteX257-1353" fmla="*/ 320675 w 1759489"/>
              <a:gd name="connsiteY257-1354" fmla="*/ 1793875 h 1867105"/>
              <a:gd name="connsiteX258-1355" fmla="*/ 349250 w 1759489"/>
              <a:gd name="connsiteY258-1356" fmla="*/ 1778000 h 1867105"/>
              <a:gd name="connsiteX259-1357" fmla="*/ 355600 w 1759489"/>
              <a:gd name="connsiteY259-1358" fmla="*/ 1765300 h 1867105"/>
              <a:gd name="connsiteX260-1359" fmla="*/ 358775 w 1759489"/>
              <a:gd name="connsiteY260-1360" fmla="*/ 1755775 h 1867105"/>
              <a:gd name="connsiteX261-1361" fmla="*/ 387350 w 1759489"/>
              <a:gd name="connsiteY261-1362" fmla="*/ 1739900 h 1867105"/>
              <a:gd name="connsiteX262-1363" fmla="*/ 403225 w 1759489"/>
              <a:gd name="connsiteY262-1364" fmla="*/ 1720850 h 1867105"/>
              <a:gd name="connsiteX263-1365" fmla="*/ 409575 w 1759489"/>
              <a:gd name="connsiteY263-1366" fmla="*/ 1711325 h 1867105"/>
              <a:gd name="connsiteX264-1367" fmla="*/ 428625 w 1759489"/>
              <a:gd name="connsiteY264-1368" fmla="*/ 1701800 h 1867105"/>
              <a:gd name="connsiteX265-1369" fmla="*/ 434975 w 1759489"/>
              <a:gd name="connsiteY265-1370" fmla="*/ 1689100 h 1867105"/>
              <a:gd name="connsiteX266-1371" fmla="*/ 444500 w 1759489"/>
              <a:gd name="connsiteY266-1372" fmla="*/ 1685925 h 1867105"/>
              <a:gd name="connsiteX267-1373" fmla="*/ 463550 w 1759489"/>
              <a:gd name="connsiteY267-1374" fmla="*/ 1673225 h 1867105"/>
              <a:gd name="connsiteX268-1375" fmla="*/ 473075 w 1759489"/>
              <a:gd name="connsiteY268-1376" fmla="*/ 1666875 h 1867105"/>
              <a:gd name="connsiteX269-1377" fmla="*/ 479425 w 1759489"/>
              <a:gd name="connsiteY269-1378" fmla="*/ 1657350 h 1867105"/>
              <a:gd name="connsiteX270-1379" fmla="*/ 488950 w 1759489"/>
              <a:gd name="connsiteY270-1380" fmla="*/ 1651000 h 1867105"/>
              <a:gd name="connsiteX271-1381" fmla="*/ 501650 w 1759489"/>
              <a:gd name="connsiteY271-1382" fmla="*/ 1631950 h 1867105"/>
              <a:gd name="connsiteX272-1383" fmla="*/ 508000 w 1759489"/>
              <a:gd name="connsiteY272-1384" fmla="*/ 1622425 h 1867105"/>
              <a:gd name="connsiteX273-1385" fmla="*/ 523875 w 1759489"/>
              <a:gd name="connsiteY273-1386" fmla="*/ 1593850 h 1867105"/>
              <a:gd name="connsiteX274-1387" fmla="*/ 530225 w 1759489"/>
              <a:gd name="connsiteY274-1388" fmla="*/ 1584325 h 1867105"/>
              <a:gd name="connsiteX275-1389" fmla="*/ 546100 w 1759489"/>
              <a:gd name="connsiteY275-1390" fmla="*/ 1555750 h 1867105"/>
              <a:gd name="connsiteX276-1391" fmla="*/ 555625 w 1759489"/>
              <a:gd name="connsiteY276-1392" fmla="*/ 1549400 h 1867105"/>
              <a:gd name="connsiteX277-1393" fmla="*/ 574675 w 1759489"/>
              <a:gd name="connsiteY277-1394" fmla="*/ 1533525 h 1867105"/>
              <a:gd name="connsiteX278-1395" fmla="*/ 581025 w 1759489"/>
              <a:gd name="connsiteY278-1396" fmla="*/ 1524000 h 1867105"/>
              <a:gd name="connsiteX279-1397" fmla="*/ 590550 w 1759489"/>
              <a:gd name="connsiteY279-1398" fmla="*/ 1517650 h 1867105"/>
              <a:gd name="connsiteX280-1399" fmla="*/ 593725 w 1759489"/>
              <a:gd name="connsiteY280-1400" fmla="*/ 1504950 h 1867105"/>
              <a:gd name="connsiteX281-1401" fmla="*/ 600075 w 1759489"/>
              <a:gd name="connsiteY281-1402" fmla="*/ 1495425 h 1867105"/>
              <a:gd name="connsiteX282-1403" fmla="*/ 603250 w 1759489"/>
              <a:gd name="connsiteY282-1404" fmla="*/ 1485900 h 1867105"/>
              <a:gd name="connsiteX283-1405" fmla="*/ 615950 w 1759489"/>
              <a:gd name="connsiteY283-1406" fmla="*/ 1466850 h 1867105"/>
              <a:gd name="connsiteX284-1407" fmla="*/ 619125 w 1759489"/>
              <a:gd name="connsiteY284-1408" fmla="*/ 1457325 h 1867105"/>
              <a:gd name="connsiteX285-1409" fmla="*/ 631825 w 1759489"/>
              <a:gd name="connsiteY285-1410" fmla="*/ 1438275 h 1867105"/>
              <a:gd name="connsiteX286-1411" fmla="*/ 635000 w 1759489"/>
              <a:gd name="connsiteY286-1412" fmla="*/ 1428750 h 1867105"/>
              <a:gd name="connsiteX287-1413" fmla="*/ 644525 w 1759489"/>
              <a:gd name="connsiteY287-1414" fmla="*/ 1425575 h 1867105"/>
              <a:gd name="connsiteX288-1415" fmla="*/ 650875 w 1759489"/>
              <a:gd name="connsiteY288-1416" fmla="*/ 1416050 h 1867105"/>
              <a:gd name="connsiteX289-1417" fmla="*/ 654050 w 1759489"/>
              <a:gd name="connsiteY289-1418" fmla="*/ 1406525 h 1867105"/>
              <a:gd name="connsiteX290-1419" fmla="*/ 663575 w 1759489"/>
              <a:gd name="connsiteY290-1420" fmla="*/ 1397000 h 1867105"/>
              <a:gd name="connsiteX291-1421" fmla="*/ 673100 w 1759489"/>
              <a:gd name="connsiteY291-1422" fmla="*/ 1377950 h 1867105"/>
              <a:gd name="connsiteX292-1423" fmla="*/ 679450 w 1759489"/>
              <a:gd name="connsiteY292-1424" fmla="*/ 1368425 h 1867105"/>
              <a:gd name="connsiteX293-1425" fmla="*/ 685800 w 1759489"/>
              <a:gd name="connsiteY293-1426" fmla="*/ 1349375 h 1867105"/>
              <a:gd name="connsiteX294-1427" fmla="*/ 695325 w 1759489"/>
              <a:gd name="connsiteY294-1428" fmla="*/ 1320800 h 1867105"/>
              <a:gd name="connsiteX295-1429" fmla="*/ 698500 w 1759489"/>
              <a:gd name="connsiteY295-1430" fmla="*/ 1311275 h 1867105"/>
              <a:gd name="connsiteX296-1431" fmla="*/ 701675 w 1759489"/>
              <a:gd name="connsiteY296-1432" fmla="*/ 1301750 h 1867105"/>
              <a:gd name="connsiteX297-1433" fmla="*/ 708025 w 1759489"/>
              <a:gd name="connsiteY297-1434" fmla="*/ 1292225 h 1867105"/>
              <a:gd name="connsiteX298-1435" fmla="*/ 714375 w 1759489"/>
              <a:gd name="connsiteY298-1436" fmla="*/ 1266825 h 1867105"/>
              <a:gd name="connsiteX299-1437" fmla="*/ 717550 w 1759489"/>
              <a:gd name="connsiteY299-1438" fmla="*/ 1257300 h 1867105"/>
              <a:gd name="connsiteX300-1439" fmla="*/ 723900 w 1759489"/>
              <a:gd name="connsiteY300-1440" fmla="*/ 1247775 h 1867105"/>
              <a:gd name="connsiteX301-1441" fmla="*/ 736600 w 1759489"/>
              <a:gd name="connsiteY301-1442" fmla="*/ 1228725 h 1867105"/>
              <a:gd name="connsiteX302-1443" fmla="*/ 762000 w 1759489"/>
              <a:gd name="connsiteY302-1444" fmla="*/ 1222375 h 1867105"/>
              <a:gd name="connsiteX303-1445" fmla="*/ 879475 w 1759489"/>
              <a:gd name="connsiteY303-1446" fmla="*/ 1228725 h 1867105"/>
              <a:gd name="connsiteX304-1447" fmla="*/ 892175 w 1759489"/>
              <a:gd name="connsiteY304-1448" fmla="*/ 1231900 h 1867105"/>
              <a:gd name="connsiteX305-1449" fmla="*/ 908050 w 1759489"/>
              <a:gd name="connsiteY305-1450" fmla="*/ 1247775 h 1867105"/>
              <a:gd name="connsiteX306-1451" fmla="*/ 917575 w 1759489"/>
              <a:gd name="connsiteY306-1452" fmla="*/ 1254125 h 1867105"/>
              <a:gd name="connsiteX307-1453" fmla="*/ 927100 w 1759489"/>
              <a:gd name="connsiteY307-1454" fmla="*/ 1263650 h 1867105"/>
              <a:gd name="connsiteX308-1455" fmla="*/ 946150 w 1759489"/>
              <a:gd name="connsiteY308-1456" fmla="*/ 1276350 h 1867105"/>
              <a:gd name="connsiteX309-1457" fmla="*/ 962025 w 1759489"/>
              <a:gd name="connsiteY309-1458" fmla="*/ 1292225 h 1867105"/>
              <a:gd name="connsiteX310-1459" fmla="*/ 968375 w 1759489"/>
              <a:gd name="connsiteY310-1460" fmla="*/ 1301750 h 1867105"/>
              <a:gd name="connsiteX311-1461" fmla="*/ 977900 w 1759489"/>
              <a:gd name="connsiteY311-1462" fmla="*/ 1308100 h 1867105"/>
              <a:gd name="connsiteX312-1463" fmla="*/ 1000125 w 1759489"/>
              <a:gd name="connsiteY312-1464" fmla="*/ 1320800 h 1867105"/>
              <a:gd name="connsiteX313-1465" fmla="*/ 1012825 w 1759489"/>
              <a:gd name="connsiteY313-1466" fmla="*/ 1339850 h 1867105"/>
              <a:gd name="connsiteX314-1467" fmla="*/ 1019175 w 1759489"/>
              <a:gd name="connsiteY314-1468" fmla="*/ 1349375 h 1867105"/>
              <a:gd name="connsiteX315-1469" fmla="*/ 1028700 w 1759489"/>
              <a:gd name="connsiteY315-1470" fmla="*/ 1368425 h 1867105"/>
              <a:gd name="connsiteX316-1471" fmla="*/ 1038225 w 1759489"/>
              <a:gd name="connsiteY316-1472" fmla="*/ 1371600 h 1867105"/>
              <a:gd name="connsiteX317-1473" fmla="*/ 1054100 w 1759489"/>
              <a:gd name="connsiteY317-1474" fmla="*/ 1384300 h 1867105"/>
              <a:gd name="connsiteX318-1475" fmla="*/ 1060450 w 1759489"/>
              <a:gd name="connsiteY318-1476" fmla="*/ 1393825 h 1867105"/>
              <a:gd name="connsiteX319-1477" fmla="*/ 1130300 w 1759489"/>
              <a:gd name="connsiteY319-1478" fmla="*/ 1390650 h 1867105"/>
              <a:gd name="connsiteX320-1479" fmla="*/ 1136650 w 1759489"/>
              <a:gd name="connsiteY320-1480" fmla="*/ 1381125 h 1867105"/>
              <a:gd name="connsiteX321-1481" fmla="*/ 1146175 w 1759489"/>
              <a:gd name="connsiteY321-1482" fmla="*/ 1374775 h 1867105"/>
              <a:gd name="connsiteX322-1483" fmla="*/ 1152525 w 1759489"/>
              <a:gd name="connsiteY322-1484" fmla="*/ 1365250 h 1867105"/>
              <a:gd name="connsiteX323-1485" fmla="*/ 1168400 w 1759489"/>
              <a:gd name="connsiteY323-1486" fmla="*/ 1362075 h 1867105"/>
              <a:gd name="connsiteX324-1487" fmla="*/ 1177925 w 1759489"/>
              <a:gd name="connsiteY324-1488" fmla="*/ 1358900 h 1867105"/>
              <a:gd name="connsiteX325-1489" fmla="*/ 1244600 w 1759489"/>
              <a:gd name="connsiteY325-1490" fmla="*/ 1346200 h 1867105"/>
              <a:gd name="connsiteX326-1491" fmla="*/ 1254125 w 1759489"/>
              <a:gd name="connsiteY326-1492" fmla="*/ 1343025 h 1867105"/>
              <a:gd name="connsiteX327-1493" fmla="*/ 1273175 w 1759489"/>
              <a:gd name="connsiteY327-1494" fmla="*/ 1330325 h 1867105"/>
              <a:gd name="connsiteX328-1495" fmla="*/ 1279525 w 1759489"/>
              <a:gd name="connsiteY328-1496" fmla="*/ 1320800 h 1867105"/>
              <a:gd name="connsiteX329-1497" fmla="*/ 1311275 w 1759489"/>
              <a:gd name="connsiteY329-1498" fmla="*/ 1330325 h 1867105"/>
              <a:gd name="connsiteX330-1499" fmla="*/ 1323975 w 1759489"/>
              <a:gd name="connsiteY330-1500" fmla="*/ 1333500 h 1867105"/>
              <a:gd name="connsiteX331-1501" fmla="*/ 1365250 w 1759489"/>
              <a:gd name="connsiteY331-1502" fmla="*/ 1339850 h 1867105"/>
              <a:gd name="connsiteX332-1503" fmla="*/ 1371600 w 1759489"/>
              <a:gd name="connsiteY332-1504" fmla="*/ 1349375 h 1867105"/>
              <a:gd name="connsiteX333-1505" fmla="*/ 1381125 w 1759489"/>
              <a:gd name="connsiteY333-1506" fmla="*/ 1368425 h 1867105"/>
              <a:gd name="connsiteX334-1507" fmla="*/ 1390650 w 1759489"/>
              <a:gd name="connsiteY334-1508" fmla="*/ 1371600 h 1867105"/>
              <a:gd name="connsiteX335-1509" fmla="*/ 1425575 w 1759489"/>
              <a:gd name="connsiteY335-1510" fmla="*/ 1368425 h 1867105"/>
              <a:gd name="connsiteX336-1511" fmla="*/ 1428750 w 1759489"/>
              <a:gd name="connsiteY336-1512" fmla="*/ 1358900 h 1867105"/>
              <a:gd name="connsiteX337-1513" fmla="*/ 1438275 w 1759489"/>
              <a:gd name="connsiteY337-1514" fmla="*/ 1355725 h 1867105"/>
              <a:gd name="connsiteX338-1515" fmla="*/ 1447800 w 1759489"/>
              <a:gd name="connsiteY338-1516" fmla="*/ 1336675 h 1867105"/>
              <a:gd name="connsiteX339-1517" fmla="*/ 1457325 w 1759489"/>
              <a:gd name="connsiteY339-1518" fmla="*/ 1333500 h 1867105"/>
              <a:gd name="connsiteX340-1519" fmla="*/ 1476375 w 1759489"/>
              <a:gd name="connsiteY340-1520" fmla="*/ 1320800 h 1867105"/>
              <a:gd name="connsiteX341-1521" fmla="*/ 1485900 w 1759489"/>
              <a:gd name="connsiteY341-1522" fmla="*/ 1317625 h 1867105"/>
              <a:gd name="connsiteX342-1523" fmla="*/ 1504950 w 1759489"/>
              <a:gd name="connsiteY342-1524" fmla="*/ 1304925 h 1867105"/>
              <a:gd name="connsiteX343-1525" fmla="*/ 1514475 w 1759489"/>
              <a:gd name="connsiteY343-1526" fmla="*/ 1301750 h 1867105"/>
              <a:gd name="connsiteX344-1527" fmla="*/ 1533525 w 1759489"/>
              <a:gd name="connsiteY344-1528" fmla="*/ 1285875 h 1867105"/>
              <a:gd name="connsiteX345-1529" fmla="*/ 1536700 w 1759489"/>
              <a:gd name="connsiteY345-1530" fmla="*/ 1273175 h 1867105"/>
              <a:gd name="connsiteX346-1531" fmla="*/ 1565275 w 1759489"/>
              <a:gd name="connsiteY346-1532" fmla="*/ 1250950 h 1867105"/>
              <a:gd name="connsiteX347-1533" fmla="*/ 1574800 w 1759489"/>
              <a:gd name="connsiteY347-1534" fmla="*/ 1244600 h 1867105"/>
              <a:gd name="connsiteX348-1535" fmla="*/ 1635125 w 1759489"/>
              <a:gd name="connsiteY348-1536" fmla="*/ 1238250 h 1867105"/>
              <a:gd name="connsiteX349-1537" fmla="*/ 1641475 w 1759489"/>
              <a:gd name="connsiteY349-1538" fmla="*/ 1206500 h 1867105"/>
              <a:gd name="connsiteX350-1539" fmla="*/ 1654175 w 1759489"/>
              <a:gd name="connsiteY350-1540" fmla="*/ 1162050 h 1867105"/>
              <a:gd name="connsiteX351-1541" fmla="*/ 1663700 w 1759489"/>
              <a:gd name="connsiteY351-1542" fmla="*/ 1092200 h 1867105"/>
              <a:gd name="connsiteX352-1543" fmla="*/ 1673225 w 1759489"/>
              <a:gd name="connsiteY352-1544" fmla="*/ 1073150 h 1867105"/>
              <a:gd name="connsiteX353-1545" fmla="*/ 1676400 w 1759489"/>
              <a:gd name="connsiteY353-1546" fmla="*/ 1063625 h 1867105"/>
              <a:gd name="connsiteX354-1547" fmla="*/ 1682750 w 1759489"/>
              <a:gd name="connsiteY354-1548" fmla="*/ 1054100 h 1867105"/>
              <a:gd name="connsiteX355-1549" fmla="*/ 1698625 w 1759489"/>
              <a:gd name="connsiteY355-1550" fmla="*/ 1028700 h 1867105"/>
              <a:gd name="connsiteX356-1551" fmla="*/ 1708150 w 1759489"/>
              <a:gd name="connsiteY356-1552" fmla="*/ 1006475 h 1867105"/>
              <a:gd name="connsiteX357-1553" fmla="*/ 1720850 w 1759489"/>
              <a:gd name="connsiteY357-1554" fmla="*/ 987425 h 1867105"/>
              <a:gd name="connsiteX358-1555" fmla="*/ 1730375 w 1759489"/>
              <a:gd name="connsiteY358-1556" fmla="*/ 981075 h 1867105"/>
              <a:gd name="connsiteX359-1557" fmla="*/ 1746250 w 1759489"/>
              <a:gd name="connsiteY359-1558" fmla="*/ 958850 h 1867105"/>
              <a:gd name="connsiteX360-1559" fmla="*/ 1758950 w 1759489"/>
              <a:gd name="connsiteY360-1560" fmla="*/ 949325 h 1867105"/>
              <a:gd name="connsiteX361-1561" fmla="*/ 1755775 w 1759489"/>
              <a:gd name="connsiteY361-1562" fmla="*/ 914400 h 1867105"/>
              <a:gd name="connsiteX362-1563" fmla="*/ 1730375 w 1759489"/>
              <a:gd name="connsiteY362-1564" fmla="*/ 908050 h 1867105"/>
              <a:gd name="connsiteX363-1565" fmla="*/ 1711325 w 1759489"/>
              <a:gd name="connsiteY363-1566" fmla="*/ 898525 h 1867105"/>
              <a:gd name="connsiteX364-1567" fmla="*/ 1701800 w 1759489"/>
              <a:gd name="connsiteY364-1568" fmla="*/ 895350 h 1867105"/>
              <a:gd name="connsiteX365-1569" fmla="*/ 1682750 w 1759489"/>
              <a:gd name="connsiteY365-1570" fmla="*/ 876300 h 1867105"/>
              <a:gd name="connsiteX366-1571" fmla="*/ 1670050 w 1759489"/>
              <a:gd name="connsiteY366-1572" fmla="*/ 857250 h 1867105"/>
              <a:gd name="connsiteX367-1573" fmla="*/ 1663700 w 1759489"/>
              <a:gd name="connsiteY367-1574" fmla="*/ 831850 h 1867105"/>
              <a:gd name="connsiteX368-1575" fmla="*/ 1654175 w 1759489"/>
              <a:gd name="connsiteY368-1576" fmla="*/ 828675 h 1867105"/>
              <a:gd name="connsiteX369-1577" fmla="*/ 1628775 w 1759489"/>
              <a:gd name="connsiteY369-1578" fmla="*/ 819150 h 1867105"/>
              <a:gd name="connsiteX370-1579" fmla="*/ 1619250 w 1759489"/>
              <a:gd name="connsiteY370-1580" fmla="*/ 815975 h 1867105"/>
              <a:gd name="connsiteX371-1581" fmla="*/ 1609725 w 1759489"/>
              <a:gd name="connsiteY371-1582" fmla="*/ 809625 h 1867105"/>
              <a:gd name="connsiteX372-1583" fmla="*/ 1533525 w 1759489"/>
              <a:gd name="connsiteY372-1584" fmla="*/ 806450 h 1867105"/>
              <a:gd name="connsiteX373-1585" fmla="*/ 1555750 w 1759489"/>
              <a:gd name="connsiteY373-1586" fmla="*/ 762000 h 1867105"/>
              <a:gd name="connsiteX374-1587" fmla="*/ 1565275 w 1759489"/>
              <a:gd name="connsiteY374-1588" fmla="*/ 758825 h 1867105"/>
              <a:gd name="connsiteX375-1589" fmla="*/ 1558925 w 1759489"/>
              <a:gd name="connsiteY375-1590" fmla="*/ 749300 h 1867105"/>
              <a:gd name="connsiteX376-1591" fmla="*/ 1555750 w 1759489"/>
              <a:gd name="connsiteY376-1592" fmla="*/ 736600 h 1867105"/>
              <a:gd name="connsiteX377-1593" fmla="*/ 1549400 w 1759489"/>
              <a:gd name="connsiteY377-1594" fmla="*/ 708025 h 1867105"/>
              <a:gd name="connsiteX378-1595" fmla="*/ 1543050 w 1759489"/>
              <a:gd name="connsiteY378-1596" fmla="*/ 698500 h 1867105"/>
              <a:gd name="connsiteX379-1597" fmla="*/ 1539875 w 1759489"/>
              <a:gd name="connsiteY379-1598" fmla="*/ 688975 h 1867105"/>
              <a:gd name="connsiteX380-1599" fmla="*/ 1533525 w 1759489"/>
              <a:gd name="connsiteY380-1600" fmla="*/ 679450 h 1867105"/>
              <a:gd name="connsiteX381-1601" fmla="*/ 1527175 w 1759489"/>
              <a:gd name="connsiteY381-1602" fmla="*/ 666750 h 1867105"/>
              <a:gd name="connsiteX382-1603" fmla="*/ 1530350 w 1759489"/>
              <a:gd name="connsiteY382-1604" fmla="*/ 615950 h 1867105"/>
              <a:gd name="connsiteX383-1605" fmla="*/ 1533525 w 1759489"/>
              <a:gd name="connsiteY383-1606" fmla="*/ 606425 h 1867105"/>
              <a:gd name="connsiteX384-1607" fmla="*/ 1546225 w 1759489"/>
              <a:gd name="connsiteY384-1608" fmla="*/ 603250 h 1867105"/>
              <a:gd name="connsiteX385-1609" fmla="*/ 1552575 w 1759489"/>
              <a:gd name="connsiteY385-1610" fmla="*/ 593725 h 1867105"/>
              <a:gd name="connsiteX386-1611" fmla="*/ 1555750 w 1759489"/>
              <a:gd name="connsiteY386-1612" fmla="*/ 581025 h 1867105"/>
              <a:gd name="connsiteX387-1613" fmla="*/ 1558925 w 1759489"/>
              <a:gd name="connsiteY387-1614" fmla="*/ 571500 h 1867105"/>
              <a:gd name="connsiteX388-1615" fmla="*/ 1555750 w 1759489"/>
              <a:gd name="connsiteY388-1616" fmla="*/ 549275 h 1867105"/>
              <a:gd name="connsiteX389-1617" fmla="*/ 1520825 w 1759489"/>
              <a:gd name="connsiteY389-1618" fmla="*/ 539750 h 1867105"/>
              <a:gd name="connsiteX390-1619" fmla="*/ 1504950 w 1759489"/>
              <a:gd name="connsiteY390-1620" fmla="*/ 523875 h 1867105"/>
              <a:gd name="connsiteX391-1621" fmla="*/ 1517650 w 1759489"/>
              <a:gd name="connsiteY391-1622" fmla="*/ 514350 h 1867105"/>
              <a:gd name="connsiteX392-1623" fmla="*/ 1520825 w 1759489"/>
              <a:gd name="connsiteY392-1624" fmla="*/ 504825 h 1867105"/>
              <a:gd name="connsiteX393-1625" fmla="*/ 1539875 w 1759489"/>
              <a:gd name="connsiteY393-1626" fmla="*/ 498475 h 1867105"/>
              <a:gd name="connsiteX394-1627" fmla="*/ 1552575 w 1759489"/>
              <a:gd name="connsiteY394-1628" fmla="*/ 476250 h 1867105"/>
              <a:gd name="connsiteX395-1629" fmla="*/ 1558925 w 1759489"/>
              <a:gd name="connsiteY395-1630" fmla="*/ 466725 h 1867105"/>
              <a:gd name="connsiteX396-1631" fmla="*/ 1562100 w 1759489"/>
              <a:gd name="connsiteY396-1632" fmla="*/ 457200 h 1867105"/>
              <a:gd name="connsiteX397-1633" fmla="*/ 1568450 w 1759489"/>
              <a:gd name="connsiteY397-1634" fmla="*/ 434975 h 1867105"/>
              <a:gd name="connsiteX398-1635" fmla="*/ 1565275 w 1759489"/>
              <a:gd name="connsiteY398-1636" fmla="*/ 393700 h 1867105"/>
              <a:gd name="connsiteX399-1637" fmla="*/ 1562100 w 1759489"/>
              <a:gd name="connsiteY399-1638" fmla="*/ 384175 h 1867105"/>
              <a:gd name="connsiteX400-1639" fmla="*/ 1555750 w 1759489"/>
              <a:gd name="connsiteY400-1640" fmla="*/ 330200 h 1867105"/>
              <a:gd name="connsiteX401-1641" fmla="*/ 1679575 w 1759489"/>
              <a:gd name="connsiteY401-1642" fmla="*/ 320675 h 1867105"/>
              <a:gd name="connsiteX402-1643" fmla="*/ 1698625 w 1759489"/>
              <a:gd name="connsiteY402-1644" fmla="*/ 311150 h 1867105"/>
              <a:gd name="connsiteX403-1645" fmla="*/ 1708150 w 1759489"/>
              <a:gd name="connsiteY403-1646" fmla="*/ 307975 h 1867105"/>
              <a:gd name="connsiteX404-1647" fmla="*/ 1724025 w 1759489"/>
              <a:gd name="connsiteY404-1648" fmla="*/ 301625 h 1867105"/>
              <a:gd name="connsiteX405-1649" fmla="*/ 1739900 w 1759489"/>
              <a:gd name="connsiteY405-1650" fmla="*/ 282575 h 1867105"/>
              <a:gd name="connsiteX406-1651" fmla="*/ 1736725 w 1759489"/>
              <a:gd name="connsiteY406-1652" fmla="*/ 273050 h 1867105"/>
              <a:gd name="connsiteX407-1653" fmla="*/ 1704975 w 1759489"/>
              <a:gd name="connsiteY407-1654" fmla="*/ 266700 h 1867105"/>
              <a:gd name="connsiteX408-1655" fmla="*/ 1701800 w 1759489"/>
              <a:gd name="connsiteY408-1656" fmla="*/ 254000 h 1867105"/>
              <a:gd name="connsiteX409-1657" fmla="*/ 1698625 w 1759489"/>
              <a:gd name="connsiteY409-1658" fmla="*/ 238125 h 1867105"/>
              <a:gd name="connsiteX410-1659" fmla="*/ 1689100 w 1759489"/>
              <a:gd name="connsiteY410-1660" fmla="*/ 225425 h 1867105"/>
              <a:gd name="connsiteX411-1661" fmla="*/ 1682750 w 1759489"/>
              <a:gd name="connsiteY411-1662" fmla="*/ 215900 h 1867105"/>
              <a:gd name="connsiteX412-1663" fmla="*/ 1685925 w 1759489"/>
              <a:gd name="connsiteY412-1664" fmla="*/ 180975 h 1867105"/>
              <a:gd name="connsiteX413-1665" fmla="*/ 1727200 w 1759489"/>
              <a:gd name="connsiteY413-1666" fmla="*/ 174625 h 1867105"/>
              <a:gd name="connsiteX414-1667" fmla="*/ 1746250 w 1759489"/>
              <a:gd name="connsiteY414-1668" fmla="*/ 171450 h 1867105"/>
              <a:gd name="connsiteX415-1669" fmla="*/ 1758950 w 1759489"/>
              <a:gd name="connsiteY415-1670" fmla="*/ 127000 h 1867105"/>
              <a:gd name="connsiteX416-1671" fmla="*/ 1752600 w 1759489"/>
              <a:gd name="connsiteY416-1672" fmla="*/ 101600 h 1867105"/>
              <a:gd name="connsiteX417-1673" fmla="*/ 1755775 w 1759489"/>
              <a:gd name="connsiteY417-1674" fmla="*/ 88900 h 1867105"/>
              <a:gd name="connsiteX418-1675" fmla="*/ 1758950 w 1759489"/>
              <a:gd name="connsiteY418-1676" fmla="*/ 76200 h 1867105"/>
              <a:gd name="connsiteX0-1677" fmla="*/ 1758950 w 1759489"/>
              <a:gd name="connsiteY0-1678" fmla="*/ 76200 h 1867105"/>
              <a:gd name="connsiteX1-1679" fmla="*/ 1755775 w 1759489"/>
              <a:gd name="connsiteY1-1680" fmla="*/ 60325 h 1867105"/>
              <a:gd name="connsiteX2-1681" fmla="*/ 1749425 w 1759489"/>
              <a:gd name="connsiteY2-1682" fmla="*/ 50800 h 1867105"/>
              <a:gd name="connsiteX3-1683" fmla="*/ 1746250 w 1759489"/>
              <a:gd name="connsiteY3-1684" fmla="*/ 41275 h 1867105"/>
              <a:gd name="connsiteX4-1685" fmla="*/ 1739900 w 1759489"/>
              <a:gd name="connsiteY4-1686" fmla="*/ 31750 h 1867105"/>
              <a:gd name="connsiteX5-1687" fmla="*/ 1724025 w 1759489"/>
              <a:gd name="connsiteY5-1688" fmla="*/ 3175 h 1867105"/>
              <a:gd name="connsiteX6-1689" fmla="*/ 1714500 w 1759489"/>
              <a:gd name="connsiteY6-1690" fmla="*/ 0 h 1867105"/>
              <a:gd name="connsiteX7-1691" fmla="*/ 1689100 w 1759489"/>
              <a:gd name="connsiteY7-1692" fmla="*/ 6350 h 1867105"/>
              <a:gd name="connsiteX8-1693" fmla="*/ 1666875 w 1759489"/>
              <a:gd name="connsiteY8-1694" fmla="*/ 15875 h 1867105"/>
              <a:gd name="connsiteX9-1695" fmla="*/ 1552575 w 1759489"/>
              <a:gd name="connsiteY9-1696" fmla="*/ 19050 h 1867105"/>
              <a:gd name="connsiteX10-1697" fmla="*/ 1543050 w 1759489"/>
              <a:gd name="connsiteY10-1698" fmla="*/ 28575 h 1867105"/>
              <a:gd name="connsiteX11-1699" fmla="*/ 1533525 w 1759489"/>
              <a:gd name="connsiteY11-1700" fmla="*/ 31750 h 1867105"/>
              <a:gd name="connsiteX12-1701" fmla="*/ 1530350 w 1759489"/>
              <a:gd name="connsiteY12-1702" fmla="*/ 41275 h 1867105"/>
              <a:gd name="connsiteX13-1703" fmla="*/ 1524000 w 1759489"/>
              <a:gd name="connsiteY13-1704" fmla="*/ 50800 h 1867105"/>
              <a:gd name="connsiteX14-1705" fmla="*/ 1527175 w 1759489"/>
              <a:gd name="connsiteY14-1706" fmla="*/ 98425 h 1867105"/>
              <a:gd name="connsiteX15-1707" fmla="*/ 1533525 w 1759489"/>
              <a:gd name="connsiteY15-1708" fmla="*/ 107950 h 1867105"/>
              <a:gd name="connsiteX16-1709" fmla="*/ 1552575 w 1759489"/>
              <a:gd name="connsiteY16-1710" fmla="*/ 114300 h 1867105"/>
              <a:gd name="connsiteX17-1711" fmla="*/ 1558925 w 1759489"/>
              <a:gd name="connsiteY17-1712" fmla="*/ 139700 h 1867105"/>
              <a:gd name="connsiteX18-1713" fmla="*/ 1565275 w 1759489"/>
              <a:gd name="connsiteY18-1714" fmla="*/ 149225 h 1867105"/>
              <a:gd name="connsiteX19-1715" fmla="*/ 1562100 w 1759489"/>
              <a:gd name="connsiteY19-1716" fmla="*/ 168275 h 1867105"/>
              <a:gd name="connsiteX20-1717" fmla="*/ 1536700 w 1759489"/>
              <a:gd name="connsiteY20-1718" fmla="*/ 184150 h 1867105"/>
              <a:gd name="connsiteX21-1719" fmla="*/ 1527175 w 1759489"/>
              <a:gd name="connsiteY21-1720" fmla="*/ 190500 h 1867105"/>
              <a:gd name="connsiteX22-1721" fmla="*/ 1508125 w 1759489"/>
              <a:gd name="connsiteY22-1722" fmla="*/ 196850 h 1867105"/>
              <a:gd name="connsiteX23-1723" fmla="*/ 1498600 w 1759489"/>
              <a:gd name="connsiteY23-1724" fmla="*/ 200025 h 1867105"/>
              <a:gd name="connsiteX24-1725" fmla="*/ 1447800 w 1759489"/>
              <a:gd name="connsiteY24-1726" fmla="*/ 196850 h 1867105"/>
              <a:gd name="connsiteX25-1727" fmla="*/ 1444625 w 1759489"/>
              <a:gd name="connsiteY25-1728" fmla="*/ 187325 h 1867105"/>
              <a:gd name="connsiteX26-1729" fmla="*/ 1457325 w 1759489"/>
              <a:gd name="connsiteY26-1730" fmla="*/ 165100 h 1867105"/>
              <a:gd name="connsiteX27-1731" fmla="*/ 1460500 w 1759489"/>
              <a:gd name="connsiteY27-1732" fmla="*/ 155575 h 1867105"/>
              <a:gd name="connsiteX28-1733" fmla="*/ 1479550 w 1759489"/>
              <a:gd name="connsiteY28-1734" fmla="*/ 152400 h 1867105"/>
              <a:gd name="connsiteX29-1735" fmla="*/ 1489075 w 1759489"/>
              <a:gd name="connsiteY29-1736" fmla="*/ 146050 h 1867105"/>
              <a:gd name="connsiteX30-1737" fmla="*/ 1482725 w 1759489"/>
              <a:gd name="connsiteY30-1738" fmla="*/ 101600 h 1867105"/>
              <a:gd name="connsiteX31-1739" fmla="*/ 1470025 w 1759489"/>
              <a:gd name="connsiteY31-1740" fmla="*/ 82550 h 1867105"/>
              <a:gd name="connsiteX32-1741" fmla="*/ 1466850 w 1759489"/>
              <a:gd name="connsiteY32-1742" fmla="*/ 53975 h 1867105"/>
              <a:gd name="connsiteX33-1743" fmla="*/ 1444625 w 1759489"/>
              <a:gd name="connsiteY33-1744" fmla="*/ 66675 h 1867105"/>
              <a:gd name="connsiteX34-1745" fmla="*/ 1431925 w 1759489"/>
              <a:gd name="connsiteY34-1746" fmla="*/ 85725 h 1867105"/>
              <a:gd name="connsiteX35-1747" fmla="*/ 1425575 w 1759489"/>
              <a:gd name="connsiteY35-1748" fmla="*/ 95250 h 1867105"/>
              <a:gd name="connsiteX36-1749" fmla="*/ 1419225 w 1759489"/>
              <a:gd name="connsiteY36-1750" fmla="*/ 114300 h 1867105"/>
              <a:gd name="connsiteX37-1751" fmla="*/ 1416050 w 1759489"/>
              <a:gd name="connsiteY37-1752" fmla="*/ 123825 h 1867105"/>
              <a:gd name="connsiteX38-1753" fmla="*/ 1409700 w 1759489"/>
              <a:gd name="connsiteY38-1754" fmla="*/ 133350 h 1867105"/>
              <a:gd name="connsiteX39-1755" fmla="*/ 1406525 w 1759489"/>
              <a:gd name="connsiteY39-1756" fmla="*/ 146050 h 1867105"/>
              <a:gd name="connsiteX40-1757" fmla="*/ 1403350 w 1759489"/>
              <a:gd name="connsiteY40-1758" fmla="*/ 168275 h 1867105"/>
              <a:gd name="connsiteX41-1759" fmla="*/ 1393825 w 1759489"/>
              <a:gd name="connsiteY41-1760" fmla="*/ 174625 h 1867105"/>
              <a:gd name="connsiteX42-1761" fmla="*/ 1377950 w 1759489"/>
              <a:gd name="connsiteY42-1762" fmla="*/ 190500 h 1867105"/>
              <a:gd name="connsiteX43-1763" fmla="*/ 1371600 w 1759489"/>
              <a:gd name="connsiteY43-1764" fmla="*/ 200025 h 1867105"/>
              <a:gd name="connsiteX44-1765" fmla="*/ 1352550 w 1759489"/>
              <a:gd name="connsiteY44-1766" fmla="*/ 212725 h 1867105"/>
              <a:gd name="connsiteX45-1767" fmla="*/ 1343025 w 1759489"/>
              <a:gd name="connsiteY45-1768" fmla="*/ 219075 h 1867105"/>
              <a:gd name="connsiteX46-1769" fmla="*/ 1323975 w 1759489"/>
              <a:gd name="connsiteY46-1770" fmla="*/ 225425 h 1867105"/>
              <a:gd name="connsiteX47-1771" fmla="*/ 1327150 w 1759489"/>
              <a:gd name="connsiteY47-1772" fmla="*/ 234950 h 1867105"/>
              <a:gd name="connsiteX48-1773" fmla="*/ 1346200 w 1759489"/>
              <a:gd name="connsiteY48-1774" fmla="*/ 241300 h 1867105"/>
              <a:gd name="connsiteX49-1775" fmla="*/ 1358900 w 1759489"/>
              <a:gd name="connsiteY49-1776" fmla="*/ 254000 h 1867105"/>
              <a:gd name="connsiteX50-1777" fmla="*/ 1368425 w 1759489"/>
              <a:gd name="connsiteY50-1778" fmla="*/ 276225 h 1867105"/>
              <a:gd name="connsiteX51-1779" fmla="*/ 1387475 w 1759489"/>
              <a:gd name="connsiteY51-1780" fmla="*/ 288925 h 1867105"/>
              <a:gd name="connsiteX52-1781" fmla="*/ 1409700 w 1759489"/>
              <a:gd name="connsiteY52-1782" fmla="*/ 295275 h 1867105"/>
              <a:gd name="connsiteX53-1783" fmla="*/ 1419225 w 1759489"/>
              <a:gd name="connsiteY53-1784" fmla="*/ 298450 h 1867105"/>
              <a:gd name="connsiteX54-1785" fmla="*/ 1400175 w 1759489"/>
              <a:gd name="connsiteY54-1786" fmla="*/ 311150 h 1867105"/>
              <a:gd name="connsiteX55-1787" fmla="*/ 1349375 w 1759489"/>
              <a:gd name="connsiteY55-1788" fmla="*/ 317500 h 1867105"/>
              <a:gd name="connsiteX56-1789" fmla="*/ 1330325 w 1759489"/>
              <a:gd name="connsiteY56-1790" fmla="*/ 327025 h 1867105"/>
              <a:gd name="connsiteX57-1791" fmla="*/ 1308100 w 1759489"/>
              <a:gd name="connsiteY57-1792" fmla="*/ 352425 h 1867105"/>
              <a:gd name="connsiteX58-1793" fmla="*/ 1301750 w 1759489"/>
              <a:gd name="connsiteY58-1794" fmla="*/ 361950 h 1867105"/>
              <a:gd name="connsiteX59-1795" fmla="*/ 1260475 w 1759489"/>
              <a:gd name="connsiteY59-1796" fmla="*/ 365125 h 1867105"/>
              <a:gd name="connsiteX60-1797" fmla="*/ 1254125 w 1759489"/>
              <a:gd name="connsiteY60-1798" fmla="*/ 355600 h 1867105"/>
              <a:gd name="connsiteX61-1799" fmla="*/ 1203325 w 1759489"/>
              <a:gd name="connsiteY61-1800" fmla="*/ 346075 h 1867105"/>
              <a:gd name="connsiteX62-1801" fmla="*/ 1216025 w 1759489"/>
              <a:gd name="connsiteY62-1802" fmla="*/ 349250 h 1867105"/>
              <a:gd name="connsiteX63-1803" fmla="*/ 1219200 w 1759489"/>
              <a:gd name="connsiteY63-1804" fmla="*/ 396875 h 1867105"/>
              <a:gd name="connsiteX64-1805" fmla="*/ 1190625 w 1759489"/>
              <a:gd name="connsiteY64-1806" fmla="*/ 393700 h 1867105"/>
              <a:gd name="connsiteX65-1807" fmla="*/ 1171575 w 1759489"/>
              <a:gd name="connsiteY65-1808" fmla="*/ 384175 h 1867105"/>
              <a:gd name="connsiteX66-1809" fmla="*/ 1117600 w 1759489"/>
              <a:gd name="connsiteY66-1810" fmla="*/ 381000 h 1867105"/>
              <a:gd name="connsiteX67-1811" fmla="*/ 1079500 w 1759489"/>
              <a:gd name="connsiteY67-1812" fmla="*/ 381000 h 1867105"/>
              <a:gd name="connsiteX68-1813" fmla="*/ 1041400 w 1759489"/>
              <a:gd name="connsiteY68-1814" fmla="*/ 384175 h 1867105"/>
              <a:gd name="connsiteX69-1815" fmla="*/ 1019175 w 1759489"/>
              <a:gd name="connsiteY69-1816" fmla="*/ 390525 h 1867105"/>
              <a:gd name="connsiteX70-1817" fmla="*/ 1009650 w 1759489"/>
              <a:gd name="connsiteY70-1818" fmla="*/ 396875 h 1867105"/>
              <a:gd name="connsiteX71-1819" fmla="*/ 955675 w 1759489"/>
              <a:gd name="connsiteY71-1820" fmla="*/ 400050 h 1867105"/>
              <a:gd name="connsiteX72-1821" fmla="*/ 946150 w 1759489"/>
              <a:gd name="connsiteY72-1822" fmla="*/ 466725 h 1867105"/>
              <a:gd name="connsiteX73-1823" fmla="*/ 936625 w 1759489"/>
              <a:gd name="connsiteY73-1824" fmla="*/ 476250 h 1867105"/>
              <a:gd name="connsiteX74-1825" fmla="*/ 927100 w 1759489"/>
              <a:gd name="connsiteY74-1826" fmla="*/ 495300 h 1867105"/>
              <a:gd name="connsiteX75-1827" fmla="*/ 920750 w 1759489"/>
              <a:gd name="connsiteY75-1828" fmla="*/ 504825 h 1867105"/>
              <a:gd name="connsiteX76-1829" fmla="*/ 923925 w 1759489"/>
              <a:gd name="connsiteY76-1830" fmla="*/ 514350 h 1867105"/>
              <a:gd name="connsiteX77-1831" fmla="*/ 920750 w 1759489"/>
              <a:gd name="connsiteY77-1832" fmla="*/ 530225 h 1867105"/>
              <a:gd name="connsiteX78-1833" fmla="*/ 889000 w 1759489"/>
              <a:gd name="connsiteY78-1834" fmla="*/ 546100 h 1867105"/>
              <a:gd name="connsiteX79-1835" fmla="*/ 879475 w 1759489"/>
              <a:gd name="connsiteY79-1836" fmla="*/ 549275 h 1867105"/>
              <a:gd name="connsiteX80-1837" fmla="*/ 860425 w 1759489"/>
              <a:gd name="connsiteY80-1838" fmla="*/ 552450 h 1867105"/>
              <a:gd name="connsiteX81-1839" fmla="*/ 850900 w 1759489"/>
              <a:gd name="connsiteY81-1840" fmla="*/ 555625 h 1867105"/>
              <a:gd name="connsiteX82-1841" fmla="*/ 768350 w 1759489"/>
              <a:gd name="connsiteY82-1842" fmla="*/ 568325 h 1867105"/>
              <a:gd name="connsiteX83-1843" fmla="*/ 746125 w 1759489"/>
              <a:gd name="connsiteY83-1844" fmla="*/ 571500 h 1867105"/>
              <a:gd name="connsiteX84-1845" fmla="*/ 742950 w 1759489"/>
              <a:gd name="connsiteY84-1846" fmla="*/ 581025 h 1867105"/>
              <a:gd name="connsiteX85-1847" fmla="*/ 730250 w 1759489"/>
              <a:gd name="connsiteY85-1848" fmla="*/ 584200 h 1867105"/>
              <a:gd name="connsiteX86-1849" fmla="*/ 708025 w 1759489"/>
              <a:gd name="connsiteY86-1850" fmla="*/ 593725 h 1867105"/>
              <a:gd name="connsiteX87-1851" fmla="*/ 704850 w 1759489"/>
              <a:gd name="connsiteY87-1852" fmla="*/ 603250 h 1867105"/>
              <a:gd name="connsiteX88-1853" fmla="*/ 717550 w 1759489"/>
              <a:gd name="connsiteY88-1854" fmla="*/ 619125 h 1867105"/>
              <a:gd name="connsiteX89-1855" fmla="*/ 736600 w 1759489"/>
              <a:gd name="connsiteY89-1856" fmla="*/ 622300 h 1867105"/>
              <a:gd name="connsiteX90-1857" fmla="*/ 755650 w 1759489"/>
              <a:gd name="connsiteY90-1858" fmla="*/ 635000 h 1867105"/>
              <a:gd name="connsiteX91-1859" fmla="*/ 765175 w 1759489"/>
              <a:gd name="connsiteY91-1860" fmla="*/ 641350 h 1867105"/>
              <a:gd name="connsiteX92-1861" fmla="*/ 762000 w 1759489"/>
              <a:gd name="connsiteY92-1862" fmla="*/ 657225 h 1867105"/>
              <a:gd name="connsiteX93-1863" fmla="*/ 727075 w 1759489"/>
              <a:gd name="connsiteY93-1864" fmla="*/ 654050 h 1867105"/>
              <a:gd name="connsiteX94-1865" fmla="*/ 669925 w 1759489"/>
              <a:gd name="connsiteY94-1866" fmla="*/ 650875 h 1867105"/>
              <a:gd name="connsiteX95-1867" fmla="*/ 622300 w 1759489"/>
              <a:gd name="connsiteY95-1868" fmla="*/ 641350 h 1867105"/>
              <a:gd name="connsiteX96-1869" fmla="*/ 612775 w 1759489"/>
              <a:gd name="connsiteY96-1870" fmla="*/ 638175 h 1867105"/>
              <a:gd name="connsiteX97-1871" fmla="*/ 600075 w 1759489"/>
              <a:gd name="connsiteY97-1872" fmla="*/ 635000 h 1867105"/>
              <a:gd name="connsiteX98-1873" fmla="*/ 590550 w 1759489"/>
              <a:gd name="connsiteY98-1874" fmla="*/ 628650 h 1867105"/>
              <a:gd name="connsiteX99-1875" fmla="*/ 577850 w 1759489"/>
              <a:gd name="connsiteY99-1876" fmla="*/ 625475 h 1867105"/>
              <a:gd name="connsiteX100-1877" fmla="*/ 574675 w 1759489"/>
              <a:gd name="connsiteY100-1878" fmla="*/ 615950 h 1867105"/>
              <a:gd name="connsiteX101-1879" fmla="*/ 555625 w 1759489"/>
              <a:gd name="connsiteY101-1880" fmla="*/ 609600 h 1867105"/>
              <a:gd name="connsiteX102-1881" fmla="*/ 536575 w 1759489"/>
              <a:gd name="connsiteY102-1882" fmla="*/ 600075 h 1867105"/>
              <a:gd name="connsiteX103-1883" fmla="*/ 530225 w 1759489"/>
              <a:gd name="connsiteY103-1884" fmla="*/ 590550 h 1867105"/>
              <a:gd name="connsiteX104-1885" fmla="*/ 520700 w 1759489"/>
              <a:gd name="connsiteY104-1886" fmla="*/ 584200 h 1867105"/>
              <a:gd name="connsiteX105-1887" fmla="*/ 508000 w 1759489"/>
              <a:gd name="connsiteY105-1888" fmla="*/ 568325 h 1867105"/>
              <a:gd name="connsiteX106-1889" fmla="*/ 504825 w 1759489"/>
              <a:gd name="connsiteY106-1890" fmla="*/ 558800 h 1867105"/>
              <a:gd name="connsiteX107-1891" fmla="*/ 501650 w 1759489"/>
              <a:gd name="connsiteY107-1892" fmla="*/ 517525 h 1867105"/>
              <a:gd name="connsiteX108-1893" fmla="*/ 485775 w 1759489"/>
              <a:gd name="connsiteY108-1894" fmla="*/ 520700 h 1867105"/>
              <a:gd name="connsiteX109-1895" fmla="*/ 454025 w 1759489"/>
              <a:gd name="connsiteY109-1896" fmla="*/ 523875 h 1867105"/>
              <a:gd name="connsiteX110-1897" fmla="*/ 457200 w 1759489"/>
              <a:gd name="connsiteY110-1898" fmla="*/ 603250 h 1867105"/>
              <a:gd name="connsiteX111-1899" fmla="*/ 460375 w 1759489"/>
              <a:gd name="connsiteY111-1900" fmla="*/ 612775 h 1867105"/>
              <a:gd name="connsiteX112-1901" fmla="*/ 466725 w 1759489"/>
              <a:gd name="connsiteY112-1902" fmla="*/ 622300 h 1867105"/>
              <a:gd name="connsiteX113-1903" fmla="*/ 460375 w 1759489"/>
              <a:gd name="connsiteY113-1904" fmla="*/ 673100 h 1867105"/>
              <a:gd name="connsiteX114-1905" fmla="*/ 454025 w 1759489"/>
              <a:gd name="connsiteY114-1906" fmla="*/ 682625 h 1867105"/>
              <a:gd name="connsiteX115-1907" fmla="*/ 457200 w 1759489"/>
              <a:gd name="connsiteY115-1908" fmla="*/ 714375 h 1867105"/>
              <a:gd name="connsiteX116-1909" fmla="*/ 463550 w 1759489"/>
              <a:gd name="connsiteY116-1910" fmla="*/ 746125 h 1867105"/>
              <a:gd name="connsiteX117-1911" fmla="*/ 460375 w 1759489"/>
              <a:gd name="connsiteY117-1912" fmla="*/ 758825 h 1867105"/>
              <a:gd name="connsiteX118-1913" fmla="*/ 438150 w 1759489"/>
              <a:gd name="connsiteY118-1914" fmla="*/ 755650 h 1867105"/>
              <a:gd name="connsiteX119-1915" fmla="*/ 419100 w 1759489"/>
              <a:gd name="connsiteY119-1916" fmla="*/ 746125 h 1867105"/>
              <a:gd name="connsiteX120-1917" fmla="*/ 422275 w 1759489"/>
              <a:gd name="connsiteY120-1918" fmla="*/ 723900 h 1867105"/>
              <a:gd name="connsiteX121-1919" fmla="*/ 431800 w 1759489"/>
              <a:gd name="connsiteY121-1920" fmla="*/ 752475 h 1867105"/>
              <a:gd name="connsiteX122-1921" fmla="*/ 428625 w 1759489"/>
              <a:gd name="connsiteY122-1922" fmla="*/ 742950 h 1867105"/>
              <a:gd name="connsiteX123-1923" fmla="*/ 425450 w 1759489"/>
              <a:gd name="connsiteY123-1924" fmla="*/ 730250 h 1867105"/>
              <a:gd name="connsiteX124-1925" fmla="*/ 412750 w 1759489"/>
              <a:gd name="connsiteY124-1926" fmla="*/ 727075 h 1867105"/>
              <a:gd name="connsiteX125-1927" fmla="*/ 403225 w 1759489"/>
              <a:gd name="connsiteY125-1928" fmla="*/ 723900 h 1867105"/>
              <a:gd name="connsiteX126-1929" fmla="*/ 384175 w 1759489"/>
              <a:gd name="connsiteY126-1930" fmla="*/ 720725 h 1867105"/>
              <a:gd name="connsiteX127-1931" fmla="*/ 368300 w 1759489"/>
              <a:gd name="connsiteY127-1932" fmla="*/ 717550 h 1867105"/>
              <a:gd name="connsiteX128-1933" fmla="*/ 361950 w 1759489"/>
              <a:gd name="connsiteY128-1934" fmla="*/ 708025 h 1867105"/>
              <a:gd name="connsiteX129-1935" fmla="*/ 358775 w 1759489"/>
              <a:gd name="connsiteY129-1936" fmla="*/ 685800 h 1867105"/>
              <a:gd name="connsiteX130-1937" fmla="*/ 349250 w 1759489"/>
              <a:gd name="connsiteY130-1938" fmla="*/ 682625 h 1867105"/>
              <a:gd name="connsiteX131-1939" fmla="*/ 320675 w 1759489"/>
              <a:gd name="connsiteY131-1940" fmla="*/ 685800 h 1867105"/>
              <a:gd name="connsiteX132-1941" fmla="*/ 317500 w 1759489"/>
              <a:gd name="connsiteY132-1942" fmla="*/ 695325 h 1867105"/>
              <a:gd name="connsiteX133-1943" fmla="*/ 307975 w 1759489"/>
              <a:gd name="connsiteY133-1944" fmla="*/ 698500 h 1867105"/>
              <a:gd name="connsiteX134-1945" fmla="*/ 269875 w 1759489"/>
              <a:gd name="connsiteY134-1946" fmla="*/ 695325 h 1867105"/>
              <a:gd name="connsiteX135-1947" fmla="*/ 273050 w 1759489"/>
              <a:gd name="connsiteY135-1948" fmla="*/ 666750 h 1867105"/>
              <a:gd name="connsiteX136-1949" fmla="*/ 269875 w 1759489"/>
              <a:gd name="connsiteY136-1950" fmla="*/ 638175 h 1867105"/>
              <a:gd name="connsiteX137-1951" fmla="*/ 266700 w 1759489"/>
              <a:gd name="connsiteY137-1952" fmla="*/ 628650 h 1867105"/>
              <a:gd name="connsiteX138-1953" fmla="*/ 257175 w 1759489"/>
              <a:gd name="connsiteY138-1954" fmla="*/ 622300 h 1867105"/>
              <a:gd name="connsiteX139-1955" fmla="*/ 206375 w 1759489"/>
              <a:gd name="connsiteY139-1956" fmla="*/ 625475 h 1867105"/>
              <a:gd name="connsiteX140-1957" fmla="*/ 200025 w 1759489"/>
              <a:gd name="connsiteY140-1958" fmla="*/ 635000 h 1867105"/>
              <a:gd name="connsiteX141-1959" fmla="*/ 180975 w 1759489"/>
              <a:gd name="connsiteY141-1960" fmla="*/ 644525 h 1867105"/>
              <a:gd name="connsiteX142-1961" fmla="*/ 171450 w 1759489"/>
              <a:gd name="connsiteY142-1962" fmla="*/ 650875 h 1867105"/>
              <a:gd name="connsiteX143-1963" fmla="*/ 133350 w 1759489"/>
              <a:gd name="connsiteY143-1964" fmla="*/ 628650 h 1867105"/>
              <a:gd name="connsiteX144-1965" fmla="*/ 133350 w 1759489"/>
              <a:gd name="connsiteY144-1966" fmla="*/ 628650 h 1867105"/>
              <a:gd name="connsiteX145-1967" fmla="*/ 123825 w 1759489"/>
              <a:gd name="connsiteY145-1968" fmla="*/ 622300 h 1867105"/>
              <a:gd name="connsiteX146-1969" fmla="*/ 104775 w 1759489"/>
              <a:gd name="connsiteY146-1970" fmla="*/ 615950 h 1867105"/>
              <a:gd name="connsiteX147-1971" fmla="*/ 82550 w 1759489"/>
              <a:gd name="connsiteY147-1972" fmla="*/ 625475 h 1867105"/>
              <a:gd name="connsiteX148-1973" fmla="*/ 73025 w 1759489"/>
              <a:gd name="connsiteY148-1974" fmla="*/ 628650 h 1867105"/>
              <a:gd name="connsiteX149-1975" fmla="*/ 53975 w 1759489"/>
              <a:gd name="connsiteY149-1976" fmla="*/ 641350 h 1867105"/>
              <a:gd name="connsiteX150-1977" fmla="*/ 0 w 1759489"/>
              <a:gd name="connsiteY150-1978" fmla="*/ 647700 h 1867105"/>
              <a:gd name="connsiteX151-1979" fmla="*/ 3175 w 1759489"/>
              <a:gd name="connsiteY151-1980" fmla="*/ 660400 h 1867105"/>
              <a:gd name="connsiteX152-1981" fmla="*/ 41275 w 1759489"/>
              <a:gd name="connsiteY152-1982" fmla="*/ 663575 h 1867105"/>
              <a:gd name="connsiteX153-1983" fmla="*/ 60325 w 1759489"/>
              <a:gd name="connsiteY153-1984" fmla="*/ 673100 h 1867105"/>
              <a:gd name="connsiteX154-1985" fmla="*/ 79375 w 1759489"/>
              <a:gd name="connsiteY154-1986" fmla="*/ 688975 h 1867105"/>
              <a:gd name="connsiteX155-1987" fmla="*/ 82550 w 1759489"/>
              <a:gd name="connsiteY155-1988" fmla="*/ 698500 h 1867105"/>
              <a:gd name="connsiteX156-1989" fmla="*/ 88900 w 1759489"/>
              <a:gd name="connsiteY156-1990" fmla="*/ 708025 h 1867105"/>
              <a:gd name="connsiteX157-1991" fmla="*/ 85725 w 1759489"/>
              <a:gd name="connsiteY157-1992" fmla="*/ 733425 h 1867105"/>
              <a:gd name="connsiteX158-1993" fmla="*/ 60325 w 1759489"/>
              <a:gd name="connsiteY158-1994" fmla="*/ 730250 h 1867105"/>
              <a:gd name="connsiteX159-1995" fmla="*/ 57150 w 1759489"/>
              <a:gd name="connsiteY159-1996" fmla="*/ 717550 h 1867105"/>
              <a:gd name="connsiteX160-1997" fmla="*/ 53975 w 1759489"/>
              <a:gd name="connsiteY160-1998" fmla="*/ 708025 h 1867105"/>
              <a:gd name="connsiteX161-1999" fmla="*/ 34925 w 1759489"/>
              <a:gd name="connsiteY161-2000" fmla="*/ 698500 h 1867105"/>
              <a:gd name="connsiteX162-2001" fmla="*/ 9525 w 1759489"/>
              <a:gd name="connsiteY162-2002" fmla="*/ 701675 h 1867105"/>
              <a:gd name="connsiteX163-2003" fmla="*/ 6350 w 1759489"/>
              <a:gd name="connsiteY163-2004" fmla="*/ 723900 h 1867105"/>
              <a:gd name="connsiteX164-2005" fmla="*/ 19050 w 1759489"/>
              <a:gd name="connsiteY164-2006" fmla="*/ 758825 h 1867105"/>
              <a:gd name="connsiteX165-2007" fmla="*/ 28575 w 1759489"/>
              <a:gd name="connsiteY165-2008" fmla="*/ 777875 h 1867105"/>
              <a:gd name="connsiteX166-2009" fmla="*/ 38100 w 1759489"/>
              <a:gd name="connsiteY166-2010" fmla="*/ 787400 h 1867105"/>
              <a:gd name="connsiteX167-2011" fmla="*/ 50800 w 1759489"/>
              <a:gd name="connsiteY167-2012" fmla="*/ 790575 h 1867105"/>
              <a:gd name="connsiteX168-2013" fmla="*/ 66675 w 1759489"/>
              <a:gd name="connsiteY168-2014" fmla="*/ 787400 h 1867105"/>
              <a:gd name="connsiteX169-2015" fmla="*/ 73025 w 1759489"/>
              <a:gd name="connsiteY169-2016" fmla="*/ 774700 h 1867105"/>
              <a:gd name="connsiteX170-2017" fmla="*/ 82550 w 1759489"/>
              <a:gd name="connsiteY170-2018" fmla="*/ 806450 h 1867105"/>
              <a:gd name="connsiteX171-2019" fmla="*/ 88900 w 1759489"/>
              <a:gd name="connsiteY171-2020" fmla="*/ 815975 h 1867105"/>
              <a:gd name="connsiteX172-2021" fmla="*/ 92075 w 1759489"/>
              <a:gd name="connsiteY172-2022" fmla="*/ 828675 h 1867105"/>
              <a:gd name="connsiteX173-2023" fmla="*/ 139700 w 1759489"/>
              <a:gd name="connsiteY173-2024" fmla="*/ 844550 h 1867105"/>
              <a:gd name="connsiteX174-2025" fmla="*/ 152400 w 1759489"/>
              <a:gd name="connsiteY174-2026" fmla="*/ 850900 h 1867105"/>
              <a:gd name="connsiteX175-2027" fmla="*/ 161925 w 1759489"/>
              <a:gd name="connsiteY175-2028" fmla="*/ 857250 h 1867105"/>
              <a:gd name="connsiteX176-2029" fmla="*/ 174625 w 1759489"/>
              <a:gd name="connsiteY176-2030" fmla="*/ 860425 h 1867105"/>
              <a:gd name="connsiteX177-2031" fmla="*/ 184150 w 1759489"/>
              <a:gd name="connsiteY177-2032" fmla="*/ 866775 h 1867105"/>
              <a:gd name="connsiteX178-2033" fmla="*/ 174625 w 1759489"/>
              <a:gd name="connsiteY178-2034" fmla="*/ 873125 h 1867105"/>
              <a:gd name="connsiteX179-2035" fmla="*/ 158750 w 1759489"/>
              <a:gd name="connsiteY179-2036" fmla="*/ 876300 h 1867105"/>
              <a:gd name="connsiteX180-2037" fmla="*/ 161925 w 1759489"/>
              <a:gd name="connsiteY180-2038" fmla="*/ 923925 h 1867105"/>
              <a:gd name="connsiteX181-2039" fmla="*/ 165100 w 1759489"/>
              <a:gd name="connsiteY181-2040" fmla="*/ 933450 h 1867105"/>
              <a:gd name="connsiteX182-2041" fmla="*/ 174625 w 1759489"/>
              <a:gd name="connsiteY182-2042" fmla="*/ 930275 h 1867105"/>
              <a:gd name="connsiteX183-2043" fmla="*/ 177800 w 1759489"/>
              <a:gd name="connsiteY183-2044" fmla="*/ 920750 h 1867105"/>
              <a:gd name="connsiteX184-2045" fmla="*/ 196850 w 1759489"/>
              <a:gd name="connsiteY184-2046" fmla="*/ 914400 h 1867105"/>
              <a:gd name="connsiteX185-2047" fmla="*/ 215900 w 1759489"/>
              <a:gd name="connsiteY185-2048" fmla="*/ 904875 h 1867105"/>
              <a:gd name="connsiteX186-2049" fmla="*/ 222250 w 1759489"/>
              <a:gd name="connsiteY186-2050" fmla="*/ 914400 h 1867105"/>
              <a:gd name="connsiteX187-2051" fmla="*/ 241300 w 1759489"/>
              <a:gd name="connsiteY187-2052" fmla="*/ 952500 h 1867105"/>
              <a:gd name="connsiteX188-2053" fmla="*/ 250825 w 1759489"/>
              <a:gd name="connsiteY188-2054" fmla="*/ 955675 h 1867105"/>
              <a:gd name="connsiteX189-2055" fmla="*/ 254000 w 1759489"/>
              <a:gd name="connsiteY189-2056" fmla="*/ 987425 h 1867105"/>
              <a:gd name="connsiteX190-2057" fmla="*/ 257175 w 1759489"/>
              <a:gd name="connsiteY190-2058" fmla="*/ 1019175 h 1867105"/>
              <a:gd name="connsiteX191-2059" fmla="*/ 266700 w 1759489"/>
              <a:gd name="connsiteY191-2060" fmla="*/ 1028700 h 1867105"/>
              <a:gd name="connsiteX192-2061" fmla="*/ 282575 w 1759489"/>
              <a:gd name="connsiteY192-2062" fmla="*/ 1041400 h 1867105"/>
              <a:gd name="connsiteX193-2063" fmla="*/ 288925 w 1759489"/>
              <a:gd name="connsiteY193-2064" fmla="*/ 1050925 h 1867105"/>
              <a:gd name="connsiteX194-2065" fmla="*/ 298450 w 1759489"/>
              <a:gd name="connsiteY194-2066" fmla="*/ 1057275 h 1867105"/>
              <a:gd name="connsiteX195-2067" fmla="*/ 282575 w 1759489"/>
              <a:gd name="connsiteY195-2068" fmla="*/ 1073150 h 1867105"/>
              <a:gd name="connsiteX196-2069" fmla="*/ 269875 w 1759489"/>
              <a:gd name="connsiteY196-2070" fmla="*/ 1092200 h 1867105"/>
              <a:gd name="connsiteX197-2071" fmla="*/ 276225 w 1759489"/>
              <a:gd name="connsiteY197-2072" fmla="*/ 1127125 h 1867105"/>
              <a:gd name="connsiteX198-2073" fmla="*/ 288925 w 1759489"/>
              <a:gd name="connsiteY198-2074" fmla="*/ 1146175 h 1867105"/>
              <a:gd name="connsiteX199-2075" fmla="*/ 298450 w 1759489"/>
              <a:gd name="connsiteY199-2076" fmla="*/ 1149350 h 1867105"/>
              <a:gd name="connsiteX200-2077" fmla="*/ 314325 w 1759489"/>
              <a:gd name="connsiteY200-2078" fmla="*/ 1171575 h 1867105"/>
              <a:gd name="connsiteX201-2079" fmla="*/ 320675 w 1759489"/>
              <a:gd name="connsiteY201-2080" fmla="*/ 1181100 h 1867105"/>
              <a:gd name="connsiteX202-2081" fmla="*/ 330200 w 1759489"/>
              <a:gd name="connsiteY202-2082" fmla="*/ 1187450 h 1867105"/>
              <a:gd name="connsiteX203-2083" fmla="*/ 352425 w 1759489"/>
              <a:gd name="connsiteY203-2084" fmla="*/ 1209675 h 1867105"/>
              <a:gd name="connsiteX204-2085" fmla="*/ 365125 w 1759489"/>
              <a:gd name="connsiteY204-2086" fmla="*/ 1212850 h 1867105"/>
              <a:gd name="connsiteX205-2087" fmla="*/ 352425 w 1759489"/>
              <a:gd name="connsiteY205-2088" fmla="*/ 1241425 h 1867105"/>
              <a:gd name="connsiteX206-2089" fmla="*/ 349250 w 1759489"/>
              <a:gd name="connsiteY206-2090" fmla="*/ 1301750 h 1867105"/>
              <a:gd name="connsiteX207-2091" fmla="*/ 346075 w 1759489"/>
              <a:gd name="connsiteY207-2092" fmla="*/ 1311275 h 1867105"/>
              <a:gd name="connsiteX208-2093" fmla="*/ 342900 w 1759489"/>
              <a:gd name="connsiteY208-2094" fmla="*/ 1330325 h 1867105"/>
              <a:gd name="connsiteX209-2095" fmla="*/ 317500 w 1759489"/>
              <a:gd name="connsiteY209-2096" fmla="*/ 1333500 h 1867105"/>
              <a:gd name="connsiteX210-2097" fmla="*/ 320675 w 1759489"/>
              <a:gd name="connsiteY210-2098" fmla="*/ 1346200 h 1867105"/>
              <a:gd name="connsiteX211-2099" fmla="*/ 323850 w 1759489"/>
              <a:gd name="connsiteY211-2100" fmla="*/ 1362075 h 1867105"/>
              <a:gd name="connsiteX212-2101" fmla="*/ 333375 w 1759489"/>
              <a:gd name="connsiteY212-2102" fmla="*/ 1371600 h 1867105"/>
              <a:gd name="connsiteX213-2103" fmla="*/ 346075 w 1759489"/>
              <a:gd name="connsiteY213-2104" fmla="*/ 1387475 h 1867105"/>
              <a:gd name="connsiteX214-2105" fmla="*/ 371475 w 1759489"/>
              <a:gd name="connsiteY214-2106" fmla="*/ 1409700 h 1867105"/>
              <a:gd name="connsiteX215-2107" fmla="*/ 365125 w 1759489"/>
              <a:gd name="connsiteY215-2108" fmla="*/ 1450975 h 1867105"/>
              <a:gd name="connsiteX216-2109" fmla="*/ 361950 w 1759489"/>
              <a:gd name="connsiteY216-2110" fmla="*/ 1460500 h 1867105"/>
              <a:gd name="connsiteX217-2111" fmla="*/ 346075 w 1759489"/>
              <a:gd name="connsiteY217-2112" fmla="*/ 1403350 h 1867105"/>
              <a:gd name="connsiteX218-2113" fmla="*/ 330200 w 1759489"/>
              <a:gd name="connsiteY218-2114" fmla="*/ 1387475 h 1867105"/>
              <a:gd name="connsiteX219-2115" fmla="*/ 323850 w 1759489"/>
              <a:gd name="connsiteY219-2116" fmla="*/ 1400175 h 1867105"/>
              <a:gd name="connsiteX220-2117" fmla="*/ 314325 w 1759489"/>
              <a:gd name="connsiteY220-2118" fmla="*/ 1403350 h 1867105"/>
              <a:gd name="connsiteX221-2119" fmla="*/ 311150 w 1759489"/>
              <a:gd name="connsiteY221-2120" fmla="*/ 1425575 h 1867105"/>
              <a:gd name="connsiteX222-2121" fmla="*/ 301625 w 1759489"/>
              <a:gd name="connsiteY222-2122" fmla="*/ 1444625 h 1867105"/>
              <a:gd name="connsiteX223-2123" fmla="*/ 298450 w 1759489"/>
              <a:gd name="connsiteY223-2124" fmla="*/ 1454150 h 1867105"/>
              <a:gd name="connsiteX224-2125" fmla="*/ 292100 w 1759489"/>
              <a:gd name="connsiteY224-2126" fmla="*/ 1482725 h 1867105"/>
              <a:gd name="connsiteX225-2127" fmla="*/ 285750 w 1759489"/>
              <a:gd name="connsiteY225-2128" fmla="*/ 1492250 h 1867105"/>
              <a:gd name="connsiteX226-2129" fmla="*/ 276225 w 1759489"/>
              <a:gd name="connsiteY226-2130" fmla="*/ 1495425 h 1867105"/>
              <a:gd name="connsiteX227-2131" fmla="*/ 269875 w 1759489"/>
              <a:gd name="connsiteY227-2132" fmla="*/ 1504950 h 1867105"/>
              <a:gd name="connsiteX228-2133" fmla="*/ 273050 w 1759489"/>
              <a:gd name="connsiteY228-2134" fmla="*/ 1539875 h 1867105"/>
              <a:gd name="connsiteX229-2135" fmla="*/ 285750 w 1759489"/>
              <a:gd name="connsiteY229-2136" fmla="*/ 1558925 h 1867105"/>
              <a:gd name="connsiteX230-2137" fmla="*/ 288925 w 1759489"/>
              <a:gd name="connsiteY230-2138" fmla="*/ 1568450 h 1867105"/>
              <a:gd name="connsiteX231-2139" fmla="*/ 244475 w 1759489"/>
              <a:gd name="connsiteY231-2140" fmla="*/ 1571625 h 1867105"/>
              <a:gd name="connsiteX232-2141" fmla="*/ 241300 w 1759489"/>
              <a:gd name="connsiteY232-2142" fmla="*/ 1616075 h 1867105"/>
              <a:gd name="connsiteX233-2143" fmla="*/ 231775 w 1759489"/>
              <a:gd name="connsiteY233-2144" fmla="*/ 1622425 h 1867105"/>
              <a:gd name="connsiteX234-2145" fmla="*/ 225425 w 1759489"/>
              <a:gd name="connsiteY234-2146" fmla="*/ 1631950 h 1867105"/>
              <a:gd name="connsiteX235-2147" fmla="*/ 222250 w 1759489"/>
              <a:gd name="connsiteY235-2148" fmla="*/ 1663700 h 1867105"/>
              <a:gd name="connsiteX236-2149" fmla="*/ 209550 w 1759489"/>
              <a:gd name="connsiteY236-2150" fmla="*/ 1666875 h 1867105"/>
              <a:gd name="connsiteX237-2151" fmla="*/ 206375 w 1759489"/>
              <a:gd name="connsiteY237-2152" fmla="*/ 1676400 h 1867105"/>
              <a:gd name="connsiteX238-2153" fmla="*/ 203200 w 1759489"/>
              <a:gd name="connsiteY238-2154" fmla="*/ 1708150 h 1867105"/>
              <a:gd name="connsiteX239-2155" fmla="*/ 193675 w 1759489"/>
              <a:gd name="connsiteY239-2156" fmla="*/ 1714500 h 1867105"/>
              <a:gd name="connsiteX240-2157" fmla="*/ 168275 w 1759489"/>
              <a:gd name="connsiteY240-2158" fmla="*/ 1720850 h 1867105"/>
              <a:gd name="connsiteX241-2159" fmla="*/ 158750 w 1759489"/>
              <a:gd name="connsiteY241-2160" fmla="*/ 1755775 h 1867105"/>
              <a:gd name="connsiteX242-2161" fmla="*/ 146050 w 1759489"/>
              <a:gd name="connsiteY242-2162" fmla="*/ 1774825 h 1867105"/>
              <a:gd name="connsiteX243-2163" fmla="*/ 139700 w 1759489"/>
              <a:gd name="connsiteY243-2164" fmla="*/ 1784350 h 1867105"/>
              <a:gd name="connsiteX244-2165" fmla="*/ 155575 w 1759489"/>
              <a:gd name="connsiteY244-2166" fmla="*/ 1819275 h 1867105"/>
              <a:gd name="connsiteX245-2167" fmla="*/ 165100 w 1759489"/>
              <a:gd name="connsiteY245-2168" fmla="*/ 1838325 h 1867105"/>
              <a:gd name="connsiteX246-2169" fmla="*/ 174625 w 1759489"/>
              <a:gd name="connsiteY246-2170" fmla="*/ 1844675 h 1867105"/>
              <a:gd name="connsiteX247-2171" fmla="*/ 184150 w 1759489"/>
              <a:gd name="connsiteY247-2172" fmla="*/ 1847850 h 1867105"/>
              <a:gd name="connsiteX248-2173" fmla="*/ 190500 w 1759489"/>
              <a:gd name="connsiteY248-2174" fmla="*/ 1866900 h 1867105"/>
              <a:gd name="connsiteX249-2175" fmla="*/ 200025 w 1759489"/>
              <a:gd name="connsiteY249-2176" fmla="*/ 1863725 h 1867105"/>
              <a:gd name="connsiteX250-2177" fmla="*/ 228600 w 1759489"/>
              <a:gd name="connsiteY250-2178" fmla="*/ 1847850 h 1867105"/>
              <a:gd name="connsiteX251-2179" fmla="*/ 254000 w 1759489"/>
              <a:gd name="connsiteY251-2180" fmla="*/ 1825625 h 1867105"/>
              <a:gd name="connsiteX252-2181" fmla="*/ 263525 w 1759489"/>
              <a:gd name="connsiteY252-2182" fmla="*/ 1819275 h 1867105"/>
              <a:gd name="connsiteX253-2183" fmla="*/ 273050 w 1759489"/>
              <a:gd name="connsiteY253-2184" fmla="*/ 1812925 h 1867105"/>
              <a:gd name="connsiteX254-2185" fmla="*/ 282575 w 1759489"/>
              <a:gd name="connsiteY254-2186" fmla="*/ 1809750 h 1867105"/>
              <a:gd name="connsiteX255-2187" fmla="*/ 292100 w 1759489"/>
              <a:gd name="connsiteY255-2188" fmla="*/ 1803400 h 1867105"/>
              <a:gd name="connsiteX256-2189" fmla="*/ 311150 w 1759489"/>
              <a:gd name="connsiteY256-2190" fmla="*/ 1797050 h 1867105"/>
              <a:gd name="connsiteX257-2191" fmla="*/ 320675 w 1759489"/>
              <a:gd name="connsiteY257-2192" fmla="*/ 1793875 h 1867105"/>
              <a:gd name="connsiteX258-2193" fmla="*/ 349250 w 1759489"/>
              <a:gd name="connsiteY258-2194" fmla="*/ 1778000 h 1867105"/>
              <a:gd name="connsiteX259-2195" fmla="*/ 355600 w 1759489"/>
              <a:gd name="connsiteY259-2196" fmla="*/ 1765300 h 1867105"/>
              <a:gd name="connsiteX260-2197" fmla="*/ 358775 w 1759489"/>
              <a:gd name="connsiteY260-2198" fmla="*/ 1755775 h 1867105"/>
              <a:gd name="connsiteX261-2199" fmla="*/ 387350 w 1759489"/>
              <a:gd name="connsiteY261-2200" fmla="*/ 1739900 h 1867105"/>
              <a:gd name="connsiteX262-2201" fmla="*/ 403225 w 1759489"/>
              <a:gd name="connsiteY262-2202" fmla="*/ 1720850 h 1867105"/>
              <a:gd name="connsiteX263-2203" fmla="*/ 409575 w 1759489"/>
              <a:gd name="connsiteY263-2204" fmla="*/ 1711325 h 1867105"/>
              <a:gd name="connsiteX264-2205" fmla="*/ 428625 w 1759489"/>
              <a:gd name="connsiteY264-2206" fmla="*/ 1701800 h 1867105"/>
              <a:gd name="connsiteX265-2207" fmla="*/ 434975 w 1759489"/>
              <a:gd name="connsiteY265-2208" fmla="*/ 1689100 h 1867105"/>
              <a:gd name="connsiteX266-2209" fmla="*/ 444500 w 1759489"/>
              <a:gd name="connsiteY266-2210" fmla="*/ 1685925 h 1867105"/>
              <a:gd name="connsiteX267-2211" fmla="*/ 463550 w 1759489"/>
              <a:gd name="connsiteY267-2212" fmla="*/ 1673225 h 1867105"/>
              <a:gd name="connsiteX268-2213" fmla="*/ 473075 w 1759489"/>
              <a:gd name="connsiteY268-2214" fmla="*/ 1666875 h 1867105"/>
              <a:gd name="connsiteX269-2215" fmla="*/ 479425 w 1759489"/>
              <a:gd name="connsiteY269-2216" fmla="*/ 1657350 h 1867105"/>
              <a:gd name="connsiteX270-2217" fmla="*/ 488950 w 1759489"/>
              <a:gd name="connsiteY270-2218" fmla="*/ 1651000 h 1867105"/>
              <a:gd name="connsiteX271-2219" fmla="*/ 501650 w 1759489"/>
              <a:gd name="connsiteY271-2220" fmla="*/ 1631950 h 1867105"/>
              <a:gd name="connsiteX272-2221" fmla="*/ 508000 w 1759489"/>
              <a:gd name="connsiteY272-2222" fmla="*/ 1622425 h 1867105"/>
              <a:gd name="connsiteX273-2223" fmla="*/ 523875 w 1759489"/>
              <a:gd name="connsiteY273-2224" fmla="*/ 1593850 h 1867105"/>
              <a:gd name="connsiteX274-2225" fmla="*/ 530225 w 1759489"/>
              <a:gd name="connsiteY274-2226" fmla="*/ 1584325 h 1867105"/>
              <a:gd name="connsiteX275-2227" fmla="*/ 546100 w 1759489"/>
              <a:gd name="connsiteY275-2228" fmla="*/ 1555750 h 1867105"/>
              <a:gd name="connsiteX276-2229" fmla="*/ 555625 w 1759489"/>
              <a:gd name="connsiteY276-2230" fmla="*/ 1549400 h 1867105"/>
              <a:gd name="connsiteX277-2231" fmla="*/ 574675 w 1759489"/>
              <a:gd name="connsiteY277-2232" fmla="*/ 1533525 h 1867105"/>
              <a:gd name="connsiteX278-2233" fmla="*/ 581025 w 1759489"/>
              <a:gd name="connsiteY278-2234" fmla="*/ 1524000 h 1867105"/>
              <a:gd name="connsiteX279-2235" fmla="*/ 590550 w 1759489"/>
              <a:gd name="connsiteY279-2236" fmla="*/ 1517650 h 1867105"/>
              <a:gd name="connsiteX280-2237" fmla="*/ 593725 w 1759489"/>
              <a:gd name="connsiteY280-2238" fmla="*/ 1504950 h 1867105"/>
              <a:gd name="connsiteX281-2239" fmla="*/ 600075 w 1759489"/>
              <a:gd name="connsiteY281-2240" fmla="*/ 1495425 h 1867105"/>
              <a:gd name="connsiteX282-2241" fmla="*/ 603250 w 1759489"/>
              <a:gd name="connsiteY282-2242" fmla="*/ 1485900 h 1867105"/>
              <a:gd name="connsiteX283-2243" fmla="*/ 615950 w 1759489"/>
              <a:gd name="connsiteY283-2244" fmla="*/ 1466850 h 1867105"/>
              <a:gd name="connsiteX284-2245" fmla="*/ 619125 w 1759489"/>
              <a:gd name="connsiteY284-2246" fmla="*/ 1457325 h 1867105"/>
              <a:gd name="connsiteX285-2247" fmla="*/ 631825 w 1759489"/>
              <a:gd name="connsiteY285-2248" fmla="*/ 1438275 h 1867105"/>
              <a:gd name="connsiteX286-2249" fmla="*/ 635000 w 1759489"/>
              <a:gd name="connsiteY286-2250" fmla="*/ 1428750 h 1867105"/>
              <a:gd name="connsiteX287-2251" fmla="*/ 644525 w 1759489"/>
              <a:gd name="connsiteY287-2252" fmla="*/ 1425575 h 1867105"/>
              <a:gd name="connsiteX288-2253" fmla="*/ 650875 w 1759489"/>
              <a:gd name="connsiteY288-2254" fmla="*/ 1416050 h 1867105"/>
              <a:gd name="connsiteX289-2255" fmla="*/ 654050 w 1759489"/>
              <a:gd name="connsiteY289-2256" fmla="*/ 1406525 h 1867105"/>
              <a:gd name="connsiteX290-2257" fmla="*/ 663575 w 1759489"/>
              <a:gd name="connsiteY290-2258" fmla="*/ 1397000 h 1867105"/>
              <a:gd name="connsiteX291-2259" fmla="*/ 673100 w 1759489"/>
              <a:gd name="connsiteY291-2260" fmla="*/ 1377950 h 1867105"/>
              <a:gd name="connsiteX292-2261" fmla="*/ 679450 w 1759489"/>
              <a:gd name="connsiteY292-2262" fmla="*/ 1368425 h 1867105"/>
              <a:gd name="connsiteX293-2263" fmla="*/ 685800 w 1759489"/>
              <a:gd name="connsiteY293-2264" fmla="*/ 1349375 h 1867105"/>
              <a:gd name="connsiteX294-2265" fmla="*/ 695325 w 1759489"/>
              <a:gd name="connsiteY294-2266" fmla="*/ 1320800 h 1867105"/>
              <a:gd name="connsiteX295-2267" fmla="*/ 698500 w 1759489"/>
              <a:gd name="connsiteY295-2268" fmla="*/ 1311275 h 1867105"/>
              <a:gd name="connsiteX296-2269" fmla="*/ 701675 w 1759489"/>
              <a:gd name="connsiteY296-2270" fmla="*/ 1301750 h 1867105"/>
              <a:gd name="connsiteX297-2271" fmla="*/ 708025 w 1759489"/>
              <a:gd name="connsiteY297-2272" fmla="*/ 1292225 h 1867105"/>
              <a:gd name="connsiteX298-2273" fmla="*/ 714375 w 1759489"/>
              <a:gd name="connsiteY298-2274" fmla="*/ 1266825 h 1867105"/>
              <a:gd name="connsiteX299-2275" fmla="*/ 717550 w 1759489"/>
              <a:gd name="connsiteY299-2276" fmla="*/ 1257300 h 1867105"/>
              <a:gd name="connsiteX300-2277" fmla="*/ 723900 w 1759489"/>
              <a:gd name="connsiteY300-2278" fmla="*/ 1247775 h 1867105"/>
              <a:gd name="connsiteX301-2279" fmla="*/ 736600 w 1759489"/>
              <a:gd name="connsiteY301-2280" fmla="*/ 1228725 h 1867105"/>
              <a:gd name="connsiteX302-2281" fmla="*/ 762000 w 1759489"/>
              <a:gd name="connsiteY302-2282" fmla="*/ 1222375 h 1867105"/>
              <a:gd name="connsiteX303-2283" fmla="*/ 879475 w 1759489"/>
              <a:gd name="connsiteY303-2284" fmla="*/ 1228725 h 1867105"/>
              <a:gd name="connsiteX304-2285" fmla="*/ 892175 w 1759489"/>
              <a:gd name="connsiteY304-2286" fmla="*/ 1231900 h 1867105"/>
              <a:gd name="connsiteX305-2287" fmla="*/ 908050 w 1759489"/>
              <a:gd name="connsiteY305-2288" fmla="*/ 1247775 h 1867105"/>
              <a:gd name="connsiteX306-2289" fmla="*/ 917575 w 1759489"/>
              <a:gd name="connsiteY306-2290" fmla="*/ 1254125 h 1867105"/>
              <a:gd name="connsiteX307-2291" fmla="*/ 927100 w 1759489"/>
              <a:gd name="connsiteY307-2292" fmla="*/ 1263650 h 1867105"/>
              <a:gd name="connsiteX308-2293" fmla="*/ 946150 w 1759489"/>
              <a:gd name="connsiteY308-2294" fmla="*/ 1276350 h 1867105"/>
              <a:gd name="connsiteX309-2295" fmla="*/ 962025 w 1759489"/>
              <a:gd name="connsiteY309-2296" fmla="*/ 1292225 h 1867105"/>
              <a:gd name="connsiteX310-2297" fmla="*/ 968375 w 1759489"/>
              <a:gd name="connsiteY310-2298" fmla="*/ 1301750 h 1867105"/>
              <a:gd name="connsiteX311-2299" fmla="*/ 977900 w 1759489"/>
              <a:gd name="connsiteY311-2300" fmla="*/ 1308100 h 1867105"/>
              <a:gd name="connsiteX312-2301" fmla="*/ 1000125 w 1759489"/>
              <a:gd name="connsiteY312-2302" fmla="*/ 1320800 h 1867105"/>
              <a:gd name="connsiteX313-2303" fmla="*/ 1012825 w 1759489"/>
              <a:gd name="connsiteY313-2304" fmla="*/ 1339850 h 1867105"/>
              <a:gd name="connsiteX314-2305" fmla="*/ 1019175 w 1759489"/>
              <a:gd name="connsiteY314-2306" fmla="*/ 1349375 h 1867105"/>
              <a:gd name="connsiteX315-2307" fmla="*/ 1028700 w 1759489"/>
              <a:gd name="connsiteY315-2308" fmla="*/ 1368425 h 1867105"/>
              <a:gd name="connsiteX316-2309" fmla="*/ 1038225 w 1759489"/>
              <a:gd name="connsiteY316-2310" fmla="*/ 1371600 h 1867105"/>
              <a:gd name="connsiteX317-2311" fmla="*/ 1054100 w 1759489"/>
              <a:gd name="connsiteY317-2312" fmla="*/ 1384300 h 1867105"/>
              <a:gd name="connsiteX318-2313" fmla="*/ 1060450 w 1759489"/>
              <a:gd name="connsiteY318-2314" fmla="*/ 1393825 h 1867105"/>
              <a:gd name="connsiteX319-2315" fmla="*/ 1130300 w 1759489"/>
              <a:gd name="connsiteY319-2316" fmla="*/ 1390650 h 1867105"/>
              <a:gd name="connsiteX320-2317" fmla="*/ 1136650 w 1759489"/>
              <a:gd name="connsiteY320-2318" fmla="*/ 1381125 h 1867105"/>
              <a:gd name="connsiteX321-2319" fmla="*/ 1146175 w 1759489"/>
              <a:gd name="connsiteY321-2320" fmla="*/ 1374775 h 1867105"/>
              <a:gd name="connsiteX322-2321" fmla="*/ 1152525 w 1759489"/>
              <a:gd name="connsiteY322-2322" fmla="*/ 1365250 h 1867105"/>
              <a:gd name="connsiteX323-2323" fmla="*/ 1168400 w 1759489"/>
              <a:gd name="connsiteY323-2324" fmla="*/ 1362075 h 1867105"/>
              <a:gd name="connsiteX324-2325" fmla="*/ 1177925 w 1759489"/>
              <a:gd name="connsiteY324-2326" fmla="*/ 1358900 h 1867105"/>
              <a:gd name="connsiteX325-2327" fmla="*/ 1244600 w 1759489"/>
              <a:gd name="connsiteY325-2328" fmla="*/ 1346200 h 1867105"/>
              <a:gd name="connsiteX326-2329" fmla="*/ 1254125 w 1759489"/>
              <a:gd name="connsiteY326-2330" fmla="*/ 1343025 h 1867105"/>
              <a:gd name="connsiteX327-2331" fmla="*/ 1273175 w 1759489"/>
              <a:gd name="connsiteY327-2332" fmla="*/ 1330325 h 1867105"/>
              <a:gd name="connsiteX328-2333" fmla="*/ 1279525 w 1759489"/>
              <a:gd name="connsiteY328-2334" fmla="*/ 1320800 h 1867105"/>
              <a:gd name="connsiteX329-2335" fmla="*/ 1311275 w 1759489"/>
              <a:gd name="connsiteY329-2336" fmla="*/ 1330325 h 1867105"/>
              <a:gd name="connsiteX330-2337" fmla="*/ 1323975 w 1759489"/>
              <a:gd name="connsiteY330-2338" fmla="*/ 1333500 h 1867105"/>
              <a:gd name="connsiteX331-2339" fmla="*/ 1365250 w 1759489"/>
              <a:gd name="connsiteY331-2340" fmla="*/ 1339850 h 1867105"/>
              <a:gd name="connsiteX332-2341" fmla="*/ 1371600 w 1759489"/>
              <a:gd name="connsiteY332-2342" fmla="*/ 1349375 h 1867105"/>
              <a:gd name="connsiteX333-2343" fmla="*/ 1381125 w 1759489"/>
              <a:gd name="connsiteY333-2344" fmla="*/ 1368425 h 1867105"/>
              <a:gd name="connsiteX334-2345" fmla="*/ 1390650 w 1759489"/>
              <a:gd name="connsiteY334-2346" fmla="*/ 1371600 h 1867105"/>
              <a:gd name="connsiteX335-2347" fmla="*/ 1425575 w 1759489"/>
              <a:gd name="connsiteY335-2348" fmla="*/ 1368425 h 1867105"/>
              <a:gd name="connsiteX336-2349" fmla="*/ 1428750 w 1759489"/>
              <a:gd name="connsiteY336-2350" fmla="*/ 1358900 h 1867105"/>
              <a:gd name="connsiteX337-2351" fmla="*/ 1438275 w 1759489"/>
              <a:gd name="connsiteY337-2352" fmla="*/ 1355725 h 1867105"/>
              <a:gd name="connsiteX338-2353" fmla="*/ 1447800 w 1759489"/>
              <a:gd name="connsiteY338-2354" fmla="*/ 1336675 h 1867105"/>
              <a:gd name="connsiteX339-2355" fmla="*/ 1457325 w 1759489"/>
              <a:gd name="connsiteY339-2356" fmla="*/ 1333500 h 1867105"/>
              <a:gd name="connsiteX340-2357" fmla="*/ 1476375 w 1759489"/>
              <a:gd name="connsiteY340-2358" fmla="*/ 1320800 h 1867105"/>
              <a:gd name="connsiteX341-2359" fmla="*/ 1485900 w 1759489"/>
              <a:gd name="connsiteY341-2360" fmla="*/ 1317625 h 1867105"/>
              <a:gd name="connsiteX342-2361" fmla="*/ 1504950 w 1759489"/>
              <a:gd name="connsiteY342-2362" fmla="*/ 1304925 h 1867105"/>
              <a:gd name="connsiteX343-2363" fmla="*/ 1514475 w 1759489"/>
              <a:gd name="connsiteY343-2364" fmla="*/ 1301750 h 1867105"/>
              <a:gd name="connsiteX344-2365" fmla="*/ 1533525 w 1759489"/>
              <a:gd name="connsiteY344-2366" fmla="*/ 1285875 h 1867105"/>
              <a:gd name="connsiteX345-2367" fmla="*/ 1536700 w 1759489"/>
              <a:gd name="connsiteY345-2368" fmla="*/ 1273175 h 1867105"/>
              <a:gd name="connsiteX346-2369" fmla="*/ 1565275 w 1759489"/>
              <a:gd name="connsiteY346-2370" fmla="*/ 1250950 h 1867105"/>
              <a:gd name="connsiteX347-2371" fmla="*/ 1574800 w 1759489"/>
              <a:gd name="connsiteY347-2372" fmla="*/ 1244600 h 1867105"/>
              <a:gd name="connsiteX348-2373" fmla="*/ 1635125 w 1759489"/>
              <a:gd name="connsiteY348-2374" fmla="*/ 1238250 h 1867105"/>
              <a:gd name="connsiteX349-2375" fmla="*/ 1641475 w 1759489"/>
              <a:gd name="connsiteY349-2376" fmla="*/ 1206500 h 1867105"/>
              <a:gd name="connsiteX350-2377" fmla="*/ 1654175 w 1759489"/>
              <a:gd name="connsiteY350-2378" fmla="*/ 1162050 h 1867105"/>
              <a:gd name="connsiteX351-2379" fmla="*/ 1663700 w 1759489"/>
              <a:gd name="connsiteY351-2380" fmla="*/ 1092200 h 1867105"/>
              <a:gd name="connsiteX352-2381" fmla="*/ 1673225 w 1759489"/>
              <a:gd name="connsiteY352-2382" fmla="*/ 1073150 h 1867105"/>
              <a:gd name="connsiteX353-2383" fmla="*/ 1676400 w 1759489"/>
              <a:gd name="connsiteY353-2384" fmla="*/ 1063625 h 1867105"/>
              <a:gd name="connsiteX354-2385" fmla="*/ 1682750 w 1759489"/>
              <a:gd name="connsiteY354-2386" fmla="*/ 1054100 h 1867105"/>
              <a:gd name="connsiteX355-2387" fmla="*/ 1698625 w 1759489"/>
              <a:gd name="connsiteY355-2388" fmla="*/ 1028700 h 1867105"/>
              <a:gd name="connsiteX356-2389" fmla="*/ 1708150 w 1759489"/>
              <a:gd name="connsiteY356-2390" fmla="*/ 1006475 h 1867105"/>
              <a:gd name="connsiteX357-2391" fmla="*/ 1720850 w 1759489"/>
              <a:gd name="connsiteY357-2392" fmla="*/ 987425 h 1867105"/>
              <a:gd name="connsiteX358-2393" fmla="*/ 1730375 w 1759489"/>
              <a:gd name="connsiteY358-2394" fmla="*/ 981075 h 1867105"/>
              <a:gd name="connsiteX359-2395" fmla="*/ 1746250 w 1759489"/>
              <a:gd name="connsiteY359-2396" fmla="*/ 958850 h 1867105"/>
              <a:gd name="connsiteX360-2397" fmla="*/ 1758950 w 1759489"/>
              <a:gd name="connsiteY360-2398" fmla="*/ 949325 h 1867105"/>
              <a:gd name="connsiteX361-2399" fmla="*/ 1755775 w 1759489"/>
              <a:gd name="connsiteY361-2400" fmla="*/ 914400 h 1867105"/>
              <a:gd name="connsiteX362-2401" fmla="*/ 1730375 w 1759489"/>
              <a:gd name="connsiteY362-2402" fmla="*/ 908050 h 1867105"/>
              <a:gd name="connsiteX363-2403" fmla="*/ 1711325 w 1759489"/>
              <a:gd name="connsiteY363-2404" fmla="*/ 898525 h 1867105"/>
              <a:gd name="connsiteX364-2405" fmla="*/ 1701800 w 1759489"/>
              <a:gd name="connsiteY364-2406" fmla="*/ 895350 h 1867105"/>
              <a:gd name="connsiteX365-2407" fmla="*/ 1682750 w 1759489"/>
              <a:gd name="connsiteY365-2408" fmla="*/ 876300 h 1867105"/>
              <a:gd name="connsiteX366-2409" fmla="*/ 1670050 w 1759489"/>
              <a:gd name="connsiteY366-2410" fmla="*/ 857250 h 1867105"/>
              <a:gd name="connsiteX367-2411" fmla="*/ 1663700 w 1759489"/>
              <a:gd name="connsiteY367-2412" fmla="*/ 831850 h 1867105"/>
              <a:gd name="connsiteX368-2413" fmla="*/ 1654175 w 1759489"/>
              <a:gd name="connsiteY368-2414" fmla="*/ 828675 h 1867105"/>
              <a:gd name="connsiteX369-2415" fmla="*/ 1628775 w 1759489"/>
              <a:gd name="connsiteY369-2416" fmla="*/ 819150 h 1867105"/>
              <a:gd name="connsiteX370-2417" fmla="*/ 1619250 w 1759489"/>
              <a:gd name="connsiteY370-2418" fmla="*/ 815975 h 1867105"/>
              <a:gd name="connsiteX371-2419" fmla="*/ 1609725 w 1759489"/>
              <a:gd name="connsiteY371-2420" fmla="*/ 809625 h 1867105"/>
              <a:gd name="connsiteX372-2421" fmla="*/ 1533525 w 1759489"/>
              <a:gd name="connsiteY372-2422" fmla="*/ 806450 h 1867105"/>
              <a:gd name="connsiteX373-2423" fmla="*/ 1555750 w 1759489"/>
              <a:gd name="connsiteY373-2424" fmla="*/ 762000 h 1867105"/>
              <a:gd name="connsiteX374-2425" fmla="*/ 1565275 w 1759489"/>
              <a:gd name="connsiteY374-2426" fmla="*/ 758825 h 1867105"/>
              <a:gd name="connsiteX375-2427" fmla="*/ 1558925 w 1759489"/>
              <a:gd name="connsiteY375-2428" fmla="*/ 749300 h 1867105"/>
              <a:gd name="connsiteX376-2429" fmla="*/ 1555750 w 1759489"/>
              <a:gd name="connsiteY376-2430" fmla="*/ 736600 h 1867105"/>
              <a:gd name="connsiteX377-2431" fmla="*/ 1549400 w 1759489"/>
              <a:gd name="connsiteY377-2432" fmla="*/ 708025 h 1867105"/>
              <a:gd name="connsiteX378-2433" fmla="*/ 1543050 w 1759489"/>
              <a:gd name="connsiteY378-2434" fmla="*/ 698500 h 1867105"/>
              <a:gd name="connsiteX379-2435" fmla="*/ 1539875 w 1759489"/>
              <a:gd name="connsiteY379-2436" fmla="*/ 688975 h 1867105"/>
              <a:gd name="connsiteX380-2437" fmla="*/ 1533525 w 1759489"/>
              <a:gd name="connsiteY380-2438" fmla="*/ 679450 h 1867105"/>
              <a:gd name="connsiteX381-2439" fmla="*/ 1527175 w 1759489"/>
              <a:gd name="connsiteY381-2440" fmla="*/ 666750 h 1867105"/>
              <a:gd name="connsiteX382-2441" fmla="*/ 1530350 w 1759489"/>
              <a:gd name="connsiteY382-2442" fmla="*/ 615950 h 1867105"/>
              <a:gd name="connsiteX383-2443" fmla="*/ 1533525 w 1759489"/>
              <a:gd name="connsiteY383-2444" fmla="*/ 606425 h 1867105"/>
              <a:gd name="connsiteX384-2445" fmla="*/ 1546225 w 1759489"/>
              <a:gd name="connsiteY384-2446" fmla="*/ 603250 h 1867105"/>
              <a:gd name="connsiteX385-2447" fmla="*/ 1552575 w 1759489"/>
              <a:gd name="connsiteY385-2448" fmla="*/ 593725 h 1867105"/>
              <a:gd name="connsiteX386-2449" fmla="*/ 1555750 w 1759489"/>
              <a:gd name="connsiteY386-2450" fmla="*/ 581025 h 1867105"/>
              <a:gd name="connsiteX387-2451" fmla="*/ 1558925 w 1759489"/>
              <a:gd name="connsiteY387-2452" fmla="*/ 571500 h 1867105"/>
              <a:gd name="connsiteX388-2453" fmla="*/ 1555750 w 1759489"/>
              <a:gd name="connsiteY388-2454" fmla="*/ 549275 h 1867105"/>
              <a:gd name="connsiteX389-2455" fmla="*/ 1520825 w 1759489"/>
              <a:gd name="connsiteY389-2456" fmla="*/ 539750 h 1867105"/>
              <a:gd name="connsiteX390-2457" fmla="*/ 1504950 w 1759489"/>
              <a:gd name="connsiteY390-2458" fmla="*/ 523875 h 1867105"/>
              <a:gd name="connsiteX391-2459" fmla="*/ 1517650 w 1759489"/>
              <a:gd name="connsiteY391-2460" fmla="*/ 514350 h 1867105"/>
              <a:gd name="connsiteX392-2461" fmla="*/ 1520825 w 1759489"/>
              <a:gd name="connsiteY392-2462" fmla="*/ 504825 h 1867105"/>
              <a:gd name="connsiteX393-2463" fmla="*/ 1539875 w 1759489"/>
              <a:gd name="connsiteY393-2464" fmla="*/ 498475 h 1867105"/>
              <a:gd name="connsiteX394-2465" fmla="*/ 1552575 w 1759489"/>
              <a:gd name="connsiteY394-2466" fmla="*/ 476250 h 1867105"/>
              <a:gd name="connsiteX395-2467" fmla="*/ 1558925 w 1759489"/>
              <a:gd name="connsiteY395-2468" fmla="*/ 466725 h 1867105"/>
              <a:gd name="connsiteX396-2469" fmla="*/ 1562100 w 1759489"/>
              <a:gd name="connsiteY396-2470" fmla="*/ 457200 h 1867105"/>
              <a:gd name="connsiteX397-2471" fmla="*/ 1568450 w 1759489"/>
              <a:gd name="connsiteY397-2472" fmla="*/ 434975 h 1867105"/>
              <a:gd name="connsiteX398-2473" fmla="*/ 1565275 w 1759489"/>
              <a:gd name="connsiteY398-2474" fmla="*/ 393700 h 1867105"/>
              <a:gd name="connsiteX399-2475" fmla="*/ 1562100 w 1759489"/>
              <a:gd name="connsiteY399-2476" fmla="*/ 384175 h 1867105"/>
              <a:gd name="connsiteX400-2477" fmla="*/ 1555750 w 1759489"/>
              <a:gd name="connsiteY400-2478" fmla="*/ 330200 h 1867105"/>
              <a:gd name="connsiteX401-2479" fmla="*/ 1679575 w 1759489"/>
              <a:gd name="connsiteY401-2480" fmla="*/ 320675 h 1867105"/>
              <a:gd name="connsiteX402-2481" fmla="*/ 1698625 w 1759489"/>
              <a:gd name="connsiteY402-2482" fmla="*/ 311150 h 1867105"/>
              <a:gd name="connsiteX403-2483" fmla="*/ 1708150 w 1759489"/>
              <a:gd name="connsiteY403-2484" fmla="*/ 307975 h 1867105"/>
              <a:gd name="connsiteX404-2485" fmla="*/ 1724025 w 1759489"/>
              <a:gd name="connsiteY404-2486" fmla="*/ 301625 h 1867105"/>
              <a:gd name="connsiteX405-2487" fmla="*/ 1739900 w 1759489"/>
              <a:gd name="connsiteY405-2488" fmla="*/ 282575 h 1867105"/>
              <a:gd name="connsiteX406-2489" fmla="*/ 1736725 w 1759489"/>
              <a:gd name="connsiteY406-2490" fmla="*/ 273050 h 1867105"/>
              <a:gd name="connsiteX407-2491" fmla="*/ 1704975 w 1759489"/>
              <a:gd name="connsiteY407-2492" fmla="*/ 266700 h 1867105"/>
              <a:gd name="connsiteX408-2493" fmla="*/ 1701800 w 1759489"/>
              <a:gd name="connsiteY408-2494" fmla="*/ 254000 h 1867105"/>
              <a:gd name="connsiteX409-2495" fmla="*/ 1698625 w 1759489"/>
              <a:gd name="connsiteY409-2496" fmla="*/ 238125 h 1867105"/>
              <a:gd name="connsiteX410-2497" fmla="*/ 1689100 w 1759489"/>
              <a:gd name="connsiteY410-2498" fmla="*/ 225425 h 1867105"/>
              <a:gd name="connsiteX411-2499" fmla="*/ 1682750 w 1759489"/>
              <a:gd name="connsiteY411-2500" fmla="*/ 215900 h 1867105"/>
              <a:gd name="connsiteX412-2501" fmla="*/ 1692275 w 1759489"/>
              <a:gd name="connsiteY412-2502" fmla="*/ 180975 h 1867105"/>
              <a:gd name="connsiteX413-2503" fmla="*/ 1727200 w 1759489"/>
              <a:gd name="connsiteY413-2504" fmla="*/ 174625 h 1867105"/>
              <a:gd name="connsiteX414-2505" fmla="*/ 1746250 w 1759489"/>
              <a:gd name="connsiteY414-2506" fmla="*/ 171450 h 1867105"/>
              <a:gd name="connsiteX415-2507" fmla="*/ 1758950 w 1759489"/>
              <a:gd name="connsiteY415-2508" fmla="*/ 127000 h 1867105"/>
              <a:gd name="connsiteX416-2509" fmla="*/ 1752600 w 1759489"/>
              <a:gd name="connsiteY416-2510" fmla="*/ 101600 h 1867105"/>
              <a:gd name="connsiteX417-2511" fmla="*/ 1755775 w 1759489"/>
              <a:gd name="connsiteY417-2512" fmla="*/ 88900 h 1867105"/>
              <a:gd name="connsiteX418-2513" fmla="*/ 1758950 w 1759489"/>
              <a:gd name="connsiteY418-2514" fmla="*/ 76200 h 1867105"/>
              <a:gd name="connsiteX0-2515" fmla="*/ 1758950 w 1759489"/>
              <a:gd name="connsiteY0-2516" fmla="*/ 76200 h 1867105"/>
              <a:gd name="connsiteX1-2517" fmla="*/ 1755775 w 1759489"/>
              <a:gd name="connsiteY1-2518" fmla="*/ 60325 h 1867105"/>
              <a:gd name="connsiteX2-2519" fmla="*/ 1749425 w 1759489"/>
              <a:gd name="connsiteY2-2520" fmla="*/ 50800 h 1867105"/>
              <a:gd name="connsiteX3-2521" fmla="*/ 1746250 w 1759489"/>
              <a:gd name="connsiteY3-2522" fmla="*/ 41275 h 1867105"/>
              <a:gd name="connsiteX4-2523" fmla="*/ 1739900 w 1759489"/>
              <a:gd name="connsiteY4-2524" fmla="*/ 31750 h 1867105"/>
              <a:gd name="connsiteX5-2525" fmla="*/ 1724025 w 1759489"/>
              <a:gd name="connsiteY5-2526" fmla="*/ 3175 h 1867105"/>
              <a:gd name="connsiteX6-2527" fmla="*/ 1714500 w 1759489"/>
              <a:gd name="connsiteY6-2528" fmla="*/ 0 h 1867105"/>
              <a:gd name="connsiteX7-2529" fmla="*/ 1689100 w 1759489"/>
              <a:gd name="connsiteY7-2530" fmla="*/ 6350 h 1867105"/>
              <a:gd name="connsiteX8-2531" fmla="*/ 1666875 w 1759489"/>
              <a:gd name="connsiteY8-2532" fmla="*/ 15875 h 1867105"/>
              <a:gd name="connsiteX9-2533" fmla="*/ 1552575 w 1759489"/>
              <a:gd name="connsiteY9-2534" fmla="*/ 19050 h 1867105"/>
              <a:gd name="connsiteX10-2535" fmla="*/ 1543050 w 1759489"/>
              <a:gd name="connsiteY10-2536" fmla="*/ 28575 h 1867105"/>
              <a:gd name="connsiteX11-2537" fmla="*/ 1533525 w 1759489"/>
              <a:gd name="connsiteY11-2538" fmla="*/ 31750 h 1867105"/>
              <a:gd name="connsiteX12-2539" fmla="*/ 1530350 w 1759489"/>
              <a:gd name="connsiteY12-2540" fmla="*/ 41275 h 1867105"/>
              <a:gd name="connsiteX13-2541" fmla="*/ 1524000 w 1759489"/>
              <a:gd name="connsiteY13-2542" fmla="*/ 50800 h 1867105"/>
              <a:gd name="connsiteX14-2543" fmla="*/ 1527175 w 1759489"/>
              <a:gd name="connsiteY14-2544" fmla="*/ 98425 h 1867105"/>
              <a:gd name="connsiteX15-2545" fmla="*/ 1533525 w 1759489"/>
              <a:gd name="connsiteY15-2546" fmla="*/ 107950 h 1867105"/>
              <a:gd name="connsiteX16-2547" fmla="*/ 1552575 w 1759489"/>
              <a:gd name="connsiteY16-2548" fmla="*/ 114300 h 1867105"/>
              <a:gd name="connsiteX17-2549" fmla="*/ 1558925 w 1759489"/>
              <a:gd name="connsiteY17-2550" fmla="*/ 139700 h 1867105"/>
              <a:gd name="connsiteX18-2551" fmla="*/ 1565275 w 1759489"/>
              <a:gd name="connsiteY18-2552" fmla="*/ 149225 h 1867105"/>
              <a:gd name="connsiteX19-2553" fmla="*/ 1562100 w 1759489"/>
              <a:gd name="connsiteY19-2554" fmla="*/ 168275 h 1867105"/>
              <a:gd name="connsiteX20-2555" fmla="*/ 1536700 w 1759489"/>
              <a:gd name="connsiteY20-2556" fmla="*/ 184150 h 1867105"/>
              <a:gd name="connsiteX21-2557" fmla="*/ 1527175 w 1759489"/>
              <a:gd name="connsiteY21-2558" fmla="*/ 190500 h 1867105"/>
              <a:gd name="connsiteX22-2559" fmla="*/ 1508125 w 1759489"/>
              <a:gd name="connsiteY22-2560" fmla="*/ 196850 h 1867105"/>
              <a:gd name="connsiteX23-2561" fmla="*/ 1498600 w 1759489"/>
              <a:gd name="connsiteY23-2562" fmla="*/ 200025 h 1867105"/>
              <a:gd name="connsiteX24-2563" fmla="*/ 1447800 w 1759489"/>
              <a:gd name="connsiteY24-2564" fmla="*/ 196850 h 1867105"/>
              <a:gd name="connsiteX25-2565" fmla="*/ 1444625 w 1759489"/>
              <a:gd name="connsiteY25-2566" fmla="*/ 187325 h 1867105"/>
              <a:gd name="connsiteX26-2567" fmla="*/ 1457325 w 1759489"/>
              <a:gd name="connsiteY26-2568" fmla="*/ 165100 h 1867105"/>
              <a:gd name="connsiteX27-2569" fmla="*/ 1460500 w 1759489"/>
              <a:gd name="connsiteY27-2570" fmla="*/ 155575 h 1867105"/>
              <a:gd name="connsiteX28-2571" fmla="*/ 1479550 w 1759489"/>
              <a:gd name="connsiteY28-2572" fmla="*/ 152400 h 1867105"/>
              <a:gd name="connsiteX29-2573" fmla="*/ 1489075 w 1759489"/>
              <a:gd name="connsiteY29-2574" fmla="*/ 146050 h 1867105"/>
              <a:gd name="connsiteX30-2575" fmla="*/ 1482725 w 1759489"/>
              <a:gd name="connsiteY30-2576" fmla="*/ 101600 h 1867105"/>
              <a:gd name="connsiteX31-2577" fmla="*/ 1470025 w 1759489"/>
              <a:gd name="connsiteY31-2578" fmla="*/ 82550 h 1867105"/>
              <a:gd name="connsiteX32-2579" fmla="*/ 1466850 w 1759489"/>
              <a:gd name="connsiteY32-2580" fmla="*/ 53975 h 1867105"/>
              <a:gd name="connsiteX33-2581" fmla="*/ 1444625 w 1759489"/>
              <a:gd name="connsiteY33-2582" fmla="*/ 66675 h 1867105"/>
              <a:gd name="connsiteX34-2583" fmla="*/ 1431925 w 1759489"/>
              <a:gd name="connsiteY34-2584" fmla="*/ 85725 h 1867105"/>
              <a:gd name="connsiteX35-2585" fmla="*/ 1425575 w 1759489"/>
              <a:gd name="connsiteY35-2586" fmla="*/ 95250 h 1867105"/>
              <a:gd name="connsiteX36-2587" fmla="*/ 1419225 w 1759489"/>
              <a:gd name="connsiteY36-2588" fmla="*/ 114300 h 1867105"/>
              <a:gd name="connsiteX37-2589" fmla="*/ 1416050 w 1759489"/>
              <a:gd name="connsiteY37-2590" fmla="*/ 123825 h 1867105"/>
              <a:gd name="connsiteX38-2591" fmla="*/ 1409700 w 1759489"/>
              <a:gd name="connsiteY38-2592" fmla="*/ 133350 h 1867105"/>
              <a:gd name="connsiteX39-2593" fmla="*/ 1406525 w 1759489"/>
              <a:gd name="connsiteY39-2594" fmla="*/ 146050 h 1867105"/>
              <a:gd name="connsiteX40-2595" fmla="*/ 1403350 w 1759489"/>
              <a:gd name="connsiteY40-2596" fmla="*/ 168275 h 1867105"/>
              <a:gd name="connsiteX41-2597" fmla="*/ 1393825 w 1759489"/>
              <a:gd name="connsiteY41-2598" fmla="*/ 174625 h 1867105"/>
              <a:gd name="connsiteX42-2599" fmla="*/ 1377950 w 1759489"/>
              <a:gd name="connsiteY42-2600" fmla="*/ 190500 h 1867105"/>
              <a:gd name="connsiteX43-2601" fmla="*/ 1371600 w 1759489"/>
              <a:gd name="connsiteY43-2602" fmla="*/ 200025 h 1867105"/>
              <a:gd name="connsiteX44-2603" fmla="*/ 1352550 w 1759489"/>
              <a:gd name="connsiteY44-2604" fmla="*/ 212725 h 1867105"/>
              <a:gd name="connsiteX45-2605" fmla="*/ 1343025 w 1759489"/>
              <a:gd name="connsiteY45-2606" fmla="*/ 219075 h 1867105"/>
              <a:gd name="connsiteX46-2607" fmla="*/ 1323975 w 1759489"/>
              <a:gd name="connsiteY46-2608" fmla="*/ 225425 h 1867105"/>
              <a:gd name="connsiteX47-2609" fmla="*/ 1327150 w 1759489"/>
              <a:gd name="connsiteY47-2610" fmla="*/ 234950 h 1867105"/>
              <a:gd name="connsiteX48-2611" fmla="*/ 1346200 w 1759489"/>
              <a:gd name="connsiteY48-2612" fmla="*/ 241300 h 1867105"/>
              <a:gd name="connsiteX49-2613" fmla="*/ 1358900 w 1759489"/>
              <a:gd name="connsiteY49-2614" fmla="*/ 254000 h 1867105"/>
              <a:gd name="connsiteX50-2615" fmla="*/ 1368425 w 1759489"/>
              <a:gd name="connsiteY50-2616" fmla="*/ 276225 h 1867105"/>
              <a:gd name="connsiteX51-2617" fmla="*/ 1387475 w 1759489"/>
              <a:gd name="connsiteY51-2618" fmla="*/ 288925 h 1867105"/>
              <a:gd name="connsiteX52-2619" fmla="*/ 1409700 w 1759489"/>
              <a:gd name="connsiteY52-2620" fmla="*/ 295275 h 1867105"/>
              <a:gd name="connsiteX53-2621" fmla="*/ 1419225 w 1759489"/>
              <a:gd name="connsiteY53-2622" fmla="*/ 298450 h 1867105"/>
              <a:gd name="connsiteX54-2623" fmla="*/ 1400175 w 1759489"/>
              <a:gd name="connsiteY54-2624" fmla="*/ 311150 h 1867105"/>
              <a:gd name="connsiteX55-2625" fmla="*/ 1349375 w 1759489"/>
              <a:gd name="connsiteY55-2626" fmla="*/ 317500 h 1867105"/>
              <a:gd name="connsiteX56-2627" fmla="*/ 1330325 w 1759489"/>
              <a:gd name="connsiteY56-2628" fmla="*/ 327025 h 1867105"/>
              <a:gd name="connsiteX57-2629" fmla="*/ 1308100 w 1759489"/>
              <a:gd name="connsiteY57-2630" fmla="*/ 352425 h 1867105"/>
              <a:gd name="connsiteX58-2631" fmla="*/ 1301750 w 1759489"/>
              <a:gd name="connsiteY58-2632" fmla="*/ 361950 h 1867105"/>
              <a:gd name="connsiteX59-2633" fmla="*/ 1260475 w 1759489"/>
              <a:gd name="connsiteY59-2634" fmla="*/ 365125 h 1867105"/>
              <a:gd name="connsiteX60-2635" fmla="*/ 1254125 w 1759489"/>
              <a:gd name="connsiteY60-2636" fmla="*/ 355600 h 1867105"/>
              <a:gd name="connsiteX61-2637" fmla="*/ 1203325 w 1759489"/>
              <a:gd name="connsiteY61-2638" fmla="*/ 346075 h 1867105"/>
              <a:gd name="connsiteX62-2639" fmla="*/ 1216025 w 1759489"/>
              <a:gd name="connsiteY62-2640" fmla="*/ 349250 h 1867105"/>
              <a:gd name="connsiteX63-2641" fmla="*/ 1219200 w 1759489"/>
              <a:gd name="connsiteY63-2642" fmla="*/ 396875 h 1867105"/>
              <a:gd name="connsiteX64-2643" fmla="*/ 1190625 w 1759489"/>
              <a:gd name="connsiteY64-2644" fmla="*/ 393700 h 1867105"/>
              <a:gd name="connsiteX65-2645" fmla="*/ 1171575 w 1759489"/>
              <a:gd name="connsiteY65-2646" fmla="*/ 384175 h 1867105"/>
              <a:gd name="connsiteX66-2647" fmla="*/ 1117600 w 1759489"/>
              <a:gd name="connsiteY66-2648" fmla="*/ 381000 h 1867105"/>
              <a:gd name="connsiteX67-2649" fmla="*/ 1079500 w 1759489"/>
              <a:gd name="connsiteY67-2650" fmla="*/ 381000 h 1867105"/>
              <a:gd name="connsiteX68-2651" fmla="*/ 1041400 w 1759489"/>
              <a:gd name="connsiteY68-2652" fmla="*/ 384175 h 1867105"/>
              <a:gd name="connsiteX69-2653" fmla="*/ 1019175 w 1759489"/>
              <a:gd name="connsiteY69-2654" fmla="*/ 390525 h 1867105"/>
              <a:gd name="connsiteX70-2655" fmla="*/ 1009650 w 1759489"/>
              <a:gd name="connsiteY70-2656" fmla="*/ 396875 h 1867105"/>
              <a:gd name="connsiteX71-2657" fmla="*/ 955675 w 1759489"/>
              <a:gd name="connsiteY71-2658" fmla="*/ 400050 h 1867105"/>
              <a:gd name="connsiteX72-2659" fmla="*/ 946150 w 1759489"/>
              <a:gd name="connsiteY72-2660" fmla="*/ 466725 h 1867105"/>
              <a:gd name="connsiteX73-2661" fmla="*/ 936625 w 1759489"/>
              <a:gd name="connsiteY73-2662" fmla="*/ 476250 h 1867105"/>
              <a:gd name="connsiteX74-2663" fmla="*/ 927100 w 1759489"/>
              <a:gd name="connsiteY74-2664" fmla="*/ 495300 h 1867105"/>
              <a:gd name="connsiteX75-2665" fmla="*/ 920750 w 1759489"/>
              <a:gd name="connsiteY75-2666" fmla="*/ 504825 h 1867105"/>
              <a:gd name="connsiteX76-2667" fmla="*/ 923925 w 1759489"/>
              <a:gd name="connsiteY76-2668" fmla="*/ 514350 h 1867105"/>
              <a:gd name="connsiteX77-2669" fmla="*/ 920750 w 1759489"/>
              <a:gd name="connsiteY77-2670" fmla="*/ 530225 h 1867105"/>
              <a:gd name="connsiteX78-2671" fmla="*/ 889000 w 1759489"/>
              <a:gd name="connsiteY78-2672" fmla="*/ 546100 h 1867105"/>
              <a:gd name="connsiteX79-2673" fmla="*/ 879475 w 1759489"/>
              <a:gd name="connsiteY79-2674" fmla="*/ 549275 h 1867105"/>
              <a:gd name="connsiteX80-2675" fmla="*/ 860425 w 1759489"/>
              <a:gd name="connsiteY80-2676" fmla="*/ 552450 h 1867105"/>
              <a:gd name="connsiteX81-2677" fmla="*/ 850900 w 1759489"/>
              <a:gd name="connsiteY81-2678" fmla="*/ 555625 h 1867105"/>
              <a:gd name="connsiteX82-2679" fmla="*/ 768350 w 1759489"/>
              <a:gd name="connsiteY82-2680" fmla="*/ 568325 h 1867105"/>
              <a:gd name="connsiteX83-2681" fmla="*/ 746125 w 1759489"/>
              <a:gd name="connsiteY83-2682" fmla="*/ 571500 h 1867105"/>
              <a:gd name="connsiteX84-2683" fmla="*/ 742950 w 1759489"/>
              <a:gd name="connsiteY84-2684" fmla="*/ 581025 h 1867105"/>
              <a:gd name="connsiteX85-2685" fmla="*/ 730250 w 1759489"/>
              <a:gd name="connsiteY85-2686" fmla="*/ 584200 h 1867105"/>
              <a:gd name="connsiteX86-2687" fmla="*/ 708025 w 1759489"/>
              <a:gd name="connsiteY86-2688" fmla="*/ 593725 h 1867105"/>
              <a:gd name="connsiteX87-2689" fmla="*/ 704850 w 1759489"/>
              <a:gd name="connsiteY87-2690" fmla="*/ 603250 h 1867105"/>
              <a:gd name="connsiteX88-2691" fmla="*/ 717550 w 1759489"/>
              <a:gd name="connsiteY88-2692" fmla="*/ 619125 h 1867105"/>
              <a:gd name="connsiteX89-2693" fmla="*/ 736600 w 1759489"/>
              <a:gd name="connsiteY89-2694" fmla="*/ 622300 h 1867105"/>
              <a:gd name="connsiteX90-2695" fmla="*/ 755650 w 1759489"/>
              <a:gd name="connsiteY90-2696" fmla="*/ 635000 h 1867105"/>
              <a:gd name="connsiteX91-2697" fmla="*/ 765175 w 1759489"/>
              <a:gd name="connsiteY91-2698" fmla="*/ 641350 h 1867105"/>
              <a:gd name="connsiteX92-2699" fmla="*/ 762000 w 1759489"/>
              <a:gd name="connsiteY92-2700" fmla="*/ 657225 h 1867105"/>
              <a:gd name="connsiteX93-2701" fmla="*/ 727075 w 1759489"/>
              <a:gd name="connsiteY93-2702" fmla="*/ 654050 h 1867105"/>
              <a:gd name="connsiteX94-2703" fmla="*/ 669925 w 1759489"/>
              <a:gd name="connsiteY94-2704" fmla="*/ 650875 h 1867105"/>
              <a:gd name="connsiteX95-2705" fmla="*/ 622300 w 1759489"/>
              <a:gd name="connsiteY95-2706" fmla="*/ 641350 h 1867105"/>
              <a:gd name="connsiteX96-2707" fmla="*/ 612775 w 1759489"/>
              <a:gd name="connsiteY96-2708" fmla="*/ 638175 h 1867105"/>
              <a:gd name="connsiteX97-2709" fmla="*/ 600075 w 1759489"/>
              <a:gd name="connsiteY97-2710" fmla="*/ 635000 h 1867105"/>
              <a:gd name="connsiteX98-2711" fmla="*/ 590550 w 1759489"/>
              <a:gd name="connsiteY98-2712" fmla="*/ 628650 h 1867105"/>
              <a:gd name="connsiteX99-2713" fmla="*/ 577850 w 1759489"/>
              <a:gd name="connsiteY99-2714" fmla="*/ 625475 h 1867105"/>
              <a:gd name="connsiteX100-2715" fmla="*/ 574675 w 1759489"/>
              <a:gd name="connsiteY100-2716" fmla="*/ 615950 h 1867105"/>
              <a:gd name="connsiteX101-2717" fmla="*/ 555625 w 1759489"/>
              <a:gd name="connsiteY101-2718" fmla="*/ 609600 h 1867105"/>
              <a:gd name="connsiteX102-2719" fmla="*/ 536575 w 1759489"/>
              <a:gd name="connsiteY102-2720" fmla="*/ 600075 h 1867105"/>
              <a:gd name="connsiteX103-2721" fmla="*/ 530225 w 1759489"/>
              <a:gd name="connsiteY103-2722" fmla="*/ 590550 h 1867105"/>
              <a:gd name="connsiteX104-2723" fmla="*/ 520700 w 1759489"/>
              <a:gd name="connsiteY104-2724" fmla="*/ 584200 h 1867105"/>
              <a:gd name="connsiteX105-2725" fmla="*/ 508000 w 1759489"/>
              <a:gd name="connsiteY105-2726" fmla="*/ 568325 h 1867105"/>
              <a:gd name="connsiteX106-2727" fmla="*/ 504825 w 1759489"/>
              <a:gd name="connsiteY106-2728" fmla="*/ 558800 h 1867105"/>
              <a:gd name="connsiteX107-2729" fmla="*/ 501650 w 1759489"/>
              <a:gd name="connsiteY107-2730" fmla="*/ 517525 h 1867105"/>
              <a:gd name="connsiteX108-2731" fmla="*/ 485775 w 1759489"/>
              <a:gd name="connsiteY108-2732" fmla="*/ 520700 h 1867105"/>
              <a:gd name="connsiteX109-2733" fmla="*/ 454025 w 1759489"/>
              <a:gd name="connsiteY109-2734" fmla="*/ 523875 h 1867105"/>
              <a:gd name="connsiteX110-2735" fmla="*/ 457200 w 1759489"/>
              <a:gd name="connsiteY110-2736" fmla="*/ 603250 h 1867105"/>
              <a:gd name="connsiteX111-2737" fmla="*/ 460375 w 1759489"/>
              <a:gd name="connsiteY111-2738" fmla="*/ 612775 h 1867105"/>
              <a:gd name="connsiteX112-2739" fmla="*/ 466725 w 1759489"/>
              <a:gd name="connsiteY112-2740" fmla="*/ 622300 h 1867105"/>
              <a:gd name="connsiteX113-2741" fmla="*/ 460375 w 1759489"/>
              <a:gd name="connsiteY113-2742" fmla="*/ 673100 h 1867105"/>
              <a:gd name="connsiteX114-2743" fmla="*/ 454025 w 1759489"/>
              <a:gd name="connsiteY114-2744" fmla="*/ 682625 h 1867105"/>
              <a:gd name="connsiteX115-2745" fmla="*/ 457200 w 1759489"/>
              <a:gd name="connsiteY115-2746" fmla="*/ 714375 h 1867105"/>
              <a:gd name="connsiteX116-2747" fmla="*/ 463550 w 1759489"/>
              <a:gd name="connsiteY116-2748" fmla="*/ 746125 h 1867105"/>
              <a:gd name="connsiteX117-2749" fmla="*/ 460375 w 1759489"/>
              <a:gd name="connsiteY117-2750" fmla="*/ 758825 h 1867105"/>
              <a:gd name="connsiteX118-2751" fmla="*/ 438150 w 1759489"/>
              <a:gd name="connsiteY118-2752" fmla="*/ 755650 h 1867105"/>
              <a:gd name="connsiteX119-2753" fmla="*/ 419100 w 1759489"/>
              <a:gd name="connsiteY119-2754" fmla="*/ 746125 h 1867105"/>
              <a:gd name="connsiteX120-2755" fmla="*/ 422275 w 1759489"/>
              <a:gd name="connsiteY120-2756" fmla="*/ 723900 h 1867105"/>
              <a:gd name="connsiteX121-2757" fmla="*/ 431800 w 1759489"/>
              <a:gd name="connsiteY121-2758" fmla="*/ 752475 h 1867105"/>
              <a:gd name="connsiteX122-2759" fmla="*/ 428625 w 1759489"/>
              <a:gd name="connsiteY122-2760" fmla="*/ 742950 h 1867105"/>
              <a:gd name="connsiteX123-2761" fmla="*/ 425450 w 1759489"/>
              <a:gd name="connsiteY123-2762" fmla="*/ 730250 h 1867105"/>
              <a:gd name="connsiteX124-2763" fmla="*/ 412750 w 1759489"/>
              <a:gd name="connsiteY124-2764" fmla="*/ 727075 h 1867105"/>
              <a:gd name="connsiteX125-2765" fmla="*/ 403225 w 1759489"/>
              <a:gd name="connsiteY125-2766" fmla="*/ 723900 h 1867105"/>
              <a:gd name="connsiteX126-2767" fmla="*/ 384175 w 1759489"/>
              <a:gd name="connsiteY126-2768" fmla="*/ 720725 h 1867105"/>
              <a:gd name="connsiteX127-2769" fmla="*/ 368300 w 1759489"/>
              <a:gd name="connsiteY127-2770" fmla="*/ 717550 h 1867105"/>
              <a:gd name="connsiteX128-2771" fmla="*/ 361950 w 1759489"/>
              <a:gd name="connsiteY128-2772" fmla="*/ 708025 h 1867105"/>
              <a:gd name="connsiteX129-2773" fmla="*/ 358775 w 1759489"/>
              <a:gd name="connsiteY129-2774" fmla="*/ 685800 h 1867105"/>
              <a:gd name="connsiteX130-2775" fmla="*/ 349250 w 1759489"/>
              <a:gd name="connsiteY130-2776" fmla="*/ 682625 h 1867105"/>
              <a:gd name="connsiteX131-2777" fmla="*/ 320675 w 1759489"/>
              <a:gd name="connsiteY131-2778" fmla="*/ 685800 h 1867105"/>
              <a:gd name="connsiteX132-2779" fmla="*/ 317500 w 1759489"/>
              <a:gd name="connsiteY132-2780" fmla="*/ 695325 h 1867105"/>
              <a:gd name="connsiteX133-2781" fmla="*/ 307975 w 1759489"/>
              <a:gd name="connsiteY133-2782" fmla="*/ 698500 h 1867105"/>
              <a:gd name="connsiteX134-2783" fmla="*/ 269875 w 1759489"/>
              <a:gd name="connsiteY134-2784" fmla="*/ 695325 h 1867105"/>
              <a:gd name="connsiteX135-2785" fmla="*/ 273050 w 1759489"/>
              <a:gd name="connsiteY135-2786" fmla="*/ 666750 h 1867105"/>
              <a:gd name="connsiteX136-2787" fmla="*/ 269875 w 1759489"/>
              <a:gd name="connsiteY136-2788" fmla="*/ 638175 h 1867105"/>
              <a:gd name="connsiteX137-2789" fmla="*/ 266700 w 1759489"/>
              <a:gd name="connsiteY137-2790" fmla="*/ 628650 h 1867105"/>
              <a:gd name="connsiteX138-2791" fmla="*/ 257175 w 1759489"/>
              <a:gd name="connsiteY138-2792" fmla="*/ 622300 h 1867105"/>
              <a:gd name="connsiteX139-2793" fmla="*/ 206375 w 1759489"/>
              <a:gd name="connsiteY139-2794" fmla="*/ 625475 h 1867105"/>
              <a:gd name="connsiteX140-2795" fmla="*/ 200025 w 1759489"/>
              <a:gd name="connsiteY140-2796" fmla="*/ 635000 h 1867105"/>
              <a:gd name="connsiteX141-2797" fmla="*/ 180975 w 1759489"/>
              <a:gd name="connsiteY141-2798" fmla="*/ 644525 h 1867105"/>
              <a:gd name="connsiteX142-2799" fmla="*/ 171450 w 1759489"/>
              <a:gd name="connsiteY142-2800" fmla="*/ 650875 h 1867105"/>
              <a:gd name="connsiteX143-2801" fmla="*/ 133350 w 1759489"/>
              <a:gd name="connsiteY143-2802" fmla="*/ 628650 h 1867105"/>
              <a:gd name="connsiteX144-2803" fmla="*/ 133350 w 1759489"/>
              <a:gd name="connsiteY144-2804" fmla="*/ 628650 h 1867105"/>
              <a:gd name="connsiteX145-2805" fmla="*/ 123825 w 1759489"/>
              <a:gd name="connsiteY145-2806" fmla="*/ 622300 h 1867105"/>
              <a:gd name="connsiteX146-2807" fmla="*/ 104775 w 1759489"/>
              <a:gd name="connsiteY146-2808" fmla="*/ 615950 h 1867105"/>
              <a:gd name="connsiteX147-2809" fmla="*/ 82550 w 1759489"/>
              <a:gd name="connsiteY147-2810" fmla="*/ 625475 h 1867105"/>
              <a:gd name="connsiteX148-2811" fmla="*/ 73025 w 1759489"/>
              <a:gd name="connsiteY148-2812" fmla="*/ 628650 h 1867105"/>
              <a:gd name="connsiteX149-2813" fmla="*/ 53975 w 1759489"/>
              <a:gd name="connsiteY149-2814" fmla="*/ 641350 h 1867105"/>
              <a:gd name="connsiteX150-2815" fmla="*/ 0 w 1759489"/>
              <a:gd name="connsiteY150-2816" fmla="*/ 647700 h 1867105"/>
              <a:gd name="connsiteX151-2817" fmla="*/ 3175 w 1759489"/>
              <a:gd name="connsiteY151-2818" fmla="*/ 660400 h 1867105"/>
              <a:gd name="connsiteX152-2819" fmla="*/ 41275 w 1759489"/>
              <a:gd name="connsiteY152-2820" fmla="*/ 663575 h 1867105"/>
              <a:gd name="connsiteX153-2821" fmla="*/ 60325 w 1759489"/>
              <a:gd name="connsiteY153-2822" fmla="*/ 673100 h 1867105"/>
              <a:gd name="connsiteX154-2823" fmla="*/ 79375 w 1759489"/>
              <a:gd name="connsiteY154-2824" fmla="*/ 688975 h 1867105"/>
              <a:gd name="connsiteX155-2825" fmla="*/ 82550 w 1759489"/>
              <a:gd name="connsiteY155-2826" fmla="*/ 698500 h 1867105"/>
              <a:gd name="connsiteX156-2827" fmla="*/ 88900 w 1759489"/>
              <a:gd name="connsiteY156-2828" fmla="*/ 708025 h 1867105"/>
              <a:gd name="connsiteX157-2829" fmla="*/ 85725 w 1759489"/>
              <a:gd name="connsiteY157-2830" fmla="*/ 733425 h 1867105"/>
              <a:gd name="connsiteX158-2831" fmla="*/ 60325 w 1759489"/>
              <a:gd name="connsiteY158-2832" fmla="*/ 730250 h 1867105"/>
              <a:gd name="connsiteX159-2833" fmla="*/ 57150 w 1759489"/>
              <a:gd name="connsiteY159-2834" fmla="*/ 717550 h 1867105"/>
              <a:gd name="connsiteX160-2835" fmla="*/ 53975 w 1759489"/>
              <a:gd name="connsiteY160-2836" fmla="*/ 708025 h 1867105"/>
              <a:gd name="connsiteX161-2837" fmla="*/ 34925 w 1759489"/>
              <a:gd name="connsiteY161-2838" fmla="*/ 698500 h 1867105"/>
              <a:gd name="connsiteX162-2839" fmla="*/ 9525 w 1759489"/>
              <a:gd name="connsiteY162-2840" fmla="*/ 701675 h 1867105"/>
              <a:gd name="connsiteX163-2841" fmla="*/ 6350 w 1759489"/>
              <a:gd name="connsiteY163-2842" fmla="*/ 723900 h 1867105"/>
              <a:gd name="connsiteX164-2843" fmla="*/ 19050 w 1759489"/>
              <a:gd name="connsiteY164-2844" fmla="*/ 758825 h 1867105"/>
              <a:gd name="connsiteX165-2845" fmla="*/ 28575 w 1759489"/>
              <a:gd name="connsiteY165-2846" fmla="*/ 777875 h 1867105"/>
              <a:gd name="connsiteX166-2847" fmla="*/ 38100 w 1759489"/>
              <a:gd name="connsiteY166-2848" fmla="*/ 787400 h 1867105"/>
              <a:gd name="connsiteX167-2849" fmla="*/ 50800 w 1759489"/>
              <a:gd name="connsiteY167-2850" fmla="*/ 790575 h 1867105"/>
              <a:gd name="connsiteX168-2851" fmla="*/ 66675 w 1759489"/>
              <a:gd name="connsiteY168-2852" fmla="*/ 787400 h 1867105"/>
              <a:gd name="connsiteX169-2853" fmla="*/ 73025 w 1759489"/>
              <a:gd name="connsiteY169-2854" fmla="*/ 774700 h 1867105"/>
              <a:gd name="connsiteX170-2855" fmla="*/ 82550 w 1759489"/>
              <a:gd name="connsiteY170-2856" fmla="*/ 806450 h 1867105"/>
              <a:gd name="connsiteX171-2857" fmla="*/ 88900 w 1759489"/>
              <a:gd name="connsiteY171-2858" fmla="*/ 815975 h 1867105"/>
              <a:gd name="connsiteX172-2859" fmla="*/ 92075 w 1759489"/>
              <a:gd name="connsiteY172-2860" fmla="*/ 828675 h 1867105"/>
              <a:gd name="connsiteX173-2861" fmla="*/ 139700 w 1759489"/>
              <a:gd name="connsiteY173-2862" fmla="*/ 844550 h 1867105"/>
              <a:gd name="connsiteX174-2863" fmla="*/ 152400 w 1759489"/>
              <a:gd name="connsiteY174-2864" fmla="*/ 850900 h 1867105"/>
              <a:gd name="connsiteX175-2865" fmla="*/ 161925 w 1759489"/>
              <a:gd name="connsiteY175-2866" fmla="*/ 857250 h 1867105"/>
              <a:gd name="connsiteX176-2867" fmla="*/ 174625 w 1759489"/>
              <a:gd name="connsiteY176-2868" fmla="*/ 860425 h 1867105"/>
              <a:gd name="connsiteX177-2869" fmla="*/ 184150 w 1759489"/>
              <a:gd name="connsiteY177-2870" fmla="*/ 866775 h 1867105"/>
              <a:gd name="connsiteX178-2871" fmla="*/ 174625 w 1759489"/>
              <a:gd name="connsiteY178-2872" fmla="*/ 873125 h 1867105"/>
              <a:gd name="connsiteX179-2873" fmla="*/ 158750 w 1759489"/>
              <a:gd name="connsiteY179-2874" fmla="*/ 876300 h 1867105"/>
              <a:gd name="connsiteX180-2875" fmla="*/ 161925 w 1759489"/>
              <a:gd name="connsiteY180-2876" fmla="*/ 923925 h 1867105"/>
              <a:gd name="connsiteX181-2877" fmla="*/ 165100 w 1759489"/>
              <a:gd name="connsiteY181-2878" fmla="*/ 933450 h 1867105"/>
              <a:gd name="connsiteX182-2879" fmla="*/ 174625 w 1759489"/>
              <a:gd name="connsiteY182-2880" fmla="*/ 930275 h 1867105"/>
              <a:gd name="connsiteX183-2881" fmla="*/ 177800 w 1759489"/>
              <a:gd name="connsiteY183-2882" fmla="*/ 920750 h 1867105"/>
              <a:gd name="connsiteX184-2883" fmla="*/ 196850 w 1759489"/>
              <a:gd name="connsiteY184-2884" fmla="*/ 914400 h 1867105"/>
              <a:gd name="connsiteX185-2885" fmla="*/ 215900 w 1759489"/>
              <a:gd name="connsiteY185-2886" fmla="*/ 904875 h 1867105"/>
              <a:gd name="connsiteX186-2887" fmla="*/ 222250 w 1759489"/>
              <a:gd name="connsiteY186-2888" fmla="*/ 914400 h 1867105"/>
              <a:gd name="connsiteX187-2889" fmla="*/ 241300 w 1759489"/>
              <a:gd name="connsiteY187-2890" fmla="*/ 952500 h 1867105"/>
              <a:gd name="connsiteX188-2891" fmla="*/ 250825 w 1759489"/>
              <a:gd name="connsiteY188-2892" fmla="*/ 955675 h 1867105"/>
              <a:gd name="connsiteX189-2893" fmla="*/ 254000 w 1759489"/>
              <a:gd name="connsiteY189-2894" fmla="*/ 987425 h 1867105"/>
              <a:gd name="connsiteX190-2895" fmla="*/ 257175 w 1759489"/>
              <a:gd name="connsiteY190-2896" fmla="*/ 1019175 h 1867105"/>
              <a:gd name="connsiteX191-2897" fmla="*/ 266700 w 1759489"/>
              <a:gd name="connsiteY191-2898" fmla="*/ 1028700 h 1867105"/>
              <a:gd name="connsiteX192-2899" fmla="*/ 282575 w 1759489"/>
              <a:gd name="connsiteY192-2900" fmla="*/ 1041400 h 1867105"/>
              <a:gd name="connsiteX193-2901" fmla="*/ 288925 w 1759489"/>
              <a:gd name="connsiteY193-2902" fmla="*/ 1050925 h 1867105"/>
              <a:gd name="connsiteX194-2903" fmla="*/ 298450 w 1759489"/>
              <a:gd name="connsiteY194-2904" fmla="*/ 1057275 h 1867105"/>
              <a:gd name="connsiteX195-2905" fmla="*/ 282575 w 1759489"/>
              <a:gd name="connsiteY195-2906" fmla="*/ 1073150 h 1867105"/>
              <a:gd name="connsiteX196-2907" fmla="*/ 269875 w 1759489"/>
              <a:gd name="connsiteY196-2908" fmla="*/ 1092200 h 1867105"/>
              <a:gd name="connsiteX197-2909" fmla="*/ 276225 w 1759489"/>
              <a:gd name="connsiteY197-2910" fmla="*/ 1127125 h 1867105"/>
              <a:gd name="connsiteX198-2911" fmla="*/ 288925 w 1759489"/>
              <a:gd name="connsiteY198-2912" fmla="*/ 1146175 h 1867105"/>
              <a:gd name="connsiteX199-2913" fmla="*/ 298450 w 1759489"/>
              <a:gd name="connsiteY199-2914" fmla="*/ 1149350 h 1867105"/>
              <a:gd name="connsiteX200-2915" fmla="*/ 314325 w 1759489"/>
              <a:gd name="connsiteY200-2916" fmla="*/ 1171575 h 1867105"/>
              <a:gd name="connsiteX201-2917" fmla="*/ 320675 w 1759489"/>
              <a:gd name="connsiteY201-2918" fmla="*/ 1181100 h 1867105"/>
              <a:gd name="connsiteX202-2919" fmla="*/ 330200 w 1759489"/>
              <a:gd name="connsiteY202-2920" fmla="*/ 1187450 h 1867105"/>
              <a:gd name="connsiteX203-2921" fmla="*/ 352425 w 1759489"/>
              <a:gd name="connsiteY203-2922" fmla="*/ 1209675 h 1867105"/>
              <a:gd name="connsiteX204-2923" fmla="*/ 365125 w 1759489"/>
              <a:gd name="connsiteY204-2924" fmla="*/ 1212850 h 1867105"/>
              <a:gd name="connsiteX205-2925" fmla="*/ 352425 w 1759489"/>
              <a:gd name="connsiteY205-2926" fmla="*/ 1241425 h 1867105"/>
              <a:gd name="connsiteX206-2927" fmla="*/ 349250 w 1759489"/>
              <a:gd name="connsiteY206-2928" fmla="*/ 1301750 h 1867105"/>
              <a:gd name="connsiteX207-2929" fmla="*/ 346075 w 1759489"/>
              <a:gd name="connsiteY207-2930" fmla="*/ 1311275 h 1867105"/>
              <a:gd name="connsiteX208-2931" fmla="*/ 342900 w 1759489"/>
              <a:gd name="connsiteY208-2932" fmla="*/ 1330325 h 1867105"/>
              <a:gd name="connsiteX209-2933" fmla="*/ 317500 w 1759489"/>
              <a:gd name="connsiteY209-2934" fmla="*/ 1333500 h 1867105"/>
              <a:gd name="connsiteX210-2935" fmla="*/ 320675 w 1759489"/>
              <a:gd name="connsiteY210-2936" fmla="*/ 1346200 h 1867105"/>
              <a:gd name="connsiteX211-2937" fmla="*/ 323850 w 1759489"/>
              <a:gd name="connsiteY211-2938" fmla="*/ 1362075 h 1867105"/>
              <a:gd name="connsiteX212-2939" fmla="*/ 333375 w 1759489"/>
              <a:gd name="connsiteY212-2940" fmla="*/ 1371600 h 1867105"/>
              <a:gd name="connsiteX213-2941" fmla="*/ 346075 w 1759489"/>
              <a:gd name="connsiteY213-2942" fmla="*/ 1387475 h 1867105"/>
              <a:gd name="connsiteX214-2943" fmla="*/ 371475 w 1759489"/>
              <a:gd name="connsiteY214-2944" fmla="*/ 1409700 h 1867105"/>
              <a:gd name="connsiteX215-2945" fmla="*/ 365125 w 1759489"/>
              <a:gd name="connsiteY215-2946" fmla="*/ 1450975 h 1867105"/>
              <a:gd name="connsiteX216-2947" fmla="*/ 361950 w 1759489"/>
              <a:gd name="connsiteY216-2948" fmla="*/ 1460500 h 1867105"/>
              <a:gd name="connsiteX217-2949" fmla="*/ 346075 w 1759489"/>
              <a:gd name="connsiteY217-2950" fmla="*/ 1403350 h 1867105"/>
              <a:gd name="connsiteX218-2951" fmla="*/ 330200 w 1759489"/>
              <a:gd name="connsiteY218-2952" fmla="*/ 1387475 h 1867105"/>
              <a:gd name="connsiteX219-2953" fmla="*/ 323850 w 1759489"/>
              <a:gd name="connsiteY219-2954" fmla="*/ 1400175 h 1867105"/>
              <a:gd name="connsiteX220-2955" fmla="*/ 314325 w 1759489"/>
              <a:gd name="connsiteY220-2956" fmla="*/ 1403350 h 1867105"/>
              <a:gd name="connsiteX221-2957" fmla="*/ 311150 w 1759489"/>
              <a:gd name="connsiteY221-2958" fmla="*/ 1425575 h 1867105"/>
              <a:gd name="connsiteX222-2959" fmla="*/ 301625 w 1759489"/>
              <a:gd name="connsiteY222-2960" fmla="*/ 1444625 h 1867105"/>
              <a:gd name="connsiteX223-2961" fmla="*/ 298450 w 1759489"/>
              <a:gd name="connsiteY223-2962" fmla="*/ 1454150 h 1867105"/>
              <a:gd name="connsiteX224-2963" fmla="*/ 292100 w 1759489"/>
              <a:gd name="connsiteY224-2964" fmla="*/ 1482725 h 1867105"/>
              <a:gd name="connsiteX225-2965" fmla="*/ 285750 w 1759489"/>
              <a:gd name="connsiteY225-2966" fmla="*/ 1492250 h 1867105"/>
              <a:gd name="connsiteX226-2967" fmla="*/ 276225 w 1759489"/>
              <a:gd name="connsiteY226-2968" fmla="*/ 1495425 h 1867105"/>
              <a:gd name="connsiteX227-2969" fmla="*/ 269875 w 1759489"/>
              <a:gd name="connsiteY227-2970" fmla="*/ 1504950 h 1867105"/>
              <a:gd name="connsiteX228-2971" fmla="*/ 273050 w 1759489"/>
              <a:gd name="connsiteY228-2972" fmla="*/ 1539875 h 1867105"/>
              <a:gd name="connsiteX229-2973" fmla="*/ 285750 w 1759489"/>
              <a:gd name="connsiteY229-2974" fmla="*/ 1558925 h 1867105"/>
              <a:gd name="connsiteX230-2975" fmla="*/ 288925 w 1759489"/>
              <a:gd name="connsiteY230-2976" fmla="*/ 1568450 h 1867105"/>
              <a:gd name="connsiteX231-2977" fmla="*/ 244475 w 1759489"/>
              <a:gd name="connsiteY231-2978" fmla="*/ 1571625 h 1867105"/>
              <a:gd name="connsiteX232-2979" fmla="*/ 241300 w 1759489"/>
              <a:gd name="connsiteY232-2980" fmla="*/ 1616075 h 1867105"/>
              <a:gd name="connsiteX233-2981" fmla="*/ 231775 w 1759489"/>
              <a:gd name="connsiteY233-2982" fmla="*/ 1622425 h 1867105"/>
              <a:gd name="connsiteX234-2983" fmla="*/ 225425 w 1759489"/>
              <a:gd name="connsiteY234-2984" fmla="*/ 1631950 h 1867105"/>
              <a:gd name="connsiteX235-2985" fmla="*/ 222250 w 1759489"/>
              <a:gd name="connsiteY235-2986" fmla="*/ 1663700 h 1867105"/>
              <a:gd name="connsiteX236-2987" fmla="*/ 209550 w 1759489"/>
              <a:gd name="connsiteY236-2988" fmla="*/ 1666875 h 1867105"/>
              <a:gd name="connsiteX237-2989" fmla="*/ 206375 w 1759489"/>
              <a:gd name="connsiteY237-2990" fmla="*/ 1676400 h 1867105"/>
              <a:gd name="connsiteX238-2991" fmla="*/ 203200 w 1759489"/>
              <a:gd name="connsiteY238-2992" fmla="*/ 1708150 h 1867105"/>
              <a:gd name="connsiteX239-2993" fmla="*/ 193675 w 1759489"/>
              <a:gd name="connsiteY239-2994" fmla="*/ 1714500 h 1867105"/>
              <a:gd name="connsiteX240-2995" fmla="*/ 168275 w 1759489"/>
              <a:gd name="connsiteY240-2996" fmla="*/ 1720850 h 1867105"/>
              <a:gd name="connsiteX241-2997" fmla="*/ 158750 w 1759489"/>
              <a:gd name="connsiteY241-2998" fmla="*/ 1755775 h 1867105"/>
              <a:gd name="connsiteX242-2999" fmla="*/ 146050 w 1759489"/>
              <a:gd name="connsiteY242-3000" fmla="*/ 1774825 h 1867105"/>
              <a:gd name="connsiteX243-3001" fmla="*/ 139700 w 1759489"/>
              <a:gd name="connsiteY243-3002" fmla="*/ 1784350 h 1867105"/>
              <a:gd name="connsiteX244-3003" fmla="*/ 155575 w 1759489"/>
              <a:gd name="connsiteY244-3004" fmla="*/ 1819275 h 1867105"/>
              <a:gd name="connsiteX245-3005" fmla="*/ 165100 w 1759489"/>
              <a:gd name="connsiteY245-3006" fmla="*/ 1838325 h 1867105"/>
              <a:gd name="connsiteX246-3007" fmla="*/ 174625 w 1759489"/>
              <a:gd name="connsiteY246-3008" fmla="*/ 1844675 h 1867105"/>
              <a:gd name="connsiteX247-3009" fmla="*/ 184150 w 1759489"/>
              <a:gd name="connsiteY247-3010" fmla="*/ 1847850 h 1867105"/>
              <a:gd name="connsiteX248-3011" fmla="*/ 190500 w 1759489"/>
              <a:gd name="connsiteY248-3012" fmla="*/ 1866900 h 1867105"/>
              <a:gd name="connsiteX249-3013" fmla="*/ 200025 w 1759489"/>
              <a:gd name="connsiteY249-3014" fmla="*/ 1863725 h 1867105"/>
              <a:gd name="connsiteX250-3015" fmla="*/ 228600 w 1759489"/>
              <a:gd name="connsiteY250-3016" fmla="*/ 1847850 h 1867105"/>
              <a:gd name="connsiteX251-3017" fmla="*/ 254000 w 1759489"/>
              <a:gd name="connsiteY251-3018" fmla="*/ 1825625 h 1867105"/>
              <a:gd name="connsiteX252-3019" fmla="*/ 263525 w 1759489"/>
              <a:gd name="connsiteY252-3020" fmla="*/ 1819275 h 1867105"/>
              <a:gd name="connsiteX253-3021" fmla="*/ 273050 w 1759489"/>
              <a:gd name="connsiteY253-3022" fmla="*/ 1812925 h 1867105"/>
              <a:gd name="connsiteX254-3023" fmla="*/ 282575 w 1759489"/>
              <a:gd name="connsiteY254-3024" fmla="*/ 1809750 h 1867105"/>
              <a:gd name="connsiteX255-3025" fmla="*/ 292100 w 1759489"/>
              <a:gd name="connsiteY255-3026" fmla="*/ 1803400 h 1867105"/>
              <a:gd name="connsiteX256-3027" fmla="*/ 311150 w 1759489"/>
              <a:gd name="connsiteY256-3028" fmla="*/ 1797050 h 1867105"/>
              <a:gd name="connsiteX257-3029" fmla="*/ 320675 w 1759489"/>
              <a:gd name="connsiteY257-3030" fmla="*/ 1793875 h 1867105"/>
              <a:gd name="connsiteX258-3031" fmla="*/ 349250 w 1759489"/>
              <a:gd name="connsiteY258-3032" fmla="*/ 1778000 h 1867105"/>
              <a:gd name="connsiteX259-3033" fmla="*/ 355600 w 1759489"/>
              <a:gd name="connsiteY259-3034" fmla="*/ 1765300 h 1867105"/>
              <a:gd name="connsiteX260-3035" fmla="*/ 358775 w 1759489"/>
              <a:gd name="connsiteY260-3036" fmla="*/ 1755775 h 1867105"/>
              <a:gd name="connsiteX261-3037" fmla="*/ 387350 w 1759489"/>
              <a:gd name="connsiteY261-3038" fmla="*/ 1739900 h 1867105"/>
              <a:gd name="connsiteX262-3039" fmla="*/ 403225 w 1759489"/>
              <a:gd name="connsiteY262-3040" fmla="*/ 1720850 h 1867105"/>
              <a:gd name="connsiteX263-3041" fmla="*/ 409575 w 1759489"/>
              <a:gd name="connsiteY263-3042" fmla="*/ 1711325 h 1867105"/>
              <a:gd name="connsiteX264-3043" fmla="*/ 428625 w 1759489"/>
              <a:gd name="connsiteY264-3044" fmla="*/ 1701800 h 1867105"/>
              <a:gd name="connsiteX265-3045" fmla="*/ 434975 w 1759489"/>
              <a:gd name="connsiteY265-3046" fmla="*/ 1689100 h 1867105"/>
              <a:gd name="connsiteX266-3047" fmla="*/ 444500 w 1759489"/>
              <a:gd name="connsiteY266-3048" fmla="*/ 1685925 h 1867105"/>
              <a:gd name="connsiteX267-3049" fmla="*/ 463550 w 1759489"/>
              <a:gd name="connsiteY267-3050" fmla="*/ 1673225 h 1867105"/>
              <a:gd name="connsiteX268-3051" fmla="*/ 473075 w 1759489"/>
              <a:gd name="connsiteY268-3052" fmla="*/ 1666875 h 1867105"/>
              <a:gd name="connsiteX269-3053" fmla="*/ 479425 w 1759489"/>
              <a:gd name="connsiteY269-3054" fmla="*/ 1657350 h 1867105"/>
              <a:gd name="connsiteX270-3055" fmla="*/ 488950 w 1759489"/>
              <a:gd name="connsiteY270-3056" fmla="*/ 1651000 h 1867105"/>
              <a:gd name="connsiteX271-3057" fmla="*/ 501650 w 1759489"/>
              <a:gd name="connsiteY271-3058" fmla="*/ 1631950 h 1867105"/>
              <a:gd name="connsiteX272-3059" fmla="*/ 508000 w 1759489"/>
              <a:gd name="connsiteY272-3060" fmla="*/ 1622425 h 1867105"/>
              <a:gd name="connsiteX273-3061" fmla="*/ 523875 w 1759489"/>
              <a:gd name="connsiteY273-3062" fmla="*/ 1593850 h 1867105"/>
              <a:gd name="connsiteX274-3063" fmla="*/ 530225 w 1759489"/>
              <a:gd name="connsiteY274-3064" fmla="*/ 1584325 h 1867105"/>
              <a:gd name="connsiteX275-3065" fmla="*/ 546100 w 1759489"/>
              <a:gd name="connsiteY275-3066" fmla="*/ 1555750 h 1867105"/>
              <a:gd name="connsiteX276-3067" fmla="*/ 555625 w 1759489"/>
              <a:gd name="connsiteY276-3068" fmla="*/ 1549400 h 1867105"/>
              <a:gd name="connsiteX277-3069" fmla="*/ 574675 w 1759489"/>
              <a:gd name="connsiteY277-3070" fmla="*/ 1533525 h 1867105"/>
              <a:gd name="connsiteX278-3071" fmla="*/ 581025 w 1759489"/>
              <a:gd name="connsiteY278-3072" fmla="*/ 1524000 h 1867105"/>
              <a:gd name="connsiteX279-3073" fmla="*/ 590550 w 1759489"/>
              <a:gd name="connsiteY279-3074" fmla="*/ 1517650 h 1867105"/>
              <a:gd name="connsiteX280-3075" fmla="*/ 593725 w 1759489"/>
              <a:gd name="connsiteY280-3076" fmla="*/ 1504950 h 1867105"/>
              <a:gd name="connsiteX281-3077" fmla="*/ 600075 w 1759489"/>
              <a:gd name="connsiteY281-3078" fmla="*/ 1495425 h 1867105"/>
              <a:gd name="connsiteX282-3079" fmla="*/ 603250 w 1759489"/>
              <a:gd name="connsiteY282-3080" fmla="*/ 1485900 h 1867105"/>
              <a:gd name="connsiteX283-3081" fmla="*/ 615950 w 1759489"/>
              <a:gd name="connsiteY283-3082" fmla="*/ 1466850 h 1867105"/>
              <a:gd name="connsiteX284-3083" fmla="*/ 619125 w 1759489"/>
              <a:gd name="connsiteY284-3084" fmla="*/ 1457325 h 1867105"/>
              <a:gd name="connsiteX285-3085" fmla="*/ 631825 w 1759489"/>
              <a:gd name="connsiteY285-3086" fmla="*/ 1438275 h 1867105"/>
              <a:gd name="connsiteX286-3087" fmla="*/ 635000 w 1759489"/>
              <a:gd name="connsiteY286-3088" fmla="*/ 1428750 h 1867105"/>
              <a:gd name="connsiteX287-3089" fmla="*/ 644525 w 1759489"/>
              <a:gd name="connsiteY287-3090" fmla="*/ 1425575 h 1867105"/>
              <a:gd name="connsiteX288-3091" fmla="*/ 650875 w 1759489"/>
              <a:gd name="connsiteY288-3092" fmla="*/ 1416050 h 1867105"/>
              <a:gd name="connsiteX289-3093" fmla="*/ 654050 w 1759489"/>
              <a:gd name="connsiteY289-3094" fmla="*/ 1406525 h 1867105"/>
              <a:gd name="connsiteX290-3095" fmla="*/ 663575 w 1759489"/>
              <a:gd name="connsiteY290-3096" fmla="*/ 1397000 h 1867105"/>
              <a:gd name="connsiteX291-3097" fmla="*/ 673100 w 1759489"/>
              <a:gd name="connsiteY291-3098" fmla="*/ 1377950 h 1867105"/>
              <a:gd name="connsiteX292-3099" fmla="*/ 679450 w 1759489"/>
              <a:gd name="connsiteY292-3100" fmla="*/ 1368425 h 1867105"/>
              <a:gd name="connsiteX293-3101" fmla="*/ 685800 w 1759489"/>
              <a:gd name="connsiteY293-3102" fmla="*/ 1349375 h 1867105"/>
              <a:gd name="connsiteX294-3103" fmla="*/ 695325 w 1759489"/>
              <a:gd name="connsiteY294-3104" fmla="*/ 1320800 h 1867105"/>
              <a:gd name="connsiteX295-3105" fmla="*/ 698500 w 1759489"/>
              <a:gd name="connsiteY295-3106" fmla="*/ 1311275 h 1867105"/>
              <a:gd name="connsiteX296-3107" fmla="*/ 701675 w 1759489"/>
              <a:gd name="connsiteY296-3108" fmla="*/ 1301750 h 1867105"/>
              <a:gd name="connsiteX297-3109" fmla="*/ 708025 w 1759489"/>
              <a:gd name="connsiteY297-3110" fmla="*/ 1292225 h 1867105"/>
              <a:gd name="connsiteX298-3111" fmla="*/ 714375 w 1759489"/>
              <a:gd name="connsiteY298-3112" fmla="*/ 1266825 h 1867105"/>
              <a:gd name="connsiteX299-3113" fmla="*/ 717550 w 1759489"/>
              <a:gd name="connsiteY299-3114" fmla="*/ 1257300 h 1867105"/>
              <a:gd name="connsiteX300-3115" fmla="*/ 723900 w 1759489"/>
              <a:gd name="connsiteY300-3116" fmla="*/ 1247775 h 1867105"/>
              <a:gd name="connsiteX301-3117" fmla="*/ 736600 w 1759489"/>
              <a:gd name="connsiteY301-3118" fmla="*/ 1228725 h 1867105"/>
              <a:gd name="connsiteX302-3119" fmla="*/ 762000 w 1759489"/>
              <a:gd name="connsiteY302-3120" fmla="*/ 1222375 h 1867105"/>
              <a:gd name="connsiteX303-3121" fmla="*/ 879475 w 1759489"/>
              <a:gd name="connsiteY303-3122" fmla="*/ 1228725 h 1867105"/>
              <a:gd name="connsiteX304-3123" fmla="*/ 892175 w 1759489"/>
              <a:gd name="connsiteY304-3124" fmla="*/ 1231900 h 1867105"/>
              <a:gd name="connsiteX305-3125" fmla="*/ 908050 w 1759489"/>
              <a:gd name="connsiteY305-3126" fmla="*/ 1247775 h 1867105"/>
              <a:gd name="connsiteX306-3127" fmla="*/ 917575 w 1759489"/>
              <a:gd name="connsiteY306-3128" fmla="*/ 1254125 h 1867105"/>
              <a:gd name="connsiteX307-3129" fmla="*/ 927100 w 1759489"/>
              <a:gd name="connsiteY307-3130" fmla="*/ 1263650 h 1867105"/>
              <a:gd name="connsiteX308-3131" fmla="*/ 946150 w 1759489"/>
              <a:gd name="connsiteY308-3132" fmla="*/ 1276350 h 1867105"/>
              <a:gd name="connsiteX309-3133" fmla="*/ 962025 w 1759489"/>
              <a:gd name="connsiteY309-3134" fmla="*/ 1292225 h 1867105"/>
              <a:gd name="connsiteX310-3135" fmla="*/ 968375 w 1759489"/>
              <a:gd name="connsiteY310-3136" fmla="*/ 1301750 h 1867105"/>
              <a:gd name="connsiteX311-3137" fmla="*/ 977900 w 1759489"/>
              <a:gd name="connsiteY311-3138" fmla="*/ 1308100 h 1867105"/>
              <a:gd name="connsiteX312-3139" fmla="*/ 1000125 w 1759489"/>
              <a:gd name="connsiteY312-3140" fmla="*/ 1320800 h 1867105"/>
              <a:gd name="connsiteX313-3141" fmla="*/ 1012825 w 1759489"/>
              <a:gd name="connsiteY313-3142" fmla="*/ 1339850 h 1867105"/>
              <a:gd name="connsiteX314-3143" fmla="*/ 1019175 w 1759489"/>
              <a:gd name="connsiteY314-3144" fmla="*/ 1349375 h 1867105"/>
              <a:gd name="connsiteX315-3145" fmla="*/ 1028700 w 1759489"/>
              <a:gd name="connsiteY315-3146" fmla="*/ 1368425 h 1867105"/>
              <a:gd name="connsiteX316-3147" fmla="*/ 1038225 w 1759489"/>
              <a:gd name="connsiteY316-3148" fmla="*/ 1371600 h 1867105"/>
              <a:gd name="connsiteX317-3149" fmla="*/ 1054100 w 1759489"/>
              <a:gd name="connsiteY317-3150" fmla="*/ 1384300 h 1867105"/>
              <a:gd name="connsiteX318-3151" fmla="*/ 1060450 w 1759489"/>
              <a:gd name="connsiteY318-3152" fmla="*/ 1393825 h 1867105"/>
              <a:gd name="connsiteX319-3153" fmla="*/ 1130300 w 1759489"/>
              <a:gd name="connsiteY319-3154" fmla="*/ 1390650 h 1867105"/>
              <a:gd name="connsiteX320-3155" fmla="*/ 1136650 w 1759489"/>
              <a:gd name="connsiteY320-3156" fmla="*/ 1381125 h 1867105"/>
              <a:gd name="connsiteX321-3157" fmla="*/ 1146175 w 1759489"/>
              <a:gd name="connsiteY321-3158" fmla="*/ 1374775 h 1867105"/>
              <a:gd name="connsiteX322-3159" fmla="*/ 1152525 w 1759489"/>
              <a:gd name="connsiteY322-3160" fmla="*/ 1365250 h 1867105"/>
              <a:gd name="connsiteX323-3161" fmla="*/ 1168400 w 1759489"/>
              <a:gd name="connsiteY323-3162" fmla="*/ 1362075 h 1867105"/>
              <a:gd name="connsiteX324-3163" fmla="*/ 1177925 w 1759489"/>
              <a:gd name="connsiteY324-3164" fmla="*/ 1358900 h 1867105"/>
              <a:gd name="connsiteX325-3165" fmla="*/ 1244600 w 1759489"/>
              <a:gd name="connsiteY325-3166" fmla="*/ 1346200 h 1867105"/>
              <a:gd name="connsiteX326-3167" fmla="*/ 1254125 w 1759489"/>
              <a:gd name="connsiteY326-3168" fmla="*/ 1343025 h 1867105"/>
              <a:gd name="connsiteX327-3169" fmla="*/ 1273175 w 1759489"/>
              <a:gd name="connsiteY327-3170" fmla="*/ 1330325 h 1867105"/>
              <a:gd name="connsiteX328-3171" fmla="*/ 1279525 w 1759489"/>
              <a:gd name="connsiteY328-3172" fmla="*/ 1320800 h 1867105"/>
              <a:gd name="connsiteX329-3173" fmla="*/ 1311275 w 1759489"/>
              <a:gd name="connsiteY329-3174" fmla="*/ 1330325 h 1867105"/>
              <a:gd name="connsiteX330-3175" fmla="*/ 1323975 w 1759489"/>
              <a:gd name="connsiteY330-3176" fmla="*/ 1333500 h 1867105"/>
              <a:gd name="connsiteX331-3177" fmla="*/ 1365250 w 1759489"/>
              <a:gd name="connsiteY331-3178" fmla="*/ 1339850 h 1867105"/>
              <a:gd name="connsiteX332-3179" fmla="*/ 1371600 w 1759489"/>
              <a:gd name="connsiteY332-3180" fmla="*/ 1349375 h 1867105"/>
              <a:gd name="connsiteX333-3181" fmla="*/ 1381125 w 1759489"/>
              <a:gd name="connsiteY333-3182" fmla="*/ 1368425 h 1867105"/>
              <a:gd name="connsiteX334-3183" fmla="*/ 1390650 w 1759489"/>
              <a:gd name="connsiteY334-3184" fmla="*/ 1371600 h 1867105"/>
              <a:gd name="connsiteX335-3185" fmla="*/ 1425575 w 1759489"/>
              <a:gd name="connsiteY335-3186" fmla="*/ 1368425 h 1867105"/>
              <a:gd name="connsiteX336-3187" fmla="*/ 1428750 w 1759489"/>
              <a:gd name="connsiteY336-3188" fmla="*/ 1358900 h 1867105"/>
              <a:gd name="connsiteX337-3189" fmla="*/ 1438275 w 1759489"/>
              <a:gd name="connsiteY337-3190" fmla="*/ 1355725 h 1867105"/>
              <a:gd name="connsiteX338-3191" fmla="*/ 1447800 w 1759489"/>
              <a:gd name="connsiteY338-3192" fmla="*/ 1336675 h 1867105"/>
              <a:gd name="connsiteX339-3193" fmla="*/ 1457325 w 1759489"/>
              <a:gd name="connsiteY339-3194" fmla="*/ 1333500 h 1867105"/>
              <a:gd name="connsiteX340-3195" fmla="*/ 1476375 w 1759489"/>
              <a:gd name="connsiteY340-3196" fmla="*/ 1320800 h 1867105"/>
              <a:gd name="connsiteX341-3197" fmla="*/ 1485900 w 1759489"/>
              <a:gd name="connsiteY341-3198" fmla="*/ 1317625 h 1867105"/>
              <a:gd name="connsiteX342-3199" fmla="*/ 1504950 w 1759489"/>
              <a:gd name="connsiteY342-3200" fmla="*/ 1304925 h 1867105"/>
              <a:gd name="connsiteX343-3201" fmla="*/ 1514475 w 1759489"/>
              <a:gd name="connsiteY343-3202" fmla="*/ 1301750 h 1867105"/>
              <a:gd name="connsiteX344-3203" fmla="*/ 1533525 w 1759489"/>
              <a:gd name="connsiteY344-3204" fmla="*/ 1285875 h 1867105"/>
              <a:gd name="connsiteX345-3205" fmla="*/ 1536700 w 1759489"/>
              <a:gd name="connsiteY345-3206" fmla="*/ 1273175 h 1867105"/>
              <a:gd name="connsiteX346-3207" fmla="*/ 1565275 w 1759489"/>
              <a:gd name="connsiteY346-3208" fmla="*/ 1250950 h 1867105"/>
              <a:gd name="connsiteX347-3209" fmla="*/ 1574800 w 1759489"/>
              <a:gd name="connsiteY347-3210" fmla="*/ 1244600 h 1867105"/>
              <a:gd name="connsiteX348-3211" fmla="*/ 1635125 w 1759489"/>
              <a:gd name="connsiteY348-3212" fmla="*/ 1238250 h 1867105"/>
              <a:gd name="connsiteX349-3213" fmla="*/ 1641475 w 1759489"/>
              <a:gd name="connsiteY349-3214" fmla="*/ 1206500 h 1867105"/>
              <a:gd name="connsiteX350-3215" fmla="*/ 1654175 w 1759489"/>
              <a:gd name="connsiteY350-3216" fmla="*/ 1162050 h 1867105"/>
              <a:gd name="connsiteX351-3217" fmla="*/ 1663700 w 1759489"/>
              <a:gd name="connsiteY351-3218" fmla="*/ 1092200 h 1867105"/>
              <a:gd name="connsiteX352-3219" fmla="*/ 1673225 w 1759489"/>
              <a:gd name="connsiteY352-3220" fmla="*/ 1073150 h 1867105"/>
              <a:gd name="connsiteX353-3221" fmla="*/ 1676400 w 1759489"/>
              <a:gd name="connsiteY353-3222" fmla="*/ 1063625 h 1867105"/>
              <a:gd name="connsiteX354-3223" fmla="*/ 1682750 w 1759489"/>
              <a:gd name="connsiteY354-3224" fmla="*/ 1054100 h 1867105"/>
              <a:gd name="connsiteX355-3225" fmla="*/ 1698625 w 1759489"/>
              <a:gd name="connsiteY355-3226" fmla="*/ 1028700 h 1867105"/>
              <a:gd name="connsiteX356-3227" fmla="*/ 1708150 w 1759489"/>
              <a:gd name="connsiteY356-3228" fmla="*/ 1006475 h 1867105"/>
              <a:gd name="connsiteX357-3229" fmla="*/ 1720850 w 1759489"/>
              <a:gd name="connsiteY357-3230" fmla="*/ 987425 h 1867105"/>
              <a:gd name="connsiteX358-3231" fmla="*/ 1730375 w 1759489"/>
              <a:gd name="connsiteY358-3232" fmla="*/ 981075 h 1867105"/>
              <a:gd name="connsiteX359-3233" fmla="*/ 1746250 w 1759489"/>
              <a:gd name="connsiteY359-3234" fmla="*/ 958850 h 1867105"/>
              <a:gd name="connsiteX360-3235" fmla="*/ 1758950 w 1759489"/>
              <a:gd name="connsiteY360-3236" fmla="*/ 949325 h 1867105"/>
              <a:gd name="connsiteX361-3237" fmla="*/ 1755775 w 1759489"/>
              <a:gd name="connsiteY361-3238" fmla="*/ 914400 h 1867105"/>
              <a:gd name="connsiteX362-3239" fmla="*/ 1730375 w 1759489"/>
              <a:gd name="connsiteY362-3240" fmla="*/ 908050 h 1867105"/>
              <a:gd name="connsiteX363-3241" fmla="*/ 1711325 w 1759489"/>
              <a:gd name="connsiteY363-3242" fmla="*/ 898525 h 1867105"/>
              <a:gd name="connsiteX364-3243" fmla="*/ 1701800 w 1759489"/>
              <a:gd name="connsiteY364-3244" fmla="*/ 895350 h 1867105"/>
              <a:gd name="connsiteX365-3245" fmla="*/ 1682750 w 1759489"/>
              <a:gd name="connsiteY365-3246" fmla="*/ 876300 h 1867105"/>
              <a:gd name="connsiteX366-3247" fmla="*/ 1670050 w 1759489"/>
              <a:gd name="connsiteY366-3248" fmla="*/ 857250 h 1867105"/>
              <a:gd name="connsiteX367-3249" fmla="*/ 1663700 w 1759489"/>
              <a:gd name="connsiteY367-3250" fmla="*/ 831850 h 1867105"/>
              <a:gd name="connsiteX368-3251" fmla="*/ 1654175 w 1759489"/>
              <a:gd name="connsiteY368-3252" fmla="*/ 828675 h 1867105"/>
              <a:gd name="connsiteX369-3253" fmla="*/ 1628775 w 1759489"/>
              <a:gd name="connsiteY369-3254" fmla="*/ 819150 h 1867105"/>
              <a:gd name="connsiteX370-3255" fmla="*/ 1619250 w 1759489"/>
              <a:gd name="connsiteY370-3256" fmla="*/ 815975 h 1867105"/>
              <a:gd name="connsiteX371-3257" fmla="*/ 1609725 w 1759489"/>
              <a:gd name="connsiteY371-3258" fmla="*/ 809625 h 1867105"/>
              <a:gd name="connsiteX372-3259" fmla="*/ 1555750 w 1759489"/>
              <a:gd name="connsiteY372-3260" fmla="*/ 806450 h 1867105"/>
              <a:gd name="connsiteX373-3261" fmla="*/ 1555750 w 1759489"/>
              <a:gd name="connsiteY373-3262" fmla="*/ 762000 h 1867105"/>
              <a:gd name="connsiteX374-3263" fmla="*/ 1565275 w 1759489"/>
              <a:gd name="connsiteY374-3264" fmla="*/ 758825 h 1867105"/>
              <a:gd name="connsiteX375-3265" fmla="*/ 1558925 w 1759489"/>
              <a:gd name="connsiteY375-3266" fmla="*/ 749300 h 1867105"/>
              <a:gd name="connsiteX376-3267" fmla="*/ 1555750 w 1759489"/>
              <a:gd name="connsiteY376-3268" fmla="*/ 736600 h 1867105"/>
              <a:gd name="connsiteX377-3269" fmla="*/ 1549400 w 1759489"/>
              <a:gd name="connsiteY377-3270" fmla="*/ 708025 h 1867105"/>
              <a:gd name="connsiteX378-3271" fmla="*/ 1543050 w 1759489"/>
              <a:gd name="connsiteY378-3272" fmla="*/ 698500 h 1867105"/>
              <a:gd name="connsiteX379-3273" fmla="*/ 1539875 w 1759489"/>
              <a:gd name="connsiteY379-3274" fmla="*/ 688975 h 1867105"/>
              <a:gd name="connsiteX380-3275" fmla="*/ 1533525 w 1759489"/>
              <a:gd name="connsiteY380-3276" fmla="*/ 679450 h 1867105"/>
              <a:gd name="connsiteX381-3277" fmla="*/ 1527175 w 1759489"/>
              <a:gd name="connsiteY381-3278" fmla="*/ 666750 h 1867105"/>
              <a:gd name="connsiteX382-3279" fmla="*/ 1530350 w 1759489"/>
              <a:gd name="connsiteY382-3280" fmla="*/ 615950 h 1867105"/>
              <a:gd name="connsiteX383-3281" fmla="*/ 1533525 w 1759489"/>
              <a:gd name="connsiteY383-3282" fmla="*/ 606425 h 1867105"/>
              <a:gd name="connsiteX384-3283" fmla="*/ 1546225 w 1759489"/>
              <a:gd name="connsiteY384-3284" fmla="*/ 603250 h 1867105"/>
              <a:gd name="connsiteX385-3285" fmla="*/ 1552575 w 1759489"/>
              <a:gd name="connsiteY385-3286" fmla="*/ 593725 h 1867105"/>
              <a:gd name="connsiteX386-3287" fmla="*/ 1555750 w 1759489"/>
              <a:gd name="connsiteY386-3288" fmla="*/ 581025 h 1867105"/>
              <a:gd name="connsiteX387-3289" fmla="*/ 1558925 w 1759489"/>
              <a:gd name="connsiteY387-3290" fmla="*/ 571500 h 1867105"/>
              <a:gd name="connsiteX388-3291" fmla="*/ 1555750 w 1759489"/>
              <a:gd name="connsiteY388-3292" fmla="*/ 549275 h 1867105"/>
              <a:gd name="connsiteX389-3293" fmla="*/ 1520825 w 1759489"/>
              <a:gd name="connsiteY389-3294" fmla="*/ 539750 h 1867105"/>
              <a:gd name="connsiteX390-3295" fmla="*/ 1504950 w 1759489"/>
              <a:gd name="connsiteY390-3296" fmla="*/ 523875 h 1867105"/>
              <a:gd name="connsiteX391-3297" fmla="*/ 1517650 w 1759489"/>
              <a:gd name="connsiteY391-3298" fmla="*/ 514350 h 1867105"/>
              <a:gd name="connsiteX392-3299" fmla="*/ 1520825 w 1759489"/>
              <a:gd name="connsiteY392-3300" fmla="*/ 504825 h 1867105"/>
              <a:gd name="connsiteX393-3301" fmla="*/ 1539875 w 1759489"/>
              <a:gd name="connsiteY393-3302" fmla="*/ 498475 h 1867105"/>
              <a:gd name="connsiteX394-3303" fmla="*/ 1552575 w 1759489"/>
              <a:gd name="connsiteY394-3304" fmla="*/ 476250 h 1867105"/>
              <a:gd name="connsiteX395-3305" fmla="*/ 1558925 w 1759489"/>
              <a:gd name="connsiteY395-3306" fmla="*/ 466725 h 1867105"/>
              <a:gd name="connsiteX396-3307" fmla="*/ 1562100 w 1759489"/>
              <a:gd name="connsiteY396-3308" fmla="*/ 457200 h 1867105"/>
              <a:gd name="connsiteX397-3309" fmla="*/ 1568450 w 1759489"/>
              <a:gd name="connsiteY397-3310" fmla="*/ 434975 h 1867105"/>
              <a:gd name="connsiteX398-3311" fmla="*/ 1565275 w 1759489"/>
              <a:gd name="connsiteY398-3312" fmla="*/ 393700 h 1867105"/>
              <a:gd name="connsiteX399-3313" fmla="*/ 1562100 w 1759489"/>
              <a:gd name="connsiteY399-3314" fmla="*/ 384175 h 1867105"/>
              <a:gd name="connsiteX400-3315" fmla="*/ 1555750 w 1759489"/>
              <a:gd name="connsiteY400-3316" fmla="*/ 330200 h 1867105"/>
              <a:gd name="connsiteX401-3317" fmla="*/ 1679575 w 1759489"/>
              <a:gd name="connsiteY401-3318" fmla="*/ 320675 h 1867105"/>
              <a:gd name="connsiteX402-3319" fmla="*/ 1698625 w 1759489"/>
              <a:gd name="connsiteY402-3320" fmla="*/ 311150 h 1867105"/>
              <a:gd name="connsiteX403-3321" fmla="*/ 1708150 w 1759489"/>
              <a:gd name="connsiteY403-3322" fmla="*/ 307975 h 1867105"/>
              <a:gd name="connsiteX404-3323" fmla="*/ 1724025 w 1759489"/>
              <a:gd name="connsiteY404-3324" fmla="*/ 301625 h 1867105"/>
              <a:gd name="connsiteX405-3325" fmla="*/ 1739900 w 1759489"/>
              <a:gd name="connsiteY405-3326" fmla="*/ 282575 h 1867105"/>
              <a:gd name="connsiteX406-3327" fmla="*/ 1736725 w 1759489"/>
              <a:gd name="connsiteY406-3328" fmla="*/ 273050 h 1867105"/>
              <a:gd name="connsiteX407-3329" fmla="*/ 1704975 w 1759489"/>
              <a:gd name="connsiteY407-3330" fmla="*/ 266700 h 1867105"/>
              <a:gd name="connsiteX408-3331" fmla="*/ 1701800 w 1759489"/>
              <a:gd name="connsiteY408-3332" fmla="*/ 254000 h 1867105"/>
              <a:gd name="connsiteX409-3333" fmla="*/ 1698625 w 1759489"/>
              <a:gd name="connsiteY409-3334" fmla="*/ 238125 h 1867105"/>
              <a:gd name="connsiteX410-3335" fmla="*/ 1689100 w 1759489"/>
              <a:gd name="connsiteY410-3336" fmla="*/ 225425 h 1867105"/>
              <a:gd name="connsiteX411-3337" fmla="*/ 1682750 w 1759489"/>
              <a:gd name="connsiteY411-3338" fmla="*/ 215900 h 1867105"/>
              <a:gd name="connsiteX412-3339" fmla="*/ 1692275 w 1759489"/>
              <a:gd name="connsiteY412-3340" fmla="*/ 180975 h 1867105"/>
              <a:gd name="connsiteX413-3341" fmla="*/ 1727200 w 1759489"/>
              <a:gd name="connsiteY413-3342" fmla="*/ 174625 h 1867105"/>
              <a:gd name="connsiteX414-3343" fmla="*/ 1746250 w 1759489"/>
              <a:gd name="connsiteY414-3344" fmla="*/ 171450 h 1867105"/>
              <a:gd name="connsiteX415-3345" fmla="*/ 1758950 w 1759489"/>
              <a:gd name="connsiteY415-3346" fmla="*/ 127000 h 1867105"/>
              <a:gd name="connsiteX416-3347" fmla="*/ 1752600 w 1759489"/>
              <a:gd name="connsiteY416-3348" fmla="*/ 101600 h 1867105"/>
              <a:gd name="connsiteX417-3349" fmla="*/ 1755775 w 1759489"/>
              <a:gd name="connsiteY417-3350" fmla="*/ 88900 h 1867105"/>
              <a:gd name="connsiteX418-3351" fmla="*/ 1758950 w 1759489"/>
              <a:gd name="connsiteY418-3352" fmla="*/ 76200 h 1867105"/>
              <a:gd name="connsiteX0-3353" fmla="*/ 1758950 w 1759489"/>
              <a:gd name="connsiteY0-3354" fmla="*/ 76200 h 1867105"/>
              <a:gd name="connsiteX1-3355" fmla="*/ 1755775 w 1759489"/>
              <a:gd name="connsiteY1-3356" fmla="*/ 60325 h 1867105"/>
              <a:gd name="connsiteX2-3357" fmla="*/ 1749425 w 1759489"/>
              <a:gd name="connsiteY2-3358" fmla="*/ 50800 h 1867105"/>
              <a:gd name="connsiteX3-3359" fmla="*/ 1746250 w 1759489"/>
              <a:gd name="connsiteY3-3360" fmla="*/ 41275 h 1867105"/>
              <a:gd name="connsiteX4-3361" fmla="*/ 1739900 w 1759489"/>
              <a:gd name="connsiteY4-3362" fmla="*/ 31750 h 1867105"/>
              <a:gd name="connsiteX5-3363" fmla="*/ 1724025 w 1759489"/>
              <a:gd name="connsiteY5-3364" fmla="*/ 3175 h 1867105"/>
              <a:gd name="connsiteX6-3365" fmla="*/ 1714500 w 1759489"/>
              <a:gd name="connsiteY6-3366" fmla="*/ 0 h 1867105"/>
              <a:gd name="connsiteX7-3367" fmla="*/ 1689100 w 1759489"/>
              <a:gd name="connsiteY7-3368" fmla="*/ 6350 h 1867105"/>
              <a:gd name="connsiteX8-3369" fmla="*/ 1666875 w 1759489"/>
              <a:gd name="connsiteY8-3370" fmla="*/ 15875 h 1867105"/>
              <a:gd name="connsiteX9-3371" fmla="*/ 1552575 w 1759489"/>
              <a:gd name="connsiteY9-3372" fmla="*/ 19050 h 1867105"/>
              <a:gd name="connsiteX10-3373" fmla="*/ 1543050 w 1759489"/>
              <a:gd name="connsiteY10-3374" fmla="*/ 28575 h 1867105"/>
              <a:gd name="connsiteX11-3375" fmla="*/ 1533525 w 1759489"/>
              <a:gd name="connsiteY11-3376" fmla="*/ 31750 h 1867105"/>
              <a:gd name="connsiteX12-3377" fmla="*/ 1530350 w 1759489"/>
              <a:gd name="connsiteY12-3378" fmla="*/ 41275 h 1867105"/>
              <a:gd name="connsiteX13-3379" fmla="*/ 1524000 w 1759489"/>
              <a:gd name="connsiteY13-3380" fmla="*/ 50800 h 1867105"/>
              <a:gd name="connsiteX14-3381" fmla="*/ 1527175 w 1759489"/>
              <a:gd name="connsiteY14-3382" fmla="*/ 98425 h 1867105"/>
              <a:gd name="connsiteX15-3383" fmla="*/ 1533525 w 1759489"/>
              <a:gd name="connsiteY15-3384" fmla="*/ 107950 h 1867105"/>
              <a:gd name="connsiteX16-3385" fmla="*/ 1552575 w 1759489"/>
              <a:gd name="connsiteY16-3386" fmla="*/ 114300 h 1867105"/>
              <a:gd name="connsiteX17-3387" fmla="*/ 1558925 w 1759489"/>
              <a:gd name="connsiteY17-3388" fmla="*/ 139700 h 1867105"/>
              <a:gd name="connsiteX18-3389" fmla="*/ 1565275 w 1759489"/>
              <a:gd name="connsiteY18-3390" fmla="*/ 149225 h 1867105"/>
              <a:gd name="connsiteX19-3391" fmla="*/ 1562100 w 1759489"/>
              <a:gd name="connsiteY19-3392" fmla="*/ 168275 h 1867105"/>
              <a:gd name="connsiteX20-3393" fmla="*/ 1536700 w 1759489"/>
              <a:gd name="connsiteY20-3394" fmla="*/ 184150 h 1867105"/>
              <a:gd name="connsiteX21-3395" fmla="*/ 1527175 w 1759489"/>
              <a:gd name="connsiteY21-3396" fmla="*/ 190500 h 1867105"/>
              <a:gd name="connsiteX22-3397" fmla="*/ 1508125 w 1759489"/>
              <a:gd name="connsiteY22-3398" fmla="*/ 196850 h 1867105"/>
              <a:gd name="connsiteX23-3399" fmla="*/ 1498600 w 1759489"/>
              <a:gd name="connsiteY23-3400" fmla="*/ 200025 h 1867105"/>
              <a:gd name="connsiteX24-3401" fmla="*/ 1447800 w 1759489"/>
              <a:gd name="connsiteY24-3402" fmla="*/ 196850 h 1867105"/>
              <a:gd name="connsiteX25-3403" fmla="*/ 1444625 w 1759489"/>
              <a:gd name="connsiteY25-3404" fmla="*/ 187325 h 1867105"/>
              <a:gd name="connsiteX26-3405" fmla="*/ 1457325 w 1759489"/>
              <a:gd name="connsiteY26-3406" fmla="*/ 165100 h 1867105"/>
              <a:gd name="connsiteX27-3407" fmla="*/ 1460500 w 1759489"/>
              <a:gd name="connsiteY27-3408" fmla="*/ 155575 h 1867105"/>
              <a:gd name="connsiteX28-3409" fmla="*/ 1479550 w 1759489"/>
              <a:gd name="connsiteY28-3410" fmla="*/ 152400 h 1867105"/>
              <a:gd name="connsiteX29-3411" fmla="*/ 1489075 w 1759489"/>
              <a:gd name="connsiteY29-3412" fmla="*/ 146050 h 1867105"/>
              <a:gd name="connsiteX30-3413" fmla="*/ 1482725 w 1759489"/>
              <a:gd name="connsiteY30-3414" fmla="*/ 101600 h 1867105"/>
              <a:gd name="connsiteX31-3415" fmla="*/ 1470025 w 1759489"/>
              <a:gd name="connsiteY31-3416" fmla="*/ 82550 h 1867105"/>
              <a:gd name="connsiteX32-3417" fmla="*/ 1466850 w 1759489"/>
              <a:gd name="connsiteY32-3418" fmla="*/ 53975 h 1867105"/>
              <a:gd name="connsiteX33-3419" fmla="*/ 1444625 w 1759489"/>
              <a:gd name="connsiteY33-3420" fmla="*/ 66675 h 1867105"/>
              <a:gd name="connsiteX34-3421" fmla="*/ 1431925 w 1759489"/>
              <a:gd name="connsiteY34-3422" fmla="*/ 85725 h 1867105"/>
              <a:gd name="connsiteX35-3423" fmla="*/ 1425575 w 1759489"/>
              <a:gd name="connsiteY35-3424" fmla="*/ 95250 h 1867105"/>
              <a:gd name="connsiteX36-3425" fmla="*/ 1419225 w 1759489"/>
              <a:gd name="connsiteY36-3426" fmla="*/ 114300 h 1867105"/>
              <a:gd name="connsiteX37-3427" fmla="*/ 1416050 w 1759489"/>
              <a:gd name="connsiteY37-3428" fmla="*/ 123825 h 1867105"/>
              <a:gd name="connsiteX38-3429" fmla="*/ 1409700 w 1759489"/>
              <a:gd name="connsiteY38-3430" fmla="*/ 133350 h 1867105"/>
              <a:gd name="connsiteX39-3431" fmla="*/ 1406525 w 1759489"/>
              <a:gd name="connsiteY39-3432" fmla="*/ 146050 h 1867105"/>
              <a:gd name="connsiteX40-3433" fmla="*/ 1403350 w 1759489"/>
              <a:gd name="connsiteY40-3434" fmla="*/ 168275 h 1867105"/>
              <a:gd name="connsiteX41-3435" fmla="*/ 1393825 w 1759489"/>
              <a:gd name="connsiteY41-3436" fmla="*/ 174625 h 1867105"/>
              <a:gd name="connsiteX42-3437" fmla="*/ 1377950 w 1759489"/>
              <a:gd name="connsiteY42-3438" fmla="*/ 190500 h 1867105"/>
              <a:gd name="connsiteX43-3439" fmla="*/ 1371600 w 1759489"/>
              <a:gd name="connsiteY43-3440" fmla="*/ 200025 h 1867105"/>
              <a:gd name="connsiteX44-3441" fmla="*/ 1352550 w 1759489"/>
              <a:gd name="connsiteY44-3442" fmla="*/ 212725 h 1867105"/>
              <a:gd name="connsiteX45-3443" fmla="*/ 1343025 w 1759489"/>
              <a:gd name="connsiteY45-3444" fmla="*/ 219075 h 1867105"/>
              <a:gd name="connsiteX46-3445" fmla="*/ 1323975 w 1759489"/>
              <a:gd name="connsiteY46-3446" fmla="*/ 225425 h 1867105"/>
              <a:gd name="connsiteX47-3447" fmla="*/ 1327150 w 1759489"/>
              <a:gd name="connsiteY47-3448" fmla="*/ 234950 h 1867105"/>
              <a:gd name="connsiteX48-3449" fmla="*/ 1346200 w 1759489"/>
              <a:gd name="connsiteY48-3450" fmla="*/ 241300 h 1867105"/>
              <a:gd name="connsiteX49-3451" fmla="*/ 1358900 w 1759489"/>
              <a:gd name="connsiteY49-3452" fmla="*/ 254000 h 1867105"/>
              <a:gd name="connsiteX50-3453" fmla="*/ 1368425 w 1759489"/>
              <a:gd name="connsiteY50-3454" fmla="*/ 276225 h 1867105"/>
              <a:gd name="connsiteX51-3455" fmla="*/ 1387475 w 1759489"/>
              <a:gd name="connsiteY51-3456" fmla="*/ 288925 h 1867105"/>
              <a:gd name="connsiteX52-3457" fmla="*/ 1409700 w 1759489"/>
              <a:gd name="connsiteY52-3458" fmla="*/ 295275 h 1867105"/>
              <a:gd name="connsiteX53-3459" fmla="*/ 1419225 w 1759489"/>
              <a:gd name="connsiteY53-3460" fmla="*/ 298450 h 1867105"/>
              <a:gd name="connsiteX54-3461" fmla="*/ 1400175 w 1759489"/>
              <a:gd name="connsiteY54-3462" fmla="*/ 311150 h 1867105"/>
              <a:gd name="connsiteX55-3463" fmla="*/ 1349375 w 1759489"/>
              <a:gd name="connsiteY55-3464" fmla="*/ 317500 h 1867105"/>
              <a:gd name="connsiteX56-3465" fmla="*/ 1330325 w 1759489"/>
              <a:gd name="connsiteY56-3466" fmla="*/ 327025 h 1867105"/>
              <a:gd name="connsiteX57-3467" fmla="*/ 1308100 w 1759489"/>
              <a:gd name="connsiteY57-3468" fmla="*/ 352425 h 1867105"/>
              <a:gd name="connsiteX58-3469" fmla="*/ 1301750 w 1759489"/>
              <a:gd name="connsiteY58-3470" fmla="*/ 361950 h 1867105"/>
              <a:gd name="connsiteX59-3471" fmla="*/ 1260475 w 1759489"/>
              <a:gd name="connsiteY59-3472" fmla="*/ 365125 h 1867105"/>
              <a:gd name="connsiteX60-3473" fmla="*/ 1254125 w 1759489"/>
              <a:gd name="connsiteY60-3474" fmla="*/ 355600 h 1867105"/>
              <a:gd name="connsiteX61-3475" fmla="*/ 1203325 w 1759489"/>
              <a:gd name="connsiteY61-3476" fmla="*/ 346075 h 1867105"/>
              <a:gd name="connsiteX62-3477" fmla="*/ 1216025 w 1759489"/>
              <a:gd name="connsiteY62-3478" fmla="*/ 349250 h 1867105"/>
              <a:gd name="connsiteX63-3479" fmla="*/ 1219200 w 1759489"/>
              <a:gd name="connsiteY63-3480" fmla="*/ 396875 h 1867105"/>
              <a:gd name="connsiteX64-3481" fmla="*/ 1190625 w 1759489"/>
              <a:gd name="connsiteY64-3482" fmla="*/ 393700 h 1867105"/>
              <a:gd name="connsiteX65-3483" fmla="*/ 1171575 w 1759489"/>
              <a:gd name="connsiteY65-3484" fmla="*/ 384175 h 1867105"/>
              <a:gd name="connsiteX66-3485" fmla="*/ 1117600 w 1759489"/>
              <a:gd name="connsiteY66-3486" fmla="*/ 381000 h 1867105"/>
              <a:gd name="connsiteX67-3487" fmla="*/ 1079500 w 1759489"/>
              <a:gd name="connsiteY67-3488" fmla="*/ 381000 h 1867105"/>
              <a:gd name="connsiteX68-3489" fmla="*/ 1041400 w 1759489"/>
              <a:gd name="connsiteY68-3490" fmla="*/ 384175 h 1867105"/>
              <a:gd name="connsiteX69-3491" fmla="*/ 1019175 w 1759489"/>
              <a:gd name="connsiteY69-3492" fmla="*/ 390525 h 1867105"/>
              <a:gd name="connsiteX70-3493" fmla="*/ 1009650 w 1759489"/>
              <a:gd name="connsiteY70-3494" fmla="*/ 396875 h 1867105"/>
              <a:gd name="connsiteX71-3495" fmla="*/ 955675 w 1759489"/>
              <a:gd name="connsiteY71-3496" fmla="*/ 400050 h 1867105"/>
              <a:gd name="connsiteX72-3497" fmla="*/ 946150 w 1759489"/>
              <a:gd name="connsiteY72-3498" fmla="*/ 466725 h 1867105"/>
              <a:gd name="connsiteX73-3499" fmla="*/ 936625 w 1759489"/>
              <a:gd name="connsiteY73-3500" fmla="*/ 476250 h 1867105"/>
              <a:gd name="connsiteX74-3501" fmla="*/ 927100 w 1759489"/>
              <a:gd name="connsiteY74-3502" fmla="*/ 495300 h 1867105"/>
              <a:gd name="connsiteX75-3503" fmla="*/ 920750 w 1759489"/>
              <a:gd name="connsiteY75-3504" fmla="*/ 504825 h 1867105"/>
              <a:gd name="connsiteX76-3505" fmla="*/ 923925 w 1759489"/>
              <a:gd name="connsiteY76-3506" fmla="*/ 514350 h 1867105"/>
              <a:gd name="connsiteX77-3507" fmla="*/ 920750 w 1759489"/>
              <a:gd name="connsiteY77-3508" fmla="*/ 530225 h 1867105"/>
              <a:gd name="connsiteX78-3509" fmla="*/ 889000 w 1759489"/>
              <a:gd name="connsiteY78-3510" fmla="*/ 546100 h 1867105"/>
              <a:gd name="connsiteX79-3511" fmla="*/ 879475 w 1759489"/>
              <a:gd name="connsiteY79-3512" fmla="*/ 549275 h 1867105"/>
              <a:gd name="connsiteX80-3513" fmla="*/ 860425 w 1759489"/>
              <a:gd name="connsiteY80-3514" fmla="*/ 552450 h 1867105"/>
              <a:gd name="connsiteX81-3515" fmla="*/ 850900 w 1759489"/>
              <a:gd name="connsiteY81-3516" fmla="*/ 555625 h 1867105"/>
              <a:gd name="connsiteX82-3517" fmla="*/ 768350 w 1759489"/>
              <a:gd name="connsiteY82-3518" fmla="*/ 568325 h 1867105"/>
              <a:gd name="connsiteX83-3519" fmla="*/ 746125 w 1759489"/>
              <a:gd name="connsiteY83-3520" fmla="*/ 571500 h 1867105"/>
              <a:gd name="connsiteX84-3521" fmla="*/ 742950 w 1759489"/>
              <a:gd name="connsiteY84-3522" fmla="*/ 581025 h 1867105"/>
              <a:gd name="connsiteX85-3523" fmla="*/ 730250 w 1759489"/>
              <a:gd name="connsiteY85-3524" fmla="*/ 584200 h 1867105"/>
              <a:gd name="connsiteX86-3525" fmla="*/ 708025 w 1759489"/>
              <a:gd name="connsiteY86-3526" fmla="*/ 593725 h 1867105"/>
              <a:gd name="connsiteX87-3527" fmla="*/ 704850 w 1759489"/>
              <a:gd name="connsiteY87-3528" fmla="*/ 603250 h 1867105"/>
              <a:gd name="connsiteX88-3529" fmla="*/ 717550 w 1759489"/>
              <a:gd name="connsiteY88-3530" fmla="*/ 619125 h 1867105"/>
              <a:gd name="connsiteX89-3531" fmla="*/ 736600 w 1759489"/>
              <a:gd name="connsiteY89-3532" fmla="*/ 622300 h 1867105"/>
              <a:gd name="connsiteX90-3533" fmla="*/ 755650 w 1759489"/>
              <a:gd name="connsiteY90-3534" fmla="*/ 635000 h 1867105"/>
              <a:gd name="connsiteX91-3535" fmla="*/ 765175 w 1759489"/>
              <a:gd name="connsiteY91-3536" fmla="*/ 641350 h 1867105"/>
              <a:gd name="connsiteX92-3537" fmla="*/ 762000 w 1759489"/>
              <a:gd name="connsiteY92-3538" fmla="*/ 657225 h 1867105"/>
              <a:gd name="connsiteX93-3539" fmla="*/ 727075 w 1759489"/>
              <a:gd name="connsiteY93-3540" fmla="*/ 654050 h 1867105"/>
              <a:gd name="connsiteX94-3541" fmla="*/ 669925 w 1759489"/>
              <a:gd name="connsiteY94-3542" fmla="*/ 650875 h 1867105"/>
              <a:gd name="connsiteX95-3543" fmla="*/ 622300 w 1759489"/>
              <a:gd name="connsiteY95-3544" fmla="*/ 641350 h 1867105"/>
              <a:gd name="connsiteX96-3545" fmla="*/ 612775 w 1759489"/>
              <a:gd name="connsiteY96-3546" fmla="*/ 638175 h 1867105"/>
              <a:gd name="connsiteX97-3547" fmla="*/ 600075 w 1759489"/>
              <a:gd name="connsiteY97-3548" fmla="*/ 635000 h 1867105"/>
              <a:gd name="connsiteX98-3549" fmla="*/ 590550 w 1759489"/>
              <a:gd name="connsiteY98-3550" fmla="*/ 628650 h 1867105"/>
              <a:gd name="connsiteX99-3551" fmla="*/ 577850 w 1759489"/>
              <a:gd name="connsiteY99-3552" fmla="*/ 625475 h 1867105"/>
              <a:gd name="connsiteX100-3553" fmla="*/ 574675 w 1759489"/>
              <a:gd name="connsiteY100-3554" fmla="*/ 615950 h 1867105"/>
              <a:gd name="connsiteX101-3555" fmla="*/ 555625 w 1759489"/>
              <a:gd name="connsiteY101-3556" fmla="*/ 609600 h 1867105"/>
              <a:gd name="connsiteX102-3557" fmla="*/ 536575 w 1759489"/>
              <a:gd name="connsiteY102-3558" fmla="*/ 600075 h 1867105"/>
              <a:gd name="connsiteX103-3559" fmla="*/ 530225 w 1759489"/>
              <a:gd name="connsiteY103-3560" fmla="*/ 590550 h 1867105"/>
              <a:gd name="connsiteX104-3561" fmla="*/ 520700 w 1759489"/>
              <a:gd name="connsiteY104-3562" fmla="*/ 584200 h 1867105"/>
              <a:gd name="connsiteX105-3563" fmla="*/ 508000 w 1759489"/>
              <a:gd name="connsiteY105-3564" fmla="*/ 568325 h 1867105"/>
              <a:gd name="connsiteX106-3565" fmla="*/ 504825 w 1759489"/>
              <a:gd name="connsiteY106-3566" fmla="*/ 558800 h 1867105"/>
              <a:gd name="connsiteX107-3567" fmla="*/ 501650 w 1759489"/>
              <a:gd name="connsiteY107-3568" fmla="*/ 517525 h 1867105"/>
              <a:gd name="connsiteX108-3569" fmla="*/ 485775 w 1759489"/>
              <a:gd name="connsiteY108-3570" fmla="*/ 520700 h 1867105"/>
              <a:gd name="connsiteX109-3571" fmla="*/ 454025 w 1759489"/>
              <a:gd name="connsiteY109-3572" fmla="*/ 523875 h 1867105"/>
              <a:gd name="connsiteX110-3573" fmla="*/ 457200 w 1759489"/>
              <a:gd name="connsiteY110-3574" fmla="*/ 603250 h 1867105"/>
              <a:gd name="connsiteX111-3575" fmla="*/ 460375 w 1759489"/>
              <a:gd name="connsiteY111-3576" fmla="*/ 612775 h 1867105"/>
              <a:gd name="connsiteX112-3577" fmla="*/ 466725 w 1759489"/>
              <a:gd name="connsiteY112-3578" fmla="*/ 622300 h 1867105"/>
              <a:gd name="connsiteX113-3579" fmla="*/ 460375 w 1759489"/>
              <a:gd name="connsiteY113-3580" fmla="*/ 673100 h 1867105"/>
              <a:gd name="connsiteX114-3581" fmla="*/ 454025 w 1759489"/>
              <a:gd name="connsiteY114-3582" fmla="*/ 682625 h 1867105"/>
              <a:gd name="connsiteX115-3583" fmla="*/ 457200 w 1759489"/>
              <a:gd name="connsiteY115-3584" fmla="*/ 714375 h 1867105"/>
              <a:gd name="connsiteX116-3585" fmla="*/ 463550 w 1759489"/>
              <a:gd name="connsiteY116-3586" fmla="*/ 746125 h 1867105"/>
              <a:gd name="connsiteX117-3587" fmla="*/ 460375 w 1759489"/>
              <a:gd name="connsiteY117-3588" fmla="*/ 758825 h 1867105"/>
              <a:gd name="connsiteX118-3589" fmla="*/ 438150 w 1759489"/>
              <a:gd name="connsiteY118-3590" fmla="*/ 755650 h 1867105"/>
              <a:gd name="connsiteX119-3591" fmla="*/ 419100 w 1759489"/>
              <a:gd name="connsiteY119-3592" fmla="*/ 746125 h 1867105"/>
              <a:gd name="connsiteX120-3593" fmla="*/ 422275 w 1759489"/>
              <a:gd name="connsiteY120-3594" fmla="*/ 723900 h 1867105"/>
              <a:gd name="connsiteX121-3595" fmla="*/ 431800 w 1759489"/>
              <a:gd name="connsiteY121-3596" fmla="*/ 752475 h 1867105"/>
              <a:gd name="connsiteX122-3597" fmla="*/ 428625 w 1759489"/>
              <a:gd name="connsiteY122-3598" fmla="*/ 742950 h 1867105"/>
              <a:gd name="connsiteX123-3599" fmla="*/ 425450 w 1759489"/>
              <a:gd name="connsiteY123-3600" fmla="*/ 730250 h 1867105"/>
              <a:gd name="connsiteX124-3601" fmla="*/ 412750 w 1759489"/>
              <a:gd name="connsiteY124-3602" fmla="*/ 727075 h 1867105"/>
              <a:gd name="connsiteX125-3603" fmla="*/ 403225 w 1759489"/>
              <a:gd name="connsiteY125-3604" fmla="*/ 723900 h 1867105"/>
              <a:gd name="connsiteX126-3605" fmla="*/ 384175 w 1759489"/>
              <a:gd name="connsiteY126-3606" fmla="*/ 720725 h 1867105"/>
              <a:gd name="connsiteX127-3607" fmla="*/ 368300 w 1759489"/>
              <a:gd name="connsiteY127-3608" fmla="*/ 717550 h 1867105"/>
              <a:gd name="connsiteX128-3609" fmla="*/ 361950 w 1759489"/>
              <a:gd name="connsiteY128-3610" fmla="*/ 708025 h 1867105"/>
              <a:gd name="connsiteX129-3611" fmla="*/ 358775 w 1759489"/>
              <a:gd name="connsiteY129-3612" fmla="*/ 685800 h 1867105"/>
              <a:gd name="connsiteX130-3613" fmla="*/ 349250 w 1759489"/>
              <a:gd name="connsiteY130-3614" fmla="*/ 682625 h 1867105"/>
              <a:gd name="connsiteX131-3615" fmla="*/ 320675 w 1759489"/>
              <a:gd name="connsiteY131-3616" fmla="*/ 685800 h 1867105"/>
              <a:gd name="connsiteX132-3617" fmla="*/ 317500 w 1759489"/>
              <a:gd name="connsiteY132-3618" fmla="*/ 695325 h 1867105"/>
              <a:gd name="connsiteX133-3619" fmla="*/ 307975 w 1759489"/>
              <a:gd name="connsiteY133-3620" fmla="*/ 698500 h 1867105"/>
              <a:gd name="connsiteX134-3621" fmla="*/ 269875 w 1759489"/>
              <a:gd name="connsiteY134-3622" fmla="*/ 695325 h 1867105"/>
              <a:gd name="connsiteX135-3623" fmla="*/ 273050 w 1759489"/>
              <a:gd name="connsiteY135-3624" fmla="*/ 666750 h 1867105"/>
              <a:gd name="connsiteX136-3625" fmla="*/ 269875 w 1759489"/>
              <a:gd name="connsiteY136-3626" fmla="*/ 638175 h 1867105"/>
              <a:gd name="connsiteX137-3627" fmla="*/ 266700 w 1759489"/>
              <a:gd name="connsiteY137-3628" fmla="*/ 628650 h 1867105"/>
              <a:gd name="connsiteX138-3629" fmla="*/ 257175 w 1759489"/>
              <a:gd name="connsiteY138-3630" fmla="*/ 622300 h 1867105"/>
              <a:gd name="connsiteX139-3631" fmla="*/ 206375 w 1759489"/>
              <a:gd name="connsiteY139-3632" fmla="*/ 625475 h 1867105"/>
              <a:gd name="connsiteX140-3633" fmla="*/ 200025 w 1759489"/>
              <a:gd name="connsiteY140-3634" fmla="*/ 635000 h 1867105"/>
              <a:gd name="connsiteX141-3635" fmla="*/ 180975 w 1759489"/>
              <a:gd name="connsiteY141-3636" fmla="*/ 644525 h 1867105"/>
              <a:gd name="connsiteX142-3637" fmla="*/ 171450 w 1759489"/>
              <a:gd name="connsiteY142-3638" fmla="*/ 650875 h 1867105"/>
              <a:gd name="connsiteX143-3639" fmla="*/ 133350 w 1759489"/>
              <a:gd name="connsiteY143-3640" fmla="*/ 628650 h 1867105"/>
              <a:gd name="connsiteX144-3641" fmla="*/ 133350 w 1759489"/>
              <a:gd name="connsiteY144-3642" fmla="*/ 628650 h 1867105"/>
              <a:gd name="connsiteX145-3643" fmla="*/ 123825 w 1759489"/>
              <a:gd name="connsiteY145-3644" fmla="*/ 622300 h 1867105"/>
              <a:gd name="connsiteX146-3645" fmla="*/ 104775 w 1759489"/>
              <a:gd name="connsiteY146-3646" fmla="*/ 615950 h 1867105"/>
              <a:gd name="connsiteX147-3647" fmla="*/ 82550 w 1759489"/>
              <a:gd name="connsiteY147-3648" fmla="*/ 625475 h 1867105"/>
              <a:gd name="connsiteX148-3649" fmla="*/ 73025 w 1759489"/>
              <a:gd name="connsiteY148-3650" fmla="*/ 628650 h 1867105"/>
              <a:gd name="connsiteX149-3651" fmla="*/ 53975 w 1759489"/>
              <a:gd name="connsiteY149-3652" fmla="*/ 641350 h 1867105"/>
              <a:gd name="connsiteX150-3653" fmla="*/ 0 w 1759489"/>
              <a:gd name="connsiteY150-3654" fmla="*/ 647700 h 1867105"/>
              <a:gd name="connsiteX151-3655" fmla="*/ 3175 w 1759489"/>
              <a:gd name="connsiteY151-3656" fmla="*/ 660400 h 1867105"/>
              <a:gd name="connsiteX152-3657" fmla="*/ 41275 w 1759489"/>
              <a:gd name="connsiteY152-3658" fmla="*/ 663575 h 1867105"/>
              <a:gd name="connsiteX153-3659" fmla="*/ 60325 w 1759489"/>
              <a:gd name="connsiteY153-3660" fmla="*/ 673100 h 1867105"/>
              <a:gd name="connsiteX154-3661" fmla="*/ 79375 w 1759489"/>
              <a:gd name="connsiteY154-3662" fmla="*/ 688975 h 1867105"/>
              <a:gd name="connsiteX155-3663" fmla="*/ 82550 w 1759489"/>
              <a:gd name="connsiteY155-3664" fmla="*/ 698500 h 1867105"/>
              <a:gd name="connsiteX156-3665" fmla="*/ 88900 w 1759489"/>
              <a:gd name="connsiteY156-3666" fmla="*/ 708025 h 1867105"/>
              <a:gd name="connsiteX157-3667" fmla="*/ 85725 w 1759489"/>
              <a:gd name="connsiteY157-3668" fmla="*/ 733425 h 1867105"/>
              <a:gd name="connsiteX158-3669" fmla="*/ 60325 w 1759489"/>
              <a:gd name="connsiteY158-3670" fmla="*/ 730250 h 1867105"/>
              <a:gd name="connsiteX159-3671" fmla="*/ 57150 w 1759489"/>
              <a:gd name="connsiteY159-3672" fmla="*/ 717550 h 1867105"/>
              <a:gd name="connsiteX160-3673" fmla="*/ 53975 w 1759489"/>
              <a:gd name="connsiteY160-3674" fmla="*/ 708025 h 1867105"/>
              <a:gd name="connsiteX161-3675" fmla="*/ 34925 w 1759489"/>
              <a:gd name="connsiteY161-3676" fmla="*/ 698500 h 1867105"/>
              <a:gd name="connsiteX162-3677" fmla="*/ 9525 w 1759489"/>
              <a:gd name="connsiteY162-3678" fmla="*/ 701675 h 1867105"/>
              <a:gd name="connsiteX163-3679" fmla="*/ 6350 w 1759489"/>
              <a:gd name="connsiteY163-3680" fmla="*/ 723900 h 1867105"/>
              <a:gd name="connsiteX164-3681" fmla="*/ 19050 w 1759489"/>
              <a:gd name="connsiteY164-3682" fmla="*/ 758825 h 1867105"/>
              <a:gd name="connsiteX165-3683" fmla="*/ 28575 w 1759489"/>
              <a:gd name="connsiteY165-3684" fmla="*/ 777875 h 1867105"/>
              <a:gd name="connsiteX166-3685" fmla="*/ 38100 w 1759489"/>
              <a:gd name="connsiteY166-3686" fmla="*/ 787400 h 1867105"/>
              <a:gd name="connsiteX167-3687" fmla="*/ 50800 w 1759489"/>
              <a:gd name="connsiteY167-3688" fmla="*/ 790575 h 1867105"/>
              <a:gd name="connsiteX168-3689" fmla="*/ 66675 w 1759489"/>
              <a:gd name="connsiteY168-3690" fmla="*/ 787400 h 1867105"/>
              <a:gd name="connsiteX169-3691" fmla="*/ 73025 w 1759489"/>
              <a:gd name="connsiteY169-3692" fmla="*/ 774700 h 1867105"/>
              <a:gd name="connsiteX170-3693" fmla="*/ 82550 w 1759489"/>
              <a:gd name="connsiteY170-3694" fmla="*/ 806450 h 1867105"/>
              <a:gd name="connsiteX171-3695" fmla="*/ 88900 w 1759489"/>
              <a:gd name="connsiteY171-3696" fmla="*/ 815975 h 1867105"/>
              <a:gd name="connsiteX172-3697" fmla="*/ 92075 w 1759489"/>
              <a:gd name="connsiteY172-3698" fmla="*/ 828675 h 1867105"/>
              <a:gd name="connsiteX173-3699" fmla="*/ 139700 w 1759489"/>
              <a:gd name="connsiteY173-3700" fmla="*/ 844550 h 1867105"/>
              <a:gd name="connsiteX174-3701" fmla="*/ 152400 w 1759489"/>
              <a:gd name="connsiteY174-3702" fmla="*/ 850900 h 1867105"/>
              <a:gd name="connsiteX175-3703" fmla="*/ 161925 w 1759489"/>
              <a:gd name="connsiteY175-3704" fmla="*/ 857250 h 1867105"/>
              <a:gd name="connsiteX176-3705" fmla="*/ 174625 w 1759489"/>
              <a:gd name="connsiteY176-3706" fmla="*/ 860425 h 1867105"/>
              <a:gd name="connsiteX177-3707" fmla="*/ 184150 w 1759489"/>
              <a:gd name="connsiteY177-3708" fmla="*/ 866775 h 1867105"/>
              <a:gd name="connsiteX178-3709" fmla="*/ 174625 w 1759489"/>
              <a:gd name="connsiteY178-3710" fmla="*/ 873125 h 1867105"/>
              <a:gd name="connsiteX179-3711" fmla="*/ 158750 w 1759489"/>
              <a:gd name="connsiteY179-3712" fmla="*/ 876300 h 1867105"/>
              <a:gd name="connsiteX180-3713" fmla="*/ 161925 w 1759489"/>
              <a:gd name="connsiteY180-3714" fmla="*/ 923925 h 1867105"/>
              <a:gd name="connsiteX181-3715" fmla="*/ 165100 w 1759489"/>
              <a:gd name="connsiteY181-3716" fmla="*/ 933450 h 1867105"/>
              <a:gd name="connsiteX182-3717" fmla="*/ 174625 w 1759489"/>
              <a:gd name="connsiteY182-3718" fmla="*/ 930275 h 1867105"/>
              <a:gd name="connsiteX183-3719" fmla="*/ 177800 w 1759489"/>
              <a:gd name="connsiteY183-3720" fmla="*/ 920750 h 1867105"/>
              <a:gd name="connsiteX184-3721" fmla="*/ 196850 w 1759489"/>
              <a:gd name="connsiteY184-3722" fmla="*/ 914400 h 1867105"/>
              <a:gd name="connsiteX185-3723" fmla="*/ 215900 w 1759489"/>
              <a:gd name="connsiteY185-3724" fmla="*/ 904875 h 1867105"/>
              <a:gd name="connsiteX186-3725" fmla="*/ 222250 w 1759489"/>
              <a:gd name="connsiteY186-3726" fmla="*/ 914400 h 1867105"/>
              <a:gd name="connsiteX187-3727" fmla="*/ 241300 w 1759489"/>
              <a:gd name="connsiteY187-3728" fmla="*/ 952500 h 1867105"/>
              <a:gd name="connsiteX188-3729" fmla="*/ 250825 w 1759489"/>
              <a:gd name="connsiteY188-3730" fmla="*/ 955675 h 1867105"/>
              <a:gd name="connsiteX189-3731" fmla="*/ 254000 w 1759489"/>
              <a:gd name="connsiteY189-3732" fmla="*/ 987425 h 1867105"/>
              <a:gd name="connsiteX190-3733" fmla="*/ 257175 w 1759489"/>
              <a:gd name="connsiteY190-3734" fmla="*/ 1019175 h 1867105"/>
              <a:gd name="connsiteX191-3735" fmla="*/ 266700 w 1759489"/>
              <a:gd name="connsiteY191-3736" fmla="*/ 1028700 h 1867105"/>
              <a:gd name="connsiteX192-3737" fmla="*/ 282575 w 1759489"/>
              <a:gd name="connsiteY192-3738" fmla="*/ 1041400 h 1867105"/>
              <a:gd name="connsiteX193-3739" fmla="*/ 288925 w 1759489"/>
              <a:gd name="connsiteY193-3740" fmla="*/ 1050925 h 1867105"/>
              <a:gd name="connsiteX194-3741" fmla="*/ 298450 w 1759489"/>
              <a:gd name="connsiteY194-3742" fmla="*/ 1057275 h 1867105"/>
              <a:gd name="connsiteX195-3743" fmla="*/ 282575 w 1759489"/>
              <a:gd name="connsiteY195-3744" fmla="*/ 1073150 h 1867105"/>
              <a:gd name="connsiteX196-3745" fmla="*/ 269875 w 1759489"/>
              <a:gd name="connsiteY196-3746" fmla="*/ 1092200 h 1867105"/>
              <a:gd name="connsiteX197-3747" fmla="*/ 276225 w 1759489"/>
              <a:gd name="connsiteY197-3748" fmla="*/ 1127125 h 1867105"/>
              <a:gd name="connsiteX198-3749" fmla="*/ 288925 w 1759489"/>
              <a:gd name="connsiteY198-3750" fmla="*/ 1146175 h 1867105"/>
              <a:gd name="connsiteX199-3751" fmla="*/ 298450 w 1759489"/>
              <a:gd name="connsiteY199-3752" fmla="*/ 1149350 h 1867105"/>
              <a:gd name="connsiteX200-3753" fmla="*/ 314325 w 1759489"/>
              <a:gd name="connsiteY200-3754" fmla="*/ 1171575 h 1867105"/>
              <a:gd name="connsiteX201-3755" fmla="*/ 320675 w 1759489"/>
              <a:gd name="connsiteY201-3756" fmla="*/ 1181100 h 1867105"/>
              <a:gd name="connsiteX202-3757" fmla="*/ 330200 w 1759489"/>
              <a:gd name="connsiteY202-3758" fmla="*/ 1187450 h 1867105"/>
              <a:gd name="connsiteX203-3759" fmla="*/ 352425 w 1759489"/>
              <a:gd name="connsiteY203-3760" fmla="*/ 1209675 h 1867105"/>
              <a:gd name="connsiteX204-3761" fmla="*/ 365125 w 1759489"/>
              <a:gd name="connsiteY204-3762" fmla="*/ 1212850 h 1867105"/>
              <a:gd name="connsiteX205-3763" fmla="*/ 352425 w 1759489"/>
              <a:gd name="connsiteY205-3764" fmla="*/ 1241425 h 1867105"/>
              <a:gd name="connsiteX206-3765" fmla="*/ 349250 w 1759489"/>
              <a:gd name="connsiteY206-3766" fmla="*/ 1301750 h 1867105"/>
              <a:gd name="connsiteX207-3767" fmla="*/ 346075 w 1759489"/>
              <a:gd name="connsiteY207-3768" fmla="*/ 1311275 h 1867105"/>
              <a:gd name="connsiteX208-3769" fmla="*/ 342900 w 1759489"/>
              <a:gd name="connsiteY208-3770" fmla="*/ 1330325 h 1867105"/>
              <a:gd name="connsiteX209-3771" fmla="*/ 317500 w 1759489"/>
              <a:gd name="connsiteY209-3772" fmla="*/ 1333500 h 1867105"/>
              <a:gd name="connsiteX210-3773" fmla="*/ 320675 w 1759489"/>
              <a:gd name="connsiteY210-3774" fmla="*/ 1346200 h 1867105"/>
              <a:gd name="connsiteX211-3775" fmla="*/ 323850 w 1759489"/>
              <a:gd name="connsiteY211-3776" fmla="*/ 1362075 h 1867105"/>
              <a:gd name="connsiteX212-3777" fmla="*/ 333375 w 1759489"/>
              <a:gd name="connsiteY212-3778" fmla="*/ 1371600 h 1867105"/>
              <a:gd name="connsiteX213-3779" fmla="*/ 346075 w 1759489"/>
              <a:gd name="connsiteY213-3780" fmla="*/ 1387475 h 1867105"/>
              <a:gd name="connsiteX214-3781" fmla="*/ 371475 w 1759489"/>
              <a:gd name="connsiteY214-3782" fmla="*/ 1409700 h 1867105"/>
              <a:gd name="connsiteX215-3783" fmla="*/ 365125 w 1759489"/>
              <a:gd name="connsiteY215-3784" fmla="*/ 1450975 h 1867105"/>
              <a:gd name="connsiteX216-3785" fmla="*/ 361950 w 1759489"/>
              <a:gd name="connsiteY216-3786" fmla="*/ 1460500 h 1867105"/>
              <a:gd name="connsiteX217-3787" fmla="*/ 346075 w 1759489"/>
              <a:gd name="connsiteY217-3788" fmla="*/ 1403350 h 1867105"/>
              <a:gd name="connsiteX218-3789" fmla="*/ 330200 w 1759489"/>
              <a:gd name="connsiteY218-3790" fmla="*/ 1387475 h 1867105"/>
              <a:gd name="connsiteX219-3791" fmla="*/ 323850 w 1759489"/>
              <a:gd name="connsiteY219-3792" fmla="*/ 1400175 h 1867105"/>
              <a:gd name="connsiteX220-3793" fmla="*/ 314325 w 1759489"/>
              <a:gd name="connsiteY220-3794" fmla="*/ 1403350 h 1867105"/>
              <a:gd name="connsiteX221-3795" fmla="*/ 311150 w 1759489"/>
              <a:gd name="connsiteY221-3796" fmla="*/ 1425575 h 1867105"/>
              <a:gd name="connsiteX222-3797" fmla="*/ 301625 w 1759489"/>
              <a:gd name="connsiteY222-3798" fmla="*/ 1444625 h 1867105"/>
              <a:gd name="connsiteX223-3799" fmla="*/ 298450 w 1759489"/>
              <a:gd name="connsiteY223-3800" fmla="*/ 1454150 h 1867105"/>
              <a:gd name="connsiteX224-3801" fmla="*/ 292100 w 1759489"/>
              <a:gd name="connsiteY224-3802" fmla="*/ 1482725 h 1867105"/>
              <a:gd name="connsiteX225-3803" fmla="*/ 285750 w 1759489"/>
              <a:gd name="connsiteY225-3804" fmla="*/ 1492250 h 1867105"/>
              <a:gd name="connsiteX226-3805" fmla="*/ 276225 w 1759489"/>
              <a:gd name="connsiteY226-3806" fmla="*/ 1495425 h 1867105"/>
              <a:gd name="connsiteX227-3807" fmla="*/ 269875 w 1759489"/>
              <a:gd name="connsiteY227-3808" fmla="*/ 1504950 h 1867105"/>
              <a:gd name="connsiteX228-3809" fmla="*/ 273050 w 1759489"/>
              <a:gd name="connsiteY228-3810" fmla="*/ 1539875 h 1867105"/>
              <a:gd name="connsiteX229-3811" fmla="*/ 285750 w 1759489"/>
              <a:gd name="connsiteY229-3812" fmla="*/ 1558925 h 1867105"/>
              <a:gd name="connsiteX230-3813" fmla="*/ 288925 w 1759489"/>
              <a:gd name="connsiteY230-3814" fmla="*/ 1568450 h 1867105"/>
              <a:gd name="connsiteX231-3815" fmla="*/ 244475 w 1759489"/>
              <a:gd name="connsiteY231-3816" fmla="*/ 1571625 h 1867105"/>
              <a:gd name="connsiteX232-3817" fmla="*/ 241300 w 1759489"/>
              <a:gd name="connsiteY232-3818" fmla="*/ 1616075 h 1867105"/>
              <a:gd name="connsiteX233-3819" fmla="*/ 231775 w 1759489"/>
              <a:gd name="connsiteY233-3820" fmla="*/ 1622425 h 1867105"/>
              <a:gd name="connsiteX234-3821" fmla="*/ 225425 w 1759489"/>
              <a:gd name="connsiteY234-3822" fmla="*/ 1631950 h 1867105"/>
              <a:gd name="connsiteX235-3823" fmla="*/ 222250 w 1759489"/>
              <a:gd name="connsiteY235-3824" fmla="*/ 1663700 h 1867105"/>
              <a:gd name="connsiteX236-3825" fmla="*/ 209550 w 1759489"/>
              <a:gd name="connsiteY236-3826" fmla="*/ 1666875 h 1867105"/>
              <a:gd name="connsiteX237-3827" fmla="*/ 206375 w 1759489"/>
              <a:gd name="connsiteY237-3828" fmla="*/ 1676400 h 1867105"/>
              <a:gd name="connsiteX238-3829" fmla="*/ 203200 w 1759489"/>
              <a:gd name="connsiteY238-3830" fmla="*/ 1708150 h 1867105"/>
              <a:gd name="connsiteX239-3831" fmla="*/ 193675 w 1759489"/>
              <a:gd name="connsiteY239-3832" fmla="*/ 1714500 h 1867105"/>
              <a:gd name="connsiteX240-3833" fmla="*/ 168275 w 1759489"/>
              <a:gd name="connsiteY240-3834" fmla="*/ 1720850 h 1867105"/>
              <a:gd name="connsiteX241-3835" fmla="*/ 158750 w 1759489"/>
              <a:gd name="connsiteY241-3836" fmla="*/ 1755775 h 1867105"/>
              <a:gd name="connsiteX242-3837" fmla="*/ 146050 w 1759489"/>
              <a:gd name="connsiteY242-3838" fmla="*/ 1774825 h 1867105"/>
              <a:gd name="connsiteX243-3839" fmla="*/ 139700 w 1759489"/>
              <a:gd name="connsiteY243-3840" fmla="*/ 1784350 h 1867105"/>
              <a:gd name="connsiteX244-3841" fmla="*/ 155575 w 1759489"/>
              <a:gd name="connsiteY244-3842" fmla="*/ 1819275 h 1867105"/>
              <a:gd name="connsiteX245-3843" fmla="*/ 165100 w 1759489"/>
              <a:gd name="connsiteY245-3844" fmla="*/ 1838325 h 1867105"/>
              <a:gd name="connsiteX246-3845" fmla="*/ 174625 w 1759489"/>
              <a:gd name="connsiteY246-3846" fmla="*/ 1844675 h 1867105"/>
              <a:gd name="connsiteX247-3847" fmla="*/ 184150 w 1759489"/>
              <a:gd name="connsiteY247-3848" fmla="*/ 1847850 h 1867105"/>
              <a:gd name="connsiteX248-3849" fmla="*/ 190500 w 1759489"/>
              <a:gd name="connsiteY248-3850" fmla="*/ 1866900 h 1867105"/>
              <a:gd name="connsiteX249-3851" fmla="*/ 200025 w 1759489"/>
              <a:gd name="connsiteY249-3852" fmla="*/ 1863725 h 1867105"/>
              <a:gd name="connsiteX250-3853" fmla="*/ 228600 w 1759489"/>
              <a:gd name="connsiteY250-3854" fmla="*/ 1847850 h 1867105"/>
              <a:gd name="connsiteX251-3855" fmla="*/ 254000 w 1759489"/>
              <a:gd name="connsiteY251-3856" fmla="*/ 1825625 h 1867105"/>
              <a:gd name="connsiteX252-3857" fmla="*/ 263525 w 1759489"/>
              <a:gd name="connsiteY252-3858" fmla="*/ 1819275 h 1867105"/>
              <a:gd name="connsiteX253-3859" fmla="*/ 273050 w 1759489"/>
              <a:gd name="connsiteY253-3860" fmla="*/ 1812925 h 1867105"/>
              <a:gd name="connsiteX254-3861" fmla="*/ 282575 w 1759489"/>
              <a:gd name="connsiteY254-3862" fmla="*/ 1809750 h 1867105"/>
              <a:gd name="connsiteX255-3863" fmla="*/ 292100 w 1759489"/>
              <a:gd name="connsiteY255-3864" fmla="*/ 1803400 h 1867105"/>
              <a:gd name="connsiteX256-3865" fmla="*/ 311150 w 1759489"/>
              <a:gd name="connsiteY256-3866" fmla="*/ 1797050 h 1867105"/>
              <a:gd name="connsiteX257-3867" fmla="*/ 320675 w 1759489"/>
              <a:gd name="connsiteY257-3868" fmla="*/ 1793875 h 1867105"/>
              <a:gd name="connsiteX258-3869" fmla="*/ 349250 w 1759489"/>
              <a:gd name="connsiteY258-3870" fmla="*/ 1778000 h 1867105"/>
              <a:gd name="connsiteX259-3871" fmla="*/ 355600 w 1759489"/>
              <a:gd name="connsiteY259-3872" fmla="*/ 1765300 h 1867105"/>
              <a:gd name="connsiteX260-3873" fmla="*/ 358775 w 1759489"/>
              <a:gd name="connsiteY260-3874" fmla="*/ 1755775 h 1867105"/>
              <a:gd name="connsiteX261-3875" fmla="*/ 387350 w 1759489"/>
              <a:gd name="connsiteY261-3876" fmla="*/ 1739900 h 1867105"/>
              <a:gd name="connsiteX262-3877" fmla="*/ 403225 w 1759489"/>
              <a:gd name="connsiteY262-3878" fmla="*/ 1720850 h 1867105"/>
              <a:gd name="connsiteX263-3879" fmla="*/ 409575 w 1759489"/>
              <a:gd name="connsiteY263-3880" fmla="*/ 1711325 h 1867105"/>
              <a:gd name="connsiteX264-3881" fmla="*/ 428625 w 1759489"/>
              <a:gd name="connsiteY264-3882" fmla="*/ 1701800 h 1867105"/>
              <a:gd name="connsiteX265-3883" fmla="*/ 434975 w 1759489"/>
              <a:gd name="connsiteY265-3884" fmla="*/ 1689100 h 1867105"/>
              <a:gd name="connsiteX266-3885" fmla="*/ 444500 w 1759489"/>
              <a:gd name="connsiteY266-3886" fmla="*/ 1685925 h 1867105"/>
              <a:gd name="connsiteX267-3887" fmla="*/ 463550 w 1759489"/>
              <a:gd name="connsiteY267-3888" fmla="*/ 1673225 h 1867105"/>
              <a:gd name="connsiteX268-3889" fmla="*/ 473075 w 1759489"/>
              <a:gd name="connsiteY268-3890" fmla="*/ 1666875 h 1867105"/>
              <a:gd name="connsiteX269-3891" fmla="*/ 479425 w 1759489"/>
              <a:gd name="connsiteY269-3892" fmla="*/ 1657350 h 1867105"/>
              <a:gd name="connsiteX270-3893" fmla="*/ 488950 w 1759489"/>
              <a:gd name="connsiteY270-3894" fmla="*/ 1651000 h 1867105"/>
              <a:gd name="connsiteX271-3895" fmla="*/ 501650 w 1759489"/>
              <a:gd name="connsiteY271-3896" fmla="*/ 1631950 h 1867105"/>
              <a:gd name="connsiteX272-3897" fmla="*/ 508000 w 1759489"/>
              <a:gd name="connsiteY272-3898" fmla="*/ 1622425 h 1867105"/>
              <a:gd name="connsiteX273-3899" fmla="*/ 523875 w 1759489"/>
              <a:gd name="connsiteY273-3900" fmla="*/ 1593850 h 1867105"/>
              <a:gd name="connsiteX274-3901" fmla="*/ 530225 w 1759489"/>
              <a:gd name="connsiteY274-3902" fmla="*/ 1584325 h 1867105"/>
              <a:gd name="connsiteX275-3903" fmla="*/ 546100 w 1759489"/>
              <a:gd name="connsiteY275-3904" fmla="*/ 1555750 h 1867105"/>
              <a:gd name="connsiteX276-3905" fmla="*/ 555625 w 1759489"/>
              <a:gd name="connsiteY276-3906" fmla="*/ 1549400 h 1867105"/>
              <a:gd name="connsiteX277-3907" fmla="*/ 574675 w 1759489"/>
              <a:gd name="connsiteY277-3908" fmla="*/ 1533525 h 1867105"/>
              <a:gd name="connsiteX278-3909" fmla="*/ 581025 w 1759489"/>
              <a:gd name="connsiteY278-3910" fmla="*/ 1524000 h 1867105"/>
              <a:gd name="connsiteX279-3911" fmla="*/ 590550 w 1759489"/>
              <a:gd name="connsiteY279-3912" fmla="*/ 1517650 h 1867105"/>
              <a:gd name="connsiteX280-3913" fmla="*/ 593725 w 1759489"/>
              <a:gd name="connsiteY280-3914" fmla="*/ 1504950 h 1867105"/>
              <a:gd name="connsiteX281-3915" fmla="*/ 600075 w 1759489"/>
              <a:gd name="connsiteY281-3916" fmla="*/ 1495425 h 1867105"/>
              <a:gd name="connsiteX282-3917" fmla="*/ 603250 w 1759489"/>
              <a:gd name="connsiteY282-3918" fmla="*/ 1485900 h 1867105"/>
              <a:gd name="connsiteX283-3919" fmla="*/ 615950 w 1759489"/>
              <a:gd name="connsiteY283-3920" fmla="*/ 1466850 h 1867105"/>
              <a:gd name="connsiteX284-3921" fmla="*/ 619125 w 1759489"/>
              <a:gd name="connsiteY284-3922" fmla="*/ 1457325 h 1867105"/>
              <a:gd name="connsiteX285-3923" fmla="*/ 631825 w 1759489"/>
              <a:gd name="connsiteY285-3924" fmla="*/ 1438275 h 1867105"/>
              <a:gd name="connsiteX286-3925" fmla="*/ 635000 w 1759489"/>
              <a:gd name="connsiteY286-3926" fmla="*/ 1428750 h 1867105"/>
              <a:gd name="connsiteX287-3927" fmla="*/ 644525 w 1759489"/>
              <a:gd name="connsiteY287-3928" fmla="*/ 1425575 h 1867105"/>
              <a:gd name="connsiteX288-3929" fmla="*/ 650875 w 1759489"/>
              <a:gd name="connsiteY288-3930" fmla="*/ 1416050 h 1867105"/>
              <a:gd name="connsiteX289-3931" fmla="*/ 654050 w 1759489"/>
              <a:gd name="connsiteY289-3932" fmla="*/ 1406525 h 1867105"/>
              <a:gd name="connsiteX290-3933" fmla="*/ 663575 w 1759489"/>
              <a:gd name="connsiteY290-3934" fmla="*/ 1397000 h 1867105"/>
              <a:gd name="connsiteX291-3935" fmla="*/ 673100 w 1759489"/>
              <a:gd name="connsiteY291-3936" fmla="*/ 1377950 h 1867105"/>
              <a:gd name="connsiteX292-3937" fmla="*/ 679450 w 1759489"/>
              <a:gd name="connsiteY292-3938" fmla="*/ 1368425 h 1867105"/>
              <a:gd name="connsiteX293-3939" fmla="*/ 685800 w 1759489"/>
              <a:gd name="connsiteY293-3940" fmla="*/ 1349375 h 1867105"/>
              <a:gd name="connsiteX294-3941" fmla="*/ 695325 w 1759489"/>
              <a:gd name="connsiteY294-3942" fmla="*/ 1320800 h 1867105"/>
              <a:gd name="connsiteX295-3943" fmla="*/ 698500 w 1759489"/>
              <a:gd name="connsiteY295-3944" fmla="*/ 1311275 h 1867105"/>
              <a:gd name="connsiteX296-3945" fmla="*/ 701675 w 1759489"/>
              <a:gd name="connsiteY296-3946" fmla="*/ 1301750 h 1867105"/>
              <a:gd name="connsiteX297-3947" fmla="*/ 708025 w 1759489"/>
              <a:gd name="connsiteY297-3948" fmla="*/ 1292225 h 1867105"/>
              <a:gd name="connsiteX298-3949" fmla="*/ 714375 w 1759489"/>
              <a:gd name="connsiteY298-3950" fmla="*/ 1266825 h 1867105"/>
              <a:gd name="connsiteX299-3951" fmla="*/ 717550 w 1759489"/>
              <a:gd name="connsiteY299-3952" fmla="*/ 1257300 h 1867105"/>
              <a:gd name="connsiteX300-3953" fmla="*/ 723900 w 1759489"/>
              <a:gd name="connsiteY300-3954" fmla="*/ 1247775 h 1867105"/>
              <a:gd name="connsiteX301-3955" fmla="*/ 736600 w 1759489"/>
              <a:gd name="connsiteY301-3956" fmla="*/ 1228725 h 1867105"/>
              <a:gd name="connsiteX302-3957" fmla="*/ 762000 w 1759489"/>
              <a:gd name="connsiteY302-3958" fmla="*/ 1222375 h 1867105"/>
              <a:gd name="connsiteX303-3959" fmla="*/ 879475 w 1759489"/>
              <a:gd name="connsiteY303-3960" fmla="*/ 1228725 h 1867105"/>
              <a:gd name="connsiteX304-3961" fmla="*/ 892175 w 1759489"/>
              <a:gd name="connsiteY304-3962" fmla="*/ 1231900 h 1867105"/>
              <a:gd name="connsiteX305-3963" fmla="*/ 908050 w 1759489"/>
              <a:gd name="connsiteY305-3964" fmla="*/ 1247775 h 1867105"/>
              <a:gd name="connsiteX306-3965" fmla="*/ 917575 w 1759489"/>
              <a:gd name="connsiteY306-3966" fmla="*/ 1254125 h 1867105"/>
              <a:gd name="connsiteX307-3967" fmla="*/ 927100 w 1759489"/>
              <a:gd name="connsiteY307-3968" fmla="*/ 1263650 h 1867105"/>
              <a:gd name="connsiteX308-3969" fmla="*/ 946150 w 1759489"/>
              <a:gd name="connsiteY308-3970" fmla="*/ 1276350 h 1867105"/>
              <a:gd name="connsiteX309-3971" fmla="*/ 962025 w 1759489"/>
              <a:gd name="connsiteY309-3972" fmla="*/ 1292225 h 1867105"/>
              <a:gd name="connsiteX310-3973" fmla="*/ 968375 w 1759489"/>
              <a:gd name="connsiteY310-3974" fmla="*/ 1301750 h 1867105"/>
              <a:gd name="connsiteX311-3975" fmla="*/ 977900 w 1759489"/>
              <a:gd name="connsiteY311-3976" fmla="*/ 1308100 h 1867105"/>
              <a:gd name="connsiteX312-3977" fmla="*/ 1000125 w 1759489"/>
              <a:gd name="connsiteY312-3978" fmla="*/ 1320800 h 1867105"/>
              <a:gd name="connsiteX313-3979" fmla="*/ 1012825 w 1759489"/>
              <a:gd name="connsiteY313-3980" fmla="*/ 1339850 h 1867105"/>
              <a:gd name="connsiteX314-3981" fmla="*/ 1019175 w 1759489"/>
              <a:gd name="connsiteY314-3982" fmla="*/ 1349375 h 1867105"/>
              <a:gd name="connsiteX315-3983" fmla="*/ 1028700 w 1759489"/>
              <a:gd name="connsiteY315-3984" fmla="*/ 1368425 h 1867105"/>
              <a:gd name="connsiteX316-3985" fmla="*/ 1038225 w 1759489"/>
              <a:gd name="connsiteY316-3986" fmla="*/ 1371600 h 1867105"/>
              <a:gd name="connsiteX317-3987" fmla="*/ 1054100 w 1759489"/>
              <a:gd name="connsiteY317-3988" fmla="*/ 1384300 h 1867105"/>
              <a:gd name="connsiteX318-3989" fmla="*/ 1060450 w 1759489"/>
              <a:gd name="connsiteY318-3990" fmla="*/ 1393825 h 1867105"/>
              <a:gd name="connsiteX319-3991" fmla="*/ 1130300 w 1759489"/>
              <a:gd name="connsiteY319-3992" fmla="*/ 1390650 h 1867105"/>
              <a:gd name="connsiteX320-3993" fmla="*/ 1136650 w 1759489"/>
              <a:gd name="connsiteY320-3994" fmla="*/ 1381125 h 1867105"/>
              <a:gd name="connsiteX321-3995" fmla="*/ 1146175 w 1759489"/>
              <a:gd name="connsiteY321-3996" fmla="*/ 1374775 h 1867105"/>
              <a:gd name="connsiteX322-3997" fmla="*/ 1152525 w 1759489"/>
              <a:gd name="connsiteY322-3998" fmla="*/ 1365250 h 1867105"/>
              <a:gd name="connsiteX323-3999" fmla="*/ 1168400 w 1759489"/>
              <a:gd name="connsiteY323-4000" fmla="*/ 1362075 h 1867105"/>
              <a:gd name="connsiteX324-4001" fmla="*/ 1177925 w 1759489"/>
              <a:gd name="connsiteY324-4002" fmla="*/ 1358900 h 1867105"/>
              <a:gd name="connsiteX325-4003" fmla="*/ 1244600 w 1759489"/>
              <a:gd name="connsiteY325-4004" fmla="*/ 1346200 h 1867105"/>
              <a:gd name="connsiteX326-4005" fmla="*/ 1254125 w 1759489"/>
              <a:gd name="connsiteY326-4006" fmla="*/ 1343025 h 1867105"/>
              <a:gd name="connsiteX327-4007" fmla="*/ 1273175 w 1759489"/>
              <a:gd name="connsiteY327-4008" fmla="*/ 1330325 h 1867105"/>
              <a:gd name="connsiteX328-4009" fmla="*/ 1279525 w 1759489"/>
              <a:gd name="connsiteY328-4010" fmla="*/ 1320800 h 1867105"/>
              <a:gd name="connsiteX329-4011" fmla="*/ 1311275 w 1759489"/>
              <a:gd name="connsiteY329-4012" fmla="*/ 1330325 h 1867105"/>
              <a:gd name="connsiteX330-4013" fmla="*/ 1323975 w 1759489"/>
              <a:gd name="connsiteY330-4014" fmla="*/ 1333500 h 1867105"/>
              <a:gd name="connsiteX331-4015" fmla="*/ 1365250 w 1759489"/>
              <a:gd name="connsiteY331-4016" fmla="*/ 1339850 h 1867105"/>
              <a:gd name="connsiteX332-4017" fmla="*/ 1371600 w 1759489"/>
              <a:gd name="connsiteY332-4018" fmla="*/ 1349375 h 1867105"/>
              <a:gd name="connsiteX333-4019" fmla="*/ 1381125 w 1759489"/>
              <a:gd name="connsiteY333-4020" fmla="*/ 1368425 h 1867105"/>
              <a:gd name="connsiteX334-4021" fmla="*/ 1390650 w 1759489"/>
              <a:gd name="connsiteY334-4022" fmla="*/ 1371600 h 1867105"/>
              <a:gd name="connsiteX335-4023" fmla="*/ 1425575 w 1759489"/>
              <a:gd name="connsiteY335-4024" fmla="*/ 1368425 h 1867105"/>
              <a:gd name="connsiteX336-4025" fmla="*/ 1428750 w 1759489"/>
              <a:gd name="connsiteY336-4026" fmla="*/ 1358900 h 1867105"/>
              <a:gd name="connsiteX337-4027" fmla="*/ 1438275 w 1759489"/>
              <a:gd name="connsiteY337-4028" fmla="*/ 1355725 h 1867105"/>
              <a:gd name="connsiteX338-4029" fmla="*/ 1447800 w 1759489"/>
              <a:gd name="connsiteY338-4030" fmla="*/ 1336675 h 1867105"/>
              <a:gd name="connsiteX339-4031" fmla="*/ 1457325 w 1759489"/>
              <a:gd name="connsiteY339-4032" fmla="*/ 1333500 h 1867105"/>
              <a:gd name="connsiteX340-4033" fmla="*/ 1476375 w 1759489"/>
              <a:gd name="connsiteY340-4034" fmla="*/ 1320800 h 1867105"/>
              <a:gd name="connsiteX341-4035" fmla="*/ 1485900 w 1759489"/>
              <a:gd name="connsiteY341-4036" fmla="*/ 1317625 h 1867105"/>
              <a:gd name="connsiteX342-4037" fmla="*/ 1504950 w 1759489"/>
              <a:gd name="connsiteY342-4038" fmla="*/ 1304925 h 1867105"/>
              <a:gd name="connsiteX343-4039" fmla="*/ 1514475 w 1759489"/>
              <a:gd name="connsiteY343-4040" fmla="*/ 1301750 h 1867105"/>
              <a:gd name="connsiteX344-4041" fmla="*/ 1533525 w 1759489"/>
              <a:gd name="connsiteY344-4042" fmla="*/ 1285875 h 1867105"/>
              <a:gd name="connsiteX345-4043" fmla="*/ 1536700 w 1759489"/>
              <a:gd name="connsiteY345-4044" fmla="*/ 1273175 h 1867105"/>
              <a:gd name="connsiteX346-4045" fmla="*/ 1565275 w 1759489"/>
              <a:gd name="connsiteY346-4046" fmla="*/ 1250950 h 1867105"/>
              <a:gd name="connsiteX347-4047" fmla="*/ 1574800 w 1759489"/>
              <a:gd name="connsiteY347-4048" fmla="*/ 1244600 h 1867105"/>
              <a:gd name="connsiteX348-4049" fmla="*/ 1635125 w 1759489"/>
              <a:gd name="connsiteY348-4050" fmla="*/ 1238250 h 1867105"/>
              <a:gd name="connsiteX349-4051" fmla="*/ 1641475 w 1759489"/>
              <a:gd name="connsiteY349-4052" fmla="*/ 1206500 h 1867105"/>
              <a:gd name="connsiteX350-4053" fmla="*/ 1654175 w 1759489"/>
              <a:gd name="connsiteY350-4054" fmla="*/ 1162050 h 1867105"/>
              <a:gd name="connsiteX351-4055" fmla="*/ 1663700 w 1759489"/>
              <a:gd name="connsiteY351-4056" fmla="*/ 1092200 h 1867105"/>
              <a:gd name="connsiteX352-4057" fmla="*/ 1673225 w 1759489"/>
              <a:gd name="connsiteY352-4058" fmla="*/ 1073150 h 1867105"/>
              <a:gd name="connsiteX353-4059" fmla="*/ 1676400 w 1759489"/>
              <a:gd name="connsiteY353-4060" fmla="*/ 1063625 h 1867105"/>
              <a:gd name="connsiteX354-4061" fmla="*/ 1682750 w 1759489"/>
              <a:gd name="connsiteY354-4062" fmla="*/ 1054100 h 1867105"/>
              <a:gd name="connsiteX355-4063" fmla="*/ 1698625 w 1759489"/>
              <a:gd name="connsiteY355-4064" fmla="*/ 1028700 h 1867105"/>
              <a:gd name="connsiteX356-4065" fmla="*/ 1708150 w 1759489"/>
              <a:gd name="connsiteY356-4066" fmla="*/ 1006475 h 1867105"/>
              <a:gd name="connsiteX357-4067" fmla="*/ 1720850 w 1759489"/>
              <a:gd name="connsiteY357-4068" fmla="*/ 987425 h 1867105"/>
              <a:gd name="connsiteX358-4069" fmla="*/ 1730375 w 1759489"/>
              <a:gd name="connsiteY358-4070" fmla="*/ 981075 h 1867105"/>
              <a:gd name="connsiteX359-4071" fmla="*/ 1746250 w 1759489"/>
              <a:gd name="connsiteY359-4072" fmla="*/ 958850 h 1867105"/>
              <a:gd name="connsiteX360-4073" fmla="*/ 1758950 w 1759489"/>
              <a:gd name="connsiteY360-4074" fmla="*/ 949325 h 1867105"/>
              <a:gd name="connsiteX361-4075" fmla="*/ 1755775 w 1759489"/>
              <a:gd name="connsiteY361-4076" fmla="*/ 914400 h 1867105"/>
              <a:gd name="connsiteX362-4077" fmla="*/ 1730375 w 1759489"/>
              <a:gd name="connsiteY362-4078" fmla="*/ 908050 h 1867105"/>
              <a:gd name="connsiteX363-4079" fmla="*/ 1711325 w 1759489"/>
              <a:gd name="connsiteY363-4080" fmla="*/ 898525 h 1867105"/>
              <a:gd name="connsiteX364-4081" fmla="*/ 1701800 w 1759489"/>
              <a:gd name="connsiteY364-4082" fmla="*/ 895350 h 1867105"/>
              <a:gd name="connsiteX365-4083" fmla="*/ 1682750 w 1759489"/>
              <a:gd name="connsiteY365-4084" fmla="*/ 876300 h 1867105"/>
              <a:gd name="connsiteX366-4085" fmla="*/ 1670050 w 1759489"/>
              <a:gd name="connsiteY366-4086" fmla="*/ 857250 h 1867105"/>
              <a:gd name="connsiteX367-4087" fmla="*/ 1663700 w 1759489"/>
              <a:gd name="connsiteY367-4088" fmla="*/ 831850 h 1867105"/>
              <a:gd name="connsiteX368-4089" fmla="*/ 1654175 w 1759489"/>
              <a:gd name="connsiteY368-4090" fmla="*/ 828675 h 1867105"/>
              <a:gd name="connsiteX369-4091" fmla="*/ 1628775 w 1759489"/>
              <a:gd name="connsiteY369-4092" fmla="*/ 819150 h 1867105"/>
              <a:gd name="connsiteX370-4093" fmla="*/ 1619250 w 1759489"/>
              <a:gd name="connsiteY370-4094" fmla="*/ 815975 h 1867105"/>
              <a:gd name="connsiteX371-4095" fmla="*/ 1609725 w 1759489"/>
              <a:gd name="connsiteY371-4096" fmla="*/ 809625 h 1867105"/>
              <a:gd name="connsiteX372-4097" fmla="*/ 1555750 w 1759489"/>
              <a:gd name="connsiteY372-4098" fmla="*/ 806450 h 1867105"/>
              <a:gd name="connsiteX373-4099" fmla="*/ 1555750 w 1759489"/>
              <a:gd name="connsiteY373-4100" fmla="*/ 762000 h 1867105"/>
              <a:gd name="connsiteX374-4101" fmla="*/ 1565275 w 1759489"/>
              <a:gd name="connsiteY374-4102" fmla="*/ 758825 h 1867105"/>
              <a:gd name="connsiteX375-4103" fmla="*/ 1558925 w 1759489"/>
              <a:gd name="connsiteY375-4104" fmla="*/ 749300 h 1867105"/>
              <a:gd name="connsiteX376-4105" fmla="*/ 1555750 w 1759489"/>
              <a:gd name="connsiteY376-4106" fmla="*/ 736600 h 1867105"/>
              <a:gd name="connsiteX377-4107" fmla="*/ 1549400 w 1759489"/>
              <a:gd name="connsiteY377-4108" fmla="*/ 708025 h 1867105"/>
              <a:gd name="connsiteX378-4109" fmla="*/ 1543050 w 1759489"/>
              <a:gd name="connsiteY378-4110" fmla="*/ 698500 h 1867105"/>
              <a:gd name="connsiteX379-4111" fmla="*/ 1539875 w 1759489"/>
              <a:gd name="connsiteY379-4112" fmla="*/ 688975 h 1867105"/>
              <a:gd name="connsiteX380-4113" fmla="*/ 1533525 w 1759489"/>
              <a:gd name="connsiteY380-4114" fmla="*/ 679450 h 1867105"/>
              <a:gd name="connsiteX381-4115" fmla="*/ 1527175 w 1759489"/>
              <a:gd name="connsiteY381-4116" fmla="*/ 666750 h 1867105"/>
              <a:gd name="connsiteX382-4117" fmla="*/ 1530350 w 1759489"/>
              <a:gd name="connsiteY382-4118" fmla="*/ 615950 h 1867105"/>
              <a:gd name="connsiteX383-4119" fmla="*/ 1533525 w 1759489"/>
              <a:gd name="connsiteY383-4120" fmla="*/ 606425 h 1867105"/>
              <a:gd name="connsiteX384-4121" fmla="*/ 1546225 w 1759489"/>
              <a:gd name="connsiteY384-4122" fmla="*/ 603250 h 1867105"/>
              <a:gd name="connsiteX385-4123" fmla="*/ 1552575 w 1759489"/>
              <a:gd name="connsiteY385-4124" fmla="*/ 593725 h 1867105"/>
              <a:gd name="connsiteX386-4125" fmla="*/ 1555750 w 1759489"/>
              <a:gd name="connsiteY386-4126" fmla="*/ 581025 h 1867105"/>
              <a:gd name="connsiteX387-4127" fmla="*/ 1558925 w 1759489"/>
              <a:gd name="connsiteY387-4128" fmla="*/ 571500 h 1867105"/>
              <a:gd name="connsiteX388-4129" fmla="*/ 1555750 w 1759489"/>
              <a:gd name="connsiteY388-4130" fmla="*/ 549275 h 1867105"/>
              <a:gd name="connsiteX389-4131" fmla="*/ 1520825 w 1759489"/>
              <a:gd name="connsiteY389-4132" fmla="*/ 539750 h 1867105"/>
              <a:gd name="connsiteX390-4133" fmla="*/ 1504950 w 1759489"/>
              <a:gd name="connsiteY390-4134" fmla="*/ 523875 h 1867105"/>
              <a:gd name="connsiteX391-4135" fmla="*/ 1517650 w 1759489"/>
              <a:gd name="connsiteY391-4136" fmla="*/ 514350 h 1867105"/>
              <a:gd name="connsiteX392-4137" fmla="*/ 1520825 w 1759489"/>
              <a:gd name="connsiteY392-4138" fmla="*/ 504825 h 1867105"/>
              <a:gd name="connsiteX393-4139" fmla="*/ 1539875 w 1759489"/>
              <a:gd name="connsiteY393-4140" fmla="*/ 498475 h 1867105"/>
              <a:gd name="connsiteX394-4141" fmla="*/ 1552575 w 1759489"/>
              <a:gd name="connsiteY394-4142" fmla="*/ 476250 h 1867105"/>
              <a:gd name="connsiteX395-4143" fmla="*/ 1558925 w 1759489"/>
              <a:gd name="connsiteY395-4144" fmla="*/ 466725 h 1867105"/>
              <a:gd name="connsiteX396-4145" fmla="*/ 1562100 w 1759489"/>
              <a:gd name="connsiteY396-4146" fmla="*/ 457200 h 1867105"/>
              <a:gd name="connsiteX397-4147" fmla="*/ 1568450 w 1759489"/>
              <a:gd name="connsiteY397-4148" fmla="*/ 434975 h 1867105"/>
              <a:gd name="connsiteX398-4149" fmla="*/ 1565275 w 1759489"/>
              <a:gd name="connsiteY398-4150" fmla="*/ 393700 h 1867105"/>
              <a:gd name="connsiteX399-4151" fmla="*/ 1562100 w 1759489"/>
              <a:gd name="connsiteY399-4152" fmla="*/ 384175 h 1867105"/>
              <a:gd name="connsiteX400-4153" fmla="*/ 1562100 w 1759489"/>
              <a:gd name="connsiteY400-4154" fmla="*/ 330200 h 1867105"/>
              <a:gd name="connsiteX401-4155" fmla="*/ 1679575 w 1759489"/>
              <a:gd name="connsiteY401-4156" fmla="*/ 320675 h 1867105"/>
              <a:gd name="connsiteX402-4157" fmla="*/ 1698625 w 1759489"/>
              <a:gd name="connsiteY402-4158" fmla="*/ 311150 h 1867105"/>
              <a:gd name="connsiteX403-4159" fmla="*/ 1708150 w 1759489"/>
              <a:gd name="connsiteY403-4160" fmla="*/ 307975 h 1867105"/>
              <a:gd name="connsiteX404-4161" fmla="*/ 1724025 w 1759489"/>
              <a:gd name="connsiteY404-4162" fmla="*/ 301625 h 1867105"/>
              <a:gd name="connsiteX405-4163" fmla="*/ 1739900 w 1759489"/>
              <a:gd name="connsiteY405-4164" fmla="*/ 282575 h 1867105"/>
              <a:gd name="connsiteX406-4165" fmla="*/ 1736725 w 1759489"/>
              <a:gd name="connsiteY406-4166" fmla="*/ 273050 h 1867105"/>
              <a:gd name="connsiteX407-4167" fmla="*/ 1704975 w 1759489"/>
              <a:gd name="connsiteY407-4168" fmla="*/ 266700 h 1867105"/>
              <a:gd name="connsiteX408-4169" fmla="*/ 1701800 w 1759489"/>
              <a:gd name="connsiteY408-4170" fmla="*/ 254000 h 1867105"/>
              <a:gd name="connsiteX409-4171" fmla="*/ 1698625 w 1759489"/>
              <a:gd name="connsiteY409-4172" fmla="*/ 238125 h 1867105"/>
              <a:gd name="connsiteX410-4173" fmla="*/ 1689100 w 1759489"/>
              <a:gd name="connsiteY410-4174" fmla="*/ 225425 h 1867105"/>
              <a:gd name="connsiteX411-4175" fmla="*/ 1682750 w 1759489"/>
              <a:gd name="connsiteY411-4176" fmla="*/ 215900 h 1867105"/>
              <a:gd name="connsiteX412-4177" fmla="*/ 1692275 w 1759489"/>
              <a:gd name="connsiteY412-4178" fmla="*/ 180975 h 1867105"/>
              <a:gd name="connsiteX413-4179" fmla="*/ 1727200 w 1759489"/>
              <a:gd name="connsiteY413-4180" fmla="*/ 174625 h 1867105"/>
              <a:gd name="connsiteX414-4181" fmla="*/ 1746250 w 1759489"/>
              <a:gd name="connsiteY414-4182" fmla="*/ 171450 h 1867105"/>
              <a:gd name="connsiteX415-4183" fmla="*/ 1758950 w 1759489"/>
              <a:gd name="connsiteY415-4184" fmla="*/ 127000 h 1867105"/>
              <a:gd name="connsiteX416-4185" fmla="*/ 1752600 w 1759489"/>
              <a:gd name="connsiteY416-4186" fmla="*/ 101600 h 1867105"/>
              <a:gd name="connsiteX417-4187" fmla="*/ 1755775 w 1759489"/>
              <a:gd name="connsiteY417-4188" fmla="*/ 88900 h 1867105"/>
              <a:gd name="connsiteX418-4189" fmla="*/ 1758950 w 1759489"/>
              <a:gd name="connsiteY418-4190" fmla="*/ 76200 h 1867105"/>
              <a:gd name="connsiteX0-4191" fmla="*/ 1758950 w 1759489"/>
              <a:gd name="connsiteY0-4192" fmla="*/ 76200 h 1867105"/>
              <a:gd name="connsiteX1-4193" fmla="*/ 1755775 w 1759489"/>
              <a:gd name="connsiteY1-4194" fmla="*/ 60325 h 1867105"/>
              <a:gd name="connsiteX2-4195" fmla="*/ 1749425 w 1759489"/>
              <a:gd name="connsiteY2-4196" fmla="*/ 50800 h 1867105"/>
              <a:gd name="connsiteX3-4197" fmla="*/ 1746250 w 1759489"/>
              <a:gd name="connsiteY3-4198" fmla="*/ 41275 h 1867105"/>
              <a:gd name="connsiteX4-4199" fmla="*/ 1739900 w 1759489"/>
              <a:gd name="connsiteY4-4200" fmla="*/ 31750 h 1867105"/>
              <a:gd name="connsiteX5-4201" fmla="*/ 1724025 w 1759489"/>
              <a:gd name="connsiteY5-4202" fmla="*/ 3175 h 1867105"/>
              <a:gd name="connsiteX6-4203" fmla="*/ 1714500 w 1759489"/>
              <a:gd name="connsiteY6-4204" fmla="*/ 0 h 1867105"/>
              <a:gd name="connsiteX7-4205" fmla="*/ 1689100 w 1759489"/>
              <a:gd name="connsiteY7-4206" fmla="*/ 6350 h 1867105"/>
              <a:gd name="connsiteX8-4207" fmla="*/ 1666875 w 1759489"/>
              <a:gd name="connsiteY8-4208" fmla="*/ 15875 h 1867105"/>
              <a:gd name="connsiteX9-4209" fmla="*/ 1552575 w 1759489"/>
              <a:gd name="connsiteY9-4210" fmla="*/ 19050 h 1867105"/>
              <a:gd name="connsiteX10-4211" fmla="*/ 1543050 w 1759489"/>
              <a:gd name="connsiteY10-4212" fmla="*/ 28575 h 1867105"/>
              <a:gd name="connsiteX11-4213" fmla="*/ 1533525 w 1759489"/>
              <a:gd name="connsiteY11-4214" fmla="*/ 31750 h 1867105"/>
              <a:gd name="connsiteX12-4215" fmla="*/ 1530350 w 1759489"/>
              <a:gd name="connsiteY12-4216" fmla="*/ 41275 h 1867105"/>
              <a:gd name="connsiteX13-4217" fmla="*/ 1524000 w 1759489"/>
              <a:gd name="connsiteY13-4218" fmla="*/ 50800 h 1867105"/>
              <a:gd name="connsiteX14-4219" fmla="*/ 1527175 w 1759489"/>
              <a:gd name="connsiteY14-4220" fmla="*/ 98425 h 1867105"/>
              <a:gd name="connsiteX15-4221" fmla="*/ 1533525 w 1759489"/>
              <a:gd name="connsiteY15-4222" fmla="*/ 107950 h 1867105"/>
              <a:gd name="connsiteX16-4223" fmla="*/ 1552575 w 1759489"/>
              <a:gd name="connsiteY16-4224" fmla="*/ 114300 h 1867105"/>
              <a:gd name="connsiteX17-4225" fmla="*/ 1558925 w 1759489"/>
              <a:gd name="connsiteY17-4226" fmla="*/ 139700 h 1867105"/>
              <a:gd name="connsiteX18-4227" fmla="*/ 1565275 w 1759489"/>
              <a:gd name="connsiteY18-4228" fmla="*/ 149225 h 1867105"/>
              <a:gd name="connsiteX19-4229" fmla="*/ 1562100 w 1759489"/>
              <a:gd name="connsiteY19-4230" fmla="*/ 168275 h 1867105"/>
              <a:gd name="connsiteX20-4231" fmla="*/ 1536700 w 1759489"/>
              <a:gd name="connsiteY20-4232" fmla="*/ 184150 h 1867105"/>
              <a:gd name="connsiteX21-4233" fmla="*/ 1527175 w 1759489"/>
              <a:gd name="connsiteY21-4234" fmla="*/ 190500 h 1867105"/>
              <a:gd name="connsiteX22-4235" fmla="*/ 1508125 w 1759489"/>
              <a:gd name="connsiteY22-4236" fmla="*/ 196850 h 1867105"/>
              <a:gd name="connsiteX23-4237" fmla="*/ 1498600 w 1759489"/>
              <a:gd name="connsiteY23-4238" fmla="*/ 200025 h 1867105"/>
              <a:gd name="connsiteX24-4239" fmla="*/ 1447800 w 1759489"/>
              <a:gd name="connsiteY24-4240" fmla="*/ 196850 h 1867105"/>
              <a:gd name="connsiteX25-4241" fmla="*/ 1444625 w 1759489"/>
              <a:gd name="connsiteY25-4242" fmla="*/ 187325 h 1867105"/>
              <a:gd name="connsiteX26-4243" fmla="*/ 1457325 w 1759489"/>
              <a:gd name="connsiteY26-4244" fmla="*/ 165100 h 1867105"/>
              <a:gd name="connsiteX27-4245" fmla="*/ 1460500 w 1759489"/>
              <a:gd name="connsiteY27-4246" fmla="*/ 155575 h 1867105"/>
              <a:gd name="connsiteX28-4247" fmla="*/ 1479550 w 1759489"/>
              <a:gd name="connsiteY28-4248" fmla="*/ 152400 h 1867105"/>
              <a:gd name="connsiteX29-4249" fmla="*/ 1489075 w 1759489"/>
              <a:gd name="connsiteY29-4250" fmla="*/ 146050 h 1867105"/>
              <a:gd name="connsiteX30-4251" fmla="*/ 1482725 w 1759489"/>
              <a:gd name="connsiteY30-4252" fmla="*/ 101600 h 1867105"/>
              <a:gd name="connsiteX31-4253" fmla="*/ 1470025 w 1759489"/>
              <a:gd name="connsiteY31-4254" fmla="*/ 82550 h 1867105"/>
              <a:gd name="connsiteX32-4255" fmla="*/ 1466850 w 1759489"/>
              <a:gd name="connsiteY32-4256" fmla="*/ 53975 h 1867105"/>
              <a:gd name="connsiteX33-4257" fmla="*/ 1444625 w 1759489"/>
              <a:gd name="connsiteY33-4258" fmla="*/ 66675 h 1867105"/>
              <a:gd name="connsiteX34-4259" fmla="*/ 1431925 w 1759489"/>
              <a:gd name="connsiteY34-4260" fmla="*/ 85725 h 1867105"/>
              <a:gd name="connsiteX35-4261" fmla="*/ 1425575 w 1759489"/>
              <a:gd name="connsiteY35-4262" fmla="*/ 95250 h 1867105"/>
              <a:gd name="connsiteX36-4263" fmla="*/ 1419225 w 1759489"/>
              <a:gd name="connsiteY36-4264" fmla="*/ 114300 h 1867105"/>
              <a:gd name="connsiteX37-4265" fmla="*/ 1416050 w 1759489"/>
              <a:gd name="connsiteY37-4266" fmla="*/ 123825 h 1867105"/>
              <a:gd name="connsiteX38-4267" fmla="*/ 1409700 w 1759489"/>
              <a:gd name="connsiteY38-4268" fmla="*/ 133350 h 1867105"/>
              <a:gd name="connsiteX39-4269" fmla="*/ 1406525 w 1759489"/>
              <a:gd name="connsiteY39-4270" fmla="*/ 146050 h 1867105"/>
              <a:gd name="connsiteX40-4271" fmla="*/ 1403350 w 1759489"/>
              <a:gd name="connsiteY40-4272" fmla="*/ 168275 h 1867105"/>
              <a:gd name="connsiteX41-4273" fmla="*/ 1393825 w 1759489"/>
              <a:gd name="connsiteY41-4274" fmla="*/ 174625 h 1867105"/>
              <a:gd name="connsiteX42-4275" fmla="*/ 1377950 w 1759489"/>
              <a:gd name="connsiteY42-4276" fmla="*/ 190500 h 1867105"/>
              <a:gd name="connsiteX43-4277" fmla="*/ 1371600 w 1759489"/>
              <a:gd name="connsiteY43-4278" fmla="*/ 200025 h 1867105"/>
              <a:gd name="connsiteX44-4279" fmla="*/ 1352550 w 1759489"/>
              <a:gd name="connsiteY44-4280" fmla="*/ 212725 h 1867105"/>
              <a:gd name="connsiteX45-4281" fmla="*/ 1343025 w 1759489"/>
              <a:gd name="connsiteY45-4282" fmla="*/ 219075 h 1867105"/>
              <a:gd name="connsiteX46-4283" fmla="*/ 1323975 w 1759489"/>
              <a:gd name="connsiteY46-4284" fmla="*/ 225425 h 1867105"/>
              <a:gd name="connsiteX47-4285" fmla="*/ 1327150 w 1759489"/>
              <a:gd name="connsiteY47-4286" fmla="*/ 234950 h 1867105"/>
              <a:gd name="connsiteX48-4287" fmla="*/ 1346200 w 1759489"/>
              <a:gd name="connsiteY48-4288" fmla="*/ 241300 h 1867105"/>
              <a:gd name="connsiteX49-4289" fmla="*/ 1358900 w 1759489"/>
              <a:gd name="connsiteY49-4290" fmla="*/ 254000 h 1867105"/>
              <a:gd name="connsiteX50-4291" fmla="*/ 1368425 w 1759489"/>
              <a:gd name="connsiteY50-4292" fmla="*/ 276225 h 1867105"/>
              <a:gd name="connsiteX51-4293" fmla="*/ 1387475 w 1759489"/>
              <a:gd name="connsiteY51-4294" fmla="*/ 288925 h 1867105"/>
              <a:gd name="connsiteX52-4295" fmla="*/ 1409700 w 1759489"/>
              <a:gd name="connsiteY52-4296" fmla="*/ 295275 h 1867105"/>
              <a:gd name="connsiteX53-4297" fmla="*/ 1419225 w 1759489"/>
              <a:gd name="connsiteY53-4298" fmla="*/ 298450 h 1867105"/>
              <a:gd name="connsiteX54-4299" fmla="*/ 1400175 w 1759489"/>
              <a:gd name="connsiteY54-4300" fmla="*/ 311150 h 1867105"/>
              <a:gd name="connsiteX55-4301" fmla="*/ 1349375 w 1759489"/>
              <a:gd name="connsiteY55-4302" fmla="*/ 317500 h 1867105"/>
              <a:gd name="connsiteX56-4303" fmla="*/ 1330325 w 1759489"/>
              <a:gd name="connsiteY56-4304" fmla="*/ 327025 h 1867105"/>
              <a:gd name="connsiteX57-4305" fmla="*/ 1308100 w 1759489"/>
              <a:gd name="connsiteY57-4306" fmla="*/ 352425 h 1867105"/>
              <a:gd name="connsiteX58-4307" fmla="*/ 1301750 w 1759489"/>
              <a:gd name="connsiteY58-4308" fmla="*/ 361950 h 1867105"/>
              <a:gd name="connsiteX59-4309" fmla="*/ 1260475 w 1759489"/>
              <a:gd name="connsiteY59-4310" fmla="*/ 365125 h 1867105"/>
              <a:gd name="connsiteX60-4311" fmla="*/ 1254125 w 1759489"/>
              <a:gd name="connsiteY60-4312" fmla="*/ 355600 h 1867105"/>
              <a:gd name="connsiteX61-4313" fmla="*/ 1203325 w 1759489"/>
              <a:gd name="connsiteY61-4314" fmla="*/ 346075 h 1867105"/>
              <a:gd name="connsiteX62-4315" fmla="*/ 1216025 w 1759489"/>
              <a:gd name="connsiteY62-4316" fmla="*/ 349250 h 1867105"/>
              <a:gd name="connsiteX63-4317" fmla="*/ 1219200 w 1759489"/>
              <a:gd name="connsiteY63-4318" fmla="*/ 396875 h 1867105"/>
              <a:gd name="connsiteX64-4319" fmla="*/ 1190625 w 1759489"/>
              <a:gd name="connsiteY64-4320" fmla="*/ 393700 h 1867105"/>
              <a:gd name="connsiteX65-4321" fmla="*/ 1171575 w 1759489"/>
              <a:gd name="connsiteY65-4322" fmla="*/ 384175 h 1867105"/>
              <a:gd name="connsiteX66-4323" fmla="*/ 1117600 w 1759489"/>
              <a:gd name="connsiteY66-4324" fmla="*/ 381000 h 1867105"/>
              <a:gd name="connsiteX67-4325" fmla="*/ 1079500 w 1759489"/>
              <a:gd name="connsiteY67-4326" fmla="*/ 381000 h 1867105"/>
              <a:gd name="connsiteX68-4327" fmla="*/ 1041400 w 1759489"/>
              <a:gd name="connsiteY68-4328" fmla="*/ 384175 h 1867105"/>
              <a:gd name="connsiteX69-4329" fmla="*/ 1019175 w 1759489"/>
              <a:gd name="connsiteY69-4330" fmla="*/ 390525 h 1867105"/>
              <a:gd name="connsiteX70-4331" fmla="*/ 1009650 w 1759489"/>
              <a:gd name="connsiteY70-4332" fmla="*/ 396875 h 1867105"/>
              <a:gd name="connsiteX71-4333" fmla="*/ 955675 w 1759489"/>
              <a:gd name="connsiteY71-4334" fmla="*/ 400050 h 1867105"/>
              <a:gd name="connsiteX72-4335" fmla="*/ 946150 w 1759489"/>
              <a:gd name="connsiteY72-4336" fmla="*/ 466725 h 1867105"/>
              <a:gd name="connsiteX73-4337" fmla="*/ 936625 w 1759489"/>
              <a:gd name="connsiteY73-4338" fmla="*/ 476250 h 1867105"/>
              <a:gd name="connsiteX74-4339" fmla="*/ 927100 w 1759489"/>
              <a:gd name="connsiteY74-4340" fmla="*/ 495300 h 1867105"/>
              <a:gd name="connsiteX75-4341" fmla="*/ 920750 w 1759489"/>
              <a:gd name="connsiteY75-4342" fmla="*/ 504825 h 1867105"/>
              <a:gd name="connsiteX76-4343" fmla="*/ 923925 w 1759489"/>
              <a:gd name="connsiteY76-4344" fmla="*/ 514350 h 1867105"/>
              <a:gd name="connsiteX77-4345" fmla="*/ 920750 w 1759489"/>
              <a:gd name="connsiteY77-4346" fmla="*/ 530225 h 1867105"/>
              <a:gd name="connsiteX78-4347" fmla="*/ 889000 w 1759489"/>
              <a:gd name="connsiteY78-4348" fmla="*/ 546100 h 1867105"/>
              <a:gd name="connsiteX79-4349" fmla="*/ 879475 w 1759489"/>
              <a:gd name="connsiteY79-4350" fmla="*/ 549275 h 1867105"/>
              <a:gd name="connsiteX80-4351" fmla="*/ 860425 w 1759489"/>
              <a:gd name="connsiteY80-4352" fmla="*/ 552450 h 1867105"/>
              <a:gd name="connsiteX81-4353" fmla="*/ 850900 w 1759489"/>
              <a:gd name="connsiteY81-4354" fmla="*/ 555625 h 1867105"/>
              <a:gd name="connsiteX82-4355" fmla="*/ 768350 w 1759489"/>
              <a:gd name="connsiteY82-4356" fmla="*/ 568325 h 1867105"/>
              <a:gd name="connsiteX83-4357" fmla="*/ 746125 w 1759489"/>
              <a:gd name="connsiteY83-4358" fmla="*/ 571500 h 1867105"/>
              <a:gd name="connsiteX84-4359" fmla="*/ 742950 w 1759489"/>
              <a:gd name="connsiteY84-4360" fmla="*/ 581025 h 1867105"/>
              <a:gd name="connsiteX85-4361" fmla="*/ 730250 w 1759489"/>
              <a:gd name="connsiteY85-4362" fmla="*/ 584200 h 1867105"/>
              <a:gd name="connsiteX86-4363" fmla="*/ 708025 w 1759489"/>
              <a:gd name="connsiteY86-4364" fmla="*/ 593725 h 1867105"/>
              <a:gd name="connsiteX87-4365" fmla="*/ 704850 w 1759489"/>
              <a:gd name="connsiteY87-4366" fmla="*/ 603250 h 1867105"/>
              <a:gd name="connsiteX88-4367" fmla="*/ 717550 w 1759489"/>
              <a:gd name="connsiteY88-4368" fmla="*/ 619125 h 1867105"/>
              <a:gd name="connsiteX89-4369" fmla="*/ 736600 w 1759489"/>
              <a:gd name="connsiteY89-4370" fmla="*/ 622300 h 1867105"/>
              <a:gd name="connsiteX90-4371" fmla="*/ 755650 w 1759489"/>
              <a:gd name="connsiteY90-4372" fmla="*/ 635000 h 1867105"/>
              <a:gd name="connsiteX91-4373" fmla="*/ 765175 w 1759489"/>
              <a:gd name="connsiteY91-4374" fmla="*/ 641350 h 1867105"/>
              <a:gd name="connsiteX92-4375" fmla="*/ 762000 w 1759489"/>
              <a:gd name="connsiteY92-4376" fmla="*/ 657225 h 1867105"/>
              <a:gd name="connsiteX93-4377" fmla="*/ 727075 w 1759489"/>
              <a:gd name="connsiteY93-4378" fmla="*/ 654050 h 1867105"/>
              <a:gd name="connsiteX94-4379" fmla="*/ 669925 w 1759489"/>
              <a:gd name="connsiteY94-4380" fmla="*/ 650875 h 1867105"/>
              <a:gd name="connsiteX95-4381" fmla="*/ 622300 w 1759489"/>
              <a:gd name="connsiteY95-4382" fmla="*/ 641350 h 1867105"/>
              <a:gd name="connsiteX96-4383" fmla="*/ 612775 w 1759489"/>
              <a:gd name="connsiteY96-4384" fmla="*/ 638175 h 1867105"/>
              <a:gd name="connsiteX97-4385" fmla="*/ 600075 w 1759489"/>
              <a:gd name="connsiteY97-4386" fmla="*/ 635000 h 1867105"/>
              <a:gd name="connsiteX98-4387" fmla="*/ 590550 w 1759489"/>
              <a:gd name="connsiteY98-4388" fmla="*/ 628650 h 1867105"/>
              <a:gd name="connsiteX99-4389" fmla="*/ 577850 w 1759489"/>
              <a:gd name="connsiteY99-4390" fmla="*/ 625475 h 1867105"/>
              <a:gd name="connsiteX100-4391" fmla="*/ 574675 w 1759489"/>
              <a:gd name="connsiteY100-4392" fmla="*/ 615950 h 1867105"/>
              <a:gd name="connsiteX101-4393" fmla="*/ 555625 w 1759489"/>
              <a:gd name="connsiteY101-4394" fmla="*/ 609600 h 1867105"/>
              <a:gd name="connsiteX102-4395" fmla="*/ 536575 w 1759489"/>
              <a:gd name="connsiteY102-4396" fmla="*/ 600075 h 1867105"/>
              <a:gd name="connsiteX103-4397" fmla="*/ 530225 w 1759489"/>
              <a:gd name="connsiteY103-4398" fmla="*/ 590550 h 1867105"/>
              <a:gd name="connsiteX104-4399" fmla="*/ 520700 w 1759489"/>
              <a:gd name="connsiteY104-4400" fmla="*/ 584200 h 1867105"/>
              <a:gd name="connsiteX105-4401" fmla="*/ 508000 w 1759489"/>
              <a:gd name="connsiteY105-4402" fmla="*/ 568325 h 1867105"/>
              <a:gd name="connsiteX106-4403" fmla="*/ 504825 w 1759489"/>
              <a:gd name="connsiteY106-4404" fmla="*/ 558800 h 1867105"/>
              <a:gd name="connsiteX107-4405" fmla="*/ 501650 w 1759489"/>
              <a:gd name="connsiteY107-4406" fmla="*/ 517525 h 1867105"/>
              <a:gd name="connsiteX108-4407" fmla="*/ 485775 w 1759489"/>
              <a:gd name="connsiteY108-4408" fmla="*/ 520700 h 1867105"/>
              <a:gd name="connsiteX109-4409" fmla="*/ 454025 w 1759489"/>
              <a:gd name="connsiteY109-4410" fmla="*/ 523875 h 1867105"/>
              <a:gd name="connsiteX110-4411" fmla="*/ 457200 w 1759489"/>
              <a:gd name="connsiteY110-4412" fmla="*/ 603250 h 1867105"/>
              <a:gd name="connsiteX111-4413" fmla="*/ 460375 w 1759489"/>
              <a:gd name="connsiteY111-4414" fmla="*/ 612775 h 1867105"/>
              <a:gd name="connsiteX112-4415" fmla="*/ 466725 w 1759489"/>
              <a:gd name="connsiteY112-4416" fmla="*/ 622300 h 1867105"/>
              <a:gd name="connsiteX113-4417" fmla="*/ 460375 w 1759489"/>
              <a:gd name="connsiteY113-4418" fmla="*/ 673100 h 1867105"/>
              <a:gd name="connsiteX114-4419" fmla="*/ 454025 w 1759489"/>
              <a:gd name="connsiteY114-4420" fmla="*/ 682625 h 1867105"/>
              <a:gd name="connsiteX115-4421" fmla="*/ 457200 w 1759489"/>
              <a:gd name="connsiteY115-4422" fmla="*/ 714375 h 1867105"/>
              <a:gd name="connsiteX116-4423" fmla="*/ 463550 w 1759489"/>
              <a:gd name="connsiteY116-4424" fmla="*/ 746125 h 1867105"/>
              <a:gd name="connsiteX117-4425" fmla="*/ 460375 w 1759489"/>
              <a:gd name="connsiteY117-4426" fmla="*/ 758825 h 1867105"/>
              <a:gd name="connsiteX118-4427" fmla="*/ 438150 w 1759489"/>
              <a:gd name="connsiteY118-4428" fmla="*/ 755650 h 1867105"/>
              <a:gd name="connsiteX119-4429" fmla="*/ 419100 w 1759489"/>
              <a:gd name="connsiteY119-4430" fmla="*/ 746125 h 1867105"/>
              <a:gd name="connsiteX120-4431" fmla="*/ 422275 w 1759489"/>
              <a:gd name="connsiteY120-4432" fmla="*/ 723900 h 1867105"/>
              <a:gd name="connsiteX121-4433" fmla="*/ 431800 w 1759489"/>
              <a:gd name="connsiteY121-4434" fmla="*/ 752475 h 1867105"/>
              <a:gd name="connsiteX122-4435" fmla="*/ 428625 w 1759489"/>
              <a:gd name="connsiteY122-4436" fmla="*/ 742950 h 1867105"/>
              <a:gd name="connsiteX123-4437" fmla="*/ 425450 w 1759489"/>
              <a:gd name="connsiteY123-4438" fmla="*/ 730250 h 1867105"/>
              <a:gd name="connsiteX124-4439" fmla="*/ 412750 w 1759489"/>
              <a:gd name="connsiteY124-4440" fmla="*/ 727075 h 1867105"/>
              <a:gd name="connsiteX125-4441" fmla="*/ 403225 w 1759489"/>
              <a:gd name="connsiteY125-4442" fmla="*/ 723900 h 1867105"/>
              <a:gd name="connsiteX126-4443" fmla="*/ 384175 w 1759489"/>
              <a:gd name="connsiteY126-4444" fmla="*/ 720725 h 1867105"/>
              <a:gd name="connsiteX127-4445" fmla="*/ 368300 w 1759489"/>
              <a:gd name="connsiteY127-4446" fmla="*/ 717550 h 1867105"/>
              <a:gd name="connsiteX128-4447" fmla="*/ 361950 w 1759489"/>
              <a:gd name="connsiteY128-4448" fmla="*/ 708025 h 1867105"/>
              <a:gd name="connsiteX129-4449" fmla="*/ 358775 w 1759489"/>
              <a:gd name="connsiteY129-4450" fmla="*/ 685800 h 1867105"/>
              <a:gd name="connsiteX130-4451" fmla="*/ 349250 w 1759489"/>
              <a:gd name="connsiteY130-4452" fmla="*/ 682625 h 1867105"/>
              <a:gd name="connsiteX131-4453" fmla="*/ 320675 w 1759489"/>
              <a:gd name="connsiteY131-4454" fmla="*/ 685800 h 1867105"/>
              <a:gd name="connsiteX132-4455" fmla="*/ 317500 w 1759489"/>
              <a:gd name="connsiteY132-4456" fmla="*/ 695325 h 1867105"/>
              <a:gd name="connsiteX133-4457" fmla="*/ 307975 w 1759489"/>
              <a:gd name="connsiteY133-4458" fmla="*/ 698500 h 1867105"/>
              <a:gd name="connsiteX134-4459" fmla="*/ 269875 w 1759489"/>
              <a:gd name="connsiteY134-4460" fmla="*/ 695325 h 1867105"/>
              <a:gd name="connsiteX135-4461" fmla="*/ 273050 w 1759489"/>
              <a:gd name="connsiteY135-4462" fmla="*/ 666750 h 1867105"/>
              <a:gd name="connsiteX136-4463" fmla="*/ 269875 w 1759489"/>
              <a:gd name="connsiteY136-4464" fmla="*/ 638175 h 1867105"/>
              <a:gd name="connsiteX137-4465" fmla="*/ 266700 w 1759489"/>
              <a:gd name="connsiteY137-4466" fmla="*/ 628650 h 1867105"/>
              <a:gd name="connsiteX138-4467" fmla="*/ 257175 w 1759489"/>
              <a:gd name="connsiteY138-4468" fmla="*/ 622300 h 1867105"/>
              <a:gd name="connsiteX139-4469" fmla="*/ 206375 w 1759489"/>
              <a:gd name="connsiteY139-4470" fmla="*/ 625475 h 1867105"/>
              <a:gd name="connsiteX140-4471" fmla="*/ 200025 w 1759489"/>
              <a:gd name="connsiteY140-4472" fmla="*/ 635000 h 1867105"/>
              <a:gd name="connsiteX141-4473" fmla="*/ 180975 w 1759489"/>
              <a:gd name="connsiteY141-4474" fmla="*/ 644525 h 1867105"/>
              <a:gd name="connsiteX142-4475" fmla="*/ 171450 w 1759489"/>
              <a:gd name="connsiteY142-4476" fmla="*/ 650875 h 1867105"/>
              <a:gd name="connsiteX143-4477" fmla="*/ 133350 w 1759489"/>
              <a:gd name="connsiteY143-4478" fmla="*/ 628650 h 1867105"/>
              <a:gd name="connsiteX144-4479" fmla="*/ 133350 w 1759489"/>
              <a:gd name="connsiteY144-4480" fmla="*/ 628650 h 1867105"/>
              <a:gd name="connsiteX145-4481" fmla="*/ 123825 w 1759489"/>
              <a:gd name="connsiteY145-4482" fmla="*/ 622300 h 1867105"/>
              <a:gd name="connsiteX146-4483" fmla="*/ 104775 w 1759489"/>
              <a:gd name="connsiteY146-4484" fmla="*/ 615950 h 1867105"/>
              <a:gd name="connsiteX147-4485" fmla="*/ 82550 w 1759489"/>
              <a:gd name="connsiteY147-4486" fmla="*/ 625475 h 1867105"/>
              <a:gd name="connsiteX148-4487" fmla="*/ 73025 w 1759489"/>
              <a:gd name="connsiteY148-4488" fmla="*/ 628650 h 1867105"/>
              <a:gd name="connsiteX149-4489" fmla="*/ 53975 w 1759489"/>
              <a:gd name="connsiteY149-4490" fmla="*/ 641350 h 1867105"/>
              <a:gd name="connsiteX150-4491" fmla="*/ 0 w 1759489"/>
              <a:gd name="connsiteY150-4492" fmla="*/ 647700 h 1867105"/>
              <a:gd name="connsiteX151-4493" fmla="*/ 3175 w 1759489"/>
              <a:gd name="connsiteY151-4494" fmla="*/ 660400 h 1867105"/>
              <a:gd name="connsiteX152-4495" fmla="*/ 41275 w 1759489"/>
              <a:gd name="connsiteY152-4496" fmla="*/ 663575 h 1867105"/>
              <a:gd name="connsiteX153-4497" fmla="*/ 60325 w 1759489"/>
              <a:gd name="connsiteY153-4498" fmla="*/ 673100 h 1867105"/>
              <a:gd name="connsiteX154-4499" fmla="*/ 79375 w 1759489"/>
              <a:gd name="connsiteY154-4500" fmla="*/ 688975 h 1867105"/>
              <a:gd name="connsiteX155-4501" fmla="*/ 82550 w 1759489"/>
              <a:gd name="connsiteY155-4502" fmla="*/ 698500 h 1867105"/>
              <a:gd name="connsiteX156-4503" fmla="*/ 88900 w 1759489"/>
              <a:gd name="connsiteY156-4504" fmla="*/ 708025 h 1867105"/>
              <a:gd name="connsiteX157-4505" fmla="*/ 85725 w 1759489"/>
              <a:gd name="connsiteY157-4506" fmla="*/ 733425 h 1867105"/>
              <a:gd name="connsiteX158-4507" fmla="*/ 60325 w 1759489"/>
              <a:gd name="connsiteY158-4508" fmla="*/ 730250 h 1867105"/>
              <a:gd name="connsiteX159-4509" fmla="*/ 57150 w 1759489"/>
              <a:gd name="connsiteY159-4510" fmla="*/ 717550 h 1867105"/>
              <a:gd name="connsiteX160-4511" fmla="*/ 53975 w 1759489"/>
              <a:gd name="connsiteY160-4512" fmla="*/ 708025 h 1867105"/>
              <a:gd name="connsiteX161-4513" fmla="*/ 34925 w 1759489"/>
              <a:gd name="connsiteY161-4514" fmla="*/ 698500 h 1867105"/>
              <a:gd name="connsiteX162-4515" fmla="*/ 9525 w 1759489"/>
              <a:gd name="connsiteY162-4516" fmla="*/ 701675 h 1867105"/>
              <a:gd name="connsiteX163-4517" fmla="*/ 6350 w 1759489"/>
              <a:gd name="connsiteY163-4518" fmla="*/ 723900 h 1867105"/>
              <a:gd name="connsiteX164-4519" fmla="*/ 19050 w 1759489"/>
              <a:gd name="connsiteY164-4520" fmla="*/ 758825 h 1867105"/>
              <a:gd name="connsiteX165-4521" fmla="*/ 28575 w 1759489"/>
              <a:gd name="connsiteY165-4522" fmla="*/ 777875 h 1867105"/>
              <a:gd name="connsiteX166-4523" fmla="*/ 38100 w 1759489"/>
              <a:gd name="connsiteY166-4524" fmla="*/ 787400 h 1867105"/>
              <a:gd name="connsiteX167-4525" fmla="*/ 50800 w 1759489"/>
              <a:gd name="connsiteY167-4526" fmla="*/ 790575 h 1867105"/>
              <a:gd name="connsiteX168-4527" fmla="*/ 66675 w 1759489"/>
              <a:gd name="connsiteY168-4528" fmla="*/ 787400 h 1867105"/>
              <a:gd name="connsiteX169-4529" fmla="*/ 73025 w 1759489"/>
              <a:gd name="connsiteY169-4530" fmla="*/ 774700 h 1867105"/>
              <a:gd name="connsiteX170-4531" fmla="*/ 82550 w 1759489"/>
              <a:gd name="connsiteY170-4532" fmla="*/ 806450 h 1867105"/>
              <a:gd name="connsiteX171-4533" fmla="*/ 88900 w 1759489"/>
              <a:gd name="connsiteY171-4534" fmla="*/ 815975 h 1867105"/>
              <a:gd name="connsiteX172-4535" fmla="*/ 92075 w 1759489"/>
              <a:gd name="connsiteY172-4536" fmla="*/ 828675 h 1867105"/>
              <a:gd name="connsiteX173-4537" fmla="*/ 139700 w 1759489"/>
              <a:gd name="connsiteY173-4538" fmla="*/ 844550 h 1867105"/>
              <a:gd name="connsiteX174-4539" fmla="*/ 152400 w 1759489"/>
              <a:gd name="connsiteY174-4540" fmla="*/ 850900 h 1867105"/>
              <a:gd name="connsiteX175-4541" fmla="*/ 161925 w 1759489"/>
              <a:gd name="connsiteY175-4542" fmla="*/ 857250 h 1867105"/>
              <a:gd name="connsiteX176-4543" fmla="*/ 174625 w 1759489"/>
              <a:gd name="connsiteY176-4544" fmla="*/ 860425 h 1867105"/>
              <a:gd name="connsiteX177-4545" fmla="*/ 184150 w 1759489"/>
              <a:gd name="connsiteY177-4546" fmla="*/ 866775 h 1867105"/>
              <a:gd name="connsiteX178-4547" fmla="*/ 174625 w 1759489"/>
              <a:gd name="connsiteY178-4548" fmla="*/ 873125 h 1867105"/>
              <a:gd name="connsiteX179-4549" fmla="*/ 158750 w 1759489"/>
              <a:gd name="connsiteY179-4550" fmla="*/ 876300 h 1867105"/>
              <a:gd name="connsiteX180-4551" fmla="*/ 161925 w 1759489"/>
              <a:gd name="connsiteY180-4552" fmla="*/ 923925 h 1867105"/>
              <a:gd name="connsiteX181-4553" fmla="*/ 165100 w 1759489"/>
              <a:gd name="connsiteY181-4554" fmla="*/ 933450 h 1867105"/>
              <a:gd name="connsiteX182-4555" fmla="*/ 174625 w 1759489"/>
              <a:gd name="connsiteY182-4556" fmla="*/ 930275 h 1867105"/>
              <a:gd name="connsiteX183-4557" fmla="*/ 177800 w 1759489"/>
              <a:gd name="connsiteY183-4558" fmla="*/ 920750 h 1867105"/>
              <a:gd name="connsiteX184-4559" fmla="*/ 196850 w 1759489"/>
              <a:gd name="connsiteY184-4560" fmla="*/ 914400 h 1867105"/>
              <a:gd name="connsiteX185-4561" fmla="*/ 215900 w 1759489"/>
              <a:gd name="connsiteY185-4562" fmla="*/ 904875 h 1867105"/>
              <a:gd name="connsiteX186-4563" fmla="*/ 222250 w 1759489"/>
              <a:gd name="connsiteY186-4564" fmla="*/ 914400 h 1867105"/>
              <a:gd name="connsiteX187-4565" fmla="*/ 241300 w 1759489"/>
              <a:gd name="connsiteY187-4566" fmla="*/ 952500 h 1867105"/>
              <a:gd name="connsiteX188-4567" fmla="*/ 250825 w 1759489"/>
              <a:gd name="connsiteY188-4568" fmla="*/ 955675 h 1867105"/>
              <a:gd name="connsiteX189-4569" fmla="*/ 254000 w 1759489"/>
              <a:gd name="connsiteY189-4570" fmla="*/ 987425 h 1867105"/>
              <a:gd name="connsiteX190-4571" fmla="*/ 257175 w 1759489"/>
              <a:gd name="connsiteY190-4572" fmla="*/ 1019175 h 1867105"/>
              <a:gd name="connsiteX191-4573" fmla="*/ 266700 w 1759489"/>
              <a:gd name="connsiteY191-4574" fmla="*/ 1028700 h 1867105"/>
              <a:gd name="connsiteX192-4575" fmla="*/ 282575 w 1759489"/>
              <a:gd name="connsiteY192-4576" fmla="*/ 1041400 h 1867105"/>
              <a:gd name="connsiteX193-4577" fmla="*/ 288925 w 1759489"/>
              <a:gd name="connsiteY193-4578" fmla="*/ 1050925 h 1867105"/>
              <a:gd name="connsiteX194-4579" fmla="*/ 298450 w 1759489"/>
              <a:gd name="connsiteY194-4580" fmla="*/ 1057275 h 1867105"/>
              <a:gd name="connsiteX195-4581" fmla="*/ 282575 w 1759489"/>
              <a:gd name="connsiteY195-4582" fmla="*/ 1073150 h 1867105"/>
              <a:gd name="connsiteX196-4583" fmla="*/ 269875 w 1759489"/>
              <a:gd name="connsiteY196-4584" fmla="*/ 1092200 h 1867105"/>
              <a:gd name="connsiteX197-4585" fmla="*/ 276225 w 1759489"/>
              <a:gd name="connsiteY197-4586" fmla="*/ 1127125 h 1867105"/>
              <a:gd name="connsiteX198-4587" fmla="*/ 288925 w 1759489"/>
              <a:gd name="connsiteY198-4588" fmla="*/ 1146175 h 1867105"/>
              <a:gd name="connsiteX199-4589" fmla="*/ 298450 w 1759489"/>
              <a:gd name="connsiteY199-4590" fmla="*/ 1149350 h 1867105"/>
              <a:gd name="connsiteX200-4591" fmla="*/ 314325 w 1759489"/>
              <a:gd name="connsiteY200-4592" fmla="*/ 1171575 h 1867105"/>
              <a:gd name="connsiteX201-4593" fmla="*/ 320675 w 1759489"/>
              <a:gd name="connsiteY201-4594" fmla="*/ 1181100 h 1867105"/>
              <a:gd name="connsiteX202-4595" fmla="*/ 330200 w 1759489"/>
              <a:gd name="connsiteY202-4596" fmla="*/ 1187450 h 1867105"/>
              <a:gd name="connsiteX203-4597" fmla="*/ 352425 w 1759489"/>
              <a:gd name="connsiteY203-4598" fmla="*/ 1209675 h 1867105"/>
              <a:gd name="connsiteX204-4599" fmla="*/ 365125 w 1759489"/>
              <a:gd name="connsiteY204-4600" fmla="*/ 1212850 h 1867105"/>
              <a:gd name="connsiteX205-4601" fmla="*/ 352425 w 1759489"/>
              <a:gd name="connsiteY205-4602" fmla="*/ 1241425 h 1867105"/>
              <a:gd name="connsiteX206-4603" fmla="*/ 349250 w 1759489"/>
              <a:gd name="connsiteY206-4604" fmla="*/ 1301750 h 1867105"/>
              <a:gd name="connsiteX207-4605" fmla="*/ 346075 w 1759489"/>
              <a:gd name="connsiteY207-4606" fmla="*/ 1311275 h 1867105"/>
              <a:gd name="connsiteX208-4607" fmla="*/ 342900 w 1759489"/>
              <a:gd name="connsiteY208-4608" fmla="*/ 1330325 h 1867105"/>
              <a:gd name="connsiteX209-4609" fmla="*/ 317500 w 1759489"/>
              <a:gd name="connsiteY209-4610" fmla="*/ 1333500 h 1867105"/>
              <a:gd name="connsiteX210-4611" fmla="*/ 320675 w 1759489"/>
              <a:gd name="connsiteY210-4612" fmla="*/ 1346200 h 1867105"/>
              <a:gd name="connsiteX211-4613" fmla="*/ 323850 w 1759489"/>
              <a:gd name="connsiteY211-4614" fmla="*/ 1362075 h 1867105"/>
              <a:gd name="connsiteX212-4615" fmla="*/ 333375 w 1759489"/>
              <a:gd name="connsiteY212-4616" fmla="*/ 1371600 h 1867105"/>
              <a:gd name="connsiteX213-4617" fmla="*/ 346075 w 1759489"/>
              <a:gd name="connsiteY213-4618" fmla="*/ 1387475 h 1867105"/>
              <a:gd name="connsiteX214-4619" fmla="*/ 371475 w 1759489"/>
              <a:gd name="connsiteY214-4620" fmla="*/ 1409700 h 1867105"/>
              <a:gd name="connsiteX215-4621" fmla="*/ 365125 w 1759489"/>
              <a:gd name="connsiteY215-4622" fmla="*/ 1450975 h 1867105"/>
              <a:gd name="connsiteX216-4623" fmla="*/ 361950 w 1759489"/>
              <a:gd name="connsiteY216-4624" fmla="*/ 1460500 h 1867105"/>
              <a:gd name="connsiteX217-4625" fmla="*/ 346075 w 1759489"/>
              <a:gd name="connsiteY217-4626" fmla="*/ 1403350 h 1867105"/>
              <a:gd name="connsiteX218-4627" fmla="*/ 330200 w 1759489"/>
              <a:gd name="connsiteY218-4628" fmla="*/ 1387475 h 1867105"/>
              <a:gd name="connsiteX219-4629" fmla="*/ 323850 w 1759489"/>
              <a:gd name="connsiteY219-4630" fmla="*/ 1400175 h 1867105"/>
              <a:gd name="connsiteX220-4631" fmla="*/ 314325 w 1759489"/>
              <a:gd name="connsiteY220-4632" fmla="*/ 1403350 h 1867105"/>
              <a:gd name="connsiteX221-4633" fmla="*/ 311150 w 1759489"/>
              <a:gd name="connsiteY221-4634" fmla="*/ 1425575 h 1867105"/>
              <a:gd name="connsiteX222-4635" fmla="*/ 301625 w 1759489"/>
              <a:gd name="connsiteY222-4636" fmla="*/ 1444625 h 1867105"/>
              <a:gd name="connsiteX223-4637" fmla="*/ 298450 w 1759489"/>
              <a:gd name="connsiteY223-4638" fmla="*/ 1454150 h 1867105"/>
              <a:gd name="connsiteX224-4639" fmla="*/ 292100 w 1759489"/>
              <a:gd name="connsiteY224-4640" fmla="*/ 1482725 h 1867105"/>
              <a:gd name="connsiteX225-4641" fmla="*/ 285750 w 1759489"/>
              <a:gd name="connsiteY225-4642" fmla="*/ 1492250 h 1867105"/>
              <a:gd name="connsiteX226-4643" fmla="*/ 276225 w 1759489"/>
              <a:gd name="connsiteY226-4644" fmla="*/ 1495425 h 1867105"/>
              <a:gd name="connsiteX227-4645" fmla="*/ 269875 w 1759489"/>
              <a:gd name="connsiteY227-4646" fmla="*/ 1504950 h 1867105"/>
              <a:gd name="connsiteX228-4647" fmla="*/ 273050 w 1759489"/>
              <a:gd name="connsiteY228-4648" fmla="*/ 1539875 h 1867105"/>
              <a:gd name="connsiteX229-4649" fmla="*/ 285750 w 1759489"/>
              <a:gd name="connsiteY229-4650" fmla="*/ 1558925 h 1867105"/>
              <a:gd name="connsiteX230-4651" fmla="*/ 288925 w 1759489"/>
              <a:gd name="connsiteY230-4652" fmla="*/ 1568450 h 1867105"/>
              <a:gd name="connsiteX231-4653" fmla="*/ 244475 w 1759489"/>
              <a:gd name="connsiteY231-4654" fmla="*/ 1571625 h 1867105"/>
              <a:gd name="connsiteX232-4655" fmla="*/ 241300 w 1759489"/>
              <a:gd name="connsiteY232-4656" fmla="*/ 1616075 h 1867105"/>
              <a:gd name="connsiteX233-4657" fmla="*/ 231775 w 1759489"/>
              <a:gd name="connsiteY233-4658" fmla="*/ 1622425 h 1867105"/>
              <a:gd name="connsiteX234-4659" fmla="*/ 225425 w 1759489"/>
              <a:gd name="connsiteY234-4660" fmla="*/ 1631950 h 1867105"/>
              <a:gd name="connsiteX235-4661" fmla="*/ 222250 w 1759489"/>
              <a:gd name="connsiteY235-4662" fmla="*/ 1663700 h 1867105"/>
              <a:gd name="connsiteX236-4663" fmla="*/ 209550 w 1759489"/>
              <a:gd name="connsiteY236-4664" fmla="*/ 1666875 h 1867105"/>
              <a:gd name="connsiteX237-4665" fmla="*/ 206375 w 1759489"/>
              <a:gd name="connsiteY237-4666" fmla="*/ 1676400 h 1867105"/>
              <a:gd name="connsiteX238-4667" fmla="*/ 203200 w 1759489"/>
              <a:gd name="connsiteY238-4668" fmla="*/ 1708150 h 1867105"/>
              <a:gd name="connsiteX239-4669" fmla="*/ 193675 w 1759489"/>
              <a:gd name="connsiteY239-4670" fmla="*/ 1714500 h 1867105"/>
              <a:gd name="connsiteX240-4671" fmla="*/ 168275 w 1759489"/>
              <a:gd name="connsiteY240-4672" fmla="*/ 1720850 h 1867105"/>
              <a:gd name="connsiteX241-4673" fmla="*/ 158750 w 1759489"/>
              <a:gd name="connsiteY241-4674" fmla="*/ 1755775 h 1867105"/>
              <a:gd name="connsiteX242-4675" fmla="*/ 146050 w 1759489"/>
              <a:gd name="connsiteY242-4676" fmla="*/ 1774825 h 1867105"/>
              <a:gd name="connsiteX243-4677" fmla="*/ 139700 w 1759489"/>
              <a:gd name="connsiteY243-4678" fmla="*/ 1784350 h 1867105"/>
              <a:gd name="connsiteX244-4679" fmla="*/ 155575 w 1759489"/>
              <a:gd name="connsiteY244-4680" fmla="*/ 1819275 h 1867105"/>
              <a:gd name="connsiteX245-4681" fmla="*/ 165100 w 1759489"/>
              <a:gd name="connsiteY245-4682" fmla="*/ 1838325 h 1867105"/>
              <a:gd name="connsiteX246-4683" fmla="*/ 174625 w 1759489"/>
              <a:gd name="connsiteY246-4684" fmla="*/ 1844675 h 1867105"/>
              <a:gd name="connsiteX247-4685" fmla="*/ 184150 w 1759489"/>
              <a:gd name="connsiteY247-4686" fmla="*/ 1847850 h 1867105"/>
              <a:gd name="connsiteX248-4687" fmla="*/ 190500 w 1759489"/>
              <a:gd name="connsiteY248-4688" fmla="*/ 1866900 h 1867105"/>
              <a:gd name="connsiteX249-4689" fmla="*/ 200025 w 1759489"/>
              <a:gd name="connsiteY249-4690" fmla="*/ 1863725 h 1867105"/>
              <a:gd name="connsiteX250-4691" fmla="*/ 228600 w 1759489"/>
              <a:gd name="connsiteY250-4692" fmla="*/ 1847850 h 1867105"/>
              <a:gd name="connsiteX251-4693" fmla="*/ 254000 w 1759489"/>
              <a:gd name="connsiteY251-4694" fmla="*/ 1825625 h 1867105"/>
              <a:gd name="connsiteX252-4695" fmla="*/ 263525 w 1759489"/>
              <a:gd name="connsiteY252-4696" fmla="*/ 1819275 h 1867105"/>
              <a:gd name="connsiteX253-4697" fmla="*/ 273050 w 1759489"/>
              <a:gd name="connsiteY253-4698" fmla="*/ 1812925 h 1867105"/>
              <a:gd name="connsiteX254-4699" fmla="*/ 282575 w 1759489"/>
              <a:gd name="connsiteY254-4700" fmla="*/ 1809750 h 1867105"/>
              <a:gd name="connsiteX255-4701" fmla="*/ 292100 w 1759489"/>
              <a:gd name="connsiteY255-4702" fmla="*/ 1803400 h 1867105"/>
              <a:gd name="connsiteX256-4703" fmla="*/ 311150 w 1759489"/>
              <a:gd name="connsiteY256-4704" fmla="*/ 1797050 h 1867105"/>
              <a:gd name="connsiteX257-4705" fmla="*/ 320675 w 1759489"/>
              <a:gd name="connsiteY257-4706" fmla="*/ 1793875 h 1867105"/>
              <a:gd name="connsiteX258-4707" fmla="*/ 349250 w 1759489"/>
              <a:gd name="connsiteY258-4708" fmla="*/ 1778000 h 1867105"/>
              <a:gd name="connsiteX259-4709" fmla="*/ 355600 w 1759489"/>
              <a:gd name="connsiteY259-4710" fmla="*/ 1765300 h 1867105"/>
              <a:gd name="connsiteX260-4711" fmla="*/ 358775 w 1759489"/>
              <a:gd name="connsiteY260-4712" fmla="*/ 1755775 h 1867105"/>
              <a:gd name="connsiteX261-4713" fmla="*/ 387350 w 1759489"/>
              <a:gd name="connsiteY261-4714" fmla="*/ 1739900 h 1867105"/>
              <a:gd name="connsiteX262-4715" fmla="*/ 403225 w 1759489"/>
              <a:gd name="connsiteY262-4716" fmla="*/ 1720850 h 1867105"/>
              <a:gd name="connsiteX263-4717" fmla="*/ 409575 w 1759489"/>
              <a:gd name="connsiteY263-4718" fmla="*/ 1711325 h 1867105"/>
              <a:gd name="connsiteX264-4719" fmla="*/ 428625 w 1759489"/>
              <a:gd name="connsiteY264-4720" fmla="*/ 1701800 h 1867105"/>
              <a:gd name="connsiteX265-4721" fmla="*/ 434975 w 1759489"/>
              <a:gd name="connsiteY265-4722" fmla="*/ 1689100 h 1867105"/>
              <a:gd name="connsiteX266-4723" fmla="*/ 444500 w 1759489"/>
              <a:gd name="connsiteY266-4724" fmla="*/ 1685925 h 1867105"/>
              <a:gd name="connsiteX267-4725" fmla="*/ 463550 w 1759489"/>
              <a:gd name="connsiteY267-4726" fmla="*/ 1673225 h 1867105"/>
              <a:gd name="connsiteX268-4727" fmla="*/ 473075 w 1759489"/>
              <a:gd name="connsiteY268-4728" fmla="*/ 1666875 h 1867105"/>
              <a:gd name="connsiteX269-4729" fmla="*/ 479425 w 1759489"/>
              <a:gd name="connsiteY269-4730" fmla="*/ 1657350 h 1867105"/>
              <a:gd name="connsiteX270-4731" fmla="*/ 488950 w 1759489"/>
              <a:gd name="connsiteY270-4732" fmla="*/ 1651000 h 1867105"/>
              <a:gd name="connsiteX271-4733" fmla="*/ 501650 w 1759489"/>
              <a:gd name="connsiteY271-4734" fmla="*/ 1631950 h 1867105"/>
              <a:gd name="connsiteX272-4735" fmla="*/ 508000 w 1759489"/>
              <a:gd name="connsiteY272-4736" fmla="*/ 1622425 h 1867105"/>
              <a:gd name="connsiteX273-4737" fmla="*/ 523875 w 1759489"/>
              <a:gd name="connsiteY273-4738" fmla="*/ 1593850 h 1867105"/>
              <a:gd name="connsiteX274-4739" fmla="*/ 530225 w 1759489"/>
              <a:gd name="connsiteY274-4740" fmla="*/ 1584325 h 1867105"/>
              <a:gd name="connsiteX275-4741" fmla="*/ 546100 w 1759489"/>
              <a:gd name="connsiteY275-4742" fmla="*/ 1555750 h 1867105"/>
              <a:gd name="connsiteX276-4743" fmla="*/ 555625 w 1759489"/>
              <a:gd name="connsiteY276-4744" fmla="*/ 1549400 h 1867105"/>
              <a:gd name="connsiteX277-4745" fmla="*/ 574675 w 1759489"/>
              <a:gd name="connsiteY277-4746" fmla="*/ 1533525 h 1867105"/>
              <a:gd name="connsiteX278-4747" fmla="*/ 581025 w 1759489"/>
              <a:gd name="connsiteY278-4748" fmla="*/ 1524000 h 1867105"/>
              <a:gd name="connsiteX279-4749" fmla="*/ 590550 w 1759489"/>
              <a:gd name="connsiteY279-4750" fmla="*/ 1517650 h 1867105"/>
              <a:gd name="connsiteX280-4751" fmla="*/ 593725 w 1759489"/>
              <a:gd name="connsiteY280-4752" fmla="*/ 1504950 h 1867105"/>
              <a:gd name="connsiteX281-4753" fmla="*/ 600075 w 1759489"/>
              <a:gd name="connsiteY281-4754" fmla="*/ 1495425 h 1867105"/>
              <a:gd name="connsiteX282-4755" fmla="*/ 603250 w 1759489"/>
              <a:gd name="connsiteY282-4756" fmla="*/ 1485900 h 1867105"/>
              <a:gd name="connsiteX283-4757" fmla="*/ 615950 w 1759489"/>
              <a:gd name="connsiteY283-4758" fmla="*/ 1466850 h 1867105"/>
              <a:gd name="connsiteX284-4759" fmla="*/ 619125 w 1759489"/>
              <a:gd name="connsiteY284-4760" fmla="*/ 1457325 h 1867105"/>
              <a:gd name="connsiteX285-4761" fmla="*/ 631825 w 1759489"/>
              <a:gd name="connsiteY285-4762" fmla="*/ 1438275 h 1867105"/>
              <a:gd name="connsiteX286-4763" fmla="*/ 635000 w 1759489"/>
              <a:gd name="connsiteY286-4764" fmla="*/ 1428750 h 1867105"/>
              <a:gd name="connsiteX287-4765" fmla="*/ 644525 w 1759489"/>
              <a:gd name="connsiteY287-4766" fmla="*/ 1425575 h 1867105"/>
              <a:gd name="connsiteX288-4767" fmla="*/ 650875 w 1759489"/>
              <a:gd name="connsiteY288-4768" fmla="*/ 1416050 h 1867105"/>
              <a:gd name="connsiteX289-4769" fmla="*/ 654050 w 1759489"/>
              <a:gd name="connsiteY289-4770" fmla="*/ 1406525 h 1867105"/>
              <a:gd name="connsiteX290-4771" fmla="*/ 663575 w 1759489"/>
              <a:gd name="connsiteY290-4772" fmla="*/ 1397000 h 1867105"/>
              <a:gd name="connsiteX291-4773" fmla="*/ 673100 w 1759489"/>
              <a:gd name="connsiteY291-4774" fmla="*/ 1377950 h 1867105"/>
              <a:gd name="connsiteX292-4775" fmla="*/ 679450 w 1759489"/>
              <a:gd name="connsiteY292-4776" fmla="*/ 1368425 h 1867105"/>
              <a:gd name="connsiteX293-4777" fmla="*/ 685800 w 1759489"/>
              <a:gd name="connsiteY293-4778" fmla="*/ 1349375 h 1867105"/>
              <a:gd name="connsiteX294-4779" fmla="*/ 695325 w 1759489"/>
              <a:gd name="connsiteY294-4780" fmla="*/ 1320800 h 1867105"/>
              <a:gd name="connsiteX295-4781" fmla="*/ 698500 w 1759489"/>
              <a:gd name="connsiteY295-4782" fmla="*/ 1311275 h 1867105"/>
              <a:gd name="connsiteX296-4783" fmla="*/ 701675 w 1759489"/>
              <a:gd name="connsiteY296-4784" fmla="*/ 1301750 h 1867105"/>
              <a:gd name="connsiteX297-4785" fmla="*/ 708025 w 1759489"/>
              <a:gd name="connsiteY297-4786" fmla="*/ 1292225 h 1867105"/>
              <a:gd name="connsiteX298-4787" fmla="*/ 714375 w 1759489"/>
              <a:gd name="connsiteY298-4788" fmla="*/ 1266825 h 1867105"/>
              <a:gd name="connsiteX299-4789" fmla="*/ 717550 w 1759489"/>
              <a:gd name="connsiteY299-4790" fmla="*/ 1257300 h 1867105"/>
              <a:gd name="connsiteX300-4791" fmla="*/ 723900 w 1759489"/>
              <a:gd name="connsiteY300-4792" fmla="*/ 1247775 h 1867105"/>
              <a:gd name="connsiteX301-4793" fmla="*/ 736600 w 1759489"/>
              <a:gd name="connsiteY301-4794" fmla="*/ 1228725 h 1867105"/>
              <a:gd name="connsiteX302-4795" fmla="*/ 762000 w 1759489"/>
              <a:gd name="connsiteY302-4796" fmla="*/ 1222375 h 1867105"/>
              <a:gd name="connsiteX303-4797" fmla="*/ 879475 w 1759489"/>
              <a:gd name="connsiteY303-4798" fmla="*/ 1228725 h 1867105"/>
              <a:gd name="connsiteX304-4799" fmla="*/ 892175 w 1759489"/>
              <a:gd name="connsiteY304-4800" fmla="*/ 1231900 h 1867105"/>
              <a:gd name="connsiteX305-4801" fmla="*/ 908050 w 1759489"/>
              <a:gd name="connsiteY305-4802" fmla="*/ 1247775 h 1867105"/>
              <a:gd name="connsiteX306-4803" fmla="*/ 917575 w 1759489"/>
              <a:gd name="connsiteY306-4804" fmla="*/ 1254125 h 1867105"/>
              <a:gd name="connsiteX307-4805" fmla="*/ 927100 w 1759489"/>
              <a:gd name="connsiteY307-4806" fmla="*/ 1263650 h 1867105"/>
              <a:gd name="connsiteX308-4807" fmla="*/ 946150 w 1759489"/>
              <a:gd name="connsiteY308-4808" fmla="*/ 1276350 h 1867105"/>
              <a:gd name="connsiteX309-4809" fmla="*/ 962025 w 1759489"/>
              <a:gd name="connsiteY309-4810" fmla="*/ 1292225 h 1867105"/>
              <a:gd name="connsiteX310-4811" fmla="*/ 968375 w 1759489"/>
              <a:gd name="connsiteY310-4812" fmla="*/ 1301750 h 1867105"/>
              <a:gd name="connsiteX311-4813" fmla="*/ 977900 w 1759489"/>
              <a:gd name="connsiteY311-4814" fmla="*/ 1308100 h 1867105"/>
              <a:gd name="connsiteX312-4815" fmla="*/ 1000125 w 1759489"/>
              <a:gd name="connsiteY312-4816" fmla="*/ 1320800 h 1867105"/>
              <a:gd name="connsiteX313-4817" fmla="*/ 1012825 w 1759489"/>
              <a:gd name="connsiteY313-4818" fmla="*/ 1339850 h 1867105"/>
              <a:gd name="connsiteX314-4819" fmla="*/ 1019175 w 1759489"/>
              <a:gd name="connsiteY314-4820" fmla="*/ 1349375 h 1867105"/>
              <a:gd name="connsiteX315-4821" fmla="*/ 1028700 w 1759489"/>
              <a:gd name="connsiteY315-4822" fmla="*/ 1368425 h 1867105"/>
              <a:gd name="connsiteX316-4823" fmla="*/ 1038225 w 1759489"/>
              <a:gd name="connsiteY316-4824" fmla="*/ 1371600 h 1867105"/>
              <a:gd name="connsiteX317-4825" fmla="*/ 1054100 w 1759489"/>
              <a:gd name="connsiteY317-4826" fmla="*/ 1384300 h 1867105"/>
              <a:gd name="connsiteX318-4827" fmla="*/ 1060450 w 1759489"/>
              <a:gd name="connsiteY318-4828" fmla="*/ 1393825 h 1867105"/>
              <a:gd name="connsiteX319-4829" fmla="*/ 1130300 w 1759489"/>
              <a:gd name="connsiteY319-4830" fmla="*/ 1390650 h 1867105"/>
              <a:gd name="connsiteX320-4831" fmla="*/ 1136650 w 1759489"/>
              <a:gd name="connsiteY320-4832" fmla="*/ 1381125 h 1867105"/>
              <a:gd name="connsiteX321-4833" fmla="*/ 1146175 w 1759489"/>
              <a:gd name="connsiteY321-4834" fmla="*/ 1374775 h 1867105"/>
              <a:gd name="connsiteX322-4835" fmla="*/ 1152525 w 1759489"/>
              <a:gd name="connsiteY322-4836" fmla="*/ 1365250 h 1867105"/>
              <a:gd name="connsiteX323-4837" fmla="*/ 1168400 w 1759489"/>
              <a:gd name="connsiteY323-4838" fmla="*/ 1362075 h 1867105"/>
              <a:gd name="connsiteX324-4839" fmla="*/ 1177925 w 1759489"/>
              <a:gd name="connsiteY324-4840" fmla="*/ 1358900 h 1867105"/>
              <a:gd name="connsiteX325-4841" fmla="*/ 1244600 w 1759489"/>
              <a:gd name="connsiteY325-4842" fmla="*/ 1346200 h 1867105"/>
              <a:gd name="connsiteX326-4843" fmla="*/ 1254125 w 1759489"/>
              <a:gd name="connsiteY326-4844" fmla="*/ 1343025 h 1867105"/>
              <a:gd name="connsiteX327-4845" fmla="*/ 1273175 w 1759489"/>
              <a:gd name="connsiteY327-4846" fmla="*/ 1330325 h 1867105"/>
              <a:gd name="connsiteX328-4847" fmla="*/ 1279525 w 1759489"/>
              <a:gd name="connsiteY328-4848" fmla="*/ 1320800 h 1867105"/>
              <a:gd name="connsiteX329-4849" fmla="*/ 1311275 w 1759489"/>
              <a:gd name="connsiteY329-4850" fmla="*/ 1330325 h 1867105"/>
              <a:gd name="connsiteX330-4851" fmla="*/ 1323975 w 1759489"/>
              <a:gd name="connsiteY330-4852" fmla="*/ 1333500 h 1867105"/>
              <a:gd name="connsiteX331-4853" fmla="*/ 1365250 w 1759489"/>
              <a:gd name="connsiteY331-4854" fmla="*/ 1339850 h 1867105"/>
              <a:gd name="connsiteX332-4855" fmla="*/ 1371600 w 1759489"/>
              <a:gd name="connsiteY332-4856" fmla="*/ 1349375 h 1867105"/>
              <a:gd name="connsiteX333-4857" fmla="*/ 1381125 w 1759489"/>
              <a:gd name="connsiteY333-4858" fmla="*/ 1368425 h 1867105"/>
              <a:gd name="connsiteX334-4859" fmla="*/ 1390650 w 1759489"/>
              <a:gd name="connsiteY334-4860" fmla="*/ 1371600 h 1867105"/>
              <a:gd name="connsiteX335-4861" fmla="*/ 1425575 w 1759489"/>
              <a:gd name="connsiteY335-4862" fmla="*/ 1368425 h 1867105"/>
              <a:gd name="connsiteX336-4863" fmla="*/ 1428750 w 1759489"/>
              <a:gd name="connsiteY336-4864" fmla="*/ 1358900 h 1867105"/>
              <a:gd name="connsiteX337-4865" fmla="*/ 1438275 w 1759489"/>
              <a:gd name="connsiteY337-4866" fmla="*/ 1355725 h 1867105"/>
              <a:gd name="connsiteX338-4867" fmla="*/ 1447800 w 1759489"/>
              <a:gd name="connsiteY338-4868" fmla="*/ 1336675 h 1867105"/>
              <a:gd name="connsiteX339-4869" fmla="*/ 1457325 w 1759489"/>
              <a:gd name="connsiteY339-4870" fmla="*/ 1333500 h 1867105"/>
              <a:gd name="connsiteX340-4871" fmla="*/ 1476375 w 1759489"/>
              <a:gd name="connsiteY340-4872" fmla="*/ 1320800 h 1867105"/>
              <a:gd name="connsiteX341-4873" fmla="*/ 1485900 w 1759489"/>
              <a:gd name="connsiteY341-4874" fmla="*/ 1317625 h 1867105"/>
              <a:gd name="connsiteX342-4875" fmla="*/ 1504950 w 1759489"/>
              <a:gd name="connsiteY342-4876" fmla="*/ 1304925 h 1867105"/>
              <a:gd name="connsiteX343-4877" fmla="*/ 1514475 w 1759489"/>
              <a:gd name="connsiteY343-4878" fmla="*/ 1301750 h 1867105"/>
              <a:gd name="connsiteX344-4879" fmla="*/ 1533525 w 1759489"/>
              <a:gd name="connsiteY344-4880" fmla="*/ 1285875 h 1867105"/>
              <a:gd name="connsiteX345-4881" fmla="*/ 1536700 w 1759489"/>
              <a:gd name="connsiteY345-4882" fmla="*/ 1273175 h 1867105"/>
              <a:gd name="connsiteX346-4883" fmla="*/ 1565275 w 1759489"/>
              <a:gd name="connsiteY346-4884" fmla="*/ 1250950 h 1867105"/>
              <a:gd name="connsiteX347-4885" fmla="*/ 1574800 w 1759489"/>
              <a:gd name="connsiteY347-4886" fmla="*/ 1244600 h 1867105"/>
              <a:gd name="connsiteX348-4887" fmla="*/ 1635125 w 1759489"/>
              <a:gd name="connsiteY348-4888" fmla="*/ 1238250 h 1867105"/>
              <a:gd name="connsiteX349-4889" fmla="*/ 1641475 w 1759489"/>
              <a:gd name="connsiteY349-4890" fmla="*/ 1206500 h 1867105"/>
              <a:gd name="connsiteX350-4891" fmla="*/ 1654175 w 1759489"/>
              <a:gd name="connsiteY350-4892" fmla="*/ 1162050 h 1867105"/>
              <a:gd name="connsiteX351-4893" fmla="*/ 1663700 w 1759489"/>
              <a:gd name="connsiteY351-4894" fmla="*/ 1092200 h 1867105"/>
              <a:gd name="connsiteX352-4895" fmla="*/ 1673225 w 1759489"/>
              <a:gd name="connsiteY352-4896" fmla="*/ 1073150 h 1867105"/>
              <a:gd name="connsiteX353-4897" fmla="*/ 1676400 w 1759489"/>
              <a:gd name="connsiteY353-4898" fmla="*/ 1063625 h 1867105"/>
              <a:gd name="connsiteX354-4899" fmla="*/ 1682750 w 1759489"/>
              <a:gd name="connsiteY354-4900" fmla="*/ 1054100 h 1867105"/>
              <a:gd name="connsiteX355-4901" fmla="*/ 1698625 w 1759489"/>
              <a:gd name="connsiteY355-4902" fmla="*/ 1028700 h 1867105"/>
              <a:gd name="connsiteX356-4903" fmla="*/ 1708150 w 1759489"/>
              <a:gd name="connsiteY356-4904" fmla="*/ 1006475 h 1867105"/>
              <a:gd name="connsiteX357-4905" fmla="*/ 1720850 w 1759489"/>
              <a:gd name="connsiteY357-4906" fmla="*/ 987425 h 1867105"/>
              <a:gd name="connsiteX358-4907" fmla="*/ 1730375 w 1759489"/>
              <a:gd name="connsiteY358-4908" fmla="*/ 981075 h 1867105"/>
              <a:gd name="connsiteX359-4909" fmla="*/ 1746250 w 1759489"/>
              <a:gd name="connsiteY359-4910" fmla="*/ 958850 h 1867105"/>
              <a:gd name="connsiteX360-4911" fmla="*/ 1758950 w 1759489"/>
              <a:gd name="connsiteY360-4912" fmla="*/ 949325 h 1867105"/>
              <a:gd name="connsiteX361-4913" fmla="*/ 1755775 w 1759489"/>
              <a:gd name="connsiteY361-4914" fmla="*/ 914400 h 1867105"/>
              <a:gd name="connsiteX362-4915" fmla="*/ 1730375 w 1759489"/>
              <a:gd name="connsiteY362-4916" fmla="*/ 908050 h 1867105"/>
              <a:gd name="connsiteX363-4917" fmla="*/ 1711325 w 1759489"/>
              <a:gd name="connsiteY363-4918" fmla="*/ 898525 h 1867105"/>
              <a:gd name="connsiteX364-4919" fmla="*/ 1701800 w 1759489"/>
              <a:gd name="connsiteY364-4920" fmla="*/ 895350 h 1867105"/>
              <a:gd name="connsiteX365-4921" fmla="*/ 1682750 w 1759489"/>
              <a:gd name="connsiteY365-4922" fmla="*/ 876300 h 1867105"/>
              <a:gd name="connsiteX366-4923" fmla="*/ 1670050 w 1759489"/>
              <a:gd name="connsiteY366-4924" fmla="*/ 857250 h 1867105"/>
              <a:gd name="connsiteX367-4925" fmla="*/ 1663700 w 1759489"/>
              <a:gd name="connsiteY367-4926" fmla="*/ 831850 h 1867105"/>
              <a:gd name="connsiteX368-4927" fmla="*/ 1654175 w 1759489"/>
              <a:gd name="connsiteY368-4928" fmla="*/ 828675 h 1867105"/>
              <a:gd name="connsiteX369-4929" fmla="*/ 1628775 w 1759489"/>
              <a:gd name="connsiteY369-4930" fmla="*/ 819150 h 1867105"/>
              <a:gd name="connsiteX370-4931" fmla="*/ 1619250 w 1759489"/>
              <a:gd name="connsiteY370-4932" fmla="*/ 815975 h 1867105"/>
              <a:gd name="connsiteX371-4933" fmla="*/ 1609725 w 1759489"/>
              <a:gd name="connsiteY371-4934" fmla="*/ 809625 h 1867105"/>
              <a:gd name="connsiteX372-4935" fmla="*/ 1555750 w 1759489"/>
              <a:gd name="connsiteY372-4936" fmla="*/ 806450 h 1867105"/>
              <a:gd name="connsiteX373-4937" fmla="*/ 1555750 w 1759489"/>
              <a:gd name="connsiteY373-4938" fmla="*/ 762000 h 1867105"/>
              <a:gd name="connsiteX374-4939" fmla="*/ 1565275 w 1759489"/>
              <a:gd name="connsiteY374-4940" fmla="*/ 758825 h 1867105"/>
              <a:gd name="connsiteX375-4941" fmla="*/ 1558925 w 1759489"/>
              <a:gd name="connsiteY375-4942" fmla="*/ 749300 h 1867105"/>
              <a:gd name="connsiteX376-4943" fmla="*/ 1555750 w 1759489"/>
              <a:gd name="connsiteY376-4944" fmla="*/ 736600 h 1867105"/>
              <a:gd name="connsiteX377-4945" fmla="*/ 1549400 w 1759489"/>
              <a:gd name="connsiteY377-4946" fmla="*/ 708025 h 1867105"/>
              <a:gd name="connsiteX378-4947" fmla="*/ 1543050 w 1759489"/>
              <a:gd name="connsiteY378-4948" fmla="*/ 698500 h 1867105"/>
              <a:gd name="connsiteX379-4949" fmla="*/ 1539875 w 1759489"/>
              <a:gd name="connsiteY379-4950" fmla="*/ 688975 h 1867105"/>
              <a:gd name="connsiteX380-4951" fmla="*/ 1533525 w 1759489"/>
              <a:gd name="connsiteY380-4952" fmla="*/ 679450 h 1867105"/>
              <a:gd name="connsiteX381-4953" fmla="*/ 1527175 w 1759489"/>
              <a:gd name="connsiteY381-4954" fmla="*/ 666750 h 1867105"/>
              <a:gd name="connsiteX382-4955" fmla="*/ 1530350 w 1759489"/>
              <a:gd name="connsiteY382-4956" fmla="*/ 615950 h 1867105"/>
              <a:gd name="connsiteX383-4957" fmla="*/ 1533525 w 1759489"/>
              <a:gd name="connsiteY383-4958" fmla="*/ 606425 h 1867105"/>
              <a:gd name="connsiteX384-4959" fmla="*/ 1546225 w 1759489"/>
              <a:gd name="connsiteY384-4960" fmla="*/ 603250 h 1867105"/>
              <a:gd name="connsiteX385-4961" fmla="*/ 1552575 w 1759489"/>
              <a:gd name="connsiteY385-4962" fmla="*/ 593725 h 1867105"/>
              <a:gd name="connsiteX386-4963" fmla="*/ 1555750 w 1759489"/>
              <a:gd name="connsiteY386-4964" fmla="*/ 581025 h 1867105"/>
              <a:gd name="connsiteX387-4965" fmla="*/ 1558925 w 1759489"/>
              <a:gd name="connsiteY387-4966" fmla="*/ 571500 h 1867105"/>
              <a:gd name="connsiteX388-4967" fmla="*/ 1555750 w 1759489"/>
              <a:gd name="connsiteY388-4968" fmla="*/ 549275 h 1867105"/>
              <a:gd name="connsiteX389-4969" fmla="*/ 1520825 w 1759489"/>
              <a:gd name="connsiteY389-4970" fmla="*/ 539750 h 1867105"/>
              <a:gd name="connsiteX390-4971" fmla="*/ 1504950 w 1759489"/>
              <a:gd name="connsiteY390-4972" fmla="*/ 523875 h 1867105"/>
              <a:gd name="connsiteX391-4973" fmla="*/ 1517650 w 1759489"/>
              <a:gd name="connsiteY391-4974" fmla="*/ 514350 h 1867105"/>
              <a:gd name="connsiteX392-4975" fmla="*/ 1520825 w 1759489"/>
              <a:gd name="connsiteY392-4976" fmla="*/ 504825 h 1867105"/>
              <a:gd name="connsiteX393-4977" fmla="*/ 1539875 w 1759489"/>
              <a:gd name="connsiteY393-4978" fmla="*/ 498475 h 1867105"/>
              <a:gd name="connsiteX394-4979" fmla="*/ 1552575 w 1759489"/>
              <a:gd name="connsiteY394-4980" fmla="*/ 476250 h 1867105"/>
              <a:gd name="connsiteX395-4981" fmla="*/ 1558925 w 1759489"/>
              <a:gd name="connsiteY395-4982" fmla="*/ 466725 h 1867105"/>
              <a:gd name="connsiteX396-4983" fmla="*/ 1562100 w 1759489"/>
              <a:gd name="connsiteY396-4984" fmla="*/ 457200 h 1867105"/>
              <a:gd name="connsiteX397-4985" fmla="*/ 1568450 w 1759489"/>
              <a:gd name="connsiteY397-4986" fmla="*/ 434975 h 1867105"/>
              <a:gd name="connsiteX398-4987" fmla="*/ 1565275 w 1759489"/>
              <a:gd name="connsiteY398-4988" fmla="*/ 393700 h 1867105"/>
              <a:gd name="connsiteX399-4989" fmla="*/ 1562100 w 1759489"/>
              <a:gd name="connsiteY399-4990" fmla="*/ 384175 h 1867105"/>
              <a:gd name="connsiteX400-4991" fmla="*/ 1581150 w 1759489"/>
              <a:gd name="connsiteY400-4992" fmla="*/ 330200 h 1867105"/>
              <a:gd name="connsiteX401-4993" fmla="*/ 1679575 w 1759489"/>
              <a:gd name="connsiteY401-4994" fmla="*/ 320675 h 1867105"/>
              <a:gd name="connsiteX402-4995" fmla="*/ 1698625 w 1759489"/>
              <a:gd name="connsiteY402-4996" fmla="*/ 311150 h 1867105"/>
              <a:gd name="connsiteX403-4997" fmla="*/ 1708150 w 1759489"/>
              <a:gd name="connsiteY403-4998" fmla="*/ 307975 h 1867105"/>
              <a:gd name="connsiteX404-4999" fmla="*/ 1724025 w 1759489"/>
              <a:gd name="connsiteY404-5000" fmla="*/ 301625 h 1867105"/>
              <a:gd name="connsiteX405-5001" fmla="*/ 1739900 w 1759489"/>
              <a:gd name="connsiteY405-5002" fmla="*/ 282575 h 1867105"/>
              <a:gd name="connsiteX406-5003" fmla="*/ 1736725 w 1759489"/>
              <a:gd name="connsiteY406-5004" fmla="*/ 273050 h 1867105"/>
              <a:gd name="connsiteX407-5005" fmla="*/ 1704975 w 1759489"/>
              <a:gd name="connsiteY407-5006" fmla="*/ 266700 h 1867105"/>
              <a:gd name="connsiteX408-5007" fmla="*/ 1701800 w 1759489"/>
              <a:gd name="connsiteY408-5008" fmla="*/ 254000 h 1867105"/>
              <a:gd name="connsiteX409-5009" fmla="*/ 1698625 w 1759489"/>
              <a:gd name="connsiteY409-5010" fmla="*/ 238125 h 1867105"/>
              <a:gd name="connsiteX410-5011" fmla="*/ 1689100 w 1759489"/>
              <a:gd name="connsiteY410-5012" fmla="*/ 225425 h 1867105"/>
              <a:gd name="connsiteX411-5013" fmla="*/ 1682750 w 1759489"/>
              <a:gd name="connsiteY411-5014" fmla="*/ 215900 h 1867105"/>
              <a:gd name="connsiteX412-5015" fmla="*/ 1692275 w 1759489"/>
              <a:gd name="connsiteY412-5016" fmla="*/ 180975 h 1867105"/>
              <a:gd name="connsiteX413-5017" fmla="*/ 1727200 w 1759489"/>
              <a:gd name="connsiteY413-5018" fmla="*/ 174625 h 1867105"/>
              <a:gd name="connsiteX414-5019" fmla="*/ 1746250 w 1759489"/>
              <a:gd name="connsiteY414-5020" fmla="*/ 171450 h 1867105"/>
              <a:gd name="connsiteX415-5021" fmla="*/ 1758950 w 1759489"/>
              <a:gd name="connsiteY415-5022" fmla="*/ 127000 h 1867105"/>
              <a:gd name="connsiteX416-5023" fmla="*/ 1752600 w 1759489"/>
              <a:gd name="connsiteY416-5024" fmla="*/ 101600 h 1867105"/>
              <a:gd name="connsiteX417-5025" fmla="*/ 1755775 w 1759489"/>
              <a:gd name="connsiteY417-5026" fmla="*/ 88900 h 1867105"/>
              <a:gd name="connsiteX418-5027" fmla="*/ 1758950 w 1759489"/>
              <a:gd name="connsiteY418-5028" fmla="*/ 76200 h 1867105"/>
              <a:gd name="connsiteX0-5029" fmla="*/ 1758950 w 1759489"/>
              <a:gd name="connsiteY0-5030" fmla="*/ 76200 h 1867105"/>
              <a:gd name="connsiteX1-5031" fmla="*/ 1755775 w 1759489"/>
              <a:gd name="connsiteY1-5032" fmla="*/ 60325 h 1867105"/>
              <a:gd name="connsiteX2-5033" fmla="*/ 1749425 w 1759489"/>
              <a:gd name="connsiteY2-5034" fmla="*/ 50800 h 1867105"/>
              <a:gd name="connsiteX3-5035" fmla="*/ 1746250 w 1759489"/>
              <a:gd name="connsiteY3-5036" fmla="*/ 41275 h 1867105"/>
              <a:gd name="connsiteX4-5037" fmla="*/ 1739900 w 1759489"/>
              <a:gd name="connsiteY4-5038" fmla="*/ 31750 h 1867105"/>
              <a:gd name="connsiteX5-5039" fmla="*/ 1724025 w 1759489"/>
              <a:gd name="connsiteY5-5040" fmla="*/ 3175 h 1867105"/>
              <a:gd name="connsiteX6-5041" fmla="*/ 1714500 w 1759489"/>
              <a:gd name="connsiteY6-5042" fmla="*/ 0 h 1867105"/>
              <a:gd name="connsiteX7-5043" fmla="*/ 1689100 w 1759489"/>
              <a:gd name="connsiteY7-5044" fmla="*/ 6350 h 1867105"/>
              <a:gd name="connsiteX8-5045" fmla="*/ 1666875 w 1759489"/>
              <a:gd name="connsiteY8-5046" fmla="*/ 15875 h 1867105"/>
              <a:gd name="connsiteX9-5047" fmla="*/ 1552575 w 1759489"/>
              <a:gd name="connsiteY9-5048" fmla="*/ 19050 h 1867105"/>
              <a:gd name="connsiteX10-5049" fmla="*/ 1543050 w 1759489"/>
              <a:gd name="connsiteY10-5050" fmla="*/ 28575 h 1867105"/>
              <a:gd name="connsiteX11-5051" fmla="*/ 1533525 w 1759489"/>
              <a:gd name="connsiteY11-5052" fmla="*/ 31750 h 1867105"/>
              <a:gd name="connsiteX12-5053" fmla="*/ 1530350 w 1759489"/>
              <a:gd name="connsiteY12-5054" fmla="*/ 41275 h 1867105"/>
              <a:gd name="connsiteX13-5055" fmla="*/ 1524000 w 1759489"/>
              <a:gd name="connsiteY13-5056" fmla="*/ 50800 h 1867105"/>
              <a:gd name="connsiteX14-5057" fmla="*/ 1527175 w 1759489"/>
              <a:gd name="connsiteY14-5058" fmla="*/ 98425 h 1867105"/>
              <a:gd name="connsiteX15-5059" fmla="*/ 1533525 w 1759489"/>
              <a:gd name="connsiteY15-5060" fmla="*/ 107950 h 1867105"/>
              <a:gd name="connsiteX16-5061" fmla="*/ 1552575 w 1759489"/>
              <a:gd name="connsiteY16-5062" fmla="*/ 114300 h 1867105"/>
              <a:gd name="connsiteX17-5063" fmla="*/ 1558925 w 1759489"/>
              <a:gd name="connsiteY17-5064" fmla="*/ 139700 h 1867105"/>
              <a:gd name="connsiteX18-5065" fmla="*/ 1565275 w 1759489"/>
              <a:gd name="connsiteY18-5066" fmla="*/ 149225 h 1867105"/>
              <a:gd name="connsiteX19-5067" fmla="*/ 1562100 w 1759489"/>
              <a:gd name="connsiteY19-5068" fmla="*/ 168275 h 1867105"/>
              <a:gd name="connsiteX20-5069" fmla="*/ 1536700 w 1759489"/>
              <a:gd name="connsiteY20-5070" fmla="*/ 184150 h 1867105"/>
              <a:gd name="connsiteX21-5071" fmla="*/ 1527175 w 1759489"/>
              <a:gd name="connsiteY21-5072" fmla="*/ 190500 h 1867105"/>
              <a:gd name="connsiteX22-5073" fmla="*/ 1508125 w 1759489"/>
              <a:gd name="connsiteY22-5074" fmla="*/ 196850 h 1867105"/>
              <a:gd name="connsiteX23-5075" fmla="*/ 1498600 w 1759489"/>
              <a:gd name="connsiteY23-5076" fmla="*/ 200025 h 1867105"/>
              <a:gd name="connsiteX24-5077" fmla="*/ 1447800 w 1759489"/>
              <a:gd name="connsiteY24-5078" fmla="*/ 196850 h 1867105"/>
              <a:gd name="connsiteX25-5079" fmla="*/ 1444625 w 1759489"/>
              <a:gd name="connsiteY25-5080" fmla="*/ 187325 h 1867105"/>
              <a:gd name="connsiteX26-5081" fmla="*/ 1457325 w 1759489"/>
              <a:gd name="connsiteY26-5082" fmla="*/ 165100 h 1867105"/>
              <a:gd name="connsiteX27-5083" fmla="*/ 1460500 w 1759489"/>
              <a:gd name="connsiteY27-5084" fmla="*/ 155575 h 1867105"/>
              <a:gd name="connsiteX28-5085" fmla="*/ 1479550 w 1759489"/>
              <a:gd name="connsiteY28-5086" fmla="*/ 152400 h 1867105"/>
              <a:gd name="connsiteX29-5087" fmla="*/ 1489075 w 1759489"/>
              <a:gd name="connsiteY29-5088" fmla="*/ 146050 h 1867105"/>
              <a:gd name="connsiteX30-5089" fmla="*/ 1482725 w 1759489"/>
              <a:gd name="connsiteY30-5090" fmla="*/ 101600 h 1867105"/>
              <a:gd name="connsiteX31-5091" fmla="*/ 1470025 w 1759489"/>
              <a:gd name="connsiteY31-5092" fmla="*/ 82550 h 1867105"/>
              <a:gd name="connsiteX32-5093" fmla="*/ 1466850 w 1759489"/>
              <a:gd name="connsiteY32-5094" fmla="*/ 53975 h 1867105"/>
              <a:gd name="connsiteX33-5095" fmla="*/ 1444625 w 1759489"/>
              <a:gd name="connsiteY33-5096" fmla="*/ 66675 h 1867105"/>
              <a:gd name="connsiteX34-5097" fmla="*/ 1431925 w 1759489"/>
              <a:gd name="connsiteY34-5098" fmla="*/ 85725 h 1867105"/>
              <a:gd name="connsiteX35-5099" fmla="*/ 1425575 w 1759489"/>
              <a:gd name="connsiteY35-5100" fmla="*/ 95250 h 1867105"/>
              <a:gd name="connsiteX36-5101" fmla="*/ 1419225 w 1759489"/>
              <a:gd name="connsiteY36-5102" fmla="*/ 114300 h 1867105"/>
              <a:gd name="connsiteX37-5103" fmla="*/ 1416050 w 1759489"/>
              <a:gd name="connsiteY37-5104" fmla="*/ 123825 h 1867105"/>
              <a:gd name="connsiteX38-5105" fmla="*/ 1409700 w 1759489"/>
              <a:gd name="connsiteY38-5106" fmla="*/ 133350 h 1867105"/>
              <a:gd name="connsiteX39-5107" fmla="*/ 1406525 w 1759489"/>
              <a:gd name="connsiteY39-5108" fmla="*/ 146050 h 1867105"/>
              <a:gd name="connsiteX40-5109" fmla="*/ 1403350 w 1759489"/>
              <a:gd name="connsiteY40-5110" fmla="*/ 168275 h 1867105"/>
              <a:gd name="connsiteX41-5111" fmla="*/ 1393825 w 1759489"/>
              <a:gd name="connsiteY41-5112" fmla="*/ 174625 h 1867105"/>
              <a:gd name="connsiteX42-5113" fmla="*/ 1377950 w 1759489"/>
              <a:gd name="connsiteY42-5114" fmla="*/ 190500 h 1867105"/>
              <a:gd name="connsiteX43-5115" fmla="*/ 1371600 w 1759489"/>
              <a:gd name="connsiteY43-5116" fmla="*/ 200025 h 1867105"/>
              <a:gd name="connsiteX44-5117" fmla="*/ 1352550 w 1759489"/>
              <a:gd name="connsiteY44-5118" fmla="*/ 212725 h 1867105"/>
              <a:gd name="connsiteX45-5119" fmla="*/ 1343025 w 1759489"/>
              <a:gd name="connsiteY45-5120" fmla="*/ 219075 h 1867105"/>
              <a:gd name="connsiteX46-5121" fmla="*/ 1323975 w 1759489"/>
              <a:gd name="connsiteY46-5122" fmla="*/ 225425 h 1867105"/>
              <a:gd name="connsiteX47-5123" fmla="*/ 1327150 w 1759489"/>
              <a:gd name="connsiteY47-5124" fmla="*/ 234950 h 1867105"/>
              <a:gd name="connsiteX48-5125" fmla="*/ 1346200 w 1759489"/>
              <a:gd name="connsiteY48-5126" fmla="*/ 241300 h 1867105"/>
              <a:gd name="connsiteX49-5127" fmla="*/ 1358900 w 1759489"/>
              <a:gd name="connsiteY49-5128" fmla="*/ 254000 h 1867105"/>
              <a:gd name="connsiteX50-5129" fmla="*/ 1368425 w 1759489"/>
              <a:gd name="connsiteY50-5130" fmla="*/ 276225 h 1867105"/>
              <a:gd name="connsiteX51-5131" fmla="*/ 1387475 w 1759489"/>
              <a:gd name="connsiteY51-5132" fmla="*/ 288925 h 1867105"/>
              <a:gd name="connsiteX52-5133" fmla="*/ 1409700 w 1759489"/>
              <a:gd name="connsiteY52-5134" fmla="*/ 295275 h 1867105"/>
              <a:gd name="connsiteX53-5135" fmla="*/ 1419225 w 1759489"/>
              <a:gd name="connsiteY53-5136" fmla="*/ 298450 h 1867105"/>
              <a:gd name="connsiteX54-5137" fmla="*/ 1400175 w 1759489"/>
              <a:gd name="connsiteY54-5138" fmla="*/ 311150 h 1867105"/>
              <a:gd name="connsiteX55-5139" fmla="*/ 1349375 w 1759489"/>
              <a:gd name="connsiteY55-5140" fmla="*/ 317500 h 1867105"/>
              <a:gd name="connsiteX56-5141" fmla="*/ 1330325 w 1759489"/>
              <a:gd name="connsiteY56-5142" fmla="*/ 327025 h 1867105"/>
              <a:gd name="connsiteX57-5143" fmla="*/ 1308100 w 1759489"/>
              <a:gd name="connsiteY57-5144" fmla="*/ 352425 h 1867105"/>
              <a:gd name="connsiteX58-5145" fmla="*/ 1301750 w 1759489"/>
              <a:gd name="connsiteY58-5146" fmla="*/ 361950 h 1867105"/>
              <a:gd name="connsiteX59-5147" fmla="*/ 1260475 w 1759489"/>
              <a:gd name="connsiteY59-5148" fmla="*/ 365125 h 1867105"/>
              <a:gd name="connsiteX60-5149" fmla="*/ 1254125 w 1759489"/>
              <a:gd name="connsiteY60-5150" fmla="*/ 355600 h 1867105"/>
              <a:gd name="connsiteX61-5151" fmla="*/ 1203325 w 1759489"/>
              <a:gd name="connsiteY61-5152" fmla="*/ 346075 h 1867105"/>
              <a:gd name="connsiteX62-5153" fmla="*/ 1216025 w 1759489"/>
              <a:gd name="connsiteY62-5154" fmla="*/ 349250 h 1867105"/>
              <a:gd name="connsiteX63-5155" fmla="*/ 1219200 w 1759489"/>
              <a:gd name="connsiteY63-5156" fmla="*/ 396875 h 1867105"/>
              <a:gd name="connsiteX64-5157" fmla="*/ 1190625 w 1759489"/>
              <a:gd name="connsiteY64-5158" fmla="*/ 393700 h 1867105"/>
              <a:gd name="connsiteX65-5159" fmla="*/ 1171575 w 1759489"/>
              <a:gd name="connsiteY65-5160" fmla="*/ 384175 h 1867105"/>
              <a:gd name="connsiteX66-5161" fmla="*/ 1117600 w 1759489"/>
              <a:gd name="connsiteY66-5162" fmla="*/ 381000 h 1867105"/>
              <a:gd name="connsiteX67-5163" fmla="*/ 1079500 w 1759489"/>
              <a:gd name="connsiteY67-5164" fmla="*/ 381000 h 1867105"/>
              <a:gd name="connsiteX68-5165" fmla="*/ 1041400 w 1759489"/>
              <a:gd name="connsiteY68-5166" fmla="*/ 384175 h 1867105"/>
              <a:gd name="connsiteX69-5167" fmla="*/ 1019175 w 1759489"/>
              <a:gd name="connsiteY69-5168" fmla="*/ 390525 h 1867105"/>
              <a:gd name="connsiteX70-5169" fmla="*/ 1009650 w 1759489"/>
              <a:gd name="connsiteY70-5170" fmla="*/ 396875 h 1867105"/>
              <a:gd name="connsiteX71-5171" fmla="*/ 955675 w 1759489"/>
              <a:gd name="connsiteY71-5172" fmla="*/ 400050 h 1867105"/>
              <a:gd name="connsiteX72-5173" fmla="*/ 946150 w 1759489"/>
              <a:gd name="connsiteY72-5174" fmla="*/ 466725 h 1867105"/>
              <a:gd name="connsiteX73-5175" fmla="*/ 936625 w 1759489"/>
              <a:gd name="connsiteY73-5176" fmla="*/ 476250 h 1867105"/>
              <a:gd name="connsiteX74-5177" fmla="*/ 927100 w 1759489"/>
              <a:gd name="connsiteY74-5178" fmla="*/ 495300 h 1867105"/>
              <a:gd name="connsiteX75-5179" fmla="*/ 920750 w 1759489"/>
              <a:gd name="connsiteY75-5180" fmla="*/ 504825 h 1867105"/>
              <a:gd name="connsiteX76-5181" fmla="*/ 923925 w 1759489"/>
              <a:gd name="connsiteY76-5182" fmla="*/ 514350 h 1867105"/>
              <a:gd name="connsiteX77-5183" fmla="*/ 920750 w 1759489"/>
              <a:gd name="connsiteY77-5184" fmla="*/ 530225 h 1867105"/>
              <a:gd name="connsiteX78-5185" fmla="*/ 889000 w 1759489"/>
              <a:gd name="connsiteY78-5186" fmla="*/ 546100 h 1867105"/>
              <a:gd name="connsiteX79-5187" fmla="*/ 879475 w 1759489"/>
              <a:gd name="connsiteY79-5188" fmla="*/ 549275 h 1867105"/>
              <a:gd name="connsiteX80-5189" fmla="*/ 860425 w 1759489"/>
              <a:gd name="connsiteY80-5190" fmla="*/ 552450 h 1867105"/>
              <a:gd name="connsiteX81-5191" fmla="*/ 850900 w 1759489"/>
              <a:gd name="connsiteY81-5192" fmla="*/ 555625 h 1867105"/>
              <a:gd name="connsiteX82-5193" fmla="*/ 768350 w 1759489"/>
              <a:gd name="connsiteY82-5194" fmla="*/ 568325 h 1867105"/>
              <a:gd name="connsiteX83-5195" fmla="*/ 746125 w 1759489"/>
              <a:gd name="connsiteY83-5196" fmla="*/ 571500 h 1867105"/>
              <a:gd name="connsiteX84-5197" fmla="*/ 742950 w 1759489"/>
              <a:gd name="connsiteY84-5198" fmla="*/ 581025 h 1867105"/>
              <a:gd name="connsiteX85-5199" fmla="*/ 730250 w 1759489"/>
              <a:gd name="connsiteY85-5200" fmla="*/ 584200 h 1867105"/>
              <a:gd name="connsiteX86-5201" fmla="*/ 708025 w 1759489"/>
              <a:gd name="connsiteY86-5202" fmla="*/ 593725 h 1867105"/>
              <a:gd name="connsiteX87-5203" fmla="*/ 704850 w 1759489"/>
              <a:gd name="connsiteY87-5204" fmla="*/ 603250 h 1867105"/>
              <a:gd name="connsiteX88-5205" fmla="*/ 717550 w 1759489"/>
              <a:gd name="connsiteY88-5206" fmla="*/ 619125 h 1867105"/>
              <a:gd name="connsiteX89-5207" fmla="*/ 736600 w 1759489"/>
              <a:gd name="connsiteY89-5208" fmla="*/ 622300 h 1867105"/>
              <a:gd name="connsiteX90-5209" fmla="*/ 755650 w 1759489"/>
              <a:gd name="connsiteY90-5210" fmla="*/ 635000 h 1867105"/>
              <a:gd name="connsiteX91-5211" fmla="*/ 765175 w 1759489"/>
              <a:gd name="connsiteY91-5212" fmla="*/ 641350 h 1867105"/>
              <a:gd name="connsiteX92-5213" fmla="*/ 762000 w 1759489"/>
              <a:gd name="connsiteY92-5214" fmla="*/ 657225 h 1867105"/>
              <a:gd name="connsiteX93-5215" fmla="*/ 727075 w 1759489"/>
              <a:gd name="connsiteY93-5216" fmla="*/ 654050 h 1867105"/>
              <a:gd name="connsiteX94-5217" fmla="*/ 669925 w 1759489"/>
              <a:gd name="connsiteY94-5218" fmla="*/ 650875 h 1867105"/>
              <a:gd name="connsiteX95-5219" fmla="*/ 622300 w 1759489"/>
              <a:gd name="connsiteY95-5220" fmla="*/ 641350 h 1867105"/>
              <a:gd name="connsiteX96-5221" fmla="*/ 612775 w 1759489"/>
              <a:gd name="connsiteY96-5222" fmla="*/ 638175 h 1867105"/>
              <a:gd name="connsiteX97-5223" fmla="*/ 600075 w 1759489"/>
              <a:gd name="connsiteY97-5224" fmla="*/ 635000 h 1867105"/>
              <a:gd name="connsiteX98-5225" fmla="*/ 590550 w 1759489"/>
              <a:gd name="connsiteY98-5226" fmla="*/ 628650 h 1867105"/>
              <a:gd name="connsiteX99-5227" fmla="*/ 577850 w 1759489"/>
              <a:gd name="connsiteY99-5228" fmla="*/ 625475 h 1867105"/>
              <a:gd name="connsiteX100-5229" fmla="*/ 574675 w 1759489"/>
              <a:gd name="connsiteY100-5230" fmla="*/ 615950 h 1867105"/>
              <a:gd name="connsiteX101-5231" fmla="*/ 555625 w 1759489"/>
              <a:gd name="connsiteY101-5232" fmla="*/ 609600 h 1867105"/>
              <a:gd name="connsiteX102-5233" fmla="*/ 536575 w 1759489"/>
              <a:gd name="connsiteY102-5234" fmla="*/ 600075 h 1867105"/>
              <a:gd name="connsiteX103-5235" fmla="*/ 530225 w 1759489"/>
              <a:gd name="connsiteY103-5236" fmla="*/ 590550 h 1867105"/>
              <a:gd name="connsiteX104-5237" fmla="*/ 520700 w 1759489"/>
              <a:gd name="connsiteY104-5238" fmla="*/ 584200 h 1867105"/>
              <a:gd name="connsiteX105-5239" fmla="*/ 508000 w 1759489"/>
              <a:gd name="connsiteY105-5240" fmla="*/ 568325 h 1867105"/>
              <a:gd name="connsiteX106-5241" fmla="*/ 504825 w 1759489"/>
              <a:gd name="connsiteY106-5242" fmla="*/ 558800 h 1867105"/>
              <a:gd name="connsiteX107-5243" fmla="*/ 501650 w 1759489"/>
              <a:gd name="connsiteY107-5244" fmla="*/ 517525 h 1867105"/>
              <a:gd name="connsiteX108-5245" fmla="*/ 485775 w 1759489"/>
              <a:gd name="connsiteY108-5246" fmla="*/ 520700 h 1867105"/>
              <a:gd name="connsiteX109-5247" fmla="*/ 454025 w 1759489"/>
              <a:gd name="connsiteY109-5248" fmla="*/ 523875 h 1867105"/>
              <a:gd name="connsiteX110-5249" fmla="*/ 457200 w 1759489"/>
              <a:gd name="connsiteY110-5250" fmla="*/ 603250 h 1867105"/>
              <a:gd name="connsiteX111-5251" fmla="*/ 460375 w 1759489"/>
              <a:gd name="connsiteY111-5252" fmla="*/ 612775 h 1867105"/>
              <a:gd name="connsiteX112-5253" fmla="*/ 466725 w 1759489"/>
              <a:gd name="connsiteY112-5254" fmla="*/ 622300 h 1867105"/>
              <a:gd name="connsiteX113-5255" fmla="*/ 460375 w 1759489"/>
              <a:gd name="connsiteY113-5256" fmla="*/ 673100 h 1867105"/>
              <a:gd name="connsiteX114-5257" fmla="*/ 454025 w 1759489"/>
              <a:gd name="connsiteY114-5258" fmla="*/ 682625 h 1867105"/>
              <a:gd name="connsiteX115-5259" fmla="*/ 457200 w 1759489"/>
              <a:gd name="connsiteY115-5260" fmla="*/ 714375 h 1867105"/>
              <a:gd name="connsiteX116-5261" fmla="*/ 463550 w 1759489"/>
              <a:gd name="connsiteY116-5262" fmla="*/ 746125 h 1867105"/>
              <a:gd name="connsiteX117-5263" fmla="*/ 460375 w 1759489"/>
              <a:gd name="connsiteY117-5264" fmla="*/ 758825 h 1867105"/>
              <a:gd name="connsiteX118-5265" fmla="*/ 438150 w 1759489"/>
              <a:gd name="connsiteY118-5266" fmla="*/ 755650 h 1867105"/>
              <a:gd name="connsiteX119-5267" fmla="*/ 419100 w 1759489"/>
              <a:gd name="connsiteY119-5268" fmla="*/ 746125 h 1867105"/>
              <a:gd name="connsiteX120-5269" fmla="*/ 422275 w 1759489"/>
              <a:gd name="connsiteY120-5270" fmla="*/ 723900 h 1867105"/>
              <a:gd name="connsiteX121-5271" fmla="*/ 431800 w 1759489"/>
              <a:gd name="connsiteY121-5272" fmla="*/ 752475 h 1867105"/>
              <a:gd name="connsiteX122-5273" fmla="*/ 428625 w 1759489"/>
              <a:gd name="connsiteY122-5274" fmla="*/ 742950 h 1867105"/>
              <a:gd name="connsiteX123-5275" fmla="*/ 425450 w 1759489"/>
              <a:gd name="connsiteY123-5276" fmla="*/ 730250 h 1867105"/>
              <a:gd name="connsiteX124-5277" fmla="*/ 412750 w 1759489"/>
              <a:gd name="connsiteY124-5278" fmla="*/ 727075 h 1867105"/>
              <a:gd name="connsiteX125-5279" fmla="*/ 403225 w 1759489"/>
              <a:gd name="connsiteY125-5280" fmla="*/ 723900 h 1867105"/>
              <a:gd name="connsiteX126-5281" fmla="*/ 384175 w 1759489"/>
              <a:gd name="connsiteY126-5282" fmla="*/ 720725 h 1867105"/>
              <a:gd name="connsiteX127-5283" fmla="*/ 368300 w 1759489"/>
              <a:gd name="connsiteY127-5284" fmla="*/ 717550 h 1867105"/>
              <a:gd name="connsiteX128-5285" fmla="*/ 361950 w 1759489"/>
              <a:gd name="connsiteY128-5286" fmla="*/ 708025 h 1867105"/>
              <a:gd name="connsiteX129-5287" fmla="*/ 358775 w 1759489"/>
              <a:gd name="connsiteY129-5288" fmla="*/ 685800 h 1867105"/>
              <a:gd name="connsiteX130-5289" fmla="*/ 349250 w 1759489"/>
              <a:gd name="connsiteY130-5290" fmla="*/ 682625 h 1867105"/>
              <a:gd name="connsiteX131-5291" fmla="*/ 320675 w 1759489"/>
              <a:gd name="connsiteY131-5292" fmla="*/ 685800 h 1867105"/>
              <a:gd name="connsiteX132-5293" fmla="*/ 317500 w 1759489"/>
              <a:gd name="connsiteY132-5294" fmla="*/ 695325 h 1867105"/>
              <a:gd name="connsiteX133-5295" fmla="*/ 307975 w 1759489"/>
              <a:gd name="connsiteY133-5296" fmla="*/ 698500 h 1867105"/>
              <a:gd name="connsiteX134-5297" fmla="*/ 269875 w 1759489"/>
              <a:gd name="connsiteY134-5298" fmla="*/ 695325 h 1867105"/>
              <a:gd name="connsiteX135-5299" fmla="*/ 273050 w 1759489"/>
              <a:gd name="connsiteY135-5300" fmla="*/ 666750 h 1867105"/>
              <a:gd name="connsiteX136-5301" fmla="*/ 269875 w 1759489"/>
              <a:gd name="connsiteY136-5302" fmla="*/ 638175 h 1867105"/>
              <a:gd name="connsiteX137-5303" fmla="*/ 266700 w 1759489"/>
              <a:gd name="connsiteY137-5304" fmla="*/ 628650 h 1867105"/>
              <a:gd name="connsiteX138-5305" fmla="*/ 257175 w 1759489"/>
              <a:gd name="connsiteY138-5306" fmla="*/ 622300 h 1867105"/>
              <a:gd name="connsiteX139-5307" fmla="*/ 206375 w 1759489"/>
              <a:gd name="connsiteY139-5308" fmla="*/ 625475 h 1867105"/>
              <a:gd name="connsiteX140-5309" fmla="*/ 200025 w 1759489"/>
              <a:gd name="connsiteY140-5310" fmla="*/ 635000 h 1867105"/>
              <a:gd name="connsiteX141-5311" fmla="*/ 180975 w 1759489"/>
              <a:gd name="connsiteY141-5312" fmla="*/ 644525 h 1867105"/>
              <a:gd name="connsiteX142-5313" fmla="*/ 171450 w 1759489"/>
              <a:gd name="connsiteY142-5314" fmla="*/ 650875 h 1867105"/>
              <a:gd name="connsiteX143-5315" fmla="*/ 133350 w 1759489"/>
              <a:gd name="connsiteY143-5316" fmla="*/ 628650 h 1867105"/>
              <a:gd name="connsiteX144-5317" fmla="*/ 133350 w 1759489"/>
              <a:gd name="connsiteY144-5318" fmla="*/ 628650 h 1867105"/>
              <a:gd name="connsiteX145-5319" fmla="*/ 123825 w 1759489"/>
              <a:gd name="connsiteY145-5320" fmla="*/ 622300 h 1867105"/>
              <a:gd name="connsiteX146-5321" fmla="*/ 104775 w 1759489"/>
              <a:gd name="connsiteY146-5322" fmla="*/ 615950 h 1867105"/>
              <a:gd name="connsiteX147-5323" fmla="*/ 82550 w 1759489"/>
              <a:gd name="connsiteY147-5324" fmla="*/ 625475 h 1867105"/>
              <a:gd name="connsiteX148-5325" fmla="*/ 73025 w 1759489"/>
              <a:gd name="connsiteY148-5326" fmla="*/ 628650 h 1867105"/>
              <a:gd name="connsiteX149-5327" fmla="*/ 53975 w 1759489"/>
              <a:gd name="connsiteY149-5328" fmla="*/ 641350 h 1867105"/>
              <a:gd name="connsiteX150-5329" fmla="*/ 0 w 1759489"/>
              <a:gd name="connsiteY150-5330" fmla="*/ 647700 h 1867105"/>
              <a:gd name="connsiteX151-5331" fmla="*/ 3175 w 1759489"/>
              <a:gd name="connsiteY151-5332" fmla="*/ 660400 h 1867105"/>
              <a:gd name="connsiteX152-5333" fmla="*/ 41275 w 1759489"/>
              <a:gd name="connsiteY152-5334" fmla="*/ 663575 h 1867105"/>
              <a:gd name="connsiteX153-5335" fmla="*/ 60325 w 1759489"/>
              <a:gd name="connsiteY153-5336" fmla="*/ 673100 h 1867105"/>
              <a:gd name="connsiteX154-5337" fmla="*/ 79375 w 1759489"/>
              <a:gd name="connsiteY154-5338" fmla="*/ 688975 h 1867105"/>
              <a:gd name="connsiteX155-5339" fmla="*/ 82550 w 1759489"/>
              <a:gd name="connsiteY155-5340" fmla="*/ 698500 h 1867105"/>
              <a:gd name="connsiteX156-5341" fmla="*/ 88900 w 1759489"/>
              <a:gd name="connsiteY156-5342" fmla="*/ 708025 h 1867105"/>
              <a:gd name="connsiteX157-5343" fmla="*/ 85725 w 1759489"/>
              <a:gd name="connsiteY157-5344" fmla="*/ 733425 h 1867105"/>
              <a:gd name="connsiteX158-5345" fmla="*/ 60325 w 1759489"/>
              <a:gd name="connsiteY158-5346" fmla="*/ 730250 h 1867105"/>
              <a:gd name="connsiteX159-5347" fmla="*/ 57150 w 1759489"/>
              <a:gd name="connsiteY159-5348" fmla="*/ 717550 h 1867105"/>
              <a:gd name="connsiteX160-5349" fmla="*/ 53975 w 1759489"/>
              <a:gd name="connsiteY160-5350" fmla="*/ 708025 h 1867105"/>
              <a:gd name="connsiteX161-5351" fmla="*/ 34925 w 1759489"/>
              <a:gd name="connsiteY161-5352" fmla="*/ 698500 h 1867105"/>
              <a:gd name="connsiteX162-5353" fmla="*/ 9525 w 1759489"/>
              <a:gd name="connsiteY162-5354" fmla="*/ 701675 h 1867105"/>
              <a:gd name="connsiteX163-5355" fmla="*/ 6350 w 1759489"/>
              <a:gd name="connsiteY163-5356" fmla="*/ 723900 h 1867105"/>
              <a:gd name="connsiteX164-5357" fmla="*/ 19050 w 1759489"/>
              <a:gd name="connsiteY164-5358" fmla="*/ 758825 h 1867105"/>
              <a:gd name="connsiteX165-5359" fmla="*/ 28575 w 1759489"/>
              <a:gd name="connsiteY165-5360" fmla="*/ 777875 h 1867105"/>
              <a:gd name="connsiteX166-5361" fmla="*/ 38100 w 1759489"/>
              <a:gd name="connsiteY166-5362" fmla="*/ 787400 h 1867105"/>
              <a:gd name="connsiteX167-5363" fmla="*/ 50800 w 1759489"/>
              <a:gd name="connsiteY167-5364" fmla="*/ 790575 h 1867105"/>
              <a:gd name="connsiteX168-5365" fmla="*/ 66675 w 1759489"/>
              <a:gd name="connsiteY168-5366" fmla="*/ 787400 h 1867105"/>
              <a:gd name="connsiteX169-5367" fmla="*/ 73025 w 1759489"/>
              <a:gd name="connsiteY169-5368" fmla="*/ 774700 h 1867105"/>
              <a:gd name="connsiteX170-5369" fmla="*/ 82550 w 1759489"/>
              <a:gd name="connsiteY170-5370" fmla="*/ 806450 h 1867105"/>
              <a:gd name="connsiteX171-5371" fmla="*/ 88900 w 1759489"/>
              <a:gd name="connsiteY171-5372" fmla="*/ 815975 h 1867105"/>
              <a:gd name="connsiteX172-5373" fmla="*/ 92075 w 1759489"/>
              <a:gd name="connsiteY172-5374" fmla="*/ 828675 h 1867105"/>
              <a:gd name="connsiteX173-5375" fmla="*/ 139700 w 1759489"/>
              <a:gd name="connsiteY173-5376" fmla="*/ 844550 h 1867105"/>
              <a:gd name="connsiteX174-5377" fmla="*/ 152400 w 1759489"/>
              <a:gd name="connsiteY174-5378" fmla="*/ 850900 h 1867105"/>
              <a:gd name="connsiteX175-5379" fmla="*/ 161925 w 1759489"/>
              <a:gd name="connsiteY175-5380" fmla="*/ 857250 h 1867105"/>
              <a:gd name="connsiteX176-5381" fmla="*/ 174625 w 1759489"/>
              <a:gd name="connsiteY176-5382" fmla="*/ 860425 h 1867105"/>
              <a:gd name="connsiteX177-5383" fmla="*/ 184150 w 1759489"/>
              <a:gd name="connsiteY177-5384" fmla="*/ 866775 h 1867105"/>
              <a:gd name="connsiteX178-5385" fmla="*/ 174625 w 1759489"/>
              <a:gd name="connsiteY178-5386" fmla="*/ 873125 h 1867105"/>
              <a:gd name="connsiteX179-5387" fmla="*/ 158750 w 1759489"/>
              <a:gd name="connsiteY179-5388" fmla="*/ 876300 h 1867105"/>
              <a:gd name="connsiteX180-5389" fmla="*/ 161925 w 1759489"/>
              <a:gd name="connsiteY180-5390" fmla="*/ 923925 h 1867105"/>
              <a:gd name="connsiteX181-5391" fmla="*/ 165100 w 1759489"/>
              <a:gd name="connsiteY181-5392" fmla="*/ 933450 h 1867105"/>
              <a:gd name="connsiteX182-5393" fmla="*/ 174625 w 1759489"/>
              <a:gd name="connsiteY182-5394" fmla="*/ 930275 h 1867105"/>
              <a:gd name="connsiteX183-5395" fmla="*/ 177800 w 1759489"/>
              <a:gd name="connsiteY183-5396" fmla="*/ 920750 h 1867105"/>
              <a:gd name="connsiteX184-5397" fmla="*/ 196850 w 1759489"/>
              <a:gd name="connsiteY184-5398" fmla="*/ 914400 h 1867105"/>
              <a:gd name="connsiteX185-5399" fmla="*/ 215900 w 1759489"/>
              <a:gd name="connsiteY185-5400" fmla="*/ 904875 h 1867105"/>
              <a:gd name="connsiteX186-5401" fmla="*/ 222250 w 1759489"/>
              <a:gd name="connsiteY186-5402" fmla="*/ 914400 h 1867105"/>
              <a:gd name="connsiteX187-5403" fmla="*/ 241300 w 1759489"/>
              <a:gd name="connsiteY187-5404" fmla="*/ 952500 h 1867105"/>
              <a:gd name="connsiteX188-5405" fmla="*/ 250825 w 1759489"/>
              <a:gd name="connsiteY188-5406" fmla="*/ 955675 h 1867105"/>
              <a:gd name="connsiteX189-5407" fmla="*/ 254000 w 1759489"/>
              <a:gd name="connsiteY189-5408" fmla="*/ 987425 h 1867105"/>
              <a:gd name="connsiteX190-5409" fmla="*/ 257175 w 1759489"/>
              <a:gd name="connsiteY190-5410" fmla="*/ 1019175 h 1867105"/>
              <a:gd name="connsiteX191-5411" fmla="*/ 266700 w 1759489"/>
              <a:gd name="connsiteY191-5412" fmla="*/ 1028700 h 1867105"/>
              <a:gd name="connsiteX192-5413" fmla="*/ 282575 w 1759489"/>
              <a:gd name="connsiteY192-5414" fmla="*/ 1041400 h 1867105"/>
              <a:gd name="connsiteX193-5415" fmla="*/ 288925 w 1759489"/>
              <a:gd name="connsiteY193-5416" fmla="*/ 1050925 h 1867105"/>
              <a:gd name="connsiteX194-5417" fmla="*/ 298450 w 1759489"/>
              <a:gd name="connsiteY194-5418" fmla="*/ 1057275 h 1867105"/>
              <a:gd name="connsiteX195-5419" fmla="*/ 282575 w 1759489"/>
              <a:gd name="connsiteY195-5420" fmla="*/ 1073150 h 1867105"/>
              <a:gd name="connsiteX196-5421" fmla="*/ 269875 w 1759489"/>
              <a:gd name="connsiteY196-5422" fmla="*/ 1092200 h 1867105"/>
              <a:gd name="connsiteX197-5423" fmla="*/ 276225 w 1759489"/>
              <a:gd name="connsiteY197-5424" fmla="*/ 1127125 h 1867105"/>
              <a:gd name="connsiteX198-5425" fmla="*/ 288925 w 1759489"/>
              <a:gd name="connsiteY198-5426" fmla="*/ 1146175 h 1867105"/>
              <a:gd name="connsiteX199-5427" fmla="*/ 298450 w 1759489"/>
              <a:gd name="connsiteY199-5428" fmla="*/ 1149350 h 1867105"/>
              <a:gd name="connsiteX200-5429" fmla="*/ 314325 w 1759489"/>
              <a:gd name="connsiteY200-5430" fmla="*/ 1171575 h 1867105"/>
              <a:gd name="connsiteX201-5431" fmla="*/ 320675 w 1759489"/>
              <a:gd name="connsiteY201-5432" fmla="*/ 1181100 h 1867105"/>
              <a:gd name="connsiteX202-5433" fmla="*/ 330200 w 1759489"/>
              <a:gd name="connsiteY202-5434" fmla="*/ 1187450 h 1867105"/>
              <a:gd name="connsiteX203-5435" fmla="*/ 352425 w 1759489"/>
              <a:gd name="connsiteY203-5436" fmla="*/ 1209675 h 1867105"/>
              <a:gd name="connsiteX204-5437" fmla="*/ 365125 w 1759489"/>
              <a:gd name="connsiteY204-5438" fmla="*/ 1212850 h 1867105"/>
              <a:gd name="connsiteX205-5439" fmla="*/ 352425 w 1759489"/>
              <a:gd name="connsiteY205-5440" fmla="*/ 1241425 h 1867105"/>
              <a:gd name="connsiteX206-5441" fmla="*/ 349250 w 1759489"/>
              <a:gd name="connsiteY206-5442" fmla="*/ 1301750 h 1867105"/>
              <a:gd name="connsiteX207-5443" fmla="*/ 346075 w 1759489"/>
              <a:gd name="connsiteY207-5444" fmla="*/ 1311275 h 1867105"/>
              <a:gd name="connsiteX208-5445" fmla="*/ 342900 w 1759489"/>
              <a:gd name="connsiteY208-5446" fmla="*/ 1330325 h 1867105"/>
              <a:gd name="connsiteX209-5447" fmla="*/ 317500 w 1759489"/>
              <a:gd name="connsiteY209-5448" fmla="*/ 1333500 h 1867105"/>
              <a:gd name="connsiteX210-5449" fmla="*/ 320675 w 1759489"/>
              <a:gd name="connsiteY210-5450" fmla="*/ 1346200 h 1867105"/>
              <a:gd name="connsiteX211-5451" fmla="*/ 323850 w 1759489"/>
              <a:gd name="connsiteY211-5452" fmla="*/ 1362075 h 1867105"/>
              <a:gd name="connsiteX212-5453" fmla="*/ 333375 w 1759489"/>
              <a:gd name="connsiteY212-5454" fmla="*/ 1371600 h 1867105"/>
              <a:gd name="connsiteX213-5455" fmla="*/ 346075 w 1759489"/>
              <a:gd name="connsiteY213-5456" fmla="*/ 1387475 h 1867105"/>
              <a:gd name="connsiteX214-5457" fmla="*/ 371475 w 1759489"/>
              <a:gd name="connsiteY214-5458" fmla="*/ 1409700 h 1867105"/>
              <a:gd name="connsiteX215-5459" fmla="*/ 365125 w 1759489"/>
              <a:gd name="connsiteY215-5460" fmla="*/ 1450975 h 1867105"/>
              <a:gd name="connsiteX216-5461" fmla="*/ 361950 w 1759489"/>
              <a:gd name="connsiteY216-5462" fmla="*/ 1460500 h 1867105"/>
              <a:gd name="connsiteX217-5463" fmla="*/ 346075 w 1759489"/>
              <a:gd name="connsiteY217-5464" fmla="*/ 1403350 h 1867105"/>
              <a:gd name="connsiteX218-5465" fmla="*/ 330200 w 1759489"/>
              <a:gd name="connsiteY218-5466" fmla="*/ 1387475 h 1867105"/>
              <a:gd name="connsiteX219-5467" fmla="*/ 323850 w 1759489"/>
              <a:gd name="connsiteY219-5468" fmla="*/ 1400175 h 1867105"/>
              <a:gd name="connsiteX220-5469" fmla="*/ 314325 w 1759489"/>
              <a:gd name="connsiteY220-5470" fmla="*/ 1403350 h 1867105"/>
              <a:gd name="connsiteX221-5471" fmla="*/ 311150 w 1759489"/>
              <a:gd name="connsiteY221-5472" fmla="*/ 1425575 h 1867105"/>
              <a:gd name="connsiteX222-5473" fmla="*/ 301625 w 1759489"/>
              <a:gd name="connsiteY222-5474" fmla="*/ 1444625 h 1867105"/>
              <a:gd name="connsiteX223-5475" fmla="*/ 298450 w 1759489"/>
              <a:gd name="connsiteY223-5476" fmla="*/ 1454150 h 1867105"/>
              <a:gd name="connsiteX224-5477" fmla="*/ 292100 w 1759489"/>
              <a:gd name="connsiteY224-5478" fmla="*/ 1482725 h 1867105"/>
              <a:gd name="connsiteX225-5479" fmla="*/ 285750 w 1759489"/>
              <a:gd name="connsiteY225-5480" fmla="*/ 1492250 h 1867105"/>
              <a:gd name="connsiteX226-5481" fmla="*/ 276225 w 1759489"/>
              <a:gd name="connsiteY226-5482" fmla="*/ 1495425 h 1867105"/>
              <a:gd name="connsiteX227-5483" fmla="*/ 269875 w 1759489"/>
              <a:gd name="connsiteY227-5484" fmla="*/ 1504950 h 1867105"/>
              <a:gd name="connsiteX228-5485" fmla="*/ 273050 w 1759489"/>
              <a:gd name="connsiteY228-5486" fmla="*/ 1539875 h 1867105"/>
              <a:gd name="connsiteX229-5487" fmla="*/ 285750 w 1759489"/>
              <a:gd name="connsiteY229-5488" fmla="*/ 1558925 h 1867105"/>
              <a:gd name="connsiteX230-5489" fmla="*/ 288925 w 1759489"/>
              <a:gd name="connsiteY230-5490" fmla="*/ 1568450 h 1867105"/>
              <a:gd name="connsiteX231-5491" fmla="*/ 244475 w 1759489"/>
              <a:gd name="connsiteY231-5492" fmla="*/ 1571625 h 1867105"/>
              <a:gd name="connsiteX232-5493" fmla="*/ 241300 w 1759489"/>
              <a:gd name="connsiteY232-5494" fmla="*/ 1616075 h 1867105"/>
              <a:gd name="connsiteX233-5495" fmla="*/ 231775 w 1759489"/>
              <a:gd name="connsiteY233-5496" fmla="*/ 1622425 h 1867105"/>
              <a:gd name="connsiteX234-5497" fmla="*/ 225425 w 1759489"/>
              <a:gd name="connsiteY234-5498" fmla="*/ 1631950 h 1867105"/>
              <a:gd name="connsiteX235-5499" fmla="*/ 222250 w 1759489"/>
              <a:gd name="connsiteY235-5500" fmla="*/ 1663700 h 1867105"/>
              <a:gd name="connsiteX236-5501" fmla="*/ 209550 w 1759489"/>
              <a:gd name="connsiteY236-5502" fmla="*/ 1666875 h 1867105"/>
              <a:gd name="connsiteX237-5503" fmla="*/ 206375 w 1759489"/>
              <a:gd name="connsiteY237-5504" fmla="*/ 1676400 h 1867105"/>
              <a:gd name="connsiteX238-5505" fmla="*/ 203200 w 1759489"/>
              <a:gd name="connsiteY238-5506" fmla="*/ 1708150 h 1867105"/>
              <a:gd name="connsiteX239-5507" fmla="*/ 193675 w 1759489"/>
              <a:gd name="connsiteY239-5508" fmla="*/ 1714500 h 1867105"/>
              <a:gd name="connsiteX240-5509" fmla="*/ 168275 w 1759489"/>
              <a:gd name="connsiteY240-5510" fmla="*/ 1720850 h 1867105"/>
              <a:gd name="connsiteX241-5511" fmla="*/ 158750 w 1759489"/>
              <a:gd name="connsiteY241-5512" fmla="*/ 1755775 h 1867105"/>
              <a:gd name="connsiteX242-5513" fmla="*/ 146050 w 1759489"/>
              <a:gd name="connsiteY242-5514" fmla="*/ 1774825 h 1867105"/>
              <a:gd name="connsiteX243-5515" fmla="*/ 139700 w 1759489"/>
              <a:gd name="connsiteY243-5516" fmla="*/ 1784350 h 1867105"/>
              <a:gd name="connsiteX244-5517" fmla="*/ 155575 w 1759489"/>
              <a:gd name="connsiteY244-5518" fmla="*/ 1819275 h 1867105"/>
              <a:gd name="connsiteX245-5519" fmla="*/ 165100 w 1759489"/>
              <a:gd name="connsiteY245-5520" fmla="*/ 1838325 h 1867105"/>
              <a:gd name="connsiteX246-5521" fmla="*/ 174625 w 1759489"/>
              <a:gd name="connsiteY246-5522" fmla="*/ 1844675 h 1867105"/>
              <a:gd name="connsiteX247-5523" fmla="*/ 184150 w 1759489"/>
              <a:gd name="connsiteY247-5524" fmla="*/ 1847850 h 1867105"/>
              <a:gd name="connsiteX248-5525" fmla="*/ 190500 w 1759489"/>
              <a:gd name="connsiteY248-5526" fmla="*/ 1866900 h 1867105"/>
              <a:gd name="connsiteX249-5527" fmla="*/ 200025 w 1759489"/>
              <a:gd name="connsiteY249-5528" fmla="*/ 1863725 h 1867105"/>
              <a:gd name="connsiteX250-5529" fmla="*/ 228600 w 1759489"/>
              <a:gd name="connsiteY250-5530" fmla="*/ 1847850 h 1867105"/>
              <a:gd name="connsiteX251-5531" fmla="*/ 254000 w 1759489"/>
              <a:gd name="connsiteY251-5532" fmla="*/ 1825625 h 1867105"/>
              <a:gd name="connsiteX252-5533" fmla="*/ 263525 w 1759489"/>
              <a:gd name="connsiteY252-5534" fmla="*/ 1819275 h 1867105"/>
              <a:gd name="connsiteX253-5535" fmla="*/ 273050 w 1759489"/>
              <a:gd name="connsiteY253-5536" fmla="*/ 1812925 h 1867105"/>
              <a:gd name="connsiteX254-5537" fmla="*/ 282575 w 1759489"/>
              <a:gd name="connsiteY254-5538" fmla="*/ 1809750 h 1867105"/>
              <a:gd name="connsiteX255-5539" fmla="*/ 292100 w 1759489"/>
              <a:gd name="connsiteY255-5540" fmla="*/ 1803400 h 1867105"/>
              <a:gd name="connsiteX256-5541" fmla="*/ 311150 w 1759489"/>
              <a:gd name="connsiteY256-5542" fmla="*/ 1797050 h 1867105"/>
              <a:gd name="connsiteX257-5543" fmla="*/ 320675 w 1759489"/>
              <a:gd name="connsiteY257-5544" fmla="*/ 1793875 h 1867105"/>
              <a:gd name="connsiteX258-5545" fmla="*/ 349250 w 1759489"/>
              <a:gd name="connsiteY258-5546" fmla="*/ 1778000 h 1867105"/>
              <a:gd name="connsiteX259-5547" fmla="*/ 355600 w 1759489"/>
              <a:gd name="connsiteY259-5548" fmla="*/ 1765300 h 1867105"/>
              <a:gd name="connsiteX260-5549" fmla="*/ 358775 w 1759489"/>
              <a:gd name="connsiteY260-5550" fmla="*/ 1755775 h 1867105"/>
              <a:gd name="connsiteX261-5551" fmla="*/ 387350 w 1759489"/>
              <a:gd name="connsiteY261-5552" fmla="*/ 1739900 h 1867105"/>
              <a:gd name="connsiteX262-5553" fmla="*/ 403225 w 1759489"/>
              <a:gd name="connsiteY262-5554" fmla="*/ 1720850 h 1867105"/>
              <a:gd name="connsiteX263-5555" fmla="*/ 409575 w 1759489"/>
              <a:gd name="connsiteY263-5556" fmla="*/ 1711325 h 1867105"/>
              <a:gd name="connsiteX264-5557" fmla="*/ 428625 w 1759489"/>
              <a:gd name="connsiteY264-5558" fmla="*/ 1701800 h 1867105"/>
              <a:gd name="connsiteX265-5559" fmla="*/ 434975 w 1759489"/>
              <a:gd name="connsiteY265-5560" fmla="*/ 1689100 h 1867105"/>
              <a:gd name="connsiteX266-5561" fmla="*/ 444500 w 1759489"/>
              <a:gd name="connsiteY266-5562" fmla="*/ 1685925 h 1867105"/>
              <a:gd name="connsiteX267-5563" fmla="*/ 463550 w 1759489"/>
              <a:gd name="connsiteY267-5564" fmla="*/ 1673225 h 1867105"/>
              <a:gd name="connsiteX268-5565" fmla="*/ 473075 w 1759489"/>
              <a:gd name="connsiteY268-5566" fmla="*/ 1666875 h 1867105"/>
              <a:gd name="connsiteX269-5567" fmla="*/ 479425 w 1759489"/>
              <a:gd name="connsiteY269-5568" fmla="*/ 1657350 h 1867105"/>
              <a:gd name="connsiteX270-5569" fmla="*/ 488950 w 1759489"/>
              <a:gd name="connsiteY270-5570" fmla="*/ 1651000 h 1867105"/>
              <a:gd name="connsiteX271-5571" fmla="*/ 501650 w 1759489"/>
              <a:gd name="connsiteY271-5572" fmla="*/ 1631950 h 1867105"/>
              <a:gd name="connsiteX272-5573" fmla="*/ 508000 w 1759489"/>
              <a:gd name="connsiteY272-5574" fmla="*/ 1622425 h 1867105"/>
              <a:gd name="connsiteX273-5575" fmla="*/ 523875 w 1759489"/>
              <a:gd name="connsiteY273-5576" fmla="*/ 1593850 h 1867105"/>
              <a:gd name="connsiteX274-5577" fmla="*/ 530225 w 1759489"/>
              <a:gd name="connsiteY274-5578" fmla="*/ 1584325 h 1867105"/>
              <a:gd name="connsiteX275-5579" fmla="*/ 546100 w 1759489"/>
              <a:gd name="connsiteY275-5580" fmla="*/ 1555750 h 1867105"/>
              <a:gd name="connsiteX276-5581" fmla="*/ 555625 w 1759489"/>
              <a:gd name="connsiteY276-5582" fmla="*/ 1549400 h 1867105"/>
              <a:gd name="connsiteX277-5583" fmla="*/ 574675 w 1759489"/>
              <a:gd name="connsiteY277-5584" fmla="*/ 1533525 h 1867105"/>
              <a:gd name="connsiteX278-5585" fmla="*/ 581025 w 1759489"/>
              <a:gd name="connsiteY278-5586" fmla="*/ 1524000 h 1867105"/>
              <a:gd name="connsiteX279-5587" fmla="*/ 590550 w 1759489"/>
              <a:gd name="connsiteY279-5588" fmla="*/ 1517650 h 1867105"/>
              <a:gd name="connsiteX280-5589" fmla="*/ 593725 w 1759489"/>
              <a:gd name="connsiteY280-5590" fmla="*/ 1504950 h 1867105"/>
              <a:gd name="connsiteX281-5591" fmla="*/ 600075 w 1759489"/>
              <a:gd name="connsiteY281-5592" fmla="*/ 1495425 h 1867105"/>
              <a:gd name="connsiteX282-5593" fmla="*/ 603250 w 1759489"/>
              <a:gd name="connsiteY282-5594" fmla="*/ 1485900 h 1867105"/>
              <a:gd name="connsiteX283-5595" fmla="*/ 615950 w 1759489"/>
              <a:gd name="connsiteY283-5596" fmla="*/ 1466850 h 1867105"/>
              <a:gd name="connsiteX284-5597" fmla="*/ 619125 w 1759489"/>
              <a:gd name="connsiteY284-5598" fmla="*/ 1457325 h 1867105"/>
              <a:gd name="connsiteX285-5599" fmla="*/ 631825 w 1759489"/>
              <a:gd name="connsiteY285-5600" fmla="*/ 1438275 h 1867105"/>
              <a:gd name="connsiteX286-5601" fmla="*/ 635000 w 1759489"/>
              <a:gd name="connsiteY286-5602" fmla="*/ 1428750 h 1867105"/>
              <a:gd name="connsiteX287-5603" fmla="*/ 644525 w 1759489"/>
              <a:gd name="connsiteY287-5604" fmla="*/ 1425575 h 1867105"/>
              <a:gd name="connsiteX288-5605" fmla="*/ 650875 w 1759489"/>
              <a:gd name="connsiteY288-5606" fmla="*/ 1416050 h 1867105"/>
              <a:gd name="connsiteX289-5607" fmla="*/ 654050 w 1759489"/>
              <a:gd name="connsiteY289-5608" fmla="*/ 1406525 h 1867105"/>
              <a:gd name="connsiteX290-5609" fmla="*/ 663575 w 1759489"/>
              <a:gd name="connsiteY290-5610" fmla="*/ 1397000 h 1867105"/>
              <a:gd name="connsiteX291-5611" fmla="*/ 673100 w 1759489"/>
              <a:gd name="connsiteY291-5612" fmla="*/ 1377950 h 1867105"/>
              <a:gd name="connsiteX292-5613" fmla="*/ 679450 w 1759489"/>
              <a:gd name="connsiteY292-5614" fmla="*/ 1368425 h 1867105"/>
              <a:gd name="connsiteX293-5615" fmla="*/ 685800 w 1759489"/>
              <a:gd name="connsiteY293-5616" fmla="*/ 1349375 h 1867105"/>
              <a:gd name="connsiteX294-5617" fmla="*/ 695325 w 1759489"/>
              <a:gd name="connsiteY294-5618" fmla="*/ 1320800 h 1867105"/>
              <a:gd name="connsiteX295-5619" fmla="*/ 698500 w 1759489"/>
              <a:gd name="connsiteY295-5620" fmla="*/ 1311275 h 1867105"/>
              <a:gd name="connsiteX296-5621" fmla="*/ 701675 w 1759489"/>
              <a:gd name="connsiteY296-5622" fmla="*/ 1301750 h 1867105"/>
              <a:gd name="connsiteX297-5623" fmla="*/ 708025 w 1759489"/>
              <a:gd name="connsiteY297-5624" fmla="*/ 1292225 h 1867105"/>
              <a:gd name="connsiteX298-5625" fmla="*/ 714375 w 1759489"/>
              <a:gd name="connsiteY298-5626" fmla="*/ 1266825 h 1867105"/>
              <a:gd name="connsiteX299-5627" fmla="*/ 717550 w 1759489"/>
              <a:gd name="connsiteY299-5628" fmla="*/ 1257300 h 1867105"/>
              <a:gd name="connsiteX300-5629" fmla="*/ 723900 w 1759489"/>
              <a:gd name="connsiteY300-5630" fmla="*/ 1247775 h 1867105"/>
              <a:gd name="connsiteX301-5631" fmla="*/ 736600 w 1759489"/>
              <a:gd name="connsiteY301-5632" fmla="*/ 1228725 h 1867105"/>
              <a:gd name="connsiteX302-5633" fmla="*/ 762000 w 1759489"/>
              <a:gd name="connsiteY302-5634" fmla="*/ 1222375 h 1867105"/>
              <a:gd name="connsiteX303-5635" fmla="*/ 879475 w 1759489"/>
              <a:gd name="connsiteY303-5636" fmla="*/ 1228725 h 1867105"/>
              <a:gd name="connsiteX304-5637" fmla="*/ 892175 w 1759489"/>
              <a:gd name="connsiteY304-5638" fmla="*/ 1231900 h 1867105"/>
              <a:gd name="connsiteX305-5639" fmla="*/ 908050 w 1759489"/>
              <a:gd name="connsiteY305-5640" fmla="*/ 1247775 h 1867105"/>
              <a:gd name="connsiteX306-5641" fmla="*/ 917575 w 1759489"/>
              <a:gd name="connsiteY306-5642" fmla="*/ 1254125 h 1867105"/>
              <a:gd name="connsiteX307-5643" fmla="*/ 927100 w 1759489"/>
              <a:gd name="connsiteY307-5644" fmla="*/ 1263650 h 1867105"/>
              <a:gd name="connsiteX308-5645" fmla="*/ 946150 w 1759489"/>
              <a:gd name="connsiteY308-5646" fmla="*/ 1276350 h 1867105"/>
              <a:gd name="connsiteX309-5647" fmla="*/ 962025 w 1759489"/>
              <a:gd name="connsiteY309-5648" fmla="*/ 1292225 h 1867105"/>
              <a:gd name="connsiteX310-5649" fmla="*/ 968375 w 1759489"/>
              <a:gd name="connsiteY310-5650" fmla="*/ 1301750 h 1867105"/>
              <a:gd name="connsiteX311-5651" fmla="*/ 977900 w 1759489"/>
              <a:gd name="connsiteY311-5652" fmla="*/ 1308100 h 1867105"/>
              <a:gd name="connsiteX312-5653" fmla="*/ 1000125 w 1759489"/>
              <a:gd name="connsiteY312-5654" fmla="*/ 1320800 h 1867105"/>
              <a:gd name="connsiteX313-5655" fmla="*/ 1012825 w 1759489"/>
              <a:gd name="connsiteY313-5656" fmla="*/ 1339850 h 1867105"/>
              <a:gd name="connsiteX314-5657" fmla="*/ 1019175 w 1759489"/>
              <a:gd name="connsiteY314-5658" fmla="*/ 1349375 h 1867105"/>
              <a:gd name="connsiteX315-5659" fmla="*/ 1028700 w 1759489"/>
              <a:gd name="connsiteY315-5660" fmla="*/ 1368425 h 1867105"/>
              <a:gd name="connsiteX316-5661" fmla="*/ 1038225 w 1759489"/>
              <a:gd name="connsiteY316-5662" fmla="*/ 1371600 h 1867105"/>
              <a:gd name="connsiteX317-5663" fmla="*/ 1054100 w 1759489"/>
              <a:gd name="connsiteY317-5664" fmla="*/ 1384300 h 1867105"/>
              <a:gd name="connsiteX318-5665" fmla="*/ 1060450 w 1759489"/>
              <a:gd name="connsiteY318-5666" fmla="*/ 1393825 h 1867105"/>
              <a:gd name="connsiteX319-5667" fmla="*/ 1130300 w 1759489"/>
              <a:gd name="connsiteY319-5668" fmla="*/ 1390650 h 1867105"/>
              <a:gd name="connsiteX320-5669" fmla="*/ 1136650 w 1759489"/>
              <a:gd name="connsiteY320-5670" fmla="*/ 1381125 h 1867105"/>
              <a:gd name="connsiteX321-5671" fmla="*/ 1146175 w 1759489"/>
              <a:gd name="connsiteY321-5672" fmla="*/ 1374775 h 1867105"/>
              <a:gd name="connsiteX322-5673" fmla="*/ 1152525 w 1759489"/>
              <a:gd name="connsiteY322-5674" fmla="*/ 1365250 h 1867105"/>
              <a:gd name="connsiteX323-5675" fmla="*/ 1168400 w 1759489"/>
              <a:gd name="connsiteY323-5676" fmla="*/ 1362075 h 1867105"/>
              <a:gd name="connsiteX324-5677" fmla="*/ 1177925 w 1759489"/>
              <a:gd name="connsiteY324-5678" fmla="*/ 1358900 h 1867105"/>
              <a:gd name="connsiteX325-5679" fmla="*/ 1244600 w 1759489"/>
              <a:gd name="connsiteY325-5680" fmla="*/ 1346200 h 1867105"/>
              <a:gd name="connsiteX326-5681" fmla="*/ 1254125 w 1759489"/>
              <a:gd name="connsiteY326-5682" fmla="*/ 1343025 h 1867105"/>
              <a:gd name="connsiteX327-5683" fmla="*/ 1273175 w 1759489"/>
              <a:gd name="connsiteY327-5684" fmla="*/ 1330325 h 1867105"/>
              <a:gd name="connsiteX328-5685" fmla="*/ 1279525 w 1759489"/>
              <a:gd name="connsiteY328-5686" fmla="*/ 1320800 h 1867105"/>
              <a:gd name="connsiteX329-5687" fmla="*/ 1311275 w 1759489"/>
              <a:gd name="connsiteY329-5688" fmla="*/ 1330325 h 1867105"/>
              <a:gd name="connsiteX330-5689" fmla="*/ 1323975 w 1759489"/>
              <a:gd name="connsiteY330-5690" fmla="*/ 1333500 h 1867105"/>
              <a:gd name="connsiteX331-5691" fmla="*/ 1365250 w 1759489"/>
              <a:gd name="connsiteY331-5692" fmla="*/ 1339850 h 1867105"/>
              <a:gd name="connsiteX332-5693" fmla="*/ 1371600 w 1759489"/>
              <a:gd name="connsiteY332-5694" fmla="*/ 1349375 h 1867105"/>
              <a:gd name="connsiteX333-5695" fmla="*/ 1381125 w 1759489"/>
              <a:gd name="connsiteY333-5696" fmla="*/ 1368425 h 1867105"/>
              <a:gd name="connsiteX334-5697" fmla="*/ 1390650 w 1759489"/>
              <a:gd name="connsiteY334-5698" fmla="*/ 1371600 h 1867105"/>
              <a:gd name="connsiteX335-5699" fmla="*/ 1425575 w 1759489"/>
              <a:gd name="connsiteY335-5700" fmla="*/ 1368425 h 1867105"/>
              <a:gd name="connsiteX336-5701" fmla="*/ 1428750 w 1759489"/>
              <a:gd name="connsiteY336-5702" fmla="*/ 1358900 h 1867105"/>
              <a:gd name="connsiteX337-5703" fmla="*/ 1438275 w 1759489"/>
              <a:gd name="connsiteY337-5704" fmla="*/ 1355725 h 1867105"/>
              <a:gd name="connsiteX338-5705" fmla="*/ 1447800 w 1759489"/>
              <a:gd name="connsiteY338-5706" fmla="*/ 1336675 h 1867105"/>
              <a:gd name="connsiteX339-5707" fmla="*/ 1457325 w 1759489"/>
              <a:gd name="connsiteY339-5708" fmla="*/ 1333500 h 1867105"/>
              <a:gd name="connsiteX340-5709" fmla="*/ 1476375 w 1759489"/>
              <a:gd name="connsiteY340-5710" fmla="*/ 1320800 h 1867105"/>
              <a:gd name="connsiteX341-5711" fmla="*/ 1485900 w 1759489"/>
              <a:gd name="connsiteY341-5712" fmla="*/ 1317625 h 1867105"/>
              <a:gd name="connsiteX342-5713" fmla="*/ 1504950 w 1759489"/>
              <a:gd name="connsiteY342-5714" fmla="*/ 1304925 h 1867105"/>
              <a:gd name="connsiteX343-5715" fmla="*/ 1514475 w 1759489"/>
              <a:gd name="connsiteY343-5716" fmla="*/ 1301750 h 1867105"/>
              <a:gd name="connsiteX344-5717" fmla="*/ 1533525 w 1759489"/>
              <a:gd name="connsiteY344-5718" fmla="*/ 1285875 h 1867105"/>
              <a:gd name="connsiteX345-5719" fmla="*/ 1536700 w 1759489"/>
              <a:gd name="connsiteY345-5720" fmla="*/ 1273175 h 1867105"/>
              <a:gd name="connsiteX346-5721" fmla="*/ 1565275 w 1759489"/>
              <a:gd name="connsiteY346-5722" fmla="*/ 1250950 h 1867105"/>
              <a:gd name="connsiteX347-5723" fmla="*/ 1593850 w 1759489"/>
              <a:gd name="connsiteY347-5724" fmla="*/ 1250950 h 1867105"/>
              <a:gd name="connsiteX348-5725" fmla="*/ 1635125 w 1759489"/>
              <a:gd name="connsiteY348-5726" fmla="*/ 1238250 h 1867105"/>
              <a:gd name="connsiteX349-5727" fmla="*/ 1641475 w 1759489"/>
              <a:gd name="connsiteY349-5728" fmla="*/ 1206500 h 1867105"/>
              <a:gd name="connsiteX350-5729" fmla="*/ 1654175 w 1759489"/>
              <a:gd name="connsiteY350-5730" fmla="*/ 1162050 h 1867105"/>
              <a:gd name="connsiteX351-5731" fmla="*/ 1663700 w 1759489"/>
              <a:gd name="connsiteY351-5732" fmla="*/ 1092200 h 1867105"/>
              <a:gd name="connsiteX352-5733" fmla="*/ 1673225 w 1759489"/>
              <a:gd name="connsiteY352-5734" fmla="*/ 1073150 h 1867105"/>
              <a:gd name="connsiteX353-5735" fmla="*/ 1676400 w 1759489"/>
              <a:gd name="connsiteY353-5736" fmla="*/ 1063625 h 1867105"/>
              <a:gd name="connsiteX354-5737" fmla="*/ 1682750 w 1759489"/>
              <a:gd name="connsiteY354-5738" fmla="*/ 1054100 h 1867105"/>
              <a:gd name="connsiteX355-5739" fmla="*/ 1698625 w 1759489"/>
              <a:gd name="connsiteY355-5740" fmla="*/ 1028700 h 1867105"/>
              <a:gd name="connsiteX356-5741" fmla="*/ 1708150 w 1759489"/>
              <a:gd name="connsiteY356-5742" fmla="*/ 1006475 h 1867105"/>
              <a:gd name="connsiteX357-5743" fmla="*/ 1720850 w 1759489"/>
              <a:gd name="connsiteY357-5744" fmla="*/ 987425 h 1867105"/>
              <a:gd name="connsiteX358-5745" fmla="*/ 1730375 w 1759489"/>
              <a:gd name="connsiteY358-5746" fmla="*/ 981075 h 1867105"/>
              <a:gd name="connsiteX359-5747" fmla="*/ 1746250 w 1759489"/>
              <a:gd name="connsiteY359-5748" fmla="*/ 958850 h 1867105"/>
              <a:gd name="connsiteX360-5749" fmla="*/ 1758950 w 1759489"/>
              <a:gd name="connsiteY360-5750" fmla="*/ 949325 h 1867105"/>
              <a:gd name="connsiteX361-5751" fmla="*/ 1755775 w 1759489"/>
              <a:gd name="connsiteY361-5752" fmla="*/ 914400 h 1867105"/>
              <a:gd name="connsiteX362-5753" fmla="*/ 1730375 w 1759489"/>
              <a:gd name="connsiteY362-5754" fmla="*/ 908050 h 1867105"/>
              <a:gd name="connsiteX363-5755" fmla="*/ 1711325 w 1759489"/>
              <a:gd name="connsiteY363-5756" fmla="*/ 898525 h 1867105"/>
              <a:gd name="connsiteX364-5757" fmla="*/ 1701800 w 1759489"/>
              <a:gd name="connsiteY364-5758" fmla="*/ 895350 h 1867105"/>
              <a:gd name="connsiteX365-5759" fmla="*/ 1682750 w 1759489"/>
              <a:gd name="connsiteY365-5760" fmla="*/ 876300 h 1867105"/>
              <a:gd name="connsiteX366-5761" fmla="*/ 1670050 w 1759489"/>
              <a:gd name="connsiteY366-5762" fmla="*/ 857250 h 1867105"/>
              <a:gd name="connsiteX367-5763" fmla="*/ 1663700 w 1759489"/>
              <a:gd name="connsiteY367-5764" fmla="*/ 831850 h 1867105"/>
              <a:gd name="connsiteX368-5765" fmla="*/ 1654175 w 1759489"/>
              <a:gd name="connsiteY368-5766" fmla="*/ 828675 h 1867105"/>
              <a:gd name="connsiteX369-5767" fmla="*/ 1628775 w 1759489"/>
              <a:gd name="connsiteY369-5768" fmla="*/ 819150 h 1867105"/>
              <a:gd name="connsiteX370-5769" fmla="*/ 1619250 w 1759489"/>
              <a:gd name="connsiteY370-5770" fmla="*/ 815975 h 1867105"/>
              <a:gd name="connsiteX371-5771" fmla="*/ 1609725 w 1759489"/>
              <a:gd name="connsiteY371-5772" fmla="*/ 809625 h 1867105"/>
              <a:gd name="connsiteX372-5773" fmla="*/ 1555750 w 1759489"/>
              <a:gd name="connsiteY372-5774" fmla="*/ 806450 h 1867105"/>
              <a:gd name="connsiteX373-5775" fmla="*/ 1555750 w 1759489"/>
              <a:gd name="connsiteY373-5776" fmla="*/ 762000 h 1867105"/>
              <a:gd name="connsiteX374-5777" fmla="*/ 1565275 w 1759489"/>
              <a:gd name="connsiteY374-5778" fmla="*/ 758825 h 1867105"/>
              <a:gd name="connsiteX375-5779" fmla="*/ 1558925 w 1759489"/>
              <a:gd name="connsiteY375-5780" fmla="*/ 749300 h 1867105"/>
              <a:gd name="connsiteX376-5781" fmla="*/ 1555750 w 1759489"/>
              <a:gd name="connsiteY376-5782" fmla="*/ 736600 h 1867105"/>
              <a:gd name="connsiteX377-5783" fmla="*/ 1549400 w 1759489"/>
              <a:gd name="connsiteY377-5784" fmla="*/ 708025 h 1867105"/>
              <a:gd name="connsiteX378-5785" fmla="*/ 1543050 w 1759489"/>
              <a:gd name="connsiteY378-5786" fmla="*/ 698500 h 1867105"/>
              <a:gd name="connsiteX379-5787" fmla="*/ 1539875 w 1759489"/>
              <a:gd name="connsiteY379-5788" fmla="*/ 688975 h 1867105"/>
              <a:gd name="connsiteX380-5789" fmla="*/ 1533525 w 1759489"/>
              <a:gd name="connsiteY380-5790" fmla="*/ 679450 h 1867105"/>
              <a:gd name="connsiteX381-5791" fmla="*/ 1527175 w 1759489"/>
              <a:gd name="connsiteY381-5792" fmla="*/ 666750 h 1867105"/>
              <a:gd name="connsiteX382-5793" fmla="*/ 1530350 w 1759489"/>
              <a:gd name="connsiteY382-5794" fmla="*/ 615950 h 1867105"/>
              <a:gd name="connsiteX383-5795" fmla="*/ 1533525 w 1759489"/>
              <a:gd name="connsiteY383-5796" fmla="*/ 606425 h 1867105"/>
              <a:gd name="connsiteX384-5797" fmla="*/ 1546225 w 1759489"/>
              <a:gd name="connsiteY384-5798" fmla="*/ 603250 h 1867105"/>
              <a:gd name="connsiteX385-5799" fmla="*/ 1552575 w 1759489"/>
              <a:gd name="connsiteY385-5800" fmla="*/ 593725 h 1867105"/>
              <a:gd name="connsiteX386-5801" fmla="*/ 1555750 w 1759489"/>
              <a:gd name="connsiteY386-5802" fmla="*/ 581025 h 1867105"/>
              <a:gd name="connsiteX387-5803" fmla="*/ 1558925 w 1759489"/>
              <a:gd name="connsiteY387-5804" fmla="*/ 571500 h 1867105"/>
              <a:gd name="connsiteX388-5805" fmla="*/ 1555750 w 1759489"/>
              <a:gd name="connsiteY388-5806" fmla="*/ 549275 h 1867105"/>
              <a:gd name="connsiteX389-5807" fmla="*/ 1520825 w 1759489"/>
              <a:gd name="connsiteY389-5808" fmla="*/ 539750 h 1867105"/>
              <a:gd name="connsiteX390-5809" fmla="*/ 1504950 w 1759489"/>
              <a:gd name="connsiteY390-5810" fmla="*/ 523875 h 1867105"/>
              <a:gd name="connsiteX391-5811" fmla="*/ 1517650 w 1759489"/>
              <a:gd name="connsiteY391-5812" fmla="*/ 514350 h 1867105"/>
              <a:gd name="connsiteX392-5813" fmla="*/ 1520825 w 1759489"/>
              <a:gd name="connsiteY392-5814" fmla="*/ 504825 h 1867105"/>
              <a:gd name="connsiteX393-5815" fmla="*/ 1539875 w 1759489"/>
              <a:gd name="connsiteY393-5816" fmla="*/ 498475 h 1867105"/>
              <a:gd name="connsiteX394-5817" fmla="*/ 1552575 w 1759489"/>
              <a:gd name="connsiteY394-5818" fmla="*/ 476250 h 1867105"/>
              <a:gd name="connsiteX395-5819" fmla="*/ 1558925 w 1759489"/>
              <a:gd name="connsiteY395-5820" fmla="*/ 466725 h 1867105"/>
              <a:gd name="connsiteX396-5821" fmla="*/ 1562100 w 1759489"/>
              <a:gd name="connsiteY396-5822" fmla="*/ 457200 h 1867105"/>
              <a:gd name="connsiteX397-5823" fmla="*/ 1568450 w 1759489"/>
              <a:gd name="connsiteY397-5824" fmla="*/ 434975 h 1867105"/>
              <a:gd name="connsiteX398-5825" fmla="*/ 1565275 w 1759489"/>
              <a:gd name="connsiteY398-5826" fmla="*/ 393700 h 1867105"/>
              <a:gd name="connsiteX399-5827" fmla="*/ 1562100 w 1759489"/>
              <a:gd name="connsiteY399-5828" fmla="*/ 384175 h 1867105"/>
              <a:gd name="connsiteX400-5829" fmla="*/ 1581150 w 1759489"/>
              <a:gd name="connsiteY400-5830" fmla="*/ 330200 h 1867105"/>
              <a:gd name="connsiteX401-5831" fmla="*/ 1679575 w 1759489"/>
              <a:gd name="connsiteY401-5832" fmla="*/ 320675 h 1867105"/>
              <a:gd name="connsiteX402-5833" fmla="*/ 1698625 w 1759489"/>
              <a:gd name="connsiteY402-5834" fmla="*/ 311150 h 1867105"/>
              <a:gd name="connsiteX403-5835" fmla="*/ 1708150 w 1759489"/>
              <a:gd name="connsiteY403-5836" fmla="*/ 307975 h 1867105"/>
              <a:gd name="connsiteX404-5837" fmla="*/ 1724025 w 1759489"/>
              <a:gd name="connsiteY404-5838" fmla="*/ 301625 h 1867105"/>
              <a:gd name="connsiteX405-5839" fmla="*/ 1739900 w 1759489"/>
              <a:gd name="connsiteY405-5840" fmla="*/ 282575 h 1867105"/>
              <a:gd name="connsiteX406-5841" fmla="*/ 1736725 w 1759489"/>
              <a:gd name="connsiteY406-5842" fmla="*/ 273050 h 1867105"/>
              <a:gd name="connsiteX407-5843" fmla="*/ 1704975 w 1759489"/>
              <a:gd name="connsiteY407-5844" fmla="*/ 266700 h 1867105"/>
              <a:gd name="connsiteX408-5845" fmla="*/ 1701800 w 1759489"/>
              <a:gd name="connsiteY408-5846" fmla="*/ 254000 h 1867105"/>
              <a:gd name="connsiteX409-5847" fmla="*/ 1698625 w 1759489"/>
              <a:gd name="connsiteY409-5848" fmla="*/ 238125 h 1867105"/>
              <a:gd name="connsiteX410-5849" fmla="*/ 1689100 w 1759489"/>
              <a:gd name="connsiteY410-5850" fmla="*/ 225425 h 1867105"/>
              <a:gd name="connsiteX411-5851" fmla="*/ 1682750 w 1759489"/>
              <a:gd name="connsiteY411-5852" fmla="*/ 215900 h 1867105"/>
              <a:gd name="connsiteX412-5853" fmla="*/ 1692275 w 1759489"/>
              <a:gd name="connsiteY412-5854" fmla="*/ 180975 h 1867105"/>
              <a:gd name="connsiteX413-5855" fmla="*/ 1727200 w 1759489"/>
              <a:gd name="connsiteY413-5856" fmla="*/ 174625 h 1867105"/>
              <a:gd name="connsiteX414-5857" fmla="*/ 1746250 w 1759489"/>
              <a:gd name="connsiteY414-5858" fmla="*/ 171450 h 1867105"/>
              <a:gd name="connsiteX415-5859" fmla="*/ 1758950 w 1759489"/>
              <a:gd name="connsiteY415-5860" fmla="*/ 127000 h 1867105"/>
              <a:gd name="connsiteX416-5861" fmla="*/ 1752600 w 1759489"/>
              <a:gd name="connsiteY416-5862" fmla="*/ 101600 h 1867105"/>
              <a:gd name="connsiteX417-5863" fmla="*/ 1755775 w 1759489"/>
              <a:gd name="connsiteY417-5864" fmla="*/ 88900 h 1867105"/>
              <a:gd name="connsiteX418-5865" fmla="*/ 1758950 w 1759489"/>
              <a:gd name="connsiteY418-5866" fmla="*/ 76200 h 1867105"/>
              <a:gd name="connsiteX0-5867" fmla="*/ 1758950 w 1759489"/>
              <a:gd name="connsiteY0-5868" fmla="*/ 76200 h 1867105"/>
              <a:gd name="connsiteX1-5869" fmla="*/ 1755775 w 1759489"/>
              <a:gd name="connsiteY1-5870" fmla="*/ 60325 h 1867105"/>
              <a:gd name="connsiteX2-5871" fmla="*/ 1749425 w 1759489"/>
              <a:gd name="connsiteY2-5872" fmla="*/ 50800 h 1867105"/>
              <a:gd name="connsiteX3-5873" fmla="*/ 1746250 w 1759489"/>
              <a:gd name="connsiteY3-5874" fmla="*/ 41275 h 1867105"/>
              <a:gd name="connsiteX4-5875" fmla="*/ 1739900 w 1759489"/>
              <a:gd name="connsiteY4-5876" fmla="*/ 31750 h 1867105"/>
              <a:gd name="connsiteX5-5877" fmla="*/ 1724025 w 1759489"/>
              <a:gd name="connsiteY5-5878" fmla="*/ 3175 h 1867105"/>
              <a:gd name="connsiteX6-5879" fmla="*/ 1714500 w 1759489"/>
              <a:gd name="connsiteY6-5880" fmla="*/ 0 h 1867105"/>
              <a:gd name="connsiteX7-5881" fmla="*/ 1689100 w 1759489"/>
              <a:gd name="connsiteY7-5882" fmla="*/ 6350 h 1867105"/>
              <a:gd name="connsiteX8-5883" fmla="*/ 1666875 w 1759489"/>
              <a:gd name="connsiteY8-5884" fmla="*/ 15875 h 1867105"/>
              <a:gd name="connsiteX9-5885" fmla="*/ 1552575 w 1759489"/>
              <a:gd name="connsiteY9-5886" fmla="*/ 19050 h 1867105"/>
              <a:gd name="connsiteX10-5887" fmla="*/ 1543050 w 1759489"/>
              <a:gd name="connsiteY10-5888" fmla="*/ 28575 h 1867105"/>
              <a:gd name="connsiteX11-5889" fmla="*/ 1533525 w 1759489"/>
              <a:gd name="connsiteY11-5890" fmla="*/ 31750 h 1867105"/>
              <a:gd name="connsiteX12-5891" fmla="*/ 1530350 w 1759489"/>
              <a:gd name="connsiteY12-5892" fmla="*/ 41275 h 1867105"/>
              <a:gd name="connsiteX13-5893" fmla="*/ 1524000 w 1759489"/>
              <a:gd name="connsiteY13-5894" fmla="*/ 50800 h 1867105"/>
              <a:gd name="connsiteX14-5895" fmla="*/ 1527175 w 1759489"/>
              <a:gd name="connsiteY14-5896" fmla="*/ 98425 h 1867105"/>
              <a:gd name="connsiteX15-5897" fmla="*/ 1533525 w 1759489"/>
              <a:gd name="connsiteY15-5898" fmla="*/ 107950 h 1867105"/>
              <a:gd name="connsiteX16-5899" fmla="*/ 1552575 w 1759489"/>
              <a:gd name="connsiteY16-5900" fmla="*/ 114300 h 1867105"/>
              <a:gd name="connsiteX17-5901" fmla="*/ 1558925 w 1759489"/>
              <a:gd name="connsiteY17-5902" fmla="*/ 139700 h 1867105"/>
              <a:gd name="connsiteX18-5903" fmla="*/ 1565275 w 1759489"/>
              <a:gd name="connsiteY18-5904" fmla="*/ 149225 h 1867105"/>
              <a:gd name="connsiteX19-5905" fmla="*/ 1562100 w 1759489"/>
              <a:gd name="connsiteY19-5906" fmla="*/ 168275 h 1867105"/>
              <a:gd name="connsiteX20-5907" fmla="*/ 1536700 w 1759489"/>
              <a:gd name="connsiteY20-5908" fmla="*/ 184150 h 1867105"/>
              <a:gd name="connsiteX21-5909" fmla="*/ 1527175 w 1759489"/>
              <a:gd name="connsiteY21-5910" fmla="*/ 190500 h 1867105"/>
              <a:gd name="connsiteX22-5911" fmla="*/ 1508125 w 1759489"/>
              <a:gd name="connsiteY22-5912" fmla="*/ 196850 h 1867105"/>
              <a:gd name="connsiteX23-5913" fmla="*/ 1498600 w 1759489"/>
              <a:gd name="connsiteY23-5914" fmla="*/ 200025 h 1867105"/>
              <a:gd name="connsiteX24-5915" fmla="*/ 1447800 w 1759489"/>
              <a:gd name="connsiteY24-5916" fmla="*/ 196850 h 1867105"/>
              <a:gd name="connsiteX25-5917" fmla="*/ 1444625 w 1759489"/>
              <a:gd name="connsiteY25-5918" fmla="*/ 187325 h 1867105"/>
              <a:gd name="connsiteX26-5919" fmla="*/ 1457325 w 1759489"/>
              <a:gd name="connsiteY26-5920" fmla="*/ 165100 h 1867105"/>
              <a:gd name="connsiteX27-5921" fmla="*/ 1460500 w 1759489"/>
              <a:gd name="connsiteY27-5922" fmla="*/ 155575 h 1867105"/>
              <a:gd name="connsiteX28-5923" fmla="*/ 1479550 w 1759489"/>
              <a:gd name="connsiteY28-5924" fmla="*/ 152400 h 1867105"/>
              <a:gd name="connsiteX29-5925" fmla="*/ 1489075 w 1759489"/>
              <a:gd name="connsiteY29-5926" fmla="*/ 146050 h 1867105"/>
              <a:gd name="connsiteX30-5927" fmla="*/ 1482725 w 1759489"/>
              <a:gd name="connsiteY30-5928" fmla="*/ 101600 h 1867105"/>
              <a:gd name="connsiteX31-5929" fmla="*/ 1470025 w 1759489"/>
              <a:gd name="connsiteY31-5930" fmla="*/ 82550 h 1867105"/>
              <a:gd name="connsiteX32-5931" fmla="*/ 1466850 w 1759489"/>
              <a:gd name="connsiteY32-5932" fmla="*/ 53975 h 1867105"/>
              <a:gd name="connsiteX33-5933" fmla="*/ 1444625 w 1759489"/>
              <a:gd name="connsiteY33-5934" fmla="*/ 66675 h 1867105"/>
              <a:gd name="connsiteX34-5935" fmla="*/ 1431925 w 1759489"/>
              <a:gd name="connsiteY34-5936" fmla="*/ 85725 h 1867105"/>
              <a:gd name="connsiteX35-5937" fmla="*/ 1425575 w 1759489"/>
              <a:gd name="connsiteY35-5938" fmla="*/ 95250 h 1867105"/>
              <a:gd name="connsiteX36-5939" fmla="*/ 1419225 w 1759489"/>
              <a:gd name="connsiteY36-5940" fmla="*/ 114300 h 1867105"/>
              <a:gd name="connsiteX37-5941" fmla="*/ 1416050 w 1759489"/>
              <a:gd name="connsiteY37-5942" fmla="*/ 123825 h 1867105"/>
              <a:gd name="connsiteX38-5943" fmla="*/ 1409700 w 1759489"/>
              <a:gd name="connsiteY38-5944" fmla="*/ 133350 h 1867105"/>
              <a:gd name="connsiteX39-5945" fmla="*/ 1406525 w 1759489"/>
              <a:gd name="connsiteY39-5946" fmla="*/ 146050 h 1867105"/>
              <a:gd name="connsiteX40-5947" fmla="*/ 1403350 w 1759489"/>
              <a:gd name="connsiteY40-5948" fmla="*/ 168275 h 1867105"/>
              <a:gd name="connsiteX41-5949" fmla="*/ 1393825 w 1759489"/>
              <a:gd name="connsiteY41-5950" fmla="*/ 174625 h 1867105"/>
              <a:gd name="connsiteX42-5951" fmla="*/ 1377950 w 1759489"/>
              <a:gd name="connsiteY42-5952" fmla="*/ 190500 h 1867105"/>
              <a:gd name="connsiteX43-5953" fmla="*/ 1371600 w 1759489"/>
              <a:gd name="connsiteY43-5954" fmla="*/ 200025 h 1867105"/>
              <a:gd name="connsiteX44-5955" fmla="*/ 1352550 w 1759489"/>
              <a:gd name="connsiteY44-5956" fmla="*/ 212725 h 1867105"/>
              <a:gd name="connsiteX45-5957" fmla="*/ 1343025 w 1759489"/>
              <a:gd name="connsiteY45-5958" fmla="*/ 219075 h 1867105"/>
              <a:gd name="connsiteX46-5959" fmla="*/ 1323975 w 1759489"/>
              <a:gd name="connsiteY46-5960" fmla="*/ 225425 h 1867105"/>
              <a:gd name="connsiteX47-5961" fmla="*/ 1327150 w 1759489"/>
              <a:gd name="connsiteY47-5962" fmla="*/ 234950 h 1867105"/>
              <a:gd name="connsiteX48-5963" fmla="*/ 1346200 w 1759489"/>
              <a:gd name="connsiteY48-5964" fmla="*/ 241300 h 1867105"/>
              <a:gd name="connsiteX49-5965" fmla="*/ 1358900 w 1759489"/>
              <a:gd name="connsiteY49-5966" fmla="*/ 254000 h 1867105"/>
              <a:gd name="connsiteX50-5967" fmla="*/ 1368425 w 1759489"/>
              <a:gd name="connsiteY50-5968" fmla="*/ 276225 h 1867105"/>
              <a:gd name="connsiteX51-5969" fmla="*/ 1387475 w 1759489"/>
              <a:gd name="connsiteY51-5970" fmla="*/ 288925 h 1867105"/>
              <a:gd name="connsiteX52-5971" fmla="*/ 1409700 w 1759489"/>
              <a:gd name="connsiteY52-5972" fmla="*/ 295275 h 1867105"/>
              <a:gd name="connsiteX53-5973" fmla="*/ 1419225 w 1759489"/>
              <a:gd name="connsiteY53-5974" fmla="*/ 298450 h 1867105"/>
              <a:gd name="connsiteX54-5975" fmla="*/ 1400175 w 1759489"/>
              <a:gd name="connsiteY54-5976" fmla="*/ 311150 h 1867105"/>
              <a:gd name="connsiteX55-5977" fmla="*/ 1349375 w 1759489"/>
              <a:gd name="connsiteY55-5978" fmla="*/ 317500 h 1867105"/>
              <a:gd name="connsiteX56-5979" fmla="*/ 1330325 w 1759489"/>
              <a:gd name="connsiteY56-5980" fmla="*/ 327025 h 1867105"/>
              <a:gd name="connsiteX57-5981" fmla="*/ 1308100 w 1759489"/>
              <a:gd name="connsiteY57-5982" fmla="*/ 352425 h 1867105"/>
              <a:gd name="connsiteX58-5983" fmla="*/ 1301750 w 1759489"/>
              <a:gd name="connsiteY58-5984" fmla="*/ 361950 h 1867105"/>
              <a:gd name="connsiteX59-5985" fmla="*/ 1260475 w 1759489"/>
              <a:gd name="connsiteY59-5986" fmla="*/ 365125 h 1867105"/>
              <a:gd name="connsiteX60-5987" fmla="*/ 1254125 w 1759489"/>
              <a:gd name="connsiteY60-5988" fmla="*/ 355600 h 1867105"/>
              <a:gd name="connsiteX61-5989" fmla="*/ 1203325 w 1759489"/>
              <a:gd name="connsiteY61-5990" fmla="*/ 346075 h 1867105"/>
              <a:gd name="connsiteX62-5991" fmla="*/ 1216025 w 1759489"/>
              <a:gd name="connsiteY62-5992" fmla="*/ 349250 h 1867105"/>
              <a:gd name="connsiteX63-5993" fmla="*/ 1219200 w 1759489"/>
              <a:gd name="connsiteY63-5994" fmla="*/ 396875 h 1867105"/>
              <a:gd name="connsiteX64-5995" fmla="*/ 1190625 w 1759489"/>
              <a:gd name="connsiteY64-5996" fmla="*/ 393700 h 1867105"/>
              <a:gd name="connsiteX65-5997" fmla="*/ 1171575 w 1759489"/>
              <a:gd name="connsiteY65-5998" fmla="*/ 384175 h 1867105"/>
              <a:gd name="connsiteX66-5999" fmla="*/ 1117600 w 1759489"/>
              <a:gd name="connsiteY66-6000" fmla="*/ 381000 h 1867105"/>
              <a:gd name="connsiteX67-6001" fmla="*/ 1079500 w 1759489"/>
              <a:gd name="connsiteY67-6002" fmla="*/ 381000 h 1867105"/>
              <a:gd name="connsiteX68-6003" fmla="*/ 1041400 w 1759489"/>
              <a:gd name="connsiteY68-6004" fmla="*/ 384175 h 1867105"/>
              <a:gd name="connsiteX69-6005" fmla="*/ 1019175 w 1759489"/>
              <a:gd name="connsiteY69-6006" fmla="*/ 390525 h 1867105"/>
              <a:gd name="connsiteX70-6007" fmla="*/ 1009650 w 1759489"/>
              <a:gd name="connsiteY70-6008" fmla="*/ 396875 h 1867105"/>
              <a:gd name="connsiteX71-6009" fmla="*/ 955675 w 1759489"/>
              <a:gd name="connsiteY71-6010" fmla="*/ 400050 h 1867105"/>
              <a:gd name="connsiteX72-6011" fmla="*/ 946150 w 1759489"/>
              <a:gd name="connsiteY72-6012" fmla="*/ 466725 h 1867105"/>
              <a:gd name="connsiteX73-6013" fmla="*/ 936625 w 1759489"/>
              <a:gd name="connsiteY73-6014" fmla="*/ 476250 h 1867105"/>
              <a:gd name="connsiteX74-6015" fmla="*/ 927100 w 1759489"/>
              <a:gd name="connsiteY74-6016" fmla="*/ 495300 h 1867105"/>
              <a:gd name="connsiteX75-6017" fmla="*/ 920750 w 1759489"/>
              <a:gd name="connsiteY75-6018" fmla="*/ 504825 h 1867105"/>
              <a:gd name="connsiteX76-6019" fmla="*/ 923925 w 1759489"/>
              <a:gd name="connsiteY76-6020" fmla="*/ 514350 h 1867105"/>
              <a:gd name="connsiteX77-6021" fmla="*/ 920750 w 1759489"/>
              <a:gd name="connsiteY77-6022" fmla="*/ 530225 h 1867105"/>
              <a:gd name="connsiteX78-6023" fmla="*/ 889000 w 1759489"/>
              <a:gd name="connsiteY78-6024" fmla="*/ 546100 h 1867105"/>
              <a:gd name="connsiteX79-6025" fmla="*/ 879475 w 1759489"/>
              <a:gd name="connsiteY79-6026" fmla="*/ 549275 h 1867105"/>
              <a:gd name="connsiteX80-6027" fmla="*/ 860425 w 1759489"/>
              <a:gd name="connsiteY80-6028" fmla="*/ 552450 h 1867105"/>
              <a:gd name="connsiteX81-6029" fmla="*/ 850900 w 1759489"/>
              <a:gd name="connsiteY81-6030" fmla="*/ 555625 h 1867105"/>
              <a:gd name="connsiteX82-6031" fmla="*/ 768350 w 1759489"/>
              <a:gd name="connsiteY82-6032" fmla="*/ 568325 h 1867105"/>
              <a:gd name="connsiteX83-6033" fmla="*/ 746125 w 1759489"/>
              <a:gd name="connsiteY83-6034" fmla="*/ 571500 h 1867105"/>
              <a:gd name="connsiteX84-6035" fmla="*/ 742950 w 1759489"/>
              <a:gd name="connsiteY84-6036" fmla="*/ 581025 h 1867105"/>
              <a:gd name="connsiteX85-6037" fmla="*/ 730250 w 1759489"/>
              <a:gd name="connsiteY85-6038" fmla="*/ 584200 h 1867105"/>
              <a:gd name="connsiteX86-6039" fmla="*/ 708025 w 1759489"/>
              <a:gd name="connsiteY86-6040" fmla="*/ 593725 h 1867105"/>
              <a:gd name="connsiteX87-6041" fmla="*/ 704850 w 1759489"/>
              <a:gd name="connsiteY87-6042" fmla="*/ 603250 h 1867105"/>
              <a:gd name="connsiteX88-6043" fmla="*/ 717550 w 1759489"/>
              <a:gd name="connsiteY88-6044" fmla="*/ 619125 h 1867105"/>
              <a:gd name="connsiteX89-6045" fmla="*/ 736600 w 1759489"/>
              <a:gd name="connsiteY89-6046" fmla="*/ 622300 h 1867105"/>
              <a:gd name="connsiteX90-6047" fmla="*/ 755650 w 1759489"/>
              <a:gd name="connsiteY90-6048" fmla="*/ 635000 h 1867105"/>
              <a:gd name="connsiteX91-6049" fmla="*/ 765175 w 1759489"/>
              <a:gd name="connsiteY91-6050" fmla="*/ 641350 h 1867105"/>
              <a:gd name="connsiteX92-6051" fmla="*/ 762000 w 1759489"/>
              <a:gd name="connsiteY92-6052" fmla="*/ 657225 h 1867105"/>
              <a:gd name="connsiteX93-6053" fmla="*/ 727075 w 1759489"/>
              <a:gd name="connsiteY93-6054" fmla="*/ 654050 h 1867105"/>
              <a:gd name="connsiteX94-6055" fmla="*/ 669925 w 1759489"/>
              <a:gd name="connsiteY94-6056" fmla="*/ 650875 h 1867105"/>
              <a:gd name="connsiteX95-6057" fmla="*/ 622300 w 1759489"/>
              <a:gd name="connsiteY95-6058" fmla="*/ 641350 h 1867105"/>
              <a:gd name="connsiteX96-6059" fmla="*/ 612775 w 1759489"/>
              <a:gd name="connsiteY96-6060" fmla="*/ 638175 h 1867105"/>
              <a:gd name="connsiteX97-6061" fmla="*/ 600075 w 1759489"/>
              <a:gd name="connsiteY97-6062" fmla="*/ 635000 h 1867105"/>
              <a:gd name="connsiteX98-6063" fmla="*/ 590550 w 1759489"/>
              <a:gd name="connsiteY98-6064" fmla="*/ 628650 h 1867105"/>
              <a:gd name="connsiteX99-6065" fmla="*/ 577850 w 1759489"/>
              <a:gd name="connsiteY99-6066" fmla="*/ 625475 h 1867105"/>
              <a:gd name="connsiteX100-6067" fmla="*/ 574675 w 1759489"/>
              <a:gd name="connsiteY100-6068" fmla="*/ 615950 h 1867105"/>
              <a:gd name="connsiteX101-6069" fmla="*/ 555625 w 1759489"/>
              <a:gd name="connsiteY101-6070" fmla="*/ 609600 h 1867105"/>
              <a:gd name="connsiteX102-6071" fmla="*/ 536575 w 1759489"/>
              <a:gd name="connsiteY102-6072" fmla="*/ 600075 h 1867105"/>
              <a:gd name="connsiteX103-6073" fmla="*/ 530225 w 1759489"/>
              <a:gd name="connsiteY103-6074" fmla="*/ 590550 h 1867105"/>
              <a:gd name="connsiteX104-6075" fmla="*/ 520700 w 1759489"/>
              <a:gd name="connsiteY104-6076" fmla="*/ 584200 h 1867105"/>
              <a:gd name="connsiteX105-6077" fmla="*/ 508000 w 1759489"/>
              <a:gd name="connsiteY105-6078" fmla="*/ 568325 h 1867105"/>
              <a:gd name="connsiteX106-6079" fmla="*/ 504825 w 1759489"/>
              <a:gd name="connsiteY106-6080" fmla="*/ 558800 h 1867105"/>
              <a:gd name="connsiteX107-6081" fmla="*/ 501650 w 1759489"/>
              <a:gd name="connsiteY107-6082" fmla="*/ 517525 h 1867105"/>
              <a:gd name="connsiteX108-6083" fmla="*/ 485775 w 1759489"/>
              <a:gd name="connsiteY108-6084" fmla="*/ 520700 h 1867105"/>
              <a:gd name="connsiteX109-6085" fmla="*/ 454025 w 1759489"/>
              <a:gd name="connsiteY109-6086" fmla="*/ 523875 h 1867105"/>
              <a:gd name="connsiteX110-6087" fmla="*/ 457200 w 1759489"/>
              <a:gd name="connsiteY110-6088" fmla="*/ 603250 h 1867105"/>
              <a:gd name="connsiteX111-6089" fmla="*/ 460375 w 1759489"/>
              <a:gd name="connsiteY111-6090" fmla="*/ 612775 h 1867105"/>
              <a:gd name="connsiteX112-6091" fmla="*/ 466725 w 1759489"/>
              <a:gd name="connsiteY112-6092" fmla="*/ 622300 h 1867105"/>
              <a:gd name="connsiteX113-6093" fmla="*/ 460375 w 1759489"/>
              <a:gd name="connsiteY113-6094" fmla="*/ 673100 h 1867105"/>
              <a:gd name="connsiteX114-6095" fmla="*/ 454025 w 1759489"/>
              <a:gd name="connsiteY114-6096" fmla="*/ 682625 h 1867105"/>
              <a:gd name="connsiteX115-6097" fmla="*/ 457200 w 1759489"/>
              <a:gd name="connsiteY115-6098" fmla="*/ 714375 h 1867105"/>
              <a:gd name="connsiteX116-6099" fmla="*/ 463550 w 1759489"/>
              <a:gd name="connsiteY116-6100" fmla="*/ 746125 h 1867105"/>
              <a:gd name="connsiteX117-6101" fmla="*/ 460375 w 1759489"/>
              <a:gd name="connsiteY117-6102" fmla="*/ 758825 h 1867105"/>
              <a:gd name="connsiteX118-6103" fmla="*/ 438150 w 1759489"/>
              <a:gd name="connsiteY118-6104" fmla="*/ 755650 h 1867105"/>
              <a:gd name="connsiteX119-6105" fmla="*/ 419100 w 1759489"/>
              <a:gd name="connsiteY119-6106" fmla="*/ 746125 h 1867105"/>
              <a:gd name="connsiteX120-6107" fmla="*/ 422275 w 1759489"/>
              <a:gd name="connsiteY120-6108" fmla="*/ 723900 h 1867105"/>
              <a:gd name="connsiteX121-6109" fmla="*/ 431800 w 1759489"/>
              <a:gd name="connsiteY121-6110" fmla="*/ 752475 h 1867105"/>
              <a:gd name="connsiteX122-6111" fmla="*/ 428625 w 1759489"/>
              <a:gd name="connsiteY122-6112" fmla="*/ 742950 h 1867105"/>
              <a:gd name="connsiteX123-6113" fmla="*/ 425450 w 1759489"/>
              <a:gd name="connsiteY123-6114" fmla="*/ 730250 h 1867105"/>
              <a:gd name="connsiteX124-6115" fmla="*/ 412750 w 1759489"/>
              <a:gd name="connsiteY124-6116" fmla="*/ 727075 h 1867105"/>
              <a:gd name="connsiteX125-6117" fmla="*/ 403225 w 1759489"/>
              <a:gd name="connsiteY125-6118" fmla="*/ 723900 h 1867105"/>
              <a:gd name="connsiteX126-6119" fmla="*/ 384175 w 1759489"/>
              <a:gd name="connsiteY126-6120" fmla="*/ 720725 h 1867105"/>
              <a:gd name="connsiteX127-6121" fmla="*/ 368300 w 1759489"/>
              <a:gd name="connsiteY127-6122" fmla="*/ 717550 h 1867105"/>
              <a:gd name="connsiteX128-6123" fmla="*/ 361950 w 1759489"/>
              <a:gd name="connsiteY128-6124" fmla="*/ 708025 h 1867105"/>
              <a:gd name="connsiteX129-6125" fmla="*/ 358775 w 1759489"/>
              <a:gd name="connsiteY129-6126" fmla="*/ 685800 h 1867105"/>
              <a:gd name="connsiteX130-6127" fmla="*/ 349250 w 1759489"/>
              <a:gd name="connsiteY130-6128" fmla="*/ 682625 h 1867105"/>
              <a:gd name="connsiteX131-6129" fmla="*/ 320675 w 1759489"/>
              <a:gd name="connsiteY131-6130" fmla="*/ 685800 h 1867105"/>
              <a:gd name="connsiteX132-6131" fmla="*/ 317500 w 1759489"/>
              <a:gd name="connsiteY132-6132" fmla="*/ 695325 h 1867105"/>
              <a:gd name="connsiteX133-6133" fmla="*/ 307975 w 1759489"/>
              <a:gd name="connsiteY133-6134" fmla="*/ 698500 h 1867105"/>
              <a:gd name="connsiteX134-6135" fmla="*/ 269875 w 1759489"/>
              <a:gd name="connsiteY134-6136" fmla="*/ 695325 h 1867105"/>
              <a:gd name="connsiteX135-6137" fmla="*/ 273050 w 1759489"/>
              <a:gd name="connsiteY135-6138" fmla="*/ 666750 h 1867105"/>
              <a:gd name="connsiteX136-6139" fmla="*/ 269875 w 1759489"/>
              <a:gd name="connsiteY136-6140" fmla="*/ 638175 h 1867105"/>
              <a:gd name="connsiteX137-6141" fmla="*/ 266700 w 1759489"/>
              <a:gd name="connsiteY137-6142" fmla="*/ 628650 h 1867105"/>
              <a:gd name="connsiteX138-6143" fmla="*/ 257175 w 1759489"/>
              <a:gd name="connsiteY138-6144" fmla="*/ 622300 h 1867105"/>
              <a:gd name="connsiteX139-6145" fmla="*/ 206375 w 1759489"/>
              <a:gd name="connsiteY139-6146" fmla="*/ 625475 h 1867105"/>
              <a:gd name="connsiteX140-6147" fmla="*/ 200025 w 1759489"/>
              <a:gd name="connsiteY140-6148" fmla="*/ 635000 h 1867105"/>
              <a:gd name="connsiteX141-6149" fmla="*/ 180975 w 1759489"/>
              <a:gd name="connsiteY141-6150" fmla="*/ 644525 h 1867105"/>
              <a:gd name="connsiteX142-6151" fmla="*/ 171450 w 1759489"/>
              <a:gd name="connsiteY142-6152" fmla="*/ 650875 h 1867105"/>
              <a:gd name="connsiteX143-6153" fmla="*/ 133350 w 1759489"/>
              <a:gd name="connsiteY143-6154" fmla="*/ 628650 h 1867105"/>
              <a:gd name="connsiteX144-6155" fmla="*/ 133350 w 1759489"/>
              <a:gd name="connsiteY144-6156" fmla="*/ 628650 h 1867105"/>
              <a:gd name="connsiteX145-6157" fmla="*/ 123825 w 1759489"/>
              <a:gd name="connsiteY145-6158" fmla="*/ 622300 h 1867105"/>
              <a:gd name="connsiteX146-6159" fmla="*/ 104775 w 1759489"/>
              <a:gd name="connsiteY146-6160" fmla="*/ 615950 h 1867105"/>
              <a:gd name="connsiteX147-6161" fmla="*/ 82550 w 1759489"/>
              <a:gd name="connsiteY147-6162" fmla="*/ 625475 h 1867105"/>
              <a:gd name="connsiteX148-6163" fmla="*/ 73025 w 1759489"/>
              <a:gd name="connsiteY148-6164" fmla="*/ 628650 h 1867105"/>
              <a:gd name="connsiteX149-6165" fmla="*/ 53975 w 1759489"/>
              <a:gd name="connsiteY149-6166" fmla="*/ 641350 h 1867105"/>
              <a:gd name="connsiteX150-6167" fmla="*/ 0 w 1759489"/>
              <a:gd name="connsiteY150-6168" fmla="*/ 647700 h 1867105"/>
              <a:gd name="connsiteX151-6169" fmla="*/ 3175 w 1759489"/>
              <a:gd name="connsiteY151-6170" fmla="*/ 660400 h 1867105"/>
              <a:gd name="connsiteX152-6171" fmla="*/ 41275 w 1759489"/>
              <a:gd name="connsiteY152-6172" fmla="*/ 663575 h 1867105"/>
              <a:gd name="connsiteX153-6173" fmla="*/ 60325 w 1759489"/>
              <a:gd name="connsiteY153-6174" fmla="*/ 673100 h 1867105"/>
              <a:gd name="connsiteX154-6175" fmla="*/ 79375 w 1759489"/>
              <a:gd name="connsiteY154-6176" fmla="*/ 688975 h 1867105"/>
              <a:gd name="connsiteX155-6177" fmla="*/ 82550 w 1759489"/>
              <a:gd name="connsiteY155-6178" fmla="*/ 698500 h 1867105"/>
              <a:gd name="connsiteX156-6179" fmla="*/ 88900 w 1759489"/>
              <a:gd name="connsiteY156-6180" fmla="*/ 708025 h 1867105"/>
              <a:gd name="connsiteX157-6181" fmla="*/ 85725 w 1759489"/>
              <a:gd name="connsiteY157-6182" fmla="*/ 733425 h 1867105"/>
              <a:gd name="connsiteX158-6183" fmla="*/ 60325 w 1759489"/>
              <a:gd name="connsiteY158-6184" fmla="*/ 730250 h 1867105"/>
              <a:gd name="connsiteX159-6185" fmla="*/ 57150 w 1759489"/>
              <a:gd name="connsiteY159-6186" fmla="*/ 717550 h 1867105"/>
              <a:gd name="connsiteX160-6187" fmla="*/ 53975 w 1759489"/>
              <a:gd name="connsiteY160-6188" fmla="*/ 708025 h 1867105"/>
              <a:gd name="connsiteX161-6189" fmla="*/ 34925 w 1759489"/>
              <a:gd name="connsiteY161-6190" fmla="*/ 698500 h 1867105"/>
              <a:gd name="connsiteX162-6191" fmla="*/ 9525 w 1759489"/>
              <a:gd name="connsiteY162-6192" fmla="*/ 701675 h 1867105"/>
              <a:gd name="connsiteX163-6193" fmla="*/ 6350 w 1759489"/>
              <a:gd name="connsiteY163-6194" fmla="*/ 723900 h 1867105"/>
              <a:gd name="connsiteX164-6195" fmla="*/ 19050 w 1759489"/>
              <a:gd name="connsiteY164-6196" fmla="*/ 758825 h 1867105"/>
              <a:gd name="connsiteX165-6197" fmla="*/ 28575 w 1759489"/>
              <a:gd name="connsiteY165-6198" fmla="*/ 777875 h 1867105"/>
              <a:gd name="connsiteX166-6199" fmla="*/ 38100 w 1759489"/>
              <a:gd name="connsiteY166-6200" fmla="*/ 787400 h 1867105"/>
              <a:gd name="connsiteX167-6201" fmla="*/ 50800 w 1759489"/>
              <a:gd name="connsiteY167-6202" fmla="*/ 790575 h 1867105"/>
              <a:gd name="connsiteX168-6203" fmla="*/ 66675 w 1759489"/>
              <a:gd name="connsiteY168-6204" fmla="*/ 787400 h 1867105"/>
              <a:gd name="connsiteX169-6205" fmla="*/ 73025 w 1759489"/>
              <a:gd name="connsiteY169-6206" fmla="*/ 774700 h 1867105"/>
              <a:gd name="connsiteX170-6207" fmla="*/ 82550 w 1759489"/>
              <a:gd name="connsiteY170-6208" fmla="*/ 806450 h 1867105"/>
              <a:gd name="connsiteX171-6209" fmla="*/ 88900 w 1759489"/>
              <a:gd name="connsiteY171-6210" fmla="*/ 815975 h 1867105"/>
              <a:gd name="connsiteX172-6211" fmla="*/ 92075 w 1759489"/>
              <a:gd name="connsiteY172-6212" fmla="*/ 828675 h 1867105"/>
              <a:gd name="connsiteX173-6213" fmla="*/ 139700 w 1759489"/>
              <a:gd name="connsiteY173-6214" fmla="*/ 844550 h 1867105"/>
              <a:gd name="connsiteX174-6215" fmla="*/ 152400 w 1759489"/>
              <a:gd name="connsiteY174-6216" fmla="*/ 850900 h 1867105"/>
              <a:gd name="connsiteX175-6217" fmla="*/ 161925 w 1759489"/>
              <a:gd name="connsiteY175-6218" fmla="*/ 857250 h 1867105"/>
              <a:gd name="connsiteX176-6219" fmla="*/ 174625 w 1759489"/>
              <a:gd name="connsiteY176-6220" fmla="*/ 860425 h 1867105"/>
              <a:gd name="connsiteX177-6221" fmla="*/ 184150 w 1759489"/>
              <a:gd name="connsiteY177-6222" fmla="*/ 866775 h 1867105"/>
              <a:gd name="connsiteX178-6223" fmla="*/ 174625 w 1759489"/>
              <a:gd name="connsiteY178-6224" fmla="*/ 873125 h 1867105"/>
              <a:gd name="connsiteX179-6225" fmla="*/ 158750 w 1759489"/>
              <a:gd name="connsiteY179-6226" fmla="*/ 876300 h 1867105"/>
              <a:gd name="connsiteX180-6227" fmla="*/ 161925 w 1759489"/>
              <a:gd name="connsiteY180-6228" fmla="*/ 923925 h 1867105"/>
              <a:gd name="connsiteX181-6229" fmla="*/ 165100 w 1759489"/>
              <a:gd name="connsiteY181-6230" fmla="*/ 933450 h 1867105"/>
              <a:gd name="connsiteX182-6231" fmla="*/ 174625 w 1759489"/>
              <a:gd name="connsiteY182-6232" fmla="*/ 930275 h 1867105"/>
              <a:gd name="connsiteX183-6233" fmla="*/ 177800 w 1759489"/>
              <a:gd name="connsiteY183-6234" fmla="*/ 920750 h 1867105"/>
              <a:gd name="connsiteX184-6235" fmla="*/ 196850 w 1759489"/>
              <a:gd name="connsiteY184-6236" fmla="*/ 914400 h 1867105"/>
              <a:gd name="connsiteX185-6237" fmla="*/ 215900 w 1759489"/>
              <a:gd name="connsiteY185-6238" fmla="*/ 904875 h 1867105"/>
              <a:gd name="connsiteX186-6239" fmla="*/ 222250 w 1759489"/>
              <a:gd name="connsiteY186-6240" fmla="*/ 914400 h 1867105"/>
              <a:gd name="connsiteX187-6241" fmla="*/ 241300 w 1759489"/>
              <a:gd name="connsiteY187-6242" fmla="*/ 952500 h 1867105"/>
              <a:gd name="connsiteX188-6243" fmla="*/ 250825 w 1759489"/>
              <a:gd name="connsiteY188-6244" fmla="*/ 955675 h 1867105"/>
              <a:gd name="connsiteX189-6245" fmla="*/ 254000 w 1759489"/>
              <a:gd name="connsiteY189-6246" fmla="*/ 987425 h 1867105"/>
              <a:gd name="connsiteX190-6247" fmla="*/ 257175 w 1759489"/>
              <a:gd name="connsiteY190-6248" fmla="*/ 1019175 h 1867105"/>
              <a:gd name="connsiteX191-6249" fmla="*/ 266700 w 1759489"/>
              <a:gd name="connsiteY191-6250" fmla="*/ 1028700 h 1867105"/>
              <a:gd name="connsiteX192-6251" fmla="*/ 282575 w 1759489"/>
              <a:gd name="connsiteY192-6252" fmla="*/ 1041400 h 1867105"/>
              <a:gd name="connsiteX193-6253" fmla="*/ 288925 w 1759489"/>
              <a:gd name="connsiteY193-6254" fmla="*/ 1050925 h 1867105"/>
              <a:gd name="connsiteX194-6255" fmla="*/ 298450 w 1759489"/>
              <a:gd name="connsiteY194-6256" fmla="*/ 1057275 h 1867105"/>
              <a:gd name="connsiteX195-6257" fmla="*/ 282575 w 1759489"/>
              <a:gd name="connsiteY195-6258" fmla="*/ 1073150 h 1867105"/>
              <a:gd name="connsiteX196-6259" fmla="*/ 269875 w 1759489"/>
              <a:gd name="connsiteY196-6260" fmla="*/ 1092200 h 1867105"/>
              <a:gd name="connsiteX197-6261" fmla="*/ 276225 w 1759489"/>
              <a:gd name="connsiteY197-6262" fmla="*/ 1127125 h 1867105"/>
              <a:gd name="connsiteX198-6263" fmla="*/ 288925 w 1759489"/>
              <a:gd name="connsiteY198-6264" fmla="*/ 1146175 h 1867105"/>
              <a:gd name="connsiteX199-6265" fmla="*/ 298450 w 1759489"/>
              <a:gd name="connsiteY199-6266" fmla="*/ 1149350 h 1867105"/>
              <a:gd name="connsiteX200-6267" fmla="*/ 314325 w 1759489"/>
              <a:gd name="connsiteY200-6268" fmla="*/ 1171575 h 1867105"/>
              <a:gd name="connsiteX201-6269" fmla="*/ 320675 w 1759489"/>
              <a:gd name="connsiteY201-6270" fmla="*/ 1181100 h 1867105"/>
              <a:gd name="connsiteX202-6271" fmla="*/ 330200 w 1759489"/>
              <a:gd name="connsiteY202-6272" fmla="*/ 1187450 h 1867105"/>
              <a:gd name="connsiteX203-6273" fmla="*/ 352425 w 1759489"/>
              <a:gd name="connsiteY203-6274" fmla="*/ 1209675 h 1867105"/>
              <a:gd name="connsiteX204-6275" fmla="*/ 365125 w 1759489"/>
              <a:gd name="connsiteY204-6276" fmla="*/ 1212850 h 1867105"/>
              <a:gd name="connsiteX205-6277" fmla="*/ 352425 w 1759489"/>
              <a:gd name="connsiteY205-6278" fmla="*/ 1241425 h 1867105"/>
              <a:gd name="connsiteX206-6279" fmla="*/ 349250 w 1759489"/>
              <a:gd name="connsiteY206-6280" fmla="*/ 1301750 h 1867105"/>
              <a:gd name="connsiteX207-6281" fmla="*/ 346075 w 1759489"/>
              <a:gd name="connsiteY207-6282" fmla="*/ 1311275 h 1867105"/>
              <a:gd name="connsiteX208-6283" fmla="*/ 342900 w 1759489"/>
              <a:gd name="connsiteY208-6284" fmla="*/ 1330325 h 1867105"/>
              <a:gd name="connsiteX209-6285" fmla="*/ 317500 w 1759489"/>
              <a:gd name="connsiteY209-6286" fmla="*/ 1333500 h 1867105"/>
              <a:gd name="connsiteX210-6287" fmla="*/ 320675 w 1759489"/>
              <a:gd name="connsiteY210-6288" fmla="*/ 1346200 h 1867105"/>
              <a:gd name="connsiteX211-6289" fmla="*/ 323850 w 1759489"/>
              <a:gd name="connsiteY211-6290" fmla="*/ 1362075 h 1867105"/>
              <a:gd name="connsiteX212-6291" fmla="*/ 333375 w 1759489"/>
              <a:gd name="connsiteY212-6292" fmla="*/ 1371600 h 1867105"/>
              <a:gd name="connsiteX213-6293" fmla="*/ 346075 w 1759489"/>
              <a:gd name="connsiteY213-6294" fmla="*/ 1387475 h 1867105"/>
              <a:gd name="connsiteX214-6295" fmla="*/ 371475 w 1759489"/>
              <a:gd name="connsiteY214-6296" fmla="*/ 1409700 h 1867105"/>
              <a:gd name="connsiteX215-6297" fmla="*/ 365125 w 1759489"/>
              <a:gd name="connsiteY215-6298" fmla="*/ 1450975 h 1867105"/>
              <a:gd name="connsiteX216-6299" fmla="*/ 361950 w 1759489"/>
              <a:gd name="connsiteY216-6300" fmla="*/ 1460500 h 1867105"/>
              <a:gd name="connsiteX217-6301" fmla="*/ 346075 w 1759489"/>
              <a:gd name="connsiteY217-6302" fmla="*/ 1403350 h 1867105"/>
              <a:gd name="connsiteX218-6303" fmla="*/ 330200 w 1759489"/>
              <a:gd name="connsiteY218-6304" fmla="*/ 1387475 h 1867105"/>
              <a:gd name="connsiteX219-6305" fmla="*/ 323850 w 1759489"/>
              <a:gd name="connsiteY219-6306" fmla="*/ 1400175 h 1867105"/>
              <a:gd name="connsiteX220-6307" fmla="*/ 314325 w 1759489"/>
              <a:gd name="connsiteY220-6308" fmla="*/ 1403350 h 1867105"/>
              <a:gd name="connsiteX221-6309" fmla="*/ 311150 w 1759489"/>
              <a:gd name="connsiteY221-6310" fmla="*/ 1425575 h 1867105"/>
              <a:gd name="connsiteX222-6311" fmla="*/ 301625 w 1759489"/>
              <a:gd name="connsiteY222-6312" fmla="*/ 1444625 h 1867105"/>
              <a:gd name="connsiteX223-6313" fmla="*/ 298450 w 1759489"/>
              <a:gd name="connsiteY223-6314" fmla="*/ 1454150 h 1867105"/>
              <a:gd name="connsiteX224-6315" fmla="*/ 292100 w 1759489"/>
              <a:gd name="connsiteY224-6316" fmla="*/ 1482725 h 1867105"/>
              <a:gd name="connsiteX225-6317" fmla="*/ 285750 w 1759489"/>
              <a:gd name="connsiteY225-6318" fmla="*/ 1492250 h 1867105"/>
              <a:gd name="connsiteX226-6319" fmla="*/ 276225 w 1759489"/>
              <a:gd name="connsiteY226-6320" fmla="*/ 1495425 h 1867105"/>
              <a:gd name="connsiteX227-6321" fmla="*/ 269875 w 1759489"/>
              <a:gd name="connsiteY227-6322" fmla="*/ 1504950 h 1867105"/>
              <a:gd name="connsiteX228-6323" fmla="*/ 273050 w 1759489"/>
              <a:gd name="connsiteY228-6324" fmla="*/ 1539875 h 1867105"/>
              <a:gd name="connsiteX229-6325" fmla="*/ 285750 w 1759489"/>
              <a:gd name="connsiteY229-6326" fmla="*/ 1558925 h 1867105"/>
              <a:gd name="connsiteX230-6327" fmla="*/ 288925 w 1759489"/>
              <a:gd name="connsiteY230-6328" fmla="*/ 1568450 h 1867105"/>
              <a:gd name="connsiteX231-6329" fmla="*/ 244475 w 1759489"/>
              <a:gd name="connsiteY231-6330" fmla="*/ 1571625 h 1867105"/>
              <a:gd name="connsiteX232-6331" fmla="*/ 241300 w 1759489"/>
              <a:gd name="connsiteY232-6332" fmla="*/ 1616075 h 1867105"/>
              <a:gd name="connsiteX233-6333" fmla="*/ 231775 w 1759489"/>
              <a:gd name="connsiteY233-6334" fmla="*/ 1622425 h 1867105"/>
              <a:gd name="connsiteX234-6335" fmla="*/ 225425 w 1759489"/>
              <a:gd name="connsiteY234-6336" fmla="*/ 1631950 h 1867105"/>
              <a:gd name="connsiteX235-6337" fmla="*/ 222250 w 1759489"/>
              <a:gd name="connsiteY235-6338" fmla="*/ 1663700 h 1867105"/>
              <a:gd name="connsiteX236-6339" fmla="*/ 209550 w 1759489"/>
              <a:gd name="connsiteY236-6340" fmla="*/ 1666875 h 1867105"/>
              <a:gd name="connsiteX237-6341" fmla="*/ 206375 w 1759489"/>
              <a:gd name="connsiteY237-6342" fmla="*/ 1676400 h 1867105"/>
              <a:gd name="connsiteX238-6343" fmla="*/ 203200 w 1759489"/>
              <a:gd name="connsiteY238-6344" fmla="*/ 1708150 h 1867105"/>
              <a:gd name="connsiteX239-6345" fmla="*/ 193675 w 1759489"/>
              <a:gd name="connsiteY239-6346" fmla="*/ 1714500 h 1867105"/>
              <a:gd name="connsiteX240-6347" fmla="*/ 168275 w 1759489"/>
              <a:gd name="connsiteY240-6348" fmla="*/ 1720850 h 1867105"/>
              <a:gd name="connsiteX241-6349" fmla="*/ 158750 w 1759489"/>
              <a:gd name="connsiteY241-6350" fmla="*/ 1755775 h 1867105"/>
              <a:gd name="connsiteX242-6351" fmla="*/ 146050 w 1759489"/>
              <a:gd name="connsiteY242-6352" fmla="*/ 1774825 h 1867105"/>
              <a:gd name="connsiteX243-6353" fmla="*/ 139700 w 1759489"/>
              <a:gd name="connsiteY243-6354" fmla="*/ 1784350 h 1867105"/>
              <a:gd name="connsiteX244-6355" fmla="*/ 155575 w 1759489"/>
              <a:gd name="connsiteY244-6356" fmla="*/ 1819275 h 1867105"/>
              <a:gd name="connsiteX245-6357" fmla="*/ 165100 w 1759489"/>
              <a:gd name="connsiteY245-6358" fmla="*/ 1838325 h 1867105"/>
              <a:gd name="connsiteX246-6359" fmla="*/ 174625 w 1759489"/>
              <a:gd name="connsiteY246-6360" fmla="*/ 1844675 h 1867105"/>
              <a:gd name="connsiteX247-6361" fmla="*/ 184150 w 1759489"/>
              <a:gd name="connsiteY247-6362" fmla="*/ 1847850 h 1867105"/>
              <a:gd name="connsiteX248-6363" fmla="*/ 190500 w 1759489"/>
              <a:gd name="connsiteY248-6364" fmla="*/ 1866900 h 1867105"/>
              <a:gd name="connsiteX249-6365" fmla="*/ 200025 w 1759489"/>
              <a:gd name="connsiteY249-6366" fmla="*/ 1863725 h 1867105"/>
              <a:gd name="connsiteX250-6367" fmla="*/ 228600 w 1759489"/>
              <a:gd name="connsiteY250-6368" fmla="*/ 1847850 h 1867105"/>
              <a:gd name="connsiteX251-6369" fmla="*/ 254000 w 1759489"/>
              <a:gd name="connsiteY251-6370" fmla="*/ 1825625 h 1867105"/>
              <a:gd name="connsiteX252-6371" fmla="*/ 263525 w 1759489"/>
              <a:gd name="connsiteY252-6372" fmla="*/ 1819275 h 1867105"/>
              <a:gd name="connsiteX253-6373" fmla="*/ 273050 w 1759489"/>
              <a:gd name="connsiteY253-6374" fmla="*/ 1812925 h 1867105"/>
              <a:gd name="connsiteX254-6375" fmla="*/ 282575 w 1759489"/>
              <a:gd name="connsiteY254-6376" fmla="*/ 1809750 h 1867105"/>
              <a:gd name="connsiteX255-6377" fmla="*/ 292100 w 1759489"/>
              <a:gd name="connsiteY255-6378" fmla="*/ 1803400 h 1867105"/>
              <a:gd name="connsiteX256-6379" fmla="*/ 311150 w 1759489"/>
              <a:gd name="connsiteY256-6380" fmla="*/ 1797050 h 1867105"/>
              <a:gd name="connsiteX257-6381" fmla="*/ 320675 w 1759489"/>
              <a:gd name="connsiteY257-6382" fmla="*/ 1793875 h 1867105"/>
              <a:gd name="connsiteX258-6383" fmla="*/ 349250 w 1759489"/>
              <a:gd name="connsiteY258-6384" fmla="*/ 1778000 h 1867105"/>
              <a:gd name="connsiteX259-6385" fmla="*/ 355600 w 1759489"/>
              <a:gd name="connsiteY259-6386" fmla="*/ 1765300 h 1867105"/>
              <a:gd name="connsiteX260-6387" fmla="*/ 358775 w 1759489"/>
              <a:gd name="connsiteY260-6388" fmla="*/ 1755775 h 1867105"/>
              <a:gd name="connsiteX261-6389" fmla="*/ 387350 w 1759489"/>
              <a:gd name="connsiteY261-6390" fmla="*/ 1739900 h 1867105"/>
              <a:gd name="connsiteX262-6391" fmla="*/ 403225 w 1759489"/>
              <a:gd name="connsiteY262-6392" fmla="*/ 1720850 h 1867105"/>
              <a:gd name="connsiteX263-6393" fmla="*/ 409575 w 1759489"/>
              <a:gd name="connsiteY263-6394" fmla="*/ 1711325 h 1867105"/>
              <a:gd name="connsiteX264-6395" fmla="*/ 428625 w 1759489"/>
              <a:gd name="connsiteY264-6396" fmla="*/ 1701800 h 1867105"/>
              <a:gd name="connsiteX265-6397" fmla="*/ 434975 w 1759489"/>
              <a:gd name="connsiteY265-6398" fmla="*/ 1689100 h 1867105"/>
              <a:gd name="connsiteX266-6399" fmla="*/ 444500 w 1759489"/>
              <a:gd name="connsiteY266-6400" fmla="*/ 1685925 h 1867105"/>
              <a:gd name="connsiteX267-6401" fmla="*/ 463550 w 1759489"/>
              <a:gd name="connsiteY267-6402" fmla="*/ 1673225 h 1867105"/>
              <a:gd name="connsiteX268-6403" fmla="*/ 473075 w 1759489"/>
              <a:gd name="connsiteY268-6404" fmla="*/ 1666875 h 1867105"/>
              <a:gd name="connsiteX269-6405" fmla="*/ 479425 w 1759489"/>
              <a:gd name="connsiteY269-6406" fmla="*/ 1657350 h 1867105"/>
              <a:gd name="connsiteX270-6407" fmla="*/ 488950 w 1759489"/>
              <a:gd name="connsiteY270-6408" fmla="*/ 1651000 h 1867105"/>
              <a:gd name="connsiteX271-6409" fmla="*/ 501650 w 1759489"/>
              <a:gd name="connsiteY271-6410" fmla="*/ 1631950 h 1867105"/>
              <a:gd name="connsiteX272-6411" fmla="*/ 508000 w 1759489"/>
              <a:gd name="connsiteY272-6412" fmla="*/ 1622425 h 1867105"/>
              <a:gd name="connsiteX273-6413" fmla="*/ 523875 w 1759489"/>
              <a:gd name="connsiteY273-6414" fmla="*/ 1593850 h 1867105"/>
              <a:gd name="connsiteX274-6415" fmla="*/ 530225 w 1759489"/>
              <a:gd name="connsiteY274-6416" fmla="*/ 1584325 h 1867105"/>
              <a:gd name="connsiteX275-6417" fmla="*/ 546100 w 1759489"/>
              <a:gd name="connsiteY275-6418" fmla="*/ 1555750 h 1867105"/>
              <a:gd name="connsiteX276-6419" fmla="*/ 555625 w 1759489"/>
              <a:gd name="connsiteY276-6420" fmla="*/ 1549400 h 1867105"/>
              <a:gd name="connsiteX277-6421" fmla="*/ 574675 w 1759489"/>
              <a:gd name="connsiteY277-6422" fmla="*/ 1533525 h 1867105"/>
              <a:gd name="connsiteX278-6423" fmla="*/ 581025 w 1759489"/>
              <a:gd name="connsiteY278-6424" fmla="*/ 1524000 h 1867105"/>
              <a:gd name="connsiteX279-6425" fmla="*/ 590550 w 1759489"/>
              <a:gd name="connsiteY279-6426" fmla="*/ 1517650 h 1867105"/>
              <a:gd name="connsiteX280-6427" fmla="*/ 593725 w 1759489"/>
              <a:gd name="connsiteY280-6428" fmla="*/ 1504950 h 1867105"/>
              <a:gd name="connsiteX281-6429" fmla="*/ 600075 w 1759489"/>
              <a:gd name="connsiteY281-6430" fmla="*/ 1495425 h 1867105"/>
              <a:gd name="connsiteX282-6431" fmla="*/ 603250 w 1759489"/>
              <a:gd name="connsiteY282-6432" fmla="*/ 1485900 h 1867105"/>
              <a:gd name="connsiteX283-6433" fmla="*/ 615950 w 1759489"/>
              <a:gd name="connsiteY283-6434" fmla="*/ 1466850 h 1867105"/>
              <a:gd name="connsiteX284-6435" fmla="*/ 619125 w 1759489"/>
              <a:gd name="connsiteY284-6436" fmla="*/ 1457325 h 1867105"/>
              <a:gd name="connsiteX285-6437" fmla="*/ 631825 w 1759489"/>
              <a:gd name="connsiteY285-6438" fmla="*/ 1438275 h 1867105"/>
              <a:gd name="connsiteX286-6439" fmla="*/ 635000 w 1759489"/>
              <a:gd name="connsiteY286-6440" fmla="*/ 1428750 h 1867105"/>
              <a:gd name="connsiteX287-6441" fmla="*/ 644525 w 1759489"/>
              <a:gd name="connsiteY287-6442" fmla="*/ 1425575 h 1867105"/>
              <a:gd name="connsiteX288-6443" fmla="*/ 650875 w 1759489"/>
              <a:gd name="connsiteY288-6444" fmla="*/ 1416050 h 1867105"/>
              <a:gd name="connsiteX289-6445" fmla="*/ 654050 w 1759489"/>
              <a:gd name="connsiteY289-6446" fmla="*/ 1406525 h 1867105"/>
              <a:gd name="connsiteX290-6447" fmla="*/ 663575 w 1759489"/>
              <a:gd name="connsiteY290-6448" fmla="*/ 1397000 h 1867105"/>
              <a:gd name="connsiteX291-6449" fmla="*/ 673100 w 1759489"/>
              <a:gd name="connsiteY291-6450" fmla="*/ 1377950 h 1867105"/>
              <a:gd name="connsiteX292-6451" fmla="*/ 679450 w 1759489"/>
              <a:gd name="connsiteY292-6452" fmla="*/ 1368425 h 1867105"/>
              <a:gd name="connsiteX293-6453" fmla="*/ 685800 w 1759489"/>
              <a:gd name="connsiteY293-6454" fmla="*/ 1349375 h 1867105"/>
              <a:gd name="connsiteX294-6455" fmla="*/ 695325 w 1759489"/>
              <a:gd name="connsiteY294-6456" fmla="*/ 1320800 h 1867105"/>
              <a:gd name="connsiteX295-6457" fmla="*/ 698500 w 1759489"/>
              <a:gd name="connsiteY295-6458" fmla="*/ 1311275 h 1867105"/>
              <a:gd name="connsiteX296-6459" fmla="*/ 701675 w 1759489"/>
              <a:gd name="connsiteY296-6460" fmla="*/ 1301750 h 1867105"/>
              <a:gd name="connsiteX297-6461" fmla="*/ 708025 w 1759489"/>
              <a:gd name="connsiteY297-6462" fmla="*/ 1292225 h 1867105"/>
              <a:gd name="connsiteX298-6463" fmla="*/ 714375 w 1759489"/>
              <a:gd name="connsiteY298-6464" fmla="*/ 1266825 h 1867105"/>
              <a:gd name="connsiteX299-6465" fmla="*/ 717550 w 1759489"/>
              <a:gd name="connsiteY299-6466" fmla="*/ 1257300 h 1867105"/>
              <a:gd name="connsiteX300-6467" fmla="*/ 723900 w 1759489"/>
              <a:gd name="connsiteY300-6468" fmla="*/ 1247775 h 1867105"/>
              <a:gd name="connsiteX301-6469" fmla="*/ 736600 w 1759489"/>
              <a:gd name="connsiteY301-6470" fmla="*/ 1228725 h 1867105"/>
              <a:gd name="connsiteX302-6471" fmla="*/ 762000 w 1759489"/>
              <a:gd name="connsiteY302-6472" fmla="*/ 1222375 h 1867105"/>
              <a:gd name="connsiteX303-6473" fmla="*/ 879475 w 1759489"/>
              <a:gd name="connsiteY303-6474" fmla="*/ 1228725 h 1867105"/>
              <a:gd name="connsiteX304-6475" fmla="*/ 892175 w 1759489"/>
              <a:gd name="connsiteY304-6476" fmla="*/ 1231900 h 1867105"/>
              <a:gd name="connsiteX305-6477" fmla="*/ 908050 w 1759489"/>
              <a:gd name="connsiteY305-6478" fmla="*/ 1247775 h 1867105"/>
              <a:gd name="connsiteX306-6479" fmla="*/ 917575 w 1759489"/>
              <a:gd name="connsiteY306-6480" fmla="*/ 1254125 h 1867105"/>
              <a:gd name="connsiteX307-6481" fmla="*/ 927100 w 1759489"/>
              <a:gd name="connsiteY307-6482" fmla="*/ 1263650 h 1867105"/>
              <a:gd name="connsiteX308-6483" fmla="*/ 946150 w 1759489"/>
              <a:gd name="connsiteY308-6484" fmla="*/ 1276350 h 1867105"/>
              <a:gd name="connsiteX309-6485" fmla="*/ 962025 w 1759489"/>
              <a:gd name="connsiteY309-6486" fmla="*/ 1292225 h 1867105"/>
              <a:gd name="connsiteX310-6487" fmla="*/ 968375 w 1759489"/>
              <a:gd name="connsiteY310-6488" fmla="*/ 1301750 h 1867105"/>
              <a:gd name="connsiteX311-6489" fmla="*/ 977900 w 1759489"/>
              <a:gd name="connsiteY311-6490" fmla="*/ 1308100 h 1867105"/>
              <a:gd name="connsiteX312-6491" fmla="*/ 1000125 w 1759489"/>
              <a:gd name="connsiteY312-6492" fmla="*/ 1320800 h 1867105"/>
              <a:gd name="connsiteX313-6493" fmla="*/ 1012825 w 1759489"/>
              <a:gd name="connsiteY313-6494" fmla="*/ 1339850 h 1867105"/>
              <a:gd name="connsiteX314-6495" fmla="*/ 1019175 w 1759489"/>
              <a:gd name="connsiteY314-6496" fmla="*/ 1349375 h 1867105"/>
              <a:gd name="connsiteX315-6497" fmla="*/ 1028700 w 1759489"/>
              <a:gd name="connsiteY315-6498" fmla="*/ 1368425 h 1867105"/>
              <a:gd name="connsiteX316-6499" fmla="*/ 1038225 w 1759489"/>
              <a:gd name="connsiteY316-6500" fmla="*/ 1371600 h 1867105"/>
              <a:gd name="connsiteX317-6501" fmla="*/ 1054100 w 1759489"/>
              <a:gd name="connsiteY317-6502" fmla="*/ 1384300 h 1867105"/>
              <a:gd name="connsiteX318-6503" fmla="*/ 1060450 w 1759489"/>
              <a:gd name="connsiteY318-6504" fmla="*/ 1393825 h 1867105"/>
              <a:gd name="connsiteX319-6505" fmla="*/ 1130300 w 1759489"/>
              <a:gd name="connsiteY319-6506" fmla="*/ 1390650 h 1867105"/>
              <a:gd name="connsiteX320-6507" fmla="*/ 1136650 w 1759489"/>
              <a:gd name="connsiteY320-6508" fmla="*/ 1381125 h 1867105"/>
              <a:gd name="connsiteX321-6509" fmla="*/ 1146175 w 1759489"/>
              <a:gd name="connsiteY321-6510" fmla="*/ 1374775 h 1867105"/>
              <a:gd name="connsiteX322-6511" fmla="*/ 1152525 w 1759489"/>
              <a:gd name="connsiteY322-6512" fmla="*/ 1365250 h 1867105"/>
              <a:gd name="connsiteX323-6513" fmla="*/ 1168400 w 1759489"/>
              <a:gd name="connsiteY323-6514" fmla="*/ 1362075 h 1867105"/>
              <a:gd name="connsiteX324-6515" fmla="*/ 1177925 w 1759489"/>
              <a:gd name="connsiteY324-6516" fmla="*/ 1358900 h 1867105"/>
              <a:gd name="connsiteX325-6517" fmla="*/ 1244600 w 1759489"/>
              <a:gd name="connsiteY325-6518" fmla="*/ 1346200 h 1867105"/>
              <a:gd name="connsiteX326-6519" fmla="*/ 1254125 w 1759489"/>
              <a:gd name="connsiteY326-6520" fmla="*/ 1343025 h 1867105"/>
              <a:gd name="connsiteX327-6521" fmla="*/ 1273175 w 1759489"/>
              <a:gd name="connsiteY327-6522" fmla="*/ 1330325 h 1867105"/>
              <a:gd name="connsiteX328-6523" fmla="*/ 1279525 w 1759489"/>
              <a:gd name="connsiteY328-6524" fmla="*/ 1320800 h 1867105"/>
              <a:gd name="connsiteX329-6525" fmla="*/ 1311275 w 1759489"/>
              <a:gd name="connsiteY329-6526" fmla="*/ 1330325 h 1867105"/>
              <a:gd name="connsiteX330-6527" fmla="*/ 1323975 w 1759489"/>
              <a:gd name="connsiteY330-6528" fmla="*/ 1333500 h 1867105"/>
              <a:gd name="connsiteX331-6529" fmla="*/ 1365250 w 1759489"/>
              <a:gd name="connsiteY331-6530" fmla="*/ 1339850 h 1867105"/>
              <a:gd name="connsiteX332-6531" fmla="*/ 1371600 w 1759489"/>
              <a:gd name="connsiteY332-6532" fmla="*/ 1349375 h 1867105"/>
              <a:gd name="connsiteX333-6533" fmla="*/ 1381125 w 1759489"/>
              <a:gd name="connsiteY333-6534" fmla="*/ 1368425 h 1867105"/>
              <a:gd name="connsiteX334-6535" fmla="*/ 1390650 w 1759489"/>
              <a:gd name="connsiteY334-6536" fmla="*/ 1371600 h 1867105"/>
              <a:gd name="connsiteX335-6537" fmla="*/ 1425575 w 1759489"/>
              <a:gd name="connsiteY335-6538" fmla="*/ 1368425 h 1867105"/>
              <a:gd name="connsiteX336-6539" fmla="*/ 1428750 w 1759489"/>
              <a:gd name="connsiteY336-6540" fmla="*/ 1358900 h 1867105"/>
              <a:gd name="connsiteX337-6541" fmla="*/ 1438275 w 1759489"/>
              <a:gd name="connsiteY337-6542" fmla="*/ 1355725 h 1867105"/>
              <a:gd name="connsiteX338-6543" fmla="*/ 1447800 w 1759489"/>
              <a:gd name="connsiteY338-6544" fmla="*/ 1336675 h 1867105"/>
              <a:gd name="connsiteX339-6545" fmla="*/ 1457325 w 1759489"/>
              <a:gd name="connsiteY339-6546" fmla="*/ 1333500 h 1867105"/>
              <a:gd name="connsiteX340-6547" fmla="*/ 1476375 w 1759489"/>
              <a:gd name="connsiteY340-6548" fmla="*/ 1320800 h 1867105"/>
              <a:gd name="connsiteX341-6549" fmla="*/ 1485900 w 1759489"/>
              <a:gd name="connsiteY341-6550" fmla="*/ 1317625 h 1867105"/>
              <a:gd name="connsiteX342-6551" fmla="*/ 1504950 w 1759489"/>
              <a:gd name="connsiteY342-6552" fmla="*/ 1304925 h 1867105"/>
              <a:gd name="connsiteX343-6553" fmla="*/ 1514475 w 1759489"/>
              <a:gd name="connsiteY343-6554" fmla="*/ 1301750 h 1867105"/>
              <a:gd name="connsiteX344-6555" fmla="*/ 1533525 w 1759489"/>
              <a:gd name="connsiteY344-6556" fmla="*/ 1285875 h 1867105"/>
              <a:gd name="connsiteX345-6557" fmla="*/ 1536700 w 1759489"/>
              <a:gd name="connsiteY345-6558" fmla="*/ 1273175 h 1867105"/>
              <a:gd name="connsiteX346-6559" fmla="*/ 1565275 w 1759489"/>
              <a:gd name="connsiteY346-6560" fmla="*/ 1250950 h 1867105"/>
              <a:gd name="connsiteX347-6561" fmla="*/ 1593850 w 1759489"/>
              <a:gd name="connsiteY347-6562" fmla="*/ 1250950 h 1867105"/>
              <a:gd name="connsiteX348-6563" fmla="*/ 1635125 w 1759489"/>
              <a:gd name="connsiteY348-6564" fmla="*/ 1238250 h 1867105"/>
              <a:gd name="connsiteX349-6565" fmla="*/ 1641475 w 1759489"/>
              <a:gd name="connsiteY349-6566" fmla="*/ 1206500 h 1867105"/>
              <a:gd name="connsiteX350-6567" fmla="*/ 1654175 w 1759489"/>
              <a:gd name="connsiteY350-6568" fmla="*/ 1162050 h 1867105"/>
              <a:gd name="connsiteX351-6569" fmla="*/ 1663700 w 1759489"/>
              <a:gd name="connsiteY351-6570" fmla="*/ 1092200 h 1867105"/>
              <a:gd name="connsiteX352-6571" fmla="*/ 1673225 w 1759489"/>
              <a:gd name="connsiteY352-6572" fmla="*/ 1073150 h 1867105"/>
              <a:gd name="connsiteX353-6573" fmla="*/ 1676400 w 1759489"/>
              <a:gd name="connsiteY353-6574" fmla="*/ 1063625 h 1867105"/>
              <a:gd name="connsiteX354-6575" fmla="*/ 1682750 w 1759489"/>
              <a:gd name="connsiteY354-6576" fmla="*/ 1054100 h 1867105"/>
              <a:gd name="connsiteX355-6577" fmla="*/ 1698625 w 1759489"/>
              <a:gd name="connsiteY355-6578" fmla="*/ 1028700 h 1867105"/>
              <a:gd name="connsiteX356-6579" fmla="*/ 1708150 w 1759489"/>
              <a:gd name="connsiteY356-6580" fmla="*/ 1006475 h 1867105"/>
              <a:gd name="connsiteX357-6581" fmla="*/ 1720850 w 1759489"/>
              <a:gd name="connsiteY357-6582" fmla="*/ 987425 h 1867105"/>
              <a:gd name="connsiteX358-6583" fmla="*/ 1730375 w 1759489"/>
              <a:gd name="connsiteY358-6584" fmla="*/ 981075 h 1867105"/>
              <a:gd name="connsiteX359-6585" fmla="*/ 1746250 w 1759489"/>
              <a:gd name="connsiteY359-6586" fmla="*/ 958850 h 1867105"/>
              <a:gd name="connsiteX360-6587" fmla="*/ 1758950 w 1759489"/>
              <a:gd name="connsiteY360-6588" fmla="*/ 949325 h 1867105"/>
              <a:gd name="connsiteX361-6589" fmla="*/ 1755775 w 1759489"/>
              <a:gd name="connsiteY361-6590" fmla="*/ 914400 h 1867105"/>
              <a:gd name="connsiteX362-6591" fmla="*/ 1730375 w 1759489"/>
              <a:gd name="connsiteY362-6592" fmla="*/ 908050 h 1867105"/>
              <a:gd name="connsiteX363-6593" fmla="*/ 1711325 w 1759489"/>
              <a:gd name="connsiteY363-6594" fmla="*/ 898525 h 1867105"/>
              <a:gd name="connsiteX364-6595" fmla="*/ 1701800 w 1759489"/>
              <a:gd name="connsiteY364-6596" fmla="*/ 895350 h 1867105"/>
              <a:gd name="connsiteX365-6597" fmla="*/ 1682750 w 1759489"/>
              <a:gd name="connsiteY365-6598" fmla="*/ 876300 h 1867105"/>
              <a:gd name="connsiteX366-6599" fmla="*/ 1670050 w 1759489"/>
              <a:gd name="connsiteY366-6600" fmla="*/ 857250 h 1867105"/>
              <a:gd name="connsiteX367-6601" fmla="*/ 1663700 w 1759489"/>
              <a:gd name="connsiteY367-6602" fmla="*/ 831850 h 1867105"/>
              <a:gd name="connsiteX368-6603" fmla="*/ 1654175 w 1759489"/>
              <a:gd name="connsiteY368-6604" fmla="*/ 828675 h 1867105"/>
              <a:gd name="connsiteX369-6605" fmla="*/ 1628775 w 1759489"/>
              <a:gd name="connsiteY369-6606" fmla="*/ 819150 h 1867105"/>
              <a:gd name="connsiteX370-6607" fmla="*/ 1619250 w 1759489"/>
              <a:gd name="connsiteY370-6608" fmla="*/ 815975 h 1867105"/>
              <a:gd name="connsiteX371-6609" fmla="*/ 1609725 w 1759489"/>
              <a:gd name="connsiteY371-6610" fmla="*/ 796925 h 1867105"/>
              <a:gd name="connsiteX372-6611" fmla="*/ 1555750 w 1759489"/>
              <a:gd name="connsiteY372-6612" fmla="*/ 806450 h 1867105"/>
              <a:gd name="connsiteX373-6613" fmla="*/ 1555750 w 1759489"/>
              <a:gd name="connsiteY373-6614" fmla="*/ 762000 h 1867105"/>
              <a:gd name="connsiteX374-6615" fmla="*/ 1565275 w 1759489"/>
              <a:gd name="connsiteY374-6616" fmla="*/ 758825 h 1867105"/>
              <a:gd name="connsiteX375-6617" fmla="*/ 1558925 w 1759489"/>
              <a:gd name="connsiteY375-6618" fmla="*/ 749300 h 1867105"/>
              <a:gd name="connsiteX376-6619" fmla="*/ 1555750 w 1759489"/>
              <a:gd name="connsiteY376-6620" fmla="*/ 736600 h 1867105"/>
              <a:gd name="connsiteX377-6621" fmla="*/ 1549400 w 1759489"/>
              <a:gd name="connsiteY377-6622" fmla="*/ 708025 h 1867105"/>
              <a:gd name="connsiteX378-6623" fmla="*/ 1543050 w 1759489"/>
              <a:gd name="connsiteY378-6624" fmla="*/ 698500 h 1867105"/>
              <a:gd name="connsiteX379-6625" fmla="*/ 1539875 w 1759489"/>
              <a:gd name="connsiteY379-6626" fmla="*/ 688975 h 1867105"/>
              <a:gd name="connsiteX380-6627" fmla="*/ 1533525 w 1759489"/>
              <a:gd name="connsiteY380-6628" fmla="*/ 679450 h 1867105"/>
              <a:gd name="connsiteX381-6629" fmla="*/ 1527175 w 1759489"/>
              <a:gd name="connsiteY381-6630" fmla="*/ 666750 h 1867105"/>
              <a:gd name="connsiteX382-6631" fmla="*/ 1530350 w 1759489"/>
              <a:gd name="connsiteY382-6632" fmla="*/ 615950 h 1867105"/>
              <a:gd name="connsiteX383-6633" fmla="*/ 1533525 w 1759489"/>
              <a:gd name="connsiteY383-6634" fmla="*/ 606425 h 1867105"/>
              <a:gd name="connsiteX384-6635" fmla="*/ 1546225 w 1759489"/>
              <a:gd name="connsiteY384-6636" fmla="*/ 603250 h 1867105"/>
              <a:gd name="connsiteX385-6637" fmla="*/ 1552575 w 1759489"/>
              <a:gd name="connsiteY385-6638" fmla="*/ 593725 h 1867105"/>
              <a:gd name="connsiteX386-6639" fmla="*/ 1555750 w 1759489"/>
              <a:gd name="connsiteY386-6640" fmla="*/ 581025 h 1867105"/>
              <a:gd name="connsiteX387-6641" fmla="*/ 1558925 w 1759489"/>
              <a:gd name="connsiteY387-6642" fmla="*/ 571500 h 1867105"/>
              <a:gd name="connsiteX388-6643" fmla="*/ 1555750 w 1759489"/>
              <a:gd name="connsiteY388-6644" fmla="*/ 549275 h 1867105"/>
              <a:gd name="connsiteX389-6645" fmla="*/ 1520825 w 1759489"/>
              <a:gd name="connsiteY389-6646" fmla="*/ 539750 h 1867105"/>
              <a:gd name="connsiteX390-6647" fmla="*/ 1504950 w 1759489"/>
              <a:gd name="connsiteY390-6648" fmla="*/ 523875 h 1867105"/>
              <a:gd name="connsiteX391-6649" fmla="*/ 1517650 w 1759489"/>
              <a:gd name="connsiteY391-6650" fmla="*/ 514350 h 1867105"/>
              <a:gd name="connsiteX392-6651" fmla="*/ 1520825 w 1759489"/>
              <a:gd name="connsiteY392-6652" fmla="*/ 504825 h 1867105"/>
              <a:gd name="connsiteX393-6653" fmla="*/ 1539875 w 1759489"/>
              <a:gd name="connsiteY393-6654" fmla="*/ 498475 h 1867105"/>
              <a:gd name="connsiteX394-6655" fmla="*/ 1552575 w 1759489"/>
              <a:gd name="connsiteY394-6656" fmla="*/ 476250 h 1867105"/>
              <a:gd name="connsiteX395-6657" fmla="*/ 1558925 w 1759489"/>
              <a:gd name="connsiteY395-6658" fmla="*/ 466725 h 1867105"/>
              <a:gd name="connsiteX396-6659" fmla="*/ 1562100 w 1759489"/>
              <a:gd name="connsiteY396-6660" fmla="*/ 457200 h 1867105"/>
              <a:gd name="connsiteX397-6661" fmla="*/ 1568450 w 1759489"/>
              <a:gd name="connsiteY397-6662" fmla="*/ 434975 h 1867105"/>
              <a:gd name="connsiteX398-6663" fmla="*/ 1565275 w 1759489"/>
              <a:gd name="connsiteY398-6664" fmla="*/ 393700 h 1867105"/>
              <a:gd name="connsiteX399-6665" fmla="*/ 1562100 w 1759489"/>
              <a:gd name="connsiteY399-6666" fmla="*/ 384175 h 1867105"/>
              <a:gd name="connsiteX400-6667" fmla="*/ 1581150 w 1759489"/>
              <a:gd name="connsiteY400-6668" fmla="*/ 330200 h 1867105"/>
              <a:gd name="connsiteX401-6669" fmla="*/ 1679575 w 1759489"/>
              <a:gd name="connsiteY401-6670" fmla="*/ 320675 h 1867105"/>
              <a:gd name="connsiteX402-6671" fmla="*/ 1698625 w 1759489"/>
              <a:gd name="connsiteY402-6672" fmla="*/ 311150 h 1867105"/>
              <a:gd name="connsiteX403-6673" fmla="*/ 1708150 w 1759489"/>
              <a:gd name="connsiteY403-6674" fmla="*/ 307975 h 1867105"/>
              <a:gd name="connsiteX404-6675" fmla="*/ 1724025 w 1759489"/>
              <a:gd name="connsiteY404-6676" fmla="*/ 301625 h 1867105"/>
              <a:gd name="connsiteX405-6677" fmla="*/ 1739900 w 1759489"/>
              <a:gd name="connsiteY405-6678" fmla="*/ 282575 h 1867105"/>
              <a:gd name="connsiteX406-6679" fmla="*/ 1736725 w 1759489"/>
              <a:gd name="connsiteY406-6680" fmla="*/ 273050 h 1867105"/>
              <a:gd name="connsiteX407-6681" fmla="*/ 1704975 w 1759489"/>
              <a:gd name="connsiteY407-6682" fmla="*/ 266700 h 1867105"/>
              <a:gd name="connsiteX408-6683" fmla="*/ 1701800 w 1759489"/>
              <a:gd name="connsiteY408-6684" fmla="*/ 254000 h 1867105"/>
              <a:gd name="connsiteX409-6685" fmla="*/ 1698625 w 1759489"/>
              <a:gd name="connsiteY409-6686" fmla="*/ 238125 h 1867105"/>
              <a:gd name="connsiteX410-6687" fmla="*/ 1689100 w 1759489"/>
              <a:gd name="connsiteY410-6688" fmla="*/ 225425 h 1867105"/>
              <a:gd name="connsiteX411-6689" fmla="*/ 1682750 w 1759489"/>
              <a:gd name="connsiteY411-6690" fmla="*/ 215900 h 1867105"/>
              <a:gd name="connsiteX412-6691" fmla="*/ 1692275 w 1759489"/>
              <a:gd name="connsiteY412-6692" fmla="*/ 180975 h 1867105"/>
              <a:gd name="connsiteX413-6693" fmla="*/ 1727200 w 1759489"/>
              <a:gd name="connsiteY413-6694" fmla="*/ 174625 h 1867105"/>
              <a:gd name="connsiteX414-6695" fmla="*/ 1746250 w 1759489"/>
              <a:gd name="connsiteY414-6696" fmla="*/ 171450 h 1867105"/>
              <a:gd name="connsiteX415-6697" fmla="*/ 1758950 w 1759489"/>
              <a:gd name="connsiteY415-6698" fmla="*/ 127000 h 1867105"/>
              <a:gd name="connsiteX416-6699" fmla="*/ 1752600 w 1759489"/>
              <a:gd name="connsiteY416-6700" fmla="*/ 101600 h 1867105"/>
              <a:gd name="connsiteX417-6701" fmla="*/ 1755775 w 1759489"/>
              <a:gd name="connsiteY417-6702" fmla="*/ 88900 h 1867105"/>
              <a:gd name="connsiteX418-6703" fmla="*/ 1758950 w 1759489"/>
              <a:gd name="connsiteY418-6704" fmla="*/ 76200 h 1867105"/>
              <a:gd name="connsiteX0-6705" fmla="*/ 1758950 w 1759489"/>
              <a:gd name="connsiteY0-6706" fmla="*/ 76200 h 1867105"/>
              <a:gd name="connsiteX1-6707" fmla="*/ 1755775 w 1759489"/>
              <a:gd name="connsiteY1-6708" fmla="*/ 60325 h 1867105"/>
              <a:gd name="connsiteX2-6709" fmla="*/ 1749425 w 1759489"/>
              <a:gd name="connsiteY2-6710" fmla="*/ 50800 h 1867105"/>
              <a:gd name="connsiteX3-6711" fmla="*/ 1746250 w 1759489"/>
              <a:gd name="connsiteY3-6712" fmla="*/ 41275 h 1867105"/>
              <a:gd name="connsiteX4-6713" fmla="*/ 1739900 w 1759489"/>
              <a:gd name="connsiteY4-6714" fmla="*/ 31750 h 1867105"/>
              <a:gd name="connsiteX5-6715" fmla="*/ 1724025 w 1759489"/>
              <a:gd name="connsiteY5-6716" fmla="*/ 3175 h 1867105"/>
              <a:gd name="connsiteX6-6717" fmla="*/ 1714500 w 1759489"/>
              <a:gd name="connsiteY6-6718" fmla="*/ 0 h 1867105"/>
              <a:gd name="connsiteX7-6719" fmla="*/ 1689100 w 1759489"/>
              <a:gd name="connsiteY7-6720" fmla="*/ 6350 h 1867105"/>
              <a:gd name="connsiteX8-6721" fmla="*/ 1666875 w 1759489"/>
              <a:gd name="connsiteY8-6722" fmla="*/ 15875 h 1867105"/>
              <a:gd name="connsiteX9-6723" fmla="*/ 1552575 w 1759489"/>
              <a:gd name="connsiteY9-6724" fmla="*/ 19050 h 1867105"/>
              <a:gd name="connsiteX10-6725" fmla="*/ 1543050 w 1759489"/>
              <a:gd name="connsiteY10-6726" fmla="*/ 28575 h 1867105"/>
              <a:gd name="connsiteX11-6727" fmla="*/ 1533525 w 1759489"/>
              <a:gd name="connsiteY11-6728" fmla="*/ 31750 h 1867105"/>
              <a:gd name="connsiteX12-6729" fmla="*/ 1530350 w 1759489"/>
              <a:gd name="connsiteY12-6730" fmla="*/ 41275 h 1867105"/>
              <a:gd name="connsiteX13-6731" fmla="*/ 1524000 w 1759489"/>
              <a:gd name="connsiteY13-6732" fmla="*/ 50800 h 1867105"/>
              <a:gd name="connsiteX14-6733" fmla="*/ 1527175 w 1759489"/>
              <a:gd name="connsiteY14-6734" fmla="*/ 98425 h 1867105"/>
              <a:gd name="connsiteX15-6735" fmla="*/ 1533525 w 1759489"/>
              <a:gd name="connsiteY15-6736" fmla="*/ 107950 h 1867105"/>
              <a:gd name="connsiteX16-6737" fmla="*/ 1552575 w 1759489"/>
              <a:gd name="connsiteY16-6738" fmla="*/ 114300 h 1867105"/>
              <a:gd name="connsiteX17-6739" fmla="*/ 1558925 w 1759489"/>
              <a:gd name="connsiteY17-6740" fmla="*/ 139700 h 1867105"/>
              <a:gd name="connsiteX18-6741" fmla="*/ 1565275 w 1759489"/>
              <a:gd name="connsiteY18-6742" fmla="*/ 149225 h 1867105"/>
              <a:gd name="connsiteX19-6743" fmla="*/ 1562100 w 1759489"/>
              <a:gd name="connsiteY19-6744" fmla="*/ 168275 h 1867105"/>
              <a:gd name="connsiteX20-6745" fmla="*/ 1536700 w 1759489"/>
              <a:gd name="connsiteY20-6746" fmla="*/ 184150 h 1867105"/>
              <a:gd name="connsiteX21-6747" fmla="*/ 1527175 w 1759489"/>
              <a:gd name="connsiteY21-6748" fmla="*/ 190500 h 1867105"/>
              <a:gd name="connsiteX22-6749" fmla="*/ 1508125 w 1759489"/>
              <a:gd name="connsiteY22-6750" fmla="*/ 196850 h 1867105"/>
              <a:gd name="connsiteX23-6751" fmla="*/ 1498600 w 1759489"/>
              <a:gd name="connsiteY23-6752" fmla="*/ 200025 h 1867105"/>
              <a:gd name="connsiteX24-6753" fmla="*/ 1447800 w 1759489"/>
              <a:gd name="connsiteY24-6754" fmla="*/ 196850 h 1867105"/>
              <a:gd name="connsiteX25-6755" fmla="*/ 1444625 w 1759489"/>
              <a:gd name="connsiteY25-6756" fmla="*/ 187325 h 1867105"/>
              <a:gd name="connsiteX26-6757" fmla="*/ 1457325 w 1759489"/>
              <a:gd name="connsiteY26-6758" fmla="*/ 165100 h 1867105"/>
              <a:gd name="connsiteX27-6759" fmla="*/ 1460500 w 1759489"/>
              <a:gd name="connsiteY27-6760" fmla="*/ 155575 h 1867105"/>
              <a:gd name="connsiteX28-6761" fmla="*/ 1479550 w 1759489"/>
              <a:gd name="connsiteY28-6762" fmla="*/ 152400 h 1867105"/>
              <a:gd name="connsiteX29-6763" fmla="*/ 1489075 w 1759489"/>
              <a:gd name="connsiteY29-6764" fmla="*/ 146050 h 1867105"/>
              <a:gd name="connsiteX30-6765" fmla="*/ 1482725 w 1759489"/>
              <a:gd name="connsiteY30-6766" fmla="*/ 101600 h 1867105"/>
              <a:gd name="connsiteX31-6767" fmla="*/ 1470025 w 1759489"/>
              <a:gd name="connsiteY31-6768" fmla="*/ 82550 h 1867105"/>
              <a:gd name="connsiteX32-6769" fmla="*/ 1466850 w 1759489"/>
              <a:gd name="connsiteY32-6770" fmla="*/ 53975 h 1867105"/>
              <a:gd name="connsiteX33-6771" fmla="*/ 1444625 w 1759489"/>
              <a:gd name="connsiteY33-6772" fmla="*/ 66675 h 1867105"/>
              <a:gd name="connsiteX34-6773" fmla="*/ 1431925 w 1759489"/>
              <a:gd name="connsiteY34-6774" fmla="*/ 85725 h 1867105"/>
              <a:gd name="connsiteX35-6775" fmla="*/ 1425575 w 1759489"/>
              <a:gd name="connsiteY35-6776" fmla="*/ 95250 h 1867105"/>
              <a:gd name="connsiteX36-6777" fmla="*/ 1419225 w 1759489"/>
              <a:gd name="connsiteY36-6778" fmla="*/ 114300 h 1867105"/>
              <a:gd name="connsiteX37-6779" fmla="*/ 1416050 w 1759489"/>
              <a:gd name="connsiteY37-6780" fmla="*/ 123825 h 1867105"/>
              <a:gd name="connsiteX38-6781" fmla="*/ 1409700 w 1759489"/>
              <a:gd name="connsiteY38-6782" fmla="*/ 133350 h 1867105"/>
              <a:gd name="connsiteX39-6783" fmla="*/ 1406525 w 1759489"/>
              <a:gd name="connsiteY39-6784" fmla="*/ 146050 h 1867105"/>
              <a:gd name="connsiteX40-6785" fmla="*/ 1403350 w 1759489"/>
              <a:gd name="connsiteY40-6786" fmla="*/ 168275 h 1867105"/>
              <a:gd name="connsiteX41-6787" fmla="*/ 1393825 w 1759489"/>
              <a:gd name="connsiteY41-6788" fmla="*/ 174625 h 1867105"/>
              <a:gd name="connsiteX42-6789" fmla="*/ 1377950 w 1759489"/>
              <a:gd name="connsiteY42-6790" fmla="*/ 190500 h 1867105"/>
              <a:gd name="connsiteX43-6791" fmla="*/ 1371600 w 1759489"/>
              <a:gd name="connsiteY43-6792" fmla="*/ 200025 h 1867105"/>
              <a:gd name="connsiteX44-6793" fmla="*/ 1352550 w 1759489"/>
              <a:gd name="connsiteY44-6794" fmla="*/ 212725 h 1867105"/>
              <a:gd name="connsiteX45-6795" fmla="*/ 1343025 w 1759489"/>
              <a:gd name="connsiteY45-6796" fmla="*/ 219075 h 1867105"/>
              <a:gd name="connsiteX46-6797" fmla="*/ 1323975 w 1759489"/>
              <a:gd name="connsiteY46-6798" fmla="*/ 225425 h 1867105"/>
              <a:gd name="connsiteX47-6799" fmla="*/ 1327150 w 1759489"/>
              <a:gd name="connsiteY47-6800" fmla="*/ 234950 h 1867105"/>
              <a:gd name="connsiteX48-6801" fmla="*/ 1346200 w 1759489"/>
              <a:gd name="connsiteY48-6802" fmla="*/ 241300 h 1867105"/>
              <a:gd name="connsiteX49-6803" fmla="*/ 1358900 w 1759489"/>
              <a:gd name="connsiteY49-6804" fmla="*/ 254000 h 1867105"/>
              <a:gd name="connsiteX50-6805" fmla="*/ 1368425 w 1759489"/>
              <a:gd name="connsiteY50-6806" fmla="*/ 276225 h 1867105"/>
              <a:gd name="connsiteX51-6807" fmla="*/ 1387475 w 1759489"/>
              <a:gd name="connsiteY51-6808" fmla="*/ 288925 h 1867105"/>
              <a:gd name="connsiteX52-6809" fmla="*/ 1409700 w 1759489"/>
              <a:gd name="connsiteY52-6810" fmla="*/ 295275 h 1867105"/>
              <a:gd name="connsiteX53-6811" fmla="*/ 1419225 w 1759489"/>
              <a:gd name="connsiteY53-6812" fmla="*/ 298450 h 1867105"/>
              <a:gd name="connsiteX54-6813" fmla="*/ 1400175 w 1759489"/>
              <a:gd name="connsiteY54-6814" fmla="*/ 311150 h 1867105"/>
              <a:gd name="connsiteX55-6815" fmla="*/ 1349375 w 1759489"/>
              <a:gd name="connsiteY55-6816" fmla="*/ 317500 h 1867105"/>
              <a:gd name="connsiteX56-6817" fmla="*/ 1330325 w 1759489"/>
              <a:gd name="connsiteY56-6818" fmla="*/ 327025 h 1867105"/>
              <a:gd name="connsiteX57-6819" fmla="*/ 1308100 w 1759489"/>
              <a:gd name="connsiteY57-6820" fmla="*/ 352425 h 1867105"/>
              <a:gd name="connsiteX58-6821" fmla="*/ 1301750 w 1759489"/>
              <a:gd name="connsiteY58-6822" fmla="*/ 361950 h 1867105"/>
              <a:gd name="connsiteX59-6823" fmla="*/ 1260475 w 1759489"/>
              <a:gd name="connsiteY59-6824" fmla="*/ 365125 h 1867105"/>
              <a:gd name="connsiteX60-6825" fmla="*/ 1254125 w 1759489"/>
              <a:gd name="connsiteY60-6826" fmla="*/ 355600 h 1867105"/>
              <a:gd name="connsiteX61-6827" fmla="*/ 1203325 w 1759489"/>
              <a:gd name="connsiteY61-6828" fmla="*/ 346075 h 1867105"/>
              <a:gd name="connsiteX62-6829" fmla="*/ 1216025 w 1759489"/>
              <a:gd name="connsiteY62-6830" fmla="*/ 349250 h 1867105"/>
              <a:gd name="connsiteX63-6831" fmla="*/ 1219200 w 1759489"/>
              <a:gd name="connsiteY63-6832" fmla="*/ 396875 h 1867105"/>
              <a:gd name="connsiteX64-6833" fmla="*/ 1190625 w 1759489"/>
              <a:gd name="connsiteY64-6834" fmla="*/ 393700 h 1867105"/>
              <a:gd name="connsiteX65-6835" fmla="*/ 1171575 w 1759489"/>
              <a:gd name="connsiteY65-6836" fmla="*/ 384175 h 1867105"/>
              <a:gd name="connsiteX66-6837" fmla="*/ 1117600 w 1759489"/>
              <a:gd name="connsiteY66-6838" fmla="*/ 381000 h 1867105"/>
              <a:gd name="connsiteX67-6839" fmla="*/ 1079500 w 1759489"/>
              <a:gd name="connsiteY67-6840" fmla="*/ 381000 h 1867105"/>
              <a:gd name="connsiteX68-6841" fmla="*/ 1041400 w 1759489"/>
              <a:gd name="connsiteY68-6842" fmla="*/ 384175 h 1867105"/>
              <a:gd name="connsiteX69-6843" fmla="*/ 1019175 w 1759489"/>
              <a:gd name="connsiteY69-6844" fmla="*/ 390525 h 1867105"/>
              <a:gd name="connsiteX70-6845" fmla="*/ 1009650 w 1759489"/>
              <a:gd name="connsiteY70-6846" fmla="*/ 396875 h 1867105"/>
              <a:gd name="connsiteX71-6847" fmla="*/ 955675 w 1759489"/>
              <a:gd name="connsiteY71-6848" fmla="*/ 400050 h 1867105"/>
              <a:gd name="connsiteX72-6849" fmla="*/ 946150 w 1759489"/>
              <a:gd name="connsiteY72-6850" fmla="*/ 466725 h 1867105"/>
              <a:gd name="connsiteX73-6851" fmla="*/ 936625 w 1759489"/>
              <a:gd name="connsiteY73-6852" fmla="*/ 476250 h 1867105"/>
              <a:gd name="connsiteX74-6853" fmla="*/ 927100 w 1759489"/>
              <a:gd name="connsiteY74-6854" fmla="*/ 495300 h 1867105"/>
              <a:gd name="connsiteX75-6855" fmla="*/ 920750 w 1759489"/>
              <a:gd name="connsiteY75-6856" fmla="*/ 504825 h 1867105"/>
              <a:gd name="connsiteX76-6857" fmla="*/ 923925 w 1759489"/>
              <a:gd name="connsiteY76-6858" fmla="*/ 514350 h 1867105"/>
              <a:gd name="connsiteX77-6859" fmla="*/ 920750 w 1759489"/>
              <a:gd name="connsiteY77-6860" fmla="*/ 530225 h 1867105"/>
              <a:gd name="connsiteX78-6861" fmla="*/ 889000 w 1759489"/>
              <a:gd name="connsiteY78-6862" fmla="*/ 546100 h 1867105"/>
              <a:gd name="connsiteX79-6863" fmla="*/ 879475 w 1759489"/>
              <a:gd name="connsiteY79-6864" fmla="*/ 549275 h 1867105"/>
              <a:gd name="connsiteX80-6865" fmla="*/ 860425 w 1759489"/>
              <a:gd name="connsiteY80-6866" fmla="*/ 552450 h 1867105"/>
              <a:gd name="connsiteX81-6867" fmla="*/ 850900 w 1759489"/>
              <a:gd name="connsiteY81-6868" fmla="*/ 555625 h 1867105"/>
              <a:gd name="connsiteX82-6869" fmla="*/ 768350 w 1759489"/>
              <a:gd name="connsiteY82-6870" fmla="*/ 568325 h 1867105"/>
              <a:gd name="connsiteX83-6871" fmla="*/ 746125 w 1759489"/>
              <a:gd name="connsiteY83-6872" fmla="*/ 571500 h 1867105"/>
              <a:gd name="connsiteX84-6873" fmla="*/ 742950 w 1759489"/>
              <a:gd name="connsiteY84-6874" fmla="*/ 581025 h 1867105"/>
              <a:gd name="connsiteX85-6875" fmla="*/ 730250 w 1759489"/>
              <a:gd name="connsiteY85-6876" fmla="*/ 584200 h 1867105"/>
              <a:gd name="connsiteX86-6877" fmla="*/ 708025 w 1759489"/>
              <a:gd name="connsiteY86-6878" fmla="*/ 593725 h 1867105"/>
              <a:gd name="connsiteX87-6879" fmla="*/ 704850 w 1759489"/>
              <a:gd name="connsiteY87-6880" fmla="*/ 603250 h 1867105"/>
              <a:gd name="connsiteX88-6881" fmla="*/ 717550 w 1759489"/>
              <a:gd name="connsiteY88-6882" fmla="*/ 619125 h 1867105"/>
              <a:gd name="connsiteX89-6883" fmla="*/ 736600 w 1759489"/>
              <a:gd name="connsiteY89-6884" fmla="*/ 622300 h 1867105"/>
              <a:gd name="connsiteX90-6885" fmla="*/ 755650 w 1759489"/>
              <a:gd name="connsiteY90-6886" fmla="*/ 635000 h 1867105"/>
              <a:gd name="connsiteX91-6887" fmla="*/ 765175 w 1759489"/>
              <a:gd name="connsiteY91-6888" fmla="*/ 641350 h 1867105"/>
              <a:gd name="connsiteX92-6889" fmla="*/ 762000 w 1759489"/>
              <a:gd name="connsiteY92-6890" fmla="*/ 657225 h 1867105"/>
              <a:gd name="connsiteX93-6891" fmla="*/ 727075 w 1759489"/>
              <a:gd name="connsiteY93-6892" fmla="*/ 654050 h 1867105"/>
              <a:gd name="connsiteX94-6893" fmla="*/ 669925 w 1759489"/>
              <a:gd name="connsiteY94-6894" fmla="*/ 650875 h 1867105"/>
              <a:gd name="connsiteX95-6895" fmla="*/ 622300 w 1759489"/>
              <a:gd name="connsiteY95-6896" fmla="*/ 641350 h 1867105"/>
              <a:gd name="connsiteX96-6897" fmla="*/ 612775 w 1759489"/>
              <a:gd name="connsiteY96-6898" fmla="*/ 638175 h 1867105"/>
              <a:gd name="connsiteX97-6899" fmla="*/ 600075 w 1759489"/>
              <a:gd name="connsiteY97-6900" fmla="*/ 635000 h 1867105"/>
              <a:gd name="connsiteX98-6901" fmla="*/ 590550 w 1759489"/>
              <a:gd name="connsiteY98-6902" fmla="*/ 628650 h 1867105"/>
              <a:gd name="connsiteX99-6903" fmla="*/ 577850 w 1759489"/>
              <a:gd name="connsiteY99-6904" fmla="*/ 625475 h 1867105"/>
              <a:gd name="connsiteX100-6905" fmla="*/ 574675 w 1759489"/>
              <a:gd name="connsiteY100-6906" fmla="*/ 615950 h 1867105"/>
              <a:gd name="connsiteX101-6907" fmla="*/ 555625 w 1759489"/>
              <a:gd name="connsiteY101-6908" fmla="*/ 609600 h 1867105"/>
              <a:gd name="connsiteX102-6909" fmla="*/ 536575 w 1759489"/>
              <a:gd name="connsiteY102-6910" fmla="*/ 600075 h 1867105"/>
              <a:gd name="connsiteX103-6911" fmla="*/ 530225 w 1759489"/>
              <a:gd name="connsiteY103-6912" fmla="*/ 590550 h 1867105"/>
              <a:gd name="connsiteX104-6913" fmla="*/ 520700 w 1759489"/>
              <a:gd name="connsiteY104-6914" fmla="*/ 584200 h 1867105"/>
              <a:gd name="connsiteX105-6915" fmla="*/ 508000 w 1759489"/>
              <a:gd name="connsiteY105-6916" fmla="*/ 568325 h 1867105"/>
              <a:gd name="connsiteX106-6917" fmla="*/ 504825 w 1759489"/>
              <a:gd name="connsiteY106-6918" fmla="*/ 558800 h 1867105"/>
              <a:gd name="connsiteX107-6919" fmla="*/ 501650 w 1759489"/>
              <a:gd name="connsiteY107-6920" fmla="*/ 517525 h 1867105"/>
              <a:gd name="connsiteX108-6921" fmla="*/ 485775 w 1759489"/>
              <a:gd name="connsiteY108-6922" fmla="*/ 520700 h 1867105"/>
              <a:gd name="connsiteX109-6923" fmla="*/ 454025 w 1759489"/>
              <a:gd name="connsiteY109-6924" fmla="*/ 523875 h 1867105"/>
              <a:gd name="connsiteX110-6925" fmla="*/ 457200 w 1759489"/>
              <a:gd name="connsiteY110-6926" fmla="*/ 603250 h 1867105"/>
              <a:gd name="connsiteX111-6927" fmla="*/ 460375 w 1759489"/>
              <a:gd name="connsiteY111-6928" fmla="*/ 612775 h 1867105"/>
              <a:gd name="connsiteX112-6929" fmla="*/ 466725 w 1759489"/>
              <a:gd name="connsiteY112-6930" fmla="*/ 622300 h 1867105"/>
              <a:gd name="connsiteX113-6931" fmla="*/ 460375 w 1759489"/>
              <a:gd name="connsiteY113-6932" fmla="*/ 673100 h 1867105"/>
              <a:gd name="connsiteX114-6933" fmla="*/ 454025 w 1759489"/>
              <a:gd name="connsiteY114-6934" fmla="*/ 682625 h 1867105"/>
              <a:gd name="connsiteX115-6935" fmla="*/ 457200 w 1759489"/>
              <a:gd name="connsiteY115-6936" fmla="*/ 714375 h 1867105"/>
              <a:gd name="connsiteX116-6937" fmla="*/ 463550 w 1759489"/>
              <a:gd name="connsiteY116-6938" fmla="*/ 746125 h 1867105"/>
              <a:gd name="connsiteX117-6939" fmla="*/ 460375 w 1759489"/>
              <a:gd name="connsiteY117-6940" fmla="*/ 758825 h 1867105"/>
              <a:gd name="connsiteX118-6941" fmla="*/ 438150 w 1759489"/>
              <a:gd name="connsiteY118-6942" fmla="*/ 755650 h 1867105"/>
              <a:gd name="connsiteX119-6943" fmla="*/ 419100 w 1759489"/>
              <a:gd name="connsiteY119-6944" fmla="*/ 746125 h 1867105"/>
              <a:gd name="connsiteX120-6945" fmla="*/ 422275 w 1759489"/>
              <a:gd name="connsiteY120-6946" fmla="*/ 723900 h 1867105"/>
              <a:gd name="connsiteX121-6947" fmla="*/ 431800 w 1759489"/>
              <a:gd name="connsiteY121-6948" fmla="*/ 752475 h 1867105"/>
              <a:gd name="connsiteX122-6949" fmla="*/ 428625 w 1759489"/>
              <a:gd name="connsiteY122-6950" fmla="*/ 742950 h 1867105"/>
              <a:gd name="connsiteX123-6951" fmla="*/ 425450 w 1759489"/>
              <a:gd name="connsiteY123-6952" fmla="*/ 730250 h 1867105"/>
              <a:gd name="connsiteX124-6953" fmla="*/ 412750 w 1759489"/>
              <a:gd name="connsiteY124-6954" fmla="*/ 727075 h 1867105"/>
              <a:gd name="connsiteX125-6955" fmla="*/ 403225 w 1759489"/>
              <a:gd name="connsiteY125-6956" fmla="*/ 723900 h 1867105"/>
              <a:gd name="connsiteX126-6957" fmla="*/ 384175 w 1759489"/>
              <a:gd name="connsiteY126-6958" fmla="*/ 720725 h 1867105"/>
              <a:gd name="connsiteX127-6959" fmla="*/ 368300 w 1759489"/>
              <a:gd name="connsiteY127-6960" fmla="*/ 717550 h 1867105"/>
              <a:gd name="connsiteX128-6961" fmla="*/ 361950 w 1759489"/>
              <a:gd name="connsiteY128-6962" fmla="*/ 708025 h 1867105"/>
              <a:gd name="connsiteX129-6963" fmla="*/ 358775 w 1759489"/>
              <a:gd name="connsiteY129-6964" fmla="*/ 685800 h 1867105"/>
              <a:gd name="connsiteX130-6965" fmla="*/ 349250 w 1759489"/>
              <a:gd name="connsiteY130-6966" fmla="*/ 682625 h 1867105"/>
              <a:gd name="connsiteX131-6967" fmla="*/ 320675 w 1759489"/>
              <a:gd name="connsiteY131-6968" fmla="*/ 685800 h 1867105"/>
              <a:gd name="connsiteX132-6969" fmla="*/ 317500 w 1759489"/>
              <a:gd name="connsiteY132-6970" fmla="*/ 695325 h 1867105"/>
              <a:gd name="connsiteX133-6971" fmla="*/ 307975 w 1759489"/>
              <a:gd name="connsiteY133-6972" fmla="*/ 698500 h 1867105"/>
              <a:gd name="connsiteX134-6973" fmla="*/ 269875 w 1759489"/>
              <a:gd name="connsiteY134-6974" fmla="*/ 695325 h 1867105"/>
              <a:gd name="connsiteX135-6975" fmla="*/ 273050 w 1759489"/>
              <a:gd name="connsiteY135-6976" fmla="*/ 666750 h 1867105"/>
              <a:gd name="connsiteX136-6977" fmla="*/ 269875 w 1759489"/>
              <a:gd name="connsiteY136-6978" fmla="*/ 638175 h 1867105"/>
              <a:gd name="connsiteX137-6979" fmla="*/ 266700 w 1759489"/>
              <a:gd name="connsiteY137-6980" fmla="*/ 628650 h 1867105"/>
              <a:gd name="connsiteX138-6981" fmla="*/ 257175 w 1759489"/>
              <a:gd name="connsiteY138-6982" fmla="*/ 622300 h 1867105"/>
              <a:gd name="connsiteX139-6983" fmla="*/ 206375 w 1759489"/>
              <a:gd name="connsiteY139-6984" fmla="*/ 625475 h 1867105"/>
              <a:gd name="connsiteX140-6985" fmla="*/ 200025 w 1759489"/>
              <a:gd name="connsiteY140-6986" fmla="*/ 635000 h 1867105"/>
              <a:gd name="connsiteX141-6987" fmla="*/ 180975 w 1759489"/>
              <a:gd name="connsiteY141-6988" fmla="*/ 644525 h 1867105"/>
              <a:gd name="connsiteX142-6989" fmla="*/ 171450 w 1759489"/>
              <a:gd name="connsiteY142-6990" fmla="*/ 650875 h 1867105"/>
              <a:gd name="connsiteX143-6991" fmla="*/ 133350 w 1759489"/>
              <a:gd name="connsiteY143-6992" fmla="*/ 628650 h 1867105"/>
              <a:gd name="connsiteX144-6993" fmla="*/ 133350 w 1759489"/>
              <a:gd name="connsiteY144-6994" fmla="*/ 628650 h 1867105"/>
              <a:gd name="connsiteX145-6995" fmla="*/ 123825 w 1759489"/>
              <a:gd name="connsiteY145-6996" fmla="*/ 622300 h 1867105"/>
              <a:gd name="connsiteX146-6997" fmla="*/ 104775 w 1759489"/>
              <a:gd name="connsiteY146-6998" fmla="*/ 615950 h 1867105"/>
              <a:gd name="connsiteX147-6999" fmla="*/ 82550 w 1759489"/>
              <a:gd name="connsiteY147-7000" fmla="*/ 625475 h 1867105"/>
              <a:gd name="connsiteX148-7001" fmla="*/ 73025 w 1759489"/>
              <a:gd name="connsiteY148-7002" fmla="*/ 628650 h 1867105"/>
              <a:gd name="connsiteX149-7003" fmla="*/ 53975 w 1759489"/>
              <a:gd name="connsiteY149-7004" fmla="*/ 641350 h 1867105"/>
              <a:gd name="connsiteX150-7005" fmla="*/ 0 w 1759489"/>
              <a:gd name="connsiteY150-7006" fmla="*/ 647700 h 1867105"/>
              <a:gd name="connsiteX151-7007" fmla="*/ 3175 w 1759489"/>
              <a:gd name="connsiteY151-7008" fmla="*/ 660400 h 1867105"/>
              <a:gd name="connsiteX152-7009" fmla="*/ 41275 w 1759489"/>
              <a:gd name="connsiteY152-7010" fmla="*/ 663575 h 1867105"/>
              <a:gd name="connsiteX153-7011" fmla="*/ 60325 w 1759489"/>
              <a:gd name="connsiteY153-7012" fmla="*/ 673100 h 1867105"/>
              <a:gd name="connsiteX154-7013" fmla="*/ 79375 w 1759489"/>
              <a:gd name="connsiteY154-7014" fmla="*/ 688975 h 1867105"/>
              <a:gd name="connsiteX155-7015" fmla="*/ 82550 w 1759489"/>
              <a:gd name="connsiteY155-7016" fmla="*/ 698500 h 1867105"/>
              <a:gd name="connsiteX156-7017" fmla="*/ 88900 w 1759489"/>
              <a:gd name="connsiteY156-7018" fmla="*/ 708025 h 1867105"/>
              <a:gd name="connsiteX157-7019" fmla="*/ 85725 w 1759489"/>
              <a:gd name="connsiteY157-7020" fmla="*/ 733425 h 1867105"/>
              <a:gd name="connsiteX158-7021" fmla="*/ 60325 w 1759489"/>
              <a:gd name="connsiteY158-7022" fmla="*/ 730250 h 1867105"/>
              <a:gd name="connsiteX159-7023" fmla="*/ 57150 w 1759489"/>
              <a:gd name="connsiteY159-7024" fmla="*/ 717550 h 1867105"/>
              <a:gd name="connsiteX160-7025" fmla="*/ 53975 w 1759489"/>
              <a:gd name="connsiteY160-7026" fmla="*/ 708025 h 1867105"/>
              <a:gd name="connsiteX161-7027" fmla="*/ 34925 w 1759489"/>
              <a:gd name="connsiteY161-7028" fmla="*/ 698500 h 1867105"/>
              <a:gd name="connsiteX162-7029" fmla="*/ 9525 w 1759489"/>
              <a:gd name="connsiteY162-7030" fmla="*/ 701675 h 1867105"/>
              <a:gd name="connsiteX163-7031" fmla="*/ 6350 w 1759489"/>
              <a:gd name="connsiteY163-7032" fmla="*/ 723900 h 1867105"/>
              <a:gd name="connsiteX164-7033" fmla="*/ 19050 w 1759489"/>
              <a:gd name="connsiteY164-7034" fmla="*/ 758825 h 1867105"/>
              <a:gd name="connsiteX165-7035" fmla="*/ 28575 w 1759489"/>
              <a:gd name="connsiteY165-7036" fmla="*/ 777875 h 1867105"/>
              <a:gd name="connsiteX166-7037" fmla="*/ 38100 w 1759489"/>
              <a:gd name="connsiteY166-7038" fmla="*/ 787400 h 1867105"/>
              <a:gd name="connsiteX167-7039" fmla="*/ 50800 w 1759489"/>
              <a:gd name="connsiteY167-7040" fmla="*/ 790575 h 1867105"/>
              <a:gd name="connsiteX168-7041" fmla="*/ 66675 w 1759489"/>
              <a:gd name="connsiteY168-7042" fmla="*/ 787400 h 1867105"/>
              <a:gd name="connsiteX169-7043" fmla="*/ 73025 w 1759489"/>
              <a:gd name="connsiteY169-7044" fmla="*/ 774700 h 1867105"/>
              <a:gd name="connsiteX170-7045" fmla="*/ 82550 w 1759489"/>
              <a:gd name="connsiteY170-7046" fmla="*/ 806450 h 1867105"/>
              <a:gd name="connsiteX171-7047" fmla="*/ 88900 w 1759489"/>
              <a:gd name="connsiteY171-7048" fmla="*/ 815975 h 1867105"/>
              <a:gd name="connsiteX172-7049" fmla="*/ 92075 w 1759489"/>
              <a:gd name="connsiteY172-7050" fmla="*/ 828675 h 1867105"/>
              <a:gd name="connsiteX173-7051" fmla="*/ 139700 w 1759489"/>
              <a:gd name="connsiteY173-7052" fmla="*/ 844550 h 1867105"/>
              <a:gd name="connsiteX174-7053" fmla="*/ 152400 w 1759489"/>
              <a:gd name="connsiteY174-7054" fmla="*/ 850900 h 1867105"/>
              <a:gd name="connsiteX175-7055" fmla="*/ 161925 w 1759489"/>
              <a:gd name="connsiteY175-7056" fmla="*/ 857250 h 1867105"/>
              <a:gd name="connsiteX176-7057" fmla="*/ 174625 w 1759489"/>
              <a:gd name="connsiteY176-7058" fmla="*/ 860425 h 1867105"/>
              <a:gd name="connsiteX177-7059" fmla="*/ 184150 w 1759489"/>
              <a:gd name="connsiteY177-7060" fmla="*/ 866775 h 1867105"/>
              <a:gd name="connsiteX178-7061" fmla="*/ 174625 w 1759489"/>
              <a:gd name="connsiteY178-7062" fmla="*/ 873125 h 1867105"/>
              <a:gd name="connsiteX179-7063" fmla="*/ 158750 w 1759489"/>
              <a:gd name="connsiteY179-7064" fmla="*/ 876300 h 1867105"/>
              <a:gd name="connsiteX180-7065" fmla="*/ 161925 w 1759489"/>
              <a:gd name="connsiteY180-7066" fmla="*/ 923925 h 1867105"/>
              <a:gd name="connsiteX181-7067" fmla="*/ 165100 w 1759489"/>
              <a:gd name="connsiteY181-7068" fmla="*/ 933450 h 1867105"/>
              <a:gd name="connsiteX182-7069" fmla="*/ 174625 w 1759489"/>
              <a:gd name="connsiteY182-7070" fmla="*/ 930275 h 1867105"/>
              <a:gd name="connsiteX183-7071" fmla="*/ 177800 w 1759489"/>
              <a:gd name="connsiteY183-7072" fmla="*/ 920750 h 1867105"/>
              <a:gd name="connsiteX184-7073" fmla="*/ 196850 w 1759489"/>
              <a:gd name="connsiteY184-7074" fmla="*/ 914400 h 1867105"/>
              <a:gd name="connsiteX185-7075" fmla="*/ 215900 w 1759489"/>
              <a:gd name="connsiteY185-7076" fmla="*/ 904875 h 1867105"/>
              <a:gd name="connsiteX186-7077" fmla="*/ 222250 w 1759489"/>
              <a:gd name="connsiteY186-7078" fmla="*/ 914400 h 1867105"/>
              <a:gd name="connsiteX187-7079" fmla="*/ 241300 w 1759489"/>
              <a:gd name="connsiteY187-7080" fmla="*/ 952500 h 1867105"/>
              <a:gd name="connsiteX188-7081" fmla="*/ 250825 w 1759489"/>
              <a:gd name="connsiteY188-7082" fmla="*/ 955675 h 1867105"/>
              <a:gd name="connsiteX189-7083" fmla="*/ 254000 w 1759489"/>
              <a:gd name="connsiteY189-7084" fmla="*/ 987425 h 1867105"/>
              <a:gd name="connsiteX190-7085" fmla="*/ 257175 w 1759489"/>
              <a:gd name="connsiteY190-7086" fmla="*/ 1019175 h 1867105"/>
              <a:gd name="connsiteX191-7087" fmla="*/ 266700 w 1759489"/>
              <a:gd name="connsiteY191-7088" fmla="*/ 1028700 h 1867105"/>
              <a:gd name="connsiteX192-7089" fmla="*/ 282575 w 1759489"/>
              <a:gd name="connsiteY192-7090" fmla="*/ 1041400 h 1867105"/>
              <a:gd name="connsiteX193-7091" fmla="*/ 288925 w 1759489"/>
              <a:gd name="connsiteY193-7092" fmla="*/ 1050925 h 1867105"/>
              <a:gd name="connsiteX194-7093" fmla="*/ 298450 w 1759489"/>
              <a:gd name="connsiteY194-7094" fmla="*/ 1057275 h 1867105"/>
              <a:gd name="connsiteX195-7095" fmla="*/ 282575 w 1759489"/>
              <a:gd name="connsiteY195-7096" fmla="*/ 1073150 h 1867105"/>
              <a:gd name="connsiteX196-7097" fmla="*/ 269875 w 1759489"/>
              <a:gd name="connsiteY196-7098" fmla="*/ 1092200 h 1867105"/>
              <a:gd name="connsiteX197-7099" fmla="*/ 276225 w 1759489"/>
              <a:gd name="connsiteY197-7100" fmla="*/ 1127125 h 1867105"/>
              <a:gd name="connsiteX198-7101" fmla="*/ 288925 w 1759489"/>
              <a:gd name="connsiteY198-7102" fmla="*/ 1146175 h 1867105"/>
              <a:gd name="connsiteX199-7103" fmla="*/ 298450 w 1759489"/>
              <a:gd name="connsiteY199-7104" fmla="*/ 1149350 h 1867105"/>
              <a:gd name="connsiteX200-7105" fmla="*/ 314325 w 1759489"/>
              <a:gd name="connsiteY200-7106" fmla="*/ 1171575 h 1867105"/>
              <a:gd name="connsiteX201-7107" fmla="*/ 320675 w 1759489"/>
              <a:gd name="connsiteY201-7108" fmla="*/ 1181100 h 1867105"/>
              <a:gd name="connsiteX202-7109" fmla="*/ 330200 w 1759489"/>
              <a:gd name="connsiteY202-7110" fmla="*/ 1187450 h 1867105"/>
              <a:gd name="connsiteX203-7111" fmla="*/ 352425 w 1759489"/>
              <a:gd name="connsiteY203-7112" fmla="*/ 1209675 h 1867105"/>
              <a:gd name="connsiteX204-7113" fmla="*/ 365125 w 1759489"/>
              <a:gd name="connsiteY204-7114" fmla="*/ 1212850 h 1867105"/>
              <a:gd name="connsiteX205-7115" fmla="*/ 352425 w 1759489"/>
              <a:gd name="connsiteY205-7116" fmla="*/ 1241425 h 1867105"/>
              <a:gd name="connsiteX206-7117" fmla="*/ 349250 w 1759489"/>
              <a:gd name="connsiteY206-7118" fmla="*/ 1301750 h 1867105"/>
              <a:gd name="connsiteX207-7119" fmla="*/ 346075 w 1759489"/>
              <a:gd name="connsiteY207-7120" fmla="*/ 1311275 h 1867105"/>
              <a:gd name="connsiteX208-7121" fmla="*/ 342900 w 1759489"/>
              <a:gd name="connsiteY208-7122" fmla="*/ 1330325 h 1867105"/>
              <a:gd name="connsiteX209-7123" fmla="*/ 317500 w 1759489"/>
              <a:gd name="connsiteY209-7124" fmla="*/ 1333500 h 1867105"/>
              <a:gd name="connsiteX210-7125" fmla="*/ 320675 w 1759489"/>
              <a:gd name="connsiteY210-7126" fmla="*/ 1346200 h 1867105"/>
              <a:gd name="connsiteX211-7127" fmla="*/ 323850 w 1759489"/>
              <a:gd name="connsiteY211-7128" fmla="*/ 1362075 h 1867105"/>
              <a:gd name="connsiteX212-7129" fmla="*/ 333375 w 1759489"/>
              <a:gd name="connsiteY212-7130" fmla="*/ 1371600 h 1867105"/>
              <a:gd name="connsiteX213-7131" fmla="*/ 346075 w 1759489"/>
              <a:gd name="connsiteY213-7132" fmla="*/ 1387475 h 1867105"/>
              <a:gd name="connsiteX214-7133" fmla="*/ 371475 w 1759489"/>
              <a:gd name="connsiteY214-7134" fmla="*/ 1409700 h 1867105"/>
              <a:gd name="connsiteX215-7135" fmla="*/ 365125 w 1759489"/>
              <a:gd name="connsiteY215-7136" fmla="*/ 1450975 h 1867105"/>
              <a:gd name="connsiteX216-7137" fmla="*/ 361950 w 1759489"/>
              <a:gd name="connsiteY216-7138" fmla="*/ 1460500 h 1867105"/>
              <a:gd name="connsiteX217-7139" fmla="*/ 346075 w 1759489"/>
              <a:gd name="connsiteY217-7140" fmla="*/ 1403350 h 1867105"/>
              <a:gd name="connsiteX218-7141" fmla="*/ 330200 w 1759489"/>
              <a:gd name="connsiteY218-7142" fmla="*/ 1387475 h 1867105"/>
              <a:gd name="connsiteX219-7143" fmla="*/ 323850 w 1759489"/>
              <a:gd name="connsiteY219-7144" fmla="*/ 1400175 h 1867105"/>
              <a:gd name="connsiteX220-7145" fmla="*/ 314325 w 1759489"/>
              <a:gd name="connsiteY220-7146" fmla="*/ 1403350 h 1867105"/>
              <a:gd name="connsiteX221-7147" fmla="*/ 311150 w 1759489"/>
              <a:gd name="connsiteY221-7148" fmla="*/ 1425575 h 1867105"/>
              <a:gd name="connsiteX222-7149" fmla="*/ 301625 w 1759489"/>
              <a:gd name="connsiteY222-7150" fmla="*/ 1444625 h 1867105"/>
              <a:gd name="connsiteX223-7151" fmla="*/ 298450 w 1759489"/>
              <a:gd name="connsiteY223-7152" fmla="*/ 1454150 h 1867105"/>
              <a:gd name="connsiteX224-7153" fmla="*/ 292100 w 1759489"/>
              <a:gd name="connsiteY224-7154" fmla="*/ 1482725 h 1867105"/>
              <a:gd name="connsiteX225-7155" fmla="*/ 285750 w 1759489"/>
              <a:gd name="connsiteY225-7156" fmla="*/ 1492250 h 1867105"/>
              <a:gd name="connsiteX226-7157" fmla="*/ 276225 w 1759489"/>
              <a:gd name="connsiteY226-7158" fmla="*/ 1495425 h 1867105"/>
              <a:gd name="connsiteX227-7159" fmla="*/ 269875 w 1759489"/>
              <a:gd name="connsiteY227-7160" fmla="*/ 1504950 h 1867105"/>
              <a:gd name="connsiteX228-7161" fmla="*/ 273050 w 1759489"/>
              <a:gd name="connsiteY228-7162" fmla="*/ 1539875 h 1867105"/>
              <a:gd name="connsiteX229-7163" fmla="*/ 285750 w 1759489"/>
              <a:gd name="connsiteY229-7164" fmla="*/ 1558925 h 1867105"/>
              <a:gd name="connsiteX230-7165" fmla="*/ 288925 w 1759489"/>
              <a:gd name="connsiteY230-7166" fmla="*/ 1568450 h 1867105"/>
              <a:gd name="connsiteX231-7167" fmla="*/ 244475 w 1759489"/>
              <a:gd name="connsiteY231-7168" fmla="*/ 1571625 h 1867105"/>
              <a:gd name="connsiteX232-7169" fmla="*/ 241300 w 1759489"/>
              <a:gd name="connsiteY232-7170" fmla="*/ 1616075 h 1867105"/>
              <a:gd name="connsiteX233-7171" fmla="*/ 231775 w 1759489"/>
              <a:gd name="connsiteY233-7172" fmla="*/ 1622425 h 1867105"/>
              <a:gd name="connsiteX234-7173" fmla="*/ 225425 w 1759489"/>
              <a:gd name="connsiteY234-7174" fmla="*/ 1631950 h 1867105"/>
              <a:gd name="connsiteX235-7175" fmla="*/ 222250 w 1759489"/>
              <a:gd name="connsiteY235-7176" fmla="*/ 1663700 h 1867105"/>
              <a:gd name="connsiteX236-7177" fmla="*/ 209550 w 1759489"/>
              <a:gd name="connsiteY236-7178" fmla="*/ 1666875 h 1867105"/>
              <a:gd name="connsiteX237-7179" fmla="*/ 206375 w 1759489"/>
              <a:gd name="connsiteY237-7180" fmla="*/ 1676400 h 1867105"/>
              <a:gd name="connsiteX238-7181" fmla="*/ 203200 w 1759489"/>
              <a:gd name="connsiteY238-7182" fmla="*/ 1708150 h 1867105"/>
              <a:gd name="connsiteX239-7183" fmla="*/ 193675 w 1759489"/>
              <a:gd name="connsiteY239-7184" fmla="*/ 1714500 h 1867105"/>
              <a:gd name="connsiteX240-7185" fmla="*/ 168275 w 1759489"/>
              <a:gd name="connsiteY240-7186" fmla="*/ 1720850 h 1867105"/>
              <a:gd name="connsiteX241-7187" fmla="*/ 158750 w 1759489"/>
              <a:gd name="connsiteY241-7188" fmla="*/ 1755775 h 1867105"/>
              <a:gd name="connsiteX242-7189" fmla="*/ 146050 w 1759489"/>
              <a:gd name="connsiteY242-7190" fmla="*/ 1774825 h 1867105"/>
              <a:gd name="connsiteX243-7191" fmla="*/ 139700 w 1759489"/>
              <a:gd name="connsiteY243-7192" fmla="*/ 1784350 h 1867105"/>
              <a:gd name="connsiteX244-7193" fmla="*/ 155575 w 1759489"/>
              <a:gd name="connsiteY244-7194" fmla="*/ 1819275 h 1867105"/>
              <a:gd name="connsiteX245-7195" fmla="*/ 165100 w 1759489"/>
              <a:gd name="connsiteY245-7196" fmla="*/ 1838325 h 1867105"/>
              <a:gd name="connsiteX246-7197" fmla="*/ 174625 w 1759489"/>
              <a:gd name="connsiteY246-7198" fmla="*/ 1844675 h 1867105"/>
              <a:gd name="connsiteX247-7199" fmla="*/ 184150 w 1759489"/>
              <a:gd name="connsiteY247-7200" fmla="*/ 1847850 h 1867105"/>
              <a:gd name="connsiteX248-7201" fmla="*/ 190500 w 1759489"/>
              <a:gd name="connsiteY248-7202" fmla="*/ 1866900 h 1867105"/>
              <a:gd name="connsiteX249-7203" fmla="*/ 200025 w 1759489"/>
              <a:gd name="connsiteY249-7204" fmla="*/ 1863725 h 1867105"/>
              <a:gd name="connsiteX250-7205" fmla="*/ 228600 w 1759489"/>
              <a:gd name="connsiteY250-7206" fmla="*/ 1847850 h 1867105"/>
              <a:gd name="connsiteX251-7207" fmla="*/ 254000 w 1759489"/>
              <a:gd name="connsiteY251-7208" fmla="*/ 1825625 h 1867105"/>
              <a:gd name="connsiteX252-7209" fmla="*/ 263525 w 1759489"/>
              <a:gd name="connsiteY252-7210" fmla="*/ 1819275 h 1867105"/>
              <a:gd name="connsiteX253-7211" fmla="*/ 273050 w 1759489"/>
              <a:gd name="connsiteY253-7212" fmla="*/ 1812925 h 1867105"/>
              <a:gd name="connsiteX254-7213" fmla="*/ 282575 w 1759489"/>
              <a:gd name="connsiteY254-7214" fmla="*/ 1809750 h 1867105"/>
              <a:gd name="connsiteX255-7215" fmla="*/ 292100 w 1759489"/>
              <a:gd name="connsiteY255-7216" fmla="*/ 1803400 h 1867105"/>
              <a:gd name="connsiteX256-7217" fmla="*/ 311150 w 1759489"/>
              <a:gd name="connsiteY256-7218" fmla="*/ 1797050 h 1867105"/>
              <a:gd name="connsiteX257-7219" fmla="*/ 320675 w 1759489"/>
              <a:gd name="connsiteY257-7220" fmla="*/ 1793875 h 1867105"/>
              <a:gd name="connsiteX258-7221" fmla="*/ 349250 w 1759489"/>
              <a:gd name="connsiteY258-7222" fmla="*/ 1778000 h 1867105"/>
              <a:gd name="connsiteX259-7223" fmla="*/ 355600 w 1759489"/>
              <a:gd name="connsiteY259-7224" fmla="*/ 1765300 h 1867105"/>
              <a:gd name="connsiteX260-7225" fmla="*/ 358775 w 1759489"/>
              <a:gd name="connsiteY260-7226" fmla="*/ 1755775 h 1867105"/>
              <a:gd name="connsiteX261-7227" fmla="*/ 387350 w 1759489"/>
              <a:gd name="connsiteY261-7228" fmla="*/ 1739900 h 1867105"/>
              <a:gd name="connsiteX262-7229" fmla="*/ 403225 w 1759489"/>
              <a:gd name="connsiteY262-7230" fmla="*/ 1720850 h 1867105"/>
              <a:gd name="connsiteX263-7231" fmla="*/ 409575 w 1759489"/>
              <a:gd name="connsiteY263-7232" fmla="*/ 1711325 h 1867105"/>
              <a:gd name="connsiteX264-7233" fmla="*/ 428625 w 1759489"/>
              <a:gd name="connsiteY264-7234" fmla="*/ 1701800 h 1867105"/>
              <a:gd name="connsiteX265-7235" fmla="*/ 434975 w 1759489"/>
              <a:gd name="connsiteY265-7236" fmla="*/ 1689100 h 1867105"/>
              <a:gd name="connsiteX266-7237" fmla="*/ 444500 w 1759489"/>
              <a:gd name="connsiteY266-7238" fmla="*/ 1685925 h 1867105"/>
              <a:gd name="connsiteX267-7239" fmla="*/ 463550 w 1759489"/>
              <a:gd name="connsiteY267-7240" fmla="*/ 1673225 h 1867105"/>
              <a:gd name="connsiteX268-7241" fmla="*/ 473075 w 1759489"/>
              <a:gd name="connsiteY268-7242" fmla="*/ 1666875 h 1867105"/>
              <a:gd name="connsiteX269-7243" fmla="*/ 479425 w 1759489"/>
              <a:gd name="connsiteY269-7244" fmla="*/ 1657350 h 1867105"/>
              <a:gd name="connsiteX270-7245" fmla="*/ 488950 w 1759489"/>
              <a:gd name="connsiteY270-7246" fmla="*/ 1651000 h 1867105"/>
              <a:gd name="connsiteX271-7247" fmla="*/ 501650 w 1759489"/>
              <a:gd name="connsiteY271-7248" fmla="*/ 1631950 h 1867105"/>
              <a:gd name="connsiteX272-7249" fmla="*/ 508000 w 1759489"/>
              <a:gd name="connsiteY272-7250" fmla="*/ 1622425 h 1867105"/>
              <a:gd name="connsiteX273-7251" fmla="*/ 523875 w 1759489"/>
              <a:gd name="connsiteY273-7252" fmla="*/ 1593850 h 1867105"/>
              <a:gd name="connsiteX274-7253" fmla="*/ 530225 w 1759489"/>
              <a:gd name="connsiteY274-7254" fmla="*/ 1584325 h 1867105"/>
              <a:gd name="connsiteX275-7255" fmla="*/ 546100 w 1759489"/>
              <a:gd name="connsiteY275-7256" fmla="*/ 1555750 h 1867105"/>
              <a:gd name="connsiteX276-7257" fmla="*/ 555625 w 1759489"/>
              <a:gd name="connsiteY276-7258" fmla="*/ 1549400 h 1867105"/>
              <a:gd name="connsiteX277-7259" fmla="*/ 574675 w 1759489"/>
              <a:gd name="connsiteY277-7260" fmla="*/ 1533525 h 1867105"/>
              <a:gd name="connsiteX278-7261" fmla="*/ 581025 w 1759489"/>
              <a:gd name="connsiteY278-7262" fmla="*/ 1524000 h 1867105"/>
              <a:gd name="connsiteX279-7263" fmla="*/ 590550 w 1759489"/>
              <a:gd name="connsiteY279-7264" fmla="*/ 1517650 h 1867105"/>
              <a:gd name="connsiteX280-7265" fmla="*/ 593725 w 1759489"/>
              <a:gd name="connsiteY280-7266" fmla="*/ 1504950 h 1867105"/>
              <a:gd name="connsiteX281-7267" fmla="*/ 600075 w 1759489"/>
              <a:gd name="connsiteY281-7268" fmla="*/ 1495425 h 1867105"/>
              <a:gd name="connsiteX282-7269" fmla="*/ 603250 w 1759489"/>
              <a:gd name="connsiteY282-7270" fmla="*/ 1485900 h 1867105"/>
              <a:gd name="connsiteX283-7271" fmla="*/ 615950 w 1759489"/>
              <a:gd name="connsiteY283-7272" fmla="*/ 1466850 h 1867105"/>
              <a:gd name="connsiteX284-7273" fmla="*/ 619125 w 1759489"/>
              <a:gd name="connsiteY284-7274" fmla="*/ 1457325 h 1867105"/>
              <a:gd name="connsiteX285-7275" fmla="*/ 631825 w 1759489"/>
              <a:gd name="connsiteY285-7276" fmla="*/ 1438275 h 1867105"/>
              <a:gd name="connsiteX286-7277" fmla="*/ 635000 w 1759489"/>
              <a:gd name="connsiteY286-7278" fmla="*/ 1428750 h 1867105"/>
              <a:gd name="connsiteX287-7279" fmla="*/ 644525 w 1759489"/>
              <a:gd name="connsiteY287-7280" fmla="*/ 1425575 h 1867105"/>
              <a:gd name="connsiteX288-7281" fmla="*/ 650875 w 1759489"/>
              <a:gd name="connsiteY288-7282" fmla="*/ 1416050 h 1867105"/>
              <a:gd name="connsiteX289-7283" fmla="*/ 654050 w 1759489"/>
              <a:gd name="connsiteY289-7284" fmla="*/ 1406525 h 1867105"/>
              <a:gd name="connsiteX290-7285" fmla="*/ 663575 w 1759489"/>
              <a:gd name="connsiteY290-7286" fmla="*/ 1397000 h 1867105"/>
              <a:gd name="connsiteX291-7287" fmla="*/ 673100 w 1759489"/>
              <a:gd name="connsiteY291-7288" fmla="*/ 1377950 h 1867105"/>
              <a:gd name="connsiteX292-7289" fmla="*/ 679450 w 1759489"/>
              <a:gd name="connsiteY292-7290" fmla="*/ 1368425 h 1867105"/>
              <a:gd name="connsiteX293-7291" fmla="*/ 685800 w 1759489"/>
              <a:gd name="connsiteY293-7292" fmla="*/ 1349375 h 1867105"/>
              <a:gd name="connsiteX294-7293" fmla="*/ 695325 w 1759489"/>
              <a:gd name="connsiteY294-7294" fmla="*/ 1320800 h 1867105"/>
              <a:gd name="connsiteX295-7295" fmla="*/ 698500 w 1759489"/>
              <a:gd name="connsiteY295-7296" fmla="*/ 1311275 h 1867105"/>
              <a:gd name="connsiteX296-7297" fmla="*/ 701675 w 1759489"/>
              <a:gd name="connsiteY296-7298" fmla="*/ 1301750 h 1867105"/>
              <a:gd name="connsiteX297-7299" fmla="*/ 708025 w 1759489"/>
              <a:gd name="connsiteY297-7300" fmla="*/ 1292225 h 1867105"/>
              <a:gd name="connsiteX298-7301" fmla="*/ 714375 w 1759489"/>
              <a:gd name="connsiteY298-7302" fmla="*/ 1266825 h 1867105"/>
              <a:gd name="connsiteX299-7303" fmla="*/ 717550 w 1759489"/>
              <a:gd name="connsiteY299-7304" fmla="*/ 1257300 h 1867105"/>
              <a:gd name="connsiteX300-7305" fmla="*/ 723900 w 1759489"/>
              <a:gd name="connsiteY300-7306" fmla="*/ 1247775 h 1867105"/>
              <a:gd name="connsiteX301-7307" fmla="*/ 736600 w 1759489"/>
              <a:gd name="connsiteY301-7308" fmla="*/ 1228725 h 1867105"/>
              <a:gd name="connsiteX302-7309" fmla="*/ 762000 w 1759489"/>
              <a:gd name="connsiteY302-7310" fmla="*/ 1222375 h 1867105"/>
              <a:gd name="connsiteX303-7311" fmla="*/ 879475 w 1759489"/>
              <a:gd name="connsiteY303-7312" fmla="*/ 1228725 h 1867105"/>
              <a:gd name="connsiteX304-7313" fmla="*/ 892175 w 1759489"/>
              <a:gd name="connsiteY304-7314" fmla="*/ 1231900 h 1867105"/>
              <a:gd name="connsiteX305-7315" fmla="*/ 908050 w 1759489"/>
              <a:gd name="connsiteY305-7316" fmla="*/ 1247775 h 1867105"/>
              <a:gd name="connsiteX306-7317" fmla="*/ 917575 w 1759489"/>
              <a:gd name="connsiteY306-7318" fmla="*/ 1254125 h 1867105"/>
              <a:gd name="connsiteX307-7319" fmla="*/ 927100 w 1759489"/>
              <a:gd name="connsiteY307-7320" fmla="*/ 1263650 h 1867105"/>
              <a:gd name="connsiteX308-7321" fmla="*/ 946150 w 1759489"/>
              <a:gd name="connsiteY308-7322" fmla="*/ 1276350 h 1867105"/>
              <a:gd name="connsiteX309-7323" fmla="*/ 962025 w 1759489"/>
              <a:gd name="connsiteY309-7324" fmla="*/ 1292225 h 1867105"/>
              <a:gd name="connsiteX310-7325" fmla="*/ 968375 w 1759489"/>
              <a:gd name="connsiteY310-7326" fmla="*/ 1301750 h 1867105"/>
              <a:gd name="connsiteX311-7327" fmla="*/ 977900 w 1759489"/>
              <a:gd name="connsiteY311-7328" fmla="*/ 1308100 h 1867105"/>
              <a:gd name="connsiteX312-7329" fmla="*/ 1000125 w 1759489"/>
              <a:gd name="connsiteY312-7330" fmla="*/ 1320800 h 1867105"/>
              <a:gd name="connsiteX313-7331" fmla="*/ 1012825 w 1759489"/>
              <a:gd name="connsiteY313-7332" fmla="*/ 1339850 h 1867105"/>
              <a:gd name="connsiteX314-7333" fmla="*/ 1019175 w 1759489"/>
              <a:gd name="connsiteY314-7334" fmla="*/ 1349375 h 1867105"/>
              <a:gd name="connsiteX315-7335" fmla="*/ 1028700 w 1759489"/>
              <a:gd name="connsiteY315-7336" fmla="*/ 1368425 h 1867105"/>
              <a:gd name="connsiteX316-7337" fmla="*/ 1038225 w 1759489"/>
              <a:gd name="connsiteY316-7338" fmla="*/ 1371600 h 1867105"/>
              <a:gd name="connsiteX317-7339" fmla="*/ 1054100 w 1759489"/>
              <a:gd name="connsiteY317-7340" fmla="*/ 1384300 h 1867105"/>
              <a:gd name="connsiteX318-7341" fmla="*/ 1060450 w 1759489"/>
              <a:gd name="connsiteY318-7342" fmla="*/ 1393825 h 1867105"/>
              <a:gd name="connsiteX319-7343" fmla="*/ 1130300 w 1759489"/>
              <a:gd name="connsiteY319-7344" fmla="*/ 1390650 h 1867105"/>
              <a:gd name="connsiteX320-7345" fmla="*/ 1136650 w 1759489"/>
              <a:gd name="connsiteY320-7346" fmla="*/ 1381125 h 1867105"/>
              <a:gd name="connsiteX321-7347" fmla="*/ 1146175 w 1759489"/>
              <a:gd name="connsiteY321-7348" fmla="*/ 1374775 h 1867105"/>
              <a:gd name="connsiteX322-7349" fmla="*/ 1152525 w 1759489"/>
              <a:gd name="connsiteY322-7350" fmla="*/ 1365250 h 1867105"/>
              <a:gd name="connsiteX323-7351" fmla="*/ 1168400 w 1759489"/>
              <a:gd name="connsiteY323-7352" fmla="*/ 1362075 h 1867105"/>
              <a:gd name="connsiteX324-7353" fmla="*/ 1177925 w 1759489"/>
              <a:gd name="connsiteY324-7354" fmla="*/ 1358900 h 1867105"/>
              <a:gd name="connsiteX325-7355" fmla="*/ 1244600 w 1759489"/>
              <a:gd name="connsiteY325-7356" fmla="*/ 1346200 h 1867105"/>
              <a:gd name="connsiteX326-7357" fmla="*/ 1254125 w 1759489"/>
              <a:gd name="connsiteY326-7358" fmla="*/ 1343025 h 1867105"/>
              <a:gd name="connsiteX327-7359" fmla="*/ 1273175 w 1759489"/>
              <a:gd name="connsiteY327-7360" fmla="*/ 1330325 h 1867105"/>
              <a:gd name="connsiteX328-7361" fmla="*/ 1279525 w 1759489"/>
              <a:gd name="connsiteY328-7362" fmla="*/ 1320800 h 1867105"/>
              <a:gd name="connsiteX329-7363" fmla="*/ 1311275 w 1759489"/>
              <a:gd name="connsiteY329-7364" fmla="*/ 1330325 h 1867105"/>
              <a:gd name="connsiteX330-7365" fmla="*/ 1323975 w 1759489"/>
              <a:gd name="connsiteY330-7366" fmla="*/ 1333500 h 1867105"/>
              <a:gd name="connsiteX331-7367" fmla="*/ 1365250 w 1759489"/>
              <a:gd name="connsiteY331-7368" fmla="*/ 1339850 h 1867105"/>
              <a:gd name="connsiteX332-7369" fmla="*/ 1371600 w 1759489"/>
              <a:gd name="connsiteY332-7370" fmla="*/ 1349375 h 1867105"/>
              <a:gd name="connsiteX333-7371" fmla="*/ 1381125 w 1759489"/>
              <a:gd name="connsiteY333-7372" fmla="*/ 1368425 h 1867105"/>
              <a:gd name="connsiteX334-7373" fmla="*/ 1390650 w 1759489"/>
              <a:gd name="connsiteY334-7374" fmla="*/ 1371600 h 1867105"/>
              <a:gd name="connsiteX335-7375" fmla="*/ 1425575 w 1759489"/>
              <a:gd name="connsiteY335-7376" fmla="*/ 1368425 h 1867105"/>
              <a:gd name="connsiteX336-7377" fmla="*/ 1428750 w 1759489"/>
              <a:gd name="connsiteY336-7378" fmla="*/ 1358900 h 1867105"/>
              <a:gd name="connsiteX337-7379" fmla="*/ 1438275 w 1759489"/>
              <a:gd name="connsiteY337-7380" fmla="*/ 1355725 h 1867105"/>
              <a:gd name="connsiteX338-7381" fmla="*/ 1447800 w 1759489"/>
              <a:gd name="connsiteY338-7382" fmla="*/ 1336675 h 1867105"/>
              <a:gd name="connsiteX339-7383" fmla="*/ 1457325 w 1759489"/>
              <a:gd name="connsiteY339-7384" fmla="*/ 1333500 h 1867105"/>
              <a:gd name="connsiteX340-7385" fmla="*/ 1476375 w 1759489"/>
              <a:gd name="connsiteY340-7386" fmla="*/ 1320800 h 1867105"/>
              <a:gd name="connsiteX341-7387" fmla="*/ 1485900 w 1759489"/>
              <a:gd name="connsiteY341-7388" fmla="*/ 1317625 h 1867105"/>
              <a:gd name="connsiteX342-7389" fmla="*/ 1504950 w 1759489"/>
              <a:gd name="connsiteY342-7390" fmla="*/ 1304925 h 1867105"/>
              <a:gd name="connsiteX343-7391" fmla="*/ 1514475 w 1759489"/>
              <a:gd name="connsiteY343-7392" fmla="*/ 1301750 h 1867105"/>
              <a:gd name="connsiteX344-7393" fmla="*/ 1533525 w 1759489"/>
              <a:gd name="connsiteY344-7394" fmla="*/ 1285875 h 1867105"/>
              <a:gd name="connsiteX345-7395" fmla="*/ 1536700 w 1759489"/>
              <a:gd name="connsiteY345-7396" fmla="*/ 1273175 h 1867105"/>
              <a:gd name="connsiteX346-7397" fmla="*/ 1565275 w 1759489"/>
              <a:gd name="connsiteY346-7398" fmla="*/ 1250950 h 1867105"/>
              <a:gd name="connsiteX347-7399" fmla="*/ 1593850 w 1759489"/>
              <a:gd name="connsiteY347-7400" fmla="*/ 1250950 h 1867105"/>
              <a:gd name="connsiteX348-7401" fmla="*/ 1635125 w 1759489"/>
              <a:gd name="connsiteY348-7402" fmla="*/ 1238250 h 1867105"/>
              <a:gd name="connsiteX349-7403" fmla="*/ 1641475 w 1759489"/>
              <a:gd name="connsiteY349-7404" fmla="*/ 1206500 h 1867105"/>
              <a:gd name="connsiteX350-7405" fmla="*/ 1654175 w 1759489"/>
              <a:gd name="connsiteY350-7406" fmla="*/ 1162050 h 1867105"/>
              <a:gd name="connsiteX351-7407" fmla="*/ 1663700 w 1759489"/>
              <a:gd name="connsiteY351-7408" fmla="*/ 1092200 h 1867105"/>
              <a:gd name="connsiteX352-7409" fmla="*/ 1673225 w 1759489"/>
              <a:gd name="connsiteY352-7410" fmla="*/ 1073150 h 1867105"/>
              <a:gd name="connsiteX353-7411" fmla="*/ 1676400 w 1759489"/>
              <a:gd name="connsiteY353-7412" fmla="*/ 1063625 h 1867105"/>
              <a:gd name="connsiteX354-7413" fmla="*/ 1682750 w 1759489"/>
              <a:gd name="connsiteY354-7414" fmla="*/ 1054100 h 1867105"/>
              <a:gd name="connsiteX355-7415" fmla="*/ 1698625 w 1759489"/>
              <a:gd name="connsiteY355-7416" fmla="*/ 1028700 h 1867105"/>
              <a:gd name="connsiteX356-7417" fmla="*/ 1708150 w 1759489"/>
              <a:gd name="connsiteY356-7418" fmla="*/ 1006475 h 1867105"/>
              <a:gd name="connsiteX357-7419" fmla="*/ 1720850 w 1759489"/>
              <a:gd name="connsiteY357-7420" fmla="*/ 987425 h 1867105"/>
              <a:gd name="connsiteX358-7421" fmla="*/ 1730375 w 1759489"/>
              <a:gd name="connsiteY358-7422" fmla="*/ 981075 h 1867105"/>
              <a:gd name="connsiteX359-7423" fmla="*/ 1746250 w 1759489"/>
              <a:gd name="connsiteY359-7424" fmla="*/ 958850 h 1867105"/>
              <a:gd name="connsiteX360-7425" fmla="*/ 1758950 w 1759489"/>
              <a:gd name="connsiteY360-7426" fmla="*/ 949325 h 1867105"/>
              <a:gd name="connsiteX361-7427" fmla="*/ 1755775 w 1759489"/>
              <a:gd name="connsiteY361-7428" fmla="*/ 914400 h 1867105"/>
              <a:gd name="connsiteX362-7429" fmla="*/ 1730375 w 1759489"/>
              <a:gd name="connsiteY362-7430" fmla="*/ 908050 h 1867105"/>
              <a:gd name="connsiteX363-7431" fmla="*/ 1711325 w 1759489"/>
              <a:gd name="connsiteY363-7432" fmla="*/ 898525 h 1867105"/>
              <a:gd name="connsiteX364-7433" fmla="*/ 1701800 w 1759489"/>
              <a:gd name="connsiteY364-7434" fmla="*/ 895350 h 1867105"/>
              <a:gd name="connsiteX365-7435" fmla="*/ 1682750 w 1759489"/>
              <a:gd name="connsiteY365-7436" fmla="*/ 876300 h 1867105"/>
              <a:gd name="connsiteX366-7437" fmla="*/ 1670050 w 1759489"/>
              <a:gd name="connsiteY366-7438" fmla="*/ 857250 h 1867105"/>
              <a:gd name="connsiteX367-7439" fmla="*/ 1663700 w 1759489"/>
              <a:gd name="connsiteY367-7440" fmla="*/ 831850 h 1867105"/>
              <a:gd name="connsiteX368-7441" fmla="*/ 1654175 w 1759489"/>
              <a:gd name="connsiteY368-7442" fmla="*/ 828675 h 1867105"/>
              <a:gd name="connsiteX369-7443" fmla="*/ 1628775 w 1759489"/>
              <a:gd name="connsiteY369-7444" fmla="*/ 819150 h 1867105"/>
              <a:gd name="connsiteX370-7445" fmla="*/ 1625600 w 1759489"/>
              <a:gd name="connsiteY370-7446" fmla="*/ 796925 h 1867105"/>
              <a:gd name="connsiteX371-7447" fmla="*/ 1609725 w 1759489"/>
              <a:gd name="connsiteY371-7448" fmla="*/ 796925 h 1867105"/>
              <a:gd name="connsiteX372-7449" fmla="*/ 1555750 w 1759489"/>
              <a:gd name="connsiteY372-7450" fmla="*/ 806450 h 1867105"/>
              <a:gd name="connsiteX373-7451" fmla="*/ 1555750 w 1759489"/>
              <a:gd name="connsiteY373-7452" fmla="*/ 762000 h 1867105"/>
              <a:gd name="connsiteX374-7453" fmla="*/ 1565275 w 1759489"/>
              <a:gd name="connsiteY374-7454" fmla="*/ 758825 h 1867105"/>
              <a:gd name="connsiteX375-7455" fmla="*/ 1558925 w 1759489"/>
              <a:gd name="connsiteY375-7456" fmla="*/ 749300 h 1867105"/>
              <a:gd name="connsiteX376-7457" fmla="*/ 1555750 w 1759489"/>
              <a:gd name="connsiteY376-7458" fmla="*/ 736600 h 1867105"/>
              <a:gd name="connsiteX377-7459" fmla="*/ 1549400 w 1759489"/>
              <a:gd name="connsiteY377-7460" fmla="*/ 708025 h 1867105"/>
              <a:gd name="connsiteX378-7461" fmla="*/ 1543050 w 1759489"/>
              <a:gd name="connsiteY378-7462" fmla="*/ 698500 h 1867105"/>
              <a:gd name="connsiteX379-7463" fmla="*/ 1539875 w 1759489"/>
              <a:gd name="connsiteY379-7464" fmla="*/ 688975 h 1867105"/>
              <a:gd name="connsiteX380-7465" fmla="*/ 1533525 w 1759489"/>
              <a:gd name="connsiteY380-7466" fmla="*/ 679450 h 1867105"/>
              <a:gd name="connsiteX381-7467" fmla="*/ 1527175 w 1759489"/>
              <a:gd name="connsiteY381-7468" fmla="*/ 666750 h 1867105"/>
              <a:gd name="connsiteX382-7469" fmla="*/ 1530350 w 1759489"/>
              <a:gd name="connsiteY382-7470" fmla="*/ 615950 h 1867105"/>
              <a:gd name="connsiteX383-7471" fmla="*/ 1533525 w 1759489"/>
              <a:gd name="connsiteY383-7472" fmla="*/ 606425 h 1867105"/>
              <a:gd name="connsiteX384-7473" fmla="*/ 1546225 w 1759489"/>
              <a:gd name="connsiteY384-7474" fmla="*/ 603250 h 1867105"/>
              <a:gd name="connsiteX385-7475" fmla="*/ 1552575 w 1759489"/>
              <a:gd name="connsiteY385-7476" fmla="*/ 593725 h 1867105"/>
              <a:gd name="connsiteX386-7477" fmla="*/ 1555750 w 1759489"/>
              <a:gd name="connsiteY386-7478" fmla="*/ 581025 h 1867105"/>
              <a:gd name="connsiteX387-7479" fmla="*/ 1558925 w 1759489"/>
              <a:gd name="connsiteY387-7480" fmla="*/ 571500 h 1867105"/>
              <a:gd name="connsiteX388-7481" fmla="*/ 1555750 w 1759489"/>
              <a:gd name="connsiteY388-7482" fmla="*/ 549275 h 1867105"/>
              <a:gd name="connsiteX389-7483" fmla="*/ 1520825 w 1759489"/>
              <a:gd name="connsiteY389-7484" fmla="*/ 539750 h 1867105"/>
              <a:gd name="connsiteX390-7485" fmla="*/ 1504950 w 1759489"/>
              <a:gd name="connsiteY390-7486" fmla="*/ 523875 h 1867105"/>
              <a:gd name="connsiteX391-7487" fmla="*/ 1517650 w 1759489"/>
              <a:gd name="connsiteY391-7488" fmla="*/ 514350 h 1867105"/>
              <a:gd name="connsiteX392-7489" fmla="*/ 1520825 w 1759489"/>
              <a:gd name="connsiteY392-7490" fmla="*/ 504825 h 1867105"/>
              <a:gd name="connsiteX393-7491" fmla="*/ 1539875 w 1759489"/>
              <a:gd name="connsiteY393-7492" fmla="*/ 498475 h 1867105"/>
              <a:gd name="connsiteX394-7493" fmla="*/ 1552575 w 1759489"/>
              <a:gd name="connsiteY394-7494" fmla="*/ 476250 h 1867105"/>
              <a:gd name="connsiteX395-7495" fmla="*/ 1558925 w 1759489"/>
              <a:gd name="connsiteY395-7496" fmla="*/ 466725 h 1867105"/>
              <a:gd name="connsiteX396-7497" fmla="*/ 1562100 w 1759489"/>
              <a:gd name="connsiteY396-7498" fmla="*/ 457200 h 1867105"/>
              <a:gd name="connsiteX397-7499" fmla="*/ 1568450 w 1759489"/>
              <a:gd name="connsiteY397-7500" fmla="*/ 434975 h 1867105"/>
              <a:gd name="connsiteX398-7501" fmla="*/ 1565275 w 1759489"/>
              <a:gd name="connsiteY398-7502" fmla="*/ 393700 h 1867105"/>
              <a:gd name="connsiteX399-7503" fmla="*/ 1562100 w 1759489"/>
              <a:gd name="connsiteY399-7504" fmla="*/ 384175 h 1867105"/>
              <a:gd name="connsiteX400-7505" fmla="*/ 1581150 w 1759489"/>
              <a:gd name="connsiteY400-7506" fmla="*/ 330200 h 1867105"/>
              <a:gd name="connsiteX401-7507" fmla="*/ 1679575 w 1759489"/>
              <a:gd name="connsiteY401-7508" fmla="*/ 320675 h 1867105"/>
              <a:gd name="connsiteX402-7509" fmla="*/ 1698625 w 1759489"/>
              <a:gd name="connsiteY402-7510" fmla="*/ 311150 h 1867105"/>
              <a:gd name="connsiteX403-7511" fmla="*/ 1708150 w 1759489"/>
              <a:gd name="connsiteY403-7512" fmla="*/ 307975 h 1867105"/>
              <a:gd name="connsiteX404-7513" fmla="*/ 1724025 w 1759489"/>
              <a:gd name="connsiteY404-7514" fmla="*/ 301625 h 1867105"/>
              <a:gd name="connsiteX405-7515" fmla="*/ 1739900 w 1759489"/>
              <a:gd name="connsiteY405-7516" fmla="*/ 282575 h 1867105"/>
              <a:gd name="connsiteX406-7517" fmla="*/ 1736725 w 1759489"/>
              <a:gd name="connsiteY406-7518" fmla="*/ 273050 h 1867105"/>
              <a:gd name="connsiteX407-7519" fmla="*/ 1704975 w 1759489"/>
              <a:gd name="connsiteY407-7520" fmla="*/ 266700 h 1867105"/>
              <a:gd name="connsiteX408-7521" fmla="*/ 1701800 w 1759489"/>
              <a:gd name="connsiteY408-7522" fmla="*/ 254000 h 1867105"/>
              <a:gd name="connsiteX409-7523" fmla="*/ 1698625 w 1759489"/>
              <a:gd name="connsiteY409-7524" fmla="*/ 238125 h 1867105"/>
              <a:gd name="connsiteX410-7525" fmla="*/ 1689100 w 1759489"/>
              <a:gd name="connsiteY410-7526" fmla="*/ 225425 h 1867105"/>
              <a:gd name="connsiteX411-7527" fmla="*/ 1682750 w 1759489"/>
              <a:gd name="connsiteY411-7528" fmla="*/ 215900 h 1867105"/>
              <a:gd name="connsiteX412-7529" fmla="*/ 1692275 w 1759489"/>
              <a:gd name="connsiteY412-7530" fmla="*/ 180975 h 1867105"/>
              <a:gd name="connsiteX413-7531" fmla="*/ 1727200 w 1759489"/>
              <a:gd name="connsiteY413-7532" fmla="*/ 174625 h 1867105"/>
              <a:gd name="connsiteX414-7533" fmla="*/ 1746250 w 1759489"/>
              <a:gd name="connsiteY414-7534" fmla="*/ 171450 h 1867105"/>
              <a:gd name="connsiteX415-7535" fmla="*/ 1758950 w 1759489"/>
              <a:gd name="connsiteY415-7536" fmla="*/ 127000 h 1867105"/>
              <a:gd name="connsiteX416-7537" fmla="*/ 1752600 w 1759489"/>
              <a:gd name="connsiteY416-7538" fmla="*/ 101600 h 1867105"/>
              <a:gd name="connsiteX417-7539" fmla="*/ 1755775 w 1759489"/>
              <a:gd name="connsiteY417-7540" fmla="*/ 88900 h 1867105"/>
              <a:gd name="connsiteX418-7541" fmla="*/ 1758950 w 1759489"/>
              <a:gd name="connsiteY418-7542" fmla="*/ 76200 h 1867105"/>
              <a:gd name="connsiteX0-7543" fmla="*/ 1758950 w 1759489"/>
              <a:gd name="connsiteY0-7544" fmla="*/ 76200 h 1867105"/>
              <a:gd name="connsiteX1-7545" fmla="*/ 1755775 w 1759489"/>
              <a:gd name="connsiteY1-7546" fmla="*/ 60325 h 1867105"/>
              <a:gd name="connsiteX2-7547" fmla="*/ 1749425 w 1759489"/>
              <a:gd name="connsiteY2-7548" fmla="*/ 50800 h 1867105"/>
              <a:gd name="connsiteX3-7549" fmla="*/ 1746250 w 1759489"/>
              <a:gd name="connsiteY3-7550" fmla="*/ 41275 h 1867105"/>
              <a:gd name="connsiteX4-7551" fmla="*/ 1739900 w 1759489"/>
              <a:gd name="connsiteY4-7552" fmla="*/ 31750 h 1867105"/>
              <a:gd name="connsiteX5-7553" fmla="*/ 1724025 w 1759489"/>
              <a:gd name="connsiteY5-7554" fmla="*/ 3175 h 1867105"/>
              <a:gd name="connsiteX6-7555" fmla="*/ 1714500 w 1759489"/>
              <a:gd name="connsiteY6-7556" fmla="*/ 0 h 1867105"/>
              <a:gd name="connsiteX7-7557" fmla="*/ 1689100 w 1759489"/>
              <a:gd name="connsiteY7-7558" fmla="*/ 6350 h 1867105"/>
              <a:gd name="connsiteX8-7559" fmla="*/ 1666875 w 1759489"/>
              <a:gd name="connsiteY8-7560" fmla="*/ 15875 h 1867105"/>
              <a:gd name="connsiteX9-7561" fmla="*/ 1552575 w 1759489"/>
              <a:gd name="connsiteY9-7562" fmla="*/ 19050 h 1867105"/>
              <a:gd name="connsiteX10-7563" fmla="*/ 1543050 w 1759489"/>
              <a:gd name="connsiteY10-7564" fmla="*/ 28575 h 1867105"/>
              <a:gd name="connsiteX11-7565" fmla="*/ 1533525 w 1759489"/>
              <a:gd name="connsiteY11-7566" fmla="*/ 31750 h 1867105"/>
              <a:gd name="connsiteX12-7567" fmla="*/ 1530350 w 1759489"/>
              <a:gd name="connsiteY12-7568" fmla="*/ 41275 h 1867105"/>
              <a:gd name="connsiteX13-7569" fmla="*/ 1524000 w 1759489"/>
              <a:gd name="connsiteY13-7570" fmla="*/ 50800 h 1867105"/>
              <a:gd name="connsiteX14-7571" fmla="*/ 1527175 w 1759489"/>
              <a:gd name="connsiteY14-7572" fmla="*/ 98425 h 1867105"/>
              <a:gd name="connsiteX15-7573" fmla="*/ 1533525 w 1759489"/>
              <a:gd name="connsiteY15-7574" fmla="*/ 107950 h 1867105"/>
              <a:gd name="connsiteX16-7575" fmla="*/ 1552575 w 1759489"/>
              <a:gd name="connsiteY16-7576" fmla="*/ 114300 h 1867105"/>
              <a:gd name="connsiteX17-7577" fmla="*/ 1558925 w 1759489"/>
              <a:gd name="connsiteY17-7578" fmla="*/ 139700 h 1867105"/>
              <a:gd name="connsiteX18-7579" fmla="*/ 1565275 w 1759489"/>
              <a:gd name="connsiteY18-7580" fmla="*/ 149225 h 1867105"/>
              <a:gd name="connsiteX19-7581" fmla="*/ 1562100 w 1759489"/>
              <a:gd name="connsiteY19-7582" fmla="*/ 168275 h 1867105"/>
              <a:gd name="connsiteX20-7583" fmla="*/ 1536700 w 1759489"/>
              <a:gd name="connsiteY20-7584" fmla="*/ 184150 h 1867105"/>
              <a:gd name="connsiteX21-7585" fmla="*/ 1527175 w 1759489"/>
              <a:gd name="connsiteY21-7586" fmla="*/ 190500 h 1867105"/>
              <a:gd name="connsiteX22-7587" fmla="*/ 1508125 w 1759489"/>
              <a:gd name="connsiteY22-7588" fmla="*/ 196850 h 1867105"/>
              <a:gd name="connsiteX23-7589" fmla="*/ 1498600 w 1759489"/>
              <a:gd name="connsiteY23-7590" fmla="*/ 200025 h 1867105"/>
              <a:gd name="connsiteX24-7591" fmla="*/ 1447800 w 1759489"/>
              <a:gd name="connsiteY24-7592" fmla="*/ 196850 h 1867105"/>
              <a:gd name="connsiteX25-7593" fmla="*/ 1444625 w 1759489"/>
              <a:gd name="connsiteY25-7594" fmla="*/ 187325 h 1867105"/>
              <a:gd name="connsiteX26-7595" fmla="*/ 1457325 w 1759489"/>
              <a:gd name="connsiteY26-7596" fmla="*/ 165100 h 1867105"/>
              <a:gd name="connsiteX27-7597" fmla="*/ 1460500 w 1759489"/>
              <a:gd name="connsiteY27-7598" fmla="*/ 155575 h 1867105"/>
              <a:gd name="connsiteX28-7599" fmla="*/ 1479550 w 1759489"/>
              <a:gd name="connsiteY28-7600" fmla="*/ 152400 h 1867105"/>
              <a:gd name="connsiteX29-7601" fmla="*/ 1489075 w 1759489"/>
              <a:gd name="connsiteY29-7602" fmla="*/ 146050 h 1867105"/>
              <a:gd name="connsiteX30-7603" fmla="*/ 1482725 w 1759489"/>
              <a:gd name="connsiteY30-7604" fmla="*/ 101600 h 1867105"/>
              <a:gd name="connsiteX31-7605" fmla="*/ 1470025 w 1759489"/>
              <a:gd name="connsiteY31-7606" fmla="*/ 82550 h 1867105"/>
              <a:gd name="connsiteX32-7607" fmla="*/ 1466850 w 1759489"/>
              <a:gd name="connsiteY32-7608" fmla="*/ 53975 h 1867105"/>
              <a:gd name="connsiteX33-7609" fmla="*/ 1444625 w 1759489"/>
              <a:gd name="connsiteY33-7610" fmla="*/ 66675 h 1867105"/>
              <a:gd name="connsiteX34-7611" fmla="*/ 1431925 w 1759489"/>
              <a:gd name="connsiteY34-7612" fmla="*/ 85725 h 1867105"/>
              <a:gd name="connsiteX35-7613" fmla="*/ 1425575 w 1759489"/>
              <a:gd name="connsiteY35-7614" fmla="*/ 95250 h 1867105"/>
              <a:gd name="connsiteX36-7615" fmla="*/ 1419225 w 1759489"/>
              <a:gd name="connsiteY36-7616" fmla="*/ 114300 h 1867105"/>
              <a:gd name="connsiteX37-7617" fmla="*/ 1416050 w 1759489"/>
              <a:gd name="connsiteY37-7618" fmla="*/ 123825 h 1867105"/>
              <a:gd name="connsiteX38-7619" fmla="*/ 1409700 w 1759489"/>
              <a:gd name="connsiteY38-7620" fmla="*/ 133350 h 1867105"/>
              <a:gd name="connsiteX39-7621" fmla="*/ 1406525 w 1759489"/>
              <a:gd name="connsiteY39-7622" fmla="*/ 146050 h 1867105"/>
              <a:gd name="connsiteX40-7623" fmla="*/ 1403350 w 1759489"/>
              <a:gd name="connsiteY40-7624" fmla="*/ 168275 h 1867105"/>
              <a:gd name="connsiteX41-7625" fmla="*/ 1393825 w 1759489"/>
              <a:gd name="connsiteY41-7626" fmla="*/ 174625 h 1867105"/>
              <a:gd name="connsiteX42-7627" fmla="*/ 1377950 w 1759489"/>
              <a:gd name="connsiteY42-7628" fmla="*/ 190500 h 1867105"/>
              <a:gd name="connsiteX43-7629" fmla="*/ 1371600 w 1759489"/>
              <a:gd name="connsiteY43-7630" fmla="*/ 200025 h 1867105"/>
              <a:gd name="connsiteX44-7631" fmla="*/ 1352550 w 1759489"/>
              <a:gd name="connsiteY44-7632" fmla="*/ 212725 h 1867105"/>
              <a:gd name="connsiteX45-7633" fmla="*/ 1343025 w 1759489"/>
              <a:gd name="connsiteY45-7634" fmla="*/ 219075 h 1867105"/>
              <a:gd name="connsiteX46-7635" fmla="*/ 1323975 w 1759489"/>
              <a:gd name="connsiteY46-7636" fmla="*/ 225425 h 1867105"/>
              <a:gd name="connsiteX47-7637" fmla="*/ 1327150 w 1759489"/>
              <a:gd name="connsiteY47-7638" fmla="*/ 234950 h 1867105"/>
              <a:gd name="connsiteX48-7639" fmla="*/ 1346200 w 1759489"/>
              <a:gd name="connsiteY48-7640" fmla="*/ 241300 h 1867105"/>
              <a:gd name="connsiteX49-7641" fmla="*/ 1358900 w 1759489"/>
              <a:gd name="connsiteY49-7642" fmla="*/ 254000 h 1867105"/>
              <a:gd name="connsiteX50-7643" fmla="*/ 1368425 w 1759489"/>
              <a:gd name="connsiteY50-7644" fmla="*/ 276225 h 1867105"/>
              <a:gd name="connsiteX51-7645" fmla="*/ 1387475 w 1759489"/>
              <a:gd name="connsiteY51-7646" fmla="*/ 288925 h 1867105"/>
              <a:gd name="connsiteX52-7647" fmla="*/ 1409700 w 1759489"/>
              <a:gd name="connsiteY52-7648" fmla="*/ 295275 h 1867105"/>
              <a:gd name="connsiteX53-7649" fmla="*/ 1419225 w 1759489"/>
              <a:gd name="connsiteY53-7650" fmla="*/ 298450 h 1867105"/>
              <a:gd name="connsiteX54-7651" fmla="*/ 1400175 w 1759489"/>
              <a:gd name="connsiteY54-7652" fmla="*/ 311150 h 1867105"/>
              <a:gd name="connsiteX55-7653" fmla="*/ 1349375 w 1759489"/>
              <a:gd name="connsiteY55-7654" fmla="*/ 317500 h 1867105"/>
              <a:gd name="connsiteX56-7655" fmla="*/ 1330325 w 1759489"/>
              <a:gd name="connsiteY56-7656" fmla="*/ 327025 h 1867105"/>
              <a:gd name="connsiteX57-7657" fmla="*/ 1308100 w 1759489"/>
              <a:gd name="connsiteY57-7658" fmla="*/ 352425 h 1867105"/>
              <a:gd name="connsiteX58-7659" fmla="*/ 1301750 w 1759489"/>
              <a:gd name="connsiteY58-7660" fmla="*/ 361950 h 1867105"/>
              <a:gd name="connsiteX59-7661" fmla="*/ 1260475 w 1759489"/>
              <a:gd name="connsiteY59-7662" fmla="*/ 365125 h 1867105"/>
              <a:gd name="connsiteX60-7663" fmla="*/ 1254125 w 1759489"/>
              <a:gd name="connsiteY60-7664" fmla="*/ 355600 h 1867105"/>
              <a:gd name="connsiteX61-7665" fmla="*/ 1203325 w 1759489"/>
              <a:gd name="connsiteY61-7666" fmla="*/ 346075 h 1867105"/>
              <a:gd name="connsiteX62-7667" fmla="*/ 1216025 w 1759489"/>
              <a:gd name="connsiteY62-7668" fmla="*/ 349250 h 1867105"/>
              <a:gd name="connsiteX63-7669" fmla="*/ 1219200 w 1759489"/>
              <a:gd name="connsiteY63-7670" fmla="*/ 396875 h 1867105"/>
              <a:gd name="connsiteX64-7671" fmla="*/ 1190625 w 1759489"/>
              <a:gd name="connsiteY64-7672" fmla="*/ 393700 h 1867105"/>
              <a:gd name="connsiteX65-7673" fmla="*/ 1171575 w 1759489"/>
              <a:gd name="connsiteY65-7674" fmla="*/ 384175 h 1867105"/>
              <a:gd name="connsiteX66-7675" fmla="*/ 1117600 w 1759489"/>
              <a:gd name="connsiteY66-7676" fmla="*/ 381000 h 1867105"/>
              <a:gd name="connsiteX67-7677" fmla="*/ 1079500 w 1759489"/>
              <a:gd name="connsiteY67-7678" fmla="*/ 381000 h 1867105"/>
              <a:gd name="connsiteX68-7679" fmla="*/ 1041400 w 1759489"/>
              <a:gd name="connsiteY68-7680" fmla="*/ 384175 h 1867105"/>
              <a:gd name="connsiteX69-7681" fmla="*/ 1019175 w 1759489"/>
              <a:gd name="connsiteY69-7682" fmla="*/ 390525 h 1867105"/>
              <a:gd name="connsiteX70-7683" fmla="*/ 1009650 w 1759489"/>
              <a:gd name="connsiteY70-7684" fmla="*/ 396875 h 1867105"/>
              <a:gd name="connsiteX71-7685" fmla="*/ 955675 w 1759489"/>
              <a:gd name="connsiteY71-7686" fmla="*/ 400050 h 1867105"/>
              <a:gd name="connsiteX72-7687" fmla="*/ 946150 w 1759489"/>
              <a:gd name="connsiteY72-7688" fmla="*/ 466725 h 1867105"/>
              <a:gd name="connsiteX73-7689" fmla="*/ 936625 w 1759489"/>
              <a:gd name="connsiteY73-7690" fmla="*/ 476250 h 1867105"/>
              <a:gd name="connsiteX74-7691" fmla="*/ 927100 w 1759489"/>
              <a:gd name="connsiteY74-7692" fmla="*/ 495300 h 1867105"/>
              <a:gd name="connsiteX75-7693" fmla="*/ 920750 w 1759489"/>
              <a:gd name="connsiteY75-7694" fmla="*/ 504825 h 1867105"/>
              <a:gd name="connsiteX76-7695" fmla="*/ 923925 w 1759489"/>
              <a:gd name="connsiteY76-7696" fmla="*/ 514350 h 1867105"/>
              <a:gd name="connsiteX77-7697" fmla="*/ 920750 w 1759489"/>
              <a:gd name="connsiteY77-7698" fmla="*/ 530225 h 1867105"/>
              <a:gd name="connsiteX78-7699" fmla="*/ 889000 w 1759489"/>
              <a:gd name="connsiteY78-7700" fmla="*/ 546100 h 1867105"/>
              <a:gd name="connsiteX79-7701" fmla="*/ 879475 w 1759489"/>
              <a:gd name="connsiteY79-7702" fmla="*/ 549275 h 1867105"/>
              <a:gd name="connsiteX80-7703" fmla="*/ 860425 w 1759489"/>
              <a:gd name="connsiteY80-7704" fmla="*/ 552450 h 1867105"/>
              <a:gd name="connsiteX81-7705" fmla="*/ 850900 w 1759489"/>
              <a:gd name="connsiteY81-7706" fmla="*/ 555625 h 1867105"/>
              <a:gd name="connsiteX82-7707" fmla="*/ 768350 w 1759489"/>
              <a:gd name="connsiteY82-7708" fmla="*/ 568325 h 1867105"/>
              <a:gd name="connsiteX83-7709" fmla="*/ 746125 w 1759489"/>
              <a:gd name="connsiteY83-7710" fmla="*/ 571500 h 1867105"/>
              <a:gd name="connsiteX84-7711" fmla="*/ 742950 w 1759489"/>
              <a:gd name="connsiteY84-7712" fmla="*/ 581025 h 1867105"/>
              <a:gd name="connsiteX85-7713" fmla="*/ 730250 w 1759489"/>
              <a:gd name="connsiteY85-7714" fmla="*/ 584200 h 1867105"/>
              <a:gd name="connsiteX86-7715" fmla="*/ 708025 w 1759489"/>
              <a:gd name="connsiteY86-7716" fmla="*/ 593725 h 1867105"/>
              <a:gd name="connsiteX87-7717" fmla="*/ 704850 w 1759489"/>
              <a:gd name="connsiteY87-7718" fmla="*/ 603250 h 1867105"/>
              <a:gd name="connsiteX88-7719" fmla="*/ 717550 w 1759489"/>
              <a:gd name="connsiteY88-7720" fmla="*/ 619125 h 1867105"/>
              <a:gd name="connsiteX89-7721" fmla="*/ 736600 w 1759489"/>
              <a:gd name="connsiteY89-7722" fmla="*/ 622300 h 1867105"/>
              <a:gd name="connsiteX90-7723" fmla="*/ 755650 w 1759489"/>
              <a:gd name="connsiteY90-7724" fmla="*/ 635000 h 1867105"/>
              <a:gd name="connsiteX91-7725" fmla="*/ 765175 w 1759489"/>
              <a:gd name="connsiteY91-7726" fmla="*/ 641350 h 1867105"/>
              <a:gd name="connsiteX92-7727" fmla="*/ 762000 w 1759489"/>
              <a:gd name="connsiteY92-7728" fmla="*/ 657225 h 1867105"/>
              <a:gd name="connsiteX93-7729" fmla="*/ 727075 w 1759489"/>
              <a:gd name="connsiteY93-7730" fmla="*/ 654050 h 1867105"/>
              <a:gd name="connsiteX94-7731" fmla="*/ 669925 w 1759489"/>
              <a:gd name="connsiteY94-7732" fmla="*/ 650875 h 1867105"/>
              <a:gd name="connsiteX95-7733" fmla="*/ 622300 w 1759489"/>
              <a:gd name="connsiteY95-7734" fmla="*/ 641350 h 1867105"/>
              <a:gd name="connsiteX96-7735" fmla="*/ 612775 w 1759489"/>
              <a:gd name="connsiteY96-7736" fmla="*/ 638175 h 1867105"/>
              <a:gd name="connsiteX97-7737" fmla="*/ 600075 w 1759489"/>
              <a:gd name="connsiteY97-7738" fmla="*/ 635000 h 1867105"/>
              <a:gd name="connsiteX98-7739" fmla="*/ 590550 w 1759489"/>
              <a:gd name="connsiteY98-7740" fmla="*/ 628650 h 1867105"/>
              <a:gd name="connsiteX99-7741" fmla="*/ 577850 w 1759489"/>
              <a:gd name="connsiteY99-7742" fmla="*/ 625475 h 1867105"/>
              <a:gd name="connsiteX100-7743" fmla="*/ 574675 w 1759489"/>
              <a:gd name="connsiteY100-7744" fmla="*/ 615950 h 1867105"/>
              <a:gd name="connsiteX101-7745" fmla="*/ 555625 w 1759489"/>
              <a:gd name="connsiteY101-7746" fmla="*/ 609600 h 1867105"/>
              <a:gd name="connsiteX102-7747" fmla="*/ 536575 w 1759489"/>
              <a:gd name="connsiteY102-7748" fmla="*/ 600075 h 1867105"/>
              <a:gd name="connsiteX103-7749" fmla="*/ 530225 w 1759489"/>
              <a:gd name="connsiteY103-7750" fmla="*/ 590550 h 1867105"/>
              <a:gd name="connsiteX104-7751" fmla="*/ 520700 w 1759489"/>
              <a:gd name="connsiteY104-7752" fmla="*/ 584200 h 1867105"/>
              <a:gd name="connsiteX105-7753" fmla="*/ 508000 w 1759489"/>
              <a:gd name="connsiteY105-7754" fmla="*/ 568325 h 1867105"/>
              <a:gd name="connsiteX106-7755" fmla="*/ 504825 w 1759489"/>
              <a:gd name="connsiteY106-7756" fmla="*/ 558800 h 1867105"/>
              <a:gd name="connsiteX107-7757" fmla="*/ 501650 w 1759489"/>
              <a:gd name="connsiteY107-7758" fmla="*/ 517525 h 1867105"/>
              <a:gd name="connsiteX108-7759" fmla="*/ 485775 w 1759489"/>
              <a:gd name="connsiteY108-7760" fmla="*/ 520700 h 1867105"/>
              <a:gd name="connsiteX109-7761" fmla="*/ 454025 w 1759489"/>
              <a:gd name="connsiteY109-7762" fmla="*/ 523875 h 1867105"/>
              <a:gd name="connsiteX110-7763" fmla="*/ 457200 w 1759489"/>
              <a:gd name="connsiteY110-7764" fmla="*/ 603250 h 1867105"/>
              <a:gd name="connsiteX111-7765" fmla="*/ 460375 w 1759489"/>
              <a:gd name="connsiteY111-7766" fmla="*/ 612775 h 1867105"/>
              <a:gd name="connsiteX112-7767" fmla="*/ 466725 w 1759489"/>
              <a:gd name="connsiteY112-7768" fmla="*/ 622300 h 1867105"/>
              <a:gd name="connsiteX113-7769" fmla="*/ 460375 w 1759489"/>
              <a:gd name="connsiteY113-7770" fmla="*/ 673100 h 1867105"/>
              <a:gd name="connsiteX114-7771" fmla="*/ 454025 w 1759489"/>
              <a:gd name="connsiteY114-7772" fmla="*/ 682625 h 1867105"/>
              <a:gd name="connsiteX115-7773" fmla="*/ 457200 w 1759489"/>
              <a:gd name="connsiteY115-7774" fmla="*/ 714375 h 1867105"/>
              <a:gd name="connsiteX116-7775" fmla="*/ 463550 w 1759489"/>
              <a:gd name="connsiteY116-7776" fmla="*/ 746125 h 1867105"/>
              <a:gd name="connsiteX117-7777" fmla="*/ 460375 w 1759489"/>
              <a:gd name="connsiteY117-7778" fmla="*/ 758825 h 1867105"/>
              <a:gd name="connsiteX118-7779" fmla="*/ 438150 w 1759489"/>
              <a:gd name="connsiteY118-7780" fmla="*/ 755650 h 1867105"/>
              <a:gd name="connsiteX119-7781" fmla="*/ 419100 w 1759489"/>
              <a:gd name="connsiteY119-7782" fmla="*/ 746125 h 1867105"/>
              <a:gd name="connsiteX120-7783" fmla="*/ 422275 w 1759489"/>
              <a:gd name="connsiteY120-7784" fmla="*/ 723900 h 1867105"/>
              <a:gd name="connsiteX121-7785" fmla="*/ 431800 w 1759489"/>
              <a:gd name="connsiteY121-7786" fmla="*/ 752475 h 1867105"/>
              <a:gd name="connsiteX122-7787" fmla="*/ 428625 w 1759489"/>
              <a:gd name="connsiteY122-7788" fmla="*/ 742950 h 1867105"/>
              <a:gd name="connsiteX123-7789" fmla="*/ 425450 w 1759489"/>
              <a:gd name="connsiteY123-7790" fmla="*/ 730250 h 1867105"/>
              <a:gd name="connsiteX124-7791" fmla="*/ 412750 w 1759489"/>
              <a:gd name="connsiteY124-7792" fmla="*/ 727075 h 1867105"/>
              <a:gd name="connsiteX125-7793" fmla="*/ 403225 w 1759489"/>
              <a:gd name="connsiteY125-7794" fmla="*/ 723900 h 1867105"/>
              <a:gd name="connsiteX126-7795" fmla="*/ 384175 w 1759489"/>
              <a:gd name="connsiteY126-7796" fmla="*/ 720725 h 1867105"/>
              <a:gd name="connsiteX127-7797" fmla="*/ 368300 w 1759489"/>
              <a:gd name="connsiteY127-7798" fmla="*/ 717550 h 1867105"/>
              <a:gd name="connsiteX128-7799" fmla="*/ 361950 w 1759489"/>
              <a:gd name="connsiteY128-7800" fmla="*/ 708025 h 1867105"/>
              <a:gd name="connsiteX129-7801" fmla="*/ 358775 w 1759489"/>
              <a:gd name="connsiteY129-7802" fmla="*/ 685800 h 1867105"/>
              <a:gd name="connsiteX130-7803" fmla="*/ 349250 w 1759489"/>
              <a:gd name="connsiteY130-7804" fmla="*/ 682625 h 1867105"/>
              <a:gd name="connsiteX131-7805" fmla="*/ 320675 w 1759489"/>
              <a:gd name="connsiteY131-7806" fmla="*/ 685800 h 1867105"/>
              <a:gd name="connsiteX132-7807" fmla="*/ 317500 w 1759489"/>
              <a:gd name="connsiteY132-7808" fmla="*/ 695325 h 1867105"/>
              <a:gd name="connsiteX133-7809" fmla="*/ 307975 w 1759489"/>
              <a:gd name="connsiteY133-7810" fmla="*/ 698500 h 1867105"/>
              <a:gd name="connsiteX134-7811" fmla="*/ 269875 w 1759489"/>
              <a:gd name="connsiteY134-7812" fmla="*/ 695325 h 1867105"/>
              <a:gd name="connsiteX135-7813" fmla="*/ 273050 w 1759489"/>
              <a:gd name="connsiteY135-7814" fmla="*/ 666750 h 1867105"/>
              <a:gd name="connsiteX136-7815" fmla="*/ 269875 w 1759489"/>
              <a:gd name="connsiteY136-7816" fmla="*/ 638175 h 1867105"/>
              <a:gd name="connsiteX137-7817" fmla="*/ 266700 w 1759489"/>
              <a:gd name="connsiteY137-7818" fmla="*/ 628650 h 1867105"/>
              <a:gd name="connsiteX138-7819" fmla="*/ 257175 w 1759489"/>
              <a:gd name="connsiteY138-7820" fmla="*/ 622300 h 1867105"/>
              <a:gd name="connsiteX139-7821" fmla="*/ 206375 w 1759489"/>
              <a:gd name="connsiteY139-7822" fmla="*/ 625475 h 1867105"/>
              <a:gd name="connsiteX140-7823" fmla="*/ 200025 w 1759489"/>
              <a:gd name="connsiteY140-7824" fmla="*/ 635000 h 1867105"/>
              <a:gd name="connsiteX141-7825" fmla="*/ 180975 w 1759489"/>
              <a:gd name="connsiteY141-7826" fmla="*/ 644525 h 1867105"/>
              <a:gd name="connsiteX142-7827" fmla="*/ 171450 w 1759489"/>
              <a:gd name="connsiteY142-7828" fmla="*/ 650875 h 1867105"/>
              <a:gd name="connsiteX143-7829" fmla="*/ 133350 w 1759489"/>
              <a:gd name="connsiteY143-7830" fmla="*/ 628650 h 1867105"/>
              <a:gd name="connsiteX144-7831" fmla="*/ 133350 w 1759489"/>
              <a:gd name="connsiteY144-7832" fmla="*/ 628650 h 1867105"/>
              <a:gd name="connsiteX145-7833" fmla="*/ 123825 w 1759489"/>
              <a:gd name="connsiteY145-7834" fmla="*/ 622300 h 1867105"/>
              <a:gd name="connsiteX146-7835" fmla="*/ 104775 w 1759489"/>
              <a:gd name="connsiteY146-7836" fmla="*/ 615950 h 1867105"/>
              <a:gd name="connsiteX147-7837" fmla="*/ 82550 w 1759489"/>
              <a:gd name="connsiteY147-7838" fmla="*/ 625475 h 1867105"/>
              <a:gd name="connsiteX148-7839" fmla="*/ 73025 w 1759489"/>
              <a:gd name="connsiteY148-7840" fmla="*/ 628650 h 1867105"/>
              <a:gd name="connsiteX149-7841" fmla="*/ 53975 w 1759489"/>
              <a:gd name="connsiteY149-7842" fmla="*/ 641350 h 1867105"/>
              <a:gd name="connsiteX150-7843" fmla="*/ 0 w 1759489"/>
              <a:gd name="connsiteY150-7844" fmla="*/ 647700 h 1867105"/>
              <a:gd name="connsiteX151-7845" fmla="*/ 3175 w 1759489"/>
              <a:gd name="connsiteY151-7846" fmla="*/ 660400 h 1867105"/>
              <a:gd name="connsiteX152-7847" fmla="*/ 41275 w 1759489"/>
              <a:gd name="connsiteY152-7848" fmla="*/ 663575 h 1867105"/>
              <a:gd name="connsiteX153-7849" fmla="*/ 60325 w 1759489"/>
              <a:gd name="connsiteY153-7850" fmla="*/ 673100 h 1867105"/>
              <a:gd name="connsiteX154-7851" fmla="*/ 79375 w 1759489"/>
              <a:gd name="connsiteY154-7852" fmla="*/ 688975 h 1867105"/>
              <a:gd name="connsiteX155-7853" fmla="*/ 82550 w 1759489"/>
              <a:gd name="connsiteY155-7854" fmla="*/ 698500 h 1867105"/>
              <a:gd name="connsiteX156-7855" fmla="*/ 88900 w 1759489"/>
              <a:gd name="connsiteY156-7856" fmla="*/ 708025 h 1867105"/>
              <a:gd name="connsiteX157-7857" fmla="*/ 85725 w 1759489"/>
              <a:gd name="connsiteY157-7858" fmla="*/ 733425 h 1867105"/>
              <a:gd name="connsiteX158-7859" fmla="*/ 60325 w 1759489"/>
              <a:gd name="connsiteY158-7860" fmla="*/ 730250 h 1867105"/>
              <a:gd name="connsiteX159-7861" fmla="*/ 57150 w 1759489"/>
              <a:gd name="connsiteY159-7862" fmla="*/ 717550 h 1867105"/>
              <a:gd name="connsiteX160-7863" fmla="*/ 53975 w 1759489"/>
              <a:gd name="connsiteY160-7864" fmla="*/ 708025 h 1867105"/>
              <a:gd name="connsiteX161-7865" fmla="*/ 34925 w 1759489"/>
              <a:gd name="connsiteY161-7866" fmla="*/ 698500 h 1867105"/>
              <a:gd name="connsiteX162-7867" fmla="*/ 9525 w 1759489"/>
              <a:gd name="connsiteY162-7868" fmla="*/ 701675 h 1867105"/>
              <a:gd name="connsiteX163-7869" fmla="*/ 6350 w 1759489"/>
              <a:gd name="connsiteY163-7870" fmla="*/ 723900 h 1867105"/>
              <a:gd name="connsiteX164-7871" fmla="*/ 19050 w 1759489"/>
              <a:gd name="connsiteY164-7872" fmla="*/ 758825 h 1867105"/>
              <a:gd name="connsiteX165-7873" fmla="*/ 28575 w 1759489"/>
              <a:gd name="connsiteY165-7874" fmla="*/ 777875 h 1867105"/>
              <a:gd name="connsiteX166-7875" fmla="*/ 38100 w 1759489"/>
              <a:gd name="connsiteY166-7876" fmla="*/ 787400 h 1867105"/>
              <a:gd name="connsiteX167-7877" fmla="*/ 50800 w 1759489"/>
              <a:gd name="connsiteY167-7878" fmla="*/ 790575 h 1867105"/>
              <a:gd name="connsiteX168-7879" fmla="*/ 66675 w 1759489"/>
              <a:gd name="connsiteY168-7880" fmla="*/ 787400 h 1867105"/>
              <a:gd name="connsiteX169-7881" fmla="*/ 73025 w 1759489"/>
              <a:gd name="connsiteY169-7882" fmla="*/ 774700 h 1867105"/>
              <a:gd name="connsiteX170-7883" fmla="*/ 82550 w 1759489"/>
              <a:gd name="connsiteY170-7884" fmla="*/ 806450 h 1867105"/>
              <a:gd name="connsiteX171-7885" fmla="*/ 88900 w 1759489"/>
              <a:gd name="connsiteY171-7886" fmla="*/ 815975 h 1867105"/>
              <a:gd name="connsiteX172-7887" fmla="*/ 92075 w 1759489"/>
              <a:gd name="connsiteY172-7888" fmla="*/ 828675 h 1867105"/>
              <a:gd name="connsiteX173-7889" fmla="*/ 139700 w 1759489"/>
              <a:gd name="connsiteY173-7890" fmla="*/ 844550 h 1867105"/>
              <a:gd name="connsiteX174-7891" fmla="*/ 152400 w 1759489"/>
              <a:gd name="connsiteY174-7892" fmla="*/ 850900 h 1867105"/>
              <a:gd name="connsiteX175-7893" fmla="*/ 161925 w 1759489"/>
              <a:gd name="connsiteY175-7894" fmla="*/ 857250 h 1867105"/>
              <a:gd name="connsiteX176-7895" fmla="*/ 174625 w 1759489"/>
              <a:gd name="connsiteY176-7896" fmla="*/ 860425 h 1867105"/>
              <a:gd name="connsiteX177-7897" fmla="*/ 184150 w 1759489"/>
              <a:gd name="connsiteY177-7898" fmla="*/ 866775 h 1867105"/>
              <a:gd name="connsiteX178-7899" fmla="*/ 174625 w 1759489"/>
              <a:gd name="connsiteY178-7900" fmla="*/ 873125 h 1867105"/>
              <a:gd name="connsiteX179-7901" fmla="*/ 158750 w 1759489"/>
              <a:gd name="connsiteY179-7902" fmla="*/ 876300 h 1867105"/>
              <a:gd name="connsiteX180-7903" fmla="*/ 161925 w 1759489"/>
              <a:gd name="connsiteY180-7904" fmla="*/ 923925 h 1867105"/>
              <a:gd name="connsiteX181-7905" fmla="*/ 165100 w 1759489"/>
              <a:gd name="connsiteY181-7906" fmla="*/ 933450 h 1867105"/>
              <a:gd name="connsiteX182-7907" fmla="*/ 174625 w 1759489"/>
              <a:gd name="connsiteY182-7908" fmla="*/ 930275 h 1867105"/>
              <a:gd name="connsiteX183-7909" fmla="*/ 177800 w 1759489"/>
              <a:gd name="connsiteY183-7910" fmla="*/ 920750 h 1867105"/>
              <a:gd name="connsiteX184-7911" fmla="*/ 196850 w 1759489"/>
              <a:gd name="connsiteY184-7912" fmla="*/ 914400 h 1867105"/>
              <a:gd name="connsiteX185-7913" fmla="*/ 215900 w 1759489"/>
              <a:gd name="connsiteY185-7914" fmla="*/ 904875 h 1867105"/>
              <a:gd name="connsiteX186-7915" fmla="*/ 222250 w 1759489"/>
              <a:gd name="connsiteY186-7916" fmla="*/ 914400 h 1867105"/>
              <a:gd name="connsiteX187-7917" fmla="*/ 241300 w 1759489"/>
              <a:gd name="connsiteY187-7918" fmla="*/ 952500 h 1867105"/>
              <a:gd name="connsiteX188-7919" fmla="*/ 250825 w 1759489"/>
              <a:gd name="connsiteY188-7920" fmla="*/ 955675 h 1867105"/>
              <a:gd name="connsiteX189-7921" fmla="*/ 254000 w 1759489"/>
              <a:gd name="connsiteY189-7922" fmla="*/ 987425 h 1867105"/>
              <a:gd name="connsiteX190-7923" fmla="*/ 257175 w 1759489"/>
              <a:gd name="connsiteY190-7924" fmla="*/ 1019175 h 1867105"/>
              <a:gd name="connsiteX191-7925" fmla="*/ 266700 w 1759489"/>
              <a:gd name="connsiteY191-7926" fmla="*/ 1028700 h 1867105"/>
              <a:gd name="connsiteX192-7927" fmla="*/ 282575 w 1759489"/>
              <a:gd name="connsiteY192-7928" fmla="*/ 1041400 h 1867105"/>
              <a:gd name="connsiteX193-7929" fmla="*/ 288925 w 1759489"/>
              <a:gd name="connsiteY193-7930" fmla="*/ 1050925 h 1867105"/>
              <a:gd name="connsiteX194-7931" fmla="*/ 298450 w 1759489"/>
              <a:gd name="connsiteY194-7932" fmla="*/ 1057275 h 1867105"/>
              <a:gd name="connsiteX195-7933" fmla="*/ 282575 w 1759489"/>
              <a:gd name="connsiteY195-7934" fmla="*/ 1073150 h 1867105"/>
              <a:gd name="connsiteX196-7935" fmla="*/ 269875 w 1759489"/>
              <a:gd name="connsiteY196-7936" fmla="*/ 1092200 h 1867105"/>
              <a:gd name="connsiteX197-7937" fmla="*/ 276225 w 1759489"/>
              <a:gd name="connsiteY197-7938" fmla="*/ 1127125 h 1867105"/>
              <a:gd name="connsiteX198-7939" fmla="*/ 288925 w 1759489"/>
              <a:gd name="connsiteY198-7940" fmla="*/ 1146175 h 1867105"/>
              <a:gd name="connsiteX199-7941" fmla="*/ 298450 w 1759489"/>
              <a:gd name="connsiteY199-7942" fmla="*/ 1149350 h 1867105"/>
              <a:gd name="connsiteX200-7943" fmla="*/ 314325 w 1759489"/>
              <a:gd name="connsiteY200-7944" fmla="*/ 1171575 h 1867105"/>
              <a:gd name="connsiteX201-7945" fmla="*/ 320675 w 1759489"/>
              <a:gd name="connsiteY201-7946" fmla="*/ 1181100 h 1867105"/>
              <a:gd name="connsiteX202-7947" fmla="*/ 330200 w 1759489"/>
              <a:gd name="connsiteY202-7948" fmla="*/ 1187450 h 1867105"/>
              <a:gd name="connsiteX203-7949" fmla="*/ 352425 w 1759489"/>
              <a:gd name="connsiteY203-7950" fmla="*/ 1209675 h 1867105"/>
              <a:gd name="connsiteX204-7951" fmla="*/ 365125 w 1759489"/>
              <a:gd name="connsiteY204-7952" fmla="*/ 1212850 h 1867105"/>
              <a:gd name="connsiteX205-7953" fmla="*/ 352425 w 1759489"/>
              <a:gd name="connsiteY205-7954" fmla="*/ 1241425 h 1867105"/>
              <a:gd name="connsiteX206-7955" fmla="*/ 349250 w 1759489"/>
              <a:gd name="connsiteY206-7956" fmla="*/ 1301750 h 1867105"/>
              <a:gd name="connsiteX207-7957" fmla="*/ 346075 w 1759489"/>
              <a:gd name="connsiteY207-7958" fmla="*/ 1311275 h 1867105"/>
              <a:gd name="connsiteX208-7959" fmla="*/ 342900 w 1759489"/>
              <a:gd name="connsiteY208-7960" fmla="*/ 1330325 h 1867105"/>
              <a:gd name="connsiteX209-7961" fmla="*/ 317500 w 1759489"/>
              <a:gd name="connsiteY209-7962" fmla="*/ 1333500 h 1867105"/>
              <a:gd name="connsiteX210-7963" fmla="*/ 320675 w 1759489"/>
              <a:gd name="connsiteY210-7964" fmla="*/ 1346200 h 1867105"/>
              <a:gd name="connsiteX211-7965" fmla="*/ 323850 w 1759489"/>
              <a:gd name="connsiteY211-7966" fmla="*/ 1362075 h 1867105"/>
              <a:gd name="connsiteX212-7967" fmla="*/ 333375 w 1759489"/>
              <a:gd name="connsiteY212-7968" fmla="*/ 1371600 h 1867105"/>
              <a:gd name="connsiteX213-7969" fmla="*/ 346075 w 1759489"/>
              <a:gd name="connsiteY213-7970" fmla="*/ 1387475 h 1867105"/>
              <a:gd name="connsiteX214-7971" fmla="*/ 371475 w 1759489"/>
              <a:gd name="connsiteY214-7972" fmla="*/ 1409700 h 1867105"/>
              <a:gd name="connsiteX215-7973" fmla="*/ 365125 w 1759489"/>
              <a:gd name="connsiteY215-7974" fmla="*/ 1450975 h 1867105"/>
              <a:gd name="connsiteX216-7975" fmla="*/ 361950 w 1759489"/>
              <a:gd name="connsiteY216-7976" fmla="*/ 1460500 h 1867105"/>
              <a:gd name="connsiteX217-7977" fmla="*/ 346075 w 1759489"/>
              <a:gd name="connsiteY217-7978" fmla="*/ 1403350 h 1867105"/>
              <a:gd name="connsiteX218-7979" fmla="*/ 330200 w 1759489"/>
              <a:gd name="connsiteY218-7980" fmla="*/ 1387475 h 1867105"/>
              <a:gd name="connsiteX219-7981" fmla="*/ 323850 w 1759489"/>
              <a:gd name="connsiteY219-7982" fmla="*/ 1400175 h 1867105"/>
              <a:gd name="connsiteX220-7983" fmla="*/ 314325 w 1759489"/>
              <a:gd name="connsiteY220-7984" fmla="*/ 1403350 h 1867105"/>
              <a:gd name="connsiteX221-7985" fmla="*/ 311150 w 1759489"/>
              <a:gd name="connsiteY221-7986" fmla="*/ 1425575 h 1867105"/>
              <a:gd name="connsiteX222-7987" fmla="*/ 301625 w 1759489"/>
              <a:gd name="connsiteY222-7988" fmla="*/ 1444625 h 1867105"/>
              <a:gd name="connsiteX223-7989" fmla="*/ 298450 w 1759489"/>
              <a:gd name="connsiteY223-7990" fmla="*/ 1454150 h 1867105"/>
              <a:gd name="connsiteX224-7991" fmla="*/ 292100 w 1759489"/>
              <a:gd name="connsiteY224-7992" fmla="*/ 1482725 h 1867105"/>
              <a:gd name="connsiteX225-7993" fmla="*/ 285750 w 1759489"/>
              <a:gd name="connsiteY225-7994" fmla="*/ 1492250 h 1867105"/>
              <a:gd name="connsiteX226-7995" fmla="*/ 276225 w 1759489"/>
              <a:gd name="connsiteY226-7996" fmla="*/ 1495425 h 1867105"/>
              <a:gd name="connsiteX227-7997" fmla="*/ 269875 w 1759489"/>
              <a:gd name="connsiteY227-7998" fmla="*/ 1504950 h 1867105"/>
              <a:gd name="connsiteX228-7999" fmla="*/ 273050 w 1759489"/>
              <a:gd name="connsiteY228-8000" fmla="*/ 1539875 h 1867105"/>
              <a:gd name="connsiteX229-8001" fmla="*/ 285750 w 1759489"/>
              <a:gd name="connsiteY229-8002" fmla="*/ 1558925 h 1867105"/>
              <a:gd name="connsiteX230-8003" fmla="*/ 288925 w 1759489"/>
              <a:gd name="connsiteY230-8004" fmla="*/ 1568450 h 1867105"/>
              <a:gd name="connsiteX231-8005" fmla="*/ 244475 w 1759489"/>
              <a:gd name="connsiteY231-8006" fmla="*/ 1571625 h 1867105"/>
              <a:gd name="connsiteX232-8007" fmla="*/ 241300 w 1759489"/>
              <a:gd name="connsiteY232-8008" fmla="*/ 1616075 h 1867105"/>
              <a:gd name="connsiteX233-8009" fmla="*/ 231775 w 1759489"/>
              <a:gd name="connsiteY233-8010" fmla="*/ 1622425 h 1867105"/>
              <a:gd name="connsiteX234-8011" fmla="*/ 225425 w 1759489"/>
              <a:gd name="connsiteY234-8012" fmla="*/ 1631950 h 1867105"/>
              <a:gd name="connsiteX235-8013" fmla="*/ 222250 w 1759489"/>
              <a:gd name="connsiteY235-8014" fmla="*/ 1663700 h 1867105"/>
              <a:gd name="connsiteX236-8015" fmla="*/ 209550 w 1759489"/>
              <a:gd name="connsiteY236-8016" fmla="*/ 1666875 h 1867105"/>
              <a:gd name="connsiteX237-8017" fmla="*/ 206375 w 1759489"/>
              <a:gd name="connsiteY237-8018" fmla="*/ 1676400 h 1867105"/>
              <a:gd name="connsiteX238-8019" fmla="*/ 203200 w 1759489"/>
              <a:gd name="connsiteY238-8020" fmla="*/ 1708150 h 1867105"/>
              <a:gd name="connsiteX239-8021" fmla="*/ 193675 w 1759489"/>
              <a:gd name="connsiteY239-8022" fmla="*/ 1714500 h 1867105"/>
              <a:gd name="connsiteX240-8023" fmla="*/ 168275 w 1759489"/>
              <a:gd name="connsiteY240-8024" fmla="*/ 1720850 h 1867105"/>
              <a:gd name="connsiteX241-8025" fmla="*/ 158750 w 1759489"/>
              <a:gd name="connsiteY241-8026" fmla="*/ 1755775 h 1867105"/>
              <a:gd name="connsiteX242-8027" fmla="*/ 146050 w 1759489"/>
              <a:gd name="connsiteY242-8028" fmla="*/ 1774825 h 1867105"/>
              <a:gd name="connsiteX243-8029" fmla="*/ 139700 w 1759489"/>
              <a:gd name="connsiteY243-8030" fmla="*/ 1784350 h 1867105"/>
              <a:gd name="connsiteX244-8031" fmla="*/ 155575 w 1759489"/>
              <a:gd name="connsiteY244-8032" fmla="*/ 1819275 h 1867105"/>
              <a:gd name="connsiteX245-8033" fmla="*/ 165100 w 1759489"/>
              <a:gd name="connsiteY245-8034" fmla="*/ 1838325 h 1867105"/>
              <a:gd name="connsiteX246-8035" fmla="*/ 174625 w 1759489"/>
              <a:gd name="connsiteY246-8036" fmla="*/ 1844675 h 1867105"/>
              <a:gd name="connsiteX247-8037" fmla="*/ 184150 w 1759489"/>
              <a:gd name="connsiteY247-8038" fmla="*/ 1847850 h 1867105"/>
              <a:gd name="connsiteX248-8039" fmla="*/ 190500 w 1759489"/>
              <a:gd name="connsiteY248-8040" fmla="*/ 1866900 h 1867105"/>
              <a:gd name="connsiteX249-8041" fmla="*/ 200025 w 1759489"/>
              <a:gd name="connsiteY249-8042" fmla="*/ 1863725 h 1867105"/>
              <a:gd name="connsiteX250-8043" fmla="*/ 228600 w 1759489"/>
              <a:gd name="connsiteY250-8044" fmla="*/ 1847850 h 1867105"/>
              <a:gd name="connsiteX251-8045" fmla="*/ 254000 w 1759489"/>
              <a:gd name="connsiteY251-8046" fmla="*/ 1825625 h 1867105"/>
              <a:gd name="connsiteX252-8047" fmla="*/ 263525 w 1759489"/>
              <a:gd name="connsiteY252-8048" fmla="*/ 1819275 h 1867105"/>
              <a:gd name="connsiteX253-8049" fmla="*/ 273050 w 1759489"/>
              <a:gd name="connsiteY253-8050" fmla="*/ 1812925 h 1867105"/>
              <a:gd name="connsiteX254-8051" fmla="*/ 282575 w 1759489"/>
              <a:gd name="connsiteY254-8052" fmla="*/ 1809750 h 1867105"/>
              <a:gd name="connsiteX255-8053" fmla="*/ 292100 w 1759489"/>
              <a:gd name="connsiteY255-8054" fmla="*/ 1803400 h 1867105"/>
              <a:gd name="connsiteX256-8055" fmla="*/ 311150 w 1759489"/>
              <a:gd name="connsiteY256-8056" fmla="*/ 1797050 h 1867105"/>
              <a:gd name="connsiteX257-8057" fmla="*/ 320675 w 1759489"/>
              <a:gd name="connsiteY257-8058" fmla="*/ 1793875 h 1867105"/>
              <a:gd name="connsiteX258-8059" fmla="*/ 349250 w 1759489"/>
              <a:gd name="connsiteY258-8060" fmla="*/ 1778000 h 1867105"/>
              <a:gd name="connsiteX259-8061" fmla="*/ 355600 w 1759489"/>
              <a:gd name="connsiteY259-8062" fmla="*/ 1765300 h 1867105"/>
              <a:gd name="connsiteX260-8063" fmla="*/ 358775 w 1759489"/>
              <a:gd name="connsiteY260-8064" fmla="*/ 1755775 h 1867105"/>
              <a:gd name="connsiteX261-8065" fmla="*/ 387350 w 1759489"/>
              <a:gd name="connsiteY261-8066" fmla="*/ 1739900 h 1867105"/>
              <a:gd name="connsiteX262-8067" fmla="*/ 403225 w 1759489"/>
              <a:gd name="connsiteY262-8068" fmla="*/ 1720850 h 1867105"/>
              <a:gd name="connsiteX263-8069" fmla="*/ 409575 w 1759489"/>
              <a:gd name="connsiteY263-8070" fmla="*/ 1711325 h 1867105"/>
              <a:gd name="connsiteX264-8071" fmla="*/ 428625 w 1759489"/>
              <a:gd name="connsiteY264-8072" fmla="*/ 1701800 h 1867105"/>
              <a:gd name="connsiteX265-8073" fmla="*/ 434975 w 1759489"/>
              <a:gd name="connsiteY265-8074" fmla="*/ 1689100 h 1867105"/>
              <a:gd name="connsiteX266-8075" fmla="*/ 444500 w 1759489"/>
              <a:gd name="connsiteY266-8076" fmla="*/ 1685925 h 1867105"/>
              <a:gd name="connsiteX267-8077" fmla="*/ 463550 w 1759489"/>
              <a:gd name="connsiteY267-8078" fmla="*/ 1673225 h 1867105"/>
              <a:gd name="connsiteX268-8079" fmla="*/ 473075 w 1759489"/>
              <a:gd name="connsiteY268-8080" fmla="*/ 1666875 h 1867105"/>
              <a:gd name="connsiteX269-8081" fmla="*/ 479425 w 1759489"/>
              <a:gd name="connsiteY269-8082" fmla="*/ 1657350 h 1867105"/>
              <a:gd name="connsiteX270-8083" fmla="*/ 488950 w 1759489"/>
              <a:gd name="connsiteY270-8084" fmla="*/ 1651000 h 1867105"/>
              <a:gd name="connsiteX271-8085" fmla="*/ 501650 w 1759489"/>
              <a:gd name="connsiteY271-8086" fmla="*/ 1631950 h 1867105"/>
              <a:gd name="connsiteX272-8087" fmla="*/ 508000 w 1759489"/>
              <a:gd name="connsiteY272-8088" fmla="*/ 1622425 h 1867105"/>
              <a:gd name="connsiteX273-8089" fmla="*/ 523875 w 1759489"/>
              <a:gd name="connsiteY273-8090" fmla="*/ 1593850 h 1867105"/>
              <a:gd name="connsiteX274-8091" fmla="*/ 530225 w 1759489"/>
              <a:gd name="connsiteY274-8092" fmla="*/ 1584325 h 1867105"/>
              <a:gd name="connsiteX275-8093" fmla="*/ 546100 w 1759489"/>
              <a:gd name="connsiteY275-8094" fmla="*/ 1555750 h 1867105"/>
              <a:gd name="connsiteX276-8095" fmla="*/ 555625 w 1759489"/>
              <a:gd name="connsiteY276-8096" fmla="*/ 1549400 h 1867105"/>
              <a:gd name="connsiteX277-8097" fmla="*/ 574675 w 1759489"/>
              <a:gd name="connsiteY277-8098" fmla="*/ 1533525 h 1867105"/>
              <a:gd name="connsiteX278-8099" fmla="*/ 581025 w 1759489"/>
              <a:gd name="connsiteY278-8100" fmla="*/ 1524000 h 1867105"/>
              <a:gd name="connsiteX279-8101" fmla="*/ 590550 w 1759489"/>
              <a:gd name="connsiteY279-8102" fmla="*/ 1517650 h 1867105"/>
              <a:gd name="connsiteX280-8103" fmla="*/ 593725 w 1759489"/>
              <a:gd name="connsiteY280-8104" fmla="*/ 1504950 h 1867105"/>
              <a:gd name="connsiteX281-8105" fmla="*/ 600075 w 1759489"/>
              <a:gd name="connsiteY281-8106" fmla="*/ 1495425 h 1867105"/>
              <a:gd name="connsiteX282-8107" fmla="*/ 603250 w 1759489"/>
              <a:gd name="connsiteY282-8108" fmla="*/ 1485900 h 1867105"/>
              <a:gd name="connsiteX283-8109" fmla="*/ 615950 w 1759489"/>
              <a:gd name="connsiteY283-8110" fmla="*/ 1466850 h 1867105"/>
              <a:gd name="connsiteX284-8111" fmla="*/ 619125 w 1759489"/>
              <a:gd name="connsiteY284-8112" fmla="*/ 1457325 h 1867105"/>
              <a:gd name="connsiteX285-8113" fmla="*/ 631825 w 1759489"/>
              <a:gd name="connsiteY285-8114" fmla="*/ 1438275 h 1867105"/>
              <a:gd name="connsiteX286-8115" fmla="*/ 635000 w 1759489"/>
              <a:gd name="connsiteY286-8116" fmla="*/ 1428750 h 1867105"/>
              <a:gd name="connsiteX287-8117" fmla="*/ 644525 w 1759489"/>
              <a:gd name="connsiteY287-8118" fmla="*/ 1425575 h 1867105"/>
              <a:gd name="connsiteX288-8119" fmla="*/ 650875 w 1759489"/>
              <a:gd name="connsiteY288-8120" fmla="*/ 1416050 h 1867105"/>
              <a:gd name="connsiteX289-8121" fmla="*/ 654050 w 1759489"/>
              <a:gd name="connsiteY289-8122" fmla="*/ 1406525 h 1867105"/>
              <a:gd name="connsiteX290-8123" fmla="*/ 663575 w 1759489"/>
              <a:gd name="connsiteY290-8124" fmla="*/ 1397000 h 1867105"/>
              <a:gd name="connsiteX291-8125" fmla="*/ 673100 w 1759489"/>
              <a:gd name="connsiteY291-8126" fmla="*/ 1377950 h 1867105"/>
              <a:gd name="connsiteX292-8127" fmla="*/ 679450 w 1759489"/>
              <a:gd name="connsiteY292-8128" fmla="*/ 1368425 h 1867105"/>
              <a:gd name="connsiteX293-8129" fmla="*/ 685800 w 1759489"/>
              <a:gd name="connsiteY293-8130" fmla="*/ 1349375 h 1867105"/>
              <a:gd name="connsiteX294-8131" fmla="*/ 695325 w 1759489"/>
              <a:gd name="connsiteY294-8132" fmla="*/ 1320800 h 1867105"/>
              <a:gd name="connsiteX295-8133" fmla="*/ 698500 w 1759489"/>
              <a:gd name="connsiteY295-8134" fmla="*/ 1311275 h 1867105"/>
              <a:gd name="connsiteX296-8135" fmla="*/ 701675 w 1759489"/>
              <a:gd name="connsiteY296-8136" fmla="*/ 1301750 h 1867105"/>
              <a:gd name="connsiteX297-8137" fmla="*/ 708025 w 1759489"/>
              <a:gd name="connsiteY297-8138" fmla="*/ 1292225 h 1867105"/>
              <a:gd name="connsiteX298-8139" fmla="*/ 714375 w 1759489"/>
              <a:gd name="connsiteY298-8140" fmla="*/ 1266825 h 1867105"/>
              <a:gd name="connsiteX299-8141" fmla="*/ 717550 w 1759489"/>
              <a:gd name="connsiteY299-8142" fmla="*/ 1257300 h 1867105"/>
              <a:gd name="connsiteX300-8143" fmla="*/ 723900 w 1759489"/>
              <a:gd name="connsiteY300-8144" fmla="*/ 1247775 h 1867105"/>
              <a:gd name="connsiteX301-8145" fmla="*/ 736600 w 1759489"/>
              <a:gd name="connsiteY301-8146" fmla="*/ 1228725 h 1867105"/>
              <a:gd name="connsiteX302-8147" fmla="*/ 762000 w 1759489"/>
              <a:gd name="connsiteY302-8148" fmla="*/ 1222375 h 1867105"/>
              <a:gd name="connsiteX303-8149" fmla="*/ 879475 w 1759489"/>
              <a:gd name="connsiteY303-8150" fmla="*/ 1228725 h 1867105"/>
              <a:gd name="connsiteX304-8151" fmla="*/ 892175 w 1759489"/>
              <a:gd name="connsiteY304-8152" fmla="*/ 1231900 h 1867105"/>
              <a:gd name="connsiteX305-8153" fmla="*/ 908050 w 1759489"/>
              <a:gd name="connsiteY305-8154" fmla="*/ 1247775 h 1867105"/>
              <a:gd name="connsiteX306-8155" fmla="*/ 917575 w 1759489"/>
              <a:gd name="connsiteY306-8156" fmla="*/ 1254125 h 1867105"/>
              <a:gd name="connsiteX307-8157" fmla="*/ 927100 w 1759489"/>
              <a:gd name="connsiteY307-8158" fmla="*/ 1263650 h 1867105"/>
              <a:gd name="connsiteX308-8159" fmla="*/ 946150 w 1759489"/>
              <a:gd name="connsiteY308-8160" fmla="*/ 1276350 h 1867105"/>
              <a:gd name="connsiteX309-8161" fmla="*/ 962025 w 1759489"/>
              <a:gd name="connsiteY309-8162" fmla="*/ 1292225 h 1867105"/>
              <a:gd name="connsiteX310-8163" fmla="*/ 968375 w 1759489"/>
              <a:gd name="connsiteY310-8164" fmla="*/ 1301750 h 1867105"/>
              <a:gd name="connsiteX311-8165" fmla="*/ 977900 w 1759489"/>
              <a:gd name="connsiteY311-8166" fmla="*/ 1308100 h 1867105"/>
              <a:gd name="connsiteX312-8167" fmla="*/ 1000125 w 1759489"/>
              <a:gd name="connsiteY312-8168" fmla="*/ 1320800 h 1867105"/>
              <a:gd name="connsiteX313-8169" fmla="*/ 1012825 w 1759489"/>
              <a:gd name="connsiteY313-8170" fmla="*/ 1339850 h 1867105"/>
              <a:gd name="connsiteX314-8171" fmla="*/ 1019175 w 1759489"/>
              <a:gd name="connsiteY314-8172" fmla="*/ 1349375 h 1867105"/>
              <a:gd name="connsiteX315-8173" fmla="*/ 1028700 w 1759489"/>
              <a:gd name="connsiteY315-8174" fmla="*/ 1368425 h 1867105"/>
              <a:gd name="connsiteX316-8175" fmla="*/ 1038225 w 1759489"/>
              <a:gd name="connsiteY316-8176" fmla="*/ 1371600 h 1867105"/>
              <a:gd name="connsiteX317-8177" fmla="*/ 1054100 w 1759489"/>
              <a:gd name="connsiteY317-8178" fmla="*/ 1384300 h 1867105"/>
              <a:gd name="connsiteX318-8179" fmla="*/ 1060450 w 1759489"/>
              <a:gd name="connsiteY318-8180" fmla="*/ 1393825 h 1867105"/>
              <a:gd name="connsiteX319-8181" fmla="*/ 1130300 w 1759489"/>
              <a:gd name="connsiteY319-8182" fmla="*/ 1390650 h 1867105"/>
              <a:gd name="connsiteX320-8183" fmla="*/ 1136650 w 1759489"/>
              <a:gd name="connsiteY320-8184" fmla="*/ 1381125 h 1867105"/>
              <a:gd name="connsiteX321-8185" fmla="*/ 1146175 w 1759489"/>
              <a:gd name="connsiteY321-8186" fmla="*/ 1374775 h 1867105"/>
              <a:gd name="connsiteX322-8187" fmla="*/ 1152525 w 1759489"/>
              <a:gd name="connsiteY322-8188" fmla="*/ 1365250 h 1867105"/>
              <a:gd name="connsiteX323-8189" fmla="*/ 1168400 w 1759489"/>
              <a:gd name="connsiteY323-8190" fmla="*/ 1362075 h 1867105"/>
              <a:gd name="connsiteX324-8191" fmla="*/ 1177925 w 1759489"/>
              <a:gd name="connsiteY324-8192" fmla="*/ 1358900 h 1867105"/>
              <a:gd name="connsiteX325-8193" fmla="*/ 1244600 w 1759489"/>
              <a:gd name="connsiteY325-8194" fmla="*/ 1346200 h 1867105"/>
              <a:gd name="connsiteX326-8195" fmla="*/ 1254125 w 1759489"/>
              <a:gd name="connsiteY326-8196" fmla="*/ 1343025 h 1867105"/>
              <a:gd name="connsiteX327-8197" fmla="*/ 1273175 w 1759489"/>
              <a:gd name="connsiteY327-8198" fmla="*/ 1330325 h 1867105"/>
              <a:gd name="connsiteX328-8199" fmla="*/ 1279525 w 1759489"/>
              <a:gd name="connsiteY328-8200" fmla="*/ 1320800 h 1867105"/>
              <a:gd name="connsiteX329-8201" fmla="*/ 1311275 w 1759489"/>
              <a:gd name="connsiteY329-8202" fmla="*/ 1330325 h 1867105"/>
              <a:gd name="connsiteX330-8203" fmla="*/ 1323975 w 1759489"/>
              <a:gd name="connsiteY330-8204" fmla="*/ 1333500 h 1867105"/>
              <a:gd name="connsiteX331-8205" fmla="*/ 1365250 w 1759489"/>
              <a:gd name="connsiteY331-8206" fmla="*/ 1339850 h 1867105"/>
              <a:gd name="connsiteX332-8207" fmla="*/ 1371600 w 1759489"/>
              <a:gd name="connsiteY332-8208" fmla="*/ 1349375 h 1867105"/>
              <a:gd name="connsiteX333-8209" fmla="*/ 1381125 w 1759489"/>
              <a:gd name="connsiteY333-8210" fmla="*/ 1368425 h 1867105"/>
              <a:gd name="connsiteX334-8211" fmla="*/ 1390650 w 1759489"/>
              <a:gd name="connsiteY334-8212" fmla="*/ 1371600 h 1867105"/>
              <a:gd name="connsiteX335-8213" fmla="*/ 1425575 w 1759489"/>
              <a:gd name="connsiteY335-8214" fmla="*/ 1368425 h 1867105"/>
              <a:gd name="connsiteX336-8215" fmla="*/ 1428750 w 1759489"/>
              <a:gd name="connsiteY336-8216" fmla="*/ 1358900 h 1867105"/>
              <a:gd name="connsiteX337-8217" fmla="*/ 1438275 w 1759489"/>
              <a:gd name="connsiteY337-8218" fmla="*/ 1355725 h 1867105"/>
              <a:gd name="connsiteX338-8219" fmla="*/ 1447800 w 1759489"/>
              <a:gd name="connsiteY338-8220" fmla="*/ 1336675 h 1867105"/>
              <a:gd name="connsiteX339-8221" fmla="*/ 1457325 w 1759489"/>
              <a:gd name="connsiteY339-8222" fmla="*/ 1333500 h 1867105"/>
              <a:gd name="connsiteX340-8223" fmla="*/ 1476375 w 1759489"/>
              <a:gd name="connsiteY340-8224" fmla="*/ 1320800 h 1867105"/>
              <a:gd name="connsiteX341-8225" fmla="*/ 1485900 w 1759489"/>
              <a:gd name="connsiteY341-8226" fmla="*/ 1317625 h 1867105"/>
              <a:gd name="connsiteX342-8227" fmla="*/ 1504950 w 1759489"/>
              <a:gd name="connsiteY342-8228" fmla="*/ 1304925 h 1867105"/>
              <a:gd name="connsiteX343-8229" fmla="*/ 1514475 w 1759489"/>
              <a:gd name="connsiteY343-8230" fmla="*/ 1301750 h 1867105"/>
              <a:gd name="connsiteX344-8231" fmla="*/ 1533525 w 1759489"/>
              <a:gd name="connsiteY344-8232" fmla="*/ 1285875 h 1867105"/>
              <a:gd name="connsiteX345-8233" fmla="*/ 1536700 w 1759489"/>
              <a:gd name="connsiteY345-8234" fmla="*/ 1273175 h 1867105"/>
              <a:gd name="connsiteX346-8235" fmla="*/ 1565275 w 1759489"/>
              <a:gd name="connsiteY346-8236" fmla="*/ 1250950 h 1867105"/>
              <a:gd name="connsiteX347-8237" fmla="*/ 1593850 w 1759489"/>
              <a:gd name="connsiteY347-8238" fmla="*/ 1250950 h 1867105"/>
              <a:gd name="connsiteX348-8239" fmla="*/ 1635125 w 1759489"/>
              <a:gd name="connsiteY348-8240" fmla="*/ 1238250 h 1867105"/>
              <a:gd name="connsiteX349-8241" fmla="*/ 1641475 w 1759489"/>
              <a:gd name="connsiteY349-8242" fmla="*/ 1206500 h 1867105"/>
              <a:gd name="connsiteX350-8243" fmla="*/ 1654175 w 1759489"/>
              <a:gd name="connsiteY350-8244" fmla="*/ 1162050 h 1867105"/>
              <a:gd name="connsiteX351-8245" fmla="*/ 1663700 w 1759489"/>
              <a:gd name="connsiteY351-8246" fmla="*/ 1092200 h 1867105"/>
              <a:gd name="connsiteX352-8247" fmla="*/ 1673225 w 1759489"/>
              <a:gd name="connsiteY352-8248" fmla="*/ 1073150 h 1867105"/>
              <a:gd name="connsiteX353-8249" fmla="*/ 1676400 w 1759489"/>
              <a:gd name="connsiteY353-8250" fmla="*/ 1063625 h 1867105"/>
              <a:gd name="connsiteX354-8251" fmla="*/ 1682750 w 1759489"/>
              <a:gd name="connsiteY354-8252" fmla="*/ 1054100 h 1867105"/>
              <a:gd name="connsiteX355-8253" fmla="*/ 1698625 w 1759489"/>
              <a:gd name="connsiteY355-8254" fmla="*/ 1028700 h 1867105"/>
              <a:gd name="connsiteX356-8255" fmla="*/ 1708150 w 1759489"/>
              <a:gd name="connsiteY356-8256" fmla="*/ 1006475 h 1867105"/>
              <a:gd name="connsiteX357-8257" fmla="*/ 1720850 w 1759489"/>
              <a:gd name="connsiteY357-8258" fmla="*/ 987425 h 1867105"/>
              <a:gd name="connsiteX358-8259" fmla="*/ 1730375 w 1759489"/>
              <a:gd name="connsiteY358-8260" fmla="*/ 981075 h 1867105"/>
              <a:gd name="connsiteX359-8261" fmla="*/ 1746250 w 1759489"/>
              <a:gd name="connsiteY359-8262" fmla="*/ 958850 h 1867105"/>
              <a:gd name="connsiteX360-8263" fmla="*/ 1758950 w 1759489"/>
              <a:gd name="connsiteY360-8264" fmla="*/ 949325 h 1867105"/>
              <a:gd name="connsiteX361-8265" fmla="*/ 1755775 w 1759489"/>
              <a:gd name="connsiteY361-8266" fmla="*/ 914400 h 1867105"/>
              <a:gd name="connsiteX362-8267" fmla="*/ 1730375 w 1759489"/>
              <a:gd name="connsiteY362-8268" fmla="*/ 908050 h 1867105"/>
              <a:gd name="connsiteX363-8269" fmla="*/ 1711325 w 1759489"/>
              <a:gd name="connsiteY363-8270" fmla="*/ 898525 h 1867105"/>
              <a:gd name="connsiteX364-8271" fmla="*/ 1701800 w 1759489"/>
              <a:gd name="connsiteY364-8272" fmla="*/ 895350 h 1867105"/>
              <a:gd name="connsiteX365-8273" fmla="*/ 1682750 w 1759489"/>
              <a:gd name="connsiteY365-8274" fmla="*/ 876300 h 1867105"/>
              <a:gd name="connsiteX366-8275" fmla="*/ 1670050 w 1759489"/>
              <a:gd name="connsiteY366-8276" fmla="*/ 857250 h 1867105"/>
              <a:gd name="connsiteX367-8277" fmla="*/ 1663700 w 1759489"/>
              <a:gd name="connsiteY367-8278" fmla="*/ 831850 h 1867105"/>
              <a:gd name="connsiteX368-8279" fmla="*/ 1654175 w 1759489"/>
              <a:gd name="connsiteY368-8280" fmla="*/ 828675 h 1867105"/>
              <a:gd name="connsiteX369-8281" fmla="*/ 1657350 w 1759489"/>
              <a:gd name="connsiteY369-8282" fmla="*/ 812800 h 1867105"/>
              <a:gd name="connsiteX370-8283" fmla="*/ 1625600 w 1759489"/>
              <a:gd name="connsiteY370-8284" fmla="*/ 796925 h 1867105"/>
              <a:gd name="connsiteX371-8285" fmla="*/ 1609725 w 1759489"/>
              <a:gd name="connsiteY371-8286" fmla="*/ 796925 h 1867105"/>
              <a:gd name="connsiteX372-8287" fmla="*/ 1555750 w 1759489"/>
              <a:gd name="connsiteY372-8288" fmla="*/ 806450 h 1867105"/>
              <a:gd name="connsiteX373-8289" fmla="*/ 1555750 w 1759489"/>
              <a:gd name="connsiteY373-8290" fmla="*/ 762000 h 1867105"/>
              <a:gd name="connsiteX374-8291" fmla="*/ 1565275 w 1759489"/>
              <a:gd name="connsiteY374-8292" fmla="*/ 758825 h 1867105"/>
              <a:gd name="connsiteX375-8293" fmla="*/ 1558925 w 1759489"/>
              <a:gd name="connsiteY375-8294" fmla="*/ 749300 h 1867105"/>
              <a:gd name="connsiteX376-8295" fmla="*/ 1555750 w 1759489"/>
              <a:gd name="connsiteY376-8296" fmla="*/ 736600 h 1867105"/>
              <a:gd name="connsiteX377-8297" fmla="*/ 1549400 w 1759489"/>
              <a:gd name="connsiteY377-8298" fmla="*/ 708025 h 1867105"/>
              <a:gd name="connsiteX378-8299" fmla="*/ 1543050 w 1759489"/>
              <a:gd name="connsiteY378-8300" fmla="*/ 698500 h 1867105"/>
              <a:gd name="connsiteX379-8301" fmla="*/ 1539875 w 1759489"/>
              <a:gd name="connsiteY379-8302" fmla="*/ 688975 h 1867105"/>
              <a:gd name="connsiteX380-8303" fmla="*/ 1533525 w 1759489"/>
              <a:gd name="connsiteY380-8304" fmla="*/ 679450 h 1867105"/>
              <a:gd name="connsiteX381-8305" fmla="*/ 1527175 w 1759489"/>
              <a:gd name="connsiteY381-8306" fmla="*/ 666750 h 1867105"/>
              <a:gd name="connsiteX382-8307" fmla="*/ 1530350 w 1759489"/>
              <a:gd name="connsiteY382-8308" fmla="*/ 615950 h 1867105"/>
              <a:gd name="connsiteX383-8309" fmla="*/ 1533525 w 1759489"/>
              <a:gd name="connsiteY383-8310" fmla="*/ 606425 h 1867105"/>
              <a:gd name="connsiteX384-8311" fmla="*/ 1546225 w 1759489"/>
              <a:gd name="connsiteY384-8312" fmla="*/ 603250 h 1867105"/>
              <a:gd name="connsiteX385-8313" fmla="*/ 1552575 w 1759489"/>
              <a:gd name="connsiteY385-8314" fmla="*/ 593725 h 1867105"/>
              <a:gd name="connsiteX386-8315" fmla="*/ 1555750 w 1759489"/>
              <a:gd name="connsiteY386-8316" fmla="*/ 581025 h 1867105"/>
              <a:gd name="connsiteX387-8317" fmla="*/ 1558925 w 1759489"/>
              <a:gd name="connsiteY387-8318" fmla="*/ 571500 h 1867105"/>
              <a:gd name="connsiteX388-8319" fmla="*/ 1555750 w 1759489"/>
              <a:gd name="connsiteY388-8320" fmla="*/ 549275 h 1867105"/>
              <a:gd name="connsiteX389-8321" fmla="*/ 1520825 w 1759489"/>
              <a:gd name="connsiteY389-8322" fmla="*/ 539750 h 1867105"/>
              <a:gd name="connsiteX390-8323" fmla="*/ 1504950 w 1759489"/>
              <a:gd name="connsiteY390-8324" fmla="*/ 523875 h 1867105"/>
              <a:gd name="connsiteX391-8325" fmla="*/ 1517650 w 1759489"/>
              <a:gd name="connsiteY391-8326" fmla="*/ 514350 h 1867105"/>
              <a:gd name="connsiteX392-8327" fmla="*/ 1520825 w 1759489"/>
              <a:gd name="connsiteY392-8328" fmla="*/ 504825 h 1867105"/>
              <a:gd name="connsiteX393-8329" fmla="*/ 1539875 w 1759489"/>
              <a:gd name="connsiteY393-8330" fmla="*/ 498475 h 1867105"/>
              <a:gd name="connsiteX394-8331" fmla="*/ 1552575 w 1759489"/>
              <a:gd name="connsiteY394-8332" fmla="*/ 476250 h 1867105"/>
              <a:gd name="connsiteX395-8333" fmla="*/ 1558925 w 1759489"/>
              <a:gd name="connsiteY395-8334" fmla="*/ 466725 h 1867105"/>
              <a:gd name="connsiteX396-8335" fmla="*/ 1562100 w 1759489"/>
              <a:gd name="connsiteY396-8336" fmla="*/ 457200 h 1867105"/>
              <a:gd name="connsiteX397-8337" fmla="*/ 1568450 w 1759489"/>
              <a:gd name="connsiteY397-8338" fmla="*/ 434975 h 1867105"/>
              <a:gd name="connsiteX398-8339" fmla="*/ 1565275 w 1759489"/>
              <a:gd name="connsiteY398-8340" fmla="*/ 393700 h 1867105"/>
              <a:gd name="connsiteX399-8341" fmla="*/ 1562100 w 1759489"/>
              <a:gd name="connsiteY399-8342" fmla="*/ 384175 h 1867105"/>
              <a:gd name="connsiteX400-8343" fmla="*/ 1581150 w 1759489"/>
              <a:gd name="connsiteY400-8344" fmla="*/ 330200 h 1867105"/>
              <a:gd name="connsiteX401-8345" fmla="*/ 1679575 w 1759489"/>
              <a:gd name="connsiteY401-8346" fmla="*/ 320675 h 1867105"/>
              <a:gd name="connsiteX402-8347" fmla="*/ 1698625 w 1759489"/>
              <a:gd name="connsiteY402-8348" fmla="*/ 311150 h 1867105"/>
              <a:gd name="connsiteX403-8349" fmla="*/ 1708150 w 1759489"/>
              <a:gd name="connsiteY403-8350" fmla="*/ 307975 h 1867105"/>
              <a:gd name="connsiteX404-8351" fmla="*/ 1724025 w 1759489"/>
              <a:gd name="connsiteY404-8352" fmla="*/ 301625 h 1867105"/>
              <a:gd name="connsiteX405-8353" fmla="*/ 1739900 w 1759489"/>
              <a:gd name="connsiteY405-8354" fmla="*/ 282575 h 1867105"/>
              <a:gd name="connsiteX406-8355" fmla="*/ 1736725 w 1759489"/>
              <a:gd name="connsiteY406-8356" fmla="*/ 273050 h 1867105"/>
              <a:gd name="connsiteX407-8357" fmla="*/ 1704975 w 1759489"/>
              <a:gd name="connsiteY407-8358" fmla="*/ 266700 h 1867105"/>
              <a:gd name="connsiteX408-8359" fmla="*/ 1701800 w 1759489"/>
              <a:gd name="connsiteY408-8360" fmla="*/ 254000 h 1867105"/>
              <a:gd name="connsiteX409-8361" fmla="*/ 1698625 w 1759489"/>
              <a:gd name="connsiteY409-8362" fmla="*/ 238125 h 1867105"/>
              <a:gd name="connsiteX410-8363" fmla="*/ 1689100 w 1759489"/>
              <a:gd name="connsiteY410-8364" fmla="*/ 225425 h 1867105"/>
              <a:gd name="connsiteX411-8365" fmla="*/ 1682750 w 1759489"/>
              <a:gd name="connsiteY411-8366" fmla="*/ 215900 h 1867105"/>
              <a:gd name="connsiteX412-8367" fmla="*/ 1692275 w 1759489"/>
              <a:gd name="connsiteY412-8368" fmla="*/ 180975 h 1867105"/>
              <a:gd name="connsiteX413-8369" fmla="*/ 1727200 w 1759489"/>
              <a:gd name="connsiteY413-8370" fmla="*/ 174625 h 1867105"/>
              <a:gd name="connsiteX414-8371" fmla="*/ 1746250 w 1759489"/>
              <a:gd name="connsiteY414-8372" fmla="*/ 171450 h 1867105"/>
              <a:gd name="connsiteX415-8373" fmla="*/ 1758950 w 1759489"/>
              <a:gd name="connsiteY415-8374" fmla="*/ 127000 h 1867105"/>
              <a:gd name="connsiteX416-8375" fmla="*/ 1752600 w 1759489"/>
              <a:gd name="connsiteY416-8376" fmla="*/ 101600 h 1867105"/>
              <a:gd name="connsiteX417-8377" fmla="*/ 1755775 w 1759489"/>
              <a:gd name="connsiteY417-8378" fmla="*/ 88900 h 1867105"/>
              <a:gd name="connsiteX418-8379" fmla="*/ 1758950 w 1759489"/>
              <a:gd name="connsiteY418-8380" fmla="*/ 76200 h 1867105"/>
              <a:gd name="connsiteX0-8381" fmla="*/ 1758950 w 1759489"/>
              <a:gd name="connsiteY0-8382" fmla="*/ 76200 h 1867105"/>
              <a:gd name="connsiteX1-8383" fmla="*/ 1755775 w 1759489"/>
              <a:gd name="connsiteY1-8384" fmla="*/ 60325 h 1867105"/>
              <a:gd name="connsiteX2-8385" fmla="*/ 1749425 w 1759489"/>
              <a:gd name="connsiteY2-8386" fmla="*/ 50800 h 1867105"/>
              <a:gd name="connsiteX3-8387" fmla="*/ 1746250 w 1759489"/>
              <a:gd name="connsiteY3-8388" fmla="*/ 41275 h 1867105"/>
              <a:gd name="connsiteX4-8389" fmla="*/ 1739900 w 1759489"/>
              <a:gd name="connsiteY4-8390" fmla="*/ 31750 h 1867105"/>
              <a:gd name="connsiteX5-8391" fmla="*/ 1724025 w 1759489"/>
              <a:gd name="connsiteY5-8392" fmla="*/ 3175 h 1867105"/>
              <a:gd name="connsiteX6-8393" fmla="*/ 1714500 w 1759489"/>
              <a:gd name="connsiteY6-8394" fmla="*/ 0 h 1867105"/>
              <a:gd name="connsiteX7-8395" fmla="*/ 1689100 w 1759489"/>
              <a:gd name="connsiteY7-8396" fmla="*/ 6350 h 1867105"/>
              <a:gd name="connsiteX8-8397" fmla="*/ 1666875 w 1759489"/>
              <a:gd name="connsiteY8-8398" fmla="*/ 15875 h 1867105"/>
              <a:gd name="connsiteX9-8399" fmla="*/ 1552575 w 1759489"/>
              <a:gd name="connsiteY9-8400" fmla="*/ 19050 h 1867105"/>
              <a:gd name="connsiteX10-8401" fmla="*/ 1543050 w 1759489"/>
              <a:gd name="connsiteY10-8402" fmla="*/ 28575 h 1867105"/>
              <a:gd name="connsiteX11-8403" fmla="*/ 1533525 w 1759489"/>
              <a:gd name="connsiteY11-8404" fmla="*/ 31750 h 1867105"/>
              <a:gd name="connsiteX12-8405" fmla="*/ 1530350 w 1759489"/>
              <a:gd name="connsiteY12-8406" fmla="*/ 41275 h 1867105"/>
              <a:gd name="connsiteX13-8407" fmla="*/ 1524000 w 1759489"/>
              <a:gd name="connsiteY13-8408" fmla="*/ 50800 h 1867105"/>
              <a:gd name="connsiteX14-8409" fmla="*/ 1527175 w 1759489"/>
              <a:gd name="connsiteY14-8410" fmla="*/ 98425 h 1867105"/>
              <a:gd name="connsiteX15-8411" fmla="*/ 1533525 w 1759489"/>
              <a:gd name="connsiteY15-8412" fmla="*/ 107950 h 1867105"/>
              <a:gd name="connsiteX16-8413" fmla="*/ 1552575 w 1759489"/>
              <a:gd name="connsiteY16-8414" fmla="*/ 114300 h 1867105"/>
              <a:gd name="connsiteX17-8415" fmla="*/ 1558925 w 1759489"/>
              <a:gd name="connsiteY17-8416" fmla="*/ 139700 h 1867105"/>
              <a:gd name="connsiteX18-8417" fmla="*/ 1565275 w 1759489"/>
              <a:gd name="connsiteY18-8418" fmla="*/ 149225 h 1867105"/>
              <a:gd name="connsiteX19-8419" fmla="*/ 1562100 w 1759489"/>
              <a:gd name="connsiteY19-8420" fmla="*/ 168275 h 1867105"/>
              <a:gd name="connsiteX20-8421" fmla="*/ 1536700 w 1759489"/>
              <a:gd name="connsiteY20-8422" fmla="*/ 184150 h 1867105"/>
              <a:gd name="connsiteX21-8423" fmla="*/ 1527175 w 1759489"/>
              <a:gd name="connsiteY21-8424" fmla="*/ 190500 h 1867105"/>
              <a:gd name="connsiteX22-8425" fmla="*/ 1508125 w 1759489"/>
              <a:gd name="connsiteY22-8426" fmla="*/ 196850 h 1867105"/>
              <a:gd name="connsiteX23-8427" fmla="*/ 1498600 w 1759489"/>
              <a:gd name="connsiteY23-8428" fmla="*/ 200025 h 1867105"/>
              <a:gd name="connsiteX24-8429" fmla="*/ 1447800 w 1759489"/>
              <a:gd name="connsiteY24-8430" fmla="*/ 196850 h 1867105"/>
              <a:gd name="connsiteX25-8431" fmla="*/ 1444625 w 1759489"/>
              <a:gd name="connsiteY25-8432" fmla="*/ 187325 h 1867105"/>
              <a:gd name="connsiteX26-8433" fmla="*/ 1457325 w 1759489"/>
              <a:gd name="connsiteY26-8434" fmla="*/ 165100 h 1867105"/>
              <a:gd name="connsiteX27-8435" fmla="*/ 1460500 w 1759489"/>
              <a:gd name="connsiteY27-8436" fmla="*/ 155575 h 1867105"/>
              <a:gd name="connsiteX28-8437" fmla="*/ 1479550 w 1759489"/>
              <a:gd name="connsiteY28-8438" fmla="*/ 152400 h 1867105"/>
              <a:gd name="connsiteX29-8439" fmla="*/ 1489075 w 1759489"/>
              <a:gd name="connsiteY29-8440" fmla="*/ 146050 h 1867105"/>
              <a:gd name="connsiteX30-8441" fmla="*/ 1482725 w 1759489"/>
              <a:gd name="connsiteY30-8442" fmla="*/ 101600 h 1867105"/>
              <a:gd name="connsiteX31-8443" fmla="*/ 1470025 w 1759489"/>
              <a:gd name="connsiteY31-8444" fmla="*/ 82550 h 1867105"/>
              <a:gd name="connsiteX32-8445" fmla="*/ 1466850 w 1759489"/>
              <a:gd name="connsiteY32-8446" fmla="*/ 53975 h 1867105"/>
              <a:gd name="connsiteX33-8447" fmla="*/ 1444625 w 1759489"/>
              <a:gd name="connsiteY33-8448" fmla="*/ 66675 h 1867105"/>
              <a:gd name="connsiteX34-8449" fmla="*/ 1431925 w 1759489"/>
              <a:gd name="connsiteY34-8450" fmla="*/ 85725 h 1867105"/>
              <a:gd name="connsiteX35-8451" fmla="*/ 1425575 w 1759489"/>
              <a:gd name="connsiteY35-8452" fmla="*/ 95250 h 1867105"/>
              <a:gd name="connsiteX36-8453" fmla="*/ 1419225 w 1759489"/>
              <a:gd name="connsiteY36-8454" fmla="*/ 114300 h 1867105"/>
              <a:gd name="connsiteX37-8455" fmla="*/ 1416050 w 1759489"/>
              <a:gd name="connsiteY37-8456" fmla="*/ 123825 h 1867105"/>
              <a:gd name="connsiteX38-8457" fmla="*/ 1409700 w 1759489"/>
              <a:gd name="connsiteY38-8458" fmla="*/ 133350 h 1867105"/>
              <a:gd name="connsiteX39-8459" fmla="*/ 1406525 w 1759489"/>
              <a:gd name="connsiteY39-8460" fmla="*/ 146050 h 1867105"/>
              <a:gd name="connsiteX40-8461" fmla="*/ 1403350 w 1759489"/>
              <a:gd name="connsiteY40-8462" fmla="*/ 168275 h 1867105"/>
              <a:gd name="connsiteX41-8463" fmla="*/ 1393825 w 1759489"/>
              <a:gd name="connsiteY41-8464" fmla="*/ 174625 h 1867105"/>
              <a:gd name="connsiteX42-8465" fmla="*/ 1377950 w 1759489"/>
              <a:gd name="connsiteY42-8466" fmla="*/ 190500 h 1867105"/>
              <a:gd name="connsiteX43-8467" fmla="*/ 1371600 w 1759489"/>
              <a:gd name="connsiteY43-8468" fmla="*/ 200025 h 1867105"/>
              <a:gd name="connsiteX44-8469" fmla="*/ 1352550 w 1759489"/>
              <a:gd name="connsiteY44-8470" fmla="*/ 212725 h 1867105"/>
              <a:gd name="connsiteX45-8471" fmla="*/ 1343025 w 1759489"/>
              <a:gd name="connsiteY45-8472" fmla="*/ 219075 h 1867105"/>
              <a:gd name="connsiteX46-8473" fmla="*/ 1323975 w 1759489"/>
              <a:gd name="connsiteY46-8474" fmla="*/ 225425 h 1867105"/>
              <a:gd name="connsiteX47-8475" fmla="*/ 1327150 w 1759489"/>
              <a:gd name="connsiteY47-8476" fmla="*/ 234950 h 1867105"/>
              <a:gd name="connsiteX48-8477" fmla="*/ 1346200 w 1759489"/>
              <a:gd name="connsiteY48-8478" fmla="*/ 241300 h 1867105"/>
              <a:gd name="connsiteX49-8479" fmla="*/ 1358900 w 1759489"/>
              <a:gd name="connsiteY49-8480" fmla="*/ 254000 h 1867105"/>
              <a:gd name="connsiteX50-8481" fmla="*/ 1368425 w 1759489"/>
              <a:gd name="connsiteY50-8482" fmla="*/ 276225 h 1867105"/>
              <a:gd name="connsiteX51-8483" fmla="*/ 1387475 w 1759489"/>
              <a:gd name="connsiteY51-8484" fmla="*/ 288925 h 1867105"/>
              <a:gd name="connsiteX52-8485" fmla="*/ 1409700 w 1759489"/>
              <a:gd name="connsiteY52-8486" fmla="*/ 295275 h 1867105"/>
              <a:gd name="connsiteX53-8487" fmla="*/ 1419225 w 1759489"/>
              <a:gd name="connsiteY53-8488" fmla="*/ 298450 h 1867105"/>
              <a:gd name="connsiteX54-8489" fmla="*/ 1400175 w 1759489"/>
              <a:gd name="connsiteY54-8490" fmla="*/ 311150 h 1867105"/>
              <a:gd name="connsiteX55-8491" fmla="*/ 1349375 w 1759489"/>
              <a:gd name="connsiteY55-8492" fmla="*/ 317500 h 1867105"/>
              <a:gd name="connsiteX56-8493" fmla="*/ 1330325 w 1759489"/>
              <a:gd name="connsiteY56-8494" fmla="*/ 327025 h 1867105"/>
              <a:gd name="connsiteX57-8495" fmla="*/ 1308100 w 1759489"/>
              <a:gd name="connsiteY57-8496" fmla="*/ 352425 h 1867105"/>
              <a:gd name="connsiteX58-8497" fmla="*/ 1301750 w 1759489"/>
              <a:gd name="connsiteY58-8498" fmla="*/ 361950 h 1867105"/>
              <a:gd name="connsiteX59-8499" fmla="*/ 1260475 w 1759489"/>
              <a:gd name="connsiteY59-8500" fmla="*/ 365125 h 1867105"/>
              <a:gd name="connsiteX60-8501" fmla="*/ 1254125 w 1759489"/>
              <a:gd name="connsiteY60-8502" fmla="*/ 355600 h 1867105"/>
              <a:gd name="connsiteX61-8503" fmla="*/ 1203325 w 1759489"/>
              <a:gd name="connsiteY61-8504" fmla="*/ 346075 h 1867105"/>
              <a:gd name="connsiteX62-8505" fmla="*/ 1216025 w 1759489"/>
              <a:gd name="connsiteY62-8506" fmla="*/ 349250 h 1867105"/>
              <a:gd name="connsiteX63-8507" fmla="*/ 1219200 w 1759489"/>
              <a:gd name="connsiteY63-8508" fmla="*/ 396875 h 1867105"/>
              <a:gd name="connsiteX64-8509" fmla="*/ 1190625 w 1759489"/>
              <a:gd name="connsiteY64-8510" fmla="*/ 393700 h 1867105"/>
              <a:gd name="connsiteX65-8511" fmla="*/ 1171575 w 1759489"/>
              <a:gd name="connsiteY65-8512" fmla="*/ 384175 h 1867105"/>
              <a:gd name="connsiteX66-8513" fmla="*/ 1117600 w 1759489"/>
              <a:gd name="connsiteY66-8514" fmla="*/ 381000 h 1867105"/>
              <a:gd name="connsiteX67-8515" fmla="*/ 1079500 w 1759489"/>
              <a:gd name="connsiteY67-8516" fmla="*/ 381000 h 1867105"/>
              <a:gd name="connsiteX68-8517" fmla="*/ 1041400 w 1759489"/>
              <a:gd name="connsiteY68-8518" fmla="*/ 384175 h 1867105"/>
              <a:gd name="connsiteX69-8519" fmla="*/ 1019175 w 1759489"/>
              <a:gd name="connsiteY69-8520" fmla="*/ 390525 h 1867105"/>
              <a:gd name="connsiteX70-8521" fmla="*/ 1009650 w 1759489"/>
              <a:gd name="connsiteY70-8522" fmla="*/ 396875 h 1867105"/>
              <a:gd name="connsiteX71-8523" fmla="*/ 955675 w 1759489"/>
              <a:gd name="connsiteY71-8524" fmla="*/ 400050 h 1867105"/>
              <a:gd name="connsiteX72-8525" fmla="*/ 946150 w 1759489"/>
              <a:gd name="connsiteY72-8526" fmla="*/ 466725 h 1867105"/>
              <a:gd name="connsiteX73-8527" fmla="*/ 936625 w 1759489"/>
              <a:gd name="connsiteY73-8528" fmla="*/ 476250 h 1867105"/>
              <a:gd name="connsiteX74-8529" fmla="*/ 927100 w 1759489"/>
              <a:gd name="connsiteY74-8530" fmla="*/ 495300 h 1867105"/>
              <a:gd name="connsiteX75-8531" fmla="*/ 920750 w 1759489"/>
              <a:gd name="connsiteY75-8532" fmla="*/ 504825 h 1867105"/>
              <a:gd name="connsiteX76-8533" fmla="*/ 923925 w 1759489"/>
              <a:gd name="connsiteY76-8534" fmla="*/ 514350 h 1867105"/>
              <a:gd name="connsiteX77-8535" fmla="*/ 920750 w 1759489"/>
              <a:gd name="connsiteY77-8536" fmla="*/ 530225 h 1867105"/>
              <a:gd name="connsiteX78-8537" fmla="*/ 889000 w 1759489"/>
              <a:gd name="connsiteY78-8538" fmla="*/ 546100 h 1867105"/>
              <a:gd name="connsiteX79-8539" fmla="*/ 879475 w 1759489"/>
              <a:gd name="connsiteY79-8540" fmla="*/ 549275 h 1867105"/>
              <a:gd name="connsiteX80-8541" fmla="*/ 860425 w 1759489"/>
              <a:gd name="connsiteY80-8542" fmla="*/ 552450 h 1867105"/>
              <a:gd name="connsiteX81-8543" fmla="*/ 850900 w 1759489"/>
              <a:gd name="connsiteY81-8544" fmla="*/ 555625 h 1867105"/>
              <a:gd name="connsiteX82-8545" fmla="*/ 768350 w 1759489"/>
              <a:gd name="connsiteY82-8546" fmla="*/ 568325 h 1867105"/>
              <a:gd name="connsiteX83-8547" fmla="*/ 746125 w 1759489"/>
              <a:gd name="connsiteY83-8548" fmla="*/ 571500 h 1867105"/>
              <a:gd name="connsiteX84-8549" fmla="*/ 742950 w 1759489"/>
              <a:gd name="connsiteY84-8550" fmla="*/ 581025 h 1867105"/>
              <a:gd name="connsiteX85-8551" fmla="*/ 730250 w 1759489"/>
              <a:gd name="connsiteY85-8552" fmla="*/ 584200 h 1867105"/>
              <a:gd name="connsiteX86-8553" fmla="*/ 708025 w 1759489"/>
              <a:gd name="connsiteY86-8554" fmla="*/ 593725 h 1867105"/>
              <a:gd name="connsiteX87-8555" fmla="*/ 704850 w 1759489"/>
              <a:gd name="connsiteY87-8556" fmla="*/ 603250 h 1867105"/>
              <a:gd name="connsiteX88-8557" fmla="*/ 717550 w 1759489"/>
              <a:gd name="connsiteY88-8558" fmla="*/ 619125 h 1867105"/>
              <a:gd name="connsiteX89-8559" fmla="*/ 736600 w 1759489"/>
              <a:gd name="connsiteY89-8560" fmla="*/ 622300 h 1867105"/>
              <a:gd name="connsiteX90-8561" fmla="*/ 755650 w 1759489"/>
              <a:gd name="connsiteY90-8562" fmla="*/ 635000 h 1867105"/>
              <a:gd name="connsiteX91-8563" fmla="*/ 765175 w 1759489"/>
              <a:gd name="connsiteY91-8564" fmla="*/ 641350 h 1867105"/>
              <a:gd name="connsiteX92-8565" fmla="*/ 762000 w 1759489"/>
              <a:gd name="connsiteY92-8566" fmla="*/ 657225 h 1867105"/>
              <a:gd name="connsiteX93-8567" fmla="*/ 727075 w 1759489"/>
              <a:gd name="connsiteY93-8568" fmla="*/ 654050 h 1867105"/>
              <a:gd name="connsiteX94-8569" fmla="*/ 669925 w 1759489"/>
              <a:gd name="connsiteY94-8570" fmla="*/ 650875 h 1867105"/>
              <a:gd name="connsiteX95-8571" fmla="*/ 622300 w 1759489"/>
              <a:gd name="connsiteY95-8572" fmla="*/ 641350 h 1867105"/>
              <a:gd name="connsiteX96-8573" fmla="*/ 612775 w 1759489"/>
              <a:gd name="connsiteY96-8574" fmla="*/ 638175 h 1867105"/>
              <a:gd name="connsiteX97-8575" fmla="*/ 600075 w 1759489"/>
              <a:gd name="connsiteY97-8576" fmla="*/ 635000 h 1867105"/>
              <a:gd name="connsiteX98-8577" fmla="*/ 590550 w 1759489"/>
              <a:gd name="connsiteY98-8578" fmla="*/ 628650 h 1867105"/>
              <a:gd name="connsiteX99-8579" fmla="*/ 577850 w 1759489"/>
              <a:gd name="connsiteY99-8580" fmla="*/ 625475 h 1867105"/>
              <a:gd name="connsiteX100-8581" fmla="*/ 574675 w 1759489"/>
              <a:gd name="connsiteY100-8582" fmla="*/ 615950 h 1867105"/>
              <a:gd name="connsiteX101-8583" fmla="*/ 555625 w 1759489"/>
              <a:gd name="connsiteY101-8584" fmla="*/ 609600 h 1867105"/>
              <a:gd name="connsiteX102-8585" fmla="*/ 536575 w 1759489"/>
              <a:gd name="connsiteY102-8586" fmla="*/ 600075 h 1867105"/>
              <a:gd name="connsiteX103-8587" fmla="*/ 530225 w 1759489"/>
              <a:gd name="connsiteY103-8588" fmla="*/ 590550 h 1867105"/>
              <a:gd name="connsiteX104-8589" fmla="*/ 520700 w 1759489"/>
              <a:gd name="connsiteY104-8590" fmla="*/ 584200 h 1867105"/>
              <a:gd name="connsiteX105-8591" fmla="*/ 508000 w 1759489"/>
              <a:gd name="connsiteY105-8592" fmla="*/ 568325 h 1867105"/>
              <a:gd name="connsiteX106-8593" fmla="*/ 504825 w 1759489"/>
              <a:gd name="connsiteY106-8594" fmla="*/ 558800 h 1867105"/>
              <a:gd name="connsiteX107-8595" fmla="*/ 501650 w 1759489"/>
              <a:gd name="connsiteY107-8596" fmla="*/ 517525 h 1867105"/>
              <a:gd name="connsiteX108-8597" fmla="*/ 485775 w 1759489"/>
              <a:gd name="connsiteY108-8598" fmla="*/ 520700 h 1867105"/>
              <a:gd name="connsiteX109-8599" fmla="*/ 454025 w 1759489"/>
              <a:gd name="connsiteY109-8600" fmla="*/ 523875 h 1867105"/>
              <a:gd name="connsiteX110-8601" fmla="*/ 457200 w 1759489"/>
              <a:gd name="connsiteY110-8602" fmla="*/ 603250 h 1867105"/>
              <a:gd name="connsiteX111-8603" fmla="*/ 460375 w 1759489"/>
              <a:gd name="connsiteY111-8604" fmla="*/ 612775 h 1867105"/>
              <a:gd name="connsiteX112-8605" fmla="*/ 466725 w 1759489"/>
              <a:gd name="connsiteY112-8606" fmla="*/ 622300 h 1867105"/>
              <a:gd name="connsiteX113-8607" fmla="*/ 460375 w 1759489"/>
              <a:gd name="connsiteY113-8608" fmla="*/ 673100 h 1867105"/>
              <a:gd name="connsiteX114-8609" fmla="*/ 454025 w 1759489"/>
              <a:gd name="connsiteY114-8610" fmla="*/ 682625 h 1867105"/>
              <a:gd name="connsiteX115-8611" fmla="*/ 457200 w 1759489"/>
              <a:gd name="connsiteY115-8612" fmla="*/ 714375 h 1867105"/>
              <a:gd name="connsiteX116-8613" fmla="*/ 463550 w 1759489"/>
              <a:gd name="connsiteY116-8614" fmla="*/ 746125 h 1867105"/>
              <a:gd name="connsiteX117-8615" fmla="*/ 460375 w 1759489"/>
              <a:gd name="connsiteY117-8616" fmla="*/ 758825 h 1867105"/>
              <a:gd name="connsiteX118-8617" fmla="*/ 438150 w 1759489"/>
              <a:gd name="connsiteY118-8618" fmla="*/ 755650 h 1867105"/>
              <a:gd name="connsiteX119-8619" fmla="*/ 419100 w 1759489"/>
              <a:gd name="connsiteY119-8620" fmla="*/ 746125 h 1867105"/>
              <a:gd name="connsiteX120-8621" fmla="*/ 422275 w 1759489"/>
              <a:gd name="connsiteY120-8622" fmla="*/ 723900 h 1867105"/>
              <a:gd name="connsiteX121-8623" fmla="*/ 431800 w 1759489"/>
              <a:gd name="connsiteY121-8624" fmla="*/ 752475 h 1867105"/>
              <a:gd name="connsiteX122-8625" fmla="*/ 428625 w 1759489"/>
              <a:gd name="connsiteY122-8626" fmla="*/ 742950 h 1867105"/>
              <a:gd name="connsiteX123-8627" fmla="*/ 425450 w 1759489"/>
              <a:gd name="connsiteY123-8628" fmla="*/ 730250 h 1867105"/>
              <a:gd name="connsiteX124-8629" fmla="*/ 412750 w 1759489"/>
              <a:gd name="connsiteY124-8630" fmla="*/ 727075 h 1867105"/>
              <a:gd name="connsiteX125-8631" fmla="*/ 403225 w 1759489"/>
              <a:gd name="connsiteY125-8632" fmla="*/ 723900 h 1867105"/>
              <a:gd name="connsiteX126-8633" fmla="*/ 384175 w 1759489"/>
              <a:gd name="connsiteY126-8634" fmla="*/ 720725 h 1867105"/>
              <a:gd name="connsiteX127-8635" fmla="*/ 368300 w 1759489"/>
              <a:gd name="connsiteY127-8636" fmla="*/ 717550 h 1867105"/>
              <a:gd name="connsiteX128-8637" fmla="*/ 361950 w 1759489"/>
              <a:gd name="connsiteY128-8638" fmla="*/ 708025 h 1867105"/>
              <a:gd name="connsiteX129-8639" fmla="*/ 358775 w 1759489"/>
              <a:gd name="connsiteY129-8640" fmla="*/ 685800 h 1867105"/>
              <a:gd name="connsiteX130-8641" fmla="*/ 349250 w 1759489"/>
              <a:gd name="connsiteY130-8642" fmla="*/ 682625 h 1867105"/>
              <a:gd name="connsiteX131-8643" fmla="*/ 320675 w 1759489"/>
              <a:gd name="connsiteY131-8644" fmla="*/ 685800 h 1867105"/>
              <a:gd name="connsiteX132-8645" fmla="*/ 317500 w 1759489"/>
              <a:gd name="connsiteY132-8646" fmla="*/ 695325 h 1867105"/>
              <a:gd name="connsiteX133-8647" fmla="*/ 307975 w 1759489"/>
              <a:gd name="connsiteY133-8648" fmla="*/ 698500 h 1867105"/>
              <a:gd name="connsiteX134-8649" fmla="*/ 269875 w 1759489"/>
              <a:gd name="connsiteY134-8650" fmla="*/ 695325 h 1867105"/>
              <a:gd name="connsiteX135-8651" fmla="*/ 273050 w 1759489"/>
              <a:gd name="connsiteY135-8652" fmla="*/ 666750 h 1867105"/>
              <a:gd name="connsiteX136-8653" fmla="*/ 269875 w 1759489"/>
              <a:gd name="connsiteY136-8654" fmla="*/ 638175 h 1867105"/>
              <a:gd name="connsiteX137-8655" fmla="*/ 266700 w 1759489"/>
              <a:gd name="connsiteY137-8656" fmla="*/ 628650 h 1867105"/>
              <a:gd name="connsiteX138-8657" fmla="*/ 257175 w 1759489"/>
              <a:gd name="connsiteY138-8658" fmla="*/ 622300 h 1867105"/>
              <a:gd name="connsiteX139-8659" fmla="*/ 206375 w 1759489"/>
              <a:gd name="connsiteY139-8660" fmla="*/ 625475 h 1867105"/>
              <a:gd name="connsiteX140-8661" fmla="*/ 200025 w 1759489"/>
              <a:gd name="connsiteY140-8662" fmla="*/ 635000 h 1867105"/>
              <a:gd name="connsiteX141-8663" fmla="*/ 180975 w 1759489"/>
              <a:gd name="connsiteY141-8664" fmla="*/ 644525 h 1867105"/>
              <a:gd name="connsiteX142-8665" fmla="*/ 171450 w 1759489"/>
              <a:gd name="connsiteY142-8666" fmla="*/ 650875 h 1867105"/>
              <a:gd name="connsiteX143-8667" fmla="*/ 133350 w 1759489"/>
              <a:gd name="connsiteY143-8668" fmla="*/ 628650 h 1867105"/>
              <a:gd name="connsiteX144-8669" fmla="*/ 133350 w 1759489"/>
              <a:gd name="connsiteY144-8670" fmla="*/ 628650 h 1867105"/>
              <a:gd name="connsiteX145-8671" fmla="*/ 123825 w 1759489"/>
              <a:gd name="connsiteY145-8672" fmla="*/ 622300 h 1867105"/>
              <a:gd name="connsiteX146-8673" fmla="*/ 104775 w 1759489"/>
              <a:gd name="connsiteY146-8674" fmla="*/ 615950 h 1867105"/>
              <a:gd name="connsiteX147-8675" fmla="*/ 82550 w 1759489"/>
              <a:gd name="connsiteY147-8676" fmla="*/ 625475 h 1867105"/>
              <a:gd name="connsiteX148-8677" fmla="*/ 73025 w 1759489"/>
              <a:gd name="connsiteY148-8678" fmla="*/ 628650 h 1867105"/>
              <a:gd name="connsiteX149-8679" fmla="*/ 53975 w 1759489"/>
              <a:gd name="connsiteY149-8680" fmla="*/ 641350 h 1867105"/>
              <a:gd name="connsiteX150-8681" fmla="*/ 0 w 1759489"/>
              <a:gd name="connsiteY150-8682" fmla="*/ 647700 h 1867105"/>
              <a:gd name="connsiteX151-8683" fmla="*/ 3175 w 1759489"/>
              <a:gd name="connsiteY151-8684" fmla="*/ 660400 h 1867105"/>
              <a:gd name="connsiteX152-8685" fmla="*/ 41275 w 1759489"/>
              <a:gd name="connsiteY152-8686" fmla="*/ 663575 h 1867105"/>
              <a:gd name="connsiteX153-8687" fmla="*/ 60325 w 1759489"/>
              <a:gd name="connsiteY153-8688" fmla="*/ 673100 h 1867105"/>
              <a:gd name="connsiteX154-8689" fmla="*/ 79375 w 1759489"/>
              <a:gd name="connsiteY154-8690" fmla="*/ 688975 h 1867105"/>
              <a:gd name="connsiteX155-8691" fmla="*/ 82550 w 1759489"/>
              <a:gd name="connsiteY155-8692" fmla="*/ 698500 h 1867105"/>
              <a:gd name="connsiteX156-8693" fmla="*/ 88900 w 1759489"/>
              <a:gd name="connsiteY156-8694" fmla="*/ 708025 h 1867105"/>
              <a:gd name="connsiteX157-8695" fmla="*/ 85725 w 1759489"/>
              <a:gd name="connsiteY157-8696" fmla="*/ 733425 h 1867105"/>
              <a:gd name="connsiteX158-8697" fmla="*/ 60325 w 1759489"/>
              <a:gd name="connsiteY158-8698" fmla="*/ 730250 h 1867105"/>
              <a:gd name="connsiteX159-8699" fmla="*/ 57150 w 1759489"/>
              <a:gd name="connsiteY159-8700" fmla="*/ 717550 h 1867105"/>
              <a:gd name="connsiteX160-8701" fmla="*/ 53975 w 1759489"/>
              <a:gd name="connsiteY160-8702" fmla="*/ 708025 h 1867105"/>
              <a:gd name="connsiteX161-8703" fmla="*/ 34925 w 1759489"/>
              <a:gd name="connsiteY161-8704" fmla="*/ 698500 h 1867105"/>
              <a:gd name="connsiteX162-8705" fmla="*/ 9525 w 1759489"/>
              <a:gd name="connsiteY162-8706" fmla="*/ 701675 h 1867105"/>
              <a:gd name="connsiteX163-8707" fmla="*/ 6350 w 1759489"/>
              <a:gd name="connsiteY163-8708" fmla="*/ 723900 h 1867105"/>
              <a:gd name="connsiteX164-8709" fmla="*/ 19050 w 1759489"/>
              <a:gd name="connsiteY164-8710" fmla="*/ 758825 h 1867105"/>
              <a:gd name="connsiteX165-8711" fmla="*/ 28575 w 1759489"/>
              <a:gd name="connsiteY165-8712" fmla="*/ 777875 h 1867105"/>
              <a:gd name="connsiteX166-8713" fmla="*/ 38100 w 1759489"/>
              <a:gd name="connsiteY166-8714" fmla="*/ 787400 h 1867105"/>
              <a:gd name="connsiteX167-8715" fmla="*/ 50800 w 1759489"/>
              <a:gd name="connsiteY167-8716" fmla="*/ 790575 h 1867105"/>
              <a:gd name="connsiteX168-8717" fmla="*/ 66675 w 1759489"/>
              <a:gd name="connsiteY168-8718" fmla="*/ 787400 h 1867105"/>
              <a:gd name="connsiteX169-8719" fmla="*/ 73025 w 1759489"/>
              <a:gd name="connsiteY169-8720" fmla="*/ 774700 h 1867105"/>
              <a:gd name="connsiteX170-8721" fmla="*/ 82550 w 1759489"/>
              <a:gd name="connsiteY170-8722" fmla="*/ 806450 h 1867105"/>
              <a:gd name="connsiteX171-8723" fmla="*/ 88900 w 1759489"/>
              <a:gd name="connsiteY171-8724" fmla="*/ 815975 h 1867105"/>
              <a:gd name="connsiteX172-8725" fmla="*/ 92075 w 1759489"/>
              <a:gd name="connsiteY172-8726" fmla="*/ 828675 h 1867105"/>
              <a:gd name="connsiteX173-8727" fmla="*/ 139700 w 1759489"/>
              <a:gd name="connsiteY173-8728" fmla="*/ 844550 h 1867105"/>
              <a:gd name="connsiteX174-8729" fmla="*/ 152400 w 1759489"/>
              <a:gd name="connsiteY174-8730" fmla="*/ 850900 h 1867105"/>
              <a:gd name="connsiteX175-8731" fmla="*/ 161925 w 1759489"/>
              <a:gd name="connsiteY175-8732" fmla="*/ 857250 h 1867105"/>
              <a:gd name="connsiteX176-8733" fmla="*/ 174625 w 1759489"/>
              <a:gd name="connsiteY176-8734" fmla="*/ 860425 h 1867105"/>
              <a:gd name="connsiteX177-8735" fmla="*/ 184150 w 1759489"/>
              <a:gd name="connsiteY177-8736" fmla="*/ 866775 h 1867105"/>
              <a:gd name="connsiteX178-8737" fmla="*/ 174625 w 1759489"/>
              <a:gd name="connsiteY178-8738" fmla="*/ 873125 h 1867105"/>
              <a:gd name="connsiteX179-8739" fmla="*/ 158750 w 1759489"/>
              <a:gd name="connsiteY179-8740" fmla="*/ 876300 h 1867105"/>
              <a:gd name="connsiteX180-8741" fmla="*/ 161925 w 1759489"/>
              <a:gd name="connsiteY180-8742" fmla="*/ 923925 h 1867105"/>
              <a:gd name="connsiteX181-8743" fmla="*/ 165100 w 1759489"/>
              <a:gd name="connsiteY181-8744" fmla="*/ 933450 h 1867105"/>
              <a:gd name="connsiteX182-8745" fmla="*/ 174625 w 1759489"/>
              <a:gd name="connsiteY182-8746" fmla="*/ 930275 h 1867105"/>
              <a:gd name="connsiteX183-8747" fmla="*/ 177800 w 1759489"/>
              <a:gd name="connsiteY183-8748" fmla="*/ 920750 h 1867105"/>
              <a:gd name="connsiteX184-8749" fmla="*/ 196850 w 1759489"/>
              <a:gd name="connsiteY184-8750" fmla="*/ 914400 h 1867105"/>
              <a:gd name="connsiteX185-8751" fmla="*/ 215900 w 1759489"/>
              <a:gd name="connsiteY185-8752" fmla="*/ 904875 h 1867105"/>
              <a:gd name="connsiteX186-8753" fmla="*/ 222250 w 1759489"/>
              <a:gd name="connsiteY186-8754" fmla="*/ 914400 h 1867105"/>
              <a:gd name="connsiteX187-8755" fmla="*/ 241300 w 1759489"/>
              <a:gd name="connsiteY187-8756" fmla="*/ 952500 h 1867105"/>
              <a:gd name="connsiteX188-8757" fmla="*/ 250825 w 1759489"/>
              <a:gd name="connsiteY188-8758" fmla="*/ 955675 h 1867105"/>
              <a:gd name="connsiteX189-8759" fmla="*/ 254000 w 1759489"/>
              <a:gd name="connsiteY189-8760" fmla="*/ 987425 h 1867105"/>
              <a:gd name="connsiteX190-8761" fmla="*/ 257175 w 1759489"/>
              <a:gd name="connsiteY190-8762" fmla="*/ 1019175 h 1867105"/>
              <a:gd name="connsiteX191-8763" fmla="*/ 266700 w 1759489"/>
              <a:gd name="connsiteY191-8764" fmla="*/ 1028700 h 1867105"/>
              <a:gd name="connsiteX192-8765" fmla="*/ 282575 w 1759489"/>
              <a:gd name="connsiteY192-8766" fmla="*/ 1041400 h 1867105"/>
              <a:gd name="connsiteX193-8767" fmla="*/ 288925 w 1759489"/>
              <a:gd name="connsiteY193-8768" fmla="*/ 1050925 h 1867105"/>
              <a:gd name="connsiteX194-8769" fmla="*/ 298450 w 1759489"/>
              <a:gd name="connsiteY194-8770" fmla="*/ 1057275 h 1867105"/>
              <a:gd name="connsiteX195-8771" fmla="*/ 282575 w 1759489"/>
              <a:gd name="connsiteY195-8772" fmla="*/ 1073150 h 1867105"/>
              <a:gd name="connsiteX196-8773" fmla="*/ 269875 w 1759489"/>
              <a:gd name="connsiteY196-8774" fmla="*/ 1092200 h 1867105"/>
              <a:gd name="connsiteX197-8775" fmla="*/ 276225 w 1759489"/>
              <a:gd name="connsiteY197-8776" fmla="*/ 1127125 h 1867105"/>
              <a:gd name="connsiteX198-8777" fmla="*/ 288925 w 1759489"/>
              <a:gd name="connsiteY198-8778" fmla="*/ 1146175 h 1867105"/>
              <a:gd name="connsiteX199-8779" fmla="*/ 298450 w 1759489"/>
              <a:gd name="connsiteY199-8780" fmla="*/ 1149350 h 1867105"/>
              <a:gd name="connsiteX200-8781" fmla="*/ 314325 w 1759489"/>
              <a:gd name="connsiteY200-8782" fmla="*/ 1171575 h 1867105"/>
              <a:gd name="connsiteX201-8783" fmla="*/ 320675 w 1759489"/>
              <a:gd name="connsiteY201-8784" fmla="*/ 1181100 h 1867105"/>
              <a:gd name="connsiteX202-8785" fmla="*/ 330200 w 1759489"/>
              <a:gd name="connsiteY202-8786" fmla="*/ 1187450 h 1867105"/>
              <a:gd name="connsiteX203-8787" fmla="*/ 352425 w 1759489"/>
              <a:gd name="connsiteY203-8788" fmla="*/ 1209675 h 1867105"/>
              <a:gd name="connsiteX204-8789" fmla="*/ 365125 w 1759489"/>
              <a:gd name="connsiteY204-8790" fmla="*/ 1212850 h 1867105"/>
              <a:gd name="connsiteX205-8791" fmla="*/ 352425 w 1759489"/>
              <a:gd name="connsiteY205-8792" fmla="*/ 1241425 h 1867105"/>
              <a:gd name="connsiteX206-8793" fmla="*/ 349250 w 1759489"/>
              <a:gd name="connsiteY206-8794" fmla="*/ 1301750 h 1867105"/>
              <a:gd name="connsiteX207-8795" fmla="*/ 346075 w 1759489"/>
              <a:gd name="connsiteY207-8796" fmla="*/ 1311275 h 1867105"/>
              <a:gd name="connsiteX208-8797" fmla="*/ 342900 w 1759489"/>
              <a:gd name="connsiteY208-8798" fmla="*/ 1330325 h 1867105"/>
              <a:gd name="connsiteX209-8799" fmla="*/ 317500 w 1759489"/>
              <a:gd name="connsiteY209-8800" fmla="*/ 1333500 h 1867105"/>
              <a:gd name="connsiteX210-8801" fmla="*/ 320675 w 1759489"/>
              <a:gd name="connsiteY210-8802" fmla="*/ 1346200 h 1867105"/>
              <a:gd name="connsiteX211-8803" fmla="*/ 323850 w 1759489"/>
              <a:gd name="connsiteY211-8804" fmla="*/ 1362075 h 1867105"/>
              <a:gd name="connsiteX212-8805" fmla="*/ 333375 w 1759489"/>
              <a:gd name="connsiteY212-8806" fmla="*/ 1371600 h 1867105"/>
              <a:gd name="connsiteX213-8807" fmla="*/ 346075 w 1759489"/>
              <a:gd name="connsiteY213-8808" fmla="*/ 1387475 h 1867105"/>
              <a:gd name="connsiteX214-8809" fmla="*/ 371475 w 1759489"/>
              <a:gd name="connsiteY214-8810" fmla="*/ 1409700 h 1867105"/>
              <a:gd name="connsiteX215-8811" fmla="*/ 365125 w 1759489"/>
              <a:gd name="connsiteY215-8812" fmla="*/ 1450975 h 1867105"/>
              <a:gd name="connsiteX216-8813" fmla="*/ 361950 w 1759489"/>
              <a:gd name="connsiteY216-8814" fmla="*/ 1460500 h 1867105"/>
              <a:gd name="connsiteX217-8815" fmla="*/ 346075 w 1759489"/>
              <a:gd name="connsiteY217-8816" fmla="*/ 1403350 h 1867105"/>
              <a:gd name="connsiteX218-8817" fmla="*/ 330200 w 1759489"/>
              <a:gd name="connsiteY218-8818" fmla="*/ 1387475 h 1867105"/>
              <a:gd name="connsiteX219-8819" fmla="*/ 323850 w 1759489"/>
              <a:gd name="connsiteY219-8820" fmla="*/ 1400175 h 1867105"/>
              <a:gd name="connsiteX220-8821" fmla="*/ 314325 w 1759489"/>
              <a:gd name="connsiteY220-8822" fmla="*/ 1403350 h 1867105"/>
              <a:gd name="connsiteX221-8823" fmla="*/ 311150 w 1759489"/>
              <a:gd name="connsiteY221-8824" fmla="*/ 1425575 h 1867105"/>
              <a:gd name="connsiteX222-8825" fmla="*/ 301625 w 1759489"/>
              <a:gd name="connsiteY222-8826" fmla="*/ 1444625 h 1867105"/>
              <a:gd name="connsiteX223-8827" fmla="*/ 298450 w 1759489"/>
              <a:gd name="connsiteY223-8828" fmla="*/ 1454150 h 1867105"/>
              <a:gd name="connsiteX224-8829" fmla="*/ 292100 w 1759489"/>
              <a:gd name="connsiteY224-8830" fmla="*/ 1482725 h 1867105"/>
              <a:gd name="connsiteX225-8831" fmla="*/ 285750 w 1759489"/>
              <a:gd name="connsiteY225-8832" fmla="*/ 1492250 h 1867105"/>
              <a:gd name="connsiteX226-8833" fmla="*/ 276225 w 1759489"/>
              <a:gd name="connsiteY226-8834" fmla="*/ 1495425 h 1867105"/>
              <a:gd name="connsiteX227-8835" fmla="*/ 269875 w 1759489"/>
              <a:gd name="connsiteY227-8836" fmla="*/ 1504950 h 1867105"/>
              <a:gd name="connsiteX228-8837" fmla="*/ 273050 w 1759489"/>
              <a:gd name="connsiteY228-8838" fmla="*/ 1539875 h 1867105"/>
              <a:gd name="connsiteX229-8839" fmla="*/ 285750 w 1759489"/>
              <a:gd name="connsiteY229-8840" fmla="*/ 1558925 h 1867105"/>
              <a:gd name="connsiteX230-8841" fmla="*/ 288925 w 1759489"/>
              <a:gd name="connsiteY230-8842" fmla="*/ 1568450 h 1867105"/>
              <a:gd name="connsiteX231-8843" fmla="*/ 244475 w 1759489"/>
              <a:gd name="connsiteY231-8844" fmla="*/ 1571625 h 1867105"/>
              <a:gd name="connsiteX232-8845" fmla="*/ 241300 w 1759489"/>
              <a:gd name="connsiteY232-8846" fmla="*/ 1616075 h 1867105"/>
              <a:gd name="connsiteX233-8847" fmla="*/ 231775 w 1759489"/>
              <a:gd name="connsiteY233-8848" fmla="*/ 1622425 h 1867105"/>
              <a:gd name="connsiteX234-8849" fmla="*/ 225425 w 1759489"/>
              <a:gd name="connsiteY234-8850" fmla="*/ 1631950 h 1867105"/>
              <a:gd name="connsiteX235-8851" fmla="*/ 222250 w 1759489"/>
              <a:gd name="connsiteY235-8852" fmla="*/ 1663700 h 1867105"/>
              <a:gd name="connsiteX236-8853" fmla="*/ 209550 w 1759489"/>
              <a:gd name="connsiteY236-8854" fmla="*/ 1666875 h 1867105"/>
              <a:gd name="connsiteX237-8855" fmla="*/ 206375 w 1759489"/>
              <a:gd name="connsiteY237-8856" fmla="*/ 1676400 h 1867105"/>
              <a:gd name="connsiteX238-8857" fmla="*/ 203200 w 1759489"/>
              <a:gd name="connsiteY238-8858" fmla="*/ 1708150 h 1867105"/>
              <a:gd name="connsiteX239-8859" fmla="*/ 193675 w 1759489"/>
              <a:gd name="connsiteY239-8860" fmla="*/ 1714500 h 1867105"/>
              <a:gd name="connsiteX240-8861" fmla="*/ 168275 w 1759489"/>
              <a:gd name="connsiteY240-8862" fmla="*/ 1720850 h 1867105"/>
              <a:gd name="connsiteX241-8863" fmla="*/ 158750 w 1759489"/>
              <a:gd name="connsiteY241-8864" fmla="*/ 1755775 h 1867105"/>
              <a:gd name="connsiteX242-8865" fmla="*/ 146050 w 1759489"/>
              <a:gd name="connsiteY242-8866" fmla="*/ 1774825 h 1867105"/>
              <a:gd name="connsiteX243-8867" fmla="*/ 139700 w 1759489"/>
              <a:gd name="connsiteY243-8868" fmla="*/ 1784350 h 1867105"/>
              <a:gd name="connsiteX244-8869" fmla="*/ 155575 w 1759489"/>
              <a:gd name="connsiteY244-8870" fmla="*/ 1819275 h 1867105"/>
              <a:gd name="connsiteX245-8871" fmla="*/ 165100 w 1759489"/>
              <a:gd name="connsiteY245-8872" fmla="*/ 1838325 h 1867105"/>
              <a:gd name="connsiteX246-8873" fmla="*/ 174625 w 1759489"/>
              <a:gd name="connsiteY246-8874" fmla="*/ 1844675 h 1867105"/>
              <a:gd name="connsiteX247-8875" fmla="*/ 184150 w 1759489"/>
              <a:gd name="connsiteY247-8876" fmla="*/ 1847850 h 1867105"/>
              <a:gd name="connsiteX248-8877" fmla="*/ 190500 w 1759489"/>
              <a:gd name="connsiteY248-8878" fmla="*/ 1866900 h 1867105"/>
              <a:gd name="connsiteX249-8879" fmla="*/ 200025 w 1759489"/>
              <a:gd name="connsiteY249-8880" fmla="*/ 1863725 h 1867105"/>
              <a:gd name="connsiteX250-8881" fmla="*/ 228600 w 1759489"/>
              <a:gd name="connsiteY250-8882" fmla="*/ 1847850 h 1867105"/>
              <a:gd name="connsiteX251-8883" fmla="*/ 254000 w 1759489"/>
              <a:gd name="connsiteY251-8884" fmla="*/ 1825625 h 1867105"/>
              <a:gd name="connsiteX252-8885" fmla="*/ 263525 w 1759489"/>
              <a:gd name="connsiteY252-8886" fmla="*/ 1819275 h 1867105"/>
              <a:gd name="connsiteX253-8887" fmla="*/ 273050 w 1759489"/>
              <a:gd name="connsiteY253-8888" fmla="*/ 1812925 h 1867105"/>
              <a:gd name="connsiteX254-8889" fmla="*/ 282575 w 1759489"/>
              <a:gd name="connsiteY254-8890" fmla="*/ 1809750 h 1867105"/>
              <a:gd name="connsiteX255-8891" fmla="*/ 292100 w 1759489"/>
              <a:gd name="connsiteY255-8892" fmla="*/ 1803400 h 1867105"/>
              <a:gd name="connsiteX256-8893" fmla="*/ 311150 w 1759489"/>
              <a:gd name="connsiteY256-8894" fmla="*/ 1797050 h 1867105"/>
              <a:gd name="connsiteX257-8895" fmla="*/ 320675 w 1759489"/>
              <a:gd name="connsiteY257-8896" fmla="*/ 1793875 h 1867105"/>
              <a:gd name="connsiteX258-8897" fmla="*/ 349250 w 1759489"/>
              <a:gd name="connsiteY258-8898" fmla="*/ 1778000 h 1867105"/>
              <a:gd name="connsiteX259-8899" fmla="*/ 355600 w 1759489"/>
              <a:gd name="connsiteY259-8900" fmla="*/ 1765300 h 1867105"/>
              <a:gd name="connsiteX260-8901" fmla="*/ 358775 w 1759489"/>
              <a:gd name="connsiteY260-8902" fmla="*/ 1755775 h 1867105"/>
              <a:gd name="connsiteX261-8903" fmla="*/ 387350 w 1759489"/>
              <a:gd name="connsiteY261-8904" fmla="*/ 1739900 h 1867105"/>
              <a:gd name="connsiteX262-8905" fmla="*/ 403225 w 1759489"/>
              <a:gd name="connsiteY262-8906" fmla="*/ 1720850 h 1867105"/>
              <a:gd name="connsiteX263-8907" fmla="*/ 409575 w 1759489"/>
              <a:gd name="connsiteY263-8908" fmla="*/ 1711325 h 1867105"/>
              <a:gd name="connsiteX264-8909" fmla="*/ 428625 w 1759489"/>
              <a:gd name="connsiteY264-8910" fmla="*/ 1701800 h 1867105"/>
              <a:gd name="connsiteX265-8911" fmla="*/ 434975 w 1759489"/>
              <a:gd name="connsiteY265-8912" fmla="*/ 1689100 h 1867105"/>
              <a:gd name="connsiteX266-8913" fmla="*/ 444500 w 1759489"/>
              <a:gd name="connsiteY266-8914" fmla="*/ 1685925 h 1867105"/>
              <a:gd name="connsiteX267-8915" fmla="*/ 463550 w 1759489"/>
              <a:gd name="connsiteY267-8916" fmla="*/ 1673225 h 1867105"/>
              <a:gd name="connsiteX268-8917" fmla="*/ 473075 w 1759489"/>
              <a:gd name="connsiteY268-8918" fmla="*/ 1666875 h 1867105"/>
              <a:gd name="connsiteX269-8919" fmla="*/ 479425 w 1759489"/>
              <a:gd name="connsiteY269-8920" fmla="*/ 1657350 h 1867105"/>
              <a:gd name="connsiteX270-8921" fmla="*/ 488950 w 1759489"/>
              <a:gd name="connsiteY270-8922" fmla="*/ 1651000 h 1867105"/>
              <a:gd name="connsiteX271-8923" fmla="*/ 501650 w 1759489"/>
              <a:gd name="connsiteY271-8924" fmla="*/ 1631950 h 1867105"/>
              <a:gd name="connsiteX272-8925" fmla="*/ 508000 w 1759489"/>
              <a:gd name="connsiteY272-8926" fmla="*/ 1622425 h 1867105"/>
              <a:gd name="connsiteX273-8927" fmla="*/ 523875 w 1759489"/>
              <a:gd name="connsiteY273-8928" fmla="*/ 1593850 h 1867105"/>
              <a:gd name="connsiteX274-8929" fmla="*/ 530225 w 1759489"/>
              <a:gd name="connsiteY274-8930" fmla="*/ 1584325 h 1867105"/>
              <a:gd name="connsiteX275-8931" fmla="*/ 546100 w 1759489"/>
              <a:gd name="connsiteY275-8932" fmla="*/ 1555750 h 1867105"/>
              <a:gd name="connsiteX276-8933" fmla="*/ 555625 w 1759489"/>
              <a:gd name="connsiteY276-8934" fmla="*/ 1549400 h 1867105"/>
              <a:gd name="connsiteX277-8935" fmla="*/ 574675 w 1759489"/>
              <a:gd name="connsiteY277-8936" fmla="*/ 1533525 h 1867105"/>
              <a:gd name="connsiteX278-8937" fmla="*/ 581025 w 1759489"/>
              <a:gd name="connsiteY278-8938" fmla="*/ 1524000 h 1867105"/>
              <a:gd name="connsiteX279-8939" fmla="*/ 590550 w 1759489"/>
              <a:gd name="connsiteY279-8940" fmla="*/ 1517650 h 1867105"/>
              <a:gd name="connsiteX280-8941" fmla="*/ 593725 w 1759489"/>
              <a:gd name="connsiteY280-8942" fmla="*/ 1504950 h 1867105"/>
              <a:gd name="connsiteX281-8943" fmla="*/ 600075 w 1759489"/>
              <a:gd name="connsiteY281-8944" fmla="*/ 1495425 h 1867105"/>
              <a:gd name="connsiteX282-8945" fmla="*/ 603250 w 1759489"/>
              <a:gd name="connsiteY282-8946" fmla="*/ 1485900 h 1867105"/>
              <a:gd name="connsiteX283-8947" fmla="*/ 615950 w 1759489"/>
              <a:gd name="connsiteY283-8948" fmla="*/ 1466850 h 1867105"/>
              <a:gd name="connsiteX284-8949" fmla="*/ 619125 w 1759489"/>
              <a:gd name="connsiteY284-8950" fmla="*/ 1457325 h 1867105"/>
              <a:gd name="connsiteX285-8951" fmla="*/ 631825 w 1759489"/>
              <a:gd name="connsiteY285-8952" fmla="*/ 1438275 h 1867105"/>
              <a:gd name="connsiteX286-8953" fmla="*/ 635000 w 1759489"/>
              <a:gd name="connsiteY286-8954" fmla="*/ 1428750 h 1867105"/>
              <a:gd name="connsiteX287-8955" fmla="*/ 644525 w 1759489"/>
              <a:gd name="connsiteY287-8956" fmla="*/ 1425575 h 1867105"/>
              <a:gd name="connsiteX288-8957" fmla="*/ 650875 w 1759489"/>
              <a:gd name="connsiteY288-8958" fmla="*/ 1416050 h 1867105"/>
              <a:gd name="connsiteX289-8959" fmla="*/ 654050 w 1759489"/>
              <a:gd name="connsiteY289-8960" fmla="*/ 1406525 h 1867105"/>
              <a:gd name="connsiteX290-8961" fmla="*/ 663575 w 1759489"/>
              <a:gd name="connsiteY290-8962" fmla="*/ 1397000 h 1867105"/>
              <a:gd name="connsiteX291-8963" fmla="*/ 673100 w 1759489"/>
              <a:gd name="connsiteY291-8964" fmla="*/ 1377950 h 1867105"/>
              <a:gd name="connsiteX292-8965" fmla="*/ 679450 w 1759489"/>
              <a:gd name="connsiteY292-8966" fmla="*/ 1368425 h 1867105"/>
              <a:gd name="connsiteX293-8967" fmla="*/ 685800 w 1759489"/>
              <a:gd name="connsiteY293-8968" fmla="*/ 1349375 h 1867105"/>
              <a:gd name="connsiteX294-8969" fmla="*/ 695325 w 1759489"/>
              <a:gd name="connsiteY294-8970" fmla="*/ 1320800 h 1867105"/>
              <a:gd name="connsiteX295-8971" fmla="*/ 698500 w 1759489"/>
              <a:gd name="connsiteY295-8972" fmla="*/ 1311275 h 1867105"/>
              <a:gd name="connsiteX296-8973" fmla="*/ 701675 w 1759489"/>
              <a:gd name="connsiteY296-8974" fmla="*/ 1301750 h 1867105"/>
              <a:gd name="connsiteX297-8975" fmla="*/ 708025 w 1759489"/>
              <a:gd name="connsiteY297-8976" fmla="*/ 1292225 h 1867105"/>
              <a:gd name="connsiteX298-8977" fmla="*/ 714375 w 1759489"/>
              <a:gd name="connsiteY298-8978" fmla="*/ 1266825 h 1867105"/>
              <a:gd name="connsiteX299-8979" fmla="*/ 717550 w 1759489"/>
              <a:gd name="connsiteY299-8980" fmla="*/ 1257300 h 1867105"/>
              <a:gd name="connsiteX300-8981" fmla="*/ 723900 w 1759489"/>
              <a:gd name="connsiteY300-8982" fmla="*/ 1247775 h 1867105"/>
              <a:gd name="connsiteX301-8983" fmla="*/ 736600 w 1759489"/>
              <a:gd name="connsiteY301-8984" fmla="*/ 1228725 h 1867105"/>
              <a:gd name="connsiteX302-8985" fmla="*/ 762000 w 1759489"/>
              <a:gd name="connsiteY302-8986" fmla="*/ 1222375 h 1867105"/>
              <a:gd name="connsiteX303-8987" fmla="*/ 879475 w 1759489"/>
              <a:gd name="connsiteY303-8988" fmla="*/ 1228725 h 1867105"/>
              <a:gd name="connsiteX304-8989" fmla="*/ 892175 w 1759489"/>
              <a:gd name="connsiteY304-8990" fmla="*/ 1231900 h 1867105"/>
              <a:gd name="connsiteX305-8991" fmla="*/ 908050 w 1759489"/>
              <a:gd name="connsiteY305-8992" fmla="*/ 1247775 h 1867105"/>
              <a:gd name="connsiteX306-8993" fmla="*/ 917575 w 1759489"/>
              <a:gd name="connsiteY306-8994" fmla="*/ 1254125 h 1867105"/>
              <a:gd name="connsiteX307-8995" fmla="*/ 927100 w 1759489"/>
              <a:gd name="connsiteY307-8996" fmla="*/ 1263650 h 1867105"/>
              <a:gd name="connsiteX308-8997" fmla="*/ 946150 w 1759489"/>
              <a:gd name="connsiteY308-8998" fmla="*/ 1276350 h 1867105"/>
              <a:gd name="connsiteX309-8999" fmla="*/ 962025 w 1759489"/>
              <a:gd name="connsiteY309-9000" fmla="*/ 1292225 h 1867105"/>
              <a:gd name="connsiteX310-9001" fmla="*/ 968375 w 1759489"/>
              <a:gd name="connsiteY310-9002" fmla="*/ 1301750 h 1867105"/>
              <a:gd name="connsiteX311-9003" fmla="*/ 977900 w 1759489"/>
              <a:gd name="connsiteY311-9004" fmla="*/ 1308100 h 1867105"/>
              <a:gd name="connsiteX312-9005" fmla="*/ 1000125 w 1759489"/>
              <a:gd name="connsiteY312-9006" fmla="*/ 1320800 h 1867105"/>
              <a:gd name="connsiteX313-9007" fmla="*/ 1012825 w 1759489"/>
              <a:gd name="connsiteY313-9008" fmla="*/ 1339850 h 1867105"/>
              <a:gd name="connsiteX314-9009" fmla="*/ 1019175 w 1759489"/>
              <a:gd name="connsiteY314-9010" fmla="*/ 1349375 h 1867105"/>
              <a:gd name="connsiteX315-9011" fmla="*/ 1028700 w 1759489"/>
              <a:gd name="connsiteY315-9012" fmla="*/ 1368425 h 1867105"/>
              <a:gd name="connsiteX316-9013" fmla="*/ 1038225 w 1759489"/>
              <a:gd name="connsiteY316-9014" fmla="*/ 1371600 h 1867105"/>
              <a:gd name="connsiteX317-9015" fmla="*/ 1054100 w 1759489"/>
              <a:gd name="connsiteY317-9016" fmla="*/ 1384300 h 1867105"/>
              <a:gd name="connsiteX318-9017" fmla="*/ 1060450 w 1759489"/>
              <a:gd name="connsiteY318-9018" fmla="*/ 1393825 h 1867105"/>
              <a:gd name="connsiteX319-9019" fmla="*/ 1130300 w 1759489"/>
              <a:gd name="connsiteY319-9020" fmla="*/ 1390650 h 1867105"/>
              <a:gd name="connsiteX320-9021" fmla="*/ 1136650 w 1759489"/>
              <a:gd name="connsiteY320-9022" fmla="*/ 1381125 h 1867105"/>
              <a:gd name="connsiteX321-9023" fmla="*/ 1146175 w 1759489"/>
              <a:gd name="connsiteY321-9024" fmla="*/ 1374775 h 1867105"/>
              <a:gd name="connsiteX322-9025" fmla="*/ 1152525 w 1759489"/>
              <a:gd name="connsiteY322-9026" fmla="*/ 1365250 h 1867105"/>
              <a:gd name="connsiteX323-9027" fmla="*/ 1168400 w 1759489"/>
              <a:gd name="connsiteY323-9028" fmla="*/ 1362075 h 1867105"/>
              <a:gd name="connsiteX324-9029" fmla="*/ 1177925 w 1759489"/>
              <a:gd name="connsiteY324-9030" fmla="*/ 1358900 h 1867105"/>
              <a:gd name="connsiteX325-9031" fmla="*/ 1244600 w 1759489"/>
              <a:gd name="connsiteY325-9032" fmla="*/ 1346200 h 1867105"/>
              <a:gd name="connsiteX326-9033" fmla="*/ 1254125 w 1759489"/>
              <a:gd name="connsiteY326-9034" fmla="*/ 1343025 h 1867105"/>
              <a:gd name="connsiteX327-9035" fmla="*/ 1273175 w 1759489"/>
              <a:gd name="connsiteY327-9036" fmla="*/ 1330325 h 1867105"/>
              <a:gd name="connsiteX328-9037" fmla="*/ 1279525 w 1759489"/>
              <a:gd name="connsiteY328-9038" fmla="*/ 1320800 h 1867105"/>
              <a:gd name="connsiteX329-9039" fmla="*/ 1311275 w 1759489"/>
              <a:gd name="connsiteY329-9040" fmla="*/ 1330325 h 1867105"/>
              <a:gd name="connsiteX330-9041" fmla="*/ 1323975 w 1759489"/>
              <a:gd name="connsiteY330-9042" fmla="*/ 1333500 h 1867105"/>
              <a:gd name="connsiteX331-9043" fmla="*/ 1365250 w 1759489"/>
              <a:gd name="connsiteY331-9044" fmla="*/ 1339850 h 1867105"/>
              <a:gd name="connsiteX332-9045" fmla="*/ 1371600 w 1759489"/>
              <a:gd name="connsiteY332-9046" fmla="*/ 1349375 h 1867105"/>
              <a:gd name="connsiteX333-9047" fmla="*/ 1381125 w 1759489"/>
              <a:gd name="connsiteY333-9048" fmla="*/ 1368425 h 1867105"/>
              <a:gd name="connsiteX334-9049" fmla="*/ 1390650 w 1759489"/>
              <a:gd name="connsiteY334-9050" fmla="*/ 1371600 h 1867105"/>
              <a:gd name="connsiteX335-9051" fmla="*/ 1425575 w 1759489"/>
              <a:gd name="connsiteY335-9052" fmla="*/ 1368425 h 1867105"/>
              <a:gd name="connsiteX336-9053" fmla="*/ 1428750 w 1759489"/>
              <a:gd name="connsiteY336-9054" fmla="*/ 1358900 h 1867105"/>
              <a:gd name="connsiteX337-9055" fmla="*/ 1438275 w 1759489"/>
              <a:gd name="connsiteY337-9056" fmla="*/ 1355725 h 1867105"/>
              <a:gd name="connsiteX338-9057" fmla="*/ 1447800 w 1759489"/>
              <a:gd name="connsiteY338-9058" fmla="*/ 1336675 h 1867105"/>
              <a:gd name="connsiteX339-9059" fmla="*/ 1457325 w 1759489"/>
              <a:gd name="connsiteY339-9060" fmla="*/ 1333500 h 1867105"/>
              <a:gd name="connsiteX340-9061" fmla="*/ 1476375 w 1759489"/>
              <a:gd name="connsiteY340-9062" fmla="*/ 1320800 h 1867105"/>
              <a:gd name="connsiteX341-9063" fmla="*/ 1485900 w 1759489"/>
              <a:gd name="connsiteY341-9064" fmla="*/ 1317625 h 1867105"/>
              <a:gd name="connsiteX342-9065" fmla="*/ 1504950 w 1759489"/>
              <a:gd name="connsiteY342-9066" fmla="*/ 1304925 h 1867105"/>
              <a:gd name="connsiteX343-9067" fmla="*/ 1514475 w 1759489"/>
              <a:gd name="connsiteY343-9068" fmla="*/ 1301750 h 1867105"/>
              <a:gd name="connsiteX344-9069" fmla="*/ 1533525 w 1759489"/>
              <a:gd name="connsiteY344-9070" fmla="*/ 1285875 h 1867105"/>
              <a:gd name="connsiteX345-9071" fmla="*/ 1536700 w 1759489"/>
              <a:gd name="connsiteY345-9072" fmla="*/ 1273175 h 1867105"/>
              <a:gd name="connsiteX346-9073" fmla="*/ 1565275 w 1759489"/>
              <a:gd name="connsiteY346-9074" fmla="*/ 1250950 h 1867105"/>
              <a:gd name="connsiteX347-9075" fmla="*/ 1593850 w 1759489"/>
              <a:gd name="connsiteY347-9076" fmla="*/ 1250950 h 1867105"/>
              <a:gd name="connsiteX348-9077" fmla="*/ 1635125 w 1759489"/>
              <a:gd name="connsiteY348-9078" fmla="*/ 1238250 h 1867105"/>
              <a:gd name="connsiteX349-9079" fmla="*/ 1641475 w 1759489"/>
              <a:gd name="connsiteY349-9080" fmla="*/ 1206500 h 1867105"/>
              <a:gd name="connsiteX350-9081" fmla="*/ 1654175 w 1759489"/>
              <a:gd name="connsiteY350-9082" fmla="*/ 1162050 h 1867105"/>
              <a:gd name="connsiteX351-9083" fmla="*/ 1663700 w 1759489"/>
              <a:gd name="connsiteY351-9084" fmla="*/ 1092200 h 1867105"/>
              <a:gd name="connsiteX352-9085" fmla="*/ 1673225 w 1759489"/>
              <a:gd name="connsiteY352-9086" fmla="*/ 1073150 h 1867105"/>
              <a:gd name="connsiteX353-9087" fmla="*/ 1676400 w 1759489"/>
              <a:gd name="connsiteY353-9088" fmla="*/ 1063625 h 1867105"/>
              <a:gd name="connsiteX354-9089" fmla="*/ 1682750 w 1759489"/>
              <a:gd name="connsiteY354-9090" fmla="*/ 1054100 h 1867105"/>
              <a:gd name="connsiteX355-9091" fmla="*/ 1698625 w 1759489"/>
              <a:gd name="connsiteY355-9092" fmla="*/ 1028700 h 1867105"/>
              <a:gd name="connsiteX356-9093" fmla="*/ 1708150 w 1759489"/>
              <a:gd name="connsiteY356-9094" fmla="*/ 1006475 h 1867105"/>
              <a:gd name="connsiteX357-9095" fmla="*/ 1720850 w 1759489"/>
              <a:gd name="connsiteY357-9096" fmla="*/ 987425 h 1867105"/>
              <a:gd name="connsiteX358-9097" fmla="*/ 1730375 w 1759489"/>
              <a:gd name="connsiteY358-9098" fmla="*/ 981075 h 1867105"/>
              <a:gd name="connsiteX359-9099" fmla="*/ 1746250 w 1759489"/>
              <a:gd name="connsiteY359-9100" fmla="*/ 958850 h 1867105"/>
              <a:gd name="connsiteX360-9101" fmla="*/ 1758950 w 1759489"/>
              <a:gd name="connsiteY360-9102" fmla="*/ 949325 h 1867105"/>
              <a:gd name="connsiteX361-9103" fmla="*/ 1755775 w 1759489"/>
              <a:gd name="connsiteY361-9104" fmla="*/ 914400 h 1867105"/>
              <a:gd name="connsiteX362-9105" fmla="*/ 1730375 w 1759489"/>
              <a:gd name="connsiteY362-9106" fmla="*/ 908050 h 1867105"/>
              <a:gd name="connsiteX363-9107" fmla="*/ 1711325 w 1759489"/>
              <a:gd name="connsiteY363-9108" fmla="*/ 898525 h 1867105"/>
              <a:gd name="connsiteX364-9109" fmla="*/ 1701800 w 1759489"/>
              <a:gd name="connsiteY364-9110" fmla="*/ 895350 h 1867105"/>
              <a:gd name="connsiteX365-9111" fmla="*/ 1682750 w 1759489"/>
              <a:gd name="connsiteY365-9112" fmla="*/ 876300 h 1867105"/>
              <a:gd name="connsiteX366-9113" fmla="*/ 1670050 w 1759489"/>
              <a:gd name="connsiteY366-9114" fmla="*/ 857250 h 1867105"/>
              <a:gd name="connsiteX367-9115" fmla="*/ 1663700 w 1759489"/>
              <a:gd name="connsiteY367-9116" fmla="*/ 831850 h 1867105"/>
              <a:gd name="connsiteX368-9117" fmla="*/ 1654175 w 1759489"/>
              <a:gd name="connsiteY368-9118" fmla="*/ 828675 h 1867105"/>
              <a:gd name="connsiteX369-9119" fmla="*/ 1657350 w 1759489"/>
              <a:gd name="connsiteY369-9120" fmla="*/ 812800 h 1867105"/>
              <a:gd name="connsiteX370-9121" fmla="*/ 1625600 w 1759489"/>
              <a:gd name="connsiteY370-9122" fmla="*/ 796925 h 1867105"/>
              <a:gd name="connsiteX371-9123" fmla="*/ 1609725 w 1759489"/>
              <a:gd name="connsiteY371-9124" fmla="*/ 796925 h 1867105"/>
              <a:gd name="connsiteX372-9125" fmla="*/ 1565275 w 1759489"/>
              <a:gd name="connsiteY372-9126" fmla="*/ 803275 h 1867105"/>
              <a:gd name="connsiteX373-9127" fmla="*/ 1555750 w 1759489"/>
              <a:gd name="connsiteY373-9128" fmla="*/ 762000 h 1867105"/>
              <a:gd name="connsiteX374-9129" fmla="*/ 1565275 w 1759489"/>
              <a:gd name="connsiteY374-9130" fmla="*/ 758825 h 1867105"/>
              <a:gd name="connsiteX375-9131" fmla="*/ 1558925 w 1759489"/>
              <a:gd name="connsiteY375-9132" fmla="*/ 749300 h 1867105"/>
              <a:gd name="connsiteX376-9133" fmla="*/ 1555750 w 1759489"/>
              <a:gd name="connsiteY376-9134" fmla="*/ 736600 h 1867105"/>
              <a:gd name="connsiteX377-9135" fmla="*/ 1549400 w 1759489"/>
              <a:gd name="connsiteY377-9136" fmla="*/ 708025 h 1867105"/>
              <a:gd name="connsiteX378-9137" fmla="*/ 1543050 w 1759489"/>
              <a:gd name="connsiteY378-9138" fmla="*/ 698500 h 1867105"/>
              <a:gd name="connsiteX379-9139" fmla="*/ 1539875 w 1759489"/>
              <a:gd name="connsiteY379-9140" fmla="*/ 688975 h 1867105"/>
              <a:gd name="connsiteX380-9141" fmla="*/ 1533525 w 1759489"/>
              <a:gd name="connsiteY380-9142" fmla="*/ 679450 h 1867105"/>
              <a:gd name="connsiteX381-9143" fmla="*/ 1527175 w 1759489"/>
              <a:gd name="connsiteY381-9144" fmla="*/ 666750 h 1867105"/>
              <a:gd name="connsiteX382-9145" fmla="*/ 1530350 w 1759489"/>
              <a:gd name="connsiteY382-9146" fmla="*/ 615950 h 1867105"/>
              <a:gd name="connsiteX383-9147" fmla="*/ 1533525 w 1759489"/>
              <a:gd name="connsiteY383-9148" fmla="*/ 606425 h 1867105"/>
              <a:gd name="connsiteX384-9149" fmla="*/ 1546225 w 1759489"/>
              <a:gd name="connsiteY384-9150" fmla="*/ 603250 h 1867105"/>
              <a:gd name="connsiteX385-9151" fmla="*/ 1552575 w 1759489"/>
              <a:gd name="connsiteY385-9152" fmla="*/ 593725 h 1867105"/>
              <a:gd name="connsiteX386-9153" fmla="*/ 1555750 w 1759489"/>
              <a:gd name="connsiteY386-9154" fmla="*/ 581025 h 1867105"/>
              <a:gd name="connsiteX387-9155" fmla="*/ 1558925 w 1759489"/>
              <a:gd name="connsiteY387-9156" fmla="*/ 571500 h 1867105"/>
              <a:gd name="connsiteX388-9157" fmla="*/ 1555750 w 1759489"/>
              <a:gd name="connsiteY388-9158" fmla="*/ 549275 h 1867105"/>
              <a:gd name="connsiteX389-9159" fmla="*/ 1520825 w 1759489"/>
              <a:gd name="connsiteY389-9160" fmla="*/ 539750 h 1867105"/>
              <a:gd name="connsiteX390-9161" fmla="*/ 1504950 w 1759489"/>
              <a:gd name="connsiteY390-9162" fmla="*/ 523875 h 1867105"/>
              <a:gd name="connsiteX391-9163" fmla="*/ 1517650 w 1759489"/>
              <a:gd name="connsiteY391-9164" fmla="*/ 514350 h 1867105"/>
              <a:gd name="connsiteX392-9165" fmla="*/ 1520825 w 1759489"/>
              <a:gd name="connsiteY392-9166" fmla="*/ 504825 h 1867105"/>
              <a:gd name="connsiteX393-9167" fmla="*/ 1539875 w 1759489"/>
              <a:gd name="connsiteY393-9168" fmla="*/ 498475 h 1867105"/>
              <a:gd name="connsiteX394-9169" fmla="*/ 1552575 w 1759489"/>
              <a:gd name="connsiteY394-9170" fmla="*/ 476250 h 1867105"/>
              <a:gd name="connsiteX395-9171" fmla="*/ 1558925 w 1759489"/>
              <a:gd name="connsiteY395-9172" fmla="*/ 466725 h 1867105"/>
              <a:gd name="connsiteX396-9173" fmla="*/ 1562100 w 1759489"/>
              <a:gd name="connsiteY396-9174" fmla="*/ 457200 h 1867105"/>
              <a:gd name="connsiteX397-9175" fmla="*/ 1568450 w 1759489"/>
              <a:gd name="connsiteY397-9176" fmla="*/ 434975 h 1867105"/>
              <a:gd name="connsiteX398-9177" fmla="*/ 1565275 w 1759489"/>
              <a:gd name="connsiteY398-9178" fmla="*/ 393700 h 1867105"/>
              <a:gd name="connsiteX399-9179" fmla="*/ 1562100 w 1759489"/>
              <a:gd name="connsiteY399-9180" fmla="*/ 384175 h 1867105"/>
              <a:gd name="connsiteX400-9181" fmla="*/ 1581150 w 1759489"/>
              <a:gd name="connsiteY400-9182" fmla="*/ 330200 h 1867105"/>
              <a:gd name="connsiteX401-9183" fmla="*/ 1679575 w 1759489"/>
              <a:gd name="connsiteY401-9184" fmla="*/ 320675 h 1867105"/>
              <a:gd name="connsiteX402-9185" fmla="*/ 1698625 w 1759489"/>
              <a:gd name="connsiteY402-9186" fmla="*/ 311150 h 1867105"/>
              <a:gd name="connsiteX403-9187" fmla="*/ 1708150 w 1759489"/>
              <a:gd name="connsiteY403-9188" fmla="*/ 307975 h 1867105"/>
              <a:gd name="connsiteX404-9189" fmla="*/ 1724025 w 1759489"/>
              <a:gd name="connsiteY404-9190" fmla="*/ 301625 h 1867105"/>
              <a:gd name="connsiteX405-9191" fmla="*/ 1739900 w 1759489"/>
              <a:gd name="connsiteY405-9192" fmla="*/ 282575 h 1867105"/>
              <a:gd name="connsiteX406-9193" fmla="*/ 1736725 w 1759489"/>
              <a:gd name="connsiteY406-9194" fmla="*/ 273050 h 1867105"/>
              <a:gd name="connsiteX407-9195" fmla="*/ 1704975 w 1759489"/>
              <a:gd name="connsiteY407-9196" fmla="*/ 266700 h 1867105"/>
              <a:gd name="connsiteX408-9197" fmla="*/ 1701800 w 1759489"/>
              <a:gd name="connsiteY408-9198" fmla="*/ 254000 h 1867105"/>
              <a:gd name="connsiteX409-9199" fmla="*/ 1698625 w 1759489"/>
              <a:gd name="connsiteY409-9200" fmla="*/ 238125 h 1867105"/>
              <a:gd name="connsiteX410-9201" fmla="*/ 1689100 w 1759489"/>
              <a:gd name="connsiteY410-9202" fmla="*/ 225425 h 1867105"/>
              <a:gd name="connsiteX411-9203" fmla="*/ 1682750 w 1759489"/>
              <a:gd name="connsiteY411-9204" fmla="*/ 215900 h 1867105"/>
              <a:gd name="connsiteX412-9205" fmla="*/ 1692275 w 1759489"/>
              <a:gd name="connsiteY412-9206" fmla="*/ 180975 h 1867105"/>
              <a:gd name="connsiteX413-9207" fmla="*/ 1727200 w 1759489"/>
              <a:gd name="connsiteY413-9208" fmla="*/ 174625 h 1867105"/>
              <a:gd name="connsiteX414-9209" fmla="*/ 1746250 w 1759489"/>
              <a:gd name="connsiteY414-9210" fmla="*/ 171450 h 1867105"/>
              <a:gd name="connsiteX415-9211" fmla="*/ 1758950 w 1759489"/>
              <a:gd name="connsiteY415-9212" fmla="*/ 127000 h 1867105"/>
              <a:gd name="connsiteX416-9213" fmla="*/ 1752600 w 1759489"/>
              <a:gd name="connsiteY416-9214" fmla="*/ 101600 h 1867105"/>
              <a:gd name="connsiteX417-9215" fmla="*/ 1755775 w 1759489"/>
              <a:gd name="connsiteY417-9216" fmla="*/ 88900 h 1867105"/>
              <a:gd name="connsiteX418-9217" fmla="*/ 1758950 w 1759489"/>
              <a:gd name="connsiteY418-9218" fmla="*/ 76200 h 1867105"/>
              <a:gd name="connsiteX0-9219" fmla="*/ 1758950 w 1759489"/>
              <a:gd name="connsiteY0-9220" fmla="*/ 76200 h 1867105"/>
              <a:gd name="connsiteX1-9221" fmla="*/ 1755775 w 1759489"/>
              <a:gd name="connsiteY1-9222" fmla="*/ 60325 h 1867105"/>
              <a:gd name="connsiteX2-9223" fmla="*/ 1749425 w 1759489"/>
              <a:gd name="connsiteY2-9224" fmla="*/ 50800 h 1867105"/>
              <a:gd name="connsiteX3-9225" fmla="*/ 1746250 w 1759489"/>
              <a:gd name="connsiteY3-9226" fmla="*/ 41275 h 1867105"/>
              <a:gd name="connsiteX4-9227" fmla="*/ 1739900 w 1759489"/>
              <a:gd name="connsiteY4-9228" fmla="*/ 31750 h 1867105"/>
              <a:gd name="connsiteX5-9229" fmla="*/ 1724025 w 1759489"/>
              <a:gd name="connsiteY5-9230" fmla="*/ 3175 h 1867105"/>
              <a:gd name="connsiteX6-9231" fmla="*/ 1714500 w 1759489"/>
              <a:gd name="connsiteY6-9232" fmla="*/ 0 h 1867105"/>
              <a:gd name="connsiteX7-9233" fmla="*/ 1689100 w 1759489"/>
              <a:gd name="connsiteY7-9234" fmla="*/ 6350 h 1867105"/>
              <a:gd name="connsiteX8-9235" fmla="*/ 1666875 w 1759489"/>
              <a:gd name="connsiteY8-9236" fmla="*/ 15875 h 1867105"/>
              <a:gd name="connsiteX9-9237" fmla="*/ 1552575 w 1759489"/>
              <a:gd name="connsiteY9-9238" fmla="*/ 19050 h 1867105"/>
              <a:gd name="connsiteX10-9239" fmla="*/ 1543050 w 1759489"/>
              <a:gd name="connsiteY10-9240" fmla="*/ 28575 h 1867105"/>
              <a:gd name="connsiteX11-9241" fmla="*/ 1533525 w 1759489"/>
              <a:gd name="connsiteY11-9242" fmla="*/ 31750 h 1867105"/>
              <a:gd name="connsiteX12-9243" fmla="*/ 1530350 w 1759489"/>
              <a:gd name="connsiteY12-9244" fmla="*/ 41275 h 1867105"/>
              <a:gd name="connsiteX13-9245" fmla="*/ 1524000 w 1759489"/>
              <a:gd name="connsiteY13-9246" fmla="*/ 50800 h 1867105"/>
              <a:gd name="connsiteX14-9247" fmla="*/ 1527175 w 1759489"/>
              <a:gd name="connsiteY14-9248" fmla="*/ 98425 h 1867105"/>
              <a:gd name="connsiteX15-9249" fmla="*/ 1533525 w 1759489"/>
              <a:gd name="connsiteY15-9250" fmla="*/ 107950 h 1867105"/>
              <a:gd name="connsiteX16-9251" fmla="*/ 1552575 w 1759489"/>
              <a:gd name="connsiteY16-9252" fmla="*/ 114300 h 1867105"/>
              <a:gd name="connsiteX17-9253" fmla="*/ 1558925 w 1759489"/>
              <a:gd name="connsiteY17-9254" fmla="*/ 139700 h 1867105"/>
              <a:gd name="connsiteX18-9255" fmla="*/ 1565275 w 1759489"/>
              <a:gd name="connsiteY18-9256" fmla="*/ 149225 h 1867105"/>
              <a:gd name="connsiteX19-9257" fmla="*/ 1562100 w 1759489"/>
              <a:gd name="connsiteY19-9258" fmla="*/ 168275 h 1867105"/>
              <a:gd name="connsiteX20-9259" fmla="*/ 1536700 w 1759489"/>
              <a:gd name="connsiteY20-9260" fmla="*/ 184150 h 1867105"/>
              <a:gd name="connsiteX21-9261" fmla="*/ 1527175 w 1759489"/>
              <a:gd name="connsiteY21-9262" fmla="*/ 190500 h 1867105"/>
              <a:gd name="connsiteX22-9263" fmla="*/ 1508125 w 1759489"/>
              <a:gd name="connsiteY22-9264" fmla="*/ 196850 h 1867105"/>
              <a:gd name="connsiteX23-9265" fmla="*/ 1498600 w 1759489"/>
              <a:gd name="connsiteY23-9266" fmla="*/ 200025 h 1867105"/>
              <a:gd name="connsiteX24-9267" fmla="*/ 1447800 w 1759489"/>
              <a:gd name="connsiteY24-9268" fmla="*/ 196850 h 1867105"/>
              <a:gd name="connsiteX25-9269" fmla="*/ 1444625 w 1759489"/>
              <a:gd name="connsiteY25-9270" fmla="*/ 187325 h 1867105"/>
              <a:gd name="connsiteX26-9271" fmla="*/ 1457325 w 1759489"/>
              <a:gd name="connsiteY26-9272" fmla="*/ 165100 h 1867105"/>
              <a:gd name="connsiteX27-9273" fmla="*/ 1460500 w 1759489"/>
              <a:gd name="connsiteY27-9274" fmla="*/ 155575 h 1867105"/>
              <a:gd name="connsiteX28-9275" fmla="*/ 1479550 w 1759489"/>
              <a:gd name="connsiteY28-9276" fmla="*/ 152400 h 1867105"/>
              <a:gd name="connsiteX29-9277" fmla="*/ 1489075 w 1759489"/>
              <a:gd name="connsiteY29-9278" fmla="*/ 146050 h 1867105"/>
              <a:gd name="connsiteX30-9279" fmla="*/ 1482725 w 1759489"/>
              <a:gd name="connsiteY30-9280" fmla="*/ 101600 h 1867105"/>
              <a:gd name="connsiteX31-9281" fmla="*/ 1470025 w 1759489"/>
              <a:gd name="connsiteY31-9282" fmla="*/ 82550 h 1867105"/>
              <a:gd name="connsiteX32-9283" fmla="*/ 1466850 w 1759489"/>
              <a:gd name="connsiteY32-9284" fmla="*/ 53975 h 1867105"/>
              <a:gd name="connsiteX33-9285" fmla="*/ 1444625 w 1759489"/>
              <a:gd name="connsiteY33-9286" fmla="*/ 66675 h 1867105"/>
              <a:gd name="connsiteX34-9287" fmla="*/ 1431925 w 1759489"/>
              <a:gd name="connsiteY34-9288" fmla="*/ 85725 h 1867105"/>
              <a:gd name="connsiteX35-9289" fmla="*/ 1425575 w 1759489"/>
              <a:gd name="connsiteY35-9290" fmla="*/ 95250 h 1867105"/>
              <a:gd name="connsiteX36-9291" fmla="*/ 1419225 w 1759489"/>
              <a:gd name="connsiteY36-9292" fmla="*/ 114300 h 1867105"/>
              <a:gd name="connsiteX37-9293" fmla="*/ 1416050 w 1759489"/>
              <a:gd name="connsiteY37-9294" fmla="*/ 123825 h 1867105"/>
              <a:gd name="connsiteX38-9295" fmla="*/ 1409700 w 1759489"/>
              <a:gd name="connsiteY38-9296" fmla="*/ 133350 h 1867105"/>
              <a:gd name="connsiteX39-9297" fmla="*/ 1406525 w 1759489"/>
              <a:gd name="connsiteY39-9298" fmla="*/ 146050 h 1867105"/>
              <a:gd name="connsiteX40-9299" fmla="*/ 1403350 w 1759489"/>
              <a:gd name="connsiteY40-9300" fmla="*/ 168275 h 1867105"/>
              <a:gd name="connsiteX41-9301" fmla="*/ 1393825 w 1759489"/>
              <a:gd name="connsiteY41-9302" fmla="*/ 174625 h 1867105"/>
              <a:gd name="connsiteX42-9303" fmla="*/ 1377950 w 1759489"/>
              <a:gd name="connsiteY42-9304" fmla="*/ 190500 h 1867105"/>
              <a:gd name="connsiteX43-9305" fmla="*/ 1371600 w 1759489"/>
              <a:gd name="connsiteY43-9306" fmla="*/ 200025 h 1867105"/>
              <a:gd name="connsiteX44-9307" fmla="*/ 1352550 w 1759489"/>
              <a:gd name="connsiteY44-9308" fmla="*/ 212725 h 1867105"/>
              <a:gd name="connsiteX45-9309" fmla="*/ 1343025 w 1759489"/>
              <a:gd name="connsiteY45-9310" fmla="*/ 219075 h 1867105"/>
              <a:gd name="connsiteX46-9311" fmla="*/ 1323975 w 1759489"/>
              <a:gd name="connsiteY46-9312" fmla="*/ 225425 h 1867105"/>
              <a:gd name="connsiteX47-9313" fmla="*/ 1327150 w 1759489"/>
              <a:gd name="connsiteY47-9314" fmla="*/ 234950 h 1867105"/>
              <a:gd name="connsiteX48-9315" fmla="*/ 1346200 w 1759489"/>
              <a:gd name="connsiteY48-9316" fmla="*/ 241300 h 1867105"/>
              <a:gd name="connsiteX49-9317" fmla="*/ 1358900 w 1759489"/>
              <a:gd name="connsiteY49-9318" fmla="*/ 254000 h 1867105"/>
              <a:gd name="connsiteX50-9319" fmla="*/ 1368425 w 1759489"/>
              <a:gd name="connsiteY50-9320" fmla="*/ 276225 h 1867105"/>
              <a:gd name="connsiteX51-9321" fmla="*/ 1387475 w 1759489"/>
              <a:gd name="connsiteY51-9322" fmla="*/ 288925 h 1867105"/>
              <a:gd name="connsiteX52-9323" fmla="*/ 1409700 w 1759489"/>
              <a:gd name="connsiteY52-9324" fmla="*/ 295275 h 1867105"/>
              <a:gd name="connsiteX53-9325" fmla="*/ 1419225 w 1759489"/>
              <a:gd name="connsiteY53-9326" fmla="*/ 298450 h 1867105"/>
              <a:gd name="connsiteX54-9327" fmla="*/ 1400175 w 1759489"/>
              <a:gd name="connsiteY54-9328" fmla="*/ 311150 h 1867105"/>
              <a:gd name="connsiteX55-9329" fmla="*/ 1349375 w 1759489"/>
              <a:gd name="connsiteY55-9330" fmla="*/ 317500 h 1867105"/>
              <a:gd name="connsiteX56-9331" fmla="*/ 1330325 w 1759489"/>
              <a:gd name="connsiteY56-9332" fmla="*/ 327025 h 1867105"/>
              <a:gd name="connsiteX57-9333" fmla="*/ 1308100 w 1759489"/>
              <a:gd name="connsiteY57-9334" fmla="*/ 352425 h 1867105"/>
              <a:gd name="connsiteX58-9335" fmla="*/ 1301750 w 1759489"/>
              <a:gd name="connsiteY58-9336" fmla="*/ 361950 h 1867105"/>
              <a:gd name="connsiteX59-9337" fmla="*/ 1260475 w 1759489"/>
              <a:gd name="connsiteY59-9338" fmla="*/ 365125 h 1867105"/>
              <a:gd name="connsiteX60-9339" fmla="*/ 1254125 w 1759489"/>
              <a:gd name="connsiteY60-9340" fmla="*/ 355600 h 1867105"/>
              <a:gd name="connsiteX61-9341" fmla="*/ 1203325 w 1759489"/>
              <a:gd name="connsiteY61-9342" fmla="*/ 346075 h 1867105"/>
              <a:gd name="connsiteX62-9343" fmla="*/ 1216025 w 1759489"/>
              <a:gd name="connsiteY62-9344" fmla="*/ 349250 h 1867105"/>
              <a:gd name="connsiteX63-9345" fmla="*/ 1219200 w 1759489"/>
              <a:gd name="connsiteY63-9346" fmla="*/ 396875 h 1867105"/>
              <a:gd name="connsiteX64-9347" fmla="*/ 1190625 w 1759489"/>
              <a:gd name="connsiteY64-9348" fmla="*/ 393700 h 1867105"/>
              <a:gd name="connsiteX65-9349" fmla="*/ 1171575 w 1759489"/>
              <a:gd name="connsiteY65-9350" fmla="*/ 384175 h 1867105"/>
              <a:gd name="connsiteX66-9351" fmla="*/ 1117600 w 1759489"/>
              <a:gd name="connsiteY66-9352" fmla="*/ 381000 h 1867105"/>
              <a:gd name="connsiteX67-9353" fmla="*/ 1079500 w 1759489"/>
              <a:gd name="connsiteY67-9354" fmla="*/ 381000 h 1867105"/>
              <a:gd name="connsiteX68-9355" fmla="*/ 1041400 w 1759489"/>
              <a:gd name="connsiteY68-9356" fmla="*/ 384175 h 1867105"/>
              <a:gd name="connsiteX69-9357" fmla="*/ 1019175 w 1759489"/>
              <a:gd name="connsiteY69-9358" fmla="*/ 390525 h 1867105"/>
              <a:gd name="connsiteX70-9359" fmla="*/ 1009650 w 1759489"/>
              <a:gd name="connsiteY70-9360" fmla="*/ 396875 h 1867105"/>
              <a:gd name="connsiteX71-9361" fmla="*/ 955675 w 1759489"/>
              <a:gd name="connsiteY71-9362" fmla="*/ 400050 h 1867105"/>
              <a:gd name="connsiteX72-9363" fmla="*/ 946150 w 1759489"/>
              <a:gd name="connsiteY72-9364" fmla="*/ 466725 h 1867105"/>
              <a:gd name="connsiteX73-9365" fmla="*/ 936625 w 1759489"/>
              <a:gd name="connsiteY73-9366" fmla="*/ 476250 h 1867105"/>
              <a:gd name="connsiteX74-9367" fmla="*/ 927100 w 1759489"/>
              <a:gd name="connsiteY74-9368" fmla="*/ 495300 h 1867105"/>
              <a:gd name="connsiteX75-9369" fmla="*/ 920750 w 1759489"/>
              <a:gd name="connsiteY75-9370" fmla="*/ 504825 h 1867105"/>
              <a:gd name="connsiteX76-9371" fmla="*/ 923925 w 1759489"/>
              <a:gd name="connsiteY76-9372" fmla="*/ 514350 h 1867105"/>
              <a:gd name="connsiteX77-9373" fmla="*/ 920750 w 1759489"/>
              <a:gd name="connsiteY77-9374" fmla="*/ 530225 h 1867105"/>
              <a:gd name="connsiteX78-9375" fmla="*/ 889000 w 1759489"/>
              <a:gd name="connsiteY78-9376" fmla="*/ 546100 h 1867105"/>
              <a:gd name="connsiteX79-9377" fmla="*/ 879475 w 1759489"/>
              <a:gd name="connsiteY79-9378" fmla="*/ 549275 h 1867105"/>
              <a:gd name="connsiteX80-9379" fmla="*/ 860425 w 1759489"/>
              <a:gd name="connsiteY80-9380" fmla="*/ 552450 h 1867105"/>
              <a:gd name="connsiteX81-9381" fmla="*/ 850900 w 1759489"/>
              <a:gd name="connsiteY81-9382" fmla="*/ 555625 h 1867105"/>
              <a:gd name="connsiteX82-9383" fmla="*/ 768350 w 1759489"/>
              <a:gd name="connsiteY82-9384" fmla="*/ 568325 h 1867105"/>
              <a:gd name="connsiteX83-9385" fmla="*/ 746125 w 1759489"/>
              <a:gd name="connsiteY83-9386" fmla="*/ 571500 h 1867105"/>
              <a:gd name="connsiteX84-9387" fmla="*/ 742950 w 1759489"/>
              <a:gd name="connsiteY84-9388" fmla="*/ 581025 h 1867105"/>
              <a:gd name="connsiteX85-9389" fmla="*/ 730250 w 1759489"/>
              <a:gd name="connsiteY85-9390" fmla="*/ 584200 h 1867105"/>
              <a:gd name="connsiteX86-9391" fmla="*/ 708025 w 1759489"/>
              <a:gd name="connsiteY86-9392" fmla="*/ 593725 h 1867105"/>
              <a:gd name="connsiteX87-9393" fmla="*/ 704850 w 1759489"/>
              <a:gd name="connsiteY87-9394" fmla="*/ 603250 h 1867105"/>
              <a:gd name="connsiteX88-9395" fmla="*/ 717550 w 1759489"/>
              <a:gd name="connsiteY88-9396" fmla="*/ 619125 h 1867105"/>
              <a:gd name="connsiteX89-9397" fmla="*/ 736600 w 1759489"/>
              <a:gd name="connsiteY89-9398" fmla="*/ 622300 h 1867105"/>
              <a:gd name="connsiteX90-9399" fmla="*/ 755650 w 1759489"/>
              <a:gd name="connsiteY90-9400" fmla="*/ 635000 h 1867105"/>
              <a:gd name="connsiteX91-9401" fmla="*/ 765175 w 1759489"/>
              <a:gd name="connsiteY91-9402" fmla="*/ 641350 h 1867105"/>
              <a:gd name="connsiteX92-9403" fmla="*/ 762000 w 1759489"/>
              <a:gd name="connsiteY92-9404" fmla="*/ 657225 h 1867105"/>
              <a:gd name="connsiteX93-9405" fmla="*/ 727075 w 1759489"/>
              <a:gd name="connsiteY93-9406" fmla="*/ 654050 h 1867105"/>
              <a:gd name="connsiteX94-9407" fmla="*/ 669925 w 1759489"/>
              <a:gd name="connsiteY94-9408" fmla="*/ 650875 h 1867105"/>
              <a:gd name="connsiteX95-9409" fmla="*/ 622300 w 1759489"/>
              <a:gd name="connsiteY95-9410" fmla="*/ 641350 h 1867105"/>
              <a:gd name="connsiteX96-9411" fmla="*/ 612775 w 1759489"/>
              <a:gd name="connsiteY96-9412" fmla="*/ 638175 h 1867105"/>
              <a:gd name="connsiteX97-9413" fmla="*/ 600075 w 1759489"/>
              <a:gd name="connsiteY97-9414" fmla="*/ 635000 h 1867105"/>
              <a:gd name="connsiteX98-9415" fmla="*/ 590550 w 1759489"/>
              <a:gd name="connsiteY98-9416" fmla="*/ 628650 h 1867105"/>
              <a:gd name="connsiteX99-9417" fmla="*/ 577850 w 1759489"/>
              <a:gd name="connsiteY99-9418" fmla="*/ 625475 h 1867105"/>
              <a:gd name="connsiteX100-9419" fmla="*/ 574675 w 1759489"/>
              <a:gd name="connsiteY100-9420" fmla="*/ 615950 h 1867105"/>
              <a:gd name="connsiteX101-9421" fmla="*/ 555625 w 1759489"/>
              <a:gd name="connsiteY101-9422" fmla="*/ 609600 h 1867105"/>
              <a:gd name="connsiteX102-9423" fmla="*/ 536575 w 1759489"/>
              <a:gd name="connsiteY102-9424" fmla="*/ 600075 h 1867105"/>
              <a:gd name="connsiteX103-9425" fmla="*/ 530225 w 1759489"/>
              <a:gd name="connsiteY103-9426" fmla="*/ 590550 h 1867105"/>
              <a:gd name="connsiteX104-9427" fmla="*/ 520700 w 1759489"/>
              <a:gd name="connsiteY104-9428" fmla="*/ 584200 h 1867105"/>
              <a:gd name="connsiteX105-9429" fmla="*/ 508000 w 1759489"/>
              <a:gd name="connsiteY105-9430" fmla="*/ 568325 h 1867105"/>
              <a:gd name="connsiteX106-9431" fmla="*/ 504825 w 1759489"/>
              <a:gd name="connsiteY106-9432" fmla="*/ 558800 h 1867105"/>
              <a:gd name="connsiteX107-9433" fmla="*/ 501650 w 1759489"/>
              <a:gd name="connsiteY107-9434" fmla="*/ 517525 h 1867105"/>
              <a:gd name="connsiteX108-9435" fmla="*/ 485775 w 1759489"/>
              <a:gd name="connsiteY108-9436" fmla="*/ 520700 h 1867105"/>
              <a:gd name="connsiteX109-9437" fmla="*/ 454025 w 1759489"/>
              <a:gd name="connsiteY109-9438" fmla="*/ 523875 h 1867105"/>
              <a:gd name="connsiteX110-9439" fmla="*/ 457200 w 1759489"/>
              <a:gd name="connsiteY110-9440" fmla="*/ 603250 h 1867105"/>
              <a:gd name="connsiteX111-9441" fmla="*/ 460375 w 1759489"/>
              <a:gd name="connsiteY111-9442" fmla="*/ 612775 h 1867105"/>
              <a:gd name="connsiteX112-9443" fmla="*/ 466725 w 1759489"/>
              <a:gd name="connsiteY112-9444" fmla="*/ 622300 h 1867105"/>
              <a:gd name="connsiteX113-9445" fmla="*/ 460375 w 1759489"/>
              <a:gd name="connsiteY113-9446" fmla="*/ 673100 h 1867105"/>
              <a:gd name="connsiteX114-9447" fmla="*/ 454025 w 1759489"/>
              <a:gd name="connsiteY114-9448" fmla="*/ 682625 h 1867105"/>
              <a:gd name="connsiteX115-9449" fmla="*/ 457200 w 1759489"/>
              <a:gd name="connsiteY115-9450" fmla="*/ 714375 h 1867105"/>
              <a:gd name="connsiteX116-9451" fmla="*/ 463550 w 1759489"/>
              <a:gd name="connsiteY116-9452" fmla="*/ 746125 h 1867105"/>
              <a:gd name="connsiteX117-9453" fmla="*/ 460375 w 1759489"/>
              <a:gd name="connsiteY117-9454" fmla="*/ 758825 h 1867105"/>
              <a:gd name="connsiteX118-9455" fmla="*/ 438150 w 1759489"/>
              <a:gd name="connsiteY118-9456" fmla="*/ 755650 h 1867105"/>
              <a:gd name="connsiteX119-9457" fmla="*/ 419100 w 1759489"/>
              <a:gd name="connsiteY119-9458" fmla="*/ 746125 h 1867105"/>
              <a:gd name="connsiteX120-9459" fmla="*/ 422275 w 1759489"/>
              <a:gd name="connsiteY120-9460" fmla="*/ 723900 h 1867105"/>
              <a:gd name="connsiteX121-9461" fmla="*/ 431800 w 1759489"/>
              <a:gd name="connsiteY121-9462" fmla="*/ 752475 h 1867105"/>
              <a:gd name="connsiteX122-9463" fmla="*/ 428625 w 1759489"/>
              <a:gd name="connsiteY122-9464" fmla="*/ 742950 h 1867105"/>
              <a:gd name="connsiteX123-9465" fmla="*/ 425450 w 1759489"/>
              <a:gd name="connsiteY123-9466" fmla="*/ 730250 h 1867105"/>
              <a:gd name="connsiteX124-9467" fmla="*/ 412750 w 1759489"/>
              <a:gd name="connsiteY124-9468" fmla="*/ 727075 h 1867105"/>
              <a:gd name="connsiteX125-9469" fmla="*/ 403225 w 1759489"/>
              <a:gd name="connsiteY125-9470" fmla="*/ 723900 h 1867105"/>
              <a:gd name="connsiteX126-9471" fmla="*/ 384175 w 1759489"/>
              <a:gd name="connsiteY126-9472" fmla="*/ 720725 h 1867105"/>
              <a:gd name="connsiteX127-9473" fmla="*/ 368300 w 1759489"/>
              <a:gd name="connsiteY127-9474" fmla="*/ 717550 h 1867105"/>
              <a:gd name="connsiteX128-9475" fmla="*/ 361950 w 1759489"/>
              <a:gd name="connsiteY128-9476" fmla="*/ 708025 h 1867105"/>
              <a:gd name="connsiteX129-9477" fmla="*/ 358775 w 1759489"/>
              <a:gd name="connsiteY129-9478" fmla="*/ 685800 h 1867105"/>
              <a:gd name="connsiteX130-9479" fmla="*/ 349250 w 1759489"/>
              <a:gd name="connsiteY130-9480" fmla="*/ 682625 h 1867105"/>
              <a:gd name="connsiteX131-9481" fmla="*/ 320675 w 1759489"/>
              <a:gd name="connsiteY131-9482" fmla="*/ 685800 h 1867105"/>
              <a:gd name="connsiteX132-9483" fmla="*/ 317500 w 1759489"/>
              <a:gd name="connsiteY132-9484" fmla="*/ 695325 h 1867105"/>
              <a:gd name="connsiteX133-9485" fmla="*/ 307975 w 1759489"/>
              <a:gd name="connsiteY133-9486" fmla="*/ 698500 h 1867105"/>
              <a:gd name="connsiteX134-9487" fmla="*/ 269875 w 1759489"/>
              <a:gd name="connsiteY134-9488" fmla="*/ 695325 h 1867105"/>
              <a:gd name="connsiteX135-9489" fmla="*/ 273050 w 1759489"/>
              <a:gd name="connsiteY135-9490" fmla="*/ 666750 h 1867105"/>
              <a:gd name="connsiteX136-9491" fmla="*/ 269875 w 1759489"/>
              <a:gd name="connsiteY136-9492" fmla="*/ 638175 h 1867105"/>
              <a:gd name="connsiteX137-9493" fmla="*/ 266700 w 1759489"/>
              <a:gd name="connsiteY137-9494" fmla="*/ 628650 h 1867105"/>
              <a:gd name="connsiteX138-9495" fmla="*/ 257175 w 1759489"/>
              <a:gd name="connsiteY138-9496" fmla="*/ 622300 h 1867105"/>
              <a:gd name="connsiteX139-9497" fmla="*/ 206375 w 1759489"/>
              <a:gd name="connsiteY139-9498" fmla="*/ 625475 h 1867105"/>
              <a:gd name="connsiteX140-9499" fmla="*/ 200025 w 1759489"/>
              <a:gd name="connsiteY140-9500" fmla="*/ 635000 h 1867105"/>
              <a:gd name="connsiteX141-9501" fmla="*/ 180975 w 1759489"/>
              <a:gd name="connsiteY141-9502" fmla="*/ 644525 h 1867105"/>
              <a:gd name="connsiteX142-9503" fmla="*/ 171450 w 1759489"/>
              <a:gd name="connsiteY142-9504" fmla="*/ 650875 h 1867105"/>
              <a:gd name="connsiteX143-9505" fmla="*/ 133350 w 1759489"/>
              <a:gd name="connsiteY143-9506" fmla="*/ 628650 h 1867105"/>
              <a:gd name="connsiteX144-9507" fmla="*/ 133350 w 1759489"/>
              <a:gd name="connsiteY144-9508" fmla="*/ 628650 h 1867105"/>
              <a:gd name="connsiteX145-9509" fmla="*/ 123825 w 1759489"/>
              <a:gd name="connsiteY145-9510" fmla="*/ 622300 h 1867105"/>
              <a:gd name="connsiteX146-9511" fmla="*/ 104775 w 1759489"/>
              <a:gd name="connsiteY146-9512" fmla="*/ 615950 h 1867105"/>
              <a:gd name="connsiteX147-9513" fmla="*/ 82550 w 1759489"/>
              <a:gd name="connsiteY147-9514" fmla="*/ 625475 h 1867105"/>
              <a:gd name="connsiteX148-9515" fmla="*/ 73025 w 1759489"/>
              <a:gd name="connsiteY148-9516" fmla="*/ 628650 h 1867105"/>
              <a:gd name="connsiteX149-9517" fmla="*/ 53975 w 1759489"/>
              <a:gd name="connsiteY149-9518" fmla="*/ 641350 h 1867105"/>
              <a:gd name="connsiteX150-9519" fmla="*/ 0 w 1759489"/>
              <a:gd name="connsiteY150-9520" fmla="*/ 647700 h 1867105"/>
              <a:gd name="connsiteX151-9521" fmla="*/ 3175 w 1759489"/>
              <a:gd name="connsiteY151-9522" fmla="*/ 660400 h 1867105"/>
              <a:gd name="connsiteX152-9523" fmla="*/ 41275 w 1759489"/>
              <a:gd name="connsiteY152-9524" fmla="*/ 663575 h 1867105"/>
              <a:gd name="connsiteX153-9525" fmla="*/ 60325 w 1759489"/>
              <a:gd name="connsiteY153-9526" fmla="*/ 673100 h 1867105"/>
              <a:gd name="connsiteX154-9527" fmla="*/ 79375 w 1759489"/>
              <a:gd name="connsiteY154-9528" fmla="*/ 688975 h 1867105"/>
              <a:gd name="connsiteX155-9529" fmla="*/ 82550 w 1759489"/>
              <a:gd name="connsiteY155-9530" fmla="*/ 698500 h 1867105"/>
              <a:gd name="connsiteX156-9531" fmla="*/ 88900 w 1759489"/>
              <a:gd name="connsiteY156-9532" fmla="*/ 708025 h 1867105"/>
              <a:gd name="connsiteX157-9533" fmla="*/ 85725 w 1759489"/>
              <a:gd name="connsiteY157-9534" fmla="*/ 733425 h 1867105"/>
              <a:gd name="connsiteX158-9535" fmla="*/ 60325 w 1759489"/>
              <a:gd name="connsiteY158-9536" fmla="*/ 730250 h 1867105"/>
              <a:gd name="connsiteX159-9537" fmla="*/ 57150 w 1759489"/>
              <a:gd name="connsiteY159-9538" fmla="*/ 717550 h 1867105"/>
              <a:gd name="connsiteX160-9539" fmla="*/ 53975 w 1759489"/>
              <a:gd name="connsiteY160-9540" fmla="*/ 708025 h 1867105"/>
              <a:gd name="connsiteX161-9541" fmla="*/ 34925 w 1759489"/>
              <a:gd name="connsiteY161-9542" fmla="*/ 698500 h 1867105"/>
              <a:gd name="connsiteX162-9543" fmla="*/ 9525 w 1759489"/>
              <a:gd name="connsiteY162-9544" fmla="*/ 701675 h 1867105"/>
              <a:gd name="connsiteX163-9545" fmla="*/ 6350 w 1759489"/>
              <a:gd name="connsiteY163-9546" fmla="*/ 723900 h 1867105"/>
              <a:gd name="connsiteX164-9547" fmla="*/ 19050 w 1759489"/>
              <a:gd name="connsiteY164-9548" fmla="*/ 758825 h 1867105"/>
              <a:gd name="connsiteX165-9549" fmla="*/ 28575 w 1759489"/>
              <a:gd name="connsiteY165-9550" fmla="*/ 777875 h 1867105"/>
              <a:gd name="connsiteX166-9551" fmla="*/ 38100 w 1759489"/>
              <a:gd name="connsiteY166-9552" fmla="*/ 787400 h 1867105"/>
              <a:gd name="connsiteX167-9553" fmla="*/ 50800 w 1759489"/>
              <a:gd name="connsiteY167-9554" fmla="*/ 790575 h 1867105"/>
              <a:gd name="connsiteX168-9555" fmla="*/ 66675 w 1759489"/>
              <a:gd name="connsiteY168-9556" fmla="*/ 787400 h 1867105"/>
              <a:gd name="connsiteX169-9557" fmla="*/ 73025 w 1759489"/>
              <a:gd name="connsiteY169-9558" fmla="*/ 774700 h 1867105"/>
              <a:gd name="connsiteX170-9559" fmla="*/ 82550 w 1759489"/>
              <a:gd name="connsiteY170-9560" fmla="*/ 806450 h 1867105"/>
              <a:gd name="connsiteX171-9561" fmla="*/ 88900 w 1759489"/>
              <a:gd name="connsiteY171-9562" fmla="*/ 815975 h 1867105"/>
              <a:gd name="connsiteX172-9563" fmla="*/ 92075 w 1759489"/>
              <a:gd name="connsiteY172-9564" fmla="*/ 828675 h 1867105"/>
              <a:gd name="connsiteX173-9565" fmla="*/ 139700 w 1759489"/>
              <a:gd name="connsiteY173-9566" fmla="*/ 844550 h 1867105"/>
              <a:gd name="connsiteX174-9567" fmla="*/ 152400 w 1759489"/>
              <a:gd name="connsiteY174-9568" fmla="*/ 850900 h 1867105"/>
              <a:gd name="connsiteX175-9569" fmla="*/ 161925 w 1759489"/>
              <a:gd name="connsiteY175-9570" fmla="*/ 857250 h 1867105"/>
              <a:gd name="connsiteX176-9571" fmla="*/ 174625 w 1759489"/>
              <a:gd name="connsiteY176-9572" fmla="*/ 860425 h 1867105"/>
              <a:gd name="connsiteX177-9573" fmla="*/ 184150 w 1759489"/>
              <a:gd name="connsiteY177-9574" fmla="*/ 866775 h 1867105"/>
              <a:gd name="connsiteX178-9575" fmla="*/ 174625 w 1759489"/>
              <a:gd name="connsiteY178-9576" fmla="*/ 873125 h 1867105"/>
              <a:gd name="connsiteX179-9577" fmla="*/ 158750 w 1759489"/>
              <a:gd name="connsiteY179-9578" fmla="*/ 876300 h 1867105"/>
              <a:gd name="connsiteX180-9579" fmla="*/ 161925 w 1759489"/>
              <a:gd name="connsiteY180-9580" fmla="*/ 923925 h 1867105"/>
              <a:gd name="connsiteX181-9581" fmla="*/ 165100 w 1759489"/>
              <a:gd name="connsiteY181-9582" fmla="*/ 933450 h 1867105"/>
              <a:gd name="connsiteX182-9583" fmla="*/ 174625 w 1759489"/>
              <a:gd name="connsiteY182-9584" fmla="*/ 930275 h 1867105"/>
              <a:gd name="connsiteX183-9585" fmla="*/ 177800 w 1759489"/>
              <a:gd name="connsiteY183-9586" fmla="*/ 920750 h 1867105"/>
              <a:gd name="connsiteX184-9587" fmla="*/ 196850 w 1759489"/>
              <a:gd name="connsiteY184-9588" fmla="*/ 914400 h 1867105"/>
              <a:gd name="connsiteX185-9589" fmla="*/ 215900 w 1759489"/>
              <a:gd name="connsiteY185-9590" fmla="*/ 904875 h 1867105"/>
              <a:gd name="connsiteX186-9591" fmla="*/ 222250 w 1759489"/>
              <a:gd name="connsiteY186-9592" fmla="*/ 914400 h 1867105"/>
              <a:gd name="connsiteX187-9593" fmla="*/ 241300 w 1759489"/>
              <a:gd name="connsiteY187-9594" fmla="*/ 952500 h 1867105"/>
              <a:gd name="connsiteX188-9595" fmla="*/ 250825 w 1759489"/>
              <a:gd name="connsiteY188-9596" fmla="*/ 955675 h 1867105"/>
              <a:gd name="connsiteX189-9597" fmla="*/ 254000 w 1759489"/>
              <a:gd name="connsiteY189-9598" fmla="*/ 987425 h 1867105"/>
              <a:gd name="connsiteX190-9599" fmla="*/ 257175 w 1759489"/>
              <a:gd name="connsiteY190-9600" fmla="*/ 1019175 h 1867105"/>
              <a:gd name="connsiteX191-9601" fmla="*/ 266700 w 1759489"/>
              <a:gd name="connsiteY191-9602" fmla="*/ 1028700 h 1867105"/>
              <a:gd name="connsiteX192-9603" fmla="*/ 282575 w 1759489"/>
              <a:gd name="connsiteY192-9604" fmla="*/ 1041400 h 1867105"/>
              <a:gd name="connsiteX193-9605" fmla="*/ 288925 w 1759489"/>
              <a:gd name="connsiteY193-9606" fmla="*/ 1050925 h 1867105"/>
              <a:gd name="connsiteX194-9607" fmla="*/ 298450 w 1759489"/>
              <a:gd name="connsiteY194-9608" fmla="*/ 1057275 h 1867105"/>
              <a:gd name="connsiteX195-9609" fmla="*/ 282575 w 1759489"/>
              <a:gd name="connsiteY195-9610" fmla="*/ 1073150 h 1867105"/>
              <a:gd name="connsiteX196-9611" fmla="*/ 269875 w 1759489"/>
              <a:gd name="connsiteY196-9612" fmla="*/ 1092200 h 1867105"/>
              <a:gd name="connsiteX197-9613" fmla="*/ 276225 w 1759489"/>
              <a:gd name="connsiteY197-9614" fmla="*/ 1127125 h 1867105"/>
              <a:gd name="connsiteX198-9615" fmla="*/ 288925 w 1759489"/>
              <a:gd name="connsiteY198-9616" fmla="*/ 1146175 h 1867105"/>
              <a:gd name="connsiteX199-9617" fmla="*/ 298450 w 1759489"/>
              <a:gd name="connsiteY199-9618" fmla="*/ 1149350 h 1867105"/>
              <a:gd name="connsiteX200-9619" fmla="*/ 314325 w 1759489"/>
              <a:gd name="connsiteY200-9620" fmla="*/ 1171575 h 1867105"/>
              <a:gd name="connsiteX201-9621" fmla="*/ 320675 w 1759489"/>
              <a:gd name="connsiteY201-9622" fmla="*/ 1181100 h 1867105"/>
              <a:gd name="connsiteX202-9623" fmla="*/ 330200 w 1759489"/>
              <a:gd name="connsiteY202-9624" fmla="*/ 1187450 h 1867105"/>
              <a:gd name="connsiteX203-9625" fmla="*/ 352425 w 1759489"/>
              <a:gd name="connsiteY203-9626" fmla="*/ 1209675 h 1867105"/>
              <a:gd name="connsiteX204-9627" fmla="*/ 365125 w 1759489"/>
              <a:gd name="connsiteY204-9628" fmla="*/ 1212850 h 1867105"/>
              <a:gd name="connsiteX205-9629" fmla="*/ 352425 w 1759489"/>
              <a:gd name="connsiteY205-9630" fmla="*/ 1241425 h 1867105"/>
              <a:gd name="connsiteX206-9631" fmla="*/ 349250 w 1759489"/>
              <a:gd name="connsiteY206-9632" fmla="*/ 1301750 h 1867105"/>
              <a:gd name="connsiteX207-9633" fmla="*/ 346075 w 1759489"/>
              <a:gd name="connsiteY207-9634" fmla="*/ 1311275 h 1867105"/>
              <a:gd name="connsiteX208-9635" fmla="*/ 342900 w 1759489"/>
              <a:gd name="connsiteY208-9636" fmla="*/ 1330325 h 1867105"/>
              <a:gd name="connsiteX209-9637" fmla="*/ 317500 w 1759489"/>
              <a:gd name="connsiteY209-9638" fmla="*/ 1333500 h 1867105"/>
              <a:gd name="connsiteX210-9639" fmla="*/ 320675 w 1759489"/>
              <a:gd name="connsiteY210-9640" fmla="*/ 1346200 h 1867105"/>
              <a:gd name="connsiteX211-9641" fmla="*/ 323850 w 1759489"/>
              <a:gd name="connsiteY211-9642" fmla="*/ 1362075 h 1867105"/>
              <a:gd name="connsiteX212-9643" fmla="*/ 333375 w 1759489"/>
              <a:gd name="connsiteY212-9644" fmla="*/ 1371600 h 1867105"/>
              <a:gd name="connsiteX213-9645" fmla="*/ 346075 w 1759489"/>
              <a:gd name="connsiteY213-9646" fmla="*/ 1387475 h 1867105"/>
              <a:gd name="connsiteX214-9647" fmla="*/ 371475 w 1759489"/>
              <a:gd name="connsiteY214-9648" fmla="*/ 1409700 h 1867105"/>
              <a:gd name="connsiteX215-9649" fmla="*/ 365125 w 1759489"/>
              <a:gd name="connsiteY215-9650" fmla="*/ 1450975 h 1867105"/>
              <a:gd name="connsiteX216-9651" fmla="*/ 361950 w 1759489"/>
              <a:gd name="connsiteY216-9652" fmla="*/ 1460500 h 1867105"/>
              <a:gd name="connsiteX217-9653" fmla="*/ 346075 w 1759489"/>
              <a:gd name="connsiteY217-9654" fmla="*/ 1403350 h 1867105"/>
              <a:gd name="connsiteX218-9655" fmla="*/ 330200 w 1759489"/>
              <a:gd name="connsiteY218-9656" fmla="*/ 1387475 h 1867105"/>
              <a:gd name="connsiteX219-9657" fmla="*/ 323850 w 1759489"/>
              <a:gd name="connsiteY219-9658" fmla="*/ 1400175 h 1867105"/>
              <a:gd name="connsiteX220-9659" fmla="*/ 314325 w 1759489"/>
              <a:gd name="connsiteY220-9660" fmla="*/ 1403350 h 1867105"/>
              <a:gd name="connsiteX221-9661" fmla="*/ 311150 w 1759489"/>
              <a:gd name="connsiteY221-9662" fmla="*/ 1425575 h 1867105"/>
              <a:gd name="connsiteX222-9663" fmla="*/ 301625 w 1759489"/>
              <a:gd name="connsiteY222-9664" fmla="*/ 1444625 h 1867105"/>
              <a:gd name="connsiteX223-9665" fmla="*/ 298450 w 1759489"/>
              <a:gd name="connsiteY223-9666" fmla="*/ 1454150 h 1867105"/>
              <a:gd name="connsiteX224-9667" fmla="*/ 292100 w 1759489"/>
              <a:gd name="connsiteY224-9668" fmla="*/ 1482725 h 1867105"/>
              <a:gd name="connsiteX225-9669" fmla="*/ 285750 w 1759489"/>
              <a:gd name="connsiteY225-9670" fmla="*/ 1492250 h 1867105"/>
              <a:gd name="connsiteX226-9671" fmla="*/ 276225 w 1759489"/>
              <a:gd name="connsiteY226-9672" fmla="*/ 1495425 h 1867105"/>
              <a:gd name="connsiteX227-9673" fmla="*/ 269875 w 1759489"/>
              <a:gd name="connsiteY227-9674" fmla="*/ 1504950 h 1867105"/>
              <a:gd name="connsiteX228-9675" fmla="*/ 273050 w 1759489"/>
              <a:gd name="connsiteY228-9676" fmla="*/ 1539875 h 1867105"/>
              <a:gd name="connsiteX229-9677" fmla="*/ 285750 w 1759489"/>
              <a:gd name="connsiteY229-9678" fmla="*/ 1558925 h 1867105"/>
              <a:gd name="connsiteX230-9679" fmla="*/ 288925 w 1759489"/>
              <a:gd name="connsiteY230-9680" fmla="*/ 1568450 h 1867105"/>
              <a:gd name="connsiteX231-9681" fmla="*/ 244475 w 1759489"/>
              <a:gd name="connsiteY231-9682" fmla="*/ 1571625 h 1867105"/>
              <a:gd name="connsiteX232-9683" fmla="*/ 241300 w 1759489"/>
              <a:gd name="connsiteY232-9684" fmla="*/ 1616075 h 1867105"/>
              <a:gd name="connsiteX233-9685" fmla="*/ 231775 w 1759489"/>
              <a:gd name="connsiteY233-9686" fmla="*/ 1622425 h 1867105"/>
              <a:gd name="connsiteX234-9687" fmla="*/ 225425 w 1759489"/>
              <a:gd name="connsiteY234-9688" fmla="*/ 1631950 h 1867105"/>
              <a:gd name="connsiteX235-9689" fmla="*/ 222250 w 1759489"/>
              <a:gd name="connsiteY235-9690" fmla="*/ 1663700 h 1867105"/>
              <a:gd name="connsiteX236-9691" fmla="*/ 209550 w 1759489"/>
              <a:gd name="connsiteY236-9692" fmla="*/ 1666875 h 1867105"/>
              <a:gd name="connsiteX237-9693" fmla="*/ 206375 w 1759489"/>
              <a:gd name="connsiteY237-9694" fmla="*/ 1676400 h 1867105"/>
              <a:gd name="connsiteX238-9695" fmla="*/ 203200 w 1759489"/>
              <a:gd name="connsiteY238-9696" fmla="*/ 1708150 h 1867105"/>
              <a:gd name="connsiteX239-9697" fmla="*/ 193675 w 1759489"/>
              <a:gd name="connsiteY239-9698" fmla="*/ 1714500 h 1867105"/>
              <a:gd name="connsiteX240-9699" fmla="*/ 168275 w 1759489"/>
              <a:gd name="connsiteY240-9700" fmla="*/ 1720850 h 1867105"/>
              <a:gd name="connsiteX241-9701" fmla="*/ 158750 w 1759489"/>
              <a:gd name="connsiteY241-9702" fmla="*/ 1755775 h 1867105"/>
              <a:gd name="connsiteX242-9703" fmla="*/ 146050 w 1759489"/>
              <a:gd name="connsiteY242-9704" fmla="*/ 1774825 h 1867105"/>
              <a:gd name="connsiteX243-9705" fmla="*/ 139700 w 1759489"/>
              <a:gd name="connsiteY243-9706" fmla="*/ 1784350 h 1867105"/>
              <a:gd name="connsiteX244-9707" fmla="*/ 155575 w 1759489"/>
              <a:gd name="connsiteY244-9708" fmla="*/ 1819275 h 1867105"/>
              <a:gd name="connsiteX245-9709" fmla="*/ 165100 w 1759489"/>
              <a:gd name="connsiteY245-9710" fmla="*/ 1838325 h 1867105"/>
              <a:gd name="connsiteX246-9711" fmla="*/ 174625 w 1759489"/>
              <a:gd name="connsiteY246-9712" fmla="*/ 1844675 h 1867105"/>
              <a:gd name="connsiteX247-9713" fmla="*/ 184150 w 1759489"/>
              <a:gd name="connsiteY247-9714" fmla="*/ 1847850 h 1867105"/>
              <a:gd name="connsiteX248-9715" fmla="*/ 190500 w 1759489"/>
              <a:gd name="connsiteY248-9716" fmla="*/ 1866900 h 1867105"/>
              <a:gd name="connsiteX249-9717" fmla="*/ 200025 w 1759489"/>
              <a:gd name="connsiteY249-9718" fmla="*/ 1863725 h 1867105"/>
              <a:gd name="connsiteX250-9719" fmla="*/ 228600 w 1759489"/>
              <a:gd name="connsiteY250-9720" fmla="*/ 1847850 h 1867105"/>
              <a:gd name="connsiteX251-9721" fmla="*/ 254000 w 1759489"/>
              <a:gd name="connsiteY251-9722" fmla="*/ 1825625 h 1867105"/>
              <a:gd name="connsiteX252-9723" fmla="*/ 263525 w 1759489"/>
              <a:gd name="connsiteY252-9724" fmla="*/ 1819275 h 1867105"/>
              <a:gd name="connsiteX253-9725" fmla="*/ 273050 w 1759489"/>
              <a:gd name="connsiteY253-9726" fmla="*/ 1812925 h 1867105"/>
              <a:gd name="connsiteX254-9727" fmla="*/ 282575 w 1759489"/>
              <a:gd name="connsiteY254-9728" fmla="*/ 1809750 h 1867105"/>
              <a:gd name="connsiteX255-9729" fmla="*/ 292100 w 1759489"/>
              <a:gd name="connsiteY255-9730" fmla="*/ 1803400 h 1867105"/>
              <a:gd name="connsiteX256-9731" fmla="*/ 311150 w 1759489"/>
              <a:gd name="connsiteY256-9732" fmla="*/ 1797050 h 1867105"/>
              <a:gd name="connsiteX257-9733" fmla="*/ 320675 w 1759489"/>
              <a:gd name="connsiteY257-9734" fmla="*/ 1793875 h 1867105"/>
              <a:gd name="connsiteX258-9735" fmla="*/ 349250 w 1759489"/>
              <a:gd name="connsiteY258-9736" fmla="*/ 1778000 h 1867105"/>
              <a:gd name="connsiteX259-9737" fmla="*/ 355600 w 1759489"/>
              <a:gd name="connsiteY259-9738" fmla="*/ 1765300 h 1867105"/>
              <a:gd name="connsiteX260-9739" fmla="*/ 358775 w 1759489"/>
              <a:gd name="connsiteY260-9740" fmla="*/ 1755775 h 1867105"/>
              <a:gd name="connsiteX261-9741" fmla="*/ 387350 w 1759489"/>
              <a:gd name="connsiteY261-9742" fmla="*/ 1739900 h 1867105"/>
              <a:gd name="connsiteX262-9743" fmla="*/ 403225 w 1759489"/>
              <a:gd name="connsiteY262-9744" fmla="*/ 1720850 h 1867105"/>
              <a:gd name="connsiteX263-9745" fmla="*/ 409575 w 1759489"/>
              <a:gd name="connsiteY263-9746" fmla="*/ 1711325 h 1867105"/>
              <a:gd name="connsiteX264-9747" fmla="*/ 428625 w 1759489"/>
              <a:gd name="connsiteY264-9748" fmla="*/ 1701800 h 1867105"/>
              <a:gd name="connsiteX265-9749" fmla="*/ 434975 w 1759489"/>
              <a:gd name="connsiteY265-9750" fmla="*/ 1689100 h 1867105"/>
              <a:gd name="connsiteX266-9751" fmla="*/ 444500 w 1759489"/>
              <a:gd name="connsiteY266-9752" fmla="*/ 1685925 h 1867105"/>
              <a:gd name="connsiteX267-9753" fmla="*/ 463550 w 1759489"/>
              <a:gd name="connsiteY267-9754" fmla="*/ 1673225 h 1867105"/>
              <a:gd name="connsiteX268-9755" fmla="*/ 473075 w 1759489"/>
              <a:gd name="connsiteY268-9756" fmla="*/ 1666875 h 1867105"/>
              <a:gd name="connsiteX269-9757" fmla="*/ 479425 w 1759489"/>
              <a:gd name="connsiteY269-9758" fmla="*/ 1657350 h 1867105"/>
              <a:gd name="connsiteX270-9759" fmla="*/ 488950 w 1759489"/>
              <a:gd name="connsiteY270-9760" fmla="*/ 1651000 h 1867105"/>
              <a:gd name="connsiteX271-9761" fmla="*/ 501650 w 1759489"/>
              <a:gd name="connsiteY271-9762" fmla="*/ 1631950 h 1867105"/>
              <a:gd name="connsiteX272-9763" fmla="*/ 508000 w 1759489"/>
              <a:gd name="connsiteY272-9764" fmla="*/ 1622425 h 1867105"/>
              <a:gd name="connsiteX273-9765" fmla="*/ 523875 w 1759489"/>
              <a:gd name="connsiteY273-9766" fmla="*/ 1593850 h 1867105"/>
              <a:gd name="connsiteX274-9767" fmla="*/ 530225 w 1759489"/>
              <a:gd name="connsiteY274-9768" fmla="*/ 1584325 h 1867105"/>
              <a:gd name="connsiteX275-9769" fmla="*/ 546100 w 1759489"/>
              <a:gd name="connsiteY275-9770" fmla="*/ 1555750 h 1867105"/>
              <a:gd name="connsiteX276-9771" fmla="*/ 555625 w 1759489"/>
              <a:gd name="connsiteY276-9772" fmla="*/ 1549400 h 1867105"/>
              <a:gd name="connsiteX277-9773" fmla="*/ 574675 w 1759489"/>
              <a:gd name="connsiteY277-9774" fmla="*/ 1533525 h 1867105"/>
              <a:gd name="connsiteX278-9775" fmla="*/ 581025 w 1759489"/>
              <a:gd name="connsiteY278-9776" fmla="*/ 1524000 h 1867105"/>
              <a:gd name="connsiteX279-9777" fmla="*/ 590550 w 1759489"/>
              <a:gd name="connsiteY279-9778" fmla="*/ 1517650 h 1867105"/>
              <a:gd name="connsiteX280-9779" fmla="*/ 593725 w 1759489"/>
              <a:gd name="connsiteY280-9780" fmla="*/ 1504950 h 1867105"/>
              <a:gd name="connsiteX281-9781" fmla="*/ 600075 w 1759489"/>
              <a:gd name="connsiteY281-9782" fmla="*/ 1495425 h 1867105"/>
              <a:gd name="connsiteX282-9783" fmla="*/ 603250 w 1759489"/>
              <a:gd name="connsiteY282-9784" fmla="*/ 1485900 h 1867105"/>
              <a:gd name="connsiteX283-9785" fmla="*/ 615950 w 1759489"/>
              <a:gd name="connsiteY283-9786" fmla="*/ 1466850 h 1867105"/>
              <a:gd name="connsiteX284-9787" fmla="*/ 619125 w 1759489"/>
              <a:gd name="connsiteY284-9788" fmla="*/ 1457325 h 1867105"/>
              <a:gd name="connsiteX285-9789" fmla="*/ 631825 w 1759489"/>
              <a:gd name="connsiteY285-9790" fmla="*/ 1438275 h 1867105"/>
              <a:gd name="connsiteX286-9791" fmla="*/ 635000 w 1759489"/>
              <a:gd name="connsiteY286-9792" fmla="*/ 1428750 h 1867105"/>
              <a:gd name="connsiteX287-9793" fmla="*/ 644525 w 1759489"/>
              <a:gd name="connsiteY287-9794" fmla="*/ 1425575 h 1867105"/>
              <a:gd name="connsiteX288-9795" fmla="*/ 650875 w 1759489"/>
              <a:gd name="connsiteY288-9796" fmla="*/ 1416050 h 1867105"/>
              <a:gd name="connsiteX289-9797" fmla="*/ 654050 w 1759489"/>
              <a:gd name="connsiteY289-9798" fmla="*/ 1406525 h 1867105"/>
              <a:gd name="connsiteX290-9799" fmla="*/ 663575 w 1759489"/>
              <a:gd name="connsiteY290-9800" fmla="*/ 1397000 h 1867105"/>
              <a:gd name="connsiteX291-9801" fmla="*/ 673100 w 1759489"/>
              <a:gd name="connsiteY291-9802" fmla="*/ 1377950 h 1867105"/>
              <a:gd name="connsiteX292-9803" fmla="*/ 679450 w 1759489"/>
              <a:gd name="connsiteY292-9804" fmla="*/ 1368425 h 1867105"/>
              <a:gd name="connsiteX293-9805" fmla="*/ 685800 w 1759489"/>
              <a:gd name="connsiteY293-9806" fmla="*/ 1349375 h 1867105"/>
              <a:gd name="connsiteX294-9807" fmla="*/ 695325 w 1759489"/>
              <a:gd name="connsiteY294-9808" fmla="*/ 1320800 h 1867105"/>
              <a:gd name="connsiteX295-9809" fmla="*/ 698500 w 1759489"/>
              <a:gd name="connsiteY295-9810" fmla="*/ 1311275 h 1867105"/>
              <a:gd name="connsiteX296-9811" fmla="*/ 701675 w 1759489"/>
              <a:gd name="connsiteY296-9812" fmla="*/ 1301750 h 1867105"/>
              <a:gd name="connsiteX297-9813" fmla="*/ 708025 w 1759489"/>
              <a:gd name="connsiteY297-9814" fmla="*/ 1292225 h 1867105"/>
              <a:gd name="connsiteX298-9815" fmla="*/ 714375 w 1759489"/>
              <a:gd name="connsiteY298-9816" fmla="*/ 1266825 h 1867105"/>
              <a:gd name="connsiteX299-9817" fmla="*/ 717550 w 1759489"/>
              <a:gd name="connsiteY299-9818" fmla="*/ 1257300 h 1867105"/>
              <a:gd name="connsiteX300-9819" fmla="*/ 723900 w 1759489"/>
              <a:gd name="connsiteY300-9820" fmla="*/ 1247775 h 1867105"/>
              <a:gd name="connsiteX301-9821" fmla="*/ 736600 w 1759489"/>
              <a:gd name="connsiteY301-9822" fmla="*/ 1228725 h 1867105"/>
              <a:gd name="connsiteX302-9823" fmla="*/ 762000 w 1759489"/>
              <a:gd name="connsiteY302-9824" fmla="*/ 1222375 h 1867105"/>
              <a:gd name="connsiteX303-9825" fmla="*/ 879475 w 1759489"/>
              <a:gd name="connsiteY303-9826" fmla="*/ 1228725 h 1867105"/>
              <a:gd name="connsiteX304-9827" fmla="*/ 892175 w 1759489"/>
              <a:gd name="connsiteY304-9828" fmla="*/ 1231900 h 1867105"/>
              <a:gd name="connsiteX305-9829" fmla="*/ 908050 w 1759489"/>
              <a:gd name="connsiteY305-9830" fmla="*/ 1247775 h 1867105"/>
              <a:gd name="connsiteX306-9831" fmla="*/ 917575 w 1759489"/>
              <a:gd name="connsiteY306-9832" fmla="*/ 1254125 h 1867105"/>
              <a:gd name="connsiteX307-9833" fmla="*/ 927100 w 1759489"/>
              <a:gd name="connsiteY307-9834" fmla="*/ 1263650 h 1867105"/>
              <a:gd name="connsiteX308-9835" fmla="*/ 946150 w 1759489"/>
              <a:gd name="connsiteY308-9836" fmla="*/ 1276350 h 1867105"/>
              <a:gd name="connsiteX309-9837" fmla="*/ 962025 w 1759489"/>
              <a:gd name="connsiteY309-9838" fmla="*/ 1292225 h 1867105"/>
              <a:gd name="connsiteX310-9839" fmla="*/ 968375 w 1759489"/>
              <a:gd name="connsiteY310-9840" fmla="*/ 1301750 h 1867105"/>
              <a:gd name="connsiteX311-9841" fmla="*/ 977900 w 1759489"/>
              <a:gd name="connsiteY311-9842" fmla="*/ 1308100 h 1867105"/>
              <a:gd name="connsiteX312-9843" fmla="*/ 1000125 w 1759489"/>
              <a:gd name="connsiteY312-9844" fmla="*/ 1320800 h 1867105"/>
              <a:gd name="connsiteX313-9845" fmla="*/ 1012825 w 1759489"/>
              <a:gd name="connsiteY313-9846" fmla="*/ 1339850 h 1867105"/>
              <a:gd name="connsiteX314-9847" fmla="*/ 1019175 w 1759489"/>
              <a:gd name="connsiteY314-9848" fmla="*/ 1349375 h 1867105"/>
              <a:gd name="connsiteX315-9849" fmla="*/ 1028700 w 1759489"/>
              <a:gd name="connsiteY315-9850" fmla="*/ 1368425 h 1867105"/>
              <a:gd name="connsiteX316-9851" fmla="*/ 1038225 w 1759489"/>
              <a:gd name="connsiteY316-9852" fmla="*/ 1371600 h 1867105"/>
              <a:gd name="connsiteX317-9853" fmla="*/ 1054100 w 1759489"/>
              <a:gd name="connsiteY317-9854" fmla="*/ 1384300 h 1867105"/>
              <a:gd name="connsiteX318-9855" fmla="*/ 1060450 w 1759489"/>
              <a:gd name="connsiteY318-9856" fmla="*/ 1393825 h 1867105"/>
              <a:gd name="connsiteX319-9857" fmla="*/ 1130300 w 1759489"/>
              <a:gd name="connsiteY319-9858" fmla="*/ 1390650 h 1867105"/>
              <a:gd name="connsiteX320-9859" fmla="*/ 1136650 w 1759489"/>
              <a:gd name="connsiteY320-9860" fmla="*/ 1381125 h 1867105"/>
              <a:gd name="connsiteX321-9861" fmla="*/ 1146175 w 1759489"/>
              <a:gd name="connsiteY321-9862" fmla="*/ 1374775 h 1867105"/>
              <a:gd name="connsiteX322-9863" fmla="*/ 1152525 w 1759489"/>
              <a:gd name="connsiteY322-9864" fmla="*/ 1365250 h 1867105"/>
              <a:gd name="connsiteX323-9865" fmla="*/ 1168400 w 1759489"/>
              <a:gd name="connsiteY323-9866" fmla="*/ 1362075 h 1867105"/>
              <a:gd name="connsiteX324-9867" fmla="*/ 1177925 w 1759489"/>
              <a:gd name="connsiteY324-9868" fmla="*/ 1358900 h 1867105"/>
              <a:gd name="connsiteX325-9869" fmla="*/ 1244600 w 1759489"/>
              <a:gd name="connsiteY325-9870" fmla="*/ 1346200 h 1867105"/>
              <a:gd name="connsiteX326-9871" fmla="*/ 1254125 w 1759489"/>
              <a:gd name="connsiteY326-9872" fmla="*/ 1343025 h 1867105"/>
              <a:gd name="connsiteX327-9873" fmla="*/ 1273175 w 1759489"/>
              <a:gd name="connsiteY327-9874" fmla="*/ 1330325 h 1867105"/>
              <a:gd name="connsiteX328-9875" fmla="*/ 1279525 w 1759489"/>
              <a:gd name="connsiteY328-9876" fmla="*/ 1320800 h 1867105"/>
              <a:gd name="connsiteX329-9877" fmla="*/ 1311275 w 1759489"/>
              <a:gd name="connsiteY329-9878" fmla="*/ 1330325 h 1867105"/>
              <a:gd name="connsiteX330-9879" fmla="*/ 1323975 w 1759489"/>
              <a:gd name="connsiteY330-9880" fmla="*/ 1333500 h 1867105"/>
              <a:gd name="connsiteX331-9881" fmla="*/ 1365250 w 1759489"/>
              <a:gd name="connsiteY331-9882" fmla="*/ 1339850 h 1867105"/>
              <a:gd name="connsiteX332-9883" fmla="*/ 1371600 w 1759489"/>
              <a:gd name="connsiteY332-9884" fmla="*/ 1349375 h 1867105"/>
              <a:gd name="connsiteX333-9885" fmla="*/ 1381125 w 1759489"/>
              <a:gd name="connsiteY333-9886" fmla="*/ 1368425 h 1867105"/>
              <a:gd name="connsiteX334-9887" fmla="*/ 1390650 w 1759489"/>
              <a:gd name="connsiteY334-9888" fmla="*/ 1371600 h 1867105"/>
              <a:gd name="connsiteX335-9889" fmla="*/ 1425575 w 1759489"/>
              <a:gd name="connsiteY335-9890" fmla="*/ 1368425 h 1867105"/>
              <a:gd name="connsiteX336-9891" fmla="*/ 1428750 w 1759489"/>
              <a:gd name="connsiteY336-9892" fmla="*/ 1358900 h 1867105"/>
              <a:gd name="connsiteX337-9893" fmla="*/ 1438275 w 1759489"/>
              <a:gd name="connsiteY337-9894" fmla="*/ 1355725 h 1867105"/>
              <a:gd name="connsiteX338-9895" fmla="*/ 1447800 w 1759489"/>
              <a:gd name="connsiteY338-9896" fmla="*/ 1336675 h 1867105"/>
              <a:gd name="connsiteX339-9897" fmla="*/ 1457325 w 1759489"/>
              <a:gd name="connsiteY339-9898" fmla="*/ 1333500 h 1867105"/>
              <a:gd name="connsiteX340-9899" fmla="*/ 1476375 w 1759489"/>
              <a:gd name="connsiteY340-9900" fmla="*/ 1320800 h 1867105"/>
              <a:gd name="connsiteX341-9901" fmla="*/ 1485900 w 1759489"/>
              <a:gd name="connsiteY341-9902" fmla="*/ 1317625 h 1867105"/>
              <a:gd name="connsiteX342-9903" fmla="*/ 1504950 w 1759489"/>
              <a:gd name="connsiteY342-9904" fmla="*/ 1304925 h 1867105"/>
              <a:gd name="connsiteX343-9905" fmla="*/ 1514475 w 1759489"/>
              <a:gd name="connsiteY343-9906" fmla="*/ 1301750 h 1867105"/>
              <a:gd name="connsiteX344-9907" fmla="*/ 1533525 w 1759489"/>
              <a:gd name="connsiteY344-9908" fmla="*/ 1285875 h 1867105"/>
              <a:gd name="connsiteX345-9909" fmla="*/ 1536700 w 1759489"/>
              <a:gd name="connsiteY345-9910" fmla="*/ 1273175 h 1867105"/>
              <a:gd name="connsiteX346-9911" fmla="*/ 1565275 w 1759489"/>
              <a:gd name="connsiteY346-9912" fmla="*/ 1250950 h 1867105"/>
              <a:gd name="connsiteX347-9913" fmla="*/ 1593850 w 1759489"/>
              <a:gd name="connsiteY347-9914" fmla="*/ 1250950 h 1867105"/>
              <a:gd name="connsiteX348-9915" fmla="*/ 1635125 w 1759489"/>
              <a:gd name="connsiteY348-9916" fmla="*/ 1238250 h 1867105"/>
              <a:gd name="connsiteX349-9917" fmla="*/ 1641475 w 1759489"/>
              <a:gd name="connsiteY349-9918" fmla="*/ 1206500 h 1867105"/>
              <a:gd name="connsiteX350-9919" fmla="*/ 1654175 w 1759489"/>
              <a:gd name="connsiteY350-9920" fmla="*/ 1162050 h 1867105"/>
              <a:gd name="connsiteX351-9921" fmla="*/ 1663700 w 1759489"/>
              <a:gd name="connsiteY351-9922" fmla="*/ 1092200 h 1867105"/>
              <a:gd name="connsiteX352-9923" fmla="*/ 1673225 w 1759489"/>
              <a:gd name="connsiteY352-9924" fmla="*/ 1073150 h 1867105"/>
              <a:gd name="connsiteX353-9925" fmla="*/ 1676400 w 1759489"/>
              <a:gd name="connsiteY353-9926" fmla="*/ 1063625 h 1867105"/>
              <a:gd name="connsiteX354-9927" fmla="*/ 1682750 w 1759489"/>
              <a:gd name="connsiteY354-9928" fmla="*/ 1054100 h 1867105"/>
              <a:gd name="connsiteX355-9929" fmla="*/ 1698625 w 1759489"/>
              <a:gd name="connsiteY355-9930" fmla="*/ 1028700 h 1867105"/>
              <a:gd name="connsiteX356-9931" fmla="*/ 1708150 w 1759489"/>
              <a:gd name="connsiteY356-9932" fmla="*/ 1006475 h 1867105"/>
              <a:gd name="connsiteX357-9933" fmla="*/ 1720850 w 1759489"/>
              <a:gd name="connsiteY357-9934" fmla="*/ 987425 h 1867105"/>
              <a:gd name="connsiteX358-9935" fmla="*/ 1730375 w 1759489"/>
              <a:gd name="connsiteY358-9936" fmla="*/ 981075 h 1867105"/>
              <a:gd name="connsiteX359-9937" fmla="*/ 1746250 w 1759489"/>
              <a:gd name="connsiteY359-9938" fmla="*/ 958850 h 1867105"/>
              <a:gd name="connsiteX360-9939" fmla="*/ 1758950 w 1759489"/>
              <a:gd name="connsiteY360-9940" fmla="*/ 949325 h 1867105"/>
              <a:gd name="connsiteX361-9941" fmla="*/ 1755775 w 1759489"/>
              <a:gd name="connsiteY361-9942" fmla="*/ 914400 h 1867105"/>
              <a:gd name="connsiteX362-9943" fmla="*/ 1730375 w 1759489"/>
              <a:gd name="connsiteY362-9944" fmla="*/ 908050 h 1867105"/>
              <a:gd name="connsiteX363-9945" fmla="*/ 1711325 w 1759489"/>
              <a:gd name="connsiteY363-9946" fmla="*/ 898525 h 1867105"/>
              <a:gd name="connsiteX364-9947" fmla="*/ 1701800 w 1759489"/>
              <a:gd name="connsiteY364-9948" fmla="*/ 895350 h 1867105"/>
              <a:gd name="connsiteX365-9949" fmla="*/ 1682750 w 1759489"/>
              <a:gd name="connsiteY365-9950" fmla="*/ 876300 h 1867105"/>
              <a:gd name="connsiteX366-9951" fmla="*/ 1670050 w 1759489"/>
              <a:gd name="connsiteY366-9952" fmla="*/ 857250 h 1867105"/>
              <a:gd name="connsiteX367-9953" fmla="*/ 1663700 w 1759489"/>
              <a:gd name="connsiteY367-9954" fmla="*/ 831850 h 1867105"/>
              <a:gd name="connsiteX368-9955" fmla="*/ 1654175 w 1759489"/>
              <a:gd name="connsiteY368-9956" fmla="*/ 828675 h 1867105"/>
              <a:gd name="connsiteX369-9957" fmla="*/ 1657350 w 1759489"/>
              <a:gd name="connsiteY369-9958" fmla="*/ 812800 h 1867105"/>
              <a:gd name="connsiteX370-9959" fmla="*/ 1625600 w 1759489"/>
              <a:gd name="connsiteY370-9960" fmla="*/ 796925 h 1867105"/>
              <a:gd name="connsiteX371-9961" fmla="*/ 1609725 w 1759489"/>
              <a:gd name="connsiteY371-9962" fmla="*/ 796925 h 1867105"/>
              <a:gd name="connsiteX372-9963" fmla="*/ 1565275 w 1759489"/>
              <a:gd name="connsiteY372-9964" fmla="*/ 803275 h 1867105"/>
              <a:gd name="connsiteX373-9965" fmla="*/ 1555750 w 1759489"/>
              <a:gd name="connsiteY373-9966" fmla="*/ 762000 h 1867105"/>
              <a:gd name="connsiteX374-9967" fmla="*/ 1565275 w 1759489"/>
              <a:gd name="connsiteY374-9968" fmla="*/ 758825 h 1867105"/>
              <a:gd name="connsiteX375-9969" fmla="*/ 1558925 w 1759489"/>
              <a:gd name="connsiteY375-9970" fmla="*/ 749300 h 1867105"/>
              <a:gd name="connsiteX376-9971" fmla="*/ 1555750 w 1759489"/>
              <a:gd name="connsiteY376-9972" fmla="*/ 736600 h 1867105"/>
              <a:gd name="connsiteX377-9973" fmla="*/ 1549400 w 1759489"/>
              <a:gd name="connsiteY377-9974" fmla="*/ 708025 h 1867105"/>
              <a:gd name="connsiteX378-9975" fmla="*/ 1543050 w 1759489"/>
              <a:gd name="connsiteY378-9976" fmla="*/ 698500 h 1867105"/>
              <a:gd name="connsiteX379-9977" fmla="*/ 1539875 w 1759489"/>
              <a:gd name="connsiteY379-9978" fmla="*/ 688975 h 1867105"/>
              <a:gd name="connsiteX380-9979" fmla="*/ 1533525 w 1759489"/>
              <a:gd name="connsiteY380-9980" fmla="*/ 679450 h 1867105"/>
              <a:gd name="connsiteX381-9981" fmla="*/ 1527175 w 1759489"/>
              <a:gd name="connsiteY381-9982" fmla="*/ 666750 h 1867105"/>
              <a:gd name="connsiteX382-9983" fmla="*/ 1530350 w 1759489"/>
              <a:gd name="connsiteY382-9984" fmla="*/ 615950 h 1867105"/>
              <a:gd name="connsiteX383-9985" fmla="*/ 1533525 w 1759489"/>
              <a:gd name="connsiteY383-9986" fmla="*/ 606425 h 1867105"/>
              <a:gd name="connsiteX384-9987" fmla="*/ 1546225 w 1759489"/>
              <a:gd name="connsiteY384-9988" fmla="*/ 603250 h 1867105"/>
              <a:gd name="connsiteX385-9989" fmla="*/ 1552575 w 1759489"/>
              <a:gd name="connsiteY385-9990" fmla="*/ 593725 h 1867105"/>
              <a:gd name="connsiteX386-9991" fmla="*/ 1555750 w 1759489"/>
              <a:gd name="connsiteY386-9992" fmla="*/ 581025 h 1867105"/>
              <a:gd name="connsiteX387-9993" fmla="*/ 1558925 w 1759489"/>
              <a:gd name="connsiteY387-9994" fmla="*/ 571500 h 1867105"/>
              <a:gd name="connsiteX388-9995" fmla="*/ 1555750 w 1759489"/>
              <a:gd name="connsiteY388-9996" fmla="*/ 549275 h 1867105"/>
              <a:gd name="connsiteX389-9997" fmla="*/ 1520825 w 1759489"/>
              <a:gd name="connsiteY389-9998" fmla="*/ 539750 h 1867105"/>
              <a:gd name="connsiteX390-9999" fmla="*/ 1504950 w 1759489"/>
              <a:gd name="connsiteY390-10000" fmla="*/ 523875 h 1867105"/>
              <a:gd name="connsiteX391-10001" fmla="*/ 1517650 w 1759489"/>
              <a:gd name="connsiteY391-10002" fmla="*/ 514350 h 1867105"/>
              <a:gd name="connsiteX392-10003" fmla="*/ 1520825 w 1759489"/>
              <a:gd name="connsiteY392-10004" fmla="*/ 504825 h 1867105"/>
              <a:gd name="connsiteX393-10005" fmla="*/ 1539875 w 1759489"/>
              <a:gd name="connsiteY393-10006" fmla="*/ 498475 h 1867105"/>
              <a:gd name="connsiteX394-10007" fmla="*/ 1552575 w 1759489"/>
              <a:gd name="connsiteY394-10008" fmla="*/ 476250 h 1867105"/>
              <a:gd name="connsiteX395-10009" fmla="*/ 1558925 w 1759489"/>
              <a:gd name="connsiteY395-10010" fmla="*/ 466725 h 1867105"/>
              <a:gd name="connsiteX396-10011" fmla="*/ 1562100 w 1759489"/>
              <a:gd name="connsiteY396-10012" fmla="*/ 457200 h 1867105"/>
              <a:gd name="connsiteX397-10013" fmla="*/ 1568450 w 1759489"/>
              <a:gd name="connsiteY397-10014" fmla="*/ 434975 h 1867105"/>
              <a:gd name="connsiteX398-10015" fmla="*/ 1565275 w 1759489"/>
              <a:gd name="connsiteY398-10016" fmla="*/ 393700 h 1867105"/>
              <a:gd name="connsiteX399-10017" fmla="*/ 1562100 w 1759489"/>
              <a:gd name="connsiteY399-10018" fmla="*/ 384175 h 1867105"/>
              <a:gd name="connsiteX400-10019" fmla="*/ 1596657 w 1759489"/>
              <a:gd name="connsiteY400-10020" fmla="*/ 342900 h 1867105"/>
              <a:gd name="connsiteX401-10021" fmla="*/ 1679575 w 1759489"/>
              <a:gd name="connsiteY401-10022" fmla="*/ 320675 h 1867105"/>
              <a:gd name="connsiteX402-10023" fmla="*/ 1698625 w 1759489"/>
              <a:gd name="connsiteY402-10024" fmla="*/ 311150 h 1867105"/>
              <a:gd name="connsiteX403-10025" fmla="*/ 1708150 w 1759489"/>
              <a:gd name="connsiteY403-10026" fmla="*/ 307975 h 1867105"/>
              <a:gd name="connsiteX404-10027" fmla="*/ 1724025 w 1759489"/>
              <a:gd name="connsiteY404-10028" fmla="*/ 301625 h 1867105"/>
              <a:gd name="connsiteX405-10029" fmla="*/ 1739900 w 1759489"/>
              <a:gd name="connsiteY405-10030" fmla="*/ 282575 h 1867105"/>
              <a:gd name="connsiteX406-10031" fmla="*/ 1736725 w 1759489"/>
              <a:gd name="connsiteY406-10032" fmla="*/ 273050 h 1867105"/>
              <a:gd name="connsiteX407-10033" fmla="*/ 1704975 w 1759489"/>
              <a:gd name="connsiteY407-10034" fmla="*/ 266700 h 1867105"/>
              <a:gd name="connsiteX408-10035" fmla="*/ 1701800 w 1759489"/>
              <a:gd name="connsiteY408-10036" fmla="*/ 254000 h 1867105"/>
              <a:gd name="connsiteX409-10037" fmla="*/ 1698625 w 1759489"/>
              <a:gd name="connsiteY409-10038" fmla="*/ 238125 h 1867105"/>
              <a:gd name="connsiteX410-10039" fmla="*/ 1689100 w 1759489"/>
              <a:gd name="connsiteY410-10040" fmla="*/ 225425 h 1867105"/>
              <a:gd name="connsiteX411-10041" fmla="*/ 1682750 w 1759489"/>
              <a:gd name="connsiteY411-10042" fmla="*/ 215900 h 1867105"/>
              <a:gd name="connsiteX412-10043" fmla="*/ 1692275 w 1759489"/>
              <a:gd name="connsiteY412-10044" fmla="*/ 180975 h 1867105"/>
              <a:gd name="connsiteX413-10045" fmla="*/ 1727200 w 1759489"/>
              <a:gd name="connsiteY413-10046" fmla="*/ 174625 h 1867105"/>
              <a:gd name="connsiteX414-10047" fmla="*/ 1746250 w 1759489"/>
              <a:gd name="connsiteY414-10048" fmla="*/ 171450 h 1867105"/>
              <a:gd name="connsiteX415-10049" fmla="*/ 1758950 w 1759489"/>
              <a:gd name="connsiteY415-10050" fmla="*/ 127000 h 1867105"/>
              <a:gd name="connsiteX416-10051" fmla="*/ 1752600 w 1759489"/>
              <a:gd name="connsiteY416-10052" fmla="*/ 101600 h 1867105"/>
              <a:gd name="connsiteX417-10053" fmla="*/ 1755775 w 1759489"/>
              <a:gd name="connsiteY417-10054" fmla="*/ 88900 h 1867105"/>
              <a:gd name="connsiteX418-10055" fmla="*/ 1758950 w 1759489"/>
              <a:gd name="connsiteY418-10056" fmla="*/ 76200 h 1867105"/>
              <a:gd name="connsiteX0-10057" fmla="*/ 1758950 w 1759489"/>
              <a:gd name="connsiteY0-10058" fmla="*/ 76200 h 1867105"/>
              <a:gd name="connsiteX1-10059" fmla="*/ 1755775 w 1759489"/>
              <a:gd name="connsiteY1-10060" fmla="*/ 60325 h 1867105"/>
              <a:gd name="connsiteX2-10061" fmla="*/ 1749425 w 1759489"/>
              <a:gd name="connsiteY2-10062" fmla="*/ 50800 h 1867105"/>
              <a:gd name="connsiteX3-10063" fmla="*/ 1746250 w 1759489"/>
              <a:gd name="connsiteY3-10064" fmla="*/ 41275 h 1867105"/>
              <a:gd name="connsiteX4-10065" fmla="*/ 1739900 w 1759489"/>
              <a:gd name="connsiteY4-10066" fmla="*/ 31750 h 1867105"/>
              <a:gd name="connsiteX5-10067" fmla="*/ 1724025 w 1759489"/>
              <a:gd name="connsiteY5-10068" fmla="*/ 3175 h 1867105"/>
              <a:gd name="connsiteX6-10069" fmla="*/ 1714500 w 1759489"/>
              <a:gd name="connsiteY6-10070" fmla="*/ 0 h 1867105"/>
              <a:gd name="connsiteX7-10071" fmla="*/ 1689100 w 1759489"/>
              <a:gd name="connsiteY7-10072" fmla="*/ 6350 h 1867105"/>
              <a:gd name="connsiteX8-10073" fmla="*/ 1666875 w 1759489"/>
              <a:gd name="connsiteY8-10074" fmla="*/ 15875 h 1867105"/>
              <a:gd name="connsiteX9-10075" fmla="*/ 1552575 w 1759489"/>
              <a:gd name="connsiteY9-10076" fmla="*/ 19050 h 1867105"/>
              <a:gd name="connsiteX10-10077" fmla="*/ 1543050 w 1759489"/>
              <a:gd name="connsiteY10-10078" fmla="*/ 28575 h 1867105"/>
              <a:gd name="connsiteX11-10079" fmla="*/ 1533525 w 1759489"/>
              <a:gd name="connsiteY11-10080" fmla="*/ 31750 h 1867105"/>
              <a:gd name="connsiteX12-10081" fmla="*/ 1530350 w 1759489"/>
              <a:gd name="connsiteY12-10082" fmla="*/ 41275 h 1867105"/>
              <a:gd name="connsiteX13-10083" fmla="*/ 1524000 w 1759489"/>
              <a:gd name="connsiteY13-10084" fmla="*/ 50800 h 1867105"/>
              <a:gd name="connsiteX14-10085" fmla="*/ 1527175 w 1759489"/>
              <a:gd name="connsiteY14-10086" fmla="*/ 98425 h 1867105"/>
              <a:gd name="connsiteX15-10087" fmla="*/ 1533525 w 1759489"/>
              <a:gd name="connsiteY15-10088" fmla="*/ 107950 h 1867105"/>
              <a:gd name="connsiteX16-10089" fmla="*/ 1552575 w 1759489"/>
              <a:gd name="connsiteY16-10090" fmla="*/ 114300 h 1867105"/>
              <a:gd name="connsiteX17-10091" fmla="*/ 1558925 w 1759489"/>
              <a:gd name="connsiteY17-10092" fmla="*/ 139700 h 1867105"/>
              <a:gd name="connsiteX18-10093" fmla="*/ 1565275 w 1759489"/>
              <a:gd name="connsiteY18-10094" fmla="*/ 149225 h 1867105"/>
              <a:gd name="connsiteX19-10095" fmla="*/ 1562100 w 1759489"/>
              <a:gd name="connsiteY19-10096" fmla="*/ 168275 h 1867105"/>
              <a:gd name="connsiteX20-10097" fmla="*/ 1536700 w 1759489"/>
              <a:gd name="connsiteY20-10098" fmla="*/ 184150 h 1867105"/>
              <a:gd name="connsiteX21-10099" fmla="*/ 1527175 w 1759489"/>
              <a:gd name="connsiteY21-10100" fmla="*/ 190500 h 1867105"/>
              <a:gd name="connsiteX22-10101" fmla="*/ 1508125 w 1759489"/>
              <a:gd name="connsiteY22-10102" fmla="*/ 196850 h 1867105"/>
              <a:gd name="connsiteX23-10103" fmla="*/ 1498600 w 1759489"/>
              <a:gd name="connsiteY23-10104" fmla="*/ 200025 h 1867105"/>
              <a:gd name="connsiteX24-10105" fmla="*/ 1447800 w 1759489"/>
              <a:gd name="connsiteY24-10106" fmla="*/ 196850 h 1867105"/>
              <a:gd name="connsiteX25-10107" fmla="*/ 1444625 w 1759489"/>
              <a:gd name="connsiteY25-10108" fmla="*/ 187325 h 1867105"/>
              <a:gd name="connsiteX26-10109" fmla="*/ 1457325 w 1759489"/>
              <a:gd name="connsiteY26-10110" fmla="*/ 165100 h 1867105"/>
              <a:gd name="connsiteX27-10111" fmla="*/ 1460500 w 1759489"/>
              <a:gd name="connsiteY27-10112" fmla="*/ 155575 h 1867105"/>
              <a:gd name="connsiteX28-10113" fmla="*/ 1479550 w 1759489"/>
              <a:gd name="connsiteY28-10114" fmla="*/ 152400 h 1867105"/>
              <a:gd name="connsiteX29-10115" fmla="*/ 1489075 w 1759489"/>
              <a:gd name="connsiteY29-10116" fmla="*/ 146050 h 1867105"/>
              <a:gd name="connsiteX30-10117" fmla="*/ 1482725 w 1759489"/>
              <a:gd name="connsiteY30-10118" fmla="*/ 101600 h 1867105"/>
              <a:gd name="connsiteX31-10119" fmla="*/ 1470025 w 1759489"/>
              <a:gd name="connsiteY31-10120" fmla="*/ 82550 h 1867105"/>
              <a:gd name="connsiteX32-10121" fmla="*/ 1466850 w 1759489"/>
              <a:gd name="connsiteY32-10122" fmla="*/ 53975 h 1867105"/>
              <a:gd name="connsiteX33-10123" fmla="*/ 1444625 w 1759489"/>
              <a:gd name="connsiteY33-10124" fmla="*/ 66675 h 1867105"/>
              <a:gd name="connsiteX34-10125" fmla="*/ 1431925 w 1759489"/>
              <a:gd name="connsiteY34-10126" fmla="*/ 85725 h 1867105"/>
              <a:gd name="connsiteX35-10127" fmla="*/ 1425575 w 1759489"/>
              <a:gd name="connsiteY35-10128" fmla="*/ 95250 h 1867105"/>
              <a:gd name="connsiteX36-10129" fmla="*/ 1419225 w 1759489"/>
              <a:gd name="connsiteY36-10130" fmla="*/ 114300 h 1867105"/>
              <a:gd name="connsiteX37-10131" fmla="*/ 1416050 w 1759489"/>
              <a:gd name="connsiteY37-10132" fmla="*/ 123825 h 1867105"/>
              <a:gd name="connsiteX38-10133" fmla="*/ 1409700 w 1759489"/>
              <a:gd name="connsiteY38-10134" fmla="*/ 133350 h 1867105"/>
              <a:gd name="connsiteX39-10135" fmla="*/ 1406525 w 1759489"/>
              <a:gd name="connsiteY39-10136" fmla="*/ 146050 h 1867105"/>
              <a:gd name="connsiteX40-10137" fmla="*/ 1403350 w 1759489"/>
              <a:gd name="connsiteY40-10138" fmla="*/ 168275 h 1867105"/>
              <a:gd name="connsiteX41-10139" fmla="*/ 1393825 w 1759489"/>
              <a:gd name="connsiteY41-10140" fmla="*/ 174625 h 1867105"/>
              <a:gd name="connsiteX42-10141" fmla="*/ 1377950 w 1759489"/>
              <a:gd name="connsiteY42-10142" fmla="*/ 190500 h 1867105"/>
              <a:gd name="connsiteX43-10143" fmla="*/ 1371600 w 1759489"/>
              <a:gd name="connsiteY43-10144" fmla="*/ 200025 h 1867105"/>
              <a:gd name="connsiteX44-10145" fmla="*/ 1352550 w 1759489"/>
              <a:gd name="connsiteY44-10146" fmla="*/ 212725 h 1867105"/>
              <a:gd name="connsiteX45-10147" fmla="*/ 1343025 w 1759489"/>
              <a:gd name="connsiteY45-10148" fmla="*/ 219075 h 1867105"/>
              <a:gd name="connsiteX46-10149" fmla="*/ 1323975 w 1759489"/>
              <a:gd name="connsiteY46-10150" fmla="*/ 225425 h 1867105"/>
              <a:gd name="connsiteX47-10151" fmla="*/ 1327150 w 1759489"/>
              <a:gd name="connsiteY47-10152" fmla="*/ 234950 h 1867105"/>
              <a:gd name="connsiteX48-10153" fmla="*/ 1346200 w 1759489"/>
              <a:gd name="connsiteY48-10154" fmla="*/ 241300 h 1867105"/>
              <a:gd name="connsiteX49-10155" fmla="*/ 1358900 w 1759489"/>
              <a:gd name="connsiteY49-10156" fmla="*/ 254000 h 1867105"/>
              <a:gd name="connsiteX50-10157" fmla="*/ 1368425 w 1759489"/>
              <a:gd name="connsiteY50-10158" fmla="*/ 276225 h 1867105"/>
              <a:gd name="connsiteX51-10159" fmla="*/ 1387475 w 1759489"/>
              <a:gd name="connsiteY51-10160" fmla="*/ 288925 h 1867105"/>
              <a:gd name="connsiteX52-10161" fmla="*/ 1409700 w 1759489"/>
              <a:gd name="connsiteY52-10162" fmla="*/ 295275 h 1867105"/>
              <a:gd name="connsiteX53-10163" fmla="*/ 1419225 w 1759489"/>
              <a:gd name="connsiteY53-10164" fmla="*/ 298450 h 1867105"/>
              <a:gd name="connsiteX54-10165" fmla="*/ 1400175 w 1759489"/>
              <a:gd name="connsiteY54-10166" fmla="*/ 311150 h 1867105"/>
              <a:gd name="connsiteX55-10167" fmla="*/ 1349375 w 1759489"/>
              <a:gd name="connsiteY55-10168" fmla="*/ 317500 h 1867105"/>
              <a:gd name="connsiteX56-10169" fmla="*/ 1330325 w 1759489"/>
              <a:gd name="connsiteY56-10170" fmla="*/ 327025 h 1867105"/>
              <a:gd name="connsiteX57-10171" fmla="*/ 1308100 w 1759489"/>
              <a:gd name="connsiteY57-10172" fmla="*/ 352425 h 1867105"/>
              <a:gd name="connsiteX58-10173" fmla="*/ 1301750 w 1759489"/>
              <a:gd name="connsiteY58-10174" fmla="*/ 361950 h 1867105"/>
              <a:gd name="connsiteX59-10175" fmla="*/ 1260475 w 1759489"/>
              <a:gd name="connsiteY59-10176" fmla="*/ 365125 h 1867105"/>
              <a:gd name="connsiteX60-10177" fmla="*/ 1254125 w 1759489"/>
              <a:gd name="connsiteY60-10178" fmla="*/ 355600 h 1867105"/>
              <a:gd name="connsiteX61-10179" fmla="*/ 1203325 w 1759489"/>
              <a:gd name="connsiteY61-10180" fmla="*/ 346075 h 1867105"/>
              <a:gd name="connsiteX62-10181" fmla="*/ 1216025 w 1759489"/>
              <a:gd name="connsiteY62-10182" fmla="*/ 349250 h 1867105"/>
              <a:gd name="connsiteX63-10183" fmla="*/ 1219200 w 1759489"/>
              <a:gd name="connsiteY63-10184" fmla="*/ 396875 h 1867105"/>
              <a:gd name="connsiteX64-10185" fmla="*/ 1190625 w 1759489"/>
              <a:gd name="connsiteY64-10186" fmla="*/ 393700 h 1867105"/>
              <a:gd name="connsiteX65-10187" fmla="*/ 1171575 w 1759489"/>
              <a:gd name="connsiteY65-10188" fmla="*/ 384175 h 1867105"/>
              <a:gd name="connsiteX66-10189" fmla="*/ 1117600 w 1759489"/>
              <a:gd name="connsiteY66-10190" fmla="*/ 381000 h 1867105"/>
              <a:gd name="connsiteX67-10191" fmla="*/ 1079500 w 1759489"/>
              <a:gd name="connsiteY67-10192" fmla="*/ 381000 h 1867105"/>
              <a:gd name="connsiteX68-10193" fmla="*/ 1041400 w 1759489"/>
              <a:gd name="connsiteY68-10194" fmla="*/ 384175 h 1867105"/>
              <a:gd name="connsiteX69-10195" fmla="*/ 1019175 w 1759489"/>
              <a:gd name="connsiteY69-10196" fmla="*/ 390525 h 1867105"/>
              <a:gd name="connsiteX70-10197" fmla="*/ 1009650 w 1759489"/>
              <a:gd name="connsiteY70-10198" fmla="*/ 396875 h 1867105"/>
              <a:gd name="connsiteX71-10199" fmla="*/ 955675 w 1759489"/>
              <a:gd name="connsiteY71-10200" fmla="*/ 400050 h 1867105"/>
              <a:gd name="connsiteX72-10201" fmla="*/ 946150 w 1759489"/>
              <a:gd name="connsiteY72-10202" fmla="*/ 466725 h 1867105"/>
              <a:gd name="connsiteX73-10203" fmla="*/ 936625 w 1759489"/>
              <a:gd name="connsiteY73-10204" fmla="*/ 476250 h 1867105"/>
              <a:gd name="connsiteX74-10205" fmla="*/ 927100 w 1759489"/>
              <a:gd name="connsiteY74-10206" fmla="*/ 495300 h 1867105"/>
              <a:gd name="connsiteX75-10207" fmla="*/ 920750 w 1759489"/>
              <a:gd name="connsiteY75-10208" fmla="*/ 504825 h 1867105"/>
              <a:gd name="connsiteX76-10209" fmla="*/ 923925 w 1759489"/>
              <a:gd name="connsiteY76-10210" fmla="*/ 514350 h 1867105"/>
              <a:gd name="connsiteX77-10211" fmla="*/ 920750 w 1759489"/>
              <a:gd name="connsiteY77-10212" fmla="*/ 530225 h 1867105"/>
              <a:gd name="connsiteX78-10213" fmla="*/ 889000 w 1759489"/>
              <a:gd name="connsiteY78-10214" fmla="*/ 546100 h 1867105"/>
              <a:gd name="connsiteX79-10215" fmla="*/ 879475 w 1759489"/>
              <a:gd name="connsiteY79-10216" fmla="*/ 549275 h 1867105"/>
              <a:gd name="connsiteX80-10217" fmla="*/ 860425 w 1759489"/>
              <a:gd name="connsiteY80-10218" fmla="*/ 552450 h 1867105"/>
              <a:gd name="connsiteX81-10219" fmla="*/ 850900 w 1759489"/>
              <a:gd name="connsiteY81-10220" fmla="*/ 555625 h 1867105"/>
              <a:gd name="connsiteX82-10221" fmla="*/ 768350 w 1759489"/>
              <a:gd name="connsiteY82-10222" fmla="*/ 568325 h 1867105"/>
              <a:gd name="connsiteX83-10223" fmla="*/ 746125 w 1759489"/>
              <a:gd name="connsiteY83-10224" fmla="*/ 571500 h 1867105"/>
              <a:gd name="connsiteX84-10225" fmla="*/ 742950 w 1759489"/>
              <a:gd name="connsiteY84-10226" fmla="*/ 581025 h 1867105"/>
              <a:gd name="connsiteX85-10227" fmla="*/ 730250 w 1759489"/>
              <a:gd name="connsiteY85-10228" fmla="*/ 584200 h 1867105"/>
              <a:gd name="connsiteX86-10229" fmla="*/ 708025 w 1759489"/>
              <a:gd name="connsiteY86-10230" fmla="*/ 593725 h 1867105"/>
              <a:gd name="connsiteX87-10231" fmla="*/ 704850 w 1759489"/>
              <a:gd name="connsiteY87-10232" fmla="*/ 603250 h 1867105"/>
              <a:gd name="connsiteX88-10233" fmla="*/ 717550 w 1759489"/>
              <a:gd name="connsiteY88-10234" fmla="*/ 619125 h 1867105"/>
              <a:gd name="connsiteX89-10235" fmla="*/ 736600 w 1759489"/>
              <a:gd name="connsiteY89-10236" fmla="*/ 622300 h 1867105"/>
              <a:gd name="connsiteX90-10237" fmla="*/ 755650 w 1759489"/>
              <a:gd name="connsiteY90-10238" fmla="*/ 635000 h 1867105"/>
              <a:gd name="connsiteX91-10239" fmla="*/ 765175 w 1759489"/>
              <a:gd name="connsiteY91-10240" fmla="*/ 641350 h 1867105"/>
              <a:gd name="connsiteX92-10241" fmla="*/ 762000 w 1759489"/>
              <a:gd name="connsiteY92-10242" fmla="*/ 657225 h 1867105"/>
              <a:gd name="connsiteX93-10243" fmla="*/ 727075 w 1759489"/>
              <a:gd name="connsiteY93-10244" fmla="*/ 654050 h 1867105"/>
              <a:gd name="connsiteX94-10245" fmla="*/ 669925 w 1759489"/>
              <a:gd name="connsiteY94-10246" fmla="*/ 650875 h 1867105"/>
              <a:gd name="connsiteX95-10247" fmla="*/ 622300 w 1759489"/>
              <a:gd name="connsiteY95-10248" fmla="*/ 641350 h 1867105"/>
              <a:gd name="connsiteX96-10249" fmla="*/ 612775 w 1759489"/>
              <a:gd name="connsiteY96-10250" fmla="*/ 638175 h 1867105"/>
              <a:gd name="connsiteX97-10251" fmla="*/ 600075 w 1759489"/>
              <a:gd name="connsiteY97-10252" fmla="*/ 635000 h 1867105"/>
              <a:gd name="connsiteX98-10253" fmla="*/ 590550 w 1759489"/>
              <a:gd name="connsiteY98-10254" fmla="*/ 628650 h 1867105"/>
              <a:gd name="connsiteX99-10255" fmla="*/ 577850 w 1759489"/>
              <a:gd name="connsiteY99-10256" fmla="*/ 625475 h 1867105"/>
              <a:gd name="connsiteX100-10257" fmla="*/ 574675 w 1759489"/>
              <a:gd name="connsiteY100-10258" fmla="*/ 615950 h 1867105"/>
              <a:gd name="connsiteX101-10259" fmla="*/ 555625 w 1759489"/>
              <a:gd name="connsiteY101-10260" fmla="*/ 609600 h 1867105"/>
              <a:gd name="connsiteX102-10261" fmla="*/ 536575 w 1759489"/>
              <a:gd name="connsiteY102-10262" fmla="*/ 600075 h 1867105"/>
              <a:gd name="connsiteX103-10263" fmla="*/ 530225 w 1759489"/>
              <a:gd name="connsiteY103-10264" fmla="*/ 590550 h 1867105"/>
              <a:gd name="connsiteX104-10265" fmla="*/ 520700 w 1759489"/>
              <a:gd name="connsiteY104-10266" fmla="*/ 584200 h 1867105"/>
              <a:gd name="connsiteX105-10267" fmla="*/ 508000 w 1759489"/>
              <a:gd name="connsiteY105-10268" fmla="*/ 568325 h 1867105"/>
              <a:gd name="connsiteX106-10269" fmla="*/ 504825 w 1759489"/>
              <a:gd name="connsiteY106-10270" fmla="*/ 558800 h 1867105"/>
              <a:gd name="connsiteX107-10271" fmla="*/ 501650 w 1759489"/>
              <a:gd name="connsiteY107-10272" fmla="*/ 517525 h 1867105"/>
              <a:gd name="connsiteX108-10273" fmla="*/ 485775 w 1759489"/>
              <a:gd name="connsiteY108-10274" fmla="*/ 520700 h 1867105"/>
              <a:gd name="connsiteX109-10275" fmla="*/ 454025 w 1759489"/>
              <a:gd name="connsiteY109-10276" fmla="*/ 523875 h 1867105"/>
              <a:gd name="connsiteX110-10277" fmla="*/ 457200 w 1759489"/>
              <a:gd name="connsiteY110-10278" fmla="*/ 603250 h 1867105"/>
              <a:gd name="connsiteX111-10279" fmla="*/ 460375 w 1759489"/>
              <a:gd name="connsiteY111-10280" fmla="*/ 612775 h 1867105"/>
              <a:gd name="connsiteX112-10281" fmla="*/ 466725 w 1759489"/>
              <a:gd name="connsiteY112-10282" fmla="*/ 622300 h 1867105"/>
              <a:gd name="connsiteX113-10283" fmla="*/ 460375 w 1759489"/>
              <a:gd name="connsiteY113-10284" fmla="*/ 673100 h 1867105"/>
              <a:gd name="connsiteX114-10285" fmla="*/ 454025 w 1759489"/>
              <a:gd name="connsiteY114-10286" fmla="*/ 682625 h 1867105"/>
              <a:gd name="connsiteX115-10287" fmla="*/ 457200 w 1759489"/>
              <a:gd name="connsiteY115-10288" fmla="*/ 714375 h 1867105"/>
              <a:gd name="connsiteX116-10289" fmla="*/ 463550 w 1759489"/>
              <a:gd name="connsiteY116-10290" fmla="*/ 746125 h 1867105"/>
              <a:gd name="connsiteX117-10291" fmla="*/ 460375 w 1759489"/>
              <a:gd name="connsiteY117-10292" fmla="*/ 758825 h 1867105"/>
              <a:gd name="connsiteX118-10293" fmla="*/ 438150 w 1759489"/>
              <a:gd name="connsiteY118-10294" fmla="*/ 755650 h 1867105"/>
              <a:gd name="connsiteX119-10295" fmla="*/ 419100 w 1759489"/>
              <a:gd name="connsiteY119-10296" fmla="*/ 746125 h 1867105"/>
              <a:gd name="connsiteX120-10297" fmla="*/ 422275 w 1759489"/>
              <a:gd name="connsiteY120-10298" fmla="*/ 723900 h 1867105"/>
              <a:gd name="connsiteX121-10299" fmla="*/ 431800 w 1759489"/>
              <a:gd name="connsiteY121-10300" fmla="*/ 752475 h 1867105"/>
              <a:gd name="connsiteX122-10301" fmla="*/ 428625 w 1759489"/>
              <a:gd name="connsiteY122-10302" fmla="*/ 742950 h 1867105"/>
              <a:gd name="connsiteX123-10303" fmla="*/ 425450 w 1759489"/>
              <a:gd name="connsiteY123-10304" fmla="*/ 730250 h 1867105"/>
              <a:gd name="connsiteX124-10305" fmla="*/ 412750 w 1759489"/>
              <a:gd name="connsiteY124-10306" fmla="*/ 727075 h 1867105"/>
              <a:gd name="connsiteX125-10307" fmla="*/ 403225 w 1759489"/>
              <a:gd name="connsiteY125-10308" fmla="*/ 723900 h 1867105"/>
              <a:gd name="connsiteX126-10309" fmla="*/ 384175 w 1759489"/>
              <a:gd name="connsiteY126-10310" fmla="*/ 720725 h 1867105"/>
              <a:gd name="connsiteX127-10311" fmla="*/ 368300 w 1759489"/>
              <a:gd name="connsiteY127-10312" fmla="*/ 717550 h 1867105"/>
              <a:gd name="connsiteX128-10313" fmla="*/ 361950 w 1759489"/>
              <a:gd name="connsiteY128-10314" fmla="*/ 708025 h 1867105"/>
              <a:gd name="connsiteX129-10315" fmla="*/ 358775 w 1759489"/>
              <a:gd name="connsiteY129-10316" fmla="*/ 685800 h 1867105"/>
              <a:gd name="connsiteX130-10317" fmla="*/ 349250 w 1759489"/>
              <a:gd name="connsiteY130-10318" fmla="*/ 682625 h 1867105"/>
              <a:gd name="connsiteX131-10319" fmla="*/ 320675 w 1759489"/>
              <a:gd name="connsiteY131-10320" fmla="*/ 685800 h 1867105"/>
              <a:gd name="connsiteX132-10321" fmla="*/ 317500 w 1759489"/>
              <a:gd name="connsiteY132-10322" fmla="*/ 695325 h 1867105"/>
              <a:gd name="connsiteX133-10323" fmla="*/ 307975 w 1759489"/>
              <a:gd name="connsiteY133-10324" fmla="*/ 698500 h 1867105"/>
              <a:gd name="connsiteX134-10325" fmla="*/ 269875 w 1759489"/>
              <a:gd name="connsiteY134-10326" fmla="*/ 695325 h 1867105"/>
              <a:gd name="connsiteX135-10327" fmla="*/ 273050 w 1759489"/>
              <a:gd name="connsiteY135-10328" fmla="*/ 666750 h 1867105"/>
              <a:gd name="connsiteX136-10329" fmla="*/ 269875 w 1759489"/>
              <a:gd name="connsiteY136-10330" fmla="*/ 638175 h 1867105"/>
              <a:gd name="connsiteX137-10331" fmla="*/ 266700 w 1759489"/>
              <a:gd name="connsiteY137-10332" fmla="*/ 628650 h 1867105"/>
              <a:gd name="connsiteX138-10333" fmla="*/ 257175 w 1759489"/>
              <a:gd name="connsiteY138-10334" fmla="*/ 622300 h 1867105"/>
              <a:gd name="connsiteX139-10335" fmla="*/ 206375 w 1759489"/>
              <a:gd name="connsiteY139-10336" fmla="*/ 625475 h 1867105"/>
              <a:gd name="connsiteX140-10337" fmla="*/ 200025 w 1759489"/>
              <a:gd name="connsiteY140-10338" fmla="*/ 635000 h 1867105"/>
              <a:gd name="connsiteX141-10339" fmla="*/ 180975 w 1759489"/>
              <a:gd name="connsiteY141-10340" fmla="*/ 644525 h 1867105"/>
              <a:gd name="connsiteX142-10341" fmla="*/ 171450 w 1759489"/>
              <a:gd name="connsiteY142-10342" fmla="*/ 650875 h 1867105"/>
              <a:gd name="connsiteX143-10343" fmla="*/ 133350 w 1759489"/>
              <a:gd name="connsiteY143-10344" fmla="*/ 628650 h 1867105"/>
              <a:gd name="connsiteX144-10345" fmla="*/ 133350 w 1759489"/>
              <a:gd name="connsiteY144-10346" fmla="*/ 628650 h 1867105"/>
              <a:gd name="connsiteX145-10347" fmla="*/ 123825 w 1759489"/>
              <a:gd name="connsiteY145-10348" fmla="*/ 622300 h 1867105"/>
              <a:gd name="connsiteX146-10349" fmla="*/ 104775 w 1759489"/>
              <a:gd name="connsiteY146-10350" fmla="*/ 615950 h 1867105"/>
              <a:gd name="connsiteX147-10351" fmla="*/ 82550 w 1759489"/>
              <a:gd name="connsiteY147-10352" fmla="*/ 625475 h 1867105"/>
              <a:gd name="connsiteX148-10353" fmla="*/ 73025 w 1759489"/>
              <a:gd name="connsiteY148-10354" fmla="*/ 628650 h 1867105"/>
              <a:gd name="connsiteX149-10355" fmla="*/ 53975 w 1759489"/>
              <a:gd name="connsiteY149-10356" fmla="*/ 641350 h 1867105"/>
              <a:gd name="connsiteX150-10357" fmla="*/ 0 w 1759489"/>
              <a:gd name="connsiteY150-10358" fmla="*/ 647700 h 1867105"/>
              <a:gd name="connsiteX151-10359" fmla="*/ 3175 w 1759489"/>
              <a:gd name="connsiteY151-10360" fmla="*/ 660400 h 1867105"/>
              <a:gd name="connsiteX152-10361" fmla="*/ 41275 w 1759489"/>
              <a:gd name="connsiteY152-10362" fmla="*/ 663575 h 1867105"/>
              <a:gd name="connsiteX153-10363" fmla="*/ 60325 w 1759489"/>
              <a:gd name="connsiteY153-10364" fmla="*/ 673100 h 1867105"/>
              <a:gd name="connsiteX154-10365" fmla="*/ 79375 w 1759489"/>
              <a:gd name="connsiteY154-10366" fmla="*/ 688975 h 1867105"/>
              <a:gd name="connsiteX155-10367" fmla="*/ 82550 w 1759489"/>
              <a:gd name="connsiteY155-10368" fmla="*/ 698500 h 1867105"/>
              <a:gd name="connsiteX156-10369" fmla="*/ 88900 w 1759489"/>
              <a:gd name="connsiteY156-10370" fmla="*/ 708025 h 1867105"/>
              <a:gd name="connsiteX157-10371" fmla="*/ 85725 w 1759489"/>
              <a:gd name="connsiteY157-10372" fmla="*/ 733425 h 1867105"/>
              <a:gd name="connsiteX158-10373" fmla="*/ 60325 w 1759489"/>
              <a:gd name="connsiteY158-10374" fmla="*/ 730250 h 1867105"/>
              <a:gd name="connsiteX159-10375" fmla="*/ 57150 w 1759489"/>
              <a:gd name="connsiteY159-10376" fmla="*/ 717550 h 1867105"/>
              <a:gd name="connsiteX160-10377" fmla="*/ 53975 w 1759489"/>
              <a:gd name="connsiteY160-10378" fmla="*/ 708025 h 1867105"/>
              <a:gd name="connsiteX161-10379" fmla="*/ 34925 w 1759489"/>
              <a:gd name="connsiteY161-10380" fmla="*/ 698500 h 1867105"/>
              <a:gd name="connsiteX162-10381" fmla="*/ 9525 w 1759489"/>
              <a:gd name="connsiteY162-10382" fmla="*/ 701675 h 1867105"/>
              <a:gd name="connsiteX163-10383" fmla="*/ 6350 w 1759489"/>
              <a:gd name="connsiteY163-10384" fmla="*/ 723900 h 1867105"/>
              <a:gd name="connsiteX164-10385" fmla="*/ 19050 w 1759489"/>
              <a:gd name="connsiteY164-10386" fmla="*/ 758825 h 1867105"/>
              <a:gd name="connsiteX165-10387" fmla="*/ 28575 w 1759489"/>
              <a:gd name="connsiteY165-10388" fmla="*/ 777875 h 1867105"/>
              <a:gd name="connsiteX166-10389" fmla="*/ 38100 w 1759489"/>
              <a:gd name="connsiteY166-10390" fmla="*/ 787400 h 1867105"/>
              <a:gd name="connsiteX167-10391" fmla="*/ 50800 w 1759489"/>
              <a:gd name="connsiteY167-10392" fmla="*/ 790575 h 1867105"/>
              <a:gd name="connsiteX168-10393" fmla="*/ 66675 w 1759489"/>
              <a:gd name="connsiteY168-10394" fmla="*/ 787400 h 1867105"/>
              <a:gd name="connsiteX169-10395" fmla="*/ 73025 w 1759489"/>
              <a:gd name="connsiteY169-10396" fmla="*/ 774700 h 1867105"/>
              <a:gd name="connsiteX170-10397" fmla="*/ 82550 w 1759489"/>
              <a:gd name="connsiteY170-10398" fmla="*/ 806450 h 1867105"/>
              <a:gd name="connsiteX171-10399" fmla="*/ 88900 w 1759489"/>
              <a:gd name="connsiteY171-10400" fmla="*/ 815975 h 1867105"/>
              <a:gd name="connsiteX172-10401" fmla="*/ 92075 w 1759489"/>
              <a:gd name="connsiteY172-10402" fmla="*/ 828675 h 1867105"/>
              <a:gd name="connsiteX173-10403" fmla="*/ 139700 w 1759489"/>
              <a:gd name="connsiteY173-10404" fmla="*/ 844550 h 1867105"/>
              <a:gd name="connsiteX174-10405" fmla="*/ 152400 w 1759489"/>
              <a:gd name="connsiteY174-10406" fmla="*/ 850900 h 1867105"/>
              <a:gd name="connsiteX175-10407" fmla="*/ 161925 w 1759489"/>
              <a:gd name="connsiteY175-10408" fmla="*/ 857250 h 1867105"/>
              <a:gd name="connsiteX176-10409" fmla="*/ 174625 w 1759489"/>
              <a:gd name="connsiteY176-10410" fmla="*/ 860425 h 1867105"/>
              <a:gd name="connsiteX177-10411" fmla="*/ 184150 w 1759489"/>
              <a:gd name="connsiteY177-10412" fmla="*/ 866775 h 1867105"/>
              <a:gd name="connsiteX178-10413" fmla="*/ 174625 w 1759489"/>
              <a:gd name="connsiteY178-10414" fmla="*/ 873125 h 1867105"/>
              <a:gd name="connsiteX179-10415" fmla="*/ 158750 w 1759489"/>
              <a:gd name="connsiteY179-10416" fmla="*/ 876300 h 1867105"/>
              <a:gd name="connsiteX180-10417" fmla="*/ 161925 w 1759489"/>
              <a:gd name="connsiteY180-10418" fmla="*/ 923925 h 1867105"/>
              <a:gd name="connsiteX181-10419" fmla="*/ 165100 w 1759489"/>
              <a:gd name="connsiteY181-10420" fmla="*/ 933450 h 1867105"/>
              <a:gd name="connsiteX182-10421" fmla="*/ 174625 w 1759489"/>
              <a:gd name="connsiteY182-10422" fmla="*/ 930275 h 1867105"/>
              <a:gd name="connsiteX183-10423" fmla="*/ 177800 w 1759489"/>
              <a:gd name="connsiteY183-10424" fmla="*/ 920750 h 1867105"/>
              <a:gd name="connsiteX184-10425" fmla="*/ 196850 w 1759489"/>
              <a:gd name="connsiteY184-10426" fmla="*/ 914400 h 1867105"/>
              <a:gd name="connsiteX185-10427" fmla="*/ 215900 w 1759489"/>
              <a:gd name="connsiteY185-10428" fmla="*/ 904875 h 1867105"/>
              <a:gd name="connsiteX186-10429" fmla="*/ 222250 w 1759489"/>
              <a:gd name="connsiteY186-10430" fmla="*/ 914400 h 1867105"/>
              <a:gd name="connsiteX187-10431" fmla="*/ 241300 w 1759489"/>
              <a:gd name="connsiteY187-10432" fmla="*/ 952500 h 1867105"/>
              <a:gd name="connsiteX188-10433" fmla="*/ 250825 w 1759489"/>
              <a:gd name="connsiteY188-10434" fmla="*/ 955675 h 1867105"/>
              <a:gd name="connsiteX189-10435" fmla="*/ 254000 w 1759489"/>
              <a:gd name="connsiteY189-10436" fmla="*/ 987425 h 1867105"/>
              <a:gd name="connsiteX190-10437" fmla="*/ 257175 w 1759489"/>
              <a:gd name="connsiteY190-10438" fmla="*/ 1019175 h 1867105"/>
              <a:gd name="connsiteX191-10439" fmla="*/ 266700 w 1759489"/>
              <a:gd name="connsiteY191-10440" fmla="*/ 1028700 h 1867105"/>
              <a:gd name="connsiteX192-10441" fmla="*/ 282575 w 1759489"/>
              <a:gd name="connsiteY192-10442" fmla="*/ 1041400 h 1867105"/>
              <a:gd name="connsiteX193-10443" fmla="*/ 288925 w 1759489"/>
              <a:gd name="connsiteY193-10444" fmla="*/ 1050925 h 1867105"/>
              <a:gd name="connsiteX194-10445" fmla="*/ 298450 w 1759489"/>
              <a:gd name="connsiteY194-10446" fmla="*/ 1057275 h 1867105"/>
              <a:gd name="connsiteX195-10447" fmla="*/ 282575 w 1759489"/>
              <a:gd name="connsiteY195-10448" fmla="*/ 1073150 h 1867105"/>
              <a:gd name="connsiteX196-10449" fmla="*/ 269875 w 1759489"/>
              <a:gd name="connsiteY196-10450" fmla="*/ 1092200 h 1867105"/>
              <a:gd name="connsiteX197-10451" fmla="*/ 276225 w 1759489"/>
              <a:gd name="connsiteY197-10452" fmla="*/ 1127125 h 1867105"/>
              <a:gd name="connsiteX198-10453" fmla="*/ 288925 w 1759489"/>
              <a:gd name="connsiteY198-10454" fmla="*/ 1146175 h 1867105"/>
              <a:gd name="connsiteX199-10455" fmla="*/ 298450 w 1759489"/>
              <a:gd name="connsiteY199-10456" fmla="*/ 1149350 h 1867105"/>
              <a:gd name="connsiteX200-10457" fmla="*/ 314325 w 1759489"/>
              <a:gd name="connsiteY200-10458" fmla="*/ 1171575 h 1867105"/>
              <a:gd name="connsiteX201-10459" fmla="*/ 320675 w 1759489"/>
              <a:gd name="connsiteY201-10460" fmla="*/ 1181100 h 1867105"/>
              <a:gd name="connsiteX202-10461" fmla="*/ 330200 w 1759489"/>
              <a:gd name="connsiteY202-10462" fmla="*/ 1187450 h 1867105"/>
              <a:gd name="connsiteX203-10463" fmla="*/ 352425 w 1759489"/>
              <a:gd name="connsiteY203-10464" fmla="*/ 1209675 h 1867105"/>
              <a:gd name="connsiteX204-10465" fmla="*/ 365125 w 1759489"/>
              <a:gd name="connsiteY204-10466" fmla="*/ 1212850 h 1867105"/>
              <a:gd name="connsiteX205-10467" fmla="*/ 352425 w 1759489"/>
              <a:gd name="connsiteY205-10468" fmla="*/ 1241425 h 1867105"/>
              <a:gd name="connsiteX206-10469" fmla="*/ 349250 w 1759489"/>
              <a:gd name="connsiteY206-10470" fmla="*/ 1301750 h 1867105"/>
              <a:gd name="connsiteX207-10471" fmla="*/ 346075 w 1759489"/>
              <a:gd name="connsiteY207-10472" fmla="*/ 1311275 h 1867105"/>
              <a:gd name="connsiteX208-10473" fmla="*/ 342900 w 1759489"/>
              <a:gd name="connsiteY208-10474" fmla="*/ 1330325 h 1867105"/>
              <a:gd name="connsiteX209-10475" fmla="*/ 317500 w 1759489"/>
              <a:gd name="connsiteY209-10476" fmla="*/ 1333500 h 1867105"/>
              <a:gd name="connsiteX210-10477" fmla="*/ 320675 w 1759489"/>
              <a:gd name="connsiteY210-10478" fmla="*/ 1346200 h 1867105"/>
              <a:gd name="connsiteX211-10479" fmla="*/ 323850 w 1759489"/>
              <a:gd name="connsiteY211-10480" fmla="*/ 1362075 h 1867105"/>
              <a:gd name="connsiteX212-10481" fmla="*/ 333375 w 1759489"/>
              <a:gd name="connsiteY212-10482" fmla="*/ 1371600 h 1867105"/>
              <a:gd name="connsiteX213-10483" fmla="*/ 346075 w 1759489"/>
              <a:gd name="connsiteY213-10484" fmla="*/ 1387475 h 1867105"/>
              <a:gd name="connsiteX214-10485" fmla="*/ 371475 w 1759489"/>
              <a:gd name="connsiteY214-10486" fmla="*/ 1409700 h 1867105"/>
              <a:gd name="connsiteX215-10487" fmla="*/ 365125 w 1759489"/>
              <a:gd name="connsiteY215-10488" fmla="*/ 1450975 h 1867105"/>
              <a:gd name="connsiteX216-10489" fmla="*/ 361950 w 1759489"/>
              <a:gd name="connsiteY216-10490" fmla="*/ 1460500 h 1867105"/>
              <a:gd name="connsiteX217-10491" fmla="*/ 346075 w 1759489"/>
              <a:gd name="connsiteY217-10492" fmla="*/ 1403350 h 1867105"/>
              <a:gd name="connsiteX218-10493" fmla="*/ 330200 w 1759489"/>
              <a:gd name="connsiteY218-10494" fmla="*/ 1387475 h 1867105"/>
              <a:gd name="connsiteX219-10495" fmla="*/ 323850 w 1759489"/>
              <a:gd name="connsiteY219-10496" fmla="*/ 1400175 h 1867105"/>
              <a:gd name="connsiteX220-10497" fmla="*/ 314325 w 1759489"/>
              <a:gd name="connsiteY220-10498" fmla="*/ 1403350 h 1867105"/>
              <a:gd name="connsiteX221-10499" fmla="*/ 311150 w 1759489"/>
              <a:gd name="connsiteY221-10500" fmla="*/ 1425575 h 1867105"/>
              <a:gd name="connsiteX222-10501" fmla="*/ 301625 w 1759489"/>
              <a:gd name="connsiteY222-10502" fmla="*/ 1444625 h 1867105"/>
              <a:gd name="connsiteX223-10503" fmla="*/ 298450 w 1759489"/>
              <a:gd name="connsiteY223-10504" fmla="*/ 1454150 h 1867105"/>
              <a:gd name="connsiteX224-10505" fmla="*/ 292100 w 1759489"/>
              <a:gd name="connsiteY224-10506" fmla="*/ 1482725 h 1867105"/>
              <a:gd name="connsiteX225-10507" fmla="*/ 285750 w 1759489"/>
              <a:gd name="connsiteY225-10508" fmla="*/ 1492250 h 1867105"/>
              <a:gd name="connsiteX226-10509" fmla="*/ 276225 w 1759489"/>
              <a:gd name="connsiteY226-10510" fmla="*/ 1495425 h 1867105"/>
              <a:gd name="connsiteX227-10511" fmla="*/ 269875 w 1759489"/>
              <a:gd name="connsiteY227-10512" fmla="*/ 1504950 h 1867105"/>
              <a:gd name="connsiteX228-10513" fmla="*/ 273050 w 1759489"/>
              <a:gd name="connsiteY228-10514" fmla="*/ 1539875 h 1867105"/>
              <a:gd name="connsiteX229-10515" fmla="*/ 285750 w 1759489"/>
              <a:gd name="connsiteY229-10516" fmla="*/ 1558925 h 1867105"/>
              <a:gd name="connsiteX230-10517" fmla="*/ 288925 w 1759489"/>
              <a:gd name="connsiteY230-10518" fmla="*/ 1568450 h 1867105"/>
              <a:gd name="connsiteX231-10519" fmla="*/ 244475 w 1759489"/>
              <a:gd name="connsiteY231-10520" fmla="*/ 1571625 h 1867105"/>
              <a:gd name="connsiteX232-10521" fmla="*/ 241300 w 1759489"/>
              <a:gd name="connsiteY232-10522" fmla="*/ 1616075 h 1867105"/>
              <a:gd name="connsiteX233-10523" fmla="*/ 231775 w 1759489"/>
              <a:gd name="connsiteY233-10524" fmla="*/ 1622425 h 1867105"/>
              <a:gd name="connsiteX234-10525" fmla="*/ 225425 w 1759489"/>
              <a:gd name="connsiteY234-10526" fmla="*/ 1631950 h 1867105"/>
              <a:gd name="connsiteX235-10527" fmla="*/ 222250 w 1759489"/>
              <a:gd name="connsiteY235-10528" fmla="*/ 1663700 h 1867105"/>
              <a:gd name="connsiteX236-10529" fmla="*/ 209550 w 1759489"/>
              <a:gd name="connsiteY236-10530" fmla="*/ 1666875 h 1867105"/>
              <a:gd name="connsiteX237-10531" fmla="*/ 206375 w 1759489"/>
              <a:gd name="connsiteY237-10532" fmla="*/ 1676400 h 1867105"/>
              <a:gd name="connsiteX238-10533" fmla="*/ 203200 w 1759489"/>
              <a:gd name="connsiteY238-10534" fmla="*/ 1708150 h 1867105"/>
              <a:gd name="connsiteX239-10535" fmla="*/ 193675 w 1759489"/>
              <a:gd name="connsiteY239-10536" fmla="*/ 1714500 h 1867105"/>
              <a:gd name="connsiteX240-10537" fmla="*/ 168275 w 1759489"/>
              <a:gd name="connsiteY240-10538" fmla="*/ 1720850 h 1867105"/>
              <a:gd name="connsiteX241-10539" fmla="*/ 158750 w 1759489"/>
              <a:gd name="connsiteY241-10540" fmla="*/ 1755775 h 1867105"/>
              <a:gd name="connsiteX242-10541" fmla="*/ 146050 w 1759489"/>
              <a:gd name="connsiteY242-10542" fmla="*/ 1774825 h 1867105"/>
              <a:gd name="connsiteX243-10543" fmla="*/ 139700 w 1759489"/>
              <a:gd name="connsiteY243-10544" fmla="*/ 1784350 h 1867105"/>
              <a:gd name="connsiteX244-10545" fmla="*/ 155575 w 1759489"/>
              <a:gd name="connsiteY244-10546" fmla="*/ 1819275 h 1867105"/>
              <a:gd name="connsiteX245-10547" fmla="*/ 165100 w 1759489"/>
              <a:gd name="connsiteY245-10548" fmla="*/ 1838325 h 1867105"/>
              <a:gd name="connsiteX246-10549" fmla="*/ 174625 w 1759489"/>
              <a:gd name="connsiteY246-10550" fmla="*/ 1844675 h 1867105"/>
              <a:gd name="connsiteX247-10551" fmla="*/ 184150 w 1759489"/>
              <a:gd name="connsiteY247-10552" fmla="*/ 1847850 h 1867105"/>
              <a:gd name="connsiteX248-10553" fmla="*/ 190500 w 1759489"/>
              <a:gd name="connsiteY248-10554" fmla="*/ 1866900 h 1867105"/>
              <a:gd name="connsiteX249-10555" fmla="*/ 200025 w 1759489"/>
              <a:gd name="connsiteY249-10556" fmla="*/ 1863725 h 1867105"/>
              <a:gd name="connsiteX250-10557" fmla="*/ 228600 w 1759489"/>
              <a:gd name="connsiteY250-10558" fmla="*/ 1847850 h 1867105"/>
              <a:gd name="connsiteX251-10559" fmla="*/ 254000 w 1759489"/>
              <a:gd name="connsiteY251-10560" fmla="*/ 1825625 h 1867105"/>
              <a:gd name="connsiteX252-10561" fmla="*/ 263525 w 1759489"/>
              <a:gd name="connsiteY252-10562" fmla="*/ 1819275 h 1867105"/>
              <a:gd name="connsiteX253-10563" fmla="*/ 273050 w 1759489"/>
              <a:gd name="connsiteY253-10564" fmla="*/ 1812925 h 1867105"/>
              <a:gd name="connsiteX254-10565" fmla="*/ 282575 w 1759489"/>
              <a:gd name="connsiteY254-10566" fmla="*/ 1809750 h 1867105"/>
              <a:gd name="connsiteX255-10567" fmla="*/ 292100 w 1759489"/>
              <a:gd name="connsiteY255-10568" fmla="*/ 1803400 h 1867105"/>
              <a:gd name="connsiteX256-10569" fmla="*/ 311150 w 1759489"/>
              <a:gd name="connsiteY256-10570" fmla="*/ 1797050 h 1867105"/>
              <a:gd name="connsiteX257-10571" fmla="*/ 320675 w 1759489"/>
              <a:gd name="connsiteY257-10572" fmla="*/ 1793875 h 1867105"/>
              <a:gd name="connsiteX258-10573" fmla="*/ 349250 w 1759489"/>
              <a:gd name="connsiteY258-10574" fmla="*/ 1778000 h 1867105"/>
              <a:gd name="connsiteX259-10575" fmla="*/ 355600 w 1759489"/>
              <a:gd name="connsiteY259-10576" fmla="*/ 1765300 h 1867105"/>
              <a:gd name="connsiteX260-10577" fmla="*/ 358775 w 1759489"/>
              <a:gd name="connsiteY260-10578" fmla="*/ 1755775 h 1867105"/>
              <a:gd name="connsiteX261-10579" fmla="*/ 387350 w 1759489"/>
              <a:gd name="connsiteY261-10580" fmla="*/ 1739900 h 1867105"/>
              <a:gd name="connsiteX262-10581" fmla="*/ 403225 w 1759489"/>
              <a:gd name="connsiteY262-10582" fmla="*/ 1720850 h 1867105"/>
              <a:gd name="connsiteX263-10583" fmla="*/ 409575 w 1759489"/>
              <a:gd name="connsiteY263-10584" fmla="*/ 1711325 h 1867105"/>
              <a:gd name="connsiteX264-10585" fmla="*/ 428625 w 1759489"/>
              <a:gd name="connsiteY264-10586" fmla="*/ 1701800 h 1867105"/>
              <a:gd name="connsiteX265-10587" fmla="*/ 434975 w 1759489"/>
              <a:gd name="connsiteY265-10588" fmla="*/ 1689100 h 1867105"/>
              <a:gd name="connsiteX266-10589" fmla="*/ 444500 w 1759489"/>
              <a:gd name="connsiteY266-10590" fmla="*/ 1685925 h 1867105"/>
              <a:gd name="connsiteX267-10591" fmla="*/ 463550 w 1759489"/>
              <a:gd name="connsiteY267-10592" fmla="*/ 1673225 h 1867105"/>
              <a:gd name="connsiteX268-10593" fmla="*/ 473075 w 1759489"/>
              <a:gd name="connsiteY268-10594" fmla="*/ 1666875 h 1867105"/>
              <a:gd name="connsiteX269-10595" fmla="*/ 479425 w 1759489"/>
              <a:gd name="connsiteY269-10596" fmla="*/ 1657350 h 1867105"/>
              <a:gd name="connsiteX270-10597" fmla="*/ 488950 w 1759489"/>
              <a:gd name="connsiteY270-10598" fmla="*/ 1651000 h 1867105"/>
              <a:gd name="connsiteX271-10599" fmla="*/ 501650 w 1759489"/>
              <a:gd name="connsiteY271-10600" fmla="*/ 1631950 h 1867105"/>
              <a:gd name="connsiteX272-10601" fmla="*/ 508000 w 1759489"/>
              <a:gd name="connsiteY272-10602" fmla="*/ 1622425 h 1867105"/>
              <a:gd name="connsiteX273-10603" fmla="*/ 523875 w 1759489"/>
              <a:gd name="connsiteY273-10604" fmla="*/ 1593850 h 1867105"/>
              <a:gd name="connsiteX274-10605" fmla="*/ 530225 w 1759489"/>
              <a:gd name="connsiteY274-10606" fmla="*/ 1584325 h 1867105"/>
              <a:gd name="connsiteX275-10607" fmla="*/ 546100 w 1759489"/>
              <a:gd name="connsiteY275-10608" fmla="*/ 1555750 h 1867105"/>
              <a:gd name="connsiteX276-10609" fmla="*/ 555625 w 1759489"/>
              <a:gd name="connsiteY276-10610" fmla="*/ 1549400 h 1867105"/>
              <a:gd name="connsiteX277-10611" fmla="*/ 574675 w 1759489"/>
              <a:gd name="connsiteY277-10612" fmla="*/ 1533525 h 1867105"/>
              <a:gd name="connsiteX278-10613" fmla="*/ 581025 w 1759489"/>
              <a:gd name="connsiteY278-10614" fmla="*/ 1524000 h 1867105"/>
              <a:gd name="connsiteX279-10615" fmla="*/ 590550 w 1759489"/>
              <a:gd name="connsiteY279-10616" fmla="*/ 1517650 h 1867105"/>
              <a:gd name="connsiteX280-10617" fmla="*/ 593725 w 1759489"/>
              <a:gd name="connsiteY280-10618" fmla="*/ 1504950 h 1867105"/>
              <a:gd name="connsiteX281-10619" fmla="*/ 600075 w 1759489"/>
              <a:gd name="connsiteY281-10620" fmla="*/ 1495425 h 1867105"/>
              <a:gd name="connsiteX282-10621" fmla="*/ 603250 w 1759489"/>
              <a:gd name="connsiteY282-10622" fmla="*/ 1485900 h 1867105"/>
              <a:gd name="connsiteX283-10623" fmla="*/ 615950 w 1759489"/>
              <a:gd name="connsiteY283-10624" fmla="*/ 1466850 h 1867105"/>
              <a:gd name="connsiteX284-10625" fmla="*/ 619125 w 1759489"/>
              <a:gd name="connsiteY284-10626" fmla="*/ 1457325 h 1867105"/>
              <a:gd name="connsiteX285-10627" fmla="*/ 631825 w 1759489"/>
              <a:gd name="connsiteY285-10628" fmla="*/ 1438275 h 1867105"/>
              <a:gd name="connsiteX286-10629" fmla="*/ 635000 w 1759489"/>
              <a:gd name="connsiteY286-10630" fmla="*/ 1428750 h 1867105"/>
              <a:gd name="connsiteX287-10631" fmla="*/ 644525 w 1759489"/>
              <a:gd name="connsiteY287-10632" fmla="*/ 1425575 h 1867105"/>
              <a:gd name="connsiteX288-10633" fmla="*/ 650875 w 1759489"/>
              <a:gd name="connsiteY288-10634" fmla="*/ 1416050 h 1867105"/>
              <a:gd name="connsiteX289-10635" fmla="*/ 654050 w 1759489"/>
              <a:gd name="connsiteY289-10636" fmla="*/ 1406525 h 1867105"/>
              <a:gd name="connsiteX290-10637" fmla="*/ 663575 w 1759489"/>
              <a:gd name="connsiteY290-10638" fmla="*/ 1397000 h 1867105"/>
              <a:gd name="connsiteX291-10639" fmla="*/ 673100 w 1759489"/>
              <a:gd name="connsiteY291-10640" fmla="*/ 1377950 h 1867105"/>
              <a:gd name="connsiteX292-10641" fmla="*/ 679450 w 1759489"/>
              <a:gd name="connsiteY292-10642" fmla="*/ 1368425 h 1867105"/>
              <a:gd name="connsiteX293-10643" fmla="*/ 685800 w 1759489"/>
              <a:gd name="connsiteY293-10644" fmla="*/ 1349375 h 1867105"/>
              <a:gd name="connsiteX294-10645" fmla="*/ 695325 w 1759489"/>
              <a:gd name="connsiteY294-10646" fmla="*/ 1320800 h 1867105"/>
              <a:gd name="connsiteX295-10647" fmla="*/ 698500 w 1759489"/>
              <a:gd name="connsiteY295-10648" fmla="*/ 1311275 h 1867105"/>
              <a:gd name="connsiteX296-10649" fmla="*/ 701675 w 1759489"/>
              <a:gd name="connsiteY296-10650" fmla="*/ 1301750 h 1867105"/>
              <a:gd name="connsiteX297-10651" fmla="*/ 708025 w 1759489"/>
              <a:gd name="connsiteY297-10652" fmla="*/ 1292225 h 1867105"/>
              <a:gd name="connsiteX298-10653" fmla="*/ 714375 w 1759489"/>
              <a:gd name="connsiteY298-10654" fmla="*/ 1266825 h 1867105"/>
              <a:gd name="connsiteX299-10655" fmla="*/ 717550 w 1759489"/>
              <a:gd name="connsiteY299-10656" fmla="*/ 1257300 h 1867105"/>
              <a:gd name="connsiteX300-10657" fmla="*/ 723900 w 1759489"/>
              <a:gd name="connsiteY300-10658" fmla="*/ 1247775 h 1867105"/>
              <a:gd name="connsiteX301-10659" fmla="*/ 736600 w 1759489"/>
              <a:gd name="connsiteY301-10660" fmla="*/ 1228725 h 1867105"/>
              <a:gd name="connsiteX302-10661" fmla="*/ 762000 w 1759489"/>
              <a:gd name="connsiteY302-10662" fmla="*/ 1222375 h 1867105"/>
              <a:gd name="connsiteX303-10663" fmla="*/ 879475 w 1759489"/>
              <a:gd name="connsiteY303-10664" fmla="*/ 1228725 h 1867105"/>
              <a:gd name="connsiteX304-10665" fmla="*/ 892175 w 1759489"/>
              <a:gd name="connsiteY304-10666" fmla="*/ 1231900 h 1867105"/>
              <a:gd name="connsiteX305-10667" fmla="*/ 908050 w 1759489"/>
              <a:gd name="connsiteY305-10668" fmla="*/ 1247775 h 1867105"/>
              <a:gd name="connsiteX306-10669" fmla="*/ 917575 w 1759489"/>
              <a:gd name="connsiteY306-10670" fmla="*/ 1254125 h 1867105"/>
              <a:gd name="connsiteX307-10671" fmla="*/ 927100 w 1759489"/>
              <a:gd name="connsiteY307-10672" fmla="*/ 1263650 h 1867105"/>
              <a:gd name="connsiteX308-10673" fmla="*/ 946150 w 1759489"/>
              <a:gd name="connsiteY308-10674" fmla="*/ 1276350 h 1867105"/>
              <a:gd name="connsiteX309-10675" fmla="*/ 962025 w 1759489"/>
              <a:gd name="connsiteY309-10676" fmla="*/ 1292225 h 1867105"/>
              <a:gd name="connsiteX310-10677" fmla="*/ 968375 w 1759489"/>
              <a:gd name="connsiteY310-10678" fmla="*/ 1301750 h 1867105"/>
              <a:gd name="connsiteX311-10679" fmla="*/ 977900 w 1759489"/>
              <a:gd name="connsiteY311-10680" fmla="*/ 1308100 h 1867105"/>
              <a:gd name="connsiteX312-10681" fmla="*/ 1000125 w 1759489"/>
              <a:gd name="connsiteY312-10682" fmla="*/ 1320800 h 1867105"/>
              <a:gd name="connsiteX313-10683" fmla="*/ 1012825 w 1759489"/>
              <a:gd name="connsiteY313-10684" fmla="*/ 1339850 h 1867105"/>
              <a:gd name="connsiteX314-10685" fmla="*/ 1019175 w 1759489"/>
              <a:gd name="connsiteY314-10686" fmla="*/ 1349375 h 1867105"/>
              <a:gd name="connsiteX315-10687" fmla="*/ 1028700 w 1759489"/>
              <a:gd name="connsiteY315-10688" fmla="*/ 1368425 h 1867105"/>
              <a:gd name="connsiteX316-10689" fmla="*/ 1038225 w 1759489"/>
              <a:gd name="connsiteY316-10690" fmla="*/ 1371600 h 1867105"/>
              <a:gd name="connsiteX317-10691" fmla="*/ 1054100 w 1759489"/>
              <a:gd name="connsiteY317-10692" fmla="*/ 1384300 h 1867105"/>
              <a:gd name="connsiteX318-10693" fmla="*/ 1060450 w 1759489"/>
              <a:gd name="connsiteY318-10694" fmla="*/ 1393825 h 1867105"/>
              <a:gd name="connsiteX319-10695" fmla="*/ 1130300 w 1759489"/>
              <a:gd name="connsiteY319-10696" fmla="*/ 1390650 h 1867105"/>
              <a:gd name="connsiteX320-10697" fmla="*/ 1136650 w 1759489"/>
              <a:gd name="connsiteY320-10698" fmla="*/ 1381125 h 1867105"/>
              <a:gd name="connsiteX321-10699" fmla="*/ 1146175 w 1759489"/>
              <a:gd name="connsiteY321-10700" fmla="*/ 1374775 h 1867105"/>
              <a:gd name="connsiteX322-10701" fmla="*/ 1152525 w 1759489"/>
              <a:gd name="connsiteY322-10702" fmla="*/ 1365250 h 1867105"/>
              <a:gd name="connsiteX323-10703" fmla="*/ 1168400 w 1759489"/>
              <a:gd name="connsiteY323-10704" fmla="*/ 1362075 h 1867105"/>
              <a:gd name="connsiteX324-10705" fmla="*/ 1177925 w 1759489"/>
              <a:gd name="connsiteY324-10706" fmla="*/ 1358900 h 1867105"/>
              <a:gd name="connsiteX325-10707" fmla="*/ 1244600 w 1759489"/>
              <a:gd name="connsiteY325-10708" fmla="*/ 1346200 h 1867105"/>
              <a:gd name="connsiteX326-10709" fmla="*/ 1254125 w 1759489"/>
              <a:gd name="connsiteY326-10710" fmla="*/ 1343025 h 1867105"/>
              <a:gd name="connsiteX327-10711" fmla="*/ 1273175 w 1759489"/>
              <a:gd name="connsiteY327-10712" fmla="*/ 1330325 h 1867105"/>
              <a:gd name="connsiteX328-10713" fmla="*/ 1279525 w 1759489"/>
              <a:gd name="connsiteY328-10714" fmla="*/ 1320800 h 1867105"/>
              <a:gd name="connsiteX329-10715" fmla="*/ 1311275 w 1759489"/>
              <a:gd name="connsiteY329-10716" fmla="*/ 1330325 h 1867105"/>
              <a:gd name="connsiteX330-10717" fmla="*/ 1323975 w 1759489"/>
              <a:gd name="connsiteY330-10718" fmla="*/ 1333500 h 1867105"/>
              <a:gd name="connsiteX331-10719" fmla="*/ 1365250 w 1759489"/>
              <a:gd name="connsiteY331-10720" fmla="*/ 1339850 h 1867105"/>
              <a:gd name="connsiteX332-10721" fmla="*/ 1371600 w 1759489"/>
              <a:gd name="connsiteY332-10722" fmla="*/ 1349375 h 1867105"/>
              <a:gd name="connsiteX333-10723" fmla="*/ 1381125 w 1759489"/>
              <a:gd name="connsiteY333-10724" fmla="*/ 1368425 h 1867105"/>
              <a:gd name="connsiteX334-10725" fmla="*/ 1390650 w 1759489"/>
              <a:gd name="connsiteY334-10726" fmla="*/ 1371600 h 1867105"/>
              <a:gd name="connsiteX335-10727" fmla="*/ 1425575 w 1759489"/>
              <a:gd name="connsiteY335-10728" fmla="*/ 1368425 h 1867105"/>
              <a:gd name="connsiteX336-10729" fmla="*/ 1428750 w 1759489"/>
              <a:gd name="connsiteY336-10730" fmla="*/ 1358900 h 1867105"/>
              <a:gd name="connsiteX337-10731" fmla="*/ 1438275 w 1759489"/>
              <a:gd name="connsiteY337-10732" fmla="*/ 1355725 h 1867105"/>
              <a:gd name="connsiteX338-10733" fmla="*/ 1447800 w 1759489"/>
              <a:gd name="connsiteY338-10734" fmla="*/ 1336675 h 1867105"/>
              <a:gd name="connsiteX339-10735" fmla="*/ 1457325 w 1759489"/>
              <a:gd name="connsiteY339-10736" fmla="*/ 1333500 h 1867105"/>
              <a:gd name="connsiteX340-10737" fmla="*/ 1476375 w 1759489"/>
              <a:gd name="connsiteY340-10738" fmla="*/ 1320800 h 1867105"/>
              <a:gd name="connsiteX341-10739" fmla="*/ 1485900 w 1759489"/>
              <a:gd name="connsiteY341-10740" fmla="*/ 1317625 h 1867105"/>
              <a:gd name="connsiteX342-10741" fmla="*/ 1504950 w 1759489"/>
              <a:gd name="connsiteY342-10742" fmla="*/ 1304925 h 1867105"/>
              <a:gd name="connsiteX343-10743" fmla="*/ 1514475 w 1759489"/>
              <a:gd name="connsiteY343-10744" fmla="*/ 1301750 h 1867105"/>
              <a:gd name="connsiteX344-10745" fmla="*/ 1533525 w 1759489"/>
              <a:gd name="connsiteY344-10746" fmla="*/ 1285875 h 1867105"/>
              <a:gd name="connsiteX345-10747" fmla="*/ 1536700 w 1759489"/>
              <a:gd name="connsiteY345-10748" fmla="*/ 1273175 h 1867105"/>
              <a:gd name="connsiteX346-10749" fmla="*/ 1565275 w 1759489"/>
              <a:gd name="connsiteY346-10750" fmla="*/ 1250950 h 1867105"/>
              <a:gd name="connsiteX347-10751" fmla="*/ 1593850 w 1759489"/>
              <a:gd name="connsiteY347-10752" fmla="*/ 1250950 h 1867105"/>
              <a:gd name="connsiteX348-10753" fmla="*/ 1635125 w 1759489"/>
              <a:gd name="connsiteY348-10754" fmla="*/ 1238250 h 1867105"/>
              <a:gd name="connsiteX349-10755" fmla="*/ 1641475 w 1759489"/>
              <a:gd name="connsiteY349-10756" fmla="*/ 1206500 h 1867105"/>
              <a:gd name="connsiteX350-10757" fmla="*/ 1654175 w 1759489"/>
              <a:gd name="connsiteY350-10758" fmla="*/ 1162050 h 1867105"/>
              <a:gd name="connsiteX351-10759" fmla="*/ 1663700 w 1759489"/>
              <a:gd name="connsiteY351-10760" fmla="*/ 1092200 h 1867105"/>
              <a:gd name="connsiteX352-10761" fmla="*/ 1673225 w 1759489"/>
              <a:gd name="connsiteY352-10762" fmla="*/ 1073150 h 1867105"/>
              <a:gd name="connsiteX353-10763" fmla="*/ 1676400 w 1759489"/>
              <a:gd name="connsiteY353-10764" fmla="*/ 1063625 h 1867105"/>
              <a:gd name="connsiteX354-10765" fmla="*/ 1682750 w 1759489"/>
              <a:gd name="connsiteY354-10766" fmla="*/ 1054100 h 1867105"/>
              <a:gd name="connsiteX355-10767" fmla="*/ 1698625 w 1759489"/>
              <a:gd name="connsiteY355-10768" fmla="*/ 1028700 h 1867105"/>
              <a:gd name="connsiteX356-10769" fmla="*/ 1708150 w 1759489"/>
              <a:gd name="connsiteY356-10770" fmla="*/ 1006475 h 1867105"/>
              <a:gd name="connsiteX357-10771" fmla="*/ 1720850 w 1759489"/>
              <a:gd name="connsiteY357-10772" fmla="*/ 987425 h 1867105"/>
              <a:gd name="connsiteX358-10773" fmla="*/ 1730375 w 1759489"/>
              <a:gd name="connsiteY358-10774" fmla="*/ 981075 h 1867105"/>
              <a:gd name="connsiteX359-10775" fmla="*/ 1746250 w 1759489"/>
              <a:gd name="connsiteY359-10776" fmla="*/ 958850 h 1867105"/>
              <a:gd name="connsiteX360-10777" fmla="*/ 1758950 w 1759489"/>
              <a:gd name="connsiteY360-10778" fmla="*/ 949325 h 1867105"/>
              <a:gd name="connsiteX361-10779" fmla="*/ 1755775 w 1759489"/>
              <a:gd name="connsiteY361-10780" fmla="*/ 914400 h 1867105"/>
              <a:gd name="connsiteX362-10781" fmla="*/ 1730375 w 1759489"/>
              <a:gd name="connsiteY362-10782" fmla="*/ 908050 h 1867105"/>
              <a:gd name="connsiteX363-10783" fmla="*/ 1711325 w 1759489"/>
              <a:gd name="connsiteY363-10784" fmla="*/ 898525 h 1867105"/>
              <a:gd name="connsiteX364-10785" fmla="*/ 1701800 w 1759489"/>
              <a:gd name="connsiteY364-10786" fmla="*/ 895350 h 1867105"/>
              <a:gd name="connsiteX365-10787" fmla="*/ 1682750 w 1759489"/>
              <a:gd name="connsiteY365-10788" fmla="*/ 876300 h 1867105"/>
              <a:gd name="connsiteX366-10789" fmla="*/ 1670050 w 1759489"/>
              <a:gd name="connsiteY366-10790" fmla="*/ 857250 h 1867105"/>
              <a:gd name="connsiteX367-10791" fmla="*/ 1663700 w 1759489"/>
              <a:gd name="connsiteY367-10792" fmla="*/ 831850 h 1867105"/>
              <a:gd name="connsiteX368-10793" fmla="*/ 1654175 w 1759489"/>
              <a:gd name="connsiteY368-10794" fmla="*/ 828675 h 1867105"/>
              <a:gd name="connsiteX369-10795" fmla="*/ 1657350 w 1759489"/>
              <a:gd name="connsiteY369-10796" fmla="*/ 812800 h 1867105"/>
              <a:gd name="connsiteX370-10797" fmla="*/ 1625600 w 1759489"/>
              <a:gd name="connsiteY370-10798" fmla="*/ 796925 h 1867105"/>
              <a:gd name="connsiteX371-10799" fmla="*/ 1609725 w 1759489"/>
              <a:gd name="connsiteY371-10800" fmla="*/ 796925 h 1867105"/>
              <a:gd name="connsiteX372-10801" fmla="*/ 1565275 w 1759489"/>
              <a:gd name="connsiteY372-10802" fmla="*/ 803275 h 1867105"/>
              <a:gd name="connsiteX373-10803" fmla="*/ 1555750 w 1759489"/>
              <a:gd name="connsiteY373-10804" fmla="*/ 762000 h 1867105"/>
              <a:gd name="connsiteX374-10805" fmla="*/ 1565275 w 1759489"/>
              <a:gd name="connsiteY374-10806" fmla="*/ 758825 h 1867105"/>
              <a:gd name="connsiteX375-10807" fmla="*/ 1558925 w 1759489"/>
              <a:gd name="connsiteY375-10808" fmla="*/ 749300 h 1867105"/>
              <a:gd name="connsiteX376-10809" fmla="*/ 1555750 w 1759489"/>
              <a:gd name="connsiteY376-10810" fmla="*/ 736600 h 1867105"/>
              <a:gd name="connsiteX377-10811" fmla="*/ 1549400 w 1759489"/>
              <a:gd name="connsiteY377-10812" fmla="*/ 708025 h 1867105"/>
              <a:gd name="connsiteX378-10813" fmla="*/ 1543050 w 1759489"/>
              <a:gd name="connsiteY378-10814" fmla="*/ 698500 h 1867105"/>
              <a:gd name="connsiteX379-10815" fmla="*/ 1539875 w 1759489"/>
              <a:gd name="connsiteY379-10816" fmla="*/ 688975 h 1867105"/>
              <a:gd name="connsiteX380-10817" fmla="*/ 1533525 w 1759489"/>
              <a:gd name="connsiteY380-10818" fmla="*/ 679450 h 1867105"/>
              <a:gd name="connsiteX381-10819" fmla="*/ 1527175 w 1759489"/>
              <a:gd name="connsiteY381-10820" fmla="*/ 666750 h 1867105"/>
              <a:gd name="connsiteX382-10821" fmla="*/ 1530350 w 1759489"/>
              <a:gd name="connsiteY382-10822" fmla="*/ 615950 h 1867105"/>
              <a:gd name="connsiteX383-10823" fmla="*/ 1533525 w 1759489"/>
              <a:gd name="connsiteY383-10824" fmla="*/ 606425 h 1867105"/>
              <a:gd name="connsiteX384-10825" fmla="*/ 1546225 w 1759489"/>
              <a:gd name="connsiteY384-10826" fmla="*/ 603250 h 1867105"/>
              <a:gd name="connsiteX385-10827" fmla="*/ 1552575 w 1759489"/>
              <a:gd name="connsiteY385-10828" fmla="*/ 593725 h 1867105"/>
              <a:gd name="connsiteX386-10829" fmla="*/ 1555750 w 1759489"/>
              <a:gd name="connsiteY386-10830" fmla="*/ 581025 h 1867105"/>
              <a:gd name="connsiteX387-10831" fmla="*/ 1558925 w 1759489"/>
              <a:gd name="connsiteY387-10832" fmla="*/ 571500 h 1867105"/>
              <a:gd name="connsiteX388-10833" fmla="*/ 1555750 w 1759489"/>
              <a:gd name="connsiteY388-10834" fmla="*/ 549275 h 1867105"/>
              <a:gd name="connsiteX389-10835" fmla="*/ 1520825 w 1759489"/>
              <a:gd name="connsiteY389-10836" fmla="*/ 539750 h 1867105"/>
              <a:gd name="connsiteX390-10837" fmla="*/ 1504950 w 1759489"/>
              <a:gd name="connsiteY390-10838" fmla="*/ 523875 h 1867105"/>
              <a:gd name="connsiteX391-10839" fmla="*/ 1517650 w 1759489"/>
              <a:gd name="connsiteY391-10840" fmla="*/ 514350 h 1867105"/>
              <a:gd name="connsiteX392-10841" fmla="*/ 1520825 w 1759489"/>
              <a:gd name="connsiteY392-10842" fmla="*/ 504825 h 1867105"/>
              <a:gd name="connsiteX393-10843" fmla="*/ 1539875 w 1759489"/>
              <a:gd name="connsiteY393-10844" fmla="*/ 498475 h 1867105"/>
              <a:gd name="connsiteX394-10845" fmla="*/ 1552575 w 1759489"/>
              <a:gd name="connsiteY394-10846" fmla="*/ 476250 h 1867105"/>
              <a:gd name="connsiteX395-10847" fmla="*/ 1558925 w 1759489"/>
              <a:gd name="connsiteY395-10848" fmla="*/ 466725 h 1867105"/>
              <a:gd name="connsiteX396-10849" fmla="*/ 1562100 w 1759489"/>
              <a:gd name="connsiteY396-10850" fmla="*/ 457200 h 1867105"/>
              <a:gd name="connsiteX397-10851" fmla="*/ 1568450 w 1759489"/>
              <a:gd name="connsiteY397-10852" fmla="*/ 434975 h 1867105"/>
              <a:gd name="connsiteX398-10853" fmla="*/ 1565275 w 1759489"/>
              <a:gd name="connsiteY398-10854" fmla="*/ 393700 h 1867105"/>
              <a:gd name="connsiteX399-10855" fmla="*/ 1562100 w 1759489"/>
              <a:gd name="connsiteY399-10856" fmla="*/ 384175 h 1867105"/>
              <a:gd name="connsiteX400-10857" fmla="*/ 1596657 w 1759489"/>
              <a:gd name="connsiteY400-10858" fmla="*/ 342900 h 1867105"/>
              <a:gd name="connsiteX401-10859" fmla="*/ 1679575 w 1759489"/>
              <a:gd name="connsiteY401-10860" fmla="*/ 320675 h 1867105"/>
              <a:gd name="connsiteX402-10861" fmla="*/ 1698625 w 1759489"/>
              <a:gd name="connsiteY402-10862" fmla="*/ 311150 h 1867105"/>
              <a:gd name="connsiteX403-10863" fmla="*/ 1708150 w 1759489"/>
              <a:gd name="connsiteY403-10864" fmla="*/ 307975 h 1867105"/>
              <a:gd name="connsiteX404-10865" fmla="*/ 1724025 w 1759489"/>
              <a:gd name="connsiteY404-10866" fmla="*/ 301625 h 1867105"/>
              <a:gd name="connsiteX405-10867" fmla="*/ 1739900 w 1759489"/>
              <a:gd name="connsiteY405-10868" fmla="*/ 282575 h 1867105"/>
              <a:gd name="connsiteX406-10869" fmla="*/ 1736725 w 1759489"/>
              <a:gd name="connsiteY406-10870" fmla="*/ 273050 h 1867105"/>
              <a:gd name="connsiteX407-10871" fmla="*/ 1704975 w 1759489"/>
              <a:gd name="connsiteY407-10872" fmla="*/ 266700 h 1867105"/>
              <a:gd name="connsiteX408-10873" fmla="*/ 1701800 w 1759489"/>
              <a:gd name="connsiteY408-10874" fmla="*/ 254000 h 1867105"/>
              <a:gd name="connsiteX409-10875" fmla="*/ 1698625 w 1759489"/>
              <a:gd name="connsiteY409-10876" fmla="*/ 238125 h 1867105"/>
              <a:gd name="connsiteX410-10877" fmla="*/ 1689100 w 1759489"/>
              <a:gd name="connsiteY410-10878" fmla="*/ 225425 h 1867105"/>
              <a:gd name="connsiteX411-10879" fmla="*/ 1682750 w 1759489"/>
              <a:gd name="connsiteY411-10880" fmla="*/ 215900 h 1867105"/>
              <a:gd name="connsiteX412-10881" fmla="*/ 1692275 w 1759489"/>
              <a:gd name="connsiteY412-10882" fmla="*/ 180975 h 1867105"/>
              <a:gd name="connsiteX413-10883" fmla="*/ 1727200 w 1759489"/>
              <a:gd name="connsiteY413-10884" fmla="*/ 174625 h 1867105"/>
              <a:gd name="connsiteX414-10885" fmla="*/ 1746250 w 1759489"/>
              <a:gd name="connsiteY414-10886" fmla="*/ 171450 h 1867105"/>
              <a:gd name="connsiteX415-10887" fmla="*/ 1758950 w 1759489"/>
              <a:gd name="connsiteY415-10888" fmla="*/ 127000 h 1867105"/>
              <a:gd name="connsiteX416-10889" fmla="*/ 1752600 w 1759489"/>
              <a:gd name="connsiteY416-10890" fmla="*/ 101600 h 1867105"/>
              <a:gd name="connsiteX417-10891" fmla="*/ 1755775 w 1759489"/>
              <a:gd name="connsiteY417-10892" fmla="*/ 88900 h 1867105"/>
              <a:gd name="connsiteX418-10893" fmla="*/ 1758950 w 1759489"/>
              <a:gd name="connsiteY418-10894" fmla="*/ 76200 h 1867105"/>
              <a:gd name="connsiteX0-10895" fmla="*/ 1758950 w 1759489"/>
              <a:gd name="connsiteY0-10896" fmla="*/ 76200 h 1867105"/>
              <a:gd name="connsiteX1-10897" fmla="*/ 1755775 w 1759489"/>
              <a:gd name="connsiteY1-10898" fmla="*/ 60325 h 1867105"/>
              <a:gd name="connsiteX2-10899" fmla="*/ 1749425 w 1759489"/>
              <a:gd name="connsiteY2-10900" fmla="*/ 50800 h 1867105"/>
              <a:gd name="connsiteX3-10901" fmla="*/ 1746250 w 1759489"/>
              <a:gd name="connsiteY3-10902" fmla="*/ 41275 h 1867105"/>
              <a:gd name="connsiteX4-10903" fmla="*/ 1739900 w 1759489"/>
              <a:gd name="connsiteY4-10904" fmla="*/ 31750 h 1867105"/>
              <a:gd name="connsiteX5-10905" fmla="*/ 1724025 w 1759489"/>
              <a:gd name="connsiteY5-10906" fmla="*/ 3175 h 1867105"/>
              <a:gd name="connsiteX6-10907" fmla="*/ 1714500 w 1759489"/>
              <a:gd name="connsiteY6-10908" fmla="*/ 0 h 1867105"/>
              <a:gd name="connsiteX7-10909" fmla="*/ 1689100 w 1759489"/>
              <a:gd name="connsiteY7-10910" fmla="*/ 6350 h 1867105"/>
              <a:gd name="connsiteX8-10911" fmla="*/ 1666875 w 1759489"/>
              <a:gd name="connsiteY8-10912" fmla="*/ 15875 h 1867105"/>
              <a:gd name="connsiteX9-10913" fmla="*/ 1552575 w 1759489"/>
              <a:gd name="connsiteY9-10914" fmla="*/ 19050 h 1867105"/>
              <a:gd name="connsiteX10-10915" fmla="*/ 1543050 w 1759489"/>
              <a:gd name="connsiteY10-10916" fmla="*/ 28575 h 1867105"/>
              <a:gd name="connsiteX11-10917" fmla="*/ 1533525 w 1759489"/>
              <a:gd name="connsiteY11-10918" fmla="*/ 31750 h 1867105"/>
              <a:gd name="connsiteX12-10919" fmla="*/ 1530350 w 1759489"/>
              <a:gd name="connsiteY12-10920" fmla="*/ 41275 h 1867105"/>
              <a:gd name="connsiteX13-10921" fmla="*/ 1524000 w 1759489"/>
              <a:gd name="connsiteY13-10922" fmla="*/ 50800 h 1867105"/>
              <a:gd name="connsiteX14-10923" fmla="*/ 1527175 w 1759489"/>
              <a:gd name="connsiteY14-10924" fmla="*/ 98425 h 1867105"/>
              <a:gd name="connsiteX15-10925" fmla="*/ 1533525 w 1759489"/>
              <a:gd name="connsiteY15-10926" fmla="*/ 107950 h 1867105"/>
              <a:gd name="connsiteX16-10927" fmla="*/ 1552575 w 1759489"/>
              <a:gd name="connsiteY16-10928" fmla="*/ 114300 h 1867105"/>
              <a:gd name="connsiteX17-10929" fmla="*/ 1558925 w 1759489"/>
              <a:gd name="connsiteY17-10930" fmla="*/ 139700 h 1867105"/>
              <a:gd name="connsiteX18-10931" fmla="*/ 1565275 w 1759489"/>
              <a:gd name="connsiteY18-10932" fmla="*/ 149225 h 1867105"/>
              <a:gd name="connsiteX19-10933" fmla="*/ 1562100 w 1759489"/>
              <a:gd name="connsiteY19-10934" fmla="*/ 168275 h 1867105"/>
              <a:gd name="connsiteX20-10935" fmla="*/ 1536700 w 1759489"/>
              <a:gd name="connsiteY20-10936" fmla="*/ 184150 h 1867105"/>
              <a:gd name="connsiteX21-10937" fmla="*/ 1527175 w 1759489"/>
              <a:gd name="connsiteY21-10938" fmla="*/ 190500 h 1867105"/>
              <a:gd name="connsiteX22-10939" fmla="*/ 1508125 w 1759489"/>
              <a:gd name="connsiteY22-10940" fmla="*/ 196850 h 1867105"/>
              <a:gd name="connsiteX23-10941" fmla="*/ 1498600 w 1759489"/>
              <a:gd name="connsiteY23-10942" fmla="*/ 200025 h 1867105"/>
              <a:gd name="connsiteX24-10943" fmla="*/ 1447800 w 1759489"/>
              <a:gd name="connsiteY24-10944" fmla="*/ 196850 h 1867105"/>
              <a:gd name="connsiteX25-10945" fmla="*/ 1444625 w 1759489"/>
              <a:gd name="connsiteY25-10946" fmla="*/ 187325 h 1867105"/>
              <a:gd name="connsiteX26-10947" fmla="*/ 1457325 w 1759489"/>
              <a:gd name="connsiteY26-10948" fmla="*/ 165100 h 1867105"/>
              <a:gd name="connsiteX27-10949" fmla="*/ 1460500 w 1759489"/>
              <a:gd name="connsiteY27-10950" fmla="*/ 155575 h 1867105"/>
              <a:gd name="connsiteX28-10951" fmla="*/ 1479550 w 1759489"/>
              <a:gd name="connsiteY28-10952" fmla="*/ 152400 h 1867105"/>
              <a:gd name="connsiteX29-10953" fmla="*/ 1489075 w 1759489"/>
              <a:gd name="connsiteY29-10954" fmla="*/ 146050 h 1867105"/>
              <a:gd name="connsiteX30-10955" fmla="*/ 1482725 w 1759489"/>
              <a:gd name="connsiteY30-10956" fmla="*/ 101600 h 1867105"/>
              <a:gd name="connsiteX31-10957" fmla="*/ 1470025 w 1759489"/>
              <a:gd name="connsiteY31-10958" fmla="*/ 82550 h 1867105"/>
              <a:gd name="connsiteX32-10959" fmla="*/ 1466850 w 1759489"/>
              <a:gd name="connsiteY32-10960" fmla="*/ 53975 h 1867105"/>
              <a:gd name="connsiteX33-10961" fmla="*/ 1444625 w 1759489"/>
              <a:gd name="connsiteY33-10962" fmla="*/ 66675 h 1867105"/>
              <a:gd name="connsiteX34-10963" fmla="*/ 1431925 w 1759489"/>
              <a:gd name="connsiteY34-10964" fmla="*/ 85725 h 1867105"/>
              <a:gd name="connsiteX35-10965" fmla="*/ 1425575 w 1759489"/>
              <a:gd name="connsiteY35-10966" fmla="*/ 95250 h 1867105"/>
              <a:gd name="connsiteX36-10967" fmla="*/ 1419225 w 1759489"/>
              <a:gd name="connsiteY36-10968" fmla="*/ 114300 h 1867105"/>
              <a:gd name="connsiteX37-10969" fmla="*/ 1416050 w 1759489"/>
              <a:gd name="connsiteY37-10970" fmla="*/ 123825 h 1867105"/>
              <a:gd name="connsiteX38-10971" fmla="*/ 1409700 w 1759489"/>
              <a:gd name="connsiteY38-10972" fmla="*/ 133350 h 1867105"/>
              <a:gd name="connsiteX39-10973" fmla="*/ 1406525 w 1759489"/>
              <a:gd name="connsiteY39-10974" fmla="*/ 146050 h 1867105"/>
              <a:gd name="connsiteX40-10975" fmla="*/ 1403350 w 1759489"/>
              <a:gd name="connsiteY40-10976" fmla="*/ 168275 h 1867105"/>
              <a:gd name="connsiteX41-10977" fmla="*/ 1393825 w 1759489"/>
              <a:gd name="connsiteY41-10978" fmla="*/ 174625 h 1867105"/>
              <a:gd name="connsiteX42-10979" fmla="*/ 1377950 w 1759489"/>
              <a:gd name="connsiteY42-10980" fmla="*/ 190500 h 1867105"/>
              <a:gd name="connsiteX43-10981" fmla="*/ 1371600 w 1759489"/>
              <a:gd name="connsiteY43-10982" fmla="*/ 200025 h 1867105"/>
              <a:gd name="connsiteX44-10983" fmla="*/ 1352550 w 1759489"/>
              <a:gd name="connsiteY44-10984" fmla="*/ 212725 h 1867105"/>
              <a:gd name="connsiteX45-10985" fmla="*/ 1343025 w 1759489"/>
              <a:gd name="connsiteY45-10986" fmla="*/ 219075 h 1867105"/>
              <a:gd name="connsiteX46-10987" fmla="*/ 1323975 w 1759489"/>
              <a:gd name="connsiteY46-10988" fmla="*/ 225425 h 1867105"/>
              <a:gd name="connsiteX47-10989" fmla="*/ 1327150 w 1759489"/>
              <a:gd name="connsiteY47-10990" fmla="*/ 234950 h 1867105"/>
              <a:gd name="connsiteX48-10991" fmla="*/ 1346200 w 1759489"/>
              <a:gd name="connsiteY48-10992" fmla="*/ 241300 h 1867105"/>
              <a:gd name="connsiteX49-10993" fmla="*/ 1358900 w 1759489"/>
              <a:gd name="connsiteY49-10994" fmla="*/ 254000 h 1867105"/>
              <a:gd name="connsiteX50-10995" fmla="*/ 1368425 w 1759489"/>
              <a:gd name="connsiteY50-10996" fmla="*/ 276225 h 1867105"/>
              <a:gd name="connsiteX51-10997" fmla="*/ 1387475 w 1759489"/>
              <a:gd name="connsiteY51-10998" fmla="*/ 288925 h 1867105"/>
              <a:gd name="connsiteX52-10999" fmla="*/ 1409700 w 1759489"/>
              <a:gd name="connsiteY52-11000" fmla="*/ 295275 h 1867105"/>
              <a:gd name="connsiteX53-11001" fmla="*/ 1419225 w 1759489"/>
              <a:gd name="connsiteY53-11002" fmla="*/ 298450 h 1867105"/>
              <a:gd name="connsiteX54-11003" fmla="*/ 1400175 w 1759489"/>
              <a:gd name="connsiteY54-11004" fmla="*/ 311150 h 1867105"/>
              <a:gd name="connsiteX55-11005" fmla="*/ 1349375 w 1759489"/>
              <a:gd name="connsiteY55-11006" fmla="*/ 317500 h 1867105"/>
              <a:gd name="connsiteX56-11007" fmla="*/ 1330325 w 1759489"/>
              <a:gd name="connsiteY56-11008" fmla="*/ 327025 h 1867105"/>
              <a:gd name="connsiteX57-11009" fmla="*/ 1308100 w 1759489"/>
              <a:gd name="connsiteY57-11010" fmla="*/ 352425 h 1867105"/>
              <a:gd name="connsiteX58-11011" fmla="*/ 1301750 w 1759489"/>
              <a:gd name="connsiteY58-11012" fmla="*/ 361950 h 1867105"/>
              <a:gd name="connsiteX59-11013" fmla="*/ 1260475 w 1759489"/>
              <a:gd name="connsiteY59-11014" fmla="*/ 365125 h 1867105"/>
              <a:gd name="connsiteX60-11015" fmla="*/ 1254125 w 1759489"/>
              <a:gd name="connsiteY60-11016" fmla="*/ 355600 h 1867105"/>
              <a:gd name="connsiteX61-11017" fmla="*/ 1203325 w 1759489"/>
              <a:gd name="connsiteY61-11018" fmla="*/ 346075 h 1867105"/>
              <a:gd name="connsiteX62-11019" fmla="*/ 1216025 w 1759489"/>
              <a:gd name="connsiteY62-11020" fmla="*/ 349250 h 1867105"/>
              <a:gd name="connsiteX63-11021" fmla="*/ 1219200 w 1759489"/>
              <a:gd name="connsiteY63-11022" fmla="*/ 396875 h 1867105"/>
              <a:gd name="connsiteX64-11023" fmla="*/ 1190625 w 1759489"/>
              <a:gd name="connsiteY64-11024" fmla="*/ 393700 h 1867105"/>
              <a:gd name="connsiteX65-11025" fmla="*/ 1171575 w 1759489"/>
              <a:gd name="connsiteY65-11026" fmla="*/ 384175 h 1867105"/>
              <a:gd name="connsiteX66-11027" fmla="*/ 1117600 w 1759489"/>
              <a:gd name="connsiteY66-11028" fmla="*/ 381000 h 1867105"/>
              <a:gd name="connsiteX67-11029" fmla="*/ 1079500 w 1759489"/>
              <a:gd name="connsiteY67-11030" fmla="*/ 381000 h 1867105"/>
              <a:gd name="connsiteX68-11031" fmla="*/ 1041400 w 1759489"/>
              <a:gd name="connsiteY68-11032" fmla="*/ 384175 h 1867105"/>
              <a:gd name="connsiteX69-11033" fmla="*/ 1019175 w 1759489"/>
              <a:gd name="connsiteY69-11034" fmla="*/ 390525 h 1867105"/>
              <a:gd name="connsiteX70-11035" fmla="*/ 1009650 w 1759489"/>
              <a:gd name="connsiteY70-11036" fmla="*/ 396875 h 1867105"/>
              <a:gd name="connsiteX71-11037" fmla="*/ 955675 w 1759489"/>
              <a:gd name="connsiteY71-11038" fmla="*/ 400050 h 1867105"/>
              <a:gd name="connsiteX72-11039" fmla="*/ 946150 w 1759489"/>
              <a:gd name="connsiteY72-11040" fmla="*/ 466725 h 1867105"/>
              <a:gd name="connsiteX73-11041" fmla="*/ 936625 w 1759489"/>
              <a:gd name="connsiteY73-11042" fmla="*/ 476250 h 1867105"/>
              <a:gd name="connsiteX74-11043" fmla="*/ 927100 w 1759489"/>
              <a:gd name="connsiteY74-11044" fmla="*/ 495300 h 1867105"/>
              <a:gd name="connsiteX75-11045" fmla="*/ 920750 w 1759489"/>
              <a:gd name="connsiteY75-11046" fmla="*/ 504825 h 1867105"/>
              <a:gd name="connsiteX76-11047" fmla="*/ 923925 w 1759489"/>
              <a:gd name="connsiteY76-11048" fmla="*/ 514350 h 1867105"/>
              <a:gd name="connsiteX77-11049" fmla="*/ 920750 w 1759489"/>
              <a:gd name="connsiteY77-11050" fmla="*/ 530225 h 1867105"/>
              <a:gd name="connsiteX78-11051" fmla="*/ 889000 w 1759489"/>
              <a:gd name="connsiteY78-11052" fmla="*/ 546100 h 1867105"/>
              <a:gd name="connsiteX79-11053" fmla="*/ 879475 w 1759489"/>
              <a:gd name="connsiteY79-11054" fmla="*/ 549275 h 1867105"/>
              <a:gd name="connsiteX80-11055" fmla="*/ 860425 w 1759489"/>
              <a:gd name="connsiteY80-11056" fmla="*/ 552450 h 1867105"/>
              <a:gd name="connsiteX81-11057" fmla="*/ 850900 w 1759489"/>
              <a:gd name="connsiteY81-11058" fmla="*/ 555625 h 1867105"/>
              <a:gd name="connsiteX82-11059" fmla="*/ 768350 w 1759489"/>
              <a:gd name="connsiteY82-11060" fmla="*/ 568325 h 1867105"/>
              <a:gd name="connsiteX83-11061" fmla="*/ 746125 w 1759489"/>
              <a:gd name="connsiteY83-11062" fmla="*/ 571500 h 1867105"/>
              <a:gd name="connsiteX84-11063" fmla="*/ 742950 w 1759489"/>
              <a:gd name="connsiteY84-11064" fmla="*/ 581025 h 1867105"/>
              <a:gd name="connsiteX85-11065" fmla="*/ 730250 w 1759489"/>
              <a:gd name="connsiteY85-11066" fmla="*/ 584200 h 1867105"/>
              <a:gd name="connsiteX86-11067" fmla="*/ 708025 w 1759489"/>
              <a:gd name="connsiteY86-11068" fmla="*/ 593725 h 1867105"/>
              <a:gd name="connsiteX87-11069" fmla="*/ 704850 w 1759489"/>
              <a:gd name="connsiteY87-11070" fmla="*/ 603250 h 1867105"/>
              <a:gd name="connsiteX88-11071" fmla="*/ 717550 w 1759489"/>
              <a:gd name="connsiteY88-11072" fmla="*/ 619125 h 1867105"/>
              <a:gd name="connsiteX89-11073" fmla="*/ 736600 w 1759489"/>
              <a:gd name="connsiteY89-11074" fmla="*/ 622300 h 1867105"/>
              <a:gd name="connsiteX90-11075" fmla="*/ 755650 w 1759489"/>
              <a:gd name="connsiteY90-11076" fmla="*/ 635000 h 1867105"/>
              <a:gd name="connsiteX91-11077" fmla="*/ 765175 w 1759489"/>
              <a:gd name="connsiteY91-11078" fmla="*/ 641350 h 1867105"/>
              <a:gd name="connsiteX92-11079" fmla="*/ 762000 w 1759489"/>
              <a:gd name="connsiteY92-11080" fmla="*/ 657225 h 1867105"/>
              <a:gd name="connsiteX93-11081" fmla="*/ 727075 w 1759489"/>
              <a:gd name="connsiteY93-11082" fmla="*/ 654050 h 1867105"/>
              <a:gd name="connsiteX94-11083" fmla="*/ 669925 w 1759489"/>
              <a:gd name="connsiteY94-11084" fmla="*/ 650875 h 1867105"/>
              <a:gd name="connsiteX95-11085" fmla="*/ 622300 w 1759489"/>
              <a:gd name="connsiteY95-11086" fmla="*/ 641350 h 1867105"/>
              <a:gd name="connsiteX96-11087" fmla="*/ 612775 w 1759489"/>
              <a:gd name="connsiteY96-11088" fmla="*/ 638175 h 1867105"/>
              <a:gd name="connsiteX97-11089" fmla="*/ 600075 w 1759489"/>
              <a:gd name="connsiteY97-11090" fmla="*/ 635000 h 1867105"/>
              <a:gd name="connsiteX98-11091" fmla="*/ 590550 w 1759489"/>
              <a:gd name="connsiteY98-11092" fmla="*/ 628650 h 1867105"/>
              <a:gd name="connsiteX99-11093" fmla="*/ 577850 w 1759489"/>
              <a:gd name="connsiteY99-11094" fmla="*/ 625475 h 1867105"/>
              <a:gd name="connsiteX100-11095" fmla="*/ 574675 w 1759489"/>
              <a:gd name="connsiteY100-11096" fmla="*/ 615950 h 1867105"/>
              <a:gd name="connsiteX101-11097" fmla="*/ 555625 w 1759489"/>
              <a:gd name="connsiteY101-11098" fmla="*/ 609600 h 1867105"/>
              <a:gd name="connsiteX102-11099" fmla="*/ 536575 w 1759489"/>
              <a:gd name="connsiteY102-11100" fmla="*/ 600075 h 1867105"/>
              <a:gd name="connsiteX103-11101" fmla="*/ 530225 w 1759489"/>
              <a:gd name="connsiteY103-11102" fmla="*/ 590550 h 1867105"/>
              <a:gd name="connsiteX104-11103" fmla="*/ 520700 w 1759489"/>
              <a:gd name="connsiteY104-11104" fmla="*/ 584200 h 1867105"/>
              <a:gd name="connsiteX105-11105" fmla="*/ 508000 w 1759489"/>
              <a:gd name="connsiteY105-11106" fmla="*/ 568325 h 1867105"/>
              <a:gd name="connsiteX106-11107" fmla="*/ 504825 w 1759489"/>
              <a:gd name="connsiteY106-11108" fmla="*/ 558800 h 1867105"/>
              <a:gd name="connsiteX107-11109" fmla="*/ 501650 w 1759489"/>
              <a:gd name="connsiteY107-11110" fmla="*/ 517525 h 1867105"/>
              <a:gd name="connsiteX108-11111" fmla="*/ 485775 w 1759489"/>
              <a:gd name="connsiteY108-11112" fmla="*/ 520700 h 1867105"/>
              <a:gd name="connsiteX109-11113" fmla="*/ 454025 w 1759489"/>
              <a:gd name="connsiteY109-11114" fmla="*/ 523875 h 1867105"/>
              <a:gd name="connsiteX110-11115" fmla="*/ 457200 w 1759489"/>
              <a:gd name="connsiteY110-11116" fmla="*/ 603250 h 1867105"/>
              <a:gd name="connsiteX111-11117" fmla="*/ 460375 w 1759489"/>
              <a:gd name="connsiteY111-11118" fmla="*/ 612775 h 1867105"/>
              <a:gd name="connsiteX112-11119" fmla="*/ 466725 w 1759489"/>
              <a:gd name="connsiteY112-11120" fmla="*/ 622300 h 1867105"/>
              <a:gd name="connsiteX113-11121" fmla="*/ 460375 w 1759489"/>
              <a:gd name="connsiteY113-11122" fmla="*/ 673100 h 1867105"/>
              <a:gd name="connsiteX114-11123" fmla="*/ 454025 w 1759489"/>
              <a:gd name="connsiteY114-11124" fmla="*/ 682625 h 1867105"/>
              <a:gd name="connsiteX115-11125" fmla="*/ 457200 w 1759489"/>
              <a:gd name="connsiteY115-11126" fmla="*/ 714375 h 1867105"/>
              <a:gd name="connsiteX116-11127" fmla="*/ 463550 w 1759489"/>
              <a:gd name="connsiteY116-11128" fmla="*/ 746125 h 1867105"/>
              <a:gd name="connsiteX117-11129" fmla="*/ 460375 w 1759489"/>
              <a:gd name="connsiteY117-11130" fmla="*/ 758825 h 1867105"/>
              <a:gd name="connsiteX118-11131" fmla="*/ 438150 w 1759489"/>
              <a:gd name="connsiteY118-11132" fmla="*/ 755650 h 1867105"/>
              <a:gd name="connsiteX119-11133" fmla="*/ 419100 w 1759489"/>
              <a:gd name="connsiteY119-11134" fmla="*/ 746125 h 1867105"/>
              <a:gd name="connsiteX120-11135" fmla="*/ 422275 w 1759489"/>
              <a:gd name="connsiteY120-11136" fmla="*/ 723900 h 1867105"/>
              <a:gd name="connsiteX121-11137" fmla="*/ 431800 w 1759489"/>
              <a:gd name="connsiteY121-11138" fmla="*/ 752475 h 1867105"/>
              <a:gd name="connsiteX122-11139" fmla="*/ 428625 w 1759489"/>
              <a:gd name="connsiteY122-11140" fmla="*/ 742950 h 1867105"/>
              <a:gd name="connsiteX123-11141" fmla="*/ 425450 w 1759489"/>
              <a:gd name="connsiteY123-11142" fmla="*/ 730250 h 1867105"/>
              <a:gd name="connsiteX124-11143" fmla="*/ 412750 w 1759489"/>
              <a:gd name="connsiteY124-11144" fmla="*/ 727075 h 1867105"/>
              <a:gd name="connsiteX125-11145" fmla="*/ 403225 w 1759489"/>
              <a:gd name="connsiteY125-11146" fmla="*/ 723900 h 1867105"/>
              <a:gd name="connsiteX126-11147" fmla="*/ 384175 w 1759489"/>
              <a:gd name="connsiteY126-11148" fmla="*/ 720725 h 1867105"/>
              <a:gd name="connsiteX127-11149" fmla="*/ 368300 w 1759489"/>
              <a:gd name="connsiteY127-11150" fmla="*/ 717550 h 1867105"/>
              <a:gd name="connsiteX128-11151" fmla="*/ 361950 w 1759489"/>
              <a:gd name="connsiteY128-11152" fmla="*/ 708025 h 1867105"/>
              <a:gd name="connsiteX129-11153" fmla="*/ 358775 w 1759489"/>
              <a:gd name="connsiteY129-11154" fmla="*/ 685800 h 1867105"/>
              <a:gd name="connsiteX130-11155" fmla="*/ 349250 w 1759489"/>
              <a:gd name="connsiteY130-11156" fmla="*/ 682625 h 1867105"/>
              <a:gd name="connsiteX131-11157" fmla="*/ 320675 w 1759489"/>
              <a:gd name="connsiteY131-11158" fmla="*/ 685800 h 1867105"/>
              <a:gd name="connsiteX132-11159" fmla="*/ 317500 w 1759489"/>
              <a:gd name="connsiteY132-11160" fmla="*/ 695325 h 1867105"/>
              <a:gd name="connsiteX133-11161" fmla="*/ 307975 w 1759489"/>
              <a:gd name="connsiteY133-11162" fmla="*/ 698500 h 1867105"/>
              <a:gd name="connsiteX134-11163" fmla="*/ 269875 w 1759489"/>
              <a:gd name="connsiteY134-11164" fmla="*/ 695325 h 1867105"/>
              <a:gd name="connsiteX135-11165" fmla="*/ 273050 w 1759489"/>
              <a:gd name="connsiteY135-11166" fmla="*/ 666750 h 1867105"/>
              <a:gd name="connsiteX136-11167" fmla="*/ 269875 w 1759489"/>
              <a:gd name="connsiteY136-11168" fmla="*/ 638175 h 1867105"/>
              <a:gd name="connsiteX137-11169" fmla="*/ 266700 w 1759489"/>
              <a:gd name="connsiteY137-11170" fmla="*/ 628650 h 1867105"/>
              <a:gd name="connsiteX138-11171" fmla="*/ 257175 w 1759489"/>
              <a:gd name="connsiteY138-11172" fmla="*/ 622300 h 1867105"/>
              <a:gd name="connsiteX139-11173" fmla="*/ 206375 w 1759489"/>
              <a:gd name="connsiteY139-11174" fmla="*/ 625475 h 1867105"/>
              <a:gd name="connsiteX140-11175" fmla="*/ 200025 w 1759489"/>
              <a:gd name="connsiteY140-11176" fmla="*/ 635000 h 1867105"/>
              <a:gd name="connsiteX141-11177" fmla="*/ 180975 w 1759489"/>
              <a:gd name="connsiteY141-11178" fmla="*/ 644525 h 1867105"/>
              <a:gd name="connsiteX142-11179" fmla="*/ 171450 w 1759489"/>
              <a:gd name="connsiteY142-11180" fmla="*/ 650875 h 1867105"/>
              <a:gd name="connsiteX143-11181" fmla="*/ 133350 w 1759489"/>
              <a:gd name="connsiteY143-11182" fmla="*/ 628650 h 1867105"/>
              <a:gd name="connsiteX144-11183" fmla="*/ 133350 w 1759489"/>
              <a:gd name="connsiteY144-11184" fmla="*/ 628650 h 1867105"/>
              <a:gd name="connsiteX145-11185" fmla="*/ 123825 w 1759489"/>
              <a:gd name="connsiteY145-11186" fmla="*/ 622300 h 1867105"/>
              <a:gd name="connsiteX146-11187" fmla="*/ 104775 w 1759489"/>
              <a:gd name="connsiteY146-11188" fmla="*/ 615950 h 1867105"/>
              <a:gd name="connsiteX147-11189" fmla="*/ 82550 w 1759489"/>
              <a:gd name="connsiteY147-11190" fmla="*/ 625475 h 1867105"/>
              <a:gd name="connsiteX148-11191" fmla="*/ 73025 w 1759489"/>
              <a:gd name="connsiteY148-11192" fmla="*/ 628650 h 1867105"/>
              <a:gd name="connsiteX149-11193" fmla="*/ 53975 w 1759489"/>
              <a:gd name="connsiteY149-11194" fmla="*/ 641350 h 1867105"/>
              <a:gd name="connsiteX150-11195" fmla="*/ 0 w 1759489"/>
              <a:gd name="connsiteY150-11196" fmla="*/ 647700 h 1867105"/>
              <a:gd name="connsiteX151-11197" fmla="*/ 3175 w 1759489"/>
              <a:gd name="connsiteY151-11198" fmla="*/ 660400 h 1867105"/>
              <a:gd name="connsiteX152-11199" fmla="*/ 41275 w 1759489"/>
              <a:gd name="connsiteY152-11200" fmla="*/ 663575 h 1867105"/>
              <a:gd name="connsiteX153-11201" fmla="*/ 60325 w 1759489"/>
              <a:gd name="connsiteY153-11202" fmla="*/ 673100 h 1867105"/>
              <a:gd name="connsiteX154-11203" fmla="*/ 79375 w 1759489"/>
              <a:gd name="connsiteY154-11204" fmla="*/ 688975 h 1867105"/>
              <a:gd name="connsiteX155-11205" fmla="*/ 82550 w 1759489"/>
              <a:gd name="connsiteY155-11206" fmla="*/ 698500 h 1867105"/>
              <a:gd name="connsiteX156-11207" fmla="*/ 88900 w 1759489"/>
              <a:gd name="connsiteY156-11208" fmla="*/ 708025 h 1867105"/>
              <a:gd name="connsiteX157-11209" fmla="*/ 85725 w 1759489"/>
              <a:gd name="connsiteY157-11210" fmla="*/ 733425 h 1867105"/>
              <a:gd name="connsiteX158-11211" fmla="*/ 60325 w 1759489"/>
              <a:gd name="connsiteY158-11212" fmla="*/ 730250 h 1867105"/>
              <a:gd name="connsiteX159-11213" fmla="*/ 57150 w 1759489"/>
              <a:gd name="connsiteY159-11214" fmla="*/ 717550 h 1867105"/>
              <a:gd name="connsiteX160-11215" fmla="*/ 53975 w 1759489"/>
              <a:gd name="connsiteY160-11216" fmla="*/ 708025 h 1867105"/>
              <a:gd name="connsiteX161-11217" fmla="*/ 34925 w 1759489"/>
              <a:gd name="connsiteY161-11218" fmla="*/ 698500 h 1867105"/>
              <a:gd name="connsiteX162-11219" fmla="*/ 9525 w 1759489"/>
              <a:gd name="connsiteY162-11220" fmla="*/ 701675 h 1867105"/>
              <a:gd name="connsiteX163-11221" fmla="*/ 6350 w 1759489"/>
              <a:gd name="connsiteY163-11222" fmla="*/ 723900 h 1867105"/>
              <a:gd name="connsiteX164-11223" fmla="*/ 19050 w 1759489"/>
              <a:gd name="connsiteY164-11224" fmla="*/ 758825 h 1867105"/>
              <a:gd name="connsiteX165-11225" fmla="*/ 28575 w 1759489"/>
              <a:gd name="connsiteY165-11226" fmla="*/ 777875 h 1867105"/>
              <a:gd name="connsiteX166-11227" fmla="*/ 38100 w 1759489"/>
              <a:gd name="connsiteY166-11228" fmla="*/ 787400 h 1867105"/>
              <a:gd name="connsiteX167-11229" fmla="*/ 50800 w 1759489"/>
              <a:gd name="connsiteY167-11230" fmla="*/ 790575 h 1867105"/>
              <a:gd name="connsiteX168-11231" fmla="*/ 66675 w 1759489"/>
              <a:gd name="connsiteY168-11232" fmla="*/ 787400 h 1867105"/>
              <a:gd name="connsiteX169-11233" fmla="*/ 73025 w 1759489"/>
              <a:gd name="connsiteY169-11234" fmla="*/ 774700 h 1867105"/>
              <a:gd name="connsiteX170-11235" fmla="*/ 82550 w 1759489"/>
              <a:gd name="connsiteY170-11236" fmla="*/ 806450 h 1867105"/>
              <a:gd name="connsiteX171-11237" fmla="*/ 88900 w 1759489"/>
              <a:gd name="connsiteY171-11238" fmla="*/ 815975 h 1867105"/>
              <a:gd name="connsiteX172-11239" fmla="*/ 92075 w 1759489"/>
              <a:gd name="connsiteY172-11240" fmla="*/ 828675 h 1867105"/>
              <a:gd name="connsiteX173-11241" fmla="*/ 139700 w 1759489"/>
              <a:gd name="connsiteY173-11242" fmla="*/ 844550 h 1867105"/>
              <a:gd name="connsiteX174-11243" fmla="*/ 152400 w 1759489"/>
              <a:gd name="connsiteY174-11244" fmla="*/ 850900 h 1867105"/>
              <a:gd name="connsiteX175-11245" fmla="*/ 161925 w 1759489"/>
              <a:gd name="connsiteY175-11246" fmla="*/ 857250 h 1867105"/>
              <a:gd name="connsiteX176-11247" fmla="*/ 174625 w 1759489"/>
              <a:gd name="connsiteY176-11248" fmla="*/ 860425 h 1867105"/>
              <a:gd name="connsiteX177-11249" fmla="*/ 184150 w 1759489"/>
              <a:gd name="connsiteY177-11250" fmla="*/ 866775 h 1867105"/>
              <a:gd name="connsiteX178-11251" fmla="*/ 174625 w 1759489"/>
              <a:gd name="connsiteY178-11252" fmla="*/ 873125 h 1867105"/>
              <a:gd name="connsiteX179-11253" fmla="*/ 158750 w 1759489"/>
              <a:gd name="connsiteY179-11254" fmla="*/ 876300 h 1867105"/>
              <a:gd name="connsiteX180-11255" fmla="*/ 161925 w 1759489"/>
              <a:gd name="connsiteY180-11256" fmla="*/ 923925 h 1867105"/>
              <a:gd name="connsiteX181-11257" fmla="*/ 165100 w 1759489"/>
              <a:gd name="connsiteY181-11258" fmla="*/ 933450 h 1867105"/>
              <a:gd name="connsiteX182-11259" fmla="*/ 174625 w 1759489"/>
              <a:gd name="connsiteY182-11260" fmla="*/ 930275 h 1867105"/>
              <a:gd name="connsiteX183-11261" fmla="*/ 177800 w 1759489"/>
              <a:gd name="connsiteY183-11262" fmla="*/ 920750 h 1867105"/>
              <a:gd name="connsiteX184-11263" fmla="*/ 196850 w 1759489"/>
              <a:gd name="connsiteY184-11264" fmla="*/ 914400 h 1867105"/>
              <a:gd name="connsiteX185-11265" fmla="*/ 215900 w 1759489"/>
              <a:gd name="connsiteY185-11266" fmla="*/ 904875 h 1867105"/>
              <a:gd name="connsiteX186-11267" fmla="*/ 222250 w 1759489"/>
              <a:gd name="connsiteY186-11268" fmla="*/ 914400 h 1867105"/>
              <a:gd name="connsiteX187-11269" fmla="*/ 241300 w 1759489"/>
              <a:gd name="connsiteY187-11270" fmla="*/ 952500 h 1867105"/>
              <a:gd name="connsiteX188-11271" fmla="*/ 250825 w 1759489"/>
              <a:gd name="connsiteY188-11272" fmla="*/ 955675 h 1867105"/>
              <a:gd name="connsiteX189-11273" fmla="*/ 254000 w 1759489"/>
              <a:gd name="connsiteY189-11274" fmla="*/ 987425 h 1867105"/>
              <a:gd name="connsiteX190-11275" fmla="*/ 257175 w 1759489"/>
              <a:gd name="connsiteY190-11276" fmla="*/ 1019175 h 1867105"/>
              <a:gd name="connsiteX191-11277" fmla="*/ 266700 w 1759489"/>
              <a:gd name="connsiteY191-11278" fmla="*/ 1028700 h 1867105"/>
              <a:gd name="connsiteX192-11279" fmla="*/ 282575 w 1759489"/>
              <a:gd name="connsiteY192-11280" fmla="*/ 1041400 h 1867105"/>
              <a:gd name="connsiteX193-11281" fmla="*/ 288925 w 1759489"/>
              <a:gd name="connsiteY193-11282" fmla="*/ 1050925 h 1867105"/>
              <a:gd name="connsiteX194-11283" fmla="*/ 298450 w 1759489"/>
              <a:gd name="connsiteY194-11284" fmla="*/ 1057275 h 1867105"/>
              <a:gd name="connsiteX195-11285" fmla="*/ 282575 w 1759489"/>
              <a:gd name="connsiteY195-11286" fmla="*/ 1073150 h 1867105"/>
              <a:gd name="connsiteX196-11287" fmla="*/ 269875 w 1759489"/>
              <a:gd name="connsiteY196-11288" fmla="*/ 1092200 h 1867105"/>
              <a:gd name="connsiteX197-11289" fmla="*/ 276225 w 1759489"/>
              <a:gd name="connsiteY197-11290" fmla="*/ 1127125 h 1867105"/>
              <a:gd name="connsiteX198-11291" fmla="*/ 288925 w 1759489"/>
              <a:gd name="connsiteY198-11292" fmla="*/ 1146175 h 1867105"/>
              <a:gd name="connsiteX199-11293" fmla="*/ 298450 w 1759489"/>
              <a:gd name="connsiteY199-11294" fmla="*/ 1149350 h 1867105"/>
              <a:gd name="connsiteX200-11295" fmla="*/ 314325 w 1759489"/>
              <a:gd name="connsiteY200-11296" fmla="*/ 1171575 h 1867105"/>
              <a:gd name="connsiteX201-11297" fmla="*/ 320675 w 1759489"/>
              <a:gd name="connsiteY201-11298" fmla="*/ 1181100 h 1867105"/>
              <a:gd name="connsiteX202-11299" fmla="*/ 330200 w 1759489"/>
              <a:gd name="connsiteY202-11300" fmla="*/ 1187450 h 1867105"/>
              <a:gd name="connsiteX203-11301" fmla="*/ 352425 w 1759489"/>
              <a:gd name="connsiteY203-11302" fmla="*/ 1209675 h 1867105"/>
              <a:gd name="connsiteX204-11303" fmla="*/ 365125 w 1759489"/>
              <a:gd name="connsiteY204-11304" fmla="*/ 1212850 h 1867105"/>
              <a:gd name="connsiteX205-11305" fmla="*/ 352425 w 1759489"/>
              <a:gd name="connsiteY205-11306" fmla="*/ 1241425 h 1867105"/>
              <a:gd name="connsiteX206-11307" fmla="*/ 349250 w 1759489"/>
              <a:gd name="connsiteY206-11308" fmla="*/ 1301750 h 1867105"/>
              <a:gd name="connsiteX207-11309" fmla="*/ 346075 w 1759489"/>
              <a:gd name="connsiteY207-11310" fmla="*/ 1311275 h 1867105"/>
              <a:gd name="connsiteX208-11311" fmla="*/ 342900 w 1759489"/>
              <a:gd name="connsiteY208-11312" fmla="*/ 1330325 h 1867105"/>
              <a:gd name="connsiteX209-11313" fmla="*/ 317500 w 1759489"/>
              <a:gd name="connsiteY209-11314" fmla="*/ 1333500 h 1867105"/>
              <a:gd name="connsiteX210-11315" fmla="*/ 320675 w 1759489"/>
              <a:gd name="connsiteY210-11316" fmla="*/ 1346200 h 1867105"/>
              <a:gd name="connsiteX211-11317" fmla="*/ 323850 w 1759489"/>
              <a:gd name="connsiteY211-11318" fmla="*/ 1362075 h 1867105"/>
              <a:gd name="connsiteX212-11319" fmla="*/ 333375 w 1759489"/>
              <a:gd name="connsiteY212-11320" fmla="*/ 1371600 h 1867105"/>
              <a:gd name="connsiteX213-11321" fmla="*/ 346075 w 1759489"/>
              <a:gd name="connsiteY213-11322" fmla="*/ 1387475 h 1867105"/>
              <a:gd name="connsiteX214-11323" fmla="*/ 371475 w 1759489"/>
              <a:gd name="connsiteY214-11324" fmla="*/ 1409700 h 1867105"/>
              <a:gd name="connsiteX215-11325" fmla="*/ 365125 w 1759489"/>
              <a:gd name="connsiteY215-11326" fmla="*/ 1450975 h 1867105"/>
              <a:gd name="connsiteX216-11327" fmla="*/ 361950 w 1759489"/>
              <a:gd name="connsiteY216-11328" fmla="*/ 1460500 h 1867105"/>
              <a:gd name="connsiteX217-11329" fmla="*/ 346075 w 1759489"/>
              <a:gd name="connsiteY217-11330" fmla="*/ 1403350 h 1867105"/>
              <a:gd name="connsiteX218-11331" fmla="*/ 330200 w 1759489"/>
              <a:gd name="connsiteY218-11332" fmla="*/ 1387475 h 1867105"/>
              <a:gd name="connsiteX219-11333" fmla="*/ 323850 w 1759489"/>
              <a:gd name="connsiteY219-11334" fmla="*/ 1400175 h 1867105"/>
              <a:gd name="connsiteX220-11335" fmla="*/ 314325 w 1759489"/>
              <a:gd name="connsiteY220-11336" fmla="*/ 1403350 h 1867105"/>
              <a:gd name="connsiteX221-11337" fmla="*/ 311150 w 1759489"/>
              <a:gd name="connsiteY221-11338" fmla="*/ 1425575 h 1867105"/>
              <a:gd name="connsiteX222-11339" fmla="*/ 301625 w 1759489"/>
              <a:gd name="connsiteY222-11340" fmla="*/ 1444625 h 1867105"/>
              <a:gd name="connsiteX223-11341" fmla="*/ 298450 w 1759489"/>
              <a:gd name="connsiteY223-11342" fmla="*/ 1454150 h 1867105"/>
              <a:gd name="connsiteX224-11343" fmla="*/ 292100 w 1759489"/>
              <a:gd name="connsiteY224-11344" fmla="*/ 1482725 h 1867105"/>
              <a:gd name="connsiteX225-11345" fmla="*/ 285750 w 1759489"/>
              <a:gd name="connsiteY225-11346" fmla="*/ 1492250 h 1867105"/>
              <a:gd name="connsiteX226-11347" fmla="*/ 276225 w 1759489"/>
              <a:gd name="connsiteY226-11348" fmla="*/ 1495425 h 1867105"/>
              <a:gd name="connsiteX227-11349" fmla="*/ 269875 w 1759489"/>
              <a:gd name="connsiteY227-11350" fmla="*/ 1504950 h 1867105"/>
              <a:gd name="connsiteX228-11351" fmla="*/ 273050 w 1759489"/>
              <a:gd name="connsiteY228-11352" fmla="*/ 1539875 h 1867105"/>
              <a:gd name="connsiteX229-11353" fmla="*/ 285750 w 1759489"/>
              <a:gd name="connsiteY229-11354" fmla="*/ 1558925 h 1867105"/>
              <a:gd name="connsiteX230-11355" fmla="*/ 288925 w 1759489"/>
              <a:gd name="connsiteY230-11356" fmla="*/ 1568450 h 1867105"/>
              <a:gd name="connsiteX231-11357" fmla="*/ 244475 w 1759489"/>
              <a:gd name="connsiteY231-11358" fmla="*/ 1571625 h 1867105"/>
              <a:gd name="connsiteX232-11359" fmla="*/ 241300 w 1759489"/>
              <a:gd name="connsiteY232-11360" fmla="*/ 1616075 h 1867105"/>
              <a:gd name="connsiteX233-11361" fmla="*/ 231775 w 1759489"/>
              <a:gd name="connsiteY233-11362" fmla="*/ 1622425 h 1867105"/>
              <a:gd name="connsiteX234-11363" fmla="*/ 225425 w 1759489"/>
              <a:gd name="connsiteY234-11364" fmla="*/ 1631950 h 1867105"/>
              <a:gd name="connsiteX235-11365" fmla="*/ 222250 w 1759489"/>
              <a:gd name="connsiteY235-11366" fmla="*/ 1663700 h 1867105"/>
              <a:gd name="connsiteX236-11367" fmla="*/ 209550 w 1759489"/>
              <a:gd name="connsiteY236-11368" fmla="*/ 1666875 h 1867105"/>
              <a:gd name="connsiteX237-11369" fmla="*/ 206375 w 1759489"/>
              <a:gd name="connsiteY237-11370" fmla="*/ 1676400 h 1867105"/>
              <a:gd name="connsiteX238-11371" fmla="*/ 203200 w 1759489"/>
              <a:gd name="connsiteY238-11372" fmla="*/ 1708150 h 1867105"/>
              <a:gd name="connsiteX239-11373" fmla="*/ 193675 w 1759489"/>
              <a:gd name="connsiteY239-11374" fmla="*/ 1714500 h 1867105"/>
              <a:gd name="connsiteX240-11375" fmla="*/ 168275 w 1759489"/>
              <a:gd name="connsiteY240-11376" fmla="*/ 1720850 h 1867105"/>
              <a:gd name="connsiteX241-11377" fmla="*/ 158750 w 1759489"/>
              <a:gd name="connsiteY241-11378" fmla="*/ 1755775 h 1867105"/>
              <a:gd name="connsiteX242-11379" fmla="*/ 146050 w 1759489"/>
              <a:gd name="connsiteY242-11380" fmla="*/ 1774825 h 1867105"/>
              <a:gd name="connsiteX243-11381" fmla="*/ 139700 w 1759489"/>
              <a:gd name="connsiteY243-11382" fmla="*/ 1784350 h 1867105"/>
              <a:gd name="connsiteX244-11383" fmla="*/ 155575 w 1759489"/>
              <a:gd name="connsiteY244-11384" fmla="*/ 1819275 h 1867105"/>
              <a:gd name="connsiteX245-11385" fmla="*/ 165100 w 1759489"/>
              <a:gd name="connsiteY245-11386" fmla="*/ 1838325 h 1867105"/>
              <a:gd name="connsiteX246-11387" fmla="*/ 174625 w 1759489"/>
              <a:gd name="connsiteY246-11388" fmla="*/ 1844675 h 1867105"/>
              <a:gd name="connsiteX247-11389" fmla="*/ 184150 w 1759489"/>
              <a:gd name="connsiteY247-11390" fmla="*/ 1847850 h 1867105"/>
              <a:gd name="connsiteX248-11391" fmla="*/ 190500 w 1759489"/>
              <a:gd name="connsiteY248-11392" fmla="*/ 1866900 h 1867105"/>
              <a:gd name="connsiteX249-11393" fmla="*/ 200025 w 1759489"/>
              <a:gd name="connsiteY249-11394" fmla="*/ 1863725 h 1867105"/>
              <a:gd name="connsiteX250-11395" fmla="*/ 228600 w 1759489"/>
              <a:gd name="connsiteY250-11396" fmla="*/ 1847850 h 1867105"/>
              <a:gd name="connsiteX251-11397" fmla="*/ 254000 w 1759489"/>
              <a:gd name="connsiteY251-11398" fmla="*/ 1825625 h 1867105"/>
              <a:gd name="connsiteX252-11399" fmla="*/ 263525 w 1759489"/>
              <a:gd name="connsiteY252-11400" fmla="*/ 1819275 h 1867105"/>
              <a:gd name="connsiteX253-11401" fmla="*/ 273050 w 1759489"/>
              <a:gd name="connsiteY253-11402" fmla="*/ 1812925 h 1867105"/>
              <a:gd name="connsiteX254-11403" fmla="*/ 282575 w 1759489"/>
              <a:gd name="connsiteY254-11404" fmla="*/ 1809750 h 1867105"/>
              <a:gd name="connsiteX255-11405" fmla="*/ 292100 w 1759489"/>
              <a:gd name="connsiteY255-11406" fmla="*/ 1803400 h 1867105"/>
              <a:gd name="connsiteX256-11407" fmla="*/ 311150 w 1759489"/>
              <a:gd name="connsiteY256-11408" fmla="*/ 1797050 h 1867105"/>
              <a:gd name="connsiteX257-11409" fmla="*/ 320675 w 1759489"/>
              <a:gd name="connsiteY257-11410" fmla="*/ 1793875 h 1867105"/>
              <a:gd name="connsiteX258-11411" fmla="*/ 349250 w 1759489"/>
              <a:gd name="connsiteY258-11412" fmla="*/ 1778000 h 1867105"/>
              <a:gd name="connsiteX259-11413" fmla="*/ 355600 w 1759489"/>
              <a:gd name="connsiteY259-11414" fmla="*/ 1765300 h 1867105"/>
              <a:gd name="connsiteX260-11415" fmla="*/ 358775 w 1759489"/>
              <a:gd name="connsiteY260-11416" fmla="*/ 1755775 h 1867105"/>
              <a:gd name="connsiteX261-11417" fmla="*/ 387350 w 1759489"/>
              <a:gd name="connsiteY261-11418" fmla="*/ 1739900 h 1867105"/>
              <a:gd name="connsiteX262-11419" fmla="*/ 403225 w 1759489"/>
              <a:gd name="connsiteY262-11420" fmla="*/ 1720850 h 1867105"/>
              <a:gd name="connsiteX263-11421" fmla="*/ 409575 w 1759489"/>
              <a:gd name="connsiteY263-11422" fmla="*/ 1711325 h 1867105"/>
              <a:gd name="connsiteX264-11423" fmla="*/ 428625 w 1759489"/>
              <a:gd name="connsiteY264-11424" fmla="*/ 1701800 h 1867105"/>
              <a:gd name="connsiteX265-11425" fmla="*/ 434975 w 1759489"/>
              <a:gd name="connsiteY265-11426" fmla="*/ 1689100 h 1867105"/>
              <a:gd name="connsiteX266-11427" fmla="*/ 444500 w 1759489"/>
              <a:gd name="connsiteY266-11428" fmla="*/ 1685925 h 1867105"/>
              <a:gd name="connsiteX267-11429" fmla="*/ 463550 w 1759489"/>
              <a:gd name="connsiteY267-11430" fmla="*/ 1673225 h 1867105"/>
              <a:gd name="connsiteX268-11431" fmla="*/ 473075 w 1759489"/>
              <a:gd name="connsiteY268-11432" fmla="*/ 1666875 h 1867105"/>
              <a:gd name="connsiteX269-11433" fmla="*/ 479425 w 1759489"/>
              <a:gd name="connsiteY269-11434" fmla="*/ 1657350 h 1867105"/>
              <a:gd name="connsiteX270-11435" fmla="*/ 488950 w 1759489"/>
              <a:gd name="connsiteY270-11436" fmla="*/ 1651000 h 1867105"/>
              <a:gd name="connsiteX271-11437" fmla="*/ 501650 w 1759489"/>
              <a:gd name="connsiteY271-11438" fmla="*/ 1631950 h 1867105"/>
              <a:gd name="connsiteX272-11439" fmla="*/ 508000 w 1759489"/>
              <a:gd name="connsiteY272-11440" fmla="*/ 1622425 h 1867105"/>
              <a:gd name="connsiteX273-11441" fmla="*/ 523875 w 1759489"/>
              <a:gd name="connsiteY273-11442" fmla="*/ 1593850 h 1867105"/>
              <a:gd name="connsiteX274-11443" fmla="*/ 530225 w 1759489"/>
              <a:gd name="connsiteY274-11444" fmla="*/ 1584325 h 1867105"/>
              <a:gd name="connsiteX275-11445" fmla="*/ 546100 w 1759489"/>
              <a:gd name="connsiteY275-11446" fmla="*/ 1555750 h 1867105"/>
              <a:gd name="connsiteX276-11447" fmla="*/ 555625 w 1759489"/>
              <a:gd name="connsiteY276-11448" fmla="*/ 1549400 h 1867105"/>
              <a:gd name="connsiteX277-11449" fmla="*/ 574675 w 1759489"/>
              <a:gd name="connsiteY277-11450" fmla="*/ 1533525 h 1867105"/>
              <a:gd name="connsiteX278-11451" fmla="*/ 581025 w 1759489"/>
              <a:gd name="connsiteY278-11452" fmla="*/ 1524000 h 1867105"/>
              <a:gd name="connsiteX279-11453" fmla="*/ 590550 w 1759489"/>
              <a:gd name="connsiteY279-11454" fmla="*/ 1517650 h 1867105"/>
              <a:gd name="connsiteX280-11455" fmla="*/ 593725 w 1759489"/>
              <a:gd name="connsiteY280-11456" fmla="*/ 1504950 h 1867105"/>
              <a:gd name="connsiteX281-11457" fmla="*/ 600075 w 1759489"/>
              <a:gd name="connsiteY281-11458" fmla="*/ 1495425 h 1867105"/>
              <a:gd name="connsiteX282-11459" fmla="*/ 603250 w 1759489"/>
              <a:gd name="connsiteY282-11460" fmla="*/ 1485900 h 1867105"/>
              <a:gd name="connsiteX283-11461" fmla="*/ 615950 w 1759489"/>
              <a:gd name="connsiteY283-11462" fmla="*/ 1466850 h 1867105"/>
              <a:gd name="connsiteX284-11463" fmla="*/ 619125 w 1759489"/>
              <a:gd name="connsiteY284-11464" fmla="*/ 1457325 h 1867105"/>
              <a:gd name="connsiteX285-11465" fmla="*/ 631825 w 1759489"/>
              <a:gd name="connsiteY285-11466" fmla="*/ 1438275 h 1867105"/>
              <a:gd name="connsiteX286-11467" fmla="*/ 635000 w 1759489"/>
              <a:gd name="connsiteY286-11468" fmla="*/ 1428750 h 1867105"/>
              <a:gd name="connsiteX287-11469" fmla="*/ 644525 w 1759489"/>
              <a:gd name="connsiteY287-11470" fmla="*/ 1425575 h 1867105"/>
              <a:gd name="connsiteX288-11471" fmla="*/ 650875 w 1759489"/>
              <a:gd name="connsiteY288-11472" fmla="*/ 1416050 h 1867105"/>
              <a:gd name="connsiteX289-11473" fmla="*/ 654050 w 1759489"/>
              <a:gd name="connsiteY289-11474" fmla="*/ 1406525 h 1867105"/>
              <a:gd name="connsiteX290-11475" fmla="*/ 663575 w 1759489"/>
              <a:gd name="connsiteY290-11476" fmla="*/ 1397000 h 1867105"/>
              <a:gd name="connsiteX291-11477" fmla="*/ 673100 w 1759489"/>
              <a:gd name="connsiteY291-11478" fmla="*/ 1377950 h 1867105"/>
              <a:gd name="connsiteX292-11479" fmla="*/ 679450 w 1759489"/>
              <a:gd name="connsiteY292-11480" fmla="*/ 1368425 h 1867105"/>
              <a:gd name="connsiteX293-11481" fmla="*/ 685800 w 1759489"/>
              <a:gd name="connsiteY293-11482" fmla="*/ 1349375 h 1867105"/>
              <a:gd name="connsiteX294-11483" fmla="*/ 695325 w 1759489"/>
              <a:gd name="connsiteY294-11484" fmla="*/ 1320800 h 1867105"/>
              <a:gd name="connsiteX295-11485" fmla="*/ 698500 w 1759489"/>
              <a:gd name="connsiteY295-11486" fmla="*/ 1311275 h 1867105"/>
              <a:gd name="connsiteX296-11487" fmla="*/ 701675 w 1759489"/>
              <a:gd name="connsiteY296-11488" fmla="*/ 1301750 h 1867105"/>
              <a:gd name="connsiteX297-11489" fmla="*/ 708025 w 1759489"/>
              <a:gd name="connsiteY297-11490" fmla="*/ 1292225 h 1867105"/>
              <a:gd name="connsiteX298-11491" fmla="*/ 714375 w 1759489"/>
              <a:gd name="connsiteY298-11492" fmla="*/ 1266825 h 1867105"/>
              <a:gd name="connsiteX299-11493" fmla="*/ 717550 w 1759489"/>
              <a:gd name="connsiteY299-11494" fmla="*/ 1257300 h 1867105"/>
              <a:gd name="connsiteX300-11495" fmla="*/ 723900 w 1759489"/>
              <a:gd name="connsiteY300-11496" fmla="*/ 1247775 h 1867105"/>
              <a:gd name="connsiteX301-11497" fmla="*/ 736600 w 1759489"/>
              <a:gd name="connsiteY301-11498" fmla="*/ 1228725 h 1867105"/>
              <a:gd name="connsiteX302-11499" fmla="*/ 762000 w 1759489"/>
              <a:gd name="connsiteY302-11500" fmla="*/ 1222375 h 1867105"/>
              <a:gd name="connsiteX303-11501" fmla="*/ 879475 w 1759489"/>
              <a:gd name="connsiteY303-11502" fmla="*/ 1228725 h 1867105"/>
              <a:gd name="connsiteX304-11503" fmla="*/ 892175 w 1759489"/>
              <a:gd name="connsiteY304-11504" fmla="*/ 1231900 h 1867105"/>
              <a:gd name="connsiteX305-11505" fmla="*/ 908050 w 1759489"/>
              <a:gd name="connsiteY305-11506" fmla="*/ 1247775 h 1867105"/>
              <a:gd name="connsiteX306-11507" fmla="*/ 917575 w 1759489"/>
              <a:gd name="connsiteY306-11508" fmla="*/ 1254125 h 1867105"/>
              <a:gd name="connsiteX307-11509" fmla="*/ 927100 w 1759489"/>
              <a:gd name="connsiteY307-11510" fmla="*/ 1263650 h 1867105"/>
              <a:gd name="connsiteX308-11511" fmla="*/ 946150 w 1759489"/>
              <a:gd name="connsiteY308-11512" fmla="*/ 1276350 h 1867105"/>
              <a:gd name="connsiteX309-11513" fmla="*/ 962025 w 1759489"/>
              <a:gd name="connsiteY309-11514" fmla="*/ 1292225 h 1867105"/>
              <a:gd name="connsiteX310-11515" fmla="*/ 968375 w 1759489"/>
              <a:gd name="connsiteY310-11516" fmla="*/ 1301750 h 1867105"/>
              <a:gd name="connsiteX311-11517" fmla="*/ 977900 w 1759489"/>
              <a:gd name="connsiteY311-11518" fmla="*/ 1308100 h 1867105"/>
              <a:gd name="connsiteX312-11519" fmla="*/ 1000125 w 1759489"/>
              <a:gd name="connsiteY312-11520" fmla="*/ 1320800 h 1867105"/>
              <a:gd name="connsiteX313-11521" fmla="*/ 1012825 w 1759489"/>
              <a:gd name="connsiteY313-11522" fmla="*/ 1339850 h 1867105"/>
              <a:gd name="connsiteX314-11523" fmla="*/ 1019175 w 1759489"/>
              <a:gd name="connsiteY314-11524" fmla="*/ 1349375 h 1867105"/>
              <a:gd name="connsiteX315-11525" fmla="*/ 1028700 w 1759489"/>
              <a:gd name="connsiteY315-11526" fmla="*/ 1368425 h 1867105"/>
              <a:gd name="connsiteX316-11527" fmla="*/ 1038225 w 1759489"/>
              <a:gd name="connsiteY316-11528" fmla="*/ 1371600 h 1867105"/>
              <a:gd name="connsiteX317-11529" fmla="*/ 1054100 w 1759489"/>
              <a:gd name="connsiteY317-11530" fmla="*/ 1384300 h 1867105"/>
              <a:gd name="connsiteX318-11531" fmla="*/ 1060450 w 1759489"/>
              <a:gd name="connsiteY318-11532" fmla="*/ 1393825 h 1867105"/>
              <a:gd name="connsiteX319-11533" fmla="*/ 1130300 w 1759489"/>
              <a:gd name="connsiteY319-11534" fmla="*/ 1390650 h 1867105"/>
              <a:gd name="connsiteX320-11535" fmla="*/ 1136650 w 1759489"/>
              <a:gd name="connsiteY320-11536" fmla="*/ 1381125 h 1867105"/>
              <a:gd name="connsiteX321-11537" fmla="*/ 1146175 w 1759489"/>
              <a:gd name="connsiteY321-11538" fmla="*/ 1374775 h 1867105"/>
              <a:gd name="connsiteX322-11539" fmla="*/ 1152525 w 1759489"/>
              <a:gd name="connsiteY322-11540" fmla="*/ 1365250 h 1867105"/>
              <a:gd name="connsiteX323-11541" fmla="*/ 1168400 w 1759489"/>
              <a:gd name="connsiteY323-11542" fmla="*/ 1362075 h 1867105"/>
              <a:gd name="connsiteX324-11543" fmla="*/ 1177925 w 1759489"/>
              <a:gd name="connsiteY324-11544" fmla="*/ 1358900 h 1867105"/>
              <a:gd name="connsiteX325-11545" fmla="*/ 1244600 w 1759489"/>
              <a:gd name="connsiteY325-11546" fmla="*/ 1346200 h 1867105"/>
              <a:gd name="connsiteX326-11547" fmla="*/ 1254125 w 1759489"/>
              <a:gd name="connsiteY326-11548" fmla="*/ 1343025 h 1867105"/>
              <a:gd name="connsiteX327-11549" fmla="*/ 1273175 w 1759489"/>
              <a:gd name="connsiteY327-11550" fmla="*/ 1330325 h 1867105"/>
              <a:gd name="connsiteX328-11551" fmla="*/ 1279525 w 1759489"/>
              <a:gd name="connsiteY328-11552" fmla="*/ 1320800 h 1867105"/>
              <a:gd name="connsiteX329-11553" fmla="*/ 1311275 w 1759489"/>
              <a:gd name="connsiteY329-11554" fmla="*/ 1330325 h 1867105"/>
              <a:gd name="connsiteX330-11555" fmla="*/ 1323975 w 1759489"/>
              <a:gd name="connsiteY330-11556" fmla="*/ 1333500 h 1867105"/>
              <a:gd name="connsiteX331-11557" fmla="*/ 1365250 w 1759489"/>
              <a:gd name="connsiteY331-11558" fmla="*/ 1339850 h 1867105"/>
              <a:gd name="connsiteX332-11559" fmla="*/ 1371600 w 1759489"/>
              <a:gd name="connsiteY332-11560" fmla="*/ 1349375 h 1867105"/>
              <a:gd name="connsiteX333-11561" fmla="*/ 1381125 w 1759489"/>
              <a:gd name="connsiteY333-11562" fmla="*/ 1368425 h 1867105"/>
              <a:gd name="connsiteX334-11563" fmla="*/ 1390650 w 1759489"/>
              <a:gd name="connsiteY334-11564" fmla="*/ 1371600 h 1867105"/>
              <a:gd name="connsiteX335-11565" fmla="*/ 1425575 w 1759489"/>
              <a:gd name="connsiteY335-11566" fmla="*/ 1368425 h 1867105"/>
              <a:gd name="connsiteX336-11567" fmla="*/ 1428750 w 1759489"/>
              <a:gd name="connsiteY336-11568" fmla="*/ 1358900 h 1867105"/>
              <a:gd name="connsiteX337-11569" fmla="*/ 1438275 w 1759489"/>
              <a:gd name="connsiteY337-11570" fmla="*/ 1355725 h 1867105"/>
              <a:gd name="connsiteX338-11571" fmla="*/ 1447800 w 1759489"/>
              <a:gd name="connsiteY338-11572" fmla="*/ 1336675 h 1867105"/>
              <a:gd name="connsiteX339-11573" fmla="*/ 1457325 w 1759489"/>
              <a:gd name="connsiteY339-11574" fmla="*/ 1333500 h 1867105"/>
              <a:gd name="connsiteX340-11575" fmla="*/ 1476375 w 1759489"/>
              <a:gd name="connsiteY340-11576" fmla="*/ 1320800 h 1867105"/>
              <a:gd name="connsiteX341-11577" fmla="*/ 1485900 w 1759489"/>
              <a:gd name="connsiteY341-11578" fmla="*/ 1317625 h 1867105"/>
              <a:gd name="connsiteX342-11579" fmla="*/ 1504950 w 1759489"/>
              <a:gd name="connsiteY342-11580" fmla="*/ 1304925 h 1867105"/>
              <a:gd name="connsiteX343-11581" fmla="*/ 1514475 w 1759489"/>
              <a:gd name="connsiteY343-11582" fmla="*/ 1301750 h 1867105"/>
              <a:gd name="connsiteX344-11583" fmla="*/ 1533525 w 1759489"/>
              <a:gd name="connsiteY344-11584" fmla="*/ 1285875 h 1867105"/>
              <a:gd name="connsiteX345-11585" fmla="*/ 1536700 w 1759489"/>
              <a:gd name="connsiteY345-11586" fmla="*/ 1273175 h 1867105"/>
              <a:gd name="connsiteX346-11587" fmla="*/ 1565275 w 1759489"/>
              <a:gd name="connsiteY346-11588" fmla="*/ 1250950 h 1867105"/>
              <a:gd name="connsiteX347-11589" fmla="*/ 1593850 w 1759489"/>
              <a:gd name="connsiteY347-11590" fmla="*/ 1250950 h 1867105"/>
              <a:gd name="connsiteX348-11591" fmla="*/ 1635125 w 1759489"/>
              <a:gd name="connsiteY348-11592" fmla="*/ 1238250 h 1867105"/>
              <a:gd name="connsiteX349-11593" fmla="*/ 1641475 w 1759489"/>
              <a:gd name="connsiteY349-11594" fmla="*/ 1206500 h 1867105"/>
              <a:gd name="connsiteX350-11595" fmla="*/ 1654175 w 1759489"/>
              <a:gd name="connsiteY350-11596" fmla="*/ 1162050 h 1867105"/>
              <a:gd name="connsiteX351-11597" fmla="*/ 1663700 w 1759489"/>
              <a:gd name="connsiteY351-11598" fmla="*/ 1092200 h 1867105"/>
              <a:gd name="connsiteX352-11599" fmla="*/ 1673225 w 1759489"/>
              <a:gd name="connsiteY352-11600" fmla="*/ 1073150 h 1867105"/>
              <a:gd name="connsiteX353-11601" fmla="*/ 1676400 w 1759489"/>
              <a:gd name="connsiteY353-11602" fmla="*/ 1063625 h 1867105"/>
              <a:gd name="connsiteX354-11603" fmla="*/ 1682750 w 1759489"/>
              <a:gd name="connsiteY354-11604" fmla="*/ 1054100 h 1867105"/>
              <a:gd name="connsiteX355-11605" fmla="*/ 1698625 w 1759489"/>
              <a:gd name="connsiteY355-11606" fmla="*/ 1028700 h 1867105"/>
              <a:gd name="connsiteX356-11607" fmla="*/ 1708150 w 1759489"/>
              <a:gd name="connsiteY356-11608" fmla="*/ 1006475 h 1867105"/>
              <a:gd name="connsiteX357-11609" fmla="*/ 1720850 w 1759489"/>
              <a:gd name="connsiteY357-11610" fmla="*/ 987425 h 1867105"/>
              <a:gd name="connsiteX358-11611" fmla="*/ 1730375 w 1759489"/>
              <a:gd name="connsiteY358-11612" fmla="*/ 981075 h 1867105"/>
              <a:gd name="connsiteX359-11613" fmla="*/ 1746250 w 1759489"/>
              <a:gd name="connsiteY359-11614" fmla="*/ 958850 h 1867105"/>
              <a:gd name="connsiteX360-11615" fmla="*/ 1758950 w 1759489"/>
              <a:gd name="connsiteY360-11616" fmla="*/ 949325 h 1867105"/>
              <a:gd name="connsiteX361-11617" fmla="*/ 1755775 w 1759489"/>
              <a:gd name="connsiteY361-11618" fmla="*/ 914400 h 1867105"/>
              <a:gd name="connsiteX362-11619" fmla="*/ 1730375 w 1759489"/>
              <a:gd name="connsiteY362-11620" fmla="*/ 908050 h 1867105"/>
              <a:gd name="connsiteX363-11621" fmla="*/ 1711325 w 1759489"/>
              <a:gd name="connsiteY363-11622" fmla="*/ 898525 h 1867105"/>
              <a:gd name="connsiteX364-11623" fmla="*/ 1701800 w 1759489"/>
              <a:gd name="connsiteY364-11624" fmla="*/ 895350 h 1867105"/>
              <a:gd name="connsiteX365-11625" fmla="*/ 1682750 w 1759489"/>
              <a:gd name="connsiteY365-11626" fmla="*/ 876300 h 1867105"/>
              <a:gd name="connsiteX366-11627" fmla="*/ 1670050 w 1759489"/>
              <a:gd name="connsiteY366-11628" fmla="*/ 857250 h 1867105"/>
              <a:gd name="connsiteX367-11629" fmla="*/ 1663700 w 1759489"/>
              <a:gd name="connsiteY367-11630" fmla="*/ 831850 h 1867105"/>
              <a:gd name="connsiteX368-11631" fmla="*/ 1654175 w 1759489"/>
              <a:gd name="connsiteY368-11632" fmla="*/ 828675 h 1867105"/>
              <a:gd name="connsiteX369-11633" fmla="*/ 1657350 w 1759489"/>
              <a:gd name="connsiteY369-11634" fmla="*/ 812800 h 1867105"/>
              <a:gd name="connsiteX370-11635" fmla="*/ 1625600 w 1759489"/>
              <a:gd name="connsiteY370-11636" fmla="*/ 796925 h 1867105"/>
              <a:gd name="connsiteX371-11637" fmla="*/ 1609725 w 1759489"/>
              <a:gd name="connsiteY371-11638" fmla="*/ 796925 h 1867105"/>
              <a:gd name="connsiteX372-11639" fmla="*/ 1565275 w 1759489"/>
              <a:gd name="connsiteY372-11640" fmla="*/ 803275 h 1867105"/>
              <a:gd name="connsiteX373-11641" fmla="*/ 1555750 w 1759489"/>
              <a:gd name="connsiteY373-11642" fmla="*/ 762000 h 1867105"/>
              <a:gd name="connsiteX374-11643" fmla="*/ 1565275 w 1759489"/>
              <a:gd name="connsiteY374-11644" fmla="*/ 758825 h 1867105"/>
              <a:gd name="connsiteX375-11645" fmla="*/ 1558925 w 1759489"/>
              <a:gd name="connsiteY375-11646" fmla="*/ 749300 h 1867105"/>
              <a:gd name="connsiteX376-11647" fmla="*/ 1555750 w 1759489"/>
              <a:gd name="connsiteY376-11648" fmla="*/ 736600 h 1867105"/>
              <a:gd name="connsiteX377-11649" fmla="*/ 1549400 w 1759489"/>
              <a:gd name="connsiteY377-11650" fmla="*/ 708025 h 1867105"/>
              <a:gd name="connsiteX378-11651" fmla="*/ 1543050 w 1759489"/>
              <a:gd name="connsiteY378-11652" fmla="*/ 698500 h 1867105"/>
              <a:gd name="connsiteX379-11653" fmla="*/ 1539875 w 1759489"/>
              <a:gd name="connsiteY379-11654" fmla="*/ 688975 h 1867105"/>
              <a:gd name="connsiteX380-11655" fmla="*/ 1533525 w 1759489"/>
              <a:gd name="connsiteY380-11656" fmla="*/ 679450 h 1867105"/>
              <a:gd name="connsiteX381-11657" fmla="*/ 1527175 w 1759489"/>
              <a:gd name="connsiteY381-11658" fmla="*/ 666750 h 1867105"/>
              <a:gd name="connsiteX382-11659" fmla="*/ 1530350 w 1759489"/>
              <a:gd name="connsiteY382-11660" fmla="*/ 615950 h 1867105"/>
              <a:gd name="connsiteX383-11661" fmla="*/ 1533525 w 1759489"/>
              <a:gd name="connsiteY383-11662" fmla="*/ 606425 h 1867105"/>
              <a:gd name="connsiteX384-11663" fmla="*/ 1546225 w 1759489"/>
              <a:gd name="connsiteY384-11664" fmla="*/ 603250 h 1867105"/>
              <a:gd name="connsiteX385-11665" fmla="*/ 1552575 w 1759489"/>
              <a:gd name="connsiteY385-11666" fmla="*/ 593725 h 1867105"/>
              <a:gd name="connsiteX386-11667" fmla="*/ 1555750 w 1759489"/>
              <a:gd name="connsiteY386-11668" fmla="*/ 581025 h 1867105"/>
              <a:gd name="connsiteX387-11669" fmla="*/ 1558925 w 1759489"/>
              <a:gd name="connsiteY387-11670" fmla="*/ 571500 h 1867105"/>
              <a:gd name="connsiteX388-11671" fmla="*/ 1555750 w 1759489"/>
              <a:gd name="connsiteY388-11672" fmla="*/ 549275 h 1867105"/>
              <a:gd name="connsiteX389-11673" fmla="*/ 1520825 w 1759489"/>
              <a:gd name="connsiteY389-11674" fmla="*/ 539750 h 1867105"/>
              <a:gd name="connsiteX390-11675" fmla="*/ 1504950 w 1759489"/>
              <a:gd name="connsiteY390-11676" fmla="*/ 523875 h 1867105"/>
              <a:gd name="connsiteX391-11677" fmla="*/ 1517650 w 1759489"/>
              <a:gd name="connsiteY391-11678" fmla="*/ 514350 h 1867105"/>
              <a:gd name="connsiteX392-11679" fmla="*/ 1520825 w 1759489"/>
              <a:gd name="connsiteY392-11680" fmla="*/ 504825 h 1867105"/>
              <a:gd name="connsiteX393-11681" fmla="*/ 1539875 w 1759489"/>
              <a:gd name="connsiteY393-11682" fmla="*/ 498475 h 1867105"/>
              <a:gd name="connsiteX394-11683" fmla="*/ 1552575 w 1759489"/>
              <a:gd name="connsiteY394-11684" fmla="*/ 476250 h 1867105"/>
              <a:gd name="connsiteX395-11685" fmla="*/ 1558925 w 1759489"/>
              <a:gd name="connsiteY395-11686" fmla="*/ 466725 h 1867105"/>
              <a:gd name="connsiteX396-11687" fmla="*/ 1562100 w 1759489"/>
              <a:gd name="connsiteY396-11688" fmla="*/ 457200 h 1867105"/>
              <a:gd name="connsiteX397-11689" fmla="*/ 1568450 w 1759489"/>
              <a:gd name="connsiteY397-11690" fmla="*/ 434975 h 1867105"/>
              <a:gd name="connsiteX398-11691" fmla="*/ 1565275 w 1759489"/>
              <a:gd name="connsiteY398-11692" fmla="*/ 393700 h 1867105"/>
              <a:gd name="connsiteX399-11693" fmla="*/ 1562100 w 1759489"/>
              <a:gd name="connsiteY399-11694" fmla="*/ 384175 h 1867105"/>
              <a:gd name="connsiteX400-11695" fmla="*/ 1596657 w 1759489"/>
              <a:gd name="connsiteY400-11696" fmla="*/ 342900 h 1867105"/>
              <a:gd name="connsiteX401-11697" fmla="*/ 1679575 w 1759489"/>
              <a:gd name="connsiteY401-11698" fmla="*/ 320675 h 1867105"/>
              <a:gd name="connsiteX402-11699" fmla="*/ 1698625 w 1759489"/>
              <a:gd name="connsiteY402-11700" fmla="*/ 311150 h 1867105"/>
              <a:gd name="connsiteX403-11701" fmla="*/ 1708150 w 1759489"/>
              <a:gd name="connsiteY403-11702" fmla="*/ 307975 h 1867105"/>
              <a:gd name="connsiteX404-11703" fmla="*/ 1724025 w 1759489"/>
              <a:gd name="connsiteY404-11704" fmla="*/ 301625 h 1867105"/>
              <a:gd name="connsiteX405-11705" fmla="*/ 1739900 w 1759489"/>
              <a:gd name="connsiteY405-11706" fmla="*/ 282575 h 1867105"/>
              <a:gd name="connsiteX406-11707" fmla="*/ 1736725 w 1759489"/>
              <a:gd name="connsiteY406-11708" fmla="*/ 273050 h 1867105"/>
              <a:gd name="connsiteX407-11709" fmla="*/ 1704975 w 1759489"/>
              <a:gd name="connsiteY407-11710" fmla="*/ 266700 h 1867105"/>
              <a:gd name="connsiteX408-11711" fmla="*/ 1701800 w 1759489"/>
              <a:gd name="connsiteY408-11712" fmla="*/ 254000 h 1867105"/>
              <a:gd name="connsiteX409-11713" fmla="*/ 1698625 w 1759489"/>
              <a:gd name="connsiteY409-11714" fmla="*/ 238125 h 1867105"/>
              <a:gd name="connsiteX410-11715" fmla="*/ 1689100 w 1759489"/>
              <a:gd name="connsiteY410-11716" fmla="*/ 225425 h 1867105"/>
              <a:gd name="connsiteX411-11717" fmla="*/ 1682750 w 1759489"/>
              <a:gd name="connsiteY411-11718" fmla="*/ 215900 h 1867105"/>
              <a:gd name="connsiteX412-11719" fmla="*/ 1713984 w 1759489"/>
              <a:gd name="connsiteY412-11720" fmla="*/ 184150 h 1867105"/>
              <a:gd name="connsiteX413-11721" fmla="*/ 1727200 w 1759489"/>
              <a:gd name="connsiteY413-11722" fmla="*/ 174625 h 1867105"/>
              <a:gd name="connsiteX414-11723" fmla="*/ 1746250 w 1759489"/>
              <a:gd name="connsiteY414-11724" fmla="*/ 171450 h 1867105"/>
              <a:gd name="connsiteX415-11725" fmla="*/ 1758950 w 1759489"/>
              <a:gd name="connsiteY415-11726" fmla="*/ 127000 h 1867105"/>
              <a:gd name="connsiteX416-11727" fmla="*/ 1752600 w 1759489"/>
              <a:gd name="connsiteY416-11728" fmla="*/ 101600 h 1867105"/>
              <a:gd name="connsiteX417-11729" fmla="*/ 1755775 w 1759489"/>
              <a:gd name="connsiteY417-11730" fmla="*/ 88900 h 1867105"/>
              <a:gd name="connsiteX418-11731" fmla="*/ 1758950 w 1759489"/>
              <a:gd name="connsiteY418-11732" fmla="*/ 76200 h 1867105"/>
              <a:gd name="connsiteX0-11733" fmla="*/ 1758950 w 1759489"/>
              <a:gd name="connsiteY0-11734" fmla="*/ 76200 h 1867105"/>
              <a:gd name="connsiteX1-11735" fmla="*/ 1755775 w 1759489"/>
              <a:gd name="connsiteY1-11736" fmla="*/ 60325 h 1867105"/>
              <a:gd name="connsiteX2-11737" fmla="*/ 1749425 w 1759489"/>
              <a:gd name="connsiteY2-11738" fmla="*/ 50800 h 1867105"/>
              <a:gd name="connsiteX3-11739" fmla="*/ 1746250 w 1759489"/>
              <a:gd name="connsiteY3-11740" fmla="*/ 41275 h 1867105"/>
              <a:gd name="connsiteX4-11741" fmla="*/ 1739900 w 1759489"/>
              <a:gd name="connsiteY4-11742" fmla="*/ 31750 h 1867105"/>
              <a:gd name="connsiteX5-11743" fmla="*/ 1724025 w 1759489"/>
              <a:gd name="connsiteY5-11744" fmla="*/ 3175 h 1867105"/>
              <a:gd name="connsiteX6-11745" fmla="*/ 1714500 w 1759489"/>
              <a:gd name="connsiteY6-11746" fmla="*/ 0 h 1867105"/>
              <a:gd name="connsiteX7-11747" fmla="*/ 1689100 w 1759489"/>
              <a:gd name="connsiteY7-11748" fmla="*/ 6350 h 1867105"/>
              <a:gd name="connsiteX8-11749" fmla="*/ 1666875 w 1759489"/>
              <a:gd name="connsiteY8-11750" fmla="*/ 15875 h 1867105"/>
              <a:gd name="connsiteX9-11751" fmla="*/ 1552575 w 1759489"/>
              <a:gd name="connsiteY9-11752" fmla="*/ 19050 h 1867105"/>
              <a:gd name="connsiteX10-11753" fmla="*/ 1543050 w 1759489"/>
              <a:gd name="connsiteY10-11754" fmla="*/ 28575 h 1867105"/>
              <a:gd name="connsiteX11-11755" fmla="*/ 1533525 w 1759489"/>
              <a:gd name="connsiteY11-11756" fmla="*/ 31750 h 1867105"/>
              <a:gd name="connsiteX12-11757" fmla="*/ 1530350 w 1759489"/>
              <a:gd name="connsiteY12-11758" fmla="*/ 41275 h 1867105"/>
              <a:gd name="connsiteX13-11759" fmla="*/ 1524000 w 1759489"/>
              <a:gd name="connsiteY13-11760" fmla="*/ 50800 h 1867105"/>
              <a:gd name="connsiteX14-11761" fmla="*/ 1527175 w 1759489"/>
              <a:gd name="connsiteY14-11762" fmla="*/ 98425 h 1867105"/>
              <a:gd name="connsiteX15-11763" fmla="*/ 1533525 w 1759489"/>
              <a:gd name="connsiteY15-11764" fmla="*/ 107950 h 1867105"/>
              <a:gd name="connsiteX16-11765" fmla="*/ 1552575 w 1759489"/>
              <a:gd name="connsiteY16-11766" fmla="*/ 114300 h 1867105"/>
              <a:gd name="connsiteX17-11767" fmla="*/ 1558925 w 1759489"/>
              <a:gd name="connsiteY17-11768" fmla="*/ 139700 h 1867105"/>
              <a:gd name="connsiteX18-11769" fmla="*/ 1565275 w 1759489"/>
              <a:gd name="connsiteY18-11770" fmla="*/ 149225 h 1867105"/>
              <a:gd name="connsiteX19-11771" fmla="*/ 1562100 w 1759489"/>
              <a:gd name="connsiteY19-11772" fmla="*/ 168275 h 1867105"/>
              <a:gd name="connsiteX20-11773" fmla="*/ 1536700 w 1759489"/>
              <a:gd name="connsiteY20-11774" fmla="*/ 184150 h 1867105"/>
              <a:gd name="connsiteX21-11775" fmla="*/ 1527175 w 1759489"/>
              <a:gd name="connsiteY21-11776" fmla="*/ 190500 h 1867105"/>
              <a:gd name="connsiteX22-11777" fmla="*/ 1508125 w 1759489"/>
              <a:gd name="connsiteY22-11778" fmla="*/ 196850 h 1867105"/>
              <a:gd name="connsiteX23-11779" fmla="*/ 1498600 w 1759489"/>
              <a:gd name="connsiteY23-11780" fmla="*/ 200025 h 1867105"/>
              <a:gd name="connsiteX24-11781" fmla="*/ 1447800 w 1759489"/>
              <a:gd name="connsiteY24-11782" fmla="*/ 196850 h 1867105"/>
              <a:gd name="connsiteX25-11783" fmla="*/ 1444625 w 1759489"/>
              <a:gd name="connsiteY25-11784" fmla="*/ 187325 h 1867105"/>
              <a:gd name="connsiteX26-11785" fmla="*/ 1457325 w 1759489"/>
              <a:gd name="connsiteY26-11786" fmla="*/ 165100 h 1867105"/>
              <a:gd name="connsiteX27-11787" fmla="*/ 1460500 w 1759489"/>
              <a:gd name="connsiteY27-11788" fmla="*/ 155575 h 1867105"/>
              <a:gd name="connsiteX28-11789" fmla="*/ 1479550 w 1759489"/>
              <a:gd name="connsiteY28-11790" fmla="*/ 152400 h 1867105"/>
              <a:gd name="connsiteX29-11791" fmla="*/ 1489075 w 1759489"/>
              <a:gd name="connsiteY29-11792" fmla="*/ 146050 h 1867105"/>
              <a:gd name="connsiteX30-11793" fmla="*/ 1482725 w 1759489"/>
              <a:gd name="connsiteY30-11794" fmla="*/ 101600 h 1867105"/>
              <a:gd name="connsiteX31-11795" fmla="*/ 1470025 w 1759489"/>
              <a:gd name="connsiteY31-11796" fmla="*/ 82550 h 1867105"/>
              <a:gd name="connsiteX32-11797" fmla="*/ 1466850 w 1759489"/>
              <a:gd name="connsiteY32-11798" fmla="*/ 53975 h 1867105"/>
              <a:gd name="connsiteX33-11799" fmla="*/ 1444625 w 1759489"/>
              <a:gd name="connsiteY33-11800" fmla="*/ 66675 h 1867105"/>
              <a:gd name="connsiteX34-11801" fmla="*/ 1431925 w 1759489"/>
              <a:gd name="connsiteY34-11802" fmla="*/ 85725 h 1867105"/>
              <a:gd name="connsiteX35-11803" fmla="*/ 1425575 w 1759489"/>
              <a:gd name="connsiteY35-11804" fmla="*/ 95250 h 1867105"/>
              <a:gd name="connsiteX36-11805" fmla="*/ 1419225 w 1759489"/>
              <a:gd name="connsiteY36-11806" fmla="*/ 114300 h 1867105"/>
              <a:gd name="connsiteX37-11807" fmla="*/ 1416050 w 1759489"/>
              <a:gd name="connsiteY37-11808" fmla="*/ 123825 h 1867105"/>
              <a:gd name="connsiteX38-11809" fmla="*/ 1409700 w 1759489"/>
              <a:gd name="connsiteY38-11810" fmla="*/ 133350 h 1867105"/>
              <a:gd name="connsiteX39-11811" fmla="*/ 1406525 w 1759489"/>
              <a:gd name="connsiteY39-11812" fmla="*/ 146050 h 1867105"/>
              <a:gd name="connsiteX40-11813" fmla="*/ 1403350 w 1759489"/>
              <a:gd name="connsiteY40-11814" fmla="*/ 168275 h 1867105"/>
              <a:gd name="connsiteX41-11815" fmla="*/ 1393825 w 1759489"/>
              <a:gd name="connsiteY41-11816" fmla="*/ 174625 h 1867105"/>
              <a:gd name="connsiteX42-11817" fmla="*/ 1377950 w 1759489"/>
              <a:gd name="connsiteY42-11818" fmla="*/ 190500 h 1867105"/>
              <a:gd name="connsiteX43-11819" fmla="*/ 1371600 w 1759489"/>
              <a:gd name="connsiteY43-11820" fmla="*/ 200025 h 1867105"/>
              <a:gd name="connsiteX44-11821" fmla="*/ 1352550 w 1759489"/>
              <a:gd name="connsiteY44-11822" fmla="*/ 212725 h 1867105"/>
              <a:gd name="connsiteX45-11823" fmla="*/ 1343025 w 1759489"/>
              <a:gd name="connsiteY45-11824" fmla="*/ 219075 h 1867105"/>
              <a:gd name="connsiteX46-11825" fmla="*/ 1323975 w 1759489"/>
              <a:gd name="connsiteY46-11826" fmla="*/ 225425 h 1867105"/>
              <a:gd name="connsiteX47-11827" fmla="*/ 1327150 w 1759489"/>
              <a:gd name="connsiteY47-11828" fmla="*/ 234950 h 1867105"/>
              <a:gd name="connsiteX48-11829" fmla="*/ 1346200 w 1759489"/>
              <a:gd name="connsiteY48-11830" fmla="*/ 241300 h 1867105"/>
              <a:gd name="connsiteX49-11831" fmla="*/ 1358900 w 1759489"/>
              <a:gd name="connsiteY49-11832" fmla="*/ 254000 h 1867105"/>
              <a:gd name="connsiteX50-11833" fmla="*/ 1368425 w 1759489"/>
              <a:gd name="connsiteY50-11834" fmla="*/ 276225 h 1867105"/>
              <a:gd name="connsiteX51-11835" fmla="*/ 1387475 w 1759489"/>
              <a:gd name="connsiteY51-11836" fmla="*/ 288925 h 1867105"/>
              <a:gd name="connsiteX52-11837" fmla="*/ 1409700 w 1759489"/>
              <a:gd name="connsiteY52-11838" fmla="*/ 295275 h 1867105"/>
              <a:gd name="connsiteX53-11839" fmla="*/ 1419225 w 1759489"/>
              <a:gd name="connsiteY53-11840" fmla="*/ 298450 h 1867105"/>
              <a:gd name="connsiteX54-11841" fmla="*/ 1400175 w 1759489"/>
              <a:gd name="connsiteY54-11842" fmla="*/ 311150 h 1867105"/>
              <a:gd name="connsiteX55-11843" fmla="*/ 1349375 w 1759489"/>
              <a:gd name="connsiteY55-11844" fmla="*/ 317500 h 1867105"/>
              <a:gd name="connsiteX56-11845" fmla="*/ 1330325 w 1759489"/>
              <a:gd name="connsiteY56-11846" fmla="*/ 327025 h 1867105"/>
              <a:gd name="connsiteX57-11847" fmla="*/ 1308100 w 1759489"/>
              <a:gd name="connsiteY57-11848" fmla="*/ 352425 h 1867105"/>
              <a:gd name="connsiteX58-11849" fmla="*/ 1301750 w 1759489"/>
              <a:gd name="connsiteY58-11850" fmla="*/ 361950 h 1867105"/>
              <a:gd name="connsiteX59-11851" fmla="*/ 1260475 w 1759489"/>
              <a:gd name="connsiteY59-11852" fmla="*/ 365125 h 1867105"/>
              <a:gd name="connsiteX60-11853" fmla="*/ 1254125 w 1759489"/>
              <a:gd name="connsiteY60-11854" fmla="*/ 355600 h 1867105"/>
              <a:gd name="connsiteX61-11855" fmla="*/ 1203325 w 1759489"/>
              <a:gd name="connsiteY61-11856" fmla="*/ 346075 h 1867105"/>
              <a:gd name="connsiteX62-11857" fmla="*/ 1216025 w 1759489"/>
              <a:gd name="connsiteY62-11858" fmla="*/ 349250 h 1867105"/>
              <a:gd name="connsiteX63-11859" fmla="*/ 1219200 w 1759489"/>
              <a:gd name="connsiteY63-11860" fmla="*/ 396875 h 1867105"/>
              <a:gd name="connsiteX64-11861" fmla="*/ 1190625 w 1759489"/>
              <a:gd name="connsiteY64-11862" fmla="*/ 393700 h 1867105"/>
              <a:gd name="connsiteX65-11863" fmla="*/ 1171575 w 1759489"/>
              <a:gd name="connsiteY65-11864" fmla="*/ 384175 h 1867105"/>
              <a:gd name="connsiteX66-11865" fmla="*/ 1117600 w 1759489"/>
              <a:gd name="connsiteY66-11866" fmla="*/ 381000 h 1867105"/>
              <a:gd name="connsiteX67-11867" fmla="*/ 1079500 w 1759489"/>
              <a:gd name="connsiteY67-11868" fmla="*/ 381000 h 1867105"/>
              <a:gd name="connsiteX68-11869" fmla="*/ 1041400 w 1759489"/>
              <a:gd name="connsiteY68-11870" fmla="*/ 384175 h 1867105"/>
              <a:gd name="connsiteX69-11871" fmla="*/ 1019175 w 1759489"/>
              <a:gd name="connsiteY69-11872" fmla="*/ 390525 h 1867105"/>
              <a:gd name="connsiteX70-11873" fmla="*/ 1009650 w 1759489"/>
              <a:gd name="connsiteY70-11874" fmla="*/ 396875 h 1867105"/>
              <a:gd name="connsiteX71-11875" fmla="*/ 955675 w 1759489"/>
              <a:gd name="connsiteY71-11876" fmla="*/ 400050 h 1867105"/>
              <a:gd name="connsiteX72-11877" fmla="*/ 946150 w 1759489"/>
              <a:gd name="connsiteY72-11878" fmla="*/ 466725 h 1867105"/>
              <a:gd name="connsiteX73-11879" fmla="*/ 936625 w 1759489"/>
              <a:gd name="connsiteY73-11880" fmla="*/ 476250 h 1867105"/>
              <a:gd name="connsiteX74-11881" fmla="*/ 927100 w 1759489"/>
              <a:gd name="connsiteY74-11882" fmla="*/ 495300 h 1867105"/>
              <a:gd name="connsiteX75-11883" fmla="*/ 920750 w 1759489"/>
              <a:gd name="connsiteY75-11884" fmla="*/ 504825 h 1867105"/>
              <a:gd name="connsiteX76-11885" fmla="*/ 923925 w 1759489"/>
              <a:gd name="connsiteY76-11886" fmla="*/ 514350 h 1867105"/>
              <a:gd name="connsiteX77-11887" fmla="*/ 920750 w 1759489"/>
              <a:gd name="connsiteY77-11888" fmla="*/ 530225 h 1867105"/>
              <a:gd name="connsiteX78-11889" fmla="*/ 889000 w 1759489"/>
              <a:gd name="connsiteY78-11890" fmla="*/ 546100 h 1867105"/>
              <a:gd name="connsiteX79-11891" fmla="*/ 879475 w 1759489"/>
              <a:gd name="connsiteY79-11892" fmla="*/ 549275 h 1867105"/>
              <a:gd name="connsiteX80-11893" fmla="*/ 860425 w 1759489"/>
              <a:gd name="connsiteY80-11894" fmla="*/ 552450 h 1867105"/>
              <a:gd name="connsiteX81-11895" fmla="*/ 850900 w 1759489"/>
              <a:gd name="connsiteY81-11896" fmla="*/ 555625 h 1867105"/>
              <a:gd name="connsiteX82-11897" fmla="*/ 768350 w 1759489"/>
              <a:gd name="connsiteY82-11898" fmla="*/ 568325 h 1867105"/>
              <a:gd name="connsiteX83-11899" fmla="*/ 746125 w 1759489"/>
              <a:gd name="connsiteY83-11900" fmla="*/ 571500 h 1867105"/>
              <a:gd name="connsiteX84-11901" fmla="*/ 742950 w 1759489"/>
              <a:gd name="connsiteY84-11902" fmla="*/ 581025 h 1867105"/>
              <a:gd name="connsiteX85-11903" fmla="*/ 730250 w 1759489"/>
              <a:gd name="connsiteY85-11904" fmla="*/ 584200 h 1867105"/>
              <a:gd name="connsiteX86-11905" fmla="*/ 708025 w 1759489"/>
              <a:gd name="connsiteY86-11906" fmla="*/ 593725 h 1867105"/>
              <a:gd name="connsiteX87-11907" fmla="*/ 704850 w 1759489"/>
              <a:gd name="connsiteY87-11908" fmla="*/ 603250 h 1867105"/>
              <a:gd name="connsiteX88-11909" fmla="*/ 717550 w 1759489"/>
              <a:gd name="connsiteY88-11910" fmla="*/ 619125 h 1867105"/>
              <a:gd name="connsiteX89-11911" fmla="*/ 736600 w 1759489"/>
              <a:gd name="connsiteY89-11912" fmla="*/ 622300 h 1867105"/>
              <a:gd name="connsiteX90-11913" fmla="*/ 755650 w 1759489"/>
              <a:gd name="connsiteY90-11914" fmla="*/ 635000 h 1867105"/>
              <a:gd name="connsiteX91-11915" fmla="*/ 765175 w 1759489"/>
              <a:gd name="connsiteY91-11916" fmla="*/ 641350 h 1867105"/>
              <a:gd name="connsiteX92-11917" fmla="*/ 762000 w 1759489"/>
              <a:gd name="connsiteY92-11918" fmla="*/ 657225 h 1867105"/>
              <a:gd name="connsiteX93-11919" fmla="*/ 727075 w 1759489"/>
              <a:gd name="connsiteY93-11920" fmla="*/ 654050 h 1867105"/>
              <a:gd name="connsiteX94-11921" fmla="*/ 669925 w 1759489"/>
              <a:gd name="connsiteY94-11922" fmla="*/ 650875 h 1867105"/>
              <a:gd name="connsiteX95-11923" fmla="*/ 622300 w 1759489"/>
              <a:gd name="connsiteY95-11924" fmla="*/ 641350 h 1867105"/>
              <a:gd name="connsiteX96-11925" fmla="*/ 612775 w 1759489"/>
              <a:gd name="connsiteY96-11926" fmla="*/ 638175 h 1867105"/>
              <a:gd name="connsiteX97-11927" fmla="*/ 600075 w 1759489"/>
              <a:gd name="connsiteY97-11928" fmla="*/ 635000 h 1867105"/>
              <a:gd name="connsiteX98-11929" fmla="*/ 590550 w 1759489"/>
              <a:gd name="connsiteY98-11930" fmla="*/ 628650 h 1867105"/>
              <a:gd name="connsiteX99-11931" fmla="*/ 577850 w 1759489"/>
              <a:gd name="connsiteY99-11932" fmla="*/ 625475 h 1867105"/>
              <a:gd name="connsiteX100-11933" fmla="*/ 574675 w 1759489"/>
              <a:gd name="connsiteY100-11934" fmla="*/ 615950 h 1867105"/>
              <a:gd name="connsiteX101-11935" fmla="*/ 555625 w 1759489"/>
              <a:gd name="connsiteY101-11936" fmla="*/ 609600 h 1867105"/>
              <a:gd name="connsiteX102-11937" fmla="*/ 536575 w 1759489"/>
              <a:gd name="connsiteY102-11938" fmla="*/ 600075 h 1867105"/>
              <a:gd name="connsiteX103-11939" fmla="*/ 530225 w 1759489"/>
              <a:gd name="connsiteY103-11940" fmla="*/ 590550 h 1867105"/>
              <a:gd name="connsiteX104-11941" fmla="*/ 520700 w 1759489"/>
              <a:gd name="connsiteY104-11942" fmla="*/ 584200 h 1867105"/>
              <a:gd name="connsiteX105-11943" fmla="*/ 508000 w 1759489"/>
              <a:gd name="connsiteY105-11944" fmla="*/ 568325 h 1867105"/>
              <a:gd name="connsiteX106-11945" fmla="*/ 504825 w 1759489"/>
              <a:gd name="connsiteY106-11946" fmla="*/ 558800 h 1867105"/>
              <a:gd name="connsiteX107-11947" fmla="*/ 501650 w 1759489"/>
              <a:gd name="connsiteY107-11948" fmla="*/ 517525 h 1867105"/>
              <a:gd name="connsiteX108-11949" fmla="*/ 485775 w 1759489"/>
              <a:gd name="connsiteY108-11950" fmla="*/ 520700 h 1867105"/>
              <a:gd name="connsiteX109-11951" fmla="*/ 454025 w 1759489"/>
              <a:gd name="connsiteY109-11952" fmla="*/ 523875 h 1867105"/>
              <a:gd name="connsiteX110-11953" fmla="*/ 457200 w 1759489"/>
              <a:gd name="connsiteY110-11954" fmla="*/ 603250 h 1867105"/>
              <a:gd name="connsiteX111-11955" fmla="*/ 460375 w 1759489"/>
              <a:gd name="connsiteY111-11956" fmla="*/ 612775 h 1867105"/>
              <a:gd name="connsiteX112-11957" fmla="*/ 466725 w 1759489"/>
              <a:gd name="connsiteY112-11958" fmla="*/ 622300 h 1867105"/>
              <a:gd name="connsiteX113-11959" fmla="*/ 460375 w 1759489"/>
              <a:gd name="connsiteY113-11960" fmla="*/ 673100 h 1867105"/>
              <a:gd name="connsiteX114-11961" fmla="*/ 454025 w 1759489"/>
              <a:gd name="connsiteY114-11962" fmla="*/ 682625 h 1867105"/>
              <a:gd name="connsiteX115-11963" fmla="*/ 457200 w 1759489"/>
              <a:gd name="connsiteY115-11964" fmla="*/ 714375 h 1867105"/>
              <a:gd name="connsiteX116-11965" fmla="*/ 463550 w 1759489"/>
              <a:gd name="connsiteY116-11966" fmla="*/ 746125 h 1867105"/>
              <a:gd name="connsiteX117-11967" fmla="*/ 460375 w 1759489"/>
              <a:gd name="connsiteY117-11968" fmla="*/ 758825 h 1867105"/>
              <a:gd name="connsiteX118-11969" fmla="*/ 438150 w 1759489"/>
              <a:gd name="connsiteY118-11970" fmla="*/ 755650 h 1867105"/>
              <a:gd name="connsiteX119-11971" fmla="*/ 419100 w 1759489"/>
              <a:gd name="connsiteY119-11972" fmla="*/ 746125 h 1867105"/>
              <a:gd name="connsiteX120-11973" fmla="*/ 422275 w 1759489"/>
              <a:gd name="connsiteY120-11974" fmla="*/ 723900 h 1867105"/>
              <a:gd name="connsiteX121-11975" fmla="*/ 431800 w 1759489"/>
              <a:gd name="connsiteY121-11976" fmla="*/ 752475 h 1867105"/>
              <a:gd name="connsiteX122-11977" fmla="*/ 428625 w 1759489"/>
              <a:gd name="connsiteY122-11978" fmla="*/ 742950 h 1867105"/>
              <a:gd name="connsiteX123-11979" fmla="*/ 425450 w 1759489"/>
              <a:gd name="connsiteY123-11980" fmla="*/ 730250 h 1867105"/>
              <a:gd name="connsiteX124-11981" fmla="*/ 412750 w 1759489"/>
              <a:gd name="connsiteY124-11982" fmla="*/ 727075 h 1867105"/>
              <a:gd name="connsiteX125-11983" fmla="*/ 403225 w 1759489"/>
              <a:gd name="connsiteY125-11984" fmla="*/ 723900 h 1867105"/>
              <a:gd name="connsiteX126-11985" fmla="*/ 384175 w 1759489"/>
              <a:gd name="connsiteY126-11986" fmla="*/ 720725 h 1867105"/>
              <a:gd name="connsiteX127-11987" fmla="*/ 368300 w 1759489"/>
              <a:gd name="connsiteY127-11988" fmla="*/ 717550 h 1867105"/>
              <a:gd name="connsiteX128-11989" fmla="*/ 361950 w 1759489"/>
              <a:gd name="connsiteY128-11990" fmla="*/ 708025 h 1867105"/>
              <a:gd name="connsiteX129-11991" fmla="*/ 358775 w 1759489"/>
              <a:gd name="connsiteY129-11992" fmla="*/ 685800 h 1867105"/>
              <a:gd name="connsiteX130-11993" fmla="*/ 349250 w 1759489"/>
              <a:gd name="connsiteY130-11994" fmla="*/ 682625 h 1867105"/>
              <a:gd name="connsiteX131-11995" fmla="*/ 320675 w 1759489"/>
              <a:gd name="connsiteY131-11996" fmla="*/ 685800 h 1867105"/>
              <a:gd name="connsiteX132-11997" fmla="*/ 317500 w 1759489"/>
              <a:gd name="connsiteY132-11998" fmla="*/ 695325 h 1867105"/>
              <a:gd name="connsiteX133-11999" fmla="*/ 307975 w 1759489"/>
              <a:gd name="connsiteY133-12000" fmla="*/ 698500 h 1867105"/>
              <a:gd name="connsiteX134-12001" fmla="*/ 269875 w 1759489"/>
              <a:gd name="connsiteY134-12002" fmla="*/ 695325 h 1867105"/>
              <a:gd name="connsiteX135-12003" fmla="*/ 273050 w 1759489"/>
              <a:gd name="connsiteY135-12004" fmla="*/ 666750 h 1867105"/>
              <a:gd name="connsiteX136-12005" fmla="*/ 269875 w 1759489"/>
              <a:gd name="connsiteY136-12006" fmla="*/ 638175 h 1867105"/>
              <a:gd name="connsiteX137-12007" fmla="*/ 266700 w 1759489"/>
              <a:gd name="connsiteY137-12008" fmla="*/ 628650 h 1867105"/>
              <a:gd name="connsiteX138-12009" fmla="*/ 257175 w 1759489"/>
              <a:gd name="connsiteY138-12010" fmla="*/ 622300 h 1867105"/>
              <a:gd name="connsiteX139-12011" fmla="*/ 206375 w 1759489"/>
              <a:gd name="connsiteY139-12012" fmla="*/ 625475 h 1867105"/>
              <a:gd name="connsiteX140-12013" fmla="*/ 200025 w 1759489"/>
              <a:gd name="connsiteY140-12014" fmla="*/ 635000 h 1867105"/>
              <a:gd name="connsiteX141-12015" fmla="*/ 180975 w 1759489"/>
              <a:gd name="connsiteY141-12016" fmla="*/ 644525 h 1867105"/>
              <a:gd name="connsiteX142-12017" fmla="*/ 171450 w 1759489"/>
              <a:gd name="connsiteY142-12018" fmla="*/ 650875 h 1867105"/>
              <a:gd name="connsiteX143-12019" fmla="*/ 133350 w 1759489"/>
              <a:gd name="connsiteY143-12020" fmla="*/ 628650 h 1867105"/>
              <a:gd name="connsiteX144-12021" fmla="*/ 133350 w 1759489"/>
              <a:gd name="connsiteY144-12022" fmla="*/ 628650 h 1867105"/>
              <a:gd name="connsiteX145-12023" fmla="*/ 123825 w 1759489"/>
              <a:gd name="connsiteY145-12024" fmla="*/ 622300 h 1867105"/>
              <a:gd name="connsiteX146-12025" fmla="*/ 104775 w 1759489"/>
              <a:gd name="connsiteY146-12026" fmla="*/ 615950 h 1867105"/>
              <a:gd name="connsiteX147-12027" fmla="*/ 82550 w 1759489"/>
              <a:gd name="connsiteY147-12028" fmla="*/ 625475 h 1867105"/>
              <a:gd name="connsiteX148-12029" fmla="*/ 73025 w 1759489"/>
              <a:gd name="connsiteY148-12030" fmla="*/ 628650 h 1867105"/>
              <a:gd name="connsiteX149-12031" fmla="*/ 53975 w 1759489"/>
              <a:gd name="connsiteY149-12032" fmla="*/ 641350 h 1867105"/>
              <a:gd name="connsiteX150-12033" fmla="*/ 0 w 1759489"/>
              <a:gd name="connsiteY150-12034" fmla="*/ 647700 h 1867105"/>
              <a:gd name="connsiteX151-12035" fmla="*/ 3175 w 1759489"/>
              <a:gd name="connsiteY151-12036" fmla="*/ 660400 h 1867105"/>
              <a:gd name="connsiteX152-12037" fmla="*/ 41275 w 1759489"/>
              <a:gd name="connsiteY152-12038" fmla="*/ 663575 h 1867105"/>
              <a:gd name="connsiteX153-12039" fmla="*/ 60325 w 1759489"/>
              <a:gd name="connsiteY153-12040" fmla="*/ 673100 h 1867105"/>
              <a:gd name="connsiteX154-12041" fmla="*/ 79375 w 1759489"/>
              <a:gd name="connsiteY154-12042" fmla="*/ 688975 h 1867105"/>
              <a:gd name="connsiteX155-12043" fmla="*/ 82550 w 1759489"/>
              <a:gd name="connsiteY155-12044" fmla="*/ 698500 h 1867105"/>
              <a:gd name="connsiteX156-12045" fmla="*/ 88900 w 1759489"/>
              <a:gd name="connsiteY156-12046" fmla="*/ 708025 h 1867105"/>
              <a:gd name="connsiteX157-12047" fmla="*/ 85725 w 1759489"/>
              <a:gd name="connsiteY157-12048" fmla="*/ 733425 h 1867105"/>
              <a:gd name="connsiteX158-12049" fmla="*/ 60325 w 1759489"/>
              <a:gd name="connsiteY158-12050" fmla="*/ 730250 h 1867105"/>
              <a:gd name="connsiteX159-12051" fmla="*/ 57150 w 1759489"/>
              <a:gd name="connsiteY159-12052" fmla="*/ 717550 h 1867105"/>
              <a:gd name="connsiteX160-12053" fmla="*/ 53975 w 1759489"/>
              <a:gd name="connsiteY160-12054" fmla="*/ 708025 h 1867105"/>
              <a:gd name="connsiteX161-12055" fmla="*/ 34925 w 1759489"/>
              <a:gd name="connsiteY161-12056" fmla="*/ 698500 h 1867105"/>
              <a:gd name="connsiteX162-12057" fmla="*/ 9525 w 1759489"/>
              <a:gd name="connsiteY162-12058" fmla="*/ 701675 h 1867105"/>
              <a:gd name="connsiteX163-12059" fmla="*/ 6350 w 1759489"/>
              <a:gd name="connsiteY163-12060" fmla="*/ 723900 h 1867105"/>
              <a:gd name="connsiteX164-12061" fmla="*/ 19050 w 1759489"/>
              <a:gd name="connsiteY164-12062" fmla="*/ 758825 h 1867105"/>
              <a:gd name="connsiteX165-12063" fmla="*/ 28575 w 1759489"/>
              <a:gd name="connsiteY165-12064" fmla="*/ 777875 h 1867105"/>
              <a:gd name="connsiteX166-12065" fmla="*/ 38100 w 1759489"/>
              <a:gd name="connsiteY166-12066" fmla="*/ 787400 h 1867105"/>
              <a:gd name="connsiteX167-12067" fmla="*/ 50800 w 1759489"/>
              <a:gd name="connsiteY167-12068" fmla="*/ 790575 h 1867105"/>
              <a:gd name="connsiteX168-12069" fmla="*/ 66675 w 1759489"/>
              <a:gd name="connsiteY168-12070" fmla="*/ 787400 h 1867105"/>
              <a:gd name="connsiteX169-12071" fmla="*/ 73025 w 1759489"/>
              <a:gd name="connsiteY169-12072" fmla="*/ 774700 h 1867105"/>
              <a:gd name="connsiteX170-12073" fmla="*/ 82550 w 1759489"/>
              <a:gd name="connsiteY170-12074" fmla="*/ 806450 h 1867105"/>
              <a:gd name="connsiteX171-12075" fmla="*/ 88900 w 1759489"/>
              <a:gd name="connsiteY171-12076" fmla="*/ 815975 h 1867105"/>
              <a:gd name="connsiteX172-12077" fmla="*/ 92075 w 1759489"/>
              <a:gd name="connsiteY172-12078" fmla="*/ 828675 h 1867105"/>
              <a:gd name="connsiteX173-12079" fmla="*/ 139700 w 1759489"/>
              <a:gd name="connsiteY173-12080" fmla="*/ 844550 h 1867105"/>
              <a:gd name="connsiteX174-12081" fmla="*/ 152400 w 1759489"/>
              <a:gd name="connsiteY174-12082" fmla="*/ 850900 h 1867105"/>
              <a:gd name="connsiteX175-12083" fmla="*/ 161925 w 1759489"/>
              <a:gd name="connsiteY175-12084" fmla="*/ 857250 h 1867105"/>
              <a:gd name="connsiteX176-12085" fmla="*/ 174625 w 1759489"/>
              <a:gd name="connsiteY176-12086" fmla="*/ 860425 h 1867105"/>
              <a:gd name="connsiteX177-12087" fmla="*/ 184150 w 1759489"/>
              <a:gd name="connsiteY177-12088" fmla="*/ 866775 h 1867105"/>
              <a:gd name="connsiteX178-12089" fmla="*/ 174625 w 1759489"/>
              <a:gd name="connsiteY178-12090" fmla="*/ 873125 h 1867105"/>
              <a:gd name="connsiteX179-12091" fmla="*/ 158750 w 1759489"/>
              <a:gd name="connsiteY179-12092" fmla="*/ 876300 h 1867105"/>
              <a:gd name="connsiteX180-12093" fmla="*/ 161925 w 1759489"/>
              <a:gd name="connsiteY180-12094" fmla="*/ 923925 h 1867105"/>
              <a:gd name="connsiteX181-12095" fmla="*/ 165100 w 1759489"/>
              <a:gd name="connsiteY181-12096" fmla="*/ 933450 h 1867105"/>
              <a:gd name="connsiteX182-12097" fmla="*/ 174625 w 1759489"/>
              <a:gd name="connsiteY182-12098" fmla="*/ 930275 h 1867105"/>
              <a:gd name="connsiteX183-12099" fmla="*/ 177800 w 1759489"/>
              <a:gd name="connsiteY183-12100" fmla="*/ 920750 h 1867105"/>
              <a:gd name="connsiteX184-12101" fmla="*/ 196850 w 1759489"/>
              <a:gd name="connsiteY184-12102" fmla="*/ 914400 h 1867105"/>
              <a:gd name="connsiteX185-12103" fmla="*/ 215900 w 1759489"/>
              <a:gd name="connsiteY185-12104" fmla="*/ 904875 h 1867105"/>
              <a:gd name="connsiteX186-12105" fmla="*/ 222250 w 1759489"/>
              <a:gd name="connsiteY186-12106" fmla="*/ 914400 h 1867105"/>
              <a:gd name="connsiteX187-12107" fmla="*/ 241300 w 1759489"/>
              <a:gd name="connsiteY187-12108" fmla="*/ 952500 h 1867105"/>
              <a:gd name="connsiteX188-12109" fmla="*/ 250825 w 1759489"/>
              <a:gd name="connsiteY188-12110" fmla="*/ 955675 h 1867105"/>
              <a:gd name="connsiteX189-12111" fmla="*/ 254000 w 1759489"/>
              <a:gd name="connsiteY189-12112" fmla="*/ 987425 h 1867105"/>
              <a:gd name="connsiteX190-12113" fmla="*/ 257175 w 1759489"/>
              <a:gd name="connsiteY190-12114" fmla="*/ 1019175 h 1867105"/>
              <a:gd name="connsiteX191-12115" fmla="*/ 266700 w 1759489"/>
              <a:gd name="connsiteY191-12116" fmla="*/ 1028700 h 1867105"/>
              <a:gd name="connsiteX192-12117" fmla="*/ 282575 w 1759489"/>
              <a:gd name="connsiteY192-12118" fmla="*/ 1041400 h 1867105"/>
              <a:gd name="connsiteX193-12119" fmla="*/ 288925 w 1759489"/>
              <a:gd name="connsiteY193-12120" fmla="*/ 1050925 h 1867105"/>
              <a:gd name="connsiteX194-12121" fmla="*/ 298450 w 1759489"/>
              <a:gd name="connsiteY194-12122" fmla="*/ 1057275 h 1867105"/>
              <a:gd name="connsiteX195-12123" fmla="*/ 282575 w 1759489"/>
              <a:gd name="connsiteY195-12124" fmla="*/ 1073150 h 1867105"/>
              <a:gd name="connsiteX196-12125" fmla="*/ 269875 w 1759489"/>
              <a:gd name="connsiteY196-12126" fmla="*/ 1092200 h 1867105"/>
              <a:gd name="connsiteX197-12127" fmla="*/ 276225 w 1759489"/>
              <a:gd name="connsiteY197-12128" fmla="*/ 1127125 h 1867105"/>
              <a:gd name="connsiteX198-12129" fmla="*/ 288925 w 1759489"/>
              <a:gd name="connsiteY198-12130" fmla="*/ 1146175 h 1867105"/>
              <a:gd name="connsiteX199-12131" fmla="*/ 298450 w 1759489"/>
              <a:gd name="connsiteY199-12132" fmla="*/ 1149350 h 1867105"/>
              <a:gd name="connsiteX200-12133" fmla="*/ 314325 w 1759489"/>
              <a:gd name="connsiteY200-12134" fmla="*/ 1171575 h 1867105"/>
              <a:gd name="connsiteX201-12135" fmla="*/ 320675 w 1759489"/>
              <a:gd name="connsiteY201-12136" fmla="*/ 1181100 h 1867105"/>
              <a:gd name="connsiteX202-12137" fmla="*/ 330200 w 1759489"/>
              <a:gd name="connsiteY202-12138" fmla="*/ 1187450 h 1867105"/>
              <a:gd name="connsiteX203-12139" fmla="*/ 352425 w 1759489"/>
              <a:gd name="connsiteY203-12140" fmla="*/ 1209675 h 1867105"/>
              <a:gd name="connsiteX204-12141" fmla="*/ 365125 w 1759489"/>
              <a:gd name="connsiteY204-12142" fmla="*/ 1212850 h 1867105"/>
              <a:gd name="connsiteX205-12143" fmla="*/ 352425 w 1759489"/>
              <a:gd name="connsiteY205-12144" fmla="*/ 1241425 h 1867105"/>
              <a:gd name="connsiteX206-12145" fmla="*/ 349250 w 1759489"/>
              <a:gd name="connsiteY206-12146" fmla="*/ 1301750 h 1867105"/>
              <a:gd name="connsiteX207-12147" fmla="*/ 346075 w 1759489"/>
              <a:gd name="connsiteY207-12148" fmla="*/ 1311275 h 1867105"/>
              <a:gd name="connsiteX208-12149" fmla="*/ 342900 w 1759489"/>
              <a:gd name="connsiteY208-12150" fmla="*/ 1330325 h 1867105"/>
              <a:gd name="connsiteX209-12151" fmla="*/ 317500 w 1759489"/>
              <a:gd name="connsiteY209-12152" fmla="*/ 1333500 h 1867105"/>
              <a:gd name="connsiteX210-12153" fmla="*/ 320675 w 1759489"/>
              <a:gd name="connsiteY210-12154" fmla="*/ 1346200 h 1867105"/>
              <a:gd name="connsiteX211-12155" fmla="*/ 323850 w 1759489"/>
              <a:gd name="connsiteY211-12156" fmla="*/ 1362075 h 1867105"/>
              <a:gd name="connsiteX212-12157" fmla="*/ 333375 w 1759489"/>
              <a:gd name="connsiteY212-12158" fmla="*/ 1371600 h 1867105"/>
              <a:gd name="connsiteX213-12159" fmla="*/ 346075 w 1759489"/>
              <a:gd name="connsiteY213-12160" fmla="*/ 1387475 h 1867105"/>
              <a:gd name="connsiteX214-12161" fmla="*/ 371475 w 1759489"/>
              <a:gd name="connsiteY214-12162" fmla="*/ 1409700 h 1867105"/>
              <a:gd name="connsiteX215-12163" fmla="*/ 365125 w 1759489"/>
              <a:gd name="connsiteY215-12164" fmla="*/ 1450975 h 1867105"/>
              <a:gd name="connsiteX216-12165" fmla="*/ 361950 w 1759489"/>
              <a:gd name="connsiteY216-12166" fmla="*/ 1460500 h 1867105"/>
              <a:gd name="connsiteX217-12167" fmla="*/ 346075 w 1759489"/>
              <a:gd name="connsiteY217-12168" fmla="*/ 1403350 h 1867105"/>
              <a:gd name="connsiteX218-12169" fmla="*/ 330200 w 1759489"/>
              <a:gd name="connsiteY218-12170" fmla="*/ 1387475 h 1867105"/>
              <a:gd name="connsiteX219-12171" fmla="*/ 323850 w 1759489"/>
              <a:gd name="connsiteY219-12172" fmla="*/ 1400175 h 1867105"/>
              <a:gd name="connsiteX220-12173" fmla="*/ 314325 w 1759489"/>
              <a:gd name="connsiteY220-12174" fmla="*/ 1403350 h 1867105"/>
              <a:gd name="connsiteX221-12175" fmla="*/ 311150 w 1759489"/>
              <a:gd name="connsiteY221-12176" fmla="*/ 1425575 h 1867105"/>
              <a:gd name="connsiteX222-12177" fmla="*/ 301625 w 1759489"/>
              <a:gd name="connsiteY222-12178" fmla="*/ 1444625 h 1867105"/>
              <a:gd name="connsiteX223-12179" fmla="*/ 298450 w 1759489"/>
              <a:gd name="connsiteY223-12180" fmla="*/ 1454150 h 1867105"/>
              <a:gd name="connsiteX224-12181" fmla="*/ 292100 w 1759489"/>
              <a:gd name="connsiteY224-12182" fmla="*/ 1482725 h 1867105"/>
              <a:gd name="connsiteX225-12183" fmla="*/ 285750 w 1759489"/>
              <a:gd name="connsiteY225-12184" fmla="*/ 1492250 h 1867105"/>
              <a:gd name="connsiteX226-12185" fmla="*/ 276225 w 1759489"/>
              <a:gd name="connsiteY226-12186" fmla="*/ 1495425 h 1867105"/>
              <a:gd name="connsiteX227-12187" fmla="*/ 269875 w 1759489"/>
              <a:gd name="connsiteY227-12188" fmla="*/ 1504950 h 1867105"/>
              <a:gd name="connsiteX228-12189" fmla="*/ 273050 w 1759489"/>
              <a:gd name="connsiteY228-12190" fmla="*/ 1539875 h 1867105"/>
              <a:gd name="connsiteX229-12191" fmla="*/ 285750 w 1759489"/>
              <a:gd name="connsiteY229-12192" fmla="*/ 1558925 h 1867105"/>
              <a:gd name="connsiteX230-12193" fmla="*/ 288925 w 1759489"/>
              <a:gd name="connsiteY230-12194" fmla="*/ 1568450 h 1867105"/>
              <a:gd name="connsiteX231-12195" fmla="*/ 244475 w 1759489"/>
              <a:gd name="connsiteY231-12196" fmla="*/ 1571625 h 1867105"/>
              <a:gd name="connsiteX232-12197" fmla="*/ 241300 w 1759489"/>
              <a:gd name="connsiteY232-12198" fmla="*/ 1616075 h 1867105"/>
              <a:gd name="connsiteX233-12199" fmla="*/ 231775 w 1759489"/>
              <a:gd name="connsiteY233-12200" fmla="*/ 1622425 h 1867105"/>
              <a:gd name="connsiteX234-12201" fmla="*/ 225425 w 1759489"/>
              <a:gd name="connsiteY234-12202" fmla="*/ 1631950 h 1867105"/>
              <a:gd name="connsiteX235-12203" fmla="*/ 222250 w 1759489"/>
              <a:gd name="connsiteY235-12204" fmla="*/ 1663700 h 1867105"/>
              <a:gd name="connsiteX236-12205" fmla="*/ 209550 w 1759489"/>
              <a:gd name="connsiteY236-12206" fmla="*/ 1666875 h 1867105"/>
              <a:gd name="connsiteX237-12207" fmla="*/ 206375 w 1759489"/>
              <a:gd name="connsiteY237-12208" fmla="*/ 1676400 h 1867105"/>
              <a:gd name="connsiteX238-12209" fmla="*/ 203200 w 1759489"/>
              <a:gd name="connsiteY238-12210" fmla="*/ 1708150 h 1867105"/>
              <a:gd name="connsiteX239-12211" fmla="*/ 193675 w 1759489"/>
              <a:gd name="connsiteY239-12212" fmla="*/ 1714500 h 1867105"/>
              <a:gd name="connsiteX240-12213" fmla="*/ 168275 w 1759489"/>
              <a:gd name="connsiteY240-12214" fmla="*/ 1720850 h 1867105"/>
              <a:gd name="connsiteX241-12215" fmla="*/ 158750 w 1759489"/>
              <a:gd name="connsiteY241-12216" fmla="*/ 1755775 h 1867105"/>
              <a:gd name="connsiteX242-12217" fmla="*/ 146050 w 1759489"/>
              <a:gd name="connsiteY242-12218" fmla="*/ 1774825 h 1867105"/>
              <a:gd name="connsiteX243-12219" fmla="*/ 139700 w 1759489"/>
              <a:gd name="connsiteY243-12220" fmla="*/ 1784350 h 1867105"/>
              <a:gd name="connsiteX244-12221" fmla="*/ 155575 w 1759489"/>
              <a:gd name="connsiteY244-12222" fmla="*/ 1819275 h 1867105"/>
              <a:gd name="connsiteX245-12223" fmla="*/ 165100 w 1759489"/>
              <a:gd name="connsiteY245-12224" fmla="*/ 1838325 h 1867105"/>
              <a:gd name="connsiteX246-12225" fmla="*/ 174625 w 1759489"/>
              <a:gd name="connsiteY246-12226" fmla="*/ 1844675 h 1867105"/>
              <a:gd name="connsiteX247-12227" fmla="*/ 184150 w 1759489"/>
              <a:gd name="connsiteY247-12228" fmla="*/ 1847850 h 1867105"/>
              <a:gd name="connsiteX248-12229" fmla="*/ 190500 w 1759489"/>
              <a:gd name="connsiteY248-12230" fmla="*/ 1866900 h 1867105"/>
              <a:gd name="connsiteX249-12231" fmla="*/ 200025 w 1759489"/>
              <a:gd name="connsiteY249-12232" fmla="*/ 1863725 h 1867105"/>
              <a:gd name="connsiteX250-12233" fmla="*/ 228600 w 1759489"/>
              <a:gd name="connsiteY250-12234" fmla="*/ 1847850 h 1867105"/>
              <a:gd name="connsiteX251-12235" fmla="*/ 254000 w 1759489"/>
              <a:gd name="connsiteY251-12236" fmla="*/ 1825625 h 1867105"/>
              <a:gd name="connsiteX252-12237" fmla="*/ 263525 w 1759489"/>
              <a:gd name="connsiteY252-12238" fmla="*/ 1819275 h 1867105"/>
              <a:gd name="connsiteX253-12239" fmla="*/ 273050 w 1759489"/>
              <a:gd name="connsiteY253-12240" fmla="*/ 1812925 h 1867105"/>
              <a:gd name="connsiteX254-12241" fmla="*/ 282575 w 1759489"/>
              <a:gd name="connsiteY254-12242" fmla="*/ 1809750 h 1867105"/>
              <a:gd name="connsiteX255-12243" fmla="*/ 292100 w 1759489"/>
              <a:gd name="connsiteY255-12244" fmla="*/ 1803400 h 1867105"/>
              <a:gd name="connsiteX256-12245" fmla="*/ 311150 w 1759489"/>
              <a:gd name="connsiteY256-12246" fmla="*/ 1797050 h 1867105"/>
              <a:gd name="connsiteX257-12247" fmla="*/ 320675 w 1759489"/>
              <a:gd name="connsiteY257-12248" fmla="*/ 1793875 h 1867105"/>
              <a:gd name="connsiteX258-12249" fmla="*/ 349250 w 1759489"/>
              <a:gd name="connsiteY258-12250" fmla="*/ 1778000 h 1867105"/>
              <a:gd name="connsiteX259-12251" fmla="*/ 355600 w 1759489"/>
              <a:gd name="connsiteY259-12252" fmla="*/ 1765300 h 1867105"/>
              <a:gd name="connsiteX260-12253" fmla="*/ 358775 w 1759489"/>
              <a:gd name="connsiteY260-12254" fmla="*/ 1755775 h 1867105"/>
              <a:gd name="connsiteX261-12255" fmla="*/ 387350 w 1759489"/>
              <a:gd name="connsiteY261-12256" fmla="*/ 1739900 h 1867105"/>
              <a:gd name="connsiteX262-12257" fmla="*/ 403225 w 1759489"/>
              <a:gd name="connsiteY262-12258" fmla="*/ 1720850 h 1867105"/>
              <a:gd name="connsiteX263-12259" fmla="*/ 409575 w 1759489"/>
              <a:gd name="connsiteY263-12260" fmla="*/ 1711325 h 1867105"/>
              <a:gd name="connsiteX264-12261" fmla="*/ 428625 w 1759489"/>
              <a:gd name="connsiteY264-12262" fmla="*/ 1701800 h 1867105"/>
              <a:gd name="connsiteX265-12263" fmla="*/ 434975 w 1759489"/>
              <a:gd name="connsiteY265-12264" fmla="*/ 1689100 h 1867105"/>
              <a:gd name="connsiteX266-12265" fmla="*/ 444500 w 1759489"/>
              <a:gd name="connsiteY266-12266" fmla="*/ 1685925 h 1867105"/>
              <a:gd name="connsiteX267-12267" fmla="*/ 463550 w 1759489"/>
              <a:gd name="connsiteY267-12268" fmla="*/ 1673225 h 1867105"/>
              <a:gd name="connsiteX268-12269" fmla="*/ 473075 w 1759489"/>
              <a:gd name="connsiteY268-12270" fmla="*/ 1666875 h 1867105"/>
              <a:gd name="connsiteX269-12271" fmla="*/ 479425 w 1759489"/>
              <a:gd name="connsiteY269-12272" fmla="*/ 1657350 h 1867105"/>
              <a:gd name="connsiteX270-12273" fmla="*/ 488950 w 1759489"/>
              <a:gd name="connsiteY270-12274" fmla="*/ 1651000 h 1867105"/>
              <a:gd name="connsiteX271-12275" fmla="*/ 501650 w 1759489"/>
              <a:gd name="connsiteY271-12276" fmla="*/ 1631950 h 1867105"/>
              <a:gd name="connsiteX272-12277" fmla="*/ 508000 w 1759489"/>
              <a:gd name="connsiteY272-12278" fmla="*/ 1622425 h 1867105"/>
              <a:gd name="connsiteX273-12279" fmla="*/ 523875 w 1759489"/>
              <a:gd name="connsiteY273-12280" fmla="*/ 1593850 h 1867105"/>
              <a:gd name="connsiteX274-12281" fmla="*/ 530225 w 1759489"/>
              <a:gd name="connsiteY274-12282" fmla="*/ 1584325 h 1867105"/>
              <a:gd name="connsiteX275-12283" fmla="*/ 546100 w 1759489"/>
              <a:gd name="connsiteY275-12284" fmla="*/ 1555750 h 1867105"/>
              <a:gd name="connsiteX276-12285" fmla="*/ 555625 w 1759489"/>
              <a:gd name="connsiteY276-12286" fmla="*/ 1549400 h 1867105"/>
              <a:gd name="connsiteX277-12287" fmla="*/ 574675 w 1759489"/>
              <a:gd name="connsiteY277-12288" fmla="*/ 1533525 h 1867105"/>
              <a:gd name="connsiteX278-12289" fmla="*/ 581025 w 1759489"/>
              <a:gd name="connsiteY278-12290" fmla="*/ 1524000 h 1867105"/>
              <a:gd name="connsiteX279-12291" fmla="*/ 590550 w 1759489"/>
              <a:gd name="connsiteY279-12292" fmla="*/ 1517650 h 1867105"/>
              <a:gd name="connsiteX280-12293" fmla="*/ 593725 w 1759489"/>
              <a:gd name="connsiteY280-12294" fmla="*/ 1504950 h 1867105"/>
              <a:gd name="connsiteX281-12295" fmla="*/ 600075 w 1759489"/>
              <a:gd name="connsiteY281-12296" fmla="*/ 1495425 h 1867105"/>
              <a:gd name="connsiteX282-12297" fmla="*/ 603250 w 1759489"/>
              <a:gd name="connsiteY282-12298" fmla="*/ 1485900 h 1867105"/>
              <a:gd name="connsiteX283-12299" fmla="*/ 615950 w 1759489"/>
              <a:gd name="connsiteY283-12300" fmla="*/ 1466850 h 1867105"/>
              <a:gd name="connsiteX284-12301" fmla="*/ 619125 w 1759489"/>
              <a:gd name="connsiteY284-12302" fmla="*/ 1457325 h 1867105"/>
              <a:gd name="connsiteX285-12303" fmla="*/ 631825 w 1759489"/>
              <a:gd name="connsiteY285-12304" fmla="*/ 1438275 h 1867105"/>
              <a:gd name="connsiteX286-12305" fmla="*/ 635000 w 1759489"/>
              <a:gd name="connsiteY286-12306" fmla="*/ 1428750 h 1867105"/>
              <a:gd name="connsiteX287-12307" fmla="*/ 644525 w 1759489"/>
              <a:gd name="connsiteY287-12308" fmla="*/ 1425575 h 1867105"/>
              <a:gd name="connsiteX288-12309" fmla="*/ 650875 w 1759489"/>
              <a:gd name="connsiteY288-12310" fmla="*/ 1416050 h 1867105"/>
              <a:gd name="connsiteX289-12311" fmla="*/ 654050 w 1759489"/>
              <a:gd name="connsiteY289-12312" fmla="*/ 1406525 h 1867105"/>
              <a:gd name="connsiteX290-12313" fmla="*/ 663575 w 1759489"/>
              <a:gd name="connsiteY290-12314" fmla="*/ 1397000 h 1867105"/>
              <a:gd name="connsiteX291-12315" fmla="*/ 673100 w 1759489"/>
              <a:gd name="connsiteY291-12316" fmla="*/ 1377950 h 1867105"/>
              <a:gd name="connsiteX292-12317" fmla="*/ 679450 w 1759489"/>
              <a:gd name="connsiteY292-12318" fmla="*/ 1368425 h 1867105"/>
              <a:gd name="connsiteX293-12319" fmla="*/ 685800 w 1759489"/>
              <a:gd name="connsiteY293-12320" fmla="*/ 1349375 h 1867105"/>
              <a:gd name="connsiteX294-12321" fmla="*/ 695325 w 1759489"/>
              <a:gd name="connsiteY294-12322" fmla="*/ 1320800 h 1867105"/>
              <a:gd name="connsiteX295-12323" fmla="*/ 698500 w 1759489"/>
              <a:gd name="connsiteY295-12324" fmla="*/ 1311275 h 1867105"/>
              <a:gd name="connsiteX296-12325" fmla="*/ 701675 w 1759489"/>
              <a:gd name="connsiteY296-12326" fmla="*/ 1301750 h 1867105"/>
              <a:gd name="connsiteX297-12327" fmla="*/ 708025 w 1759489"/>
              <a:gd name="connsiteY297-12328" fmla="*/ 1292225 h 1867105"/>
              <a:gd name="connsiteX298-12329" fmla="*/ 714375 w 1759489"/>
              <a:gd name="connsiteY298-12330" fmla="*/ 1266825 h 1867105"/>
              <a:gd name="connsiteX299-12331" fmla="*/ 717550 w 1759489"/>
              <a:gd name="connsiteY299-12332" fmla="*/ 1257300 h 1867105"/>
              <a:gd name="connsiteX300-12333" fmla="*/ 723900 w 1759489"/>
              <a:gd name="connsiteY300-12334" fmla="*/ 1247775 h 1867105"/>
              <a:gd name="connsiteX301-12335" fmla="*/ 736600 w 1759489"/>
              <a:gd name="connsiteY301-12336" fmla="*/ 1228725 h 1867105"/>
              <a:gd name="connsiteX302-12337" fmla="*/ 762000 w 1759489"/>
              <a:gd name="connsiteY302-12338" fmla="*/ 1222375 h 1867105"/>
              <a:gd name="connsiteX303-12339" fmla="*/ 879475 w 1759489"/>
              <a:gd name="connsiteY303-12340" fmla="*/ 1228725 h 1867105"/>
              <a:gd name="connsiteX304-12341" fmla="*/ 892175 w 1759489"/>
              <a:gd name="connsiteY304-12342" fmla="*/ 1231900 h 1867105"/>
              <a:gd name="connsiteX305-12343" fmla="*/ 908050 w 1759489"/>
              <a:gd name="connsiteY305-12344" fmla="*/ 1247775 h 1867105"/>
              <a:gd name="connsiteX306-12345" fmla="*/ 917575 w 1759489"/>
              <a:gd name="connsiteY306-12346" fmla="*/ 1254125 h 1867105"/>
              <a:gd name="connsiteX307-12347" fmla="*/ 927100 w 1759489"/>
              <a:gd name="connsiteY307-12348" fmla="*/ 1263650 h 1867105"/>
              <a:gd name="connsiteX308-12349" fmla="*/ 946150 w 1759489"/>
              <a:gd name="connsiteY308-12350" fmla="*/ 1276350 h 1867105"/>
              <a:gd name="connsiteX309-12351" fmla="*/ 962025 w 1759489"/>
              <a:gd name="connsiteY309-12352" fmla="*/ 1292225 h 1867105"/>
              <a:gd name="connsiteX310-12353" fmla="*/ 968375 w 1759489"/>
              <a:gd name="connsiteY310-12354" fmla="*/ 1301750 h 1867105"/>
              <a:gd name="connsiteX311-12355" fmla="*/ 977900 w 1759489"/>
              <a:gd name="connsiteY311-12356" fmla="*/ 1308100 h 1867105"/>
              <a:gd name="connsiteX312-12357" fmla="*/ 1000125 w 1759489"/>
              <a:gd name="connsiteY312-12358" fmla="*/ 1320800 h 1867105"/>
              <a:gd name="connsiteX313-12359" fmla="*/ 1012825 w 1759489"/>
              <a:gd name="connsiteY313-12360" fmla="*/ 1339850 h 1867105"/>
              <a:gd name="connsiteX314-12361" fmla="*/ 1019175 w 1759489"/>
              <a:gd name="connsiteY314-12362" fmla="*/ 1349375 h 1867105"/>
              <a:gd name="connsiteX315-12363" fmla="*/ 1028700 w 1759489"/>
              <a:gd name="connsiteY315-12364" fmla="*/ 1368425 h 1867105"/>
              <a:gd name="connsiteX316-12365" fmla="*/ 1038225 w 1759489"/>
              <a:gd name="connsiteY316-12366" fmla="*/ 1371600 h 1867105"/>
              <a:gd name="connsiteX317-12367" fmla="*/ 1054100 w 1759489"/>
              <a:gd name="connsiteY317-12368" fmla="*/ 1384300 h 1867105"/>
              <a:gd name="connsiteX318-12369" fmla="*/ 1060450 w 1759489"/>
              <a:gd name="connsiteY318-12370" fmla="*/ 1393825 h 1867105"/>
              <a:gd name="connsiteX319-12371" fmla="*/ 1130300 w 1759489"/>
              <a:gd name="connsiteY319-12372" fmla="*/ 1390650 h 1867105"/>
              <a:gd name="connsiteX320-12373" fmla="*/ 1136650 w 1759489"/>
              <a:gd name="connsiteY320-12374" fmla="*/ 1381125 h 1867105"/>
              <a:gd name="connsiteX321-12375" fmla="*/ 1146175 w 1759489"/>
              <a:gd name="connsiteY321-12376" fmla="*/ 1374775 h 1867105"/>
              <a:gd name="connsiteX322-12377" fmla="*/ 1152525 w 1759489"/>
              <a:gd name="connsiteY322-12378" fmla="*/ 1365250 h 1867105"/>
              <a:gd name="connsiteX323-12379" fmla="*/ 1168400 w 1759489"/>
              <a:gd name="connsiteY323-12380" fmla="*/ 1362075 h 1867105"/>
              <a:gd name="connsiteX324-12381" fmla="*/ 1177925 w 1759489"/>
              <a:gd name="connsiteY324-12382" fmla="*/ 1358900 h 1867105"/>
              <a:gd name="connsiteX325-12383" fmla="*/ 1244600 w 1759489"/>
              <a:gd name="connsiteY325-12384" fmla="*/ 1346200 h 1867105"/>
              <a:gd name="connsiteX326-12385" fmla="*/ 1254125 w 1759489"/>
              <a:gd name="connsiteY326-12386" fmla="*/ 1343025 h 1867105"/>
              <a:gd name="connsiteX327-12387" fmla="*/ 1273175 w 1759489"/>
              <a:gd name="connsiteY327-12388" fmla="*/ 1330325 h 1867105"/>
              <a:gd name="connsiteX328-12389" fmla="*/ 1279525 w 1759489"/>
              <a:gd name="connsiteY328-12390" fmla="*/ 1320800 h 1867105"/>
              <a:gd name="connsiteX329-12391" fmla="*/ 1311275 w 1759489"/>
              <a:gd name="connsiteY329-12392" fmla="*/ 1330325 h 1867105"/>
              <a:gd name="connsiteX330-12393" fmla="*/ 1323975 w 1759489"/>
              <a:gd name="connsiteY330-12394" fmla="*/ 1333500 h 1867105"/>
              <a:gd name="connsiteX331-12395" fmla="*/ 1365250 w 1759489"/>
              <a:gd name="connsiteY331-12396" fmla="*/ 1339850 h 1867105"/>
              <a:gd name="connsiteX332-12397" fmla="*/ 1371600 w 1759489"/>
              <a:gd name="connsiteY332-12398" fmla="*/ 1349375 h 1867105"/>
              <a:gd name="connsiteX333-12399" fmla="*/ 1381125 w 1759489"/>
              <a:gd name="connsiteY333-12400" fmla="*/ 1368425 h 1867105"/>
              <a:gd name="connsiteX334-12401" fmla="*/ 1390650 w 1759489"/>
              <a:gd name="connsiteY334-12402" fmla="*/ 1371600 h 1867105"/>
              <a:gd name="connsiteX335-12403" fmla="*/ 1425575 w 1759489"/>
              <a:gd name="connsiteY335-12404" fmla="*/ 1368425 h 1867105"/>
              <a:gd name="connsiteX336-12405" fmla="*/ 1428750 w 1759489"/>
              <a:gd name="connsiteY336-12406" fmla="*/ 1358900 h 1867105"/>
              <a:gd name="connsiteX337-12407" fmla="*/ 1438275 w 1759489"/>
              <a:gd name="connsiteY337-12408" fmla="*/ 1355725 h 1867105"/>
              <a:gd name="connsiteX338-12409" fmla="*/ 1447800 w 1759489"/>
              <a:gd name="connsiteY338-12410" fmla="*/ 1336675 h 1867105"/>
              <a:gd name="connsiteX339-12411" fmla="*/ 1457325 w 1759489"/>
              <a:gd name="connsiteY339-12412" fmla="*/ 1333500 h 1867105"/>
              <a:gd name="connsiteX340-12413" fmla="*/ 1476375 w 1759489"/>
              <a:gd name="connsiteY340-12414" fmla="*/ 1320800 h 1867105"/>
              <a:gd name="connsiteX341-12415" fmla="*/ 1485900 w 1759489"/>
              <a:gd name="connsiteY341-12416" fmla="*/ 1317625 h 1867105"/>
              <a:gd name="connsiteX342-12417" fmla="*/ 1504950 w 1759489"/>
              <a:gd name="connsiteY342-12418" fmla="*/ 1304925 h 1867105"/>
              <a:gd name="connsiteX343-12419" fmla="*/ 1514475 w 1759489"/>
              <a:gd name="connsiteY343-12420" fmla="*/ 1301750 h 1867105"/>
              <a:gd name="connsiteX344-12421" fmla="*/ 1533525 w 1759489"/>
              <a:gd name="connsiteY344-12422" fmla="*/ 1285875 h 1867105"/>
              <a:gd name="connsiteX345-12423" fmla="*/ 1536700 w 1759489"/>
              <a:gd name="connsiteY345-12424" fmla="*/ 1273175 h 1867105"/>
              <a:gd name="connsiteX346-12425" fmla="*/ 1565275 w 1759489"/>
              <a:gd name="connsiteY346-12426" fmla="*/ 1250950 h 1867105"/>
              <a:gd name="connsiteX347-12427" fmla="*/ 1593850 w 1759489"/>
              <a:gd name="connsiteY347-12428" fmla="*/ 1250950 h 1867105"/>
              <a:gd name="connsiteX348-12429" fmla="*/ 1635125 w 1759489"/>
              <a:gd name="connsiteY348-12430" fmla="*/ 1238250 h 1867105"/>
              <a:gd name="connsiteX349-12431" fmla="*/ 1641475 w 1759489"/>
              <a:gd name="connsiteY349-12432" fmla="*/ 1206500 h 1867105"/>
              <a:gd name="connsiteX350-12433" fmla="*/ 1654175 w 1759489"/>
              <a:gd name="connsiteY350-12434" fmla="*/ 1162050 h 1867105"/>
              <a:gd name="connsiteX351-12435" fmla="*/ 1663700 w 1759489"/>
              <a:gd name="connsiteY351-12436" fmla="*/ 1092200 h 1867105"/>
              <a:gd name="connsiteX352-12437" fmla="*/ 1673225 w 1759489"/>
              <a:gd name="connsiteY352-12438" fmla="*/ 1073150 h 1867105"/>
              <a:gd name="connsiteX353-12439" fmla="*/ 1676400 w 1759489"/>
              <a:gd name="connsiteY353-12440" fmla="*/ 1063625 h 1867105"/>
              <a:gd name="connsiteX354-12441" fmla="*/ 1682750 w 1759489"/>
              <a:gd name="connsiteY354-12442" fmla="*/ 1054100 h 1867105"/>
              <a:gd name="connsiteX355-12443" fmla="*/ 1698625 w 1759489"/>
              <a:gd name="connsiteY355-12444" fmla="*/ 1028700 h 1867105"/>
              <a:gd name="connsiteX356-12445" fmla="*/ 1708150 w 1759489"/>
              <a:gd name="connsiteY356-12446" fmla="*/ 1006475 h 1867105"/>
              <a:gd name="connsiteX357-12447" fmla="*/ 1720850 w 1759489"/>
              <a:gd name="connsiteY357-12448" fmla="*/ 987425 h 1867105"/>
              <a:gd name="connsiteX358-12449" fmla="*/ 1730375 w 1759489"/>
              <a:gd name="connsiteY358-12450" fmla="*/ 981075 h 1867105"/>
              <a:gd name="connsiteX359-12451" fmla="*/ 1746250 w 1759489"/>
              <a:gd name="connsiteY359-12452" fmla="*/ 958850 h 1867105"/>
              <a:gd name="connsiteX360-12453" fmla="*/ 1758950 w 1759489"/>
              <a:gd name="connsiteY360-12454" fmla="*/ 949325 h 1867105"/>
              <a:gd name="connsiteX361-12455" fmla="*/ 1755775 w 1759489"/>
              <a:gd name="connsiteY361-12456" fmla="*/ 914400 h 1867105"/>
              <a:gd name="connsiteX362-12457" fmla="*/ 1730375 w 1759489"/>
              <a:gd name="connsiteY362-12458" fmla="*/ 908050 h 1867105"/>
              <a:gd name="connsiteX363-12459" fmla="*/ 1711325 w 1759489"/>
              <a:gd name="connsiteY363-12460" fmla="*/ 898525 h 1867105"/>
              <a:gd name="connsiteX364-12461" fmla="*/ 1701800 w 1759489"/>
              <a:gd name="connsiteY364-12462" fmla="*/ 895350 h 1867105"/>
              <a:gd name="connsiteX365-12463" fmla="*/ 1682750 w 1759489"/>
              <a:gd name="connsiteY365-12464" fmla="*/ 876300 h 1867105"/>
              <a:gd name="connsiteX366-12465" fmla="*/ 1670050 w 1759489"/>
              <a:gd name="connsiteY366-12466" fmla="*/ 857250 h 1867105"/>
              <a:gd name="connsiteX367-12467" fmla="*/ 1663700 w 1759489"/>
              <a:gd name="connsiteY367-12468" fmla="*/ 831850 h 1867105"/>
              <a:gd name="connsiteX368-12469" fmla="*/ 1654175 w 1759489"/>
              <a:gd name="connsiteY368-12470" fmla="*/ 828675 h 1867105"/>
              <a:gd name="connsiteX369-12471" fmla="*/ 1657350 w 1759489"/>
              <a:gd name="connsiteY369-12472" fmla="*/ 812800 h 1867105"/>
              <a:gd name="connsiteX370-12473" fmla="*/ 1625600 w 1759489"/>
              <a:gd name="connsiteY370-12474" fmla="*/ 796925 h 1867105"/>
              <a:gd name="connsiteX371-12475" fmla="*/ 1609725 w 1759489"/>
              <a:gd name="connsiteY371-12476" fmla="*/ 796925 h 1867105"/>
              <a:gd name="connsiteX372-12477" fmla="*/ 1565275 w 1759489"/>
              <a:gd name="connsiteY372-12478" fmla="*/ 803275 h 1867105"/>
              <a:gd name="connsiteX373-12479" fmla="*/ 1555750 w 1759489"/>
              <a:gd name="connsiteY373-12480" fmla="*/ 762000 h 1867105"/>
              <a:gd name="connsiteX374-12481" fmla="*/ 1565275 w 1759489"/>
              <a:gd name="connsiteY374-12482" fmla="*/ 758825 h 1867105"/>
              <a:gd name="connsiteX375-12483" fmla="*/ 1558925 w 1759489"/>
              <a:gd name="connsiteY375-12484" fmla="*/ 749300 h 1867105"/>
              <a:gd name="connsiteX376-12485" fmla="*/ 1555750 w 1759489"/>
              <a:gd name="connsiteY376-12486" fmla="*/ 736600 h 1867105"/>
              <a:gd name="connsiteX377-12487" fmla="*/ 1549400 w 1759489"/>
              <a:gd name="connsiteY377-12488" fmla="*/ 708025 h 1867105"/>
              <a:gd name="connsiteX378-12489" fmla="*/ 1543050 w 1759489"/>
              <a:gd name="connsiteY378-12490" fmla="*/ 698500 h 1867105"/>
              <a:gd name="connsiteX379-12491" fmla="*/ 1539875 w 1759489"/>
              <a:gd name="connsiteY379-12492" fmla="*/ 688975 h 1867105"/>
              <a:gd name="connsiteX380-12493" fmla="*/ 1533525 w 1759489"/>
              <a:gd name="connsiteY380-12494" fmla="*/ 679450 h 1867105"/>
              <a:gd name="connsiteX381-12495" fmla="*/ 1527175 w 1759489"/>
              <a:gd name="connsiteY381-12496" fmla="*/ 666750 h 1867105"/>
              <a:gd name="connsiteX382-12497" fmla="*/ 1530350 w 1759489"/>
              <a:gd name="connsiteY382-12498" fmla="*/ 615950 h 1867105"/>
              <a:gd name="connsiteX383-12499" fmla="*/ 1533525 w 1759489"/>
              <a:gd name="connsiteY383-12500" fmla="*/ 606425 h 1867105"/>
              <a:gd name="connsiteX384-12501" fmla="*/ 1546225 w 1759489"/>
              <a:gd name="connsiteY384-12502" fmla="*/ 603250 h 1867105"/>
              <a:gd name="connsiteX385-12503" fmla="*/ 1552575 w 1759489"/>
              <a:gd name="connsiteY385-12504" fmla="*/ 593725 h 1867105"/>
              <a:gd name="connsiteX386-12505" fmla="*/ 1555750 w 1759489"/>
              <a:gd name="connsiteY386-12506" fmla="*/ 581025 h 1867105"/>
              <a:gd name="connsiteX387-12507" fmla="*/ 1558925 w 1759489"/>
              <a:gd name="connsiteY387-12508" fmla="*/ 571500 h 1867105"/>
              <a:gd name="connsiteX388-12509" fmla="*/ 1555750 w 1759489"/>
              <a:gd name="connsiteY388-12510" fmla="*/ 549275 h 1867105"/>
              <a:gd name="connsiteX389-12511" fmla="*/ 1520825 w 1759489"/>
              <a:gd name="connsiteY389-12512" fmla="*/ 539750 h 1867105"/>
              <a:gd name="connsiteX390-12513" fmla="*/ 1504950 w 1759489"/>
              <a:gd name="connsiteY390-12514" fmla="*/ 523875 h 1867105"/>
              <a:gd name="connsiteX391-12515" fmla="*/ 1517650 w 1759489"/>
              <a:gd name="connsiteY391-12516" fmla="*/ 514350 h 1867105"/>
              <a:gd name="connsiteX392-12517" fmla="*/ 1520825 w 1759489"/>
              <a:gd name="connsiteY392-12518" fmla="*/ 504825 h 1867105"/>
              <a:gd name="connsiteX393-12519" fmla="*/ 1539875 w 1759489"/>
              <a:gd name="connsiteY393-12520" fmla="*/ 498475 h 1867105"/>
              <a:gd name="connsiteX394-12521" fmla="*/ 1552575 w 1759489"/>
              <a:gd name="connsiteY394-12522" fmla="*/ 476250 h 1867105"/>
              <a:gd name="connsiteX395-12523" fmla="*/ 1558925 w 1759489"/>
              <a:gd name="connsiteY395-12524" fmla="*/ 466725 h 1867105"/>
              <a:gd name="connsiteX396-12525" fmla="*/ 1562100 w 1759489"/>
              <a:gd name="connsiteY396-12526" fmla="*/ 457200 h 1867105"/>
              <a:gd name="connsiteX397-12527" fmla="*/ 1568450 w 1759489"/>
              <a:gd name="connsiteY397-12528" fmla="*/ 434975 h 1867105"/>
              <a:gd name="connsiteX398-12529" fmla="*/ 1565275 w 1759489"/>
              <a:gd name="connsiteY398-12530" fmla="*/ 393700 h 1867105"/>
              <a:gd name="connsiteX399-12531" fmla="*/ 1562100 w 1759489"/>
              <a:gd name="connsiteY399-12532" fmla="*/ 384175 h 1867105"/>
              <a:gd name="connsiteX400-12533" fmla="*/ 1596657 w 1759489"/>
              <a:gd name="connsiteY400-12534" fmla="*/ 342900 h 1867105"/>
              <a:gd name="connsiteX401-12535" fmla="*/ 1679575 w 1759489"/>
              <a:gd name="connsiteY401-12536" fmla="*/ 320675 h 1867105"/>
              <a:gd name="connsiteX402-12537" fmla="*/ 1698625 w 1759489"/>
              <a:gd name="connsiteY402-12538" fmla="*/ 311150 h 1867105"/>
              <a:gd name="connsiteX403-12539" fmla="*/ 1708150 w 1759489"/>
              <a:gd name="connsiteY403-12540" fmla="*/ 307975 h 1867105"/>
              <a:gd name="connsiteX404-12541" fmla="*/ 1724025 w 1759489"/>
              <a:gd name="connsiteY404-12542" fmla="*/ 301625 h 1867105"/>
              <a:gd name="connsiteX405-12543" fmla="*/ 1739900 w 1759489"/>
              <a:gd name="connsiteY405-12544" fmla="*/ 282575 h 1867105"/>
              <a:gd name="connsiteX406-12545" fmla="*/ 1736725 w 1759489"/>
              <a:gd name="connsiteY406-12546" fmla="*/ 273050 h 1867105"/>
              <a:gd name="connsiteX407-12547" fmla="*/ 1704975 w 1759489"/>
              <a:gd name="connsiteY407-12548" fmla="*/ 266700 h 1867105"/>
              <a:gd name="connsiteX408-12549" fmla="*/ 1701800 w 1759489"/>
              <a:gd name="connsiteY408-12550" fmla="*/ 254000 h 1867105"/>
              <a:gd name="connsiteX409-12551" fmla="*/ 1698625 w 1759489"/>
              <a:gd name="connsiteY409-12552" fmla="*/ 238125 h 1867105"/>
              <a:gd name="connsiteX410-12553" fmla="*/ 1689100 w 1759489"/>
              <a:gd name="connsiteY410-12554" fmla="*/ 225425 h 1867105"/>
              <a:gd name="connsiteX411-12555" fmla="*/ 1682750 w 1759489"/>
              <a:gd name="connsiteY411-12556" fmla="*/ 215900 h 1867105"/>
              <a:gd name="connsiteX412-12557" fmla="*/ 1713984 w 1759489"/>
              <a:gd name="connsiteY412-12558" fmla="*/ 184150 h 1867105"/>
              <a:gd name="connsiteX413-12559" fmla="*/ 1727200 w 1759489"/>
              <a:gd name="connsiteY413-12560" fmla="*/ 174625 h 1867105"/>
              <a:gd name="connsiteX414-12561" fmla="*/ 1758655 w 1759489"/>
              <a:gd name="connsiteY414-12562" fmla="*/ 171450 h 1867105"/>
              <a:gd name="connsiteX415-12563" fmla="*/ 1758950 w 1759489"/>
              <a:gd name="connsiteY415-12564" fmla="*/ 127000 h 1867105"/>
              <a:gd name="connsiteX416-12565" fmla="*/ 1752600 w 1759489"/>
              <a:gd name="connsiteY416-12566" fmla="*/ 101600 h 1867105"/>
              <a:gd name="connsiteX417-12567" fmla="*/ 1755775 w 1759489"/>
              <a:gd name="connsiteY417-12568" fmla="*/ 88900 h 1867105"/>
              <a:gd name="connsiteX418-12569" fmla="*/ 1758950 w 1759489"/>
              <a:gd name="connsiteY418-12570" fmla="*/ 76200 h 1867105"/>
              <a:gd name="connsiteX0-12571" fmla="*/ 1758950 w 1759489"/>
              <a:gd name="connsiteY0-12572" fmla="*/ 76200 h 1867105"/>
              <a:gd name="connsiteX1-12573" fmla="*/ 1755775 w 1759489"/>
              <a:gd name="connsiteY1-12574" fmla="*/ 60325 h 1867105"/>
              <a:gd name="connsiteX2-12575" fmla="*/ 1749425 w 1759489"/>
              <a:gd name="connsiteY2-12576" fmla="*/ 50800 h 1867105"/>
              <a:gd name="connsiteX3-12577" fmla="*/ 1746250 w 1759489"/>
              <a:gd name="connsiteY3-12578" fmla="*/ 41275 h 1867105"/>
              <a:gd name="connsiteX4-12579" fmla="*/ 1739900 w 1759489"/>
              <a:gd name="connsiteY4-12580" fmla="*/ 31750 h 1867105"/>
              <a:gd name="connsiteX5-12581" fmla="*/ 1724025 w 1759489"/>
              <a:gd name="connsiteY5-12582" fmla="*/ 3175 h 1867105"/>
              <a:gd name="connsiteX6-12583" fmla="*/ 1714500 w 1759489"/>
              <a:gd name="connsiteY6-12584" fmla="*/ 0 h 1867105"/>
              <a:gd name="connsiteX7-12585" fmla="*/ 1689100 w 1759489"/>
              <a:gd name="connsiteY7-12586" fmla="*/ 6350 h 1867105"/>
              <a:gd name="connsiteX8-12587" fmla="*/ 1666875 w 1759489"/>
              <a:gd name="connsiteY8-12588" fmla="*/ 15875 h 1867105"/>
              <a:gd name="connsiteX9-12589" fmla="*/ 1552575 w 1759489"/>
              <a:gd name="connsiteY9-12590" fmla="*/ 19050 h 1867105"/>
              <a:gd name="connsiteX10-12591" fmla="*/ 1543050 w 1759489"/>
              <a:gd name="connsiteY10-12592" fmla="*/ 28575 h 1867105"/>
              <a:gd name="connsiteX11-12593" fmla="*/ 1533525 w 1759489"/>
              <a:gd name="connsiteY11-12594" fmla="*/ 31750 h 1867105"/>
              <a:gd name="connsiteX12-12595" fmla="*/ 1530350 w 1759489"/>
              <a:gd name="connsiteY12-12596" fmla="*/ 41275 h 1867105"/>
              <a:gd name="connsiteX13-12597" fmla="*/ 1524000 w 1759489"/>
              <a:gd name="connsiteY13-12598" fmla="*/ 50800 h 1867105"/>
              <a:gd name="connsiteX14-12599" fmla="*/ 1527175 w 1759489"/>
              <a:gd name="connsiteY14-12600" fmla="*/ 98425 h 1867105"/>
              <a:gd name="connsiteX15-12601" fmla="*/ 1533525 w 1759489"/>
              <a:gd name="connsiteY15-12602" fmla="*/ 107950 h 1867105"/>
              <a:gd name="connsiteX16-12603" fmla="*/ 1552575 w 1759489"/>
              <a:gd name="connsiteY16-12604" fmla="*/ 114300 h 1867105"/>
              <a:gd name="connsiteX17-12605" fmla="*/ 1558925 w 1759489"/>
              <a:gd name="connsiteY17-12606" fmla="*/ 139700 h 1867105"/>
              <a:gd name="connsiteX18-12607" fmla="*/ 1565275 w 1759489"/>
              <a:gd name="connsiteY18-12608" fmla="*/ 149225 h 1867105"/>
              <a:gd name="connsiteX19-12609" fmla="*/ 1562100 w 1759489"/>
              <a:gd name="connsiteY19-12610" fmla="*/ 168275 h 1867105"/>
              <a:gd name="connsiteX20-12611" fmla="*/ 1536700 w 1759489"/>
              <a:gd name="connsiteY20-12612" fmla="*/ 184150 h 1867105"/>
              <a:gd name="connsiteX21-12613" fmla="*/ 1527175 w 1759489"/>
              <a:gd name="connsiteY21-12614" fmla="*/ 190500 h 1867105"/>
              <a:gd name="connsiteX22-12615" fmla="*/ 1508125 w 1759489"/>
              <a:gd name="connsiteY22-12616" fmla="*/ 196850 h 1867105"/>
              <a:gd name="connsiteX23-12617" fmla="*/ 1498600 w 1759489"/>
              <a:gd name="connsiteY23-12618" fmla="*/ 200025 h 1867105"/>
              <a:gd name="connsiteX24-12619" fmla="*/ 1447800 w 1759489"/>
              <a:gd name="connsiteY24-12620" fmla="*/ 196850 h 1867105"/>
              <a:gd name="connsiteX25-12621" fmla="*/ 1444625 w 1759489"/>
              <a:gd name="connsiteY25-12622" fmla="*/ 187325 h 1867105"/>
              <a:gd name="connsiteX26-12623" fmla="*/ 1457325 w 1759489"/>
              <a:gd name="connsiteY26-12624" fmla="*/ 165100 h 1867105"/>
              <a:gd name="connsiteX27-12625" fmla="*/ 1460500 w 1759489"/>
              <a:gd name="connsiteY27-12626" fmla="*/ 155575 h 1867105"/>
              <a:gd name="connsiteX28-12627" fmla="*/ 1479550 w 1759489"/>
              <a:gd name="connsiteY28-12628" fmla="*/ 152400 h 1867105"/>
              <a:gd name="connsiteX29-12629" fmla="*/ 1489075 w 1759489"/>
              <a:gd name="connsiteY29-12630" fmla="*/ 146050 h 1867105"/>
              <a:gd name="connsiteX30-12631" fmla="*/ 1482725 w 1759489"/>
              <a:gd name="connsiteY30-12632" fmla="*/ 101600 h 1867105"/>
              <a:gd name="connsiteX31-12633" fmla="*/ 1470025 w 1759489"/>
              <a:gd name="connsiteY31-12634" fmla="*/ 82550 h 1867105"/>
              <a:gd name="connsiteX32-12635" fmla="*/ 1466850 w 1759489"/>
              <a:gd name="connsiteY32-12636" fmla="*/ 53975 h 1867105"/>
              <a:gd name="connsiteX33-12637" fmla="*/ 1444625 w 1759489"/>
              <a:gd name="connsiteY33-12638" fmla="*/ 66675 h 1867105"/>
              <a:gd name="connsiteX34-12639" fmla="*/ 1431925 w 1759489"/>
              <a:gd name="connsiteY34-12640" fmla="*/ 85725 h 1867105"/>
              <a:gd name="connsiteX35-12641" fmla="*/ 1425575 w 1759489"/>
              <a:gd name="connsiteY35-12642" fmla="*/ 95250 h 1867105"/>
              <a:gd name="connsiteX36-12643" fmla="*/ 1419225 w 1759489"/>
              <a:gd name="connsiteY36-12644" fmla="*/ 114300 h 1867105"/>
              <a:gd name="connsiteX37-12645" fmla="*/ 1416050 w 1759489"/>
              <a:gd name="connsiteY37-12646" fmla="*/ 123825 h 1867105"/>
              <a:gd name="connsiteX38-12647" fmla="*/ 1409700 w 1759489"/>
              <a:gd name="connsiteY38-12648" fmla="*/ 133350 h 1867105"/>
              <a:gd name="connsiteX39-12649" fmla="*/ 1406525 w 1759489"/>
              <a:gd name="connsiteY39-12650" fmla="*/ 146050 h 1867105"/>
              <a:gd name="connsiteX40-12651" fmla="*/ 1403350 w 1759489"/>
              <a:gd name="connsiteY40-12652" fmla="*/ 168275 h 1867105"/>
              <a:gd name="connsiteX41-12653" fmla="*/ 1393825 w 1759489"/>
              <a:gd name="connsiteY41-12654" fmla="*/ 174625 h 1867105"/>
              <a:gd name="connsiteX42-12655" fmla="*/ 1377950 w 1759489"/>
              <a:gd name="connsiteY42-12656" fmla="*/ 190500 h 1867105"/>
              <a:gd name="connsiteX43-12657" fmla="*/ 1371600 w 1759489"/>
              <a:gd name="connsiteY43-12658" fmla="*/ 200025 h 1867105"/>
              <a:gd name="connsiteX44-12659" fmla="*/ 1352550 w 1759489"/>
              <a:gd name="connsiteY44-12660" fmla="*/ 212725 h 1867105"/>
              <a:gd name="connsiteX45-12661" fmla="*/ 1343025 w 1759489"/>
              <a:gd name="connsiteY45-12662" fmla="*/ 219075 h 1867105"/>
              <a:gd name="connsiteX46-12663" fmla="*/ 1323975 w 1759489"/>
              <a:gd name="connsiteY46-12664" fmla="*/ 225425 h 1867105"/>
              <a:gd name="connsiteX47-12665" fmla="*/ 1327150 w 1759489"/>
              <a:gd name="connsiteY47-12666" fmla="*/ 234950 h 1867105"/>
              <a:gd name="connsiteX48-12667" fmla="*/ 1346200 w 1759489"/>
              <a:gd name="connsiteY48-12668" fmla="*/ 241300 h 1867105"/>
              <a:gd name="connsiteX49-12669" fmla="*/ 1358900 w 1759489"/>
              <a:gd name="connsiteY49-12670" fmla="*/ 254000 h 1867105"/>
              <a:gd name="connsiteX50-12671" fmla="*/ 1368425 w 1759489"/>
              <a:gd name="connsiteY50-12672" fmla="*/ 276225 h 1867105"/>
              <a:gd name="connsiteX51-12673" fmla="*/ 1387475 w 1759489"/>
              <a:gd name="connsiteY51-12674" fmla="*/ 288925 h 1867105"/>
              <a:gd name="connsiteX52-12675" fmla="*/ 1409700 w 1759489"/>
              <a:gd name="connsiteY52-12676" fmla="*/ 295275 h 1867105"/>
              <a:gd name="connsiteX53-12677" fmla="*/ 1419225 w 1759489"/>
              <a:gd name="connsiteY53-12678" fmla="*/ 298450 h 1867105"/>
              <a:gd name="connsiteX54-12679" fmla="*/ 1400175 w 1759489"/>
              <a:gd name="connsiteY54-12680" fmla="*/ 311150 h 1867105"/>
              <a:gd name="connsiteX55-12681" fmla="*/ 1349375 w 1759489"/>
              <a:gd name="connsiteY55-12682" fmla="*/ 317500 h 1867105"/>
              <a:gd name="connsiteX56-12683" fmla="*/ 1330325 w 1759489"/>
              <a:gd name="connsiteY56-12684" fmla="*/ 327025 h 1867105"/>
              <a:gd name="connsiteX57-12685" fmla="*/ 1308100 w 1759489"/>
              <a:gd name="connsiteY57-12686" fmla="*/ 352425 h 1867105"/>
              <a:gd name="connsiteX58-12687" fmla="*/ 1301750 w 1759489"/>
              <a:gd name="connsiteY58-12688" fmla="*/ 361950 h 1867105"/>
              <a:gd name="connsiteX59-12689" fmla="*/ 1260475 w 1759489"/>
              <a:gd name="connsiteY59-12690" fmla="*/ 365125 h 1867105"/>
              <a:gd name="connsiteX60-12691" fmla="*/ 1254125 w 1759489"/>
              <a:gd name="connsiteY60-12692" fmla="*/ 355600 h 1867105"/>
              <a:gd name="connsiteX61-12693" fmla="*/ 1203325 w 1759489"/>
              <a:gd name="connsiteY61-12694" fmla="*/ 346075 h 1867105"/>
              <a:gd name="connsiteX62-12695" fmla="*/ 1216025 w 1759489"/>
              <a:gd name="connsiteY62-12696" fmla="*/ 349250 h 1867105"/>
              <a:gd name="connsiteX63-12697" fmla="*/ 1219200 w 1759489"/>
              <a:gd name="connsiteY63-12698" fmla="*/ 396875 h 1867105"/>
              <a:gd name="connsiteX64-12699" fmla="*/ 1190625 w 1759489"/>
              <a:gd name="connsiteY64-12700" fmla="*/ 393700 h 1867105"/>
              <a:gd name="connsiteX65-12701" fmla="*/ 1171575 w 1759489"/>
              <a:gd name="connsiteY65-12702" fmla="*/ 384175 h 1867105"/>
              <a:gd name="connsiteX66-12703" fmla="*/ 1117600 w 1759489"/>
              <a:gd name="connsiteY66-12704" fmla="*/ 381000 h 1867105"/>
              <a:gd name="connsiteX67-12705" fmla="*/ 1079500 w 1759489"/>
              <a:gd name="connsiteY67-12706" fmla="*/ 381000 h 1867105"/>
              <a:gd name="connsiteX68-12707" fmla="*/ 1041400 w 1759489"/>
              <a:gd name="connsiteY68-12708" fmla="*/ 384175 h 1867105"/>
              <a:gd name="connsiteX69-12709" fmla="*/ 1019175 w 1759489"/>
              <a:gd name="connsiteY69-12710" fmla="*/ 390525 h 1867105"/>
              <a:gd name="connsiteX70-12711" fmla="*/ 1009650 w 1759489"/>
              <a:gd name="connsiteY70-12712" fmla="*/ 396875 h 1867105"/>
              <a:gd name="connsiteX71-12713" fmla="*/ 955675 w 1759489"/>
              <a:gd name="connsiteY71-12714" fmla="*/ 400050 h 1867105"/>
              <a:gd name="connsiteX72-12715" fmla="*/ 946150 w 1759489"/>
              <a:gd name="connsiteY72-12716" fmla="*/ 466725 h 1867105"/>
              <a:gd name="connsiteX73-12717" fmla="*/ 936625 w 1759489"/>
              <a:gd name="connsiteY73-12718" fmla="*/ 476250 h 1867105"/>
              <a:gd name="connsiteX74-12719" fmla="*/ 927100 w 1759489"/>
              <a:gd name="connsiteY74-12720" fmla="*/ 495300 h 1867105"/>
              <a:gd name="connsiteX75-12721" fmla="*/ 920750 w 1759489"/>
              <a:gd name="connsiteY75-12722" fmla="*/ 504825 h 1867105"/>
              <a:gd name="connsiteX76-12723" fmla="*/ 923925 w 1759489"/>
              <a:gd name="connsiteY76-12724" fmla="*/ 514350 h 1867105"/>
              <a:gd name="connsiteX77-12725" fmla="*/ 920750 w 1759489"/>
              <a:gd name="connsiteY77-12726" fmla="*/ 530225 h 1867105"/>
              <a:gd name="connsiteX78-12727" fmla="*/ 889000 w 1759489"/>
              <a:gd name="connsiteY78-12728" fmla="*/ 546100 h 1867105"/>
              <a:gd name="connsiteX79-12729" fmla="*/ 879475 w 1759489"/>
              <a:gd name="connsiteY79-12730" fmla="*/ 549275 h 1867105"/>
              <a:gd name="connsiteX80-12731" fmla="*/ 860425 w 1759489"/>
              <a:gd name="connsiteY80-12732" fmla="*/ 552450 h 1867105"/>
              <a:gd name="connsiteX81-12733" fmla="*/ 850900 w 1759489"/>
              <a:gd name="connsiteY81-12734" fmla="*/ 555625 h 1867105"/>
              <a:gd name="connsiteX82-12735" fmla="*/ 768350 w 1759489"/>
              <a:gd name="connsiteY82-12736" fmla="*/ 568325 h 1867105"/>
              <a:gd name="connsiteX83-12737" fmla="*/ 746125 w 1759489"/>
              <a:gd name="connsiteY83-12738" fmla="*/ 571500 h 1867105"/>
              <a:gd name="connsiteX84-12739" fmla="*/ 742950 w 1759489"/>
              <a:gd name="connsiteY84-12740" fmla="*/ 581025 h 1867105"/>
              <a:gd name="connsiteX85-12741" fmla="*/ 730250 w 1759489"/>
              <a:gd name="connsiteY85-12742" fmla="*/ 584200 h 1867105"/>
              <a:gd name="connsiteX86-12743" fmla="*/ 708025 w 1759489"/>
              <a:gd name="connsiteY86-12744" fmla="*/ 593725 h 1867105"/>
              <a:gd name="connsiteX87-12745" fmla="*/ 704850 w 1759489"/>
              <a:gd name="connsiteY87-12746" fmla="*/ 603250 h 1867105"/>
              <a:gd name="connsiteX88-12747" fmla="*/ 717550 w 1759489"/>
              <a:gd name="connsiteY88-12748" fmla="*/ 619125 h 1867105"/>
              <a:gd name="connsiteX89-12749" fmla="*/ 736600 w 1759489"/>
              <a:gd name="connsiteY89-12750" fmla="*/ 622300 h 1867105"/>
              <a:gd name="connsiteX90-12751" fmla="*/ 755650 w 1759489"/>
              <a:gd name="connsiteY90-12752" fmla="*/ 635000 h 1867105"/>
              <a:gd name="connsiteX91-12753" fmla="*/ 765175 w 1759489"/>
              <a:gd name="connsiteY91-12754" fmla="*/ 641350 h 1867105"/>
              <a:gd name="connsiteX92-12755" fmla="*/ 762000 w 1759489"/>
              <a:gd name="connsiteY92-12756" fmla="*/ 657225 h 1867105"/>
              <a:gd name="connsiteX93-12757" fmla="*/ 727075 w 1759489"/>
              <a:gd name="connsiteY93-12758" fmla="*/ 654050 h 1867105"/>
              <a:gd name="connsiteX94-12759" fmla="*/ 669925 w 1759489"/>
              <a:gd name="connsiteY94-12760" fmla="*/ 650875 h 1867105"/>
              <a:gd name="connsiteX95-12761" fmla="*/ 622300 w 1759489"/>
              <a:gd name="connsiteY95-12762" fmla="*/ 641350 h 1867105"/>
              <a:gd name="connsiteX96-12763" fmla="*/ 612775 w 1759489"/>
              <a:gd name="connsiteY96-12764" fmla="*/ 638175 h 1867105"/>
              <a:gd name="connsiteX97-12765" fmla="*/ 600075 w 1759489"/>
              <a:gd name="connsiteY97-12766" fmla="*/ 635000 h 1867105"/>
              <a:gd name="connsiteX98-12767" fmla="*/ 590550 w 1759489"/>
              <a:gd name="connsiteY98-12768" fmla="*/ 628650 h 1867105"/>
              <a:gd name="connsiteX99-12769" fmla="*/ 577850 w 1759489"/>
              <a:gd name="connsiteY99-12770" fmla="*/ 625475 h 1867105"/>
              <a:gd name="connsiteX100-12771" fmla="*/ 574675 w 1759489"/>
              <a:gd name="connsiteY100-12772" fmla="*/ 615950 h 1867105"/>
              <a:gd name="connsiteX101-12773" fmla="*/ 555625 w 1759489"/>
              <a:gd name="connsiteY101-12774" fmla="*/ 609600 h 1867105"/>
              <a:gd name="connsiteX102-12775" fmla="*/ 536575 w 1759489"/>
              <a:gd name="connsiteY102-12776" fmla="*/ 600075 h 1867105"/>
              <a:gd name="connsiteX103-12777" fmla="*/ 530225 w 1759489"/>
              <a:gd name="connsiteY103-12778" fmla="*/ 590550 h 1867105"/>
              <a:gd name="connsiteX104-12779" fmla="*/ 520700 w 1759489"/>
              <a:gd name="connsiteY104-12780" fmla="*/ 584200 h 1867105"/>
              <a:gd name="connsiteX105-12781" fmla="*/ 508000 w 1759489"/>
              <a:gd name="connsiteY105-12782" fmla="*/ 568325 h 1867105"/>
              <a:gd name="connsiteX106-12783" fmla="*/ 504825 w 1759489"/>
              <a:gd name="connsiteY106-12784" fmla="*/ 558800 h 1867105"/>
              <a:gd name="connsiteX107-12785" fmla="*/ 501650 w 1759489"/>
              <a:gd name="connsiteY107-12786" fmla="*/ 517525 h 1867105"/>
              <a:gd name="connsiteX108-12787" fmla="*/ 485775 w 1759489"/>
              <a:gd name="connsiteY108-12788" fmla="*/ 520700 h 1867105"/>
              <a:gd name="connsiteX109-12789" fmla="*/ 454025 w 1759489"/>
              <a:gd name="connsiteY109-12790" fmla="*/ 523875 h 1867105"/>
              <a:gd name="connsiteX110-12791" fmla="*/ 457200 w 1759489"/>
              <a:gd name="connsiteY110-12792" fmla="*/ 603250 h 1867105"/>
              <a:gd name="connsiteX111-12793" fmla="*/ 460375 w 1759489"/>
              <a:gd name="connsiteY111-12794" fmla="*/ 612775 h 1867105"/>
              <a:gd name="connsiteX112-12795" fmla="*/ 466725 w 1759489"/>
              <a:gd name="connsiteY112-12796" fmla="*/ 622300 h 1867105"/>
              <a:gd name="connsiteX113-12797" fmla="*/ 460375 w 1759489"/>
              <a:gd name="connsiteY113-12798" fmla="*/ 673100 h 1867105"/>
              <a:gd name="connsiteX114-12799" fmla="*/ 454025 w 1759489"/>
              <a:gd name="connsiteY114-12800" fmla="*/ 682625 h 1867105"/>
              <a:gd name="connsiteX115-12801" fmla="*/ 457200 w 1759489"/>
              <a:gd name="connsiteY115-12802" fmla="*/ 714375 h 1867105"/>
              <a:gd name="connsiteX116-12803" fmla="*/ 463550 w 1759489"/>
              <a:gd name="connsiteY116-12804" fmla="*/ 746125 h 1867105"/>
              <a:gd name="connsiteX117-12805" fmla="*/ 460375 w 1759489"/>
              <a:gd name="connsiteY117-12806" fmla="*/ 758825 h 1867105"/>
              <a:gd name="connsiteX118-12807" fmla="*/ 438150 w 1759489"/>
              <a:gd name="connsiteY118-12808" fmla="*/ 755650 h 1867105"/>
              <a:gd name="connsiteX119-12809" fmla="*/ 419100 w 1759489"/>
              <a:gd name="connsiteY119-12810" fmla="*/ 746125 h 1867105"/>
              <a:gd name="connsiteX120-12811" fmla="*/ 422275 w 1759489"/>
              <a:gd name="connsiteY120-12812" fmla="*/ 723900 h 1867105"/>
              <a:gd name="connsiteX121-12813" fmla="*/ 431800 w 1759489"/>
              <a:gd name="connsiteY121-12814" fmla="*/ 752475 h 1867105"/>
              <a:gd name="connsiteX122-12815" fmla="*/ 428625 w 1759489"/>
              <a:gd name="connsiteY122-12816" fmla="*/ 742950 h 1867105"/>
              <a:gd name="connsiteX123-12817" fmla="*/ 425450 w 1759489"/>
              <a:gd name="connsiteY123-12818" fmla="*/ 730250 h 1867105"/>
              <a:gd name="connsiteX124-12819" fmla="*/ 412750 w 1759489"/>
              <a:gd name="connsiteY124-12820" fmla="*/ 727075 h 1867105"/>
              <a:gd name="connsiteX125-12821" fmla="*/ 403225 w 1759489"/>
              <a:gd name="connsiteY125-12822" fmla="*/ 723900 h 1867105"/>
              <a:gd name="connsiteX126-12823" fmla="*/ 384175 w 1759489"/>
              <a:gd name="connsiteY126-12824" fmla="*/ 720725 h 1867105"/>
              <a:gd name="connsiteX127-12825" fmla="*/ 368300 w 1759489"/>
              <a:gd name="connsiteY127-12826" fmla="*/ 717550 h 1867105"/>
              <a:gd name="connsiteX128-12827" fmla="*/ 361950 w 1759489"/>
              <a:gd name="connsiteY128-12828" fmla="*/ 708025 h 1867105"/>
              <a:gd name="connsiteX129-12829" fmla="*/ 358775 w 1759489"/>
              <a:gd name="connsiteY129-12830" fmla="*/ 685800 h 1867105"/>
              <a:gd name="connsiteX130-12831" fmla="*/ 349250 w 1759489"/>
              <a:gd name="connsiteY130-12832" fmla="*/ 682625 h 1867105"/>
              <a:gd name="connsiteX131-12833" fmla="*/ 320675 w 1759489"/>
              <a:gd name="connsiteY131-12834" fmla="*/ 685800 h 1867105"/>
              <a:gd name="connsiteX132-12835" fmla="*/ 317500 w 1759489"/>
              <a:gd name="connsiteY132-12836" fmla="*/ 695325 h 1867105"/>
              <a:gd name="connsiteX133-12837" fmla="*/ 307975 w 1759489"/>
              <a:gd name="connsiteY133-12838" fmla="*/ 698500 h 1867105"/>
              <a:gd name="connsiteX134-12839" fmla="*/ 269875 w 1759489"/>
              <a:gd name="connsiteY134-12840" fmla="*/ 695325 h 1867105"/>
              <a:gd name="connsiteX135-12841" fmla="*/ 273050 w 1759489"/>
              <a:gd name="connsiteY135-12842" fmla="*/ 666750 h 1867105"/>
              <a:gd name="connsiteX136-12843" fmla="*/ 269875 w 1759489"/>
              <a:gd name="connsiteY136-12844" fmla="*/ 638175 h 1867105"/>
              <a:gd name="connsiteX137-12845" fmla="*/ 266700 w 1759489"/>
              <a:gd name="connsiteY137-12846" fmla="*/ 628650 h 1867105"/>
              <a:gd name="connsiteX138-12847" fmla="*/ 257175 w 1759489"/>
              <a:gd name="connsiteY138-12848" fmla="*/ 622300 h 1867105"/>
              <a:gd name="connsiteX139-12849" fmla="*/ 206375 w 1759489"/>
              <a:gd name="connsiteY139-12850" fmla="*/ 625475 h 1867105"/>
              <a:gd name="connsiteX140-12851" fmla="*/ 200025 w 1759489"/>
              <a:gd name="connsiteY140-12852" fmla="*/ 635000 h 1867105"/>
              <a:gd name="connsiteX141-12853" fmla="*/ 180975 w 1759489"/>
              <a:gd name="connsiteY141-12854" fmla="*/ 644525 h 1867105"/>
              <a:gd name="connsiteX142-12855" fmla="*/ 171450 w 1759489"/>
              <a:gd name="connsiteY142-12856" fmla="*/ 650875 h 1867105"/>
              <a:gd name="connsiteX143-12857" fmla="*/ 133350 w 1759489"/>
              <a:gd name="connsiteY143-12858" fmla="*/ 628650 h 1867105"/>
              <a:gd name="connsiteX144-12859" fmla="*/ 133350 w 1759489"/>
              <a:gd name="connsiteY144-12860" fmla="*/ 628650 h 1867105"/>
              <a:gd name="connsiteX145-12861" fmla="*/ 123825 w 1759489"/>
              <a:gd name="connsiteY145-12862" fmla="*/ 622300 h 1867105"/>
              <a:gd name="connsiteX146-12863" fmla="*/ 104775 w 1759489"/>
              <a:gd name="connsiteY146-12864" fmla="*/ 615950 h 1867105"/>
              <a:gd name="connsiteX147-12865" fmla="*/ 82550 w 1759489"/>
              <a:gd name="connsiteY147-12866" fmla="*/ 625475 h 1867105"/>
              <a:gd name="connsiteX148-12867" fmla="*/ 73025 w 1759489"/>
              <a:gd name="connsiteY148-12868" fmla="*/ 628650 h 1867105"/>
              <a:gd name="connsiteX149-12869" fmla="*/ 53975 w 1759489"/>
              <a:gd name="connsiteY149-12870" fmla="*/ 641350 h 1867105"/>
              <a:gd name="connsiteX150-12871" fmla="*/ 0 w 1759489"/>
              <a:gd name="connsiteY150-12872" fmla="*/ 647700 h 1867105"/>
              <a:gd name="connsiteX151-12873" fmla="*/ 3175 w 1759489"/>
              <a:gd name="connsiteY151-12874" fmla="*/ 660400 h 1867105"/>
              <a:gd name="connsiteX152-12875" fmla="*/ 41275 w 1759489"/>
              <a:gd name="connsiteY152-12876" fmla="*/ 663575 h 1867105"/>
              <a:gd name="connsiteX153-12877" fmla="*/ 60325 w 1759489"/>
              <a:gd name="connsiteY153-12878" fmla="*/ 673100 h 1867105"/>
              <a:gd name="connsiteX154-12879" fmla="*/ 79375 w 1759489"/>
              <a:gd name="connsiteY154-12880" fmla="*/ 688975 h 1867105"/>
              <a:gd name="connsiteX155-12881" fmla="*/ 82550 w 1759489"/>
              <a:gd name="connsiteY155-12882" fmla="*/ 698500 h 1867105"/>
              <a:gd name="connsiteX156-12883" fmla="*/ 88900 w 1759489"/>
              <a:gd name="connsiteY156-12884" fmla="*/ 708025 h 1867105"/>
              <a:gd name="connsiteX157-12885" fmla="*/ 85725 w 1759489"/>
              <a:gd name="connsiteY157-12886" fmla="*/ 733425 h 1867105"/>
              <a:gd name="connsiteX158-12887" fmla="*/ 60325 w 1759489"/>
              <a:gd name="connsiteY158-12888" fmla="*/ 730250 h 1867105"/>
              <a:gd name="connsiteX159-12889" fmla="*/ 57150 w 1759489"/>
              <a:gd name="connsiteY159-12890" fmla="*/ 717550 h 1867105"/>
              <a:gd name="connsiteX160-12891" fmla="*/ 53975 w 1759489"/>
              <a:gd name="connsiteY160-12892" fmla="*/ 708025 h 1867105"/>
              <a:gd name="connsiteX161-12893" fmla="*/ 34925 w 1759489"/>
              <a:gd name="connsiteY161-12894" fmla="*/ 698500 h 1867105"/>
              <a:gd name="connsiteX162-12895" fmla="*/ 9525 w 1759489"/>
              <a:gd name="connsiteY162-12896" fmla="*/ 701675 h 1867105"/>
              <a:gd name="connsiteX163-12897" fmla="*/ 6350 w 1759489"/>
              <a:gd name="connsiteY163-12898" fmla="*/ 723900 h 1867105"/>
              <a:gd name="connsiteX164-12899" fmla="*/ 19050 w 1759489"/>
              <a:gd name="connsiteY164-12900" fmla="*/ 758825 h 1867105"/>
              <a:gd name="connsiteX165-12901" fmla="*/ 28575 w 1759489"/>
              <a:gd name="connsiteY165-12902" fmla="*/ 777875 h 1867105"/>
              <a:gd name="connsiteX166-12903" fmla="*/ 38100 w 1759489"/>
              <a:gd name="connsiteY166-12904" fmla="*/ 787400 h 1867105"/>
              <a:gd name="connsiteX167-12905" fmla="*/ 50800 w 1759489"/>
              <a:gd name="connsiteY167-12906" fmla="*/ 790575 h 1867105"/>
              <a:gd name="connsiteX168-12907" fmla="*/ 66675 w 1759489"/>
              <a:gd name="connsiteY168-12908" fmla="*/ 787400 h 1867105"/>
              <a:gd name="connsiteX169-12909" fmla="*/ 73025 w 1759489"/>
              <a:gd name="connsiteY169-12910" fmla="*/ 774700 h 1867105"/>
              <a:gd name="connsiteX170-12911" fmla="*/ 82550 w 1759489"/>
              <a:gd name="connsiteY170-12912" fmla="*/ 806450 h 1867105"/>
              <a:gd name="connsiteX171-12913" fmla="*/ 88900 w 1759489"/>
              <a:gd name="connsiteY171-12914" fmla="*/ 815975 h 1867105"/>
              <a:gd name="connsiteX172-12915" fmla="*/ 92075 w 1759489"/>
              <a:gd name="connsiteY172-12916" fmla="*/ 828675 h 1867105"/>
              <a:gd name="connsiteX173-12917" fmla="*/ 139700 w 1759489"/>
              <a:gd name="connsiteY173-12918" fmla="*/ 844550 h 1867105"/>
              <a:gd name="connsiteX174-12919" fmla="*/ 152400 w 1759489"/>
              <a:gd name="connsiteY174-12920" fmla="*/ 850900 h 1867105"/>
              <a:gd name="connsiteX175-12921" fmla="*/ 161925 w 1759489"/>
              <a:gd name="connsiteY175-12922" fmla="*/ 857250 h 1867105"/>
              <a:gd name="connsiteX176-12923" fmla="*/ 174625 w 1759489"/>
              <a:gd name="connsiteY176-12924" fmla="*/ 860425 h 1867105"/>
              <a:gd name="connsiteX177-12925" fmla="*/ 184150 w 1759489"/>
              <a:gd name="connsiteY177-12926" fmla="*/ 866775 h 1867105"/>
              <a:gd name="connsiteX178-12927" fmla="*/ 174625 w 1759489"/>
              <a:gd name="connsiteY178-12928" fmla="*/ 873125 h 1867105"/>
              <a:gd name="connsiteX179-12929" fmla="*/ 158750 w 1759489"/>
              <a:gd name="connsiteY179-12930" fmla="*/ 876300 h 1867105"/>
              <a:gd name="connsiteX180-12931" fmla="*/ 161925 w 1759489"/>
              <a:gd name="connsiteY180-12932" fmla="*/ 923925 h 1867105"/>
              <a:gd name="connsiteX181-12933" fmla="*/ 165100 w 1759489"/>
              <a:gd name="connsiteY181-12934" fmla="*/ 933450 h 1867105"/>
              <a:gd name="connsiteX182-12935" fmla="*/ 174625 w 1759489"/>
              <a:gd name="connsiteY182-12936" fmla="*/ 930275 h 1867105"/>
              <a:gd name="connsiteX183-12937" fmla="*/ 177800 w 1759489"/>
              <a:gd name="connsiteY183-12938" fmla="*/ 920750 h 1867105"/>
              <a:gd name="connsiteX184-12939" fmla="*/ 196850 w 1759489"/>
              <a:gd name="connsiteY184-12940" fmla="*/ 914400 h 1867105"/>
              <a:gd name="connsiteX185-12941" fmla="*/ 215900 w 1759489"/>
              <a:gd name="connsiteY185-12942" fmla="*/ 904875 h 1867105"/>
              <a:gd name="connsiteX186-12943" fmla="*/ 222250 w 1759489"/>
              <a:gd name="connsiteY186-12944" fmla="*/ 914400 h 1867105"/>
              <a:gd name="connsiteX187-12945" fmla="*/ 241300 w 1759489"/>
              <a:gd name="connsiteY187-12946" fmla="*/ 952500 h 1867105"/>
              <a:gd name="connsiteX188-12947" fmla="*/ 250825 w 1759489"/>
              <a:gd name="connsiteY188-12948" fmla="*/ 955675 h 1867105"/>
              <a:gd name="connsiteX189-12949" fmla="*/ 254000 w 1759489"/>
              <a:gd name="connsiteY189-12950" fmla="*/ 987425 h 1867105"/>
              <a:gd name="connsiteX190-12951" fmla="*/ 257175 w 1759489"/>
              <a:gd name="connsiteY190-12952" fmla="*/ 1019175 h 1867105"/>
              <a:gd name="connsiteX191-12953" fmla="*/ 266700 w 1759489"/>
              <a:gd name="connsiteY191-12954" fmla="*/ 1028700 h 1867105"/>
              <a:gd name="connsiteX192-12955" fmla="*/ 282575 w 1759489"/>
              <a:gd name="connsiteY192-12956" fmla="*/ 1041400 h 1867105"/>
              <a:gd name="connsiteX193-12957" fmla="*/ 288925 w 1759489"/>
              <a:gd name="connsiteY193-12958" fmla="*/ 1050925 h 1867105"/>
              <a:gd name="connsiteX194-12959" fmla="*/ 298450 w 1759489"/>
              <a:gd name="connsiteY194-12960" fmla="*/ 1057275 h 1867105"/>
              <a:gd name="connsiteX195-12961" fmla="*/ 282575 w 1759489"/>
              <a:gd name="connsiteY195-12962" fmla="*/ 1073150 h 1867105"/>
              <a:gd name="connsiteX196-12963" fmla="*/ 269875 w 1759489"/>
              <a:gd name="connsiteY196-12964" fmla="*/ 1092200 h 1867105"/>
              <a:gd name="connsiteX197-12965" fmla="*/ 276225 w 1759489"/>
              <a:gd name="connsiteY197-12966" fmla="*/ 1127125 h 1867105"/>
              <a:gd name="connsiteX198-12967" fmla="*/ 288925 w 1759489"/>
              <a:gd name="connsiteY198-12968" fmla="*/ 1146175 h 1867105"/>
              <a:gd name="connsiteX199-12969" fmla="*/ 298450 w 1759489"/>
              <a:gd name="connsiteY199-12970" fmla="*/ 1149350 h 1867105"/>
              <a:gd name="connsiteX200-12971" fmla="*/ 314325 w 1759489"/>
              <a:gd name="connsiteY200-12972" fmla="*/ 1171575 h 1867105"/>
              <a:gd name="connsiteX201-12973" fmla="*/ 320675 w 1759489"/>
              <a:gd name="connsiteY201-12974" fmla="*/ 1181100 h 1867105"/>
              <a:gd name="connsiteX202-12975" fmla="*/ 330200 w 1759489"/>
              <a:gd name="connsiteY202-12976" fmla="*/ 1187450 h 1867105"/>
              <a:gd name="connsiteX203-12977" fmla="*/ 352425 w 1759489"/>
              <a:gd name="connsiteY203-12978" fmla="*/ 1209675 h 1867105"/>
              <a:gd name="connsiteX204-12979" fmla="*/ 365125 w 1759489"/>
              <a:gd name="connsiteY204-12980" fmla="*/ 1212850 h 1867105"/>
              <a:gd name="connsiteX205-12981" fmla="*/ 352425 w 1759489"/>
              <a:gd name="connsiteY205-12982" fmla="*/ 1241425 h 1867105"/>
              <a:gd name="connsiteX206-12983" fmla="*/ 349250 w 1759489"/>
              <a:gd name="connsiteY206-12984" fmla="*/ 1301750 h 1867105"/>
              <a:gd name="connsiteX207-12985" fmla="*/ 346075 w 1759489"/>
              <a:gd name="connsiteY207-12986" fmla="*/ 1311275 h 1867105"/>
              <a:gd name="connsiteX208-12987" fmla="*/ 342900 w 1759489"/>
              <a:gd name="connsiteY208-12988" fmla="*/ 1330325 h 1867105"/>
              <a:gd name="connsiteX209-12989" fmla="*/ 317500 w 1759489"/>
              <a:gd name="connsiteY209-12990" fmla="*/ 1333500 h 1867105"/>
              <a:gd name="connsiteX210-12991" fmla="*/ 320675 w 1759489"/>
              <a:gd name="connsiteY210-12992" fmla="*/ 1346200 h 1867105"/>
              <a:gd name="connsiteX211-12993" fmla="*/ 323850 w 1759489"/>
              <a:gd name="connsiteY211-12994" fmla="*/ 1362075 h 1867105"/>
              <a:gd name="connsiteX212-12995" fmla="*/ 333375 w 1759489"/>
              <a:gd name="connsiteY212-12996" fmla="*/ 1371600 h 1867105"/>
              <a:gd name="connsiteX213-12997" fmla="*/ 346075 w 1759489"/>
              <a:gd name="connsiteY213-12998" fmla="*/ 1387475 h 1867105"/>
              <a:gd name="connsiteX214-12999" fmla="*/ 371475 w 1759489"/>
              <a:gd name="connsiteY214-13000" fmla="*/ 1409700 h 1867105"/>
              <a:gd name="connsiteX215-13001" fmla="*/ 365125 w 1759489"/>
              <a:gd name="connsiteY215-13002" fmla="*/ 1450975 h 1867105"/>
              <a:gd name="connsiteX216-13003" fmla="*/ 361950 w 1759489"/>
              <a:gd name="connsiteY216-13004" fmla="*/ 1460500 h 1867105"/>
              <a:gd name="connsiteX217-13005" fmla="*/ 346075 w 1759489"/>
              <a:gd name="connsiteY217-13006" fmla="*/ 1403350 h 1867105"/>
              <a:gd name="connsiteX218-13007" fmla="*/ 330200 w 1759489"/>
              <a:gd name="connsiteY218-13008" fmla="*/ 1387475 h 1867105"/>
              <a:gd name="connsiteX219-13009" fmla="*/ 323850 w 1759489"/>
              <a:gd name="connsiteY219-13010" fmla="*/ 1400175 h 1867105"/>
              <a:gd name="connsiteX220-13011" fmla="*/ 314325 w 1759489"/>
              <a:gd name="connsiteY220-13012" fmla="*/ 1403350 h 1867105"/>
              <a:gd name="connsiteX221-13013" fmla="*/ 311150 w 1759489"/>
              <a:gd name="connsiteY221-13014" fmla="*/ 1425575 h 1867105"/>
              <a:gd name="connsiteX222-13015" fmla="*/ 301625 w 1759489"/>
              <a:gd name="connsiteY222-13016" fmla="*/ 1444625 h 1867105"/>
              <a:gd name="connsiteX223-13017" fmla="*/ 298450 w 1759489"/>
              <a:gd name="connsiteY223-13018" fmla="*/ 1454150 h 1867105"/>
              <a:gd name="connsiteX224-13019" fmla="*/ 292100 w 1759489"/>
              <a:gd name="connsiteY224-13020" fmla="*/ 1482725 h 1867105"/>
              <a:gd name="connsiteX225-13021" fmla="*/ 285750 w 1759489"/>
              <a:gd name="connsiteY225-13022" fmla="*/ 1492250 h 1867105"/>
              <a:gd name="connsiteX226-13023" fmla="*/ 276225 w 1759489"/>
              <a:gd name="connsiteY226-13024" fmla="*/ 1495425 h 1867105"/>
              <a:gd name="connsiteX227-13025" fmla="*/ 269875 w 1759489"/>
              <a:gd name="connsiteY227-13026" fmla="*/ 1504950 h 1867105"/>
              <a:gd name="connsiteX228-13027" fmla="*/ 273050 w 1759489"/>
              <a:gd name="connsiteY228-13028" fmla="*/ 1539875 h 1867105"/>
              <a:gd name="connsiteX229-13029" fmla="*/ 285750 w 1759489"/>
              <a:gd name="connsiteY229-13030" fmla="*/ 1558925 h 1867105"/>
              <a:gd name="connsiteX230-13031" fmla="*/ 288925 w 1759489"/>
              <a:gd name="connsiteY230-13032" fmla="*/ 1568450 h 1867105"/>
              <a:gd name="connsiteX231-13033" fmla="*/ 244475 w 1759489"/>
              <a:gd name="connsiteY231-13034" fmla="*/ 1571625 h 1867105"/>
              <a:gd name="connsiteX232-13035" fmla="*/ 241300 w 1759489"/>
              <a:gd name="connsiteY232-13036" fmla="*/ 1616075 h 1867105"/>
              <a:gd name="connsiteX233-13037" fmla="*/ 231775 w 1759489"/>
              <a:gd name="connsiteY233-13038" fmla="*/ 1622425 h 1867105"/>
              <a:gd name="connsiteX234-13039" fmla="*/ 225425 w 1759489"/>
              <a:gd name="connsiteY234-13040" fmla="*/ 1631950 h 1867105"/>
              <a:gd name="connsiteX235-13041" fmla="*/ 222250 w 1759489"/>
              <a:gd name="connsiteY235-13042" fmla="*/ 1663700 h 1867105"/>
              <a:gd name="connsiteX236-13043" fmla="*/ 209550 w 1759489"/>
              <a:gd name="connsiteY236-13044" fmla="*/ 1666875 h 1867105"/>
              <a:gd name="connsiteX237-13045" fmla="*/ 206375 w 1759489"/>
              <a:gd name="connsiteY237-13046" fmla="*/ 1676400 h 1867105"/>
              <a:gd name="connsiteX238-13047" fmla="*/ 203200 w 1759489"/>
              <a:gd name="connsiteY238-13048" fmla="*/ 1708150 h 1867105"/>
              <a:gd name="connsiteX239-13049" fmla="*/ 193675 w 1759489"/>
              <a:gd name="connsiteY239-13050" fmla="*/ 1714500 h 1867105"/>
              <a:gd name="connsiteX240-13051" fmla="*/ 168275 w 1759489"/>
              <a:gd name="connsiteY240-13052" fmla="*/ 1720850 h 1867105"/>
              <a:gd name="connsiteX241-13053" fmla="*/ 158750 w 1759489"/>
              <a:gd name="connsiteY241-13054" fmla="*/ 1755775 h 1867105"/>
              <a:gd name="connsiteX242-13055" fmla="*/ 146050 w 1759489"/>
              <a:gd name="connsiteY242-13056" fmla="*/ 1774825 h 1867105"/>
              <a:gd name="connsiteX243-13057" fmla="*/ 139700 w 1759489"/>
              <a:gd name="connsiteY243-13058" fmla="*/ 1784350 h 1867105"/>
              <a:gd name="connsiteX244-13059" fmla="*/ 155575 w 1759489"/>
              <a:gd name="connsiteY244-13060" fmla="*/ 1819275 h 1867105"/>
              <a:gd name="connsiteX245-13061" fmla="*/ 165100 w 1759489"/>
              <a:gd name="connsiteY245-13062" fmla="*/ 1838325 h 1867105"/>
              <a:gd name="connsiteX246-13063" fmla="*/ 174625 w 1759489"/>
              <a:gd name="connsiteY246-13064" fmla="*/ 1844675 h 1867105"/>
              <a:gd name="connsiteX247-13065" fmla="*/ 184150 w 1759489"/>
              <a:gd name="connsiteY247-13066" fmla="*/ 1847850 h 1867105"/>
              <a:gd name="connsiteX248-13067" fmla="*/ 190500 w 1759489"/>
              <a:gd name="connsiteY248-13068" fmla="*/ 1866900 h 1867105"/>
              <a:gd name="connsiteX249-13069" fmla="*/ 200025 w 1759489"/>
              <a:gd name="connsiteY249-13070" fmla="*/ 1863725 h 1867105"/>
              <a:gd name="connsiteX250-13071" fmla="*/ 228600 w 1759489"/>
              <a:gd name="connsiteY250-13072" fmla="*/ 1847850 h 1867105"/>
              <a:gd name="connsiteX251-13073" fmla="*/ 254000 w 1759489"/>
              <a:gd name="connsiteY251-13074" fmla="*/ 1825625 h 1867105"/>
              <a:gd name="connsiteX252-13075" fmla="*/ 263525 w 1759489"/>
              <a:gd name="connsiteY252-13076" fmla="*/ 1819275 h 1867105"/>
              <a:gd name="connsiteX253-13077" fmla="*/ 273050 w 1759489"/>
              <a:gd name="connsiteY253-13078" fmla="*/ 1812925 h 1867105"/>
              <a:gd name="connsiteX254-13079" fmla="*/ 282575 w 1759489"/>
              <a:gd name="connsiteY254-13080" fmla="*/ 1809750 h 1867105"/>
              <a:gd name="connsiteX255-13081" fmla="*/ 292100 w 1759489"/>
              <a:gd name="connsiteY255-13082" fmla="*/ 1803400 h 1867105"/>
              <a:gd name="connsiteX256-13083" fmla="*/ 311150 w 1759489"/>
              <a:gd name="connsiteY256-13084" fmla="*/ 1797050 h 1867105"/>
              <a:gd name="connsiteX257-13085" fmla="*/ 320675 w 1759489"/>
              <a:gd name="connsiteY257-13086" fmla="*/ 1793875 h 1867105"/>
              <a:gd name="connsiteX258-13087" fmla="*/ 349250 w 1759489"/>
              <a:gd name="connsiteY258-13088" fmla="*/ 1778000 h 1867105"/>
              <a:gd name="connsiteX259-13089" fmla="*/ 355600 w 1759489"/>
              <a:gd name="connsiteY259-13090" fmla="*/ 1765300 h 1867105"/>
              <a:gd name="connsiteX260-13091" fmla="*/ 358775 w 1759489"/>
              <a:gd name="connsiteY260-13092" fmla="*/ 1755775 h 1867105"/>
              <a:gd name="connsiteX261-13093" fmla="*/ 387350 w 1759489"/>
              <a:gd name="connsiteY261-13094" fmla="*/ 1739900 h 1867105"/>
              <a:gd name="connsiteX262-13095" fmla="*/ 403225 w 1759489"/>
              <a:gd name="connsiteY262-13096" fmla="*/ 1720850 h 1867105"/>
              <a:gd name="connsiteX263-13097" fmla="*/ 409575 w 1759489"/>
              <a:gd name="connsiteY263-13098" fmla="*/ 1711325 h 1867105"/>
              <a:gd name="connsiteX264-13099" fmla="*/ 428625 w 1759489"/>
              <a:gd name="connsiteY264-13100" fmla="*/ 1701800 h 1867105"/>
              <a:gd name="connsiteX265-13101" fmla="*/ 434975 w 1759489"/>
              <a:gd name="connsiteY265-13102" fmla="*/ 1689100 h 1867105"/>
              <a:gd name="connsiteX266-13103" fmla="*/ 444500 w 1759489"/>
              <a:gd name="connsiteY266-13104" fmla="*/ 1685925 h 1867105"/>
              <a:gd name="connsiteX267-13105" fmla="*/ 463550 w 1759489"/>
              <a:gd name="connsiteY267-13106" fmla="*/ 1673225 h 1867105"/>
              <a:gd name="connsiteX268-13107" fmla="*/ 473075 w 1759489"/>
              <a:gd name="connsiteY268-13108" fmla="*/ 1666875 h 1867105"/>
              <a:gd name="connsiteX269-13109" fmla="*/ 479425 w 1759489"/>
              <a:gd name="connsiteY269-13110" fmla="*/ 1657350 h 1867105"/>
              <a:gd name="connsiteX270-13111" fmla="*/ 488950 w 1759489"/>
              <a:gd name="connsiteY270-13112" fmla="*/ 1651000 h 1867105"/>
              <a:gd name="connsiteX271-13113" fmla="*/ 501650 w 1759489"/>
              <a:gd name="connsiteY271-13114" fmla="*/ 1631950 h 1867105"/>
              <a:gd name="connsiteX272-13115" fmla="*/ 508000 w 1759489"/>
              <a:gd name="connsiteY272-13116" fmla="*/ 1622425 h 1867105"/>
              <a:gd name="connsiteX273-13117" fmla="*/ 523875 w 1759489"/>
              <a:gd name="connsiteY273-13118" fmla="*/ 1593850 h 1867105"/>
              <a:gd name="connsiteX274-13119" fmla="*/ 530225 w 1759489"/>
              <a:gd name="connsiteY274-13120" fmla="*/ 1584325 h 1867105"/>
              <a:gd name="connsiteX275-13121" fmla="*/ 546100 w 1759489"/>
              <a:gd name="connsiteY275-13122" fmla="*/ 1555750 h 1867105"/>
              <a:gd name="connsiteX276-13123" fmla="*/ 555625 w 1759489"/>
              <a:gd name="connsiteY276-13124" fmla="*/ 1549400 h 1867105"/>
              <a:gd name="connsiteX277-13125" fmla="*/ 574675 w 1759489"/>
              <a:gd name="connsiteY277-13126" fmla="*/ 1533525 h 1867105"/>
              <a:gd name="connsiteX278-13127" fmla="*/ 581025 w 1759489"/>
              <a:gd name="connsiteY278-13128" fmla="*/ 1524000 h 1867105"/>
              <a:gd name="connsiteX279-13129" fmla="*/ 590550 w 1759489"/>
              <a:gd name="connsiteY279-13130" fmla="*/ 1517650 h 1867105"/>
              <a:gd name="connsiteX280-13131" fmla="*/ 593725 w 1759489"/>
              <a:gd name="connsiteY280-13132" fmla="*/ 1504950 h 1867105"/>
              <a:gd name="connsiteX281-13133" fmla="*/ 600075 w 1759489"/>
              <a:gd name="connsiteY281-13134" fmla="*/ 1495425 h 1867105"/>
              <a:gd name="connsiteX282-13135" fmla="*/ 603250 w 1759489"/>
              <a:gd name="connsiteY282-13136" fmla="*/ 1485900 h 1867105"/>
              <a:gd name="connsiteX283-13137" fmla="*/ 615950 w 1759489"/>
              <a:gd name="connsiteY283-13138" fmla="*/ 1466850 h 1867105"/>
              <a:gd name="connsiteX284-13139" fmla="*/ 619125 w 1759489"/>
              <a:gd name="connsiteY284-13140" fmla="*/ 1457325 h 1867105"/>
              <a:gd name="connsiteX285-13141" fmla="*/ 631825 w 1759489"/>
              <a:gd name="connsiteY285-13142" fmla="*/ 1438275 h 1867105"/>
              <a:gd name="connsiteX286-13143" fmla="*/ 635000 w 1759489"/>
              <a:gd name="connsiteY286-13144" fmla="*/ 1428750 h 1867105"/>
              <a:gd name="connsiteX287-13145" fmla="*/ 644525 w 1759489"/>
              <a:gd name="connsiteY287-13146" fmla="*/ 1425575 h 1867105"/>
              <a:gd name="connsiteX288-13147" fmla="*/ 650875 w 1759489"/>
              <a:gd name="connsiteY288-13148" fmla="*/ 1416050 h 1867105"/>
              <a:gd name="connsiteX289-13149" fmla="*/ 654050 w 1759489"/>
              <a:gd name="connsiteY289-13150" fmla="*/ 1406525 h 1867105"/>
              <a:gd name="connsiteX290-13151" fmla="*/ 663575 w 1759489"/>
              <a:gd name="connsiteY290-13152" fmla="*/ 1397000 h 1867105"/>
              <a:gd name="connsiteX291-13153" fmla="*/ 673100 w 1759489"/>
              <a:gd name="connsiteY291-13154" fmla="*/ 1377950 h 1867105"/>
              <a:gd name="connsiteX292-13155" fmla="*/ 679450 w 1759489"/>
              <a:gd name="connsiteY292-13156" fmla="*/ 1368425 h 1867105"/>
              <a:gd name="connsiteX293-13157" fmla="*/ 685800 w 1759489"/>
              <a:gd name="connsiteY293-13158" fmla="*/ 1349375 h 1867105"/>
              <a:gd name="connsiteX294-13159" fmla="*/ 695325 w 1759489"/>
              <a:gd name="connsiteY294-13160" fmla="*/ 1320800 h 1867105"/>
              <a:gd name="connsiteX295-13161" fmla="*/ 698500 w 1759489"/>
              <a:gd name="connsiteY295-13162" fmla="*/ 1311275 h 1867105"/>
              <a:gd name="connsiteX296-13163" fmla="*/ 701675 w 1759489"/>
              <a:gd name="connsiteY296-13164" fmla="*/ 1301750 h 1867105"/>
              <a:gd name="connsiteX297-13165" fmla="*/ 708025 w 1759489"/>
              <a:gd name="connsiteY297-13166" fmla="*/ 1292225 h 1867105"/>
              <a:gd name="connsiteX298-13167" fmla="*/ 714375 w 1759489"/>
              <a:gd name="connsiteY298-13168" fmla="*/ 1266825 h 1867105"/>
              <a:gd name="connsiteX299-13169" fmla="*/ 717550 w 1759489"/>
              <a:gd name="connsiteY299-13170" fmla="*/ 1257300 h 1867105"/>
              <a:gd name="connsiteX300-13171" fmla="*/ 723900 w 1759489"/>
              <a:gd name="connsiteY300-13172" fmla="*/ 1247775 h 1867105"/>
              <a:gd name="connsiteX301-13173" fmla="*/ 736600 w 1759489"/>
              <a:gd name="connsiteY301-13174" fmla="*/ 1228725 h 1867105"/>
              <a:gd name="connsiteX302-13175" fmla="*/ 762000 w 1759489"/>
              <a:gd name="connsiteY302-13176" fmla="*/ 1222375 h 1867105"/>
              <a:gd name="connsiteX303-13177" fmla="*/ 879475 w 1759489"/>
              <a:gd name="connsiteY303-13178" fmla="*/ 1228725 h 1867105"/>
              <a:gd name="connsiteX304-13179" fmla="*/ 892175 w 1759489"/>
              <a:gd name="connsiteY304-13180" fmla="*/ 1231900 h 1867105"/>
              <a:gd name="connsiteX305-13181" fmla="*/ 908050 w 1759489"/>
              <a:gd name="connsiteY305-13182" fmla="*/ 1247775 h 1867105"/>
              <a:gd name="connsiteX306-13183" fmla="*/ 917575 w 1759489"/>
              <a:gd name="connsiteY306-13184" fmla="*/ 1254125 h 1867105"/>
              <a:gd name="connsiteX307-13185" fmla="*/ 927100 w 1759489"/>
              <a:gd name="connsiteY307-13186" fmla="*/ 1263650 h 1867105"/>
              <a:gd name="connsiteX308-13187" fmla="*/ 946150 w 1759489"/>
              <a:gd name="connsiteY308-13188" fmla="*/ 1276350 h 1867105"/>
              <a:gd name="connsiteX309-13189" fmla="*/ 962025 w 1759489"/>
              <a:gd name="connsiteY309-13190" fmla="*/ 1292225 h 1867105"/>
              <a:gd name="connsiteX310-13191" fmla="*/ 968375 w 1759489"/>
              <a:gd name="connsiteY310-13192" fmla="*/ 1301750 h 1867105"/>
              <a:gd name="connsiteX311-13193" fmla="*/ 977900 w 1759489"/>
              <a:gd name="connsiteY311-13194" fmla="*/ 1308100 h 1867105"/>
              <a:gd name="connsiteX312-13195" fmla="*/ 1000125 w 1759489"/>
              <a:gd name="connsiteY312-13196" fmla="*/ 1320800 h 1867105"/>
              <a:gd name="connsiteX313-13197" fmla="*/ 1012825 w 1759489"/>
              <a:gd name="connsiteY313-13198" fmla="*/ 1339850 h 1867105"/>
              <a:gd name="connsiteX314-13199" fmla="*/ 1019175 w 1759489"/>
              <a:gd name="connsiteY314-13200" fmla="*/ 1349375 h 1867105"/>
              <a:gd name="connsiteX315-13201" fmla="*/ 1028700 w 1759489"/>
              <a:gd name="connsiteY315-13202" fmla="*/ 1368425 h 1867105"/>
              <a:gd name="connsiteX316-13203" fmla="*/ 1038225 w 1759489"/>
              <a:gd name="connsiteY316-13204" fmla="*/ 1371600 h 1867105"/>
              <a:gd name="connsiteX317-13205" fmla="*/ 1054100 w 1759489"/>
              <a:gd name="connsiteY317-13206" fmla="*/ 1384300 h 1867105"/>
              <a:gd name="connsiteX318-13207" fmla="*/ 1060450 w 1759489"/>
              <a:gd name="connsiteY318-13208" fmla="*/ 1393825 h 1867105"/>
              <a:gd name="connsiteX319-13209" fmla="*/ 1130300 w 1759489"/>
              <a:gd name="connsiteY319-13210" fmla="*/ 1390650 h 1867105"/>
              <a:gd name="connsiteX320-13211" fmla="*/ 1136650 w 1759489"/>
              <a:gd name="connsiteY320-13212" fmla="*/ 1381125 h 1867105"/>
              <a:gd name="connsiteX321-13213" fmla="*/ 1146175 w 1759489"/>
              <a:gd name="connsiteY321-13214" fmla="*/ 1374775 h 1867105"/>
              <a:gd name="connsiteX322-13215" fmla="*/ 1152525 w 1759489"/>
              <a:gd name="connsiteY322-13216" fmla="*/ 1365250 h 1867105"/>
              <a:gd name="connsiteX323-13217" fmla="*/ 1168400 w 1759489"/>
              <a:gd name="connsiteY323-13218" fmla="*/ 1362075 h 1867105"/>
              <a:gd name="connsiteX324-13219" fmla="*/ 1177925 w 1759489"/>
              <a:gd name="connsiteY324-13220" fmla="*/ 1358900 h 1867105"/>
              <a:gd name="connsiteX325-13221" fmla="*/ 1244600 w 1759489"/>
              <a:gd name="connsiteY325-13222" fmla="*/ 1346200 h 1867105"/>
              <a:gd name="connsiteX326-13223" fmla="*/ 1254125 w 1759489"/>
              <a:gd name="connsiteY326-13224" fmla="*/ 1343025 h 1867105"/>
              <a:gd name="connsiteX327-13225" fmla="*/ 1273175 w 1759489"/>
              <a:gd name="connsiteY327-13226" fmla="*/ 1330325 h 1867105"/>
              <a:gd name="connsiteX328-13227" fmla="*/ 1279525 w 1759489"/>
              <a:gd name="connsiteY328-13228" fmla="*/ 1320800 h 1867105"/>
              <a:gd name="connsiteX329-13229" fmla="*/ 1311275 w 1759489"/>
              <a:gd name="connsiteY329-13230" fmla="*/ 1330325 h 1867105"/>
              <a:gd name="connsiteX330-13231" fmla="*/ 1323975 w 1759489"/>
              <a:gd name="connsiteY330-13232" fmla="*/ 1333500 h 1867105"/>
              <a:gd name="connsiteX331-13233" fmla="*/ 1365250 w 1759489"/>
              <a:gd name="connsiteY331-13234" fmla="*/ 1339850 h 1867105"/>
              <a:gd name="connsiteX332-13235" fmla="*/ 1371600 w 1759489"/>
              <a:gd name="connsiteY332-13236" fmla="*/ 1349375 h 1867105"/>
              <a:gd name="connsiteX333-13237" fmla="*/ 1381125 w 1759489"/>
              <a:gd name="connsiteY333-13238" fmla="*/ 1368425 h 1867105"/>
              <a:gd name="connsiteX334-13239" fmla="*/ 1390650 w 1759489"/>
              <a:gd name="connsiteY334-13240" fmla="*/ 1371600 h 1867105"/>
              <a:gd name="connsiteX335-13241" fmla="*/ 1425575 w 1759489"/>
              <a:gd name="connsiteY335-13242" fmla="*/ 1368425 h 1867105"/>
              <a:gd name="connsiteX336-13243" fmla="*/ 1428750 w 1759489"/>
              <a:gd name="connsiteY336-13244" fmla="*/ 1358900 h 1867105"/>
              <a:gd name="connsiteX337-13245" fmla="*/ 1438275 w 1759489"/>
              <a:gd name="connsiteY337-13246" fmla="*/ 1355725 h 1867105"/>
              <a:gd name="connsiteX338-13247" fmla="*/ 1447800 w 1759489"/>
              <a:gd name="connsiteY338-13248" fmla="*/ 1336675 h 1867105"/>
              <a:gd name="connsiteX339-13249" fmla="*/ 1457325 w 1759489"/>
              <a:gd name="connsiteY339-13250" fmla="*/ 1333500 h 1867105"/>
              <a:gd name="connsiteX340-13251" fmla="*/ 1476375 w 1759489"/>
              <a:gd name="connsiteY340-13252" fmla="*/ 1320800 h 1867105"/>
              <a:gd name="connsiteX341-13253" fmla="*/ 1485900 w 1759489"/>
              <a:gd name="connsiteY341-13254" fmla="*/ 1317625 h 1867105"/>
              <a:gd name="connsiteX342-13255" fmla="*/ 1504950 w 1759489"/>
              <a:gd name="connsiteY342-13256" fmla="*/ 1304925 h 1867105"/>
              <a:gd name="connsiteX343-13257" fmla="*/ 1514475 w 1759489"/>
              <a:gd name="connsiteY343-13258" fmla="*/ 1301750 h 1867105"/>
              <a:gd name="connsiteX344-13259" fmla="*/ 1533525 w 1759489"/>
              <a:gd name="connsiteY344-13260" fmla="*/ 1285875 h 1867105"/>
              <a:gd name="connsiteX345-13261" fmla="*/ 1536700 w 1759489"/>
              <a:gd name="connsiteY345-13262" fmla="*/ 1273175 h 1867105"/>
              <a:gd name="connsiteX346-13263" fmla="*/ 1565275 w 1759489"/>
              <a:gd name="connsiteY346-13264" fmla="*/ 1250950 h 1867105"/>
              <a:gd name="connsiteX347-13265" fmla="*/ 1593850 w 1759489"/>
              <a:gd name="connsiteY347-13266" fmla="*/ 1250950 h 1867105"/>
              <a:gd name="connsiteX348-13267" fmla="*/ 1635125 w 1759489"/>
              <a:gd name="connsiteY348-13268" fmla="*/ 1238250 h 1867105"/>
              <a:gd name="connsiteX349-13269" fmla="*/ 1641475 w 1759489"/>
              <a:gd name="connsiteY349-13270" fmla="*/ 1206500 h 1867105"/>
              <a:gd name="connsiteX350-13271" fmla="*/ 1654175 w 1759489"/>
              <a:gd name="connsiteY350-13272" fmla="*/ 1162050 h 1867105"/>
              <a:gd name="connsiteX351-13273" fmla="*/ 1663700 w 1759489"/>
              <a:gd name="connsiteY351-13274" fmla="*/ 1092200 h 1867105"/>
              <a:gd name="connsiteX352-13275" fmla="*/ 1673225 w 1759489"/>
              <a:gd name="connsiteY352-13276" fmla="*/ 1073150 h 1867105"/>
              <a:gd name="connsiteX353-13277" fmla="*/ 1676400 w 1759489"/>
              <a:gd name="connsiteY353-13278" fmla="*/ 1063625 h 1867105"/>
              <a:gd name="connsiteX354-13279" fmla="*/ 1682750 w 1759489"/>
              <a:gd name="connsiteY354-13280" fmla="*/ 1054100 h 1867105"/>
              <a:gd name="connsiteX355-13281" fmla="*/ 1698625 w 1759489"/>
              <a:gd name="connsiteY355-13282" fmla="*/ 1028700 h 1867105"/>
              <a:gd name="connsiteX356-13283" fmla="*/ 1708150 w 1759489"/>
              <a:gd name="connsiteY356-13284" fmla="*/ 1006475 h 1867105"/>
              <a:gd name="connsiteX357-13285" fmla="*/ 1720850 w 1759489"/>
              <a:gd name="connsiteY357-13286" fmla="*/ 987425 h 1867105"/>
              <a:gd name="connsiteX358-13287" fmla="*/ 1730375 w 1759489"/>
              <a:gd name="connsiteY358-13288" fmla="*/ 981075 h 1867105"/>
              <a:gd name="connsiteX359-13289" fmla="*/ 1746250 w 1759489"/>
              <a:gd name="connsiteY359-13290" fmla="*/ 958850 h 1867105"/>
              <a:gd name="connsiteX360-13291" fmla="*/ 1758950 w 1759489"/>
              <a:gd name="connsiteY360-13292" fmla="*/ 949325 h 1867105"/>
              <a:gd name="connsiteX361-13293" fmla="*/ 1755775 w 1759489"/>
              <a:gd name="connsiteY361-13294" fmla="*/ 914400 h 1867105"/>
              <a:gd name="connsiteX362-13295" fmla="*/ 1730375 w 1759489"/>
              <a:gd name="connsiteY362-13296" fmla="*/ 908050 h 1867105"/>
              <a:gd name="connsiteX363-13297" fmla="*/ 1711325 w 1759489"/>
              <a:gd name="connsiteY363-13298" fmla="*/ 898525 h 1867105"/>
              <a:gd name="connsiteX364-13299" fmla="*/ 1701800 w 1759489"/>
              <a:gd name="connsiteY364-13300" fmla="*/ 895350 h 1867105"/>
              <a:gd name="connsiteX365-13301" fmla="*/ 1682750 w 1759489"/>
              <a:gd name="connsiteY365-13302" fmla="*/ 876300 h 1867105"/>
              <a:gd name="connsiteX366-13303" fmla="*/ 1670050 w 1759489"/>
              <a:gd name="connsiteY366-13304" fmla="*/ 857250 h 1867105"/>
              <a:gd name="connsiteX367-13305" fmla="*/ 1663700 w 1759489"/>
              <a:gd name="connsiteY367-13306" fmla="*/ 831850 h 1867105"/>
              <a:gd name="connsiteX368-13307" fmla="*/ 1654175 w 1759489"/>
              <a:gd name="connsiteY368-13308" fmla="*/ 828675 h 1867105"/>
              <a:gd name="connsiteX369-13309" fmla="*/ 1657350 w 1759489"/>
              <a:gd name="connsiteY369-13310" fmla="*/ 812800 h 1867105"/>
              <a:gd name="connsiteX370-13311" fmla="*/ 1625600 w 1759489"/>
              <a:gd name="connsiteY370-13312" fmla="*/ 796925 h 1867105"/>
              <a:gd name="connsiteX371-13313" fmla="*/ 1609725 w 1759489"/>
              <a:gd name="connsiteY371-13314" fmla="*/ 796925 h 1867105"/>
              <a:gd name="connsiteX372-13315" fmla="*/ 1565275 w 1759489"/>
              <a:gd name="connsiteY372-13316" fmla="*/ 803275 h 1867105"/>
              <a:gd name="connsiteX373-13317" fmla="*/ 1555750 w 1759489"/>
              <a:gd name="connsiteY373-13318" fmla="*/ 762000 h 1867105"/>
              <a:gd name="connsiteX374-13319" fmla="*/ 1565275 w 1759489"/>
              <a:gd name="connsiteY374-13320" fmla="*/ 758825 h 1867105"/>
              <a:gd name="connsiteX375-13321" fmla="*/ 1558925 w 1759489"/>
              <a:gd name="connsiteY375-13322" fmla="*/ 749300 h 1867105"/>
              <a:gd name="connsiteX376-13323" fmla="*/ 1555750 w 1759489"/>
              <a:gd name="connsiteY376-13324" fmla="*/ 736600 h 1867105"/>
              <a:gd name="connsiteX377-13325" fmla="*/ 1549400 w 1759489"/>
              <a:gd name="connsiteY377-13326" fmla="*/ 708025 h 1867105"/>
              <a:gd name="connsiteX378-13327" fmla="*/ 1543050 w 1759489"/>
              <a:gd name="connsiteY378-13328" fmla="*/ 698500 h 1867105"/>
              <a:gd name="connsiteX379-13329" fmla="*/ 1539875 w 1759489"/>
              <a:gd name="connsiteY379-13330" fmla="*/ 688975 h 1867105"/>
              <a:gd name="connsiteX380-13331" fmla="*/ 1533525 w 1759489"/>
              <a:gd name="connsiteY380-13332" fmla="*/ 679450 h 1867105"/>
              <a:gd name="connsiteX381-13333" fmla="*/ 1527175 w 1759489"/>
              <a:gd name="connsiteY381-13334" fmla="*/ 666750 h 1867105"/>
              <a:gd name="connsiteX382-13335" fmla="*/ 1530350 w 1759489"/>
              <a:gd name="connsiteY382-13336" fmla="*/ 615950 h 1867105"/>
              <a:gd name="connsiteX383-13337" fmla="*/ 1533525 w 1759489"/>
              <a:gd name="connsiteY383-13338" fmla="*/ 606425 h 1867105"/>
              <a:gd name="connsiteX384-13339" fmla="*/ 1546225 w 1759489"/>
              <a:gd name="connsiteY384-13340" fmla="*/ 603250 h 1867105"/>
              <a:gd name="connsiteX385-13341" fmla="*/ 1552575 w 1759489"/>
              <a:gd name="connsiteY385-13342" fmla="*/ 593725 h 1867105"/>
              <a:gd name="connsiteX386-13343" fmla="*/ 1555750 w 1759489"/>
              <a:gd name="connsiteY386-13344" fmla="*/ 581025 h 1867105"/>
              <a:gd name="connsiteX387-13345" fmla="*/ 1558925 w 1759489"/>
              <a:gd name="connsiteY387-13346" fmla="*/ 571500 h 1867105"/>
              <a:gd name="connsiteX388-13347" fmla="*/ 1555750 w 1759489"/>
              <a:gd name="connsiteY388-13348" fmla="*/ 549275 h 1867105"/>
              <a:gd name="connsiteX389-13349" fmla="*/ 1520825 w 1759489"/>
              <a:gd name="connsiteY389-13350" fmla="*/ 539750 h 1867105"/>
              <a:gd name="connsiteX390-13351" fmla="*/ 1504950 w 1759489"/>
              <a:gd name="connsiteY390-13352" fmla="*/ 523875 h 1867105"/>
              <a:gd name="connsiteX391-13353" fmla="*/ 1517650 w 1759489"/>
              <a:gd name="connsiteY391-13354" fmla="*/ 514350 h 1867105"/>
              <a:gd name="connsiteX392-13355" fmla="*/ 1520825 w 1759489"/>
              <a:gd name="connsiteY392-13356" fmla="*/ 504825 h 1867105"/>
              <a:gd name="connsiteX393-13357" fmla="*/ 1539875 w 1759489"/>
              <a:gd name="connsiteY393-13358" fmla="*/ 498475 h 1867105"/>
              <a:gd name="connsiteX394-13359" fmla="*/ 1552575 w 1759489"/>
              <a:gd name="connsiteY394-13360" fmla="*/ 476250 h 1867105"/>
              <a:gd name="connsiteX395-13361" fmla="*/ 1558925 w 1759489"/>
              <a:gd name="connsiteY395-13362" fmla="*/ 466725 h 1867105"/>
              <a:gd name="connsiteX396-13363" fmla="*/ 1562100 w 1759489"/>
              <a:gd name="connsiteY396-13364" fmla="*/ 457200 h 1867105"/>
              <a:gd name="connsiteX397-13365" fmla="*/ 1568450 w 1759489"/>
              <a:gd name="connsiteY397-13366" fmla="*/ 434975 h 1867105"/>
              <a:gd name="connsiteX398-13367" fmla="*/ 1565275 w 1759489"/>
              <a:gd name="connsiteY398-13368" fmla="*/ 393700 h 1867105"/>
              <a:gd name="connsiteX399-13369" fmla="*/ 1562100 w 1759489"/>
              <a:gd name="connsiteY399-13370" fmla="*/ 384175 h 1867105"/>
              <a:gd name="connsiteX400-13371" fmla="*/ 1596657 w 1759489"/>
              <a:gd name="connsiteY400-13372" fmla="*/ 342900 h 1867105"/>
              <a:gd name="connsiteX401-13373" fmla="*/ 1679575 w 1759489"/>
              <a:gd name="connsiteY401-13374" fmla="*/ 320675 h 1867105"/>
              <a:gd name="connsiteX402-13375" fmla="*/ 1698625 w 1759489"/>
              <a:gd name="connsiteY402-13376" fmla="*/ 311150 h 1867105"/>
              <a:gd name="connsiteX403-13377" fmla="*/ 1708150 w 1759489"/>
              <a:gd name="connsiteY403-13378" fmla="*/ 307975 h 1867105"/>
              <a:gd name="connsiteX404-13379" fmla="*/ 1724025 w 1759489"/>
              <a:gd name="connsiteY404-13380" fmla="*/ 301625 h 1867105"/>
              <a:gd name="connsiteX405-13381" fmla="*/ 1739900 w 1759489"/>
              <a:gd name="connsiteY405-13382" fmla="*/ 282575 h 1867105"/>
              <a:gd name="connsiteX406-13383" fmla="*/ 1736725 w 1759489"/>
              <a:gd name="connsiteY406-13384" fmla="*/ 273050 h 1867105"/>
              <a:gd name="connsiteX407-13385" fmla="*/ 1704975 w 1759489"/>
              <a:gd name="connsiteY407-13386" fmla="*/ 266700 h 1867105"/>
              <a:gd name="connsiteX408-13387" fmla="*/ 1701800 w 1759489"/>
              <a:gd name="connsiteY408-13388" fmla="*/ 254000 h 1867105"/>
              <a:gd name="connsiteX409-13389" fmla="*/ 1698625 w 1759489"/>
              <a:gd name="connsiteY409-13390" fmla="*/ 238125 h 1867105"/>
              <a:gd name="connsiteX410-13391" fmla="*/ 1689100 w 1759489"/>
              <a:gd name="connsiteY410-13392" fmla="*/ 225425 h 1867105"/>
              <a:gd name="connsiteX411-13393" fmla="*/ 1682750 w 1759489"/>
              <a:gd name="connsiteY411-13394" fmla="*/ 215900 h 1867105"/>
              <a:gd name="connsiteX412-13395" fmla="*/ 1713984 w 1759489"/>
              <a:gd name="connsiteY412-13396" fmla="*/ 184150 h 1867105"/>
              <a:gd name="connsiteX413-13397" fmla="*/ 1733403 w 1759489"/>
              <a:gd name="connsiteY413-13398" fmla="*/ 193675 h 1867105"/>
              <a:gd name="connsiteX414-13399" fmla="*/ 1758655 w 1759489"/>
              <a:gd name="connsiteY414-13400" fmla="*/ 171450 h 1867105"/>
              <a:gd name="connsiteX415-13401" fmla="*/ 1758950 w 1759489"/>
              <a:gd name="connsiteY415-13402" fmla="*/ 127000 h 1867105"/>
              <a:gd name="connsiteX416-13403" fmla="*/ 1752600 w 1759489"/>
              <a:gd name="connsiteY416-13404" fmla="*/ 101600 h 1867105"/>
              <a:gd name="connsiteX417-13405" fmla="*/ 1755775 w 1759489"/>
              <a:gd name="connsiteY417-13406" fmla="*/ 88900 h 1867105"/>
              <a:gd name="connsiteX418-13407" fmla="*/ 1758950 w 1759489"/>
              <a:gd name="connsiteY418-13408" fmla="*/ 76200 h 18671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 ang="0">
                <a:pos x="connsiteX111-223" y="connsiteY111-224"/>
              </a:cxn>
              <a:cxn ang="0">
                <a:pos x="connsiteX112-225" y="connsiteY112-226"/>
              </a:cxn>
              <a:cxn ang="0">
                <a:pos x="connsiteX113-227" y="connsiteY113-228"/>
              </a:cxn>
              <a:cxn ang="0">
                <a:pos x="connsiteX114-229" y="connsiteY114-230"/>
              </a:cxn>
              <a:cxn ang="0">
                <a:pos x="connsiteX115-231" y="connsiteY115-232"/>
              </a:cxn>
              <a:cxn ang="0">
                <a:pos x="connsiteX116-233" y="connsiteY116-234"/>
              </a:cxn>
              <a:cxn ang="0">
                <a:pos x="connsiteX117-235" y="connsiteY117-236"/>
              </a:cxn>
              <a:cxn ang="0">
                <a:pos x="connsiteX118-237" y="connsiteY118-238"/>
              </a:cxn>
              <a:cxn ang="0">
                <a:pos x="connsiteX119-239" y="connsiteY119-240"/>
              </a:cxn>
              <a:cxn ang="0">
                <a:pos x="connsiteX120-241" y="connsiteY120-242"/>
              </a:cxn>
              <a:cxn ang="0">
                <a:pos x="connsiteX121-243" y="connsiteY121-244"/>
              </a:cxn>
              <a:cxn ang="0">
                <a:pos x="connsiteX122-245" y="connsiteY122-246"/>
              </a:cxn>
              <a:cxn ang="0">
                <a:pos x="connsiteX123-247" y="connsiteY123-248"/>
              </a:cxn>
              <a:cxn ang="0">
                <a:pos x="connsiteX124-249" y="connsiteY124-250"/>
              </a:cxn>
              <a:cxn ang="0">
                <a:pos x="connsiteX125-251" y="connsiteY125-252"/>
              </a:cxn>
              <a:cxn ang="0">
                <a:pos x="connsiteX126-253" y="connsiteY126-254"/>
              </a:cxn>
              <a:cxn ang="0">
                <a:pos x="connsiteX127-255" y="connsiteY127-256"/>
              </a:cxn>
              <a:cxn ang="0">
                <a:pos x="connsiteX128-257" y="connsiteY128-258"/>
              </a:cxn>
              <a:cxn ang="0">
                <a:pos x="connsiteX129-259" y="connsiteY129-260"/>
              </a:cxn>
              <a:cxn ang="0">
                <a:pos x="connsiteX130-261" y="connsiteY130-262"/>
              </a:cxn>
              <a:cxn ang="0">
                <a:pos x="connsiteX131-263" y="connsiteY131-264"/>
              </a:cxn>
              <a:cxn ang="0">
                <a:pos x="connsiteX132-265" y="connsiteY132-266"/>
              </a:cxn>
              <a:cxn ang="0">
                <a:pos x="connsiteX133-267" y="connsiteY133-268"/>
              </a:cxn>
              <a:cxn ang="0">
                <a:pos x="connsiteX134-269" y="connsiteY134-270"/>
              </a:cxn>
              <a:cxn ang="0">
                <a:pos x="connsiteX135-271" y="connsiteY135-272"/>
              </a:cxn>
              <a:cxn ang="0">
                <a:pos x="connsiteX136-273" y="connsiteY136-274"/>
              </a:cxn>
              <a:cxn ang="0">
                <a:pos x="connsiteX137-275" y="connsiteY137-276"/>
              </a:cxn>
              <a:cxn ang="0">
                <a:pos x="connsiteX138-277" y="connsiteY138-278"/>
              </a:cxn>
              <a:cxn ang="0">
                <a:pos x="connsiteX139-279" y="connsiteY139-280"/>
              </a:cxn>
              <a:cxn ang="0">
                <a:pos x="connsiteX140-281" y="connsiteY140-282"/>
              </a:cxn>
              <a:cxn ang="0">
                <a:pos x="connsiteX141-283" y="connsiteY141-284"/>
              </a:cxn>
              <a:cxn ang="0">
                <a:pos x="connsiteX142-285" y="connsiteY142-286"/>
              </a:cxn>
              <a:cxn ang="0">
                <a:pos x="connsiteX143-287" y="connsiteY143-288"/>
              </a:cxn>
              <a:cxn ang="0">
                <a:pos x="connsiteX144-289" y="connsiteY144-290"/>
              </a:cxn>
              <a:cxn ang="0">
                <a:pos x="connsiteX145-291" y="connsiteY145-292"/>
              </a:cxn>
              <a:cxn ang="0">
                <a:pos x="connsiteX146-293" y="connsiteY146-294"/>
              </a:cxn>
              <a:cxn ang="0">
                <a:pos x="connsiteX147-295" y="connsiteY147-296"/>
              </a:cxn>
              <a:cxn ang="0">
                <a:pos x="connsiteX148-297" y="connsiteY148-298"/>
              </a:cxn>
              <a:cxn ang="0">
                <a:pos x="connsiteX149-299" y="connsiteY149-300"/>
              </a:cxn>
              <a:cxn ang="0">
                <a:pos x="connsiteX150-301" y="connsiteY150-302"/>
              </a:cxn>
              <a:cxn ang="0">
                <a:pos x="connsiteX151-303" y="connsiteY151-304"/>
              </a:cxn>
              <a:cxn ang="0">
                <a:pos x="connsiteX152-305" y="connsiteY152-306"/>
              </a:cxn>
              <a:cxn ang="0">
                <a:pos x="connsiteX153-307" y="connsiteY153-308"/>
              </a:cxn>
              <a:cxn ang="0">
                <a:pos x="connsiteX154-309" y="connsiteY154-310"/>
              </a:cxn>
              <a:cxn ang="0">
                <a:pos x="connsiteX155-311" y="connsiteY155-312"/>
              </a:cxn>
              <a:cxn ang="0">
                <a:pos x="connsiteX156-313" y="connsiteY156-314"/>
              </a:cxn>
              <a:cxn ang="0">
                <a:pos x="connsiteX157-315" y="connsiteY157-316"/>
              </a:cxn>
              <a:cxn ang="0">
                <a:pos x="connsiteX158-317" y="connsiteY158-318"/>
              </a:cxn>
              <a:cxn ang="0">
                <a:pos x="connsiteX159-319" y="connsiteY159-320"/>
              </a:cxn>
              <a:cxn ang="0">
                <a:pos x="connsiteX160-321" y="connsiteY160-322"/>
              </a:cxn>
              <a:cxn ang="0">
                <a:pos x="connsiteX161-323" y="connsiteY161-324"/>
              </a:cxn>
              <a:cxn ang="0">
                <a:pos x="connsiteX162-325" y="connsiteY162-326"/>
              </a:cxn>
              <a:cxn ang="0">
                <a:pos x="connsiteX163-327" y="connsiteY163-328"/>
              </a:cxn>
              <a:cxn ang="0">
                <a:pos x="connsiteX164-329" y="connsiteY164-330"/>
              </a:cxn>
              <a:cxn ang="0">
                <a:pos x="connsiteX165-331" y="connsiteY165-332"/>
              </a:cxn>
              <a:cxn ang="0">
                <a:pos x="connsiteX166-333" y="connsiteY166-334"/>
              </a:cxn>
              <a:cxn ang="0">
                <a:pos x="connsiteX167-335" y="connsiteY167-336"/>
              </a:cxn>
              <a:cxn ang="0">
                <a:pos x="connsiteX168-337" y="connsiteY168-338"/>
              </a:cxn>
              <a:cxn ang="0">
                <a:pos x="connsiteX169-339" y="connsiteY169-340"/>
              </a:cxn>
              <a:cxn ang="0">
                <a:pos x="connsiteX170-341" y="connsiteY170-342"/>
              </a:cxn>
              <a:cxn ang="0">
                <a:pos x="connsiteX171-343" y="connsiteY171-344"/>
              </a:cxn>
              <a:cxn ang="0">
                <a:pos x="connsiteX172-345" y="connsiteY172-346"/>
              </a:cxn>
              <a:cxn ang="0">
                <a:pos x="connsiteX173-347" y="connsiteY173-348"/>
              </a:cxn>
              <a:cxn ang="0">
                <a:pos x="connsiteX174-349" y="connsiteY174-350"/>
              </a:cxn>
              <a:cxn ang="0">
                <a:pos x="connsiteX175-351" y="connsiteY175-352"/>
              </a:cxn>
              <a:cxn ang="0">
                <a:pos x="connsiteX176-353" y="connsiteY176-354"/>
              </a:cxn>
              <a:cxn ang="0">
                <a:pos x="connsiteX177-355" y="connsiteY177-356"/>
              </a:cxn>
              <a:cxn ang="0">
                <a:pos x="connsiteX178-357" y="connsiteY178-358"/>
              </a:cxn>
              <a:cxn ang="0">
                <a:pos x="connsiteX179-359" y="connsiteY179-360"/>
              </a:cxn>
              <a:cxn ang="0">
                <a:pos x="connsiteX180-361" y="connsiteY180-362"/>
              </a:cxn>
              <a:cxn ang="0">
                <a:pos x="connsiteX181-363" y="connsiteY181-364"/>
              </a:cxn>
              <a:cxn ang="0">
                <a:pos x="connsiteX182-365" y="connsiteY182-366"/>
              </a:cxn>
              <a:cxn ang="0">
                <a:pos x="connsiteX183-367" y="connsiteY183-368"/>
              </a:cxn>
              <a:cxn ang="0">
                <a:pos x="connsiteX184-369" y="connsiteY184-370"/>
              </a:cxn>
              <a:cxn ang="0">
                <a:pos x="connsiteX185-371" y="connsiteY185-372"/>
              </a:cxn>
              <a:cxn ang="0">
                <a:pos x="connsiteX186-373" y="connsiteY186-374"/>
              </a:cxn>
              <a:cxn ang="0">
                <a:pos x="connsiteX187-375" y="connsiteY187-376"/>
              </a:cxn>
              <a:cxn ang="0">
                <a:pos x="connsiteX188-377" y="connsiteY188-378"/>
              </a:cxn>
              <a:cxn ang="0">
                <a:pos x="connsiteX189-379" y="connsiteY189-380"/>
              </a:cxn>
              <a:cxn ang="0">
                <a:pos x="connsiteX190-381" y="connsiteY190-382"/>
              </a:cxn>
              <a:cxn ang="0">
                <a:pos x="connsiteX191-383" y="connsiteY191-384"/>
              </a:cxn>
              <a:cxn ang="0">
                <a:pos x="connsiteX192-385" y="connsiteY192-386"/>
              </a:cxn>
              <a:cxn ang="0">
                <a:pos x="connsiteX193-387" y="connsiteY193-388"/>
              </a:cxn>
              <a:cxn ang="0">
                <a:pos x="connsiteX194-389" y="connsiteY194-390"/>
              </a:cxn>
              <a:cxn ang="0">
                <a:pos x="connsiteX195-391" y="connsiteY195-392"/>
              </a:cxn>
              <a:cxn ang="0">
                <a:pos x="connsiteX196-393" y="connsiteY196-394"/>
              </a:cxn>
              <a:cxn ang="0">
                <a:pos x="connsiteX197-395" y="connsiteY197-396"/>
              </a:cxn>
              <a:cxn ang="0">
                <a:pos x="connsiteX198-397" y="connsiteY198-398"/>
              </a:cxn>
              <a:cxn ang="0">
                <a:pos x="connsiteX199-399" y="connsiteY199-400"/>
              </a:cxn>
              <a:cxn ang="0">
                <a:pos x="connsiteX200-401" y="connsiteY200-402"/>
              </a:cxn>
              <a:cxn ang="0">
                <a:pos x="connsiteX201-403" y="connsiteY201-404"/>
              </a:cxn>
              <a:cxn ang="0">
                <a:pos x="connsiteX202-405" y="connsiteY202-406"/>
              </a:cxn>
              <a:cxn ang="0">
                <a:pos x="connsiteX203-407" y="connsiteY203-408"/>
              </a:cxn>
              <a:cxn ang="0">
                <a:pos x="connsiteX204-409" y="connsiteY204-410"/>
              </a:cxn>
              <a:cxn ang="0">
                <a:pos x="connsiteX205-411" y="connsiteY205-412"/>
              </a:cxn>
              <a:cxn ang="0">
                <a:pos x="connsiteX206-413" y="connsiteY206-414"/>
              </a:cxn>
              <a:cxn ang="0">
                <a:pos x="connsiteX207-415" y="connsiteY207-416"/>
              </a:cxn>
              <a:cxn ang="0">
                <a:pos x="connsiteX208-417" y="connsiteY208-418"/>
              </a:cxn>
              <a:cxn ang="0">
                <a:pos x="connsiteX209-419" y="connsiteY209-420"/>
              </a:cxn>
              <a:cxn ang="0">
                <a:pos x="connsiteX210-421" y="connsiteY210-422"/>
              </a:cxn>
              <a:cxn ang="0">
                <a:pos x="connsiteX211-423" y="connsiteY211-424"/>
              </a:cxn>
              <a:cxn ang="0">
                <a:pos x="connsiteX212-425" y="connsiteY212-426"/>
              </a:cxn>
              <a:cxn ang="0">
                <a:pos x="connsiteX213-427" y="connsiteY213-428"/>
              </a:cxn>
              <a:cxn ang="0">
                <a:pos x="connsiteX214-429" y="connsiteY214-430"/>
              </a:cxn>
              <a:cxn ang="0">
                <a:pos x="connsiteX215-431" y="connsiteY215-432"/>
              </a:cxn>
              <a:cxn ang="0">
                <a:pos x="connsiteX216-433" y="connsiteY216-434"/>
              </a:cxn>
              <a:cxn ang="0">
                <a:pos x="connsiteX217-435" y="connsiteY217-436"/>
              </a:cxn>
              <a:cxn ang="0">
                <a:pos x="connsiteX218-437" y="connsiteY218-438"/>
              </a:cxn>
              <a:cxn ang="0">
                <a:pos x="connsiteX219-439" y="connsiteY219-440"/>
              </a:cxn>
              <a:cxn ang="0">
                <a:pos x="connsiteX220-441" y="connsiteY220-442"/>
              </a:cxn>
              <a:cxn ang="0">
                <a:pos x="connsiteX221-443" y="connsiteY221-444"/>
              </a:cxn>
              <a:cxn ang="0">
                <a:pos x="connsiteX222-445" y="connsiteY222-446"/>
              </a:cxn>
              <a:cxn ang="0">
                <a:pos x="connsiteX223-447" y="connsiteY223-448"/>
              </a:cxn>
              <a:cxn ang="0">
                <a:pos x="connsiteX224-449" y="connsiteY224-450"/>
              </a:cxn>
              <a:cxn ang="0">
                <a:pos x="connsiteX225-451" y="connsiteY225-452"/>
              </a:cxn>
              <a:cxn ang="0">
                <a:pos x="connsiteX226-453" y="connsiteY226-454"/>
              </a:cxn>
              <a:cxn ang="0">
                <a:pos x="connsiteX227-455" y="connsiteY227-456"/>
              </a:cxn>
              <a:cxn ang="0">
                <a:pos x="connsiteX228-457" y="connsiteY228-458"/>
              </a:cxn>
              <a:cxn ang="0">
                <a:pos x="connsiteX229-459" y="connsiteY229-460"/>
              </a:cxn>
              <a:cxn ang="0">
                <a:pos x="connsiteX230-461" y="connsiteY230-462"/>
              </a:cxn>
              <a:cxn ang="0">
                <a:pos x="connsiteX231-463" y="connsiteY231-464"/>
              </a:cxn>
              <a:cxn ang="0">
                <a:pos x="connsiteX232-465" y="connsiteY232-466"/>
              </a:cxn>
              <a:cxn ang="0">
                <a:pos x="connsiteX233-467" y="connsiteY233-468"/>
              </a:cxn>
              <a:cxn ang="0">
                <a:pos x="connsiteX234-469" y="connsiteY234-470"/>
              </a:cxn>
              <a:cxn ang="0">
                <a:pos x="connsiteX235-471" y="connsiteY235-472"/>
              </a:cxn>
              <a:cxn ang="0">
                <a:pos x="connsiteX236-473" y="connsiteY236-474"/>
              </a:cxn>
              <a:cxn ang="0">
                <a:pos x="connsiteX237-475" y="connsiteY237-476"/>
              </a:cxn>
              <a:cxn ang="0">
                <a:pos x="connsiteX238-477" y="connsiteY238-478"/>
              </a:cxn>
              <a:cxn ang="0">
                <a:pos x="connsiteX239-479" y="connsiteY239-480"/>
              </a:cxn>
              <a:cxn ang="0">
                <a:pos x="connsiteX240-481" y="connsiteY240-482"/>
              </a:cxn>
              <a:cxn ang="0">
                <a:pos x="connsiteX241-483" y="connsiteY241-484"/>
              </a:cxn>
              <a:cxn ang="0">
                <a:pos x="connsiteX242-485" y="connsiteY242-486"/>
              </a:cxn>
              <a:cxn ang="0">
                <a:pos x="connsiteX243-487" y="connsiteY243-488"/>
              </a:cxn>
              <a:cxn ang="0">
                <a:pos x="connsiteX244-489" y="connsiteY244-490"/>
              </a:cxn>
              <a:cxn ang="0">
                <a:pos x="connsiteX245-491" y="connsiteY245-492"/>
              </a:cxn>
              <a:cxn ang="0">
                <a:pos x="connsiteX246-493" y="connsiteY246-494"/>
              </a:cxn>
              <a:cxn ang="0">
                <a:pos x="connsiteX247-495" y="connsiteY247-496"/>
              </a:cxn>
              <a:cxn ang="0">
                <a:pos x="connsiteX248-497" y="connsiteY248-498"/>
              </a:cxn>
              <a:cxn ang="0">
                <a:pos x="connsiteX249-499" y="connsiteY249-500"/>
              </a:cxn>
              <a:cxn ang="0">
                <a:pos x="connsiteX250-501" y="connsiteY250-502"/>
              </a:cxn>
              <a:cxn ang="0">
                <a:pos x="connsiteX251-503" y="connsiteY251-504"/>
              </a:cxn>
              <a:cxn ang="0">
                <a:pos x="connsiteX252-505" y="connsiteY252-506"/>
              </a:cxn>
              <a:cxn ang="0">
                <a:pos x="connsiteX253-507" y="connsiteY253-508"/>
              </a:cxn>
              <a:cxn ang="0">
                <a:pos x="connsiteX254-509" y="connsiteY254-510"/>
              </a:cxn>
              <a:cxn ang="0">
                <a:pos x="connsiteX255-511" y="connsiteY255-512"/>
              </a:cxn>
              <a:cxn ang="0">
                <a:pos x="connsiteX256-513" y="connsiteY256-514"/>
              </a:cxn>
              <a:cxn ang="0">
                <a:pos x="connsiteX257-515" y="connsiteY257-516"/>
              </a:cxn>
              <a:cxn ang="0">
                <a:pos x="connsiteX258-517" y="connsiteY258-518"/>
              </a:cxn>
              <a:cxn ang="0">
                <a:pos x="connsiteX259-519" y="connsiteY259-520"/>
              </a:cxn>
              <a:cxn ang="0">
                <a:pos x="connsiteX260-521" y="connsiteY260-522"/>
              </a:cxn>
              <a:cxn ang="0">
                <a:pos x="connsiteX261-523" y="connsiteY261-524"/>
              </a:cxn>
              <a:cxn ang="0">
                <a:pos x="connsiteX262-525" y="connsiteY262-526"/>
              </a:cxn>
              <a:cxn ang="0">
                <a:pos x="connsiteX263-527" y="connsiteY263-528"/>
              </a:cxn>
              <a:cxn ang="0">
                <a:pos x="connsiteX264-529" y="connsiteY264-530"/>
              </a:cxn>
              <a:cxn ang="0">
                <a:pos x="connsiteX265-531" y="connsiteY265-532"/>
              </a:cxn>
              <a:cxn ang="0">
                <a:pos x="connsiteX266-533" y="connsiteY266-534"/>
              </a:cxn>
              <a:cxn ang="0">
                <a:pos x="connsiteX267-535" y="connsiteY267-536"/>
              </a:cxn>
              <a:cxn ang="0">
                <a:pos x="connsiteX268-537" y="connsiteY268-538"/>
              </a:cxn>
              <a:cxn ang="0">
                <a:pos x="connsiteX269-539" y="connsiteY269-540"/>
              </a:cxn>
              <a:cxn ang="0">
                <a:pos x="connsiteX270-541" y="connsiteY270-542"/>
              </a:cxn>
              <a:cxn ang="0">
                <a:pos x="connsiteX271-543" y="connsiteY271-544"/>
              </a:cxn>
              <a:cxn ang="0">
                <a:pos x="connsiteX272-545" y="connsiteY272-546"/>
              </a:cxn>
              <a:cxn ang="0">
                <a:pos x="connsiteX273-547" y="connsiteY273-548"/>
              </a:cxn>
              <a:cxn ang="0">
                <a:pos x="connsiteX274-549" y="connsiteY274-550"/>
              </a:cxn>
              <a:cxn ang="0">
                <a:pos x="connsiteX275-551" y="connsiteY275-552"/>
              </a:cxn>
              <a:cxn ang="0">
                <a:pos x="connsiteX276-553" y="connsiteY276-554"/>
              </a:cxn>
              <a:cxn ang="0">
                <a:pos x="connsiteX277-555" y="connsiteY277-556"/>
              </a:cxn>
              <a:cxn ang="0">
                <a:pos x="connsiteX278-557" y="connsiteY278-558"/>
              </a:cxn>
              <a:cxn ang="0">
                <a:pos x="connsiteX279-559" y="connsiteY279-560"/>
              </a:cxn>
              <a:cxn ang="0">
                <a:pos x="connsiteX280-561" y="connsiteY280-562"/>
              </a:cxn>
              <a:cxn ang="0">
                <a:pos x="connsiteX281-563" y="connsiteY281-564"/>
              </a:cxn>
              <a:cxn ang="0">
                <a:pos x="connsiteX282-565" y="connsiteY282-566"/>
              </a:cxn>
              <a:cxn ang="0">
                <a:pos x="connsiteX283-567" y="connsiteY283-568"/>
              </a:cxn>
              <a:cxn ang="0">
                <a:pos x="connsiteX284-569" y="connsiteY284-570"/>
              </a:cxn>
              <a:cxn ang="0">
                <a:pos x="connsiteX285-571" y="connsiteY285-572"/>
              </a:cxn>
              <a:cxn ang="0">
                <a:pos x="connsiteX286-573" y="connsiteY286-574"/>
              </a:cxn>
              <a:cxn ang="0">
                <a:pos x="connsiteX287-575" y="connsiteY287-576"/>
              </a:cxn>
              <a:cxn ang="0">
                <a:pos x="connsiteX288-577" y="connsiteY288-578"/>
              </a:cxn>
              <a:cxn ang="0">
                <a:pos x="connsiteX289-579" y="connsiteY289-580"/>
              </a:cxn>
              <a:cxn ang="0">
                <a:pos x="connsiteX290-581" y="connsiteY290-582"/>
              </a:cxn>
              <a:cxn ang="0">
                <a:pos x="connsiteX291-583" y="connsiteY291-584"/>
              </a:cxn>
              <a:cxn ang="0">
                <a:pos x="connsiteX292-585" y="connsiteY292-586"/>
              </a:cxn>
              <a:cxn ang="0">
                <a:pos x="connsiteX293-587" y="connsiteY293-588"/>
              </a:cxn>
              <a:cxn ang="0">
                <a:pos x="connsiteX294-589" y="connsiteY294-590"/>
              </a:cxn>
              <a:cxn ang="0">
                <a:pos x="connsiteX295-591" y="connsiteY295-592"/>
              </a:cxn>
              <a:cxn ang="0">
                <a:pos x="connsiteX296-593" y="connsiteY296-594"/>
              </a:cxn>
              <a:cxn ang="0">
                <a:pos x="connsiteX297-595" y="connsiteY297-596"/>
              </a:cxn>
              <a:cxn ang="0">
                <a:pos x="connsiteX298-597" y="connsiteY298-598"/>
              </a:cxn>
              <a:cxn ang="0">
                <a:pos x="connsiteX299-599" y="connsiteY299-600"/>
              </a:cxn>
              <a:cxn ang="0">
                <a:pos x="connsiteX300-601" y="connsiteY300-602"/>
              </a:cxn>
              <a:cxn ang="0">
                <a:pos x="connsiteX301-603" y="connsiteY301-604"/>
              </a:cxn>
              <a:cxn ang="0">
                <a:pos x="connsiteX302-605" y="connsiteY302-606"/>
              </a:cxn>
              <a:cxn ang="0">
                <a:pos x="connsiteX303-607" y="connsiteY303-608"/>
              </a:cxn>
              <a:cxn ang="0">
                <a:pos x="connsiteX304-609" y="connsiteY304-610"/>
              </a:cxn>
              <a:cxn ang="0">
                <a:pos x="connsiteX305-611" y="connsiteY305-612"/>
              </a:cxn>
              <a:cxn ang="0">
                <a:pos x="connsiteX306-613" y="connsiteY306-614"/>
              </a:cxn>
              <a:cxn ang="0">
                <a:pos x="connsiteX307-615" y="connsiteY307-616"/>
              </a:cxn>
              <a:cxn ang="0">
                <a:pos x="connsiteX308-617" y="connsiteY308-618"/>
              </a:cxn>
              <a:cxn ang="0">
                <a:pos x="connsiteX309-619" y="connsiteY309-620"/>
              </a:cxn>
              <a:cxn ang="0">
                <a:pos x="connsiteX310-621" y="connsiteY310-622"/>
              </a:cxn>
              <a:cxn ang="0">
                <a:pos x="connsiteX311-623" y="connsiteY311-624"/>
              </a:cxn>
              <a:cxn ang="0">
                <a:pos x="connsiteX312-625" y="connsiteY312-626"/>
              </a:cxn>
              <a:cxn ang="0">
                <a:pos x="connsiteX313-627" y="connsiteY313-628"/>
              </a:cxn>
              <a:cxn ang="0">
                <a:pos x="connsiteX314-629" y="connsiteY314-630"/>
              </a:cxn>
              <a:cxn ang="0">
                <a:pos x="connsiteX315-631" y="connsiteY315-632"/>
              </a:cxn>
              <a:cxn ang="0">
                <a:pos x="connsiteX316-633" y="connsiteY316-634"/>
              </a:cxn>
              <a:cxn ang="0">
                <a:pos x="connsiteX317-635" y="connsiteY317-636"/>
              </a:cxn>
              <a:cxn ang="0">
                <a:pos x="connsiteX318-637" y="connsiteY318-638"/>
              </a:cxn>
              <a:cxn ang="0">
                <a:pos x="connsiteX319-639" y="connsiteY319-640"/>
              </a:cxn>
              <a:cxn ang="0">
                <a:pos x="connsiteX320-641" y="connsiteY320-642"/>
              </a:cxn>
              <a:cxn ang="0">
                <a:pos x="connsiteX321-643" y="connsiteY321-644"/>
              </a:cxn>
              <a:cxn ang="0">
                <a:pos x="connsiteX322-645" y="connsiteY322-646"/>
              </a:cxn>
              <a:cxn ang="0">
                <a:pos x="connsiteX323-647" y="connsiteY323-648"/>
              </a:cxn>
              <a:cxn ang="0">
                <a:pos x="connsiteX324-649" y="connsiteY324-650"/>
              </a:cxn>
              <a:cxn ang="0">
                <a:pos x="connsiteX325-651" y="connsiteY325-652"/>
              </a:cxn>
              <a:cxn ang="0">
                <a:pos x="connsiteX326-653" y="connsiteY326-654"/>
              </a:cxn>
              <a:cxn ang="0">
                <a:pos x="connsiteX327-655" y="connsiteY327-656"/>
              </a:cxn>
              <a:cxn ang="0">
                <a:pos x="connsiteX328-657" y="connsiteY328-658"/>
              </a:cxn>
              <a:cxn ang="0">
                <a:pos x="connsiteX329-659" y="connsiteY329-660"/>
              </a:cxn>
              <a:cxn ang="0">
                <a:pos x="connsiteX330-661" y="connsiteY330-662"/>
              </a:cxn>
              <a:cxn ang="0">
                <a:pos x="connsiteX331-663" y="connsiteY331-664"/>
              </a:cxn>
              <a:cxn ang="0">
                <a:pos x="connsiteX332-665" y="connsiteY332-666"/>
              </a:cxn>
              <a:cxn ang="0">
                <a:pos x="connsiteX333-667" y="connsiteY333-668"/>
              </a:cxn>
              <a:cxn ang="0">
                <a:pos x="connsiteX334-669" y="connsiteY334-670"/>
              </a:cxn>
              <a:cxn ang="0">
                <a:pos x="connsiteX335-671" y="connsiteY335-672"/>
              </a:cxn>
              <a:cxn ang="0">
                <a:pos x="connsiteX336-673" y="connsiteY336-674"/>
              </a:cxn>
              <a:cxn ang="0">
                <a:pos x="connsiteX337-675" y="connsiteY337-676"/>
              </a:cxn>
              <a:cxn ang="0">
                <a:pos x="connsiteX338-677" y="connsiteY338-678"/>
              </a:cxn>
              <a:cxn ang="0">
                <a:pos x="connsiteX339-679" y="connsiteY339-680"/>
              </a:cxn>
              <a:cxn ang="0">
                <a:pos x="connsiteX340-681" y="connsiteY340-682"/>
              </a:cxn>
              <a:cxn ang="0">
                <a:pos x="connsiteX341-683" y="connsiteY341-684"/>
              </a:cxn>
              <a:cxn ang="0">
                <a:pos x="connsiteX342-685" y="connsiteY342-686"/>
              </a:cxn>
              <a:cxn ang="0">
                <a:pos x="connsiteX343-687" y="connsiteY343-688"/>
              </a:cxn>
              <a:cxn ang="0">
                <a:pos x="connsiteX344-689" y="connsiteY344-690"/>
              </a:cxn>
              <a:cxn ang="0">
                <a:pos x="connsiteX345-691" y="connsiteY345-692"/>
              </a:cxn>
              <a:cxn ang="0">
                <a:pos x="connsiteX346-693" y="connsiteY346-694"/>
              </a:cxn>
              <a:cxn ang="0">
                <a:pos x="connsiteX347-695" y="connsiteY347-696"/>
              </a:cxn>
              <a:cxn ang="0">
                <a:pos x="connsiteX348-697" y="connsiteY348-698"/>
              </a:cxn>
              <a:cxn ang="0">
                <a:pos x="connsiteX349-699" y="connsiteY349-700"/>
              </a:cxn>
              <a:cxn ang="0">
                <a:pos x="connsiteX350-701" y="connsiteY350-702"/>
              </a:cxn>
              <a:cxn ang="0">
                <a:pos x="connsiteX351-703" y="connsiteY351-704"/>
              </a:cxn>
              <a:cxn ang="0">
                <a:pos x="connsiteX352-705" y="connsiteY352-706"/>
              </a:cxn>
              <a:cxn ang="0">
                <a:pos x="connsiteX353-707" y="connsiteY353-708"/>
              </a:cxn>
              <a:cxn ang="0">
                <a:pos x="connsiteX354-709" y="connsiteY354-710"/>
              </a:cxn>
              <a:cxn ang="0">
                <a:pos x="connsiteX355-711" y="connsiteY355-712"/>
              </a:cxn>
              <a:cxn ang="0">
                <a:pos x="connsiteX356-713" y="connsiteY356-714"/>
              </a:cxn>
              <a:cxn ang="0">
                <a:pos x="connsiteX357-715" y="connsiteY357-716"/>
              </a:cxn>
              <a:cxn ang="0">
                <a:pos x="connsiteX358-717" y="connsiteY358-718"/>
              </a:cxn>
              <a:cxn ang="0">
                <a:pos x="connsiteX359-719" y="connsiteY359-720"/>
              </a:cxn>
              <a:cxn ang="0">
                <a:pos x="connsiteX360-721" y="connsiteY360-722"/>
              </a:cxn>
              <a:cxn ang="0">
                <a:pos x="connsiteX361-723" y="connsiteY361-724"/>
              </a:cxn>
              <a:cxn ang="0">
                <a:pos x="connsiteX362-725" y="connsiteY362-726"/>
              </a:cxn>
              <a:cxn ang="0">
                <a:pos x="connsiteX363-727" y="connsiteY363-728"/>
              </a:cxn>
              <a:cxn ang="0">
                <a:pos x="connsiteX364-729" y="connsiteY364-730"/>
              </a:cxn>
              <a:cxn ang="0">
                <a:pos x="connsiteX365-731" y="connsiteY365-732"/>
              </a:cxn>
              <a:cxn ang="0">
                <a:pos x="connsiteX366-733" y="connsiteY366-734"/>
              </a:cxn>
              <a:cxn ang="0">
                <a:pos x="connsiteX367-735" y="connsiteY367-736"/>
              </a:cxn>
              <a:cxn ang="0">
                <a:pos x="connsiteX368-737" y="connsiteY368-738"/>
              </a:cxn>
              <a:cxn ang="0">
                <a:pos x="connsiteX369-739" y="connsiteY369-740"/>
              </a:cxn>
              <a:cxn ang="0">
                <a:pos x="connsiteX370-741" y="connsiteY370-742"/>
              </a:cxn>
              <a:cxn ang="0">
                <a:pos x="connsiteX371-743" y="connsiteY371-744"/>
              </a:cxn>
              <a:cxn ang="0">
                <a:pos x="connsiteX372-745" y="connsiteY372-746"/>
              </a:cxn>
              <a:cxn ang="0">
                <a:pos x="connsiteX373-747" y="connsiteY373-748"/>
              </a:cxn>
              <a:cxn ang="0">
                <a:pos x="connsiteX374-749" y="connsiteY374-750"/>
              </a:cxn>
              <a:cxn ang="0">
                <a:pos x="connsiteX375-751" y="connsiteY375-752"/>
              </a:cxn>
              <a:cxn ang="0">
                <a:pos x="connsiteX376-753" y="connsiteY376-754"/>
              </a:cxn>
              <a:cxn ang="0">
                <a:pos x="connsiteX377-755" y="connsiteY377-756"/>
              </a:cxn>
              <a:cxn ang="0">
                <a:pos x="connsiteX378-757" y="connsiteY378-758"/>
              </a:cxn>
              <a:cxn ang="0">
                <a:pos x="connsiteX379-759" y="connsiteY379-760"/>
              </a:cxn>
              <a:cxn ang="0">
                <a:pos x="connsiteX380-761" y="connsiteY380-762"/>
              </a:cxn>
              <a:cxn ang="0">
                <a:pos x="connsiteX381-763" y="connsiteY381-764"/>
              </a:cxn>
              <a:cxn ang="0">
                <a:pos x="connsiteX382-765" y="connsiteY382-766"/>
              </a:cxn>
              <a:cxn ang="0">
                <a:pos x="connsiteX383-767" y="connsiteY383-768"/>
              </a:cxn>
              <a:cxn ang="0">
                <a:pos x="connsiteX384-769" y="connsiteY384-770"/>
              </a:cxn>
              <a:cxn ang="0">
                <a:pos x="connsiteX385-771" y="connsiteY385-772"/>
              </a:cxn>
              <a:cxn ang="0">
                <a:pos x="connsiteX386-773" y="connsiteY386-774"/>
              </a:cxn>
              <a:cxn ang="0">
                <a:pos x="connsiteX387-775" y="connsiteY387-776"/>
              </a:cxn>
              <a:cxn ang="0">
                <a:pos x="connsiteX388-777" y="connsiteY388-778"/>
              </a:cxn>
              <a:cxn ang="0">
                <a:pos x="connsiteX389-779" y="connsiteY389-780"/>
              </a:cxn>
              <a:cxn ang="0">
                <a:pos x="connsiteX390-781" y="connsiteY390-782"/>
              </a:cxn>
              <a:cxn ang="0">
                <a:pos x="connsiteX391-783" y="connsiteY391-784"/>
              </a:cxn>
              <a:cxn ang="0">
                <a:pos x="connsiteX392-785" y="connsiteY392-786"/>
              </a:cxn>
              <a:cxn ang="0">
                <a:pos x="connsiteX393-787" y="connsiteY393-788"/>
              </a:cxn>
              <a:cxn ang="0">
                <a:pos x="connsiteX394-789" y="connsiteY394-790"/>
              </a:cxn>
              <a:cxn ang="0">
                <a:pos x="connsiteX395-791" y="connsiteY395-792"/>
              </a:cxn>
              <a:cxn ang="0">
                <a:pos x="connsiteX396-793" y="connsiteY396-794"/>
              </a:cxn>
              <a:cxn ang="0">
                <a:pos x="connsiteX397-795" y="connsiteY397-796"/>
              </a:cxn>
              <a:cxn ang="0">
                <a:pos x="connsiteX398-797" y="connsiteY398-798"/>
              </a:cxn>
              <a:cxn ang="0">
                <a:pos x="connsiteX399-799" y="connsiteY399-800"/>
              </a:cxn>
              <a:cxn ang="0">
                <a:pos x="connsiteX400-801" y="connsiteY400-802"/>
              </a:cxn>
              <a:cxn ang="0">
                <a:pos x="connsiteX401-803" y="connsiteY401-804"/>
              </a:cxn>
              <a:cxn ang="0">
                <a:pos x="connsiteX402-805" y="connsiteY402-806"/>
              </a:cxn>
              <a:cxn ang="0">
                <a:pos x="connsiteX403-807" y="connsiteY403-808"/>
              </a:cxn>
              <a:cxn ang="0">
                <a:pos x="connsiteX404-809" y="connsiteY404-810"/>
              </a:cxn>
              <a:cxn ang="0">
                <a:pos x="connsiteX405-811" y="connsiteY405-812"/>
              </a:cxn>
              <a:cxn ang="0">
                <a:pos x="connsiteX406-813" y="connsiteY406-814"/>
              </a:cxn>
              <a:cxn ang="0">
                <a:pos x="connsiteX407-815" y="connsiteY407-816"/>
              </a:cxn>
              <a:cxn ang="0">
                <a:pos x="connsiteX408-817" y="connsiteY408-818"/>
              </a:cxn>
              <a:cxn ang="0">
                <a:pos x="connsiteX409-819" y="connsiteY409-820"/>
              </a:cxn>
              <a:cxn ang="0">
                <a:pos x="connsiteX410-821" y="connsiteY410-822"/>
              </a:cxn>
              <a:cxn ang="0">
                <a:pos x="connsiteX411-823" y="connsiteY411-824"/>
              </a:cxn>
              <a:cxn ang="0">
                <a:pos x="connsiteX412-825" y="connsiteY412-826"/>
              </a:cxn>
              <a:cxn ang="0">
                <a:pos x="connsiteX413-827" y="connsiteY413-828"/>
              </a:cxn>
              <a:cxn ang="0">
                <a:pos x="connsiteX414-829" y="connsiteY414-830"/>
              </a:cxn>
              <a:cxn ang="0">
                <a:pos x="connsiteX415-831" y="connsiteY415-832"/>
              </a:cxn>
              <a:cxn ang="0">
                <a:pos x="connsiteX416-833" y="connsiteY416-834"/>
              </a:cxn>
              <a:cxn ang="0">
                <a:pos x="connsiteX417-835" y="connsiteY417-836"/>
              </a:cxn>
              <a:cxn ang="0">
                <a:pos x="connsiteX418-837" y="connsiteY418-838"/>
              </a:cxn>
            </a:cxnLst>
            <a:rect l="l" t="t" r="r" b="b"/>
            <a:pathLst>
              <a:path w="1759489" h="1867105">
                <a:moveTo>
                  <a:pt x="1758950" y="76200"/>
                </a:moveTo>
                <a:cubicBezTo>
                  <a:pt x="1758950" y="71438"/>
                  <a:pt x="1757670" y="65378"/>
                  <a:pt x="1755775" y="60325"/>
                </a:cubicBezTo>
                <a:cubicBezTo>
                  <a:pt x="1754435" y="56752"/>
                  <a:pt x="1751132" y="54213"/>
                  <a:pt x="1749425" y="50800"/>
                </a:cubicBezTo>
                <a:cubicBezTo>
                  <a:pt x="1747928" y="47807"/>
                  <a:pt x="1747747" y="44268"/>
                  <a:pt x="1746250" y="41275"/>
                </a:cubicBezTo>
                <a:cubicBezTo>
                  <a:pt x="1744543" y="37862"/>
                  <a:pt x="1741607" y="35163"/>
                  <a:pt x="1739900" y="31750"/>
                </a:cubicBezTo>
                <a:cubicBezTo>
                  <a:pt x="1735427" y="22804"/>
                  <a:pt x="1736038" y="7179"/>
                  <a:pt x="1724025" y="3175"/>
                </a:cubicBezTo>
                <a:lnTo>
                  <a:pt x="1714500" y="0"/>
                </a:lnTo>
                <a:cubicBezTo>
                  <a:pt x="1708462" y="1208"/>
                  <a:pt x="1695609" y="3096"/>
                  <a:pt x="1689100" y="6350"/>
                </a:cubicBezTo>
                <a:cubicBezTo>
                  <a:pt x="1677446" y="12177"/>
                  <a:pt x="1681559" y="15141"/>
                  <a:pt x="1666875" y="15875"/>
                </a:cubicBezTo>
                <a:cubicBezTo>
                  <a:pt x="1628808" y="17778"/>
                  <a:pt x="1590675" y="17992"/>
                  <a:pt x="1552575" y="19050"/>
                </a:cubicBezTo>
                <a:cubicBezTo>
                  <a:pt x="1549400" y="22225"/>
                  <a:pt x="1546786" y="26084"/>
                  <a:pt x="1543050" y="28575"/>
                </a:cubicBezTo>
                <a:cubicBezTo>
                  <a:pt x="1540265" y="30431"/>
                  <a:pt x="1535892" y="29383"/>
                  <a:pt x="1533525" y="31750"/>
                </a:cubicBezTo>
                <a:cubicBezTo>
                  <a:pt x="1531158" y="34117"/>
                  <a:pt x="1531847" y="38282"/>
                  <a:pt x="1530350" y="41275"/>
                </a:cubicBezTo>
                <a:cubicBezTo>
                  <a:pt x="1528643" y="44688"/>
                  <a:pt x="1526117" y="47625"/>
                  <a:pt x="1524000" y="50800"/>
                </a:cubicBezTo>
                <a:cubicBezTo>
                  <a:pt x="1525058" y="66675"/>
                  <a:pt x="1524559" y="82731"/>
                  <a:pt x="1527175" y="98425"/>
                </a:cubicBezTo>
                <a:cubicBezTo>
                  <a:pt x="1527802" y="102189"/>
                  <a:pt x="1530289" y="105928"/>
                  <a:pt x="1533525" y="107950"/>
                </a:cubicBezTo>
                <a:cubicBezTo>
                  <a:pt x="1539201" y="111498"/>
                  <a:pt x="1552575" y="114300"/>
                  <a:pt x="1552575" y="114300"/>
                </a:cubicBezTo>
                <a:cubicBezTo>
                  <a:pt x="1553783" y="120338"/>
                  <a:pt x="1555671" y="133191"/>
                  <a:pt x="1558925" y="139700"/>
                </a:cubicBezTo>
                <a:cubicBezTo>
                  <a:pt x="1560632" y="143113"/>
                  <a:pt x="1563158" y="146050"/>
                  <a:pt x="1565275" y="149225"/>
                </a:cubicBezTo>
                <a:cubicBezTo>
                  <a:pt x="1564217" y="155575"/>
                  <a:pt x="1564136" y="162168"/>
                  <a:pt x="1562100" y="168275"/>
                </a:cubicBezTo>
                <a:cubicBezTo>
                  <a:pt x="1556660" y="184595"/>
                  <a:pt x="1551261" y="174442"/>
                  <a:pt x="1536700" y="184150"/>
                </a:cubicBezTo>
                <a:cubicBezTo>
                  <a:pt x="1533525" y="186267"/>
                  <a:pt x="1530662" y="188950"/>
                  <a:pt x="1527175" y="190500"/>
                </a:cubicBezTo>
                <a:cubicBezTo>
                  <a:pt x="1521058" y="193218"/>
                  <a:pt x="1514475" y="194733"/>
                  <a:pt x="1508125" y="196850"/>
                </a:cubicBezTo>
                <a:lnTo>
                  <a:pt x="1498600" y="200025"/>
                </a:lnTo>
                <a:cubicBezTo>
                  <a:pt x="1481667" y="198967"/>
                  <a:pt x="1464315" y="200736"/>
                  <a:pt x="1447800" y="196850"/>
                </a:cubicBezTo>
                <a:cubicBezTo>
                  <a:pt x="1444542" y="196083"/>
                  <a:pt x="1444625" y="190672"/>
                  <a:pt x="1444625" y="187325"/>
                </a:cubicBezTo>
                <a:cubicBezTo>
                  <a:pt x="1444625" y="170324"/>
                  <a:pt x="1446084" y="172594"/>
                  <a:pt x="1457325" y="165100"/>
                </a:cubicBezTo>
                <a:cubicBezTo>
                  <a:pt x="1458383" y="161925"/>
                  <a:pt x="1457594" y="157235"/>
                  <a:pt x="1460500" y="155575"/>
                </a:cubicBezTo>
                <a:cubicBezTo>
                  <a:pt x="1466089" y="152381"/>
                  <a:pt x="1473443" y="154436"/>
                  <a:pt x="1479550" y="152400"/>
                </a:cubicBezTo>
                <a:cubicBezTo>
                  <a:pt x="1483170" y="151193"/>
                  <a:pt x="1485900" y="148167"/>
                  <a:pt x="1489075" y="146050"/>
                </a:cubicBezTo>
                <a:cubicBezTo>
                  <a:pt x="1488728" y="142229"/>
                  <a:pt x="1488700" y="112356"/>
                  <a:pt x="1482725" y="101600"/>
                </a:cubicBezTo>
                <a:cubicBezTo>
                  <a:pt x="1479019" y="94929"/>
                  <a:pt x="1470025" y="82550"/>
                  <a:pt x="1470025" y="82550"/>
                </a:cubicBezTo>
                <a:cubicBezTo>
                  <a:pt x="1468967" y="73025"/>
                  <a:pt x="1473161" y="61187"/>
                  <a:pt x="1466850" y="53975"/>
                </a:cubicBezTo>
                <a:cubicBezTo>
                  <a:pt x="1450358" y="35127"/>
                  <a:pt x="1446790" y="62778"/>
                  <a:pt x="1444625" y="66675"/>
                </a:cubicBezTo>
                <a:cubicBezTo>
                  <a:pt x="1440919" y="73346"/>
                  <a:pt x="1436158" y="79375"/>
                  <a:pt x="1431925" y="85725"/>
                </a:cubicBezTo>
                <a:cubicBezTo>
                  <a:pt x="1429808" y="88900"/>
                  <a:pt x="1426782" y="91630"/>
                  <a:pt x="1425575" y="95250"/>
                </a:cubicBezTo>
                <a:lnTo>
                  <a:pt x="1419225" y="114300"/>
                </a:lnTo>
                <a:cubicBezTo>
                  <a:pt x="1418167" y="117475"/>
                  <a:pt x="1417906" y="121040"/>
                  <a:pt x="1416050" y="123825"/>
                </a:cubicBezTo>
                <a:lnTo>
                  <a:pt x="1409700" y="133350"/>
                </a:lnTo>
                <a:cubicBezTo>
                  <a:pt x="1408642" y="137583"/>
                  <a:pt x="1407306" y="141757"/>
                  <a:pt x="1406525" y="146050"/>
                </a:cubicBezTo>
                <a:cubicBezTo>
                  <a:pt x="1405186" y="153413"/>
                  <a:pt x="1406389" y="161436"/>
                  <a:pt x="1403350" y="168275"/>
                </a:cubicBezTo>
                <a:cubicBezTo>
                  <a:pt x="1401800" y="171762"/>
                  <a:pt x="1397000" y="172508"/>
                  <a:pt x="1393825" y="174625"/>
                </a:cubicBezTo>
                <a:cubicBezTo>
                  <a:pt x="1376892" y="200025"/>
                  <a:pt x="1399117" y="169333"/>
                  <a:pt x="1377950" y="190500"/>
                </a:cubicBezTo>
                <a:cubicBezTo>
                  <a:pt x="1375252" y="193198"/>
                  <a:pt x="1374472" y="197512"/>
                  <a:pt x="1371600" y="200025"/>
                </a:cubicBezTo>
                <a:cubicBezTo>
                  <a:pt x="1365857" y="205051"/>
                  <a:pt x="1358900" y="208492"/>
                  <a:pt x="1352550" y="212725"/>
                </a:cubicBezTo>
                <a:cubicBezTo>
                  <a:pt x="1349375" y="214842"/>
                  <a:pt x="1346645" y="217868"/>
                  <a:pt x="1343025" y="219075"/>
                </a:cubicBezTo>
                <a:lnTo>
                  <a:pt x="1323975" y="225425"/>
                </a:lnTo>
                <a:cubicBezTo>
                  <a:pt x="1325033" y="228600"/>
                  <a:pt x="1324427" y="233005"/>
                  <a:pt x="1327150" y="234950"/>
                </a:cubicBezTo>
                <a:cubicBezTo>
                  <a:pt x="1332597" y="238841"/>
                  <a:pt x="1346200" y="241300"/>
                  <a:pt x="1346200" y="241300"/>
                </a:cubicBezTo>
                <a:cubicBezTo>
                  <a:pt x="1357086" y="273957"/>
                  <a:pt x="1339548" y="229810"/>
                  <a:pt x="1358900" y="254000"/>
                </a:cubicBezTo>
                <a:cubicBezTo>
                  <a:pt x="1376355" y="275819"/>
                  <a:pt x="1347976" y="258332"/>
                  <a:pt x="1368425" y="276225"/>
                </a:cubicBezTo>
                <a:cubicBezTo>
                  <a:pt x="1374168" y="281251"/>
                  <a:pt x="1380235" y="286512"/>
                  <a:pt x="1387475" y="288925"/>
                </a:cubicBezTo>
                <a:cubicBezTo>
                  <a:pt x="1410313" y="296538"/>
                  <a:pt x="1381793" y="287302"/>
                  <a:pt x="1409700" y="295275"/>
                </a:cubicBezTo>
                <a:cubicBezTo>
                  <a:pt x="1412918" y="296194"/>
                  <a:pt x="1416050" y="297392"/>
                  <a:pt x="1419225" y="298450"/>
                </a:cubicBezTo>
                <a:cubicBezTo>
                  <a:pt x="1412875" y="302683"/>
                  <a:pt x="1407579" y="309299"/>
                  <a:pt x="1400175" y="311150"/>
                </a:cubicBezTo>
                <a:cubicBezTo>
                  <a:pt x="1375111" y="317416"/>
                  <a:pt x="1391824" y="313963"/>
                  <a:pt x="1349375" y="317500"/>
                </a:cubicBezTo>
                <a:cubicBezTo>
                  <a:pt x="1342581" y="319765"/>
                  <a:pt x="1335394" y="321232"/>
                  <a:pt x="1330325" y="327025"/>
                </a:cubicBezTo>
                <a:cubicBezTo>
                  <a:pt x="1304396" y="356658"/>
                  <a:pt x="1329531" y="338138"/>
                  <a:pt x="1308100" y="352425"/>
                </a:cubicBezTo>
                <a:cubicBezTo>
                  <a:pt x="1305983" y="355600"/>
                  <a:pt x="1304448" y="359252"/>
                  <a:pt x="1301750" y="361950"/>
                </a:cubicBezTo>
                <a:cubicBezTo>
                  <a:pt x="1288943" y="374757"/>
                  <a:pt x="1280502" y="367128"/>
                  <a:pt x="1260475" y="365125"/>
                </a:cubicBezTo>
                <a:cubicBezTo>
                  <a:pt x="1258358" y="361950"/>
                  <a:pt x="1257361" y="357622"/>
                  <a:pt x="1254125" y="355600"/>
                </a:cubicBezTo>
                <a:cubicBezTo>
                  <a:pt x="1241174" y="347505"/>
                  <a:pt x="1216010" y="347344"/>
                  <a:pt x="1203325" y="346075"/>
                </a:cubicBezTo>
                <a:cubicBezTo>
                  <a:pt x="1207558" y="347133"/>
                  <a:pt x="1212394" y="346829"/>
                  <a:pt x="1216025" y="349250"/>
                </a:cubicBezTo>
                <a:cubicBezTo>
                  <a:pt x="1230327" y="358785"/>
                  <a:pt x="1219743" y="390354"/>
                  <a:pt x="1219200" y="396875"/>
                </a:cubicBezTo>
                <a:cubicBezTo>
                  <a:pt x="1209675" y="395817"/>
                  <a:pt x="1199922" y="396024"/>
                  <a:pt x="1190625" y="393700"/>
                </a:cubicBezTo>
                <a:cubicBezTo>
                  <a:pt x="1167436" y="387903"/>
                  <a:pt x="1194262" y="386444"/>
                  <a:pt x="1171575" y="384175"/>
                </a:cubicBezTo>
                <a:cubicBezTo>
                  <a:pt x="1153642" y="382382"/>
                  <a:pt x="1135592" y="382058"/>
                  <a:pt x="1117600" y="381000"/>
                </a:cubicBezTo>
                <a:cubicBezTo>
                  <a:pt x="1098571" y="374657"/>
                  <a:pt x="1112583" y="377849"/>
                  <a:pt x="1079500" y="381000"/>
                </a:cubicBezTo>
                <a:cubicBezTo>
                  <a:pt x="1066813" y="382208"/>
                  <a:pt x="1054100" y="383117"/>
                  <a:pt x="1041400" y="384175"/>
                </a:cubicBezTo>
                <a:cubicBezTo>
                  <a:pt x="1037331" y="385192"/>
                  <a:pt x="1023730" y="388248"/>
                  <a:pt x="1019175" y="390525"/>
                </a:cubicBezTo>
                <a:cubicBezTo>
                  <a:pt x="1015762" y="392232"/>
                  <a:pt x="1013424" y="396309"/>
                  <a:pt x="1009650" y="396875"/>
                </a:cubicBezTo>
                <a:cubicBezTo>
                  <a:pt x="991827" y="399549"/>
                  <a:pt x="973667" y="398992"/>
                  <a:pt x="955675" y="400050"/>
                </a:cubicBezTo>
                <a:cubicBezTo>
                  <a:pt x="936439" y="428904"/>
                  <a:pt x="961051" y="388493"/>
                  <a:pt x="946150" y="466725"/>
                </a:cubicBezTo>
                <a:cubicBezTo>
                  <a:pt x="945310" y="471136"/>
                  <a:pt x="939500" y="472801"/>
                  <a:pt x="936625" y="476250"/>
                </a:cubicBezTo>
                <a:cubicBezTo>
                  <a:pt x="925251" y="489899"/>
                  <a:pt x="934260" y="480981"/>
                  <a:pt x="927100" y="495300"/>
                </a:cubicBezTo>
                <a:cubicBezTo>
                  <a:pt x="925393" y="498713"/>
                  <a:pt x="922867" y="501650"/>
                  <a:pt x="920750" y="504825"/>
                </a:cubicBezTo>
                <a:cubicBezTo>
                  <a:pt x="921808" y="508000"/>
                  <a:pt x="923925" y="511003"/>
                  <a:pt x="923925" y="514350"/>
                </a:cubicBezTo>
                <a:cubicBezTo>
                  <a:pt x="923925" y="519746"/>
                  <a:pt x="924063" y="525965"/>
                  <a:pt x="920750" y="530225"/>
                </a:cubicBezTo>
                <a:cubicBezTo>
                  <a:pt x="910854" y="542948"/>
                  <a:pt x="901794" y="542445"/>
                  <a:pt x="889000" y="546100"/>
                </a:cubicBezTo>
                <a:cubicBezTo>
                  <a:pt x="885782" y="547019"/>
                  <a:pt x="882742" y="548549"/>
                  <a:pt x="879475" y="549275"/>
                </a:cubicBezTo>
                <a:cubicBezTo>
                  <a:pt x="873191" y="550672"/>
                  <a:pt x="866709" y="551053"/>
                  <a:pt x="860425" y="552450"/>
                </a:cubicBezTo>
                <a:cubicBezTo>
                  <a:pt x="857158" y="553176"/>
                  <a:pt x="854075" y="554567"/>
                  <a:pt x="850900" y="555625"/>
                </a:cubicBezTo>
                <a:cubicBezTo>
                  <a:pt x="823792" y="582733"/>
                  <a:pt x="847787" y="563029"/>
                  <a:pt x="768350" y="568325"/>
                </a:cubicBezTo>
                <a:cubicBezTo>
                  <a:pt x="760883" y="568823"/>
                  <a:pt x="753533" y="570442"/>
                  <a:pt x="746125" y="571500"/>
                </a:cubicBezTo>
                <a:cubicBezTo>
                  <a:pt x="745067" y="574675"/>
                  <a:pt x="745563" y="578934"/>
                  <a:pt x="742950" y="581025"/>
                </a:cubicBezTo>
                <a:cubicBezTo>
                  <a:pt x="739543" y="583751"/>
                  <a:pt x="734261" y="582481"/>
                  <a:pt x="730250" y="584200"/>
                </a:cubicBezTo>
                <a:cubicBezTo>
                  <a:pt x="699553" y="597356"/>
                  <a:pt x="744486" y="584610"/>
                  <a:pt x="708025" y="593725"/>
                </a:cubicBezTo>
                <a:cubicBezTo>
                  <a:pt x="706967" y="596900"/>
                  <a:pt x="704850" y="599903"/>
                  <a:pt x="704850" y="603250"/>
                </a:cubicBezTo>
                <a:cubicBezTo>
                  <a:pt x="704850" y="611336"/>
                  <a:pt x="710236" y="616687"/>
                  <a:pt x="717550" y="619125"/>
                </a:cubicBezTo>
                <a:cubicBezTo>
                  <a:pt x="723657" y="621161"/>
                  <a:pt x="730250" y="621242"/>
                  <a:pt x="736600" y="622300"/>
                </a:cubicBezTo>
                <a:lnTo>
                  <a:pt x="755650" y="635000"/>
                </a:lnTo>
                <a:lnTo>
                  <a:pt x="765175" y="641350"/>
                </a:lnTo>
                <a:cubicBezTo>
                  <a:pt x="764117" y="646642"/>
                  <a:pt x="767120" y="655518"/>
                  <a:pt x="762000" y="657225"/>
                </a:cubicBezTo>
                <a:cubicBezTo>
                  <a:pt x="750910" y="660922"/>
                  <a:pt x="738737" y="654854"/>
                  <a:pt x="727075" y="654050"/>
                </a:cubicBezTo>
                <a:cubicBezTo>
                  <a:pt x="708041" y="652737"/>
                  <a:pt x="688975" y="651933"/>
                  <a:pt x="669925" y="650875"/>
                </a:cubicBezTo>
                <a:cubicBezTo>
                  <a:pt x="644435" y="638130"/>
                  <a:pt x="667704" y="647836"/>
                  <a:pt x="622300" y="641350"/>
                </a:cubicBezTo>
                <a:cubicBezTo>
                  <a:pt x="618987" y="640877"/>
                  <a:pt x="615993" y="639094"/>
                  <a:pt x="612775" y="638175"/>
                </a:cubicBezTo>
                <a:cubicBezTo>
                  <a:pt x="608579" y="636976"/>
                  <a:pt x="604308" y="636058"/>
                  <a:pt x="600075" y="635000"/>
                </a:cubicBezTo>
                <a:cubicBezTo>
                  <a:pt x="596900" y="632883"/>
                  <a:pt x="594057" y="630153"/>
                  <a:pt x="590550" y="628650"/>
                </a:cubicBezTo>
                <a:cubicBezTo>
                  <a:pt x="586539" y="626931"/>
                  <a:pt x="581257" y="628201"/>
                  <a:pt x="577850" y="625475"/>
                </a:cubicBezTo>
                <a:cubicBezTo>
                  <a:pt x="575237" y="623384"/>
                  <a:pt x="577398" y="617895"/>
                  <a:pt x="574675" y="615950"/>
                </a:cubicBezTo>
                <a:cubicBezTo>
                  <a:pt x="569228" y="612059"/>
                  <a:pt x="561975" y="611717"/>
                  <a:pt x="555625" y="609600"/>
                </a:cubicBezTo>
                <a:cubicBezTo>
                  <a:pt x="542480" y="605218"/>
                  <a:pt x="548885" y="608281"/>
                  <a:pt x="536575" y="600075"/>
                </a:cubicBezTo>
                <a:cubicBezTo>
                  <a:pt x="534458" y="596900"/>
                  <a:pt x="532923" y="593248"/>
                  <a:pt x="530225" y="590550"/>
                </a:cubicBezTo>
                <a:cubicBezTo>
                  <a:pt x="527527" y="587852"/>
                  <a:pt x="523084" y="587180"/>
                  <a:pt x="520700" y="584200"/>
                </a:cubicBezTo>
                <a:cubicBezTo>
                  <a:pt x="503173" y="562292"/>
                  <a:pt x="535297" y="586523"/>
                  <a:pt x="508000" y="568325"/>
                </a:cubicBezTo>
                <a:cubicBezTo>
                  <a:pt x="506942" y="565150"/>
                  <a:pt x="505240" y="562121"/>
                  <a:pt x="504825" y="558800"/>
                </a:cubicBezTo>
                <a:cubicBezTo>
                  <a:pt x="503113" y="545108"/>
                  <a:pt x="507821" y="529867"/>
                  <a:pt x="501650" y="517525"/>
                </a:cubicBezTo>
                <a:cubicBezTo>
                  <a:pt x="499237" y="512698"/>
                  <a:pt x="491124" y="519987"/>
                  <a:pt x="485775" y="520700"/>
                </a:cubicBezTo>
                <a:cubicBezTo>
                  <a:pt x="475232" y="522106"/>
                  <a:pt x="464608" y="522817"/>
                  <a:pt x="454025" y="523875"/>
                </a:cubicBezTo>
                <a:cubicBezTo>
                  <a:pt x="455083" y="550333"/>
                  <a:pt x="455313" y="576838"/>
                  <a:pt x="457200" y="603250"/>
                </a:cubicBezTo>
                <a:cubicBezTo>
                  <a:pt x="457438" y="606588"/>
                  <a:pt x="458878" y="609782"/>
                  <a:pt x="460375" y="612775"/>
                </a:cubicBezTo>
                <a:cubicBezTo>
                  <a:pt x="462082" y="616188"/>
                  <a:pt x="464608" y="619125"/>
                  <a:pt x="466725" y="622300"/>
                </a:cubicBezTo>
                <a:cubicBezTo>
                  <a:pt x="464608" y="639233"/>
                  <a:pt x="463891" y="656401"/>
                  <a:pt x="460375" y="673100"/>
                </a:cubicBezTo>
                <a:cubicBezTo>
                  <a:pt x="459589" y="676834"/>
                  <a:pt x="454318" y="678820"/>
                  <a:pt x="454025" y="682625"/>
                </a:cubicBezTo>
                <a:cubicBezTo>
                  <a:pt x="453209" y="693230"/>
                  <a:pt x="455957" y="703812"/>
                  <a:pt x="457200" y="714375"/>
                </a:cubicBezTo>
                <a:cubicBezTo>
                  <a:pt x="459853" y="736928"/>
                  <a:pt x="458453" y="730835"/>
                  <a:pt x="463550" y="746125"/>
                </a:cubicBezTo>
                <a:cubicBezTo>
                  <a:pt x="462492" y="750358"/>
                  <a:pt x="464461" y="757293"/>
                  <a:pt x="460375" y="758825"/>
                </a:cubicBezTo>
                <a:cubicBezTo>
                  <a:pt x="453368" y="761453"/>
                  <a:pt x="445488" y="757118"/>
                  <a:pt x="438150" y="755650"/>
                </a:cubicBezTo>
                <a:cubicBezTo>
                  <a:pt x="428761" y="753772"/>
                  <a:pt x="427127" y="751477"/>
                  <a:pt x="419100" y="746125"/>
                </a:cubicBezTo>
                <a:cubicBezTo>
                  <a:pt x="411692" y="723900"/>
                  <a:pt x="406400" y="729192"/>
                  <a:pt x="422275" y="723900"/>
                </a:cubicBezTo>
                <a:cubicBezTo>
                  <a:pt x="429942" y="735401"/>
                  <a:pt x="431800" y="735365"/>
                  <a:pt x="431800" y="752475"/>
                </a:cubicBezTo>
                <a:cubicBezTo>
                  <a:pt x="431800" y="755822"/>
                  <a:pt x="429544" y="746168"/>
                  <a:pt x="428625" y="742950"/>
                </a:cubicBezTo>
                <a:cubicBezTo>
                  <a:pt x="427426" y="738754"/>
                  <a:pt x="428536" y="733336"/>
                  <a:pt x="425450" y="730250"/>
                </a:cubicBezTo>
                <a:cubicBezTo>
                  <a:pt x="422364" y="727164"/>
                  <a:pt x="416946" y="728274"/>
                  <a:pt x="412750" y="727075"/>
                </a:cubicBezTo>
                <a:cubicBezTo>
                  <a:pt x="409532" y="726156"/>
                  <a:pt x="406492" y="724626"/>
                  <a:pt x="403225" y="723900"/>
                </a:cubicBezTo>
                <a:cubicBezTo>
                  <a:pt x="396941" y="722503"/>
                  <a:pt x="390509" y="721877"/>
                  <a:pt x="384175" y="720725"/>
                </a:cubicBezTo>
                <a:cubicBezTo>
                  <a:pt x="378866" y="719760"/>
                  <a:pt x="373592" y="718608"/>
                  <a:pt x="368300" y="717550"/>
                </a:cubicBezTo>
                <a:cubicBezTo>
                  <a:pt x="366183" y="714375"/>
                  <a:pt x="363046" y="711680"/>
                  <a:pt x="361950" y="708025"/>
                </a:cubicBezTo>
                <a:cubicBezTo>
                  <a:pt x="359800" y="700857"/>
                  <a:pt x="362122" y="692493"/>
                  <a:pt x="358775" y="685800"/>
                </a:cubicBezTo>
                <a:cubicBezTo>
                  <a:pt x="357278" y="682807"/>
                  <a:pt x="352425" y="683683"/>
                  <a:pt x="349250" y="682625"/>
                </a:cubicBezTo>
                <a:cubicBezTo>
                  <a:pt x="339725" y="683683"/>
                  <a:pt x="329573" y="682241"/>
                  <a:pt x="320675" y="685800"/>
                </a:cubicBezTo>
                <a:cubicBezTo>
                  <a:pt x="317568" y="687043"/>
                  <a:pt x="319867" y="692958"/>
                  <a:pt x="317500" y="695325"/>
                </a:cubicBezTo>
                <a:cubicBezTo>
                  <a:pt x="315133" y="697692"/>
                  <a:pt x="311150" y="697442"/>
                  <a:pt x="307975" y="698500"/>
                </a:cubicBezTo>
                <a:cubicBezTo>
                  <a:pt x="295275" y="697442"/>
                  <a:pt x="279305" y="703898"/>
                  <a:pt x="269875" y="695325"/>
                </a:cubicBezTo>
                <a:cubicBezTo>
                  <a:pt x="262784" y="688878"/>
                  <a:pt x="273050" y="676334"/>
                  <a:pt x="273050" y="666750"/>
                </a:cubicBezTo>
                <a:cubicBezTo>
                  <a:pt x="273050" y="657166"/>
                  <a:pt x="271451" y="647628"/>
                  <a:pt x="269875" y="638175"/>
                </a:cubicBezTo>
                <a:cubicBezTo>
                  <a:pt x="269325" y="634874"/>
                  <a:pt x="268791" y="631263"/>
                  <a:pt x="266700" y="628650"/>
                </a:cubicBezTo>
                <a:cubicBezTo>
                  <a:pt x="264316" y="625670"/>
                  <a:pt x="260350" y="624417"/>
                  <a:pt x="257175" y="622300"/>
                </a:cubicBezTo>
                <a:cubicBezTo>
                  <a:pt x="240242" y="623358"/>
                  <a:pt x="222937" y="621794"/>
                  <a:pt x="206375" y="625475"/>
                </a:cubicBezTo>
                <a:cubicBezTo>
                  <a:pt x="202650" y="626303"/>
                  <a:pt x="202723" y="632302"/>
                  <a:pt x="200025" y="635000"/>
                </a:cubicBezTo>
                <a:cubicBezTo>
                  <a:pt x="190926" y="644099"/>
                  <a:pt x="191304" y="639360"/>
                  <a:pt x="180975" y="644525"/>
                </a:cubicBezTo>
                <a:cubicBezTo>
                  <a:pt x="177562" y="646232"/>
                  <a:pt x="174625" y="648758"/>
                  <a:pt x="171450" y="650875"/>
                </a:cubicBezTo>
                <a:cubicBezTo>
                  <a:pt x="133040" y="647034"/>
                  <a:pt x="143063" y="657790"/>
                  <a:pt x="133350" y="628650"/>
                </a:cubicBezTo>
                <a:lnTo>
                  <a:pt x="133350" y="628650"/>
                </a:lnTo>
                <a:cubicBezTo>
                  <a:pt x="130175" y="626533"/>
                  <a:pt x="127312" y="623850"/>
                  <a:pt x="123825" y="622300"/>
                </a:cubicBezTo>
                <a:cubicBezTo>
                  <a:pt x="117708" y="619582"/>
                  <a:pt x="104775" y="615950"/>
                  <a:pt x="104775" y="615950"/>
                </a:cubicBezTo>
                <a:cubicBezTo>
                  <a:pt x="78344" y="622558"/>
                  <a:pt x="104476" y="614512"/>
                  <a:pt x="82550" y="625475"/>
                </a:cubicBezTo>
                <a:cubicBezTo>
                  <a:pt x="79557" y="626972"/>
                  <a:pt x="75951" y="627025"/>
                  <a:pt x="73025" y="628650"/>
                </a:cubicBezTo>
                <a:cubicBezTo>
                  <a:pt x="66354" y="632356"/>
                  <a:pt x="61548" y="640403"/>
                  <a:pt x="53975" y="641350"/>
                </a:cubicBezTo>
                <a:cubicBezTo>
                  <a:pt x="19065" y="645714"/>
                  <a:pt x="37055" y="643583"/>
                  <a:pt x="0" y="647700"/>
                </a:cubicBezTo>
                <a:cubicBezTo>
                  <a:pt x="1058" y="651933"/>
                  <a:pt x="-898" y="658834"/>
                  <a:pt x="3175" y="660400"/>
                </a:cubicBezTo>
                <a:cubicBezTo>
                  <a:pt x="15070" y="664975"/>
                  <a:pt x="28643" y="661891"/>
                  <a:pt x="41275" y="663575"/>
                </a:cubicBezTo>
                <a:cubicBezTo>
                  <a:pt x="48479" y="664536"/>
                  <a:pt x="54789" y="668794"/>
                  <a:pt x="60325" y="673100"/>
                </a:cubicBezTo>
                <a:cubicBezTo>
                  <a:pt x="66850" y="678175"/>
                  <a:pt x="73025" y="683683"/>
                  <a:pt x="79375" y="688975"/>
                </a:cubicBezTo>
                <a:cubicBezTo>
                  <a:pt x="80433" y="692150"/>
                  <a:pt x="81053" y="695507"/>
                  <a:pt x="82550" y="698500"/>
                </a:cubicBezTo>
                <a:cubicBezTo>
                  <a:pt x="84257" y="701913"/>
                  <a:pt x="88555" y="704225"/>
                  <a:pt x="88900" y="708025"/>
                </a:cubicBezTo>
                <a:cubicBezTo>
                  <a:pt x="89673" y="716523"/>
                  <a:pt x="86783" y="724958"/>
                  <a:pt x="85725" y="733425"/>
                </a:cubicBezTo>
                <a:cubicBezTo>
                  <a:pt x="77258" y="732367"/>
                  <a:pt x="67784" y="734394"/>
                  <a:pt x="60325" y="730250"/>
                </a:cubicBezTo>
                <a:cubicBezTo>
                  <a:pt x="56511" y="728131"/>
                  <a:pt x="58349" y="721746"/>
                  <a:pt x="57150" y="717550"/>
                </a:cubicBezTo>
                <a:cubicBezTo>
                  <a:pt x="56231" y="714332"/>
                  <a:pt x="56066" y="710638"/>
                  <a:pt x="53975" y="708025"/>
                </a:cubicBezTo>
                <a:cubicBezTo>
                  <a:pt x="49499" y="702430"/>
                  <a:pt x="41200" y="700592"/>
                  <a:pt x="34925" y="698500"/>
                </a:cubicBezTo>
                <a:lnTo>
                  <a:pt x="9525" y="701675"/>
                </a:lnTo>
                <a:cubicBezTo>
                  <a:pt x="3932" y="706647"/>
                  <a:pt x="6350" y="716416"/>
                  <a:pt x="6350" y="723900"/>
                </a:cubicBezTo>
                <a:cubicBezTo>
                  <a:pt x="6350" y="753870"/>
                  <a:pt x="2983" y="748114"/>
                  <a:pt x="19050" y="758825"/>
                </a:cubicBezTo>
                <a:cubicBezTo>
                  <a:pt x="22232" y="768371"/>
                  <a:pt x="21736" y="769669"/>
                  <a:pt x="28575" y="777875"/>
                </a:cubicBezTo>
                <a:cubicBezTo>
                  <a:pt x="31450" y="781324"/>
                  <a:pt x="34201" y="785172"/>
                  <a:pt x="38100" y="787400"/>
                </a:cubicBezTo>
                <a:cubicBezTo>
                  <a:pt x="41889" y="789565"/>
                  <a:pt x="46567" y="789517"/>
                  <a:pt x="50800" y="790575"/>
                </a:cubicBezTo>
                <a:cubicBezTo>
                  <a:pt x="56092" y="789517"/>
                  <a:pt x="63998" y="792085"/>
                  <a:pt x="66675" y="787400"/>
                </a:cubicBezTo>
                <a:cubicBezTo>
                  <a:pt x="75066" y="772715"/>
                  <a:pt x="50916" y="759961"/>
                  <a:pt x="73025" y="774700"/>
                </a:cubicBezTo>
                <a:cubicBezTo>
                  <a:pt x="74800" y="781799"/>
                  <a:pt x="79458" y="801812"/>
                  <a:pt x="82550" y="806450"/>
                </a:cubicBezTo>
                <a:lnTo>
                  <a:pt x="88900" y="815975"/>
                </a:lnTo>
                <a:cubicBezTo>
                  <a:pt x="89958" y="820208"/>
                  <a:pt x="89202" y="825391"/>
                  <a:pt x="92075" y="828675"/>
                </a:cubicBezTo>
                <a:cubicBezTo>
                  <a:pt x="106626" y="845305"/>
                  <a:pt x="119203" y="842273"/>
                  <a:pt x="139700" y="844550"/>
                </a:cubicBezTo>
                <a:cubicBezTo>
                  <a:pt x="143933" y="846667"/>
                  <a:pt x="148291" y="848552"/>
                  <a:pt x="152400" y="850900"/>
                </a:cubicBezTo>
                <a:cubicBezTo>
                  <a:pt x="155713" y="852793"/>
                  <a:pt x="158418" y="855747"/>
                  <a:pt x="161925" y="857250"/>
                </a:cubicBezTo>
                <a:cubicBezTo>
                  <a:pt x="165936" y="858969"/>
                  <a:pt x="170392" y="859367"/>
                  <a:pt x="174625" y="860425"/>
                </a:cubicBezTo>
                <a:cubicBezTo>
                  <a:pt x="177800" y="862542"/>
                  <a:pt x="184150" y="862959"/>
                  <a:pt x="184150" y="866775"/>
                </a:cubicBezTo>
                <a:cubicBezTo>
                  <a:pt x="184150" y="870591"/>
                  <a:pt x="178198" y="871785"/>
                  <a:pt x="174625" y="873125"/>
                </a:cubicBezTo>
                <a:cubicBezTo>
                  <a:pt x="169572" y="875020"/>
                  <a:pt x="164042" y="875242"/>
                  <a:pt x="158750" y="876300"/>
                </a:cubicBezTo>
                <a:cubicBezTo>
                  <a:pt x="159808" y="892175"/>
                  <a:pt x="160168" y="908112"/>
                  <a:pt x="161925" y="923925"/>
                </a:cubicBezTo>
                <a:cubicBezTo>
                  <a:pt x="162295" y="927251"/>
                  <a:pt x="162107" y="931953"/>
                  <a:pt x="165100" y="933450"/>
                </a:cubicBezTo>
                <a:cubicBezTo>
                  <a:pt x="168093" y="934947"/>
                  <a:pt x="171450" y="931333"/>
                  <a:pt x="174625" y="930275"/>
                </a:cubicBezTo>
                <a:cubicBezTo>
                  <a:pt x="175683" y="927100"/>
                  <a:pt x="175077" y="922695"/>
                  <a:pt x="177800" y="920750"/>
                </a:cubicBezTo>
                <a:cubicBezTo>
                  <a:pt x="183247" y="916859"/>
                  <a:pt x="190500" y="916517"/>
                  <a:pt x="196850" y="914400"/>
                </a:cubicBezTo>
                <a:cubicBezTo>
                  <a:pt x="209995" y="910018"/>
                  <a:pt x="203590" y="913081"/>
                  <a:pt x="215900" y="904875"/>
                </a:cubicBezTo>
                <a:cubicBezTo>
                  <a:pt x="218017" y="908050"/>
                  <a:pt x="220700" y="910913"/>
                  <a:pt x="222250" y="914400"/>
                </a:cubicBezTo>
                <a:cubicBezTo>
                  <a:pt x="225680" y="922118"/>
                  <a:pt x="230968" y="949056"/>
                  <a:pt x="241300" y="952500"/>
                </a:cubicBezTo>
                <a:lnTo>
                  <a:pt x="250825" y="955675"/>
                </a:lnTo>
                <a:cubicBezTo>
                  <a:pt x="263220" y="974268"/>
                  <a:pt x="254000" y="955851"/>
                  <a:pt x="254000" y="987425"/>
                </a:cubicBezTo>
                <a:cubicBezTo>
                  <a:pt x="254000" y="998061"/>
                  <a:pt x="254047" y="1009009"/>
                  <a:pt x="257175" y="1019175"/>
                </a:cubicBezTo>
                <a:cubicBezTo>
                  <a:pt x="258495" y="1023467"/>
                  <a:pt x="263825" y="1025251"/>
                  <a:pt x="266700" y="1028700"/>
                </a:cubicBezTo>
                <a:cubicBezTo>
                  <a:pt x="277747" y="1041957"/>
                  <a:pt x="266938" y="1036188"/>
                  <a:pt x="282575" y="1041400"/>
                </a:cubicBezTo>
                <a:cubicBezTo>
                  <a:pt x="284692" y="1044575"/>
                  <a:pt x="286227" y="1048227"/>
                  <a:pt x="288925" y="1050925"/>
                </a:cubicBezTo>
                <a:cubicBezTo>
                  <a:pt x="291623" y="1053623"/>
                  <a:pt x="297702" y="1053533"/>
                  <a:pt x="298450" y="1057275"/>
                </a:cubicBezTo>
                <a:cubicBezTo>
                  <a:pt x="299695" y="1063500"/>
                  <a:pt x="285563" y="1071158"/>
                  <a:pt x="282575" y="1073150"/>
                </a:cubicBezTo>
                <a:cubicBezTo>
                  <a:pt x="278342" y="1079500"/>
                  <a:pt x="268796" y="1084645"/>
                  <a:pt x="269875" y="1092200"/>
                </a:cubicBezTo>
                <a:cubicBezTo>
                  <a:pt x="270244" y="1094783"/>
                  <a:pt x="273231" y="1121137"/>
                  <a:pt x="276225" y="1127125"/>
                </a:cubicBezTo>
                <a:cubicBezTo>
                  <a:pt x="279638" y="1133951"/>
                  <a:pt x="281685" y="1143762"/>
                  <a:pt x="288925" y="1146175"/>
                </a:cubicBezTo>
                <a:lnTo>
                  <a:pt x="298450" y="1149350"/>
                </a:lnTo>
                <a:cubicBezTo>
                  <a:pt x="305858" y="1171575"/>
                  <a:pt x="298450" y="1166283"/>
                  <a:pt x="314325" y="1171575"/>
                </a:cubicBezTo>
                <a:cubicBezTo>
                  <a:pt x="316442" y="1174750"/>
                  <a:pt x="317977" y="1178402"/>
                  <a:pt x="320675" y="1181100"/>
                </a:cubicBezTo>
                <a:cubicBezTo>
                  <a:pt x="323373" y="1183798"/>
                  <a:pt x="327687" y="1184578"/>
                  <a:pt x="330200" y="1187450"/>
                </a:cubicBezTo>
                <a:cubicBezTo>
                  <a:pt x="348698" y="1208590"/>
                  <a:pt x="333932" y="1204391"/>
                  <a:pt x="352425" y="1209675"/>
                </a:cubicBezTo>
                <a:cubicBezTo>
                  <a:pt x="356621" y="1210874"/>
                  <a:pt x="360892" y="1211792"/>
                  <a:pt x="365125" y="1212850"/>
                </a:cubicBezTo>
                <a:cubicBezTo>
                  <a:pt x="357568" y="1235520"/>
                  <a:pt x="362488" y="1226331"/>
                  <a:pt x="352425" y="1241425"/>
                </a:cubicBezTo>
                <a:cubicBezTo>
                  <a:pt x="351367" y="1261533"/>
                  <a:pt x="351073" y="1281697"/>
                  <a:pt x="349250" y="1301750"/>
                </a:cubicBezTo>
                <a:cubicBezTo>
                  <a:pt x="348947" y="1305083"/>
                  <a:pt x="346801" y="1308008"/>
                  <a:pt x="346075" y="1311275"/>
                </a:cubicBezTo>
                <a:cubicBezTo>
                  <a:pt x="344678" y="1317559"/>
                  <a:pt x="347982" y="1326373"/>
                  <a:pt x="342900" y="1330325"/>
                </a:cubicBezTo>
                <a:cubicBezTo>
                  <a:pt x="336165" y="1335563"/>
                  <a:pt x="325967" y="1332442"/>
                  <a:pt x="317500" y="1333500"/>
                </a:cubicBezTo>
                <a:cubicBezTo>
                  <a:pt x="318558" y="1337733"/>
                  <a:pt x="319728" y="1341940"/>
                  <a:pt x="320675" y="1346200"/>
                </a:cubicBezTo>
                <a:cubicBezTo>
                  <a:pt x="321846" y="1351468"/>
                  <a:pt x="321437" y="1357248"/>
                  <a:pt x="323850" y="1362075"/>
                </a:cubicBezTo>
                <a:cubicBezTo>
                  <a:pt x="325858" y="1366091"/>
                  <a:pt x="330200" y="1368425"/>
                  <a:pt x="333375" y="1371600"/>
                </a:cubicBezTo>
                <a:cubicBezTo>
                  <a:pt x="340525" y="1393050"/>
                  <a:pt x="330609" y="1369800"/>
                  <a:pt x="346075" y="1387475"/>
                </a:cubicBezTo>
                <a:cubicBezTo>
                  <a:pt x="367244" y="1411668"/>
                  <a:pt x="347913" y="1403809"/>
                  <a:pt x="371475" y="1409700"/>
                </a:cubicBezTo>
                <a:cubicBezTo>
                  <a:pt x="369547" y="1425123"/>
                  <a:pt x="368761" y="1436430"/>
                  <a:pt x="365125" y="1450975"/>
                </a:cubicBezTo>
                <a:cubicBezTo>
                  <a:pt x="364313" y="1454222"/>
                  <a:pt x="363008" y="1457325"/>
                  <a:pt x="361950" y="1460500"/>
                </a:cubicBezTo>
                <a:cubicBezTo>
                  <a:pt x="334305" y="1451285"/>
                  <a:pt x="357872" y="1462334"/>
                  <a:pt x="346075" y="1403350"/>
                </a:cubicBezTo>
                <a:cubicBezTo>
                  <a:pt x="344447" y="1395209"/>
                  <a:pt x="336062" y="1391383"/>
                  <a:pt x="330200" y="1387475"/>
                </a:cubicBezTo>
                <a:cubicBezTo>
                  <a:pt x="328083" y="1391708"/>
                  <a:pt x="327197" y="1396828"/>
                  <a:pt x="323850" y="1400175"/>
                </a:cubicBezTo>
                <a:cubicBezTo>
                  <a:pt x="321483" y="1402542"/>
                  <a:pt x="315822" y="1400357"/>
                  <a:pt x="314325" y="1403350"/>
                </a:cubicBezTo>
                <a:cubicBezTo>
                  <a:pt x="310978" y="1410043"/>
                  <a:pt x="312618" y="1418237"/>
                  <a:pt x="311150" y="1425575"/>
                </a:cubicBezTo>
                <a:cubicBezTo>
                  <a:pt x="308490" y="1438876"/>
                  <a:pt x="307869" y="1432138"/>
                  <a:pt x="301625" y="1444625"/>
                </a:cubicBezTo>
                <a:cubicBezTo>
                  <a:pt x="300128" y="1447618"/>
                  <a:pt x="299176" y="1450883"/>
                  <a:pt x="298450" y="1454150"/>
                </a:cubicBezTo>
                <a:cubicBezTo>
                  <a:pt x="296499" y="1462930"/>
                  <a:pt x="296388" y="1474148"/>
                  <a:pt x="292100" y="1482725"/>
                </a:cubicBezTo>
                <a:cubicBezTo>
                  <a:pt x="290393" y="1486138"/>
                  <a:pt x="288730" y="1489866"/>
                  <a:pt x="285750" y="1492250"/>
                </a:cubicBezTo>
                <a:cubicBezTo>
                  <a:pt x="283137" y="1494341"/>
                  <a:pt x="279400" y="1494367"/>
                  <a:pt x="276225" y="1495425"/>
                </a:cubicBezTo>
                <a:cubicBezTo>
                  <a:pt x="274108" y="1498600"/>
                  <a:pt x="270147" y="1501144"/>
                  <a:pt x="269875" y="1504950"/>
                </a:cubicBezTo>
                <a:cubicBezTo>
                  <a:pt x="269042" y="1516610"/>
                  <a:pt x="269752" y="1528660"/>
                  <a:pt x="273050" y="1539875"/>
                </a:cubicBezTo>
                <a:cubicBezTo>
                  <a:pt x="275203" y="1547197"/>
                  <a:pt x="283337" y="1551685"/>
                  <a:pt x="285750" y="1558925"/>
                </a:cubicBezTo>
                <a:lnTo>
                  <a:pt x="288925" y="1568450"/>
                </a:lnTo>
                <a:cubicBezTo>
                  <a:pt x="274108" y="1569508"/>
                  <a:pt x="254979" y="1561121"/>
                  <a:pt x="244475" y="1571625"/>
                </a:cubicBezTo>
                <a:cubicBezTo>
                  <a:pt x="233971" y="1582129"/>
                  <a:pt x="244903" y="1601664"/>
                  <a:pt x="241300" y="1616075"/>
                </a:cubicBezTo>
                <a:cubicBezTo>
                  <a:pt x="240375" y="1619777"/>
                  <a:pt x="234950" y="1620308"/>
                  <a:pt x="231775" y="1622425"/>
                </a:cubicBezTo>
                <a:cubicBezTo>
                  <a:pt x="229658" y="1625600"/>
                  <a:pt x="226283" y="1628232"/>
                  <a:pt x="225425" y="1631950"/>
                </a:cubicBezTo>
                <a:cubicBezTo>
                  <a:pt x="223033" y="1642314"/>
                  <a:pt x="226651" y="1654017"/>
                  <a:pt x="222250" y="1663700"/>
                </a:cubicBezTo>
                <a:cubicBezTo>
                  <a:pt x="220444" y="1667672"/>
                  <a:pt x="213783" y="1665817"/>
                  <a:pt x="209550" y="1666875"/>
                </a:cubicBezTo>
                <a:cubicBezTo>
                  <a:pt x="208492" y="1670050"/>
                  <a:pt x="206884" y="1673092"/>
                  <a:pt x="206375" y="1676400"/>
                </a:cubicBezTo>
                <a:cubicBezTo>
                  <a:pt x="204758" y="1686912"/>
                  <a:pt x="206563" y="1698060"/>
                  <a:pt x="203200" y="1708150"/>
                </a:cubicBezTo>
                <a:cubicBezTo>
                  <a:pt x="201993" y="1711770"/>
                  <a:pt x="197261" y="1713196"/>
                  <a:pt x="193675" y="1714500"/>
                </a:cubicBezTo>
                <a:cubicBezTo>
                  <a:pt x="185473" y="1717482"/>
                  <a:pt x="168275" y="1720850"/>
                  <a:pt x="168275" y="1720850"/>
                </a:cubicBezTo>
                <a:cubicBezTo>
                  <a:pt x="150666" y="1747264"/>
                  <a:pt x="176992" y="1704699"/>
                  <a:pt x="158750" y="1755775"/>
                </a:cubicBezTo>
                <a:cubicBezTo>
                  <a:pt x="156183" y="1762962"/>
                  <a:pt x="150283" y="1768475"/>
                  <a:pt x="146050" y="1774825"/>
                </a:cubicBezTo>
                <a:lnTo>
                  <a:pt x="139700" y="1784350"/>
                </a:lnTo>
                <a:cubicBezTo>
                  <a:pt x="163548" y="1790312"/>
                  <a:pt x="149945" y="1782678"/>
                  <a:pt x="155575" y="1819275"/>
                </a:cubicBezTo>
                <a:cubicBezTo>
                  <a:pt x="156514" y="1825379"/>
                  <a:pt x="160819" y="1834044"/>
                  <a:pt x="165100" y="1838325"/>
                </a:cubicBezTo>
                <a:cubicBezTo>
                  <a:pt x="167798" y="1841023"/>
                  <a:pt x="171212" y="1842968"/>
                  <a:pt x="174625" y="1844675"/>
                </a:cubicBezTo>
                <a:cubicBezTo>
                  <a:pt x="177618" y="1846172"/>
                  <a:pt x="180975" y="1846792"/>
                  <a:pt x="184150" y="1847850"/>
                </a:cubicBezTo>
                <a:cubicBezTo>
                  <a:pt x="186267" y="1854200"/>
                  <a:pt x="184150" y="1869017"/>
                  <a:pt x="190500" y="1866900"/>
                </a:cubicBezTo>
                <a:cubicBezTo>
                  <a:pt x="193675" y="1865842"/>
                  <a:pt x="197099" y="1865350"/>
                  <a:pt x="200025" y="1863725"/>
                </a:cubicBezTo>
                <a:cubicBezTo>
                  <a:pt x="232777" y="1845529"/>
                  <a:pt x="207047" y="1855034"/>
                  <a:pt x="228600" y="1847850"/>
                </a:cubicBezTo>
                <a:cubicBezTo>
                  <a:pt x="239183" y="1831975"/>
                  <a:pt x="231775" y="1840442"/>
                  <a:pt x="254000" y="1825625"/>
                </a:cubicBezTo>
                <a:lnTo>
                  <a:pt x="263525" y="1819275"/>
                </a:lnTo>
                <a:cubicBezTo>
                  <a:pt x="266700" y="1817158"/>
                  <a:pt x="269430" y="1814132"/>
                  <a:pt x="273050" y="1812925"/>
                </a:cubicBezTo>
                <a:cubicBezTo>
                  <a:pt x="276225" y="1811867"/>
                  <a:pt x="279582" y="1811247"/>
                  <a:pt x="282575" y="1809750"/>
                </a:cubicBezTo>
                <a:cubicBezTo>
                  <a:pt x="285988" y="1808043"/>
                  <a:pt x="288613" y="1804950"/>
                  <a:pt x="292100" y="1803400"/>
                </a:cubicBezTo>
                <a:cubicBezTo>
                  <a:pt x="298217" y="1800682"/>
                  <a:pt x="304800" y="1799167"/>
                  <a:pt x="311150" y="1797050"/>
                </a:cubicBezTo>
                <a:cubicBezTo>
                  <a:pt x="314325" y="1795992"/>
                  <a:pt x="317890" y="1795731"/>
                  <a:pt x="320675" y="1793875"/>
                </a:cubicBezTo>
                <a:cubicBezTo>
                  <a:pt x="342510" y="1779319"/>
                  <a:pt x="332485" y="1783588"/>
                  <a:pt x="349250" y="1778000"/>
                </a:cubicBezTo>
                <a:cubicBezTo>
                  <a:pt x="351367" y="1773767"/>
                  <a:pt x="353736" y="1769650"/>
                  <a:pt x="355600" y="1765300"/>
                </a:cubicBezTo>
                <a:cubicBezTo>
                  <a:pt x="356918" y="1762224"/>
                  <a:pt x="356408" y="1758142"/>
                  <a:pt x="358775" y="1755775"/>
                </a:cubicBezTo>
                <a:cubicBezTo>
                  <a:pt x="369692" y="1744858"/>
                  <a:pt x="375372" y="1743893"/>
                  <a:pt x="387350" y="1739900"/>
                </a:cubicBezTo>
                <a:cubicBezTo>
                  <a:pt x="400973" y="1712654"/>
                  <a:pt x="385274" y="1738801"/>
                  <a:pt x="403225" y="1720850"/>
                </a:cubicBezTo>
                <a:cubicBezTo>
                  <a:pt x="405923" y="1718152"/>
                  <a:pt x="406877" y="1714023"/>
                  <a:pt x="409575" y="1711325"/>
                </a:cubicBezTo>
                <a:cubicBezTo>
                  <a:pt x="415730" y="1705170"/>
                  <a:pt x="420878" y="1704382"/>
                  <a:pt x="428625" y="1701800"/>
                </a:cubicBezTo>
                <a:cubicBezTo>
                  <a:pt x="430742" y="1697567"/>
                  <a:pt x="431628" y="1692447"/>
                  <a:pt x="434975" y="1689100"/>
                </a:cubicBezTo>
                <a:cubicBezTo>
                  <a:pt x="437342" y="1686733"/>
                  <a:pt x="441574" y="1687550"/>
                  <a:pt x="444500" y="1685925"/>
                </a:cubicBezTo>
                <a:cubicBezTo>
                  <a:pt x="451171" y="1682219"/>
                  <a:pt x="457200" y="1677458"/>
                  <a:pt x="463550" y="1673225"/>
                </a:cubicBezTo>
                <a:lnTo>
                  <a:pt x="473075" y="1666875"/>
                </a:lnTo>
                <a:cubicBezTo>
                  <a:pt x="475192" y="1663700"/>
                  <a:pt x="476727" y="1660048"/>
                  <a:pt x="479425" y="1657350"/>
                </a:cubicBezTo>
                <a:cubicBezTo>
                  <a:pt x="482123" y="1654652"/>
                  <a:pt x="486437" y="1653872"/>
                  <a:pt x="488950" y="1651000"/>
                </a:cubicBezTo>
                <a:cubicBezTo>
                  <a:pt x="493976" y="1645257"/>
                  <a:pt x="497417" y="1638300"/>
                  <a:pt x="501650" y="1631950"/>
                </a:cubicBezTo>
                <a:cubicBezTo>
                  <a:pt x="503767" y="1628775"/>
                  <a:pt x="506793" y="1626045"/>
                  <a:pt x="508000" y="1622425"/>
                </a:cubicBezTo>
                <a:cubicBezTo>
                  <a:pt x="513588" y="1605660"/>
                  <a:pt x="509319" y="1615685"/>
                  <a:pt x="523875" y="1593850"/>
                </a:cubicBezTo>
                <a:cubicBezTo>
                  <a:pt x="525992" y="1590675"/>
                  <a:pt x="529018" y="1587945"/>
                  <a:pt x="530225" y="1584325"/>
                </a:cubicBezTo>
                <a:cubicBezTo>
                  <a:pt x="533534" y="1574399"/>
                  <a:pt x="536742" y="1561988"/>
                  <a:pt x="546100" y="1555750"/>
                </a:cubicBezTo>
                <a:cubicBezTo>
                  <a:pt x="549275" y="1553633"/>
                  <a:pt x="552694" y="1551843"/>
                  <a:pt x="555625" y="1549400"/>
                </a:cubicBezTo>
                <a:cubicBezTo>
                  <a:pt x="580071" y="1529028"/>
                  <a:pt x="551026" y="1549291"/>
                  <a:pt x="574675" y="1533525"/>
                </a:cubicBezTo>
                <a:cubicBezTo>
                  <a:pt x="576792" y="1530350"/>
                  <a:pt x="578327" y="1526698"/>
                  <a:pt x="581025" y="1524000"/>
                </a:cubicBezTo>
                <a:cubicBezTo>
                  <a:pt x="583723" y="1521302"/>
                  <a:pt x="588433" y="1520825"/>
                  <a:pt x="590550" y="1517650"/>
                </a:cubicBezTo>
                <a:cubicBezTo>
                  <a:pt x="592971" y="1514019"/>
                  <a:pt x="592006" y="1508961"/>
                  <a:pt x="593725" y="1504950"/>
                </a:cubicBezTo>
                <a:cubicBezTo>
                  <a:pt x="595228" y="1501443"/>
                  <a:pt x="598368" y="1498838"/>
                  <a:pt x="600075" y="1495425"/>
                </a:cubicBezTo>
                <a:cubicBezTo>
                  <a:pt x="601572" y="1492432"/>
                  <a:pt x="601625" y="1488826"/>
                  <a:pt x="603250" y="1485900"/>
                </a:cubicBezTo>
                <a:cubicBezTo>
                  <a:pt x="606956" y="1479229"/>
                  <a:pt x="613537" y="1474090"/>
                  <a:pt x="615950" y="1466850"/>
                </a:cubicBezTo>
                <a:cubicBezTo>
                  <a:pt x="617008" y="1463675"/>
                  <a:pt x="617500" y="1460251"/>
                  <a:pt x="619125" y="1457325"/>
                </a:cubicBezTo>
                <a:cubicBezTo>
                  <a:pt x="622831" y="1450654"/>
                  <a:pt x="629412" y="1445515"/>
                  <a:pt x="631825" y="1438275"/>
                </a:cubicBezTo>
                <a:cubicBezTo>
                  <a:pt x="632883" y="1435100"/>
                  <a:pt x="632633" y="1431117"/>
                  <a:pt x="635000" y="1428750"/>
                </a:cubicBezTo>
                <a:cubicBezTo>
                  <a:pt x="637367" y="1426383"/>
                  <a:pt x="641350" y="1426633"/>
                  <a:pt x="644525" y="1425575"/>
                </a:cubicBezTo>
                <a:cubicBezTo>
                  <a:pt x="646642" y="1422400"/>
                  <a:pt x="649168" y="1419463"/>
                  <a:pt x="650875" y="1416050"/>
                </a:cubicBezTo>
                <a:cubicBezTo>
                  <a:pt x="652372" y="1413057"/>
                  <a:pt x="652194" y="1409310"/>
                  <a:pt x="654050" y="1406525"/>
                </a:cubicBezTo>
                <a:cubicBezTo>
                  <a:pt x="656541" y="1402789"/>
                  <a:pt x="660700" y="1400449"/>
                  <a:pt x="663575" y="1397000"/>
                </a:cubicBezTo>
                <a:cubicBezTo>
                  <a:pt x="674949" y="1383351"/>
                  <a:pt x="665940" y="1392269"/>
                  <a:pt x="673100" y="1377950"/>
                </a:cubicBezTo>
                <a:cubicBezTo>
                  <a:pt x="674807" y="1374537"/>
                  <a:pt x="677900" y="1371912"/>
                  <a:pt x="679450" y="1368425"/>
                </a:cubicBezTo>
                <a:cubicBezTo>
                  <a:pt x="682168" y="1362308"/>
                  <a:pt x="683683" y="1355725"/>
                  <a:pt x="685800" y="1349375"/>
                </a:cubicBezTo>
                <a:lnTo>
                  <a:pt x="695325" y="1320800"/>
                </a:lnTo>
                <a:lnTo>
                  <a:pt x="698500" y="1311275"/>
                </a:lnTo>
                <a:cubicBezTo>
                  <a:pt x="699558" y="1308100"/>
                  <a:pt x="699819" y="1304535"/>
                  <a:pt x="701675" y="1301750"/>
                </a:cubicBezTo>
                <a:lnTo>
                  <a:pt x="708025" y="1292225"/>
                </a:lnTo>
                <a:cubicBezTo>
                  <a:pt x="710142" y="1283758"/>
                  <a:pt x="711615" y="1275104"/>
                  <a:pt x="714375" y="1266825"/>
                </a:cubicBezTo>
                <a:cubicBezTo>
                  <a:pt x="715433" y="1263650"/>
                  <a:pt x="716053" y="1260293"/>
                  <a:pt x="717550" y="1257300"/>
                </a:cubicBezTo>
                <a:cubicBezTo>
                  <a:pt x="719257" y="1253887"/>
                  <a:pt x="722193" y="1251188"/>
                  <a:pt x="723900" y="1247775"/>
                </a:cubicBezTo>
                <a:cubicBezTo>
                  <a:pt x="729725" y="1236125"/>
                  <a:pt x="723058" y="1237753"/>
                  <a:pt x="736600" y="1228725"/>
                </a:cubicBezTo>
                <a:cubicBezTo>
                  <a:pt x="740784" y="1225936"/>
                  <a:pt x="759710" y="1222833"/>
                  <a:pt x="762000" y="1222375"/>
                </a:cubicBezTo>
                <a:cubicBezTo>
                  <a:pt x="804945" y="1223807"/>
                  <a:pt x="839885" y="1221527"/>
                  <a:pt x="879475" y="1228725"/>
                </a:cubicBezTo>
                <a:cubicBezTo>
                  <a:pt x="883768" y="1229506"/>
                  <a:pt x="887942" y="1230842"/>
                  <a:pt x="892175" y="1231900"/>
                </a:cubicBezTo>
                <a:cubicBezTo>
                  <a:pt x="917575" y="1248833"/>
                  <a:pt x="886883" y="1226608"/>
                  <a:pt x="908050" y="1247775"/>
                </a:cubicBezTo>
                <a:cubicBezTo>
                  <a:pt x="910748" y="1250473"/>
                  <a:pt x="914644" y="1251682"/>
                  <a:pt x="917575" y="1254125"/>
                </a:cubicBezTo>
                <a:cubicBezTo>
                  <a:pt x="921024" y="1257000"/>
                  <a:pt x="923556" y="1260893"/>
                  <a:pt x="927100" y="1263650"/>
                </a:cubicBezTo>
                <a:cubicBezTo>
                  <a:pt x="933124" y="1268335"/>
                  <a:pt x="946150" y="1276350"/>
                  <a:pt x="946150" y="1276350"/>
                </a:cubicBezTo>
                <a:cubicBezTo>
                  <a:pt x="963083" y="1301750"/>
                  <a:pt x="940858" y="1271058"/>
                  <a:pt x="962025" y="1292225"/>
                </a:cubicBezTo>
                <a:cubicBezTo>
                  <a:pt x="964723" y="1294923"/>
                  <a:pt x="965677" y="1299052"/>
                  <a:pt x="968375" y="1301750"/>
                </a:cubicBezTo>
                <a:cubicBezTo>
                  <a:pt x="971073" y="1304448"/>
                  <a:pt x="974969" y="1305657"/>
                  <a:pt x="977900" y="1308100"/>
                </a:cubicBezTo>
                <a:cubicBezTo>
                  <a:pt x="994114" y="1321611"/>
                  <a:pt x="979567" y="1315661"/>
                  <a:pt x="1000125" y="1320800"/>
                </a:cubicBezTo>
                <a:lnTo>
                  <a:pt x="1012825" y="1339850"/>
                </a:lnTo>
                <a:cubicBezTo>
                  <a:pt x="1014942" y="1343025"/>
                  <a:pt x="1017968" y="1345755"/>
                  <a:pt x="1019175" y="1349375"/>
                </a:cubicBezTo>
                <a:cubicBezTo>
                  <a:pt x="1021267" y="1355650"/>
                  <a:pt x="1023105" y="1363949"/>
                  <a:pt x="1028700" y="1368425"/>
                </a:cubicBezTo>
                <a:cubicBezTo>
                  <a:pt x="1031313" y="1370516"/>
                  <a:pt x="1035050" y="1370542"/>
                  <a:pt x="1038225" y="1371600"/>
                </a:cubicBezTo>
                <a:cubicBezTo>
                  <a:pt x="1056423" y="1398897"/>
                  <a:pt x="1032192" y="1366773"/>
                  <a:pt x="1054100" y="1384300"/>
                </a:cubicBezTo>
                <a:cubicBezTo>
                  <a:pt x="1057080" y="1386684"/>
                  <a:pt x="1058333" y="1390650"/>
                  <a:pt x="1060450" y="1393825"/>
                </a:cubicBezTo>
                <a:cubicBezTo>
                  <a:pt x="1083733" y="1392767"/>
                  <a:pt x="1107310" y="1394482"/>
                  <a:pt x="1130300" y="1390650"/>
                </a:cubicBezTo>
                <a:cubicBezTo>
                  <a:pt x="1134064" y="1390023"/>
                  <a:pt x="1133952" y="1383823"/>
                  <a:pt x="1136650" y="1381125"/>
                </a:cubicBezTo>
                <a:cubicBezTo>
                  <a:pt x="1139348" y="1378427"/>
                  <a:pt x="1143000" y="1376892"/>
                  <a:pt x="1146175" y="1374775"/>
                </a:cubicBezTo>
                <a:cubicBezTo>
                  <a:pt x="1148292" y="1371600"/>
                  <a:pt x="1149212" y="1367143"/>
                  <a:pt x="1152525" y="1365250"/>
                </a:cubicBezTo>
                <a:cubicBezTo>
                  <a:pt x="1157210" y="1362573"/>
                  <a:pt x="1163165" y="1363384"/>
                  <a:pt x="1168400" y="1362075"/>
                </a:cubicBezTo>
                <a:cubicBezTo>
                  <a:pt x="1171647" y="1361263"/>
                  <a:pt x="1174691" y="1359762"/>
                  <a:pt x="1177925" y="1358900"/>
                </a:cubicBezTo>
                <a:cubicBezTo>
                  <a:pt x="1220244" y="1347615"/>
                  <a:pt x="1206732" y="1350408"/>
                  <a:pt x="1244600" y="1346200"/>
                </a:cubicBezTo>
                <a:cubicBezTo>
                  <a:pt x="1247775" y="1345142"/>
                  <a:pt x="1251199" y="1344650"/>
                  <a:pt x="1254125" y="1343025"/>
                </a:cubicBezTo>
                <a:cubicBezTo>
                  <a:pt x="1260796" y="1339319"/>
                  <a:pt x="1273175" y="1330325"/>
                  <a:pt x="1273175" y="1330325"/>
                </a:cubicBezTo>
                <a:cubicBezTo>
                  <a:pt x="1275292" y="1327150"/>
                  <a:pt x="1275823" y="1321725"/>
                  <a:pt x="1279525" y="1320800"/>
                </a:cubicBezTo>
                <a:cubicBezTo>
                  <a:pt x="1292452" y="1317568"/>
                  <a:pt x="1300751" y="1326378"/>
                  <a:pt x="1311275" y="1330325"/>
                </a:cubicBezTo>
                <a:cubicBezTo>
                  <a:pt x="1315361" y="1331857"/>
                  <a:pt x="1319678" y="1332742"/>
                  <a:pt x="1323975" y="1333500"/>
                </a:cubicBezTo>
                <a:cubicBezTo>
                  <a:pt x="1337683" y="1335919"/>
                  <a:pt x="1351492" y="1337733"/>
                  <a:pt x="1365250" y="1339850"/>
                </a:cubicBezTo>
                <a:cubicBezTo>
                  <a:pt x="1367367" y="1343025"/>
                  <a:pt x="1369893" y="1345962"/>
                  <a:pt x="1371600" y="1349375"/>
                </a:cubicBezTo>
                <a:cubicBezTo>
                  <a:pt x="1375435" y="1357044"/>
                  <a:pt x="1373542" y="1362359"/>
                  <a:pt x="1381125" y="1368425"/>
                </a:cubicBezTo>
                <a:cubicBezTo>
                  <a:pt x="1383738" y="1370516"/>
                  <a:pt x="1387475" y="1370542"/>
                  <a:pt x="1390650" y="1371600"/>
                </a:cubicBezTo>
                <a:cubicBezTo>
                  <a:pt x="1402292" y="1370542"/>
                  <a:pt x="1414485" y="1372122"/>
                  <a:pt x="1425575" y="1368425"/>
                </a:cubicBezTo>
                <a:cubicBezTo>
                  <a:pt x="1428750" y="1367367"/>
                  <a:pt x="1426383" y="1361267"/>
                  <a:pt x="1428750" y="1358900"/>
                </a:cubicBezTo>
                <a:cubicBezTo>
                  <a:pt x="1431117" y="1356533"/>
                  <a:pt x="1435100" y="1356783"/>
                  <a:pt x="1438275" y="1355725"/>
                </a:cubicBezTo>
                <a:cubicBezTo>
                  <a:pt x="1440367" y="1349450"/>
                  <a:pt x="1442205" y="1341151"/>
                  <a:pt x="1447800" y="1336675"/>
                </a:cubicBezTo>
                <a:cubicBezTo>
                  <a:pt x="1450413" y="1334584"/>
                  <a:pt x="1454399" y="1335125"/>
                  <a:pt x="1457325" y="1333500"/>
                </a:cubicBezTo>
                <a:cubicBezTo>
                  <a:pt x="1463996" y="1329794"/>
                  <a:pt x="1469135" y="1323213"/>
                  <a:pt x="1476375" y="1320800"/>
                </a:cubicBezTo>
                <a:cubicBezTo>
                  <a:pt x="1479550" y="1319742"/>
                  <a:pt x="1482974" y="1319250"/>
                  <a:pt x="1485900" y="1317625"/>
                </a:cubicBezTo>
                <a:cubicBezTo>
                  <a:pt x="1492571" y="1313919"/>
                  <a:pt x="1497710" y="1307338"/>
                  <a:pt x="1504950" y="1304925"/>
                </a:cubicBezTo>
                <a:cubicBezTo>
                  <a:pt x="1508125" y="1303867"/>
                  <a:pt x="1511482" y="1303247"/>
                  <a:pt x="1514475" y="1301750"/>
                </a:cubicBezTo>
                <a:cubicBezTo>
                  <a:pt x="1523316" y="1297330"/>
                  <a:pt x="1526503" y="1292897"/>
                  <a:pt x="1533525" y="1285875"/>
                </a:cubicBezTo>
                <a:cubicBezTo>
                  <a:pt x="1534583" y="1281642"/>
                  <a:pt x="1534535" y="1276964"/>
                  <a:pt x="1536700" y="1273175"/>
                </a:cubicBezTo>
                <a:cubicBezTo>
                  <a:pt x="1541291" y="1265140"/>
                  <a:pt x="1555750" y="1254654"/>
                  <a:pt x="1565275" y="1250950"/>
                </a:cubicBezTo>
                <a:cubicBezTo>
                  <a:pt x="1574800" y="1247246"/>
                  <a:pt x="1590148" y="1251875"/>
                  <a:pt x="1593850" y="1250950"/>
                </a:cubicBezTo>
                <a:cubicBezTo>
                  <a:pt x="1621985" y="1243916"/>
                  <a:pt x="1583146" y="1241715"/>
                  <a:pt x="1635125" y="1238250"/>
                </a:cubicBezTo>
                <a:cubicBezTo>
                  <a:pt x="1637242" y="1227667"/>
                  <a:pt x="1638062" y="1216739"/>
                  <a:pt x="1641475" y="1206500"/>
                </a:cubicBezTo>
                <a:cubicBezTo>
                  <a:pt x="1645881" y="1193283"/>
                  <a:pt x="1652335" y="1175543"/>
                  <a:pt x="1654175" y="1162050"/>
                </a:cubicBezTo>
                <a:cubicBezTo>
                  <a:pt x="1657350" y="1138767"/>
                  <a:pt x="1656269" y="1114493"/>
                  <a:pt x="1663700" y="1092200"/>
                </a:cubicBezTo>
                <a:cubicBezTo>
                  <a:pt x="1671680" y="1068259"/>
                  <a:pt x="1660915" y="1097769"/>
                  <a:pt x="1673225" y="1073150"/>
                </a:cubicBezTo>
                <a:cubicBezTo>
                  <a:pt x="1674722" y="1070157"/>
                  <a:pt x="1674903" y="1066618"/>
                  <a:pt x="1676400" y="1063625"/>
                </a:cubicBezTo>
                <a:cubicBezTo>
                  <a:pt x="1678107" y="1060212"/>
                  <a:pt x="1680857" y="1057413"/>
                  <a:pt x="1682750" y="1054100"/>
                </a:cubicBezTo>
                <a:cubicBezTo>
                  <a:pt x="1696696" y="1029694"/>
                  <a:pt x="1680413" y="1052983"/>
                  <a:pt x="1698625" y="1028700"/>
                </a:cubicBezTo>
                <a:cubicBezTo>
                  <a:pt x="1701910" y="1018846"/>
                  <a:pt x="1702265" y="1016283"/>
                  <a:pt x="1708150" y="1006475"/>
                </a:cubicBezTo>
                <a:cubicBezTo>
                  <a:pt x="1712077" y="999931"/>
                  <a:pt x="1714500" y="991658"/>
                  <a:pt x="1720850" y="987425"/>
                </a:cubicBezTo>
                <a:lnTo>
                  <a:pt x="1730375" y="981075"/>
                </a:lnTo>
                <a:cubicBezTo>
                  <a:pt x="1733981" y="975667"/>
                  <a:pt x="1742312" y="962788"/>
                  <a:pt x="1746250" y="958850"/>
                </a:cubicBezTo>
                <a:cubicBezTo>
                  <a:pt x="1749992" y="955108"/>
                  <a:pt x="1754717" y="952500"/>
                  <a:pt x="1758950" y="949325"/>
                </a:cubicBezTo>
                <a:cubicBezTo>
                  <a:pt x="1757892" y="937683"/>
                  <a:pt x="1762429" y="924011"/>
                  <a:pt x="1755775" y="914400"/>
                </a:cubicBezTo>
                <a:cubicBezTo>
                  <a:pt x="1750807" y="907225"/>
                  <a:pt x="1738654" y="910810"/>
                  <a:pt x="1730375" y="908050"/>
                </a:cubicBezTo>
                <a:cubicBezTo>
                  <a:pt x="1706434" y="900070"/>
                  <a:pt x="1735944" y="910835"/>
                  <a:pt x="1711325" y="898525"/>
                </a:cubicBezTo>
                <a:cubicBezTo>
                  <a:pt x="1708332" y="897028"/>
                  <a:pt x="1704793" y="896847"/>
                  <a:pt x="1701800" y="895350"/>
                </a:cubicBezTo>
                <a:cubicBezTo>
                  <a:pt x="1691246" y="890073"/>
                  <a:pt x="1689886" y="886494"/>
                  <a:pt x="1682750" y="876300"/>
                </a:cubicBezTo>
                <a:cubicBezTo>
                  <a:pt x="1678373" y="870048"/>
                  <a:pt x="1670050" y="857250"/>
                  <a:pt x="1670050" y="857250"/>
                </a:cubicBezTo>
                <a:cubicBezTo>
                  <a:pt x="1667933" y="848783"/>
                  <a:pt x="1667938" y="839479"/>
                  <a:pt x="1663700" y="831850"/>
                </a:cubicBezTo>
                <a:cubicBezTo>
                  <a:pt x="1662075" y="828924"/>
                  <a:pt x="1655233" y="831850"/>
                  <a:pt x="1654175" y="828675"/>
                </a:cubicBezTo>
                <a:cubicBezTo>
                  <a:pt x="1653117" y="825500"/>
                  <a:pt x="1662113" y="818092"/>
                  <a:pt x="1657350" y="812800"/>
                </a:cubicBezTo>
                <a:cubicBezTo>
                  <a:pt x="1652588" y="807508"/>
                  <a:pt x="1633537" y="799571"/>
                  <a:pt x="1625600" y="796925"/>
                </a:cubicBezTo>
                <a:cubicBezTo>
                  <a:pt x="1617663" y="794279"/>
                  <a:pt x="1619779" y="795867"/>
                  <a:pt x="1609725" y="796925"/>
                </a:cubicBezTo>
                <a:cubicBezTo>
                  <a:pt x="1599671" y="797983"/>
                  <a:pt x="1590675" y="804333"/>
                  <a:pt x="1565275" y="803275"/>
                </a:cubicBezTo>
                <a:cubicBezTo>
                  <a:pt x="1569832" y="734915"/>
                  <a:pt x="1555750" y="769408"/>
                  <a:pt x="1555750" y="762000"/>
                </a:cubicBezTo>
                <a:cubicBezTo>
                  <a:pt x="1555750" y="754592"/>
                  <a:pt x="1562100" y="759883"/>
                  <a:pt x="1565275" y="758825"/>
                </a:cubicBezTo>
                <a:cubicBezTo>
                  <a:pt x="1563158" y="755650"/>
                  <a:pt x="1560428" y="752807"/>
                  <a:pt x="1558925" y="749300"/>
                </a:cubicBezTo>
                <a:cubicBezTo>
                  <a:pt x="1557206" y="745289"/>
                  <a:pt x="1556606" y="740879"/>
                  <a:pt x="1555750" y="736600"/>
                </a:cubicBezTo>
                <a:cubicBezTo>
                  <a:pt x="1554124" y="728470"/>
                  <a:pt x="1553519" y="716264"/>
                  <a:pt x="1549400" y="708025"/>
                </a:cubicBezTo>
                <a:cubicBezTo>
                  <a:pt x="1547693" y="704612"/>
                  <a:pt x="1544757" y="701913"/>
                  <a:pt x="1543050" y="698500"/>
                </a:cubicBezTo>
                <a:cubicBezTo>
                  <a:pt x="1541553" y="695507"/>
                  <a:pt x="1541372" y="691968"/>
                  <a:pt x="1539875" y="688975"/>
                </a:cubicBezTo>
                <a:cubicBezTo>
                  <a:pt x="1538168" y="685562"/>
                  <a:pt x="1535418" y="682763"/>
                  <a:pt x="1533525" y="679450"/>
                </a:cubicBezTo>
                <a:cubicBezTo>
                  <a:pt x="1531177" y="675341"/>
                  <a:pt x="1529292" y="670983"/>
                  <a:pt x="1527175" y="666750"/>
                </a:cubicBezTo>
                <a:cubicBezTo>
                  <a:pt x="1528233" y="649817"/>
                  <a:pt x="1528574" y="632823"/>
                  <a:pt x="1530350" y="615950"/>
                </a:cubicBezTo>
                <a:cubicBezTo>
                  <a:pt x="1530700" y="612622"/>
                  <a:pt x="1530912" y="608516"/>
                  <a:pt x="1533525" y="606425"/>
                </a:cubicBezTo>
                <a:cubicBezTo>
                  <a:pt x="1536932" y="603699"/>
                  <a:pt x="1541992" y="604308"/>
                  <a:pt x="1546225" y="603250"/>
                </a:cubicBezTo>
                <a:cubicBezTo>
                  <a:pt x="1548342" y="600075"/>
                  <a:pt x="1551072" y="597232"/>
                  <a:pt x="1552575" y="593725"/>
                </a:cubicBezTo>
                <a:cubicBezTo>
                  <a:pt x="1554294" y="589714"/>
                  <a:pt x="1554551" y="585221"/>
                  <a:pt x="1555750" y="581025"/>
                </a:cubicBezTo>
                <a:cubicBezTo>
                  <a:pt x="1556669" y="577807"/>
                  <a:pt x="1557867" y="574675"/>
                  <a:pt x="1558925" y="571500"/>
                </a:cubicBezTo>
                <a:cubicBezTo>
                  <a:pt x="1557867" y="564092"/>
                  <a:pt x="1559901" y="555502"/>
                  <a:pt x="1555750" y="549275"/>
                </a:cubicBezTo>
                <a:cubicBezTo>
                  <a:pt x="1551926" y="543539"/>
                  <a:pt x="1525133" y="540468"/>
                  <a:pt x="1520825" y="539750"/>
                </a:cubicBezTo>
                <a:cubicBezTo>
                  <a:pt x="1518516" y="538211"/>
                  <a:pt x="1503026" y="529648"/>
                  <a:pt x="1504950" y="523875"/>
                </a:cubicBezTo>
                <a:cubicBezTo>
                  <a:pt x="1506623" y="518855"/>
                  <a:pt x="1513417" y="517525"/>
                  <a:pt x="1517650" y="514350"/>
                </a:cubicBezTo>
                <a:cubicBezTo>
                  <a:pt x="1518708" y="511175"/>
                  <a:pt x="1518102" y="506770"/>
                  <a:pt x="1520825" y="504825"/>
                </a:cubicBezTo>
                <a:cubicBezTo>
                  <a:pt x="1526272" y="500934"/>
                  <a:pt x="1539875" y="498475"/>
                  <a:pt x="1539875" y="498475"/>
                </a:cubicBezTo>
                <a:cubicBezTo>
                  <a:pt x="1562907" y="467766"/>
                  <a:pt x="1540454" y="500492"/>
                  <a:pt x="1552575" y="476250"/>
                </a:cubicBezTo>
                <a:cubicBezTo>
                  <a:pt x="1554282" y="472837"/>
                  <a:pt x="1557218" y="470138"/>
                  <a:pt x="1558925" y="466725"/>
                </a:cubicBezTo>
                <a:cubicBezTo>
                  <a:pt x="1560422" y="463732"/>
                  <a:pt x="1561138" y="460406"/>
                  <a:pt x="1562100" y="457200"/>
                </a:cubicBezTo>
                <a:cubicBezTo>
                  <a:pt x="1564314" y="449820"/>
                  <a:pt x="1566333" y="442383"/>
                  <a:pt x="1568450" y="434975"/>
                </a:cubicBezTo>
                <a:cubicBezTo>
                  <a:pt x="1567392" y="421217"/>
                  <a:pt x="1566987" y="407392"/>
                  <a:pt x="1565275" y="393700"/>
                </a:cubicBezTo>
                <a:cubicBezTo>
                  <a:pt x="1564860" y="390379"/>
                  <a:pt x="1556870" y="392642"/>
                  <a:pt x="1562100" y="384175"/>
                </a:cubicBezTo>
                <a:cubicBezTo>
                  <a:pt x="1567330" y="375708"/>
                  <a:pt x="1604566" y="374536"/>
                  <a:pt x="1596657" y="342900"/>
                </a:cubicBezTo>
                <a:cubicBezTo>
                  <a:pt x="1632144" y="340507"/>
                  <a:pt x="1662580" y="325967"/>
                  <a:pt x="1679575" y="320675"/>
                </a:cubicBezTo>
                <a:cubicBezTo>
                  <a:pt x="1696570" y="315383"/>
                  <a:pt x="1691164" y="314880"/>
                  <a:pt x="1698625" y="311150"/>
                </a:cubicBezTo>
                <a:cubicBezTo>
                  <a:pt x="1701618" y="309653"/>
                  <a:pt x="1705016" y="309150"/>
                  <a:pt x="1708150" y="307975"/>
                </a:cubicBezTo>
                <a:cubicBezTo>
                  <a:pt x="1713486" y="305974"/>
                  <a:pt x="1718733" y="303742"/>
                  <a:pt x="1724025" y="301625"/>
                </a:cubicBezTo>
                <a:cubicBezTo>
                  <a:pt x="1726886" y="298764"/>
                  <a:pt x="1739016" y="287879"/>
                  <a:pt x="1739900" y="282575"/>
                </a:cubicBezTo>
                <a:cubicBezTo>
                  <a:pt x="1740450" y="279274"/>
                  <a:pt x="1739772" y="274435"/>
                  <a:pt x="1736725" y="273050"/>
                </a:cubicBezTo>
                <a:cubicBezTo>
                  <a:pt x="1726899" y="268584"/>
                  <a:pt x="1704975" y="266700"/>
                  <a:pt x="1704975" y="266700"/>
                </a:cubicBezTo>
                <a:cubicBezTo>
                  <a:pt x="1703917" y="262467"/>
                  <a:pt x="1702747" y="258260"/>
                  <a:pt x="1701800" y="254000"/>
                </a:cubicBezTo>
                <a:cubicBezTo>
                  <a:pt x="1700629" y="248732"/>
                  <a:pt x="1700817" y="243056"/>
                  <a:pt x="1698625" y="238125"/>
                </a:cubicBezTo>
                <a:cubicBezTo>
                  <a:pt x="1696476" y="233289"/>
                  <a:pt x="1692176" y="229731"/>
                  <a:pt x="1689100" y="225425"/>
                </a:cubicBezTo>
                <a:cubicBezTo>
                  <a:pt x="1686882" y="222320"/>
                  <a:pt x="1684867" y="219075"/>
                  <a:pt x="1682750" y="215900"/>
                </a:cubicBezTo>
                <a:cubicBezTo>
                  <a:pt x="1683808" y="204258"/>
                  <a:pt x="1705542" y="187854"/>
                  <a:pt x="1713984" y="184150"/>
                </a:cubicBezTo>
                <a:cubicBezTo>
                  <a:pt x="1722426" y="180446"/>
                  <a:pt x="1725958" y="195792"/>
                  <a:pt x="1733403" y="193675"/>
                </a:cubicBezTo>
                <a:cubicBezTo>
                  <a:pt x="1740848" y="191558"/>
                  <a:pt x="1744897" y="172508"/>
                  <a:pt x="1758655" y="171450"/>
                </a:cubicBezTo>
                <a:cubicBezTo>
                  <a:pt x="1752910" y="148471"/>
                  <a:pt x="1759959" y="138642"/>
                  <a:pt x="1758950" y="127000"/>
                </a:cubicBezTo>
                <a:cubicBezTo>
                  <a:pt x="1757941" y="115358"/>
                  <a:pt x="1750798" y="107007"/>
                  <a:pt x="1752600" y="101600"/>
                </a:cubicBezTo>
                <a:cubicBezTo>
                  <a:pt x="1753980" y="97460"/>
                  <a:pt x="1754056" y="92911"/>
                  <a:pt x="1755775" y="88900"/>
                </a:cubicBezTo>
                <a:cubicBezTo>
                  <a:pt x="1757278" y="85393"/>
                  <a:pt x="1758950" y="80962"/>
                  <a:pt x="1758950" y="76200"/>
                </a:cubicBezTo>
                <a:close/>
              </a:path>
            </a:pathLst>
          </a:custGeom>
          <a:solidFill>
            <a:srgbClr val="CE0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53" name="组合 52"/>
          <p:cNvGrpSpPr/>
          <p:nvPr/>
        </p:nvGrpSpPr>
        <p:grpSpPr>
          <a:xfrm>
            <a:off x="3442866" y="1750219"/>
            <a:ext cx="1131005" cy="1312069"/>
            <a:chOff x="4590487" y="2333625"/>
            <a:chExt cx="1508007" cy="1749425"/>
          </a:xfrm>
        </p:grpSpPr>
        <p:sp>
          <p:nvSpPr>
            <p:cNvPr id="45" name="Freeform 25" descr="Dark downward diagonal"/>
            <p:cNvSpPr/>
            <p:nvPr/>
          </p:nvSpPr>
          <p:spPr>
            <a:xfrm>
              <a:off x="5145924" y="2333625"/>
              <a:ext cx="952570" cy="1749425"/>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710" h="1320">
                  <a:moveTo>
                    <a:pt x="494" y="11"/>
                  </a:moveTo>
                  <a:cubicBezTo>
                    <a:pt x="501" y="7"/>
                    <a:pt x="513" y="8"/>
                    <a:pt x="532" y="7"/>
                  </a:cubicBezTo>
                  <a:cubicBezTo>
                    <a:pt x="551" y="6"/>
                    <a:pt x="586" y="0"/>
                    <a:pt x="608" y="7"/>
                  </a:cubicBezTo>
                  <a:cubicBezTo>
                    <a:pt x="630" y="14"/>
                    <a:pt x="647" y="29"/>
                    <a:pt x="664" y="47"/>
                  </a:cubicBezTo>
                  <a:cubicBezTo>
                    <a:pt x="681" y="65"/>
                    <a:pt x="710" y="98"/>
                    <a:pt x="708" y="117"/>
                  </a:cubicBezTo>
                  <a:cubicBezTo>
                    <a:pt x="706" y="136"/>
                    <a:pt x="665" y="145"/>
                    <a:pt x="654" y="159"/>
                  </a:cubicBezTo>
                  <a:cubicBezTo>
                    <a:pt x="643" y="173"/>
                    <a:pt x="652" y="190"/>
                    <a:pt x="640" y="199"/>
                  </a:cubicBezTo>
                  <a:cubicBezTo>
                    <a:pt x="628" y="208"/>
                    <a:pt x="600" y="202"/>
                    <a:pt x="584" y="211"/>
                  </a:cubicBezTo>
                  <a:cubicBezTo>
                    <a:pt x="568" y="220"/>
                    <a:pt x="548" y="245"/>
                    <a:pt x="544" y="255"/>
                  </a:cubicBezTo>
                  <a:cubicBezTo>
                    <a:pt x="540" y="265"/>
                    <a:pt x="557" y="264"/>
                    <a:pt x="558" y="273"/>
                  </a:cubicBezTo>
                  <a:cubicBezTo>
                    <a:pt x="559" y="282"/>
                    <a:pt x="551" y="294"/>
                    <a:pt x="552" y="307"/>
                  </a:cubicBezTo>
                  <a:cubicBezTo>
                    <a:pt x="553" y="320"/>
                    <a:pt x="564" y="340"/>
                    <a:pt x="564" y="351"/>
                  </a:cubicBezTo>
                  <a:cubicBezTo>
                    <a:pt x="564" y="362"/>
                    <a:pt x="557" y="363"/>
                    <a:pt x="552" y="375"/>
                  </a:cubicBezTo>
                  <a:cubicBezTo>
                    <a:pt x="547" y="387"/>
                    <a:pt x="532" y="405"/>
                    <a:pt x="532" y="421"/>
                  </a:cubicBezTo>
                  <a:cubicBezTo>
                    <a:pt x="532" y="437"/>
                    <a:pt x="547" y="457"/>
                    <a:pt x="554" y="473"/>
                  </a:cubicBezTo>
                  <a:cubicBezTo>
                    <a:pt x="561" y="489"/>
                    <a:pt x="564" y="502"/>
                    <a:pt x="572" y="515"/>
                  </a:cubicBezTo>
                  <a:cubicBezTo>
                    <a:pt x="580" y="528"/>
                    <a:pt x="594" y="540"/>
                    <a:pt x="604" y="551"/>
                  </a:cubicBezTo>
                  <a:cubicBezTo>
                    <a:pt x="614" y="562"/>
                    <a:pt x="639" y="558"/>
                    <a:pt x="632" y="583"/>
                  </a:cubicBezTo>
                  <a:cubicBezTo>
                    <a:pt x="625" y="608"/>
                    <a:pt x="574" y="672"/>
                    <a:pt x="562" y="701"/>
                  </a:cubicBezTo>
                  <a:cubicBezTo>
                    <a:pt x="550" y="730"/>
                    <a:pt x="552" y="742"/>
                    <a:pt x="558" y="759"/>
                  </a:cubicBezTo>
                  <a:cubicBezTo>
                    <a:pt x="564" y="776"/>
                    <a:pt x="589" y="781"/>
                    <a:pt x="596" y="801"/>
                  </a:cubicBezTo>
                  <a:cubicBezTo>
                    <a:pt x="603" y="821"/>
                    <a:pt x="609" y="856"/>
                    <a:pt x="600" y="881"/>
                  </a:cubicBezTo>
                  <a:cubicBezTo>
                    <a:pt x="591" y="906"/>
                    <a:pt x="548" y="907"/>
                    <a:pt x="542" y="949"/>
                  </a:cubicBezTo>
                  <a:cubicBezTo>
                    <a:pt x="536" y="991"/>
                    <a:pt x="567" y="1100"/>
                    <a:pt x="564" y="1131"/>
                  </a:cubicBezTo>
                  <a:lnTo>
                    <a:pt x="526" y="1137"/>
                  </a:lnTo>
                  <a:cubicBezTo>
                    <a:pt x="511" y="1138"/>
                    <a:pt x="482" y="1132"/>
                    <a:pt x="472" y="1139"/>
                  </a:cubicBezTo>
                  <a:cubicBezTo>
                    <a:pt x="462" y="1146"/>
                    <a:pt x="471" y="1163"/>
                    <a:pt x="466" y="1177"/>
                  </a:cubicBezTo>
                  <a:cubicBezTo>
                    <a:pt x="461" y="1191"/>
                    <a:pt x="442" y="1200"/>
                    <a:pt x="440" y="1221"/>
                  </a:cubicBezTo>
                  <a:cubicBezTo>
                    <a:pt x="438" y="1242"/>
                    <a:pt x="454" y="1290"/>
                    <a:pt x="454" y="1305"/>
                  </a:cubicBezTo>
                  <a:cubicBezTo>
                    <a:pt x="454" y="1320"/>
                    <a:pt x="448" y="1316"/>
                    <a:pt x="442" y="1313"/>
                  </a:cubicBezTo>
                  <a:cubicBezTo>
                    <a:pt x="436" y="1310"/>
                    <a:pt x="424" y="1302"/>
                    <a:pt x="418" y="1289"/>
                  </a:cubicBezTo>
                  <a:cubicBezTo>
                    <a:pt x="412" y="1276"/>
                    <a:pt x="414" y="1248"/>
                    <a:pt x="406" y="1237"/>
                  </a:cubicBezTo>
                  <a:cubicBezTo>
                    <a:pt x="398" y="1226"/>
                    <a:pt x="375" y="1234"/>
                    <a:pt x="368" y="1225"/>
                  </a:cubicBezTo>
                  <a:cubicBezTo>
                    <a:pt x="361" y="1216"/>
                    <a:pt x="373" y="1188"/>
                    <a:pt x="366" y="1181"/>
                  </a:cubicBezTo>
                  <a:cubicBezTo>
                    <a:pt x="359" y="1174"/>
                    <a:pt x="337" y="1189"/>
                    <a:pt x="326" y="1183"/>
                  </a:cubicBezTo>
                  <a:cubicBezTo>
                    <a:pt x="315" y="1177"/>
                    <a:pt x="306" y="1161"/>
                    <a:pt x="298" y="1143"/>
                  </a:cubicBezTo>
                  <a:cubicBezTo>
                    <a:pt x="290" y="1125"/>
                    <a:pt x="286" y="1094"/>
                    <a:pt x="276" y="1075"/>
                  </a:cubicBezTo>
                  <a:cubicBezTo>
                    <a:pt x="266" y="1056"/>
                    <a:pt x="250" y="1043"/>
                    <a:pt x="236" y="1027"/>
                  </a:cubicBezTo>
                  <a:cubicBezTo>
                    <a:pt x="222" y="1011"/>
                    <a:pt x="183" y="998"/>
                    <a:pt x="192" y="979"/>
                  </a:cubicBezTo>
                  <a:cubicBezTo>
                    <a:pt x="201" y="960"/>
                    <a:pt x="263" y="930"/>
                    <a:pt x="288" y="913"/>
                  </a:cubicBezTo>
                  <a:cubicBezTo>
                    <a:pt x="313" y="896"/>
                    <a:pt x="334" y="894"/>
                    <a:pt x="340" y="879"/>
                  </a:cubicBezTo>
                  <a:cubicBezTo>
                    <a:pt x="346" y="864"/>
                    <a:pt x="329" y="843"/>
                    <a:pt x="322" y="823"/>
                  </a:cubicBezTo>
                  <a:cubicBezTo>
                    <a:pt x="315" y="803"/>
                    <a:pt x="310" y="776"/>
                    <a:pt x="300" y="759"/>
                  </a:cubicBezTo>
                  <a:cubicBezTo>
                    <a:pt x="290" y="742"/>
                    <a:pt x="267" y="737"/>
                    <a:pt x="262" y="717"/>
                  </a:cubicBezTo>
                  <a:cubicBezTo>
                    <a:pt x="257" y="697"/>
                    <a:pt x="272" y="656"/>
                    <a:pt x="268" y="639"/>
                  </a:cubicBezTo>
                  <a:cubicBezTo>
                    <a:pt x="264" y="622"/>
                    <a:pt x="248" y="622"/>
                    <a:pt x="240" y="613"/>
                  </a:cubicBezTo>
                  <a:cubicBezTo>
                    <a:pt x="232" y="604"/>
                    <a:pt x="227" y="592"/>
                    <a:pt x="218" y="587"/>
                  </a:cubicBezTo>
                  <a:cubicBezTo>
                    <a:pt x="209" y="582"/>
                    <a:pt x="197" y="588"/>
                    <a:pt x="184" y="583"/>
                  </a:cubicBezTo>
                  <a:cubicBezTo>
                    <a:pt x="171" y="578"/>
                    <a:pt x="152" y="565"/>
                    <a:pt x="142" y="555"/>
                  </a:cubicBezTo>
                  <a:cubicBezTo>
                    <a:pt x="132" y="545"/>
                    <a:pt x="146" y="526"/>
                    <a:pt x="122" y="525"/>
                  </a:cubicBezTo>
                  <a:cubicBezTo>
                    <a:pt x="98" y="524"/>
                    <a:pt x="18" y="566"/>
                    <a:pt x="0" y="551"/>
                  </a:cubicBezTo>
                  <a:lnTo>
                    <a:pt x="12" y="435"/>
                  </a:lnTo>
                  <a:cubicBezTo>
                    <a:pt x="18" y="410"/>
                    <a:pt x="26" y="403"/>
                    <a:pt x="38" y="399"/>
                  </a:cubicBezTo>
                  <a:cubicBezTo>
                    <a:pt x="50" y="395"/>
                    <a:pt x="70" y="412"/>
                    <a:pt x="86" y="409"/>
                  </a:cubicBezTo>
                  <a:cubicBezTo>
                    <a:pt x="102" y="406"/>
                    <a:pt x="120" y="386"/>
                    <a:pt x="132" y="381"/>
                  </a:cubicBezTo>
                  <a:cubicBezTo>
                    <a:pt x="144" y="376"/>
                    <a:pt x="150" y="382"/>
                    <a:pt x="158" y="377"/>
                  </a:cubicBezTo>
                  <a:cubicBezTo>
                    <a:pt x="166" y="372"/>
                    <a:pt x="160" y="363"/>
                    <a:pt x="182" y="351"/>
                  </a:cubicBezTo>
                  <a:cubicBezTo>
                    <a:pt x="204" y="339"/>
                    <a:pt x="270" y="321"/>
                    <a:pt x="290" y="307"/>
                  </a:cubicBezTo>
                  <a:cubicBezTo>
                    <a:pt x="310" y="293"/>
                    <a:pt x="292" y="281"/>
                    <a:pt x="300" y="265"/>
                  </a:cubicBezTo>
                  <a:cubicBezTo>
                    <a:pt x="308" y="249"/>
                    <a:pt x="324" y="227"/>
                    <a:pt x="336" y="209"/>
                  </a:cubicBezTo>
                  <a:cubicBezTo>
                    <a:pt x="348" y="191"/>
                    <a:pt x="351" y="173"/>
                    <a:pt x="372" y="157"/>
                  </a:cubicBezTo>
                  <a:cubicBezTo>
                    <a:pt x="393" y="141"/>
                    <a:pt x="444" y="127"/>
                    <a:pt x="460" y="111"/>
                  </a:cubicBezTo>
                  <a:lnTo>
                    <a:pt x="468" y="63"/>
                  </a:lnTo>
                  <a:lnTo>
                    <a:pt x="492" y="31"/>
                  </a:lnTo>
                  <a:lnTo>
                    <a:pt x="494" y="11"/>
                  </a:lnTo>
                  <a:close/>
                </a:path>
              </a:pathLst>
            </a:custGeom>
            <a:solidFill>
              <a:srgbClr val="FAE9D2"/>
            </a:solidFill>
            <a:ln w="9525">
              <a:noFill/>
            </a:ln>
          </p:spPr>
          <p:txBody>
            <a:bodyPr/>
            <a:lstStyle/>
            <a:p>
              <a:endParaRPr lang="zh-CN" altLang="en-US" sz="1350" dirty="0"/>
            </a:p>
          </p:txBody>
        </p:sp>
        <p:sp>
          <p:nvSpPr>
            <p:cNvPr id="48" name="任意多边形: 形状 47"/>
            <p:cNvSpPr/>
            <p:nvPr/>
          </p:nvSpPr>
          <p:spPr>
            <a:xfrm>
              <a:off x="4590487" y="2584981"/>
              <a:ext cx="1006475" cy="1263650"/>
            </a:xfrm>
            <a:custGeom>
              <a:avLst/>
              <a:gdLst>
                <a:gd name="connsiteX0" fmla="*/ 257175 w 1006475"/>
                <a:gd name="connsiteY0" fmla="*/ 0 h 1263650"/>
                <a:gd name="connsiteX1" fmla="*/ 244475 w 1006475"/>
                <a:gd name="connsiteY1" fmla="*/ 15875 h 1263650"/>
                <a:gd name="connsiteX2" fmla="*/ 234950 w 1006475"/>
                <a:gd name="connsiteY2" fmla="*/ 19050 h 1263650"/>
                <a:gd name="connsiteX3" fmla="*/ 228600 w 1006475"/>
                <a:gd name="connsiteY3" fmla="*/ 38100 h 1263650"/>
                <a:gd name="connsiteX4" fmla="*/ 222250 w 1006475"/>
                <a:gd name="connsiteY4" fmla="*/ 47625 h 1263650"/>
                <a:gd name="connsiteX5" fmla="*/ 219075 w 1006475"/>
                <a:gd name="connsiteY5" fmla="*/ 57150 h 1263650"/>
                <a:gd name="connsiteX6" fmla="*/ 206375 w 1006475"/>
                <a:gd name="connsiteY6" fmla="*/ 76200 h 1263650"/>
                <a:gd name="connsiteX7" fmla="*/ 193675 w 1006475"/>
                <a:gd name="connsiteY7" fmla="*/ 120650 h 1263650"/>
                <a:gd name="connsiteX8" fmla="*/ 171450 w 1006475"/>
                <a:gd name="connsiteY8" fmla="*/ 123825 h 1263650"/>
                <a:gd name="connsiteX9" fmla="*/ 165100 w 1006475"/>
                <a:gd name="connsiteY9" fmla="*/ 133350 h 1263650"/>
                <a:gd name="connsiteX10" fmla="*/ 152400 w 1006475"/>
                <a:gd name="connsiteY10" fmla="*/ 146050 h 1263650"/>
                <a:gd name="connsiteX11" fmla="*/ 152400 w 1006475"/>
                <a:gd name="connsiteY11" fmla="*/ 295275 h 1263650"/>
                <a:gd name="connsiteX12" fmla="*/ 149225 w 1006475"/>
                <a:gd name="connsiteY12" fmla="*/ 304800 h 1263650"/>
                <a:gd name="connsiteX13" fmla="*/ 130175 w 1006475"/>
                <a:gd name="connsiteY13" fmla="*/ 314325 h 1263650"/>
                <a:gd name="connsiteX14" fmla="*/ 120650 w 1006475"/>
                <a:gd name="connsiteY14" fmla="*/ 320675 h 1263650"/>
                <a:gd name="connsiteX15" fmla="*/ 107950 w 1006475"/>
                <a:gd name="connsiteY15" fmla="*/ 339725 h 1263650"/>
                <a:gd name="connsiteX16" fmla="*/ 101600 w 1006475"/>
                <a:gd name="connsiteY16" fmla="*/ 349250 h 1263650"/>
                <a:gd name="connsiteX17" fmla="*/ 92075 w 1006475"/>
                <a:gd name="connsiteY17" fmla="*/ 355600 h 1263650"/>
                <a:gd name="connsiteX18" fmla="*/ 79375 w 1006475"/>
                <a:gd name="connsiteY18" fmla="*/ 371475 h 1263650"/>
                <a:gd name="connsiteX19" fmla="*/ 50800 w 1006475"/>
                <a:gd name="connsiteY19" fmla="*/ 393700 h 1263650"/>
                <a:gd name="connsiteX20" fmla="*/ 41275 w 1006475"/>
                <a:gd name="connsiteY20" fmla="*/ 396875 h 1263650"/>
                <a:gd name="connsiteX21" fmla="*/ 19050 w 1006475"/>
                <a:gd name="connsiteY21" fmla="*/ 403225 h 1263650"/>
                <a:gd name="connsiteX22" fmla="*/ 9525 w 1006475"/>
                <a:gd name="connsiteY22" fmla="*/ 409575 h 1263650"/>
                <a:gd name="connsiteX23" fmla="*/ 3175 w 1006475"/>
                <a:gd name="connsiteY23" fmla="*/ 428625 h 1263650"/>
                <a:gd name="connsiteX24" fmla="*/ 0 w 1006475"/>
                <a:gd name="connsiteY24" fmla="*/ 438150 h 1263650"/>
                <a:gd name="connsiteX25" fmla="*/ 3175 w 1006475"/>
                <a:gd name="connsiteY25" fmla="*/ 571500 h 1263650"/>
                <a:gd name="connsiteX26" fmla="*/ 19050 w 1006475"/>
                <a:gd name="connsiteY26" fmla="*/ 587375 h 1263650"/>
                <a:gd name="connsiteX27" fmla="*/ 31750 w 1006475"/>
                <a:gd name="connsiteY27" fmla="*/ 590550 h 1263650"/>
                <a:gd name="connsiteX28" fmla="*/ 66675 w 1006475"/>
                <a:gd name="connsiteY28" fmla="*/ 596900 h 1263650"/>
                <a:gd name="connsiteX29" fmla="*/ 130175 w 1006475"/>
                <a:gd name="connsiteY29" fmla="*/ 600075 h 1263650"/>
                <a:gd name="connsiteX30" fmla="*/ 149225 w 1006475"/>
                <a:gd name="connsiteY30" fmla="*/ 609600 h 1263650"/>
                <a:gd name="connsiteX31" fmla="*/ 155575 w 1006475"/>
                <a:gd name="connsiteY31" fmla="*/ 619125 h 1263650"/>
                <a:gd name="connsiteX32" fmla="*/ 146050 w 1006475"/>
                <a:gd name="connsiteY32" fmla="*/ 660400 h 1263650"/>
                <a:gd name="connsiteX33" fmla="*/ 149225 w 1006475"/>
                <a:gd name="connsiteY33" fmla="*/ 679450 h 1263650"/>
                <a:gd name="connsiteX34" fmla="*/ 161925 w 1006475"/>
                <a:gd name="connsiteY34" fmla="*/ 698500 h 1263650"/>
                <a:gd name="connsiteX35" fmla="*/ 165100 w 1006475"/>
                <a:gd name="connsiteY35" fmla="*/ 708025 h 1263650"/>
                <a:gd name="connsiteX36" fmla="*/ 174625 w 1006475"/>
                <a:gd name="connsiteY36" fmla="*/ 711200 h 1263650"/>
                <a:gd name="connsiteX37" fmla="*/ 206375 w 1006475"/>
                <a:gd name="connsiteY37" fmla="*/ 720725 h 1263650"/>
                <a:gd name="connsiteX38" fmla="*/ 215900 w 1006475"/>
                <a:gd name="connsiteY38" fmla="*/ 730250 h 1263650"/>
                <a:gd name="connsiteX39" fmla="*/ 231775 w 1006475"/>
                <a:gd name="connsiteY39" fmla="*/ 755650 h 1263650"/>
                <a:gd name="connsiteX40" fmla="*/ 234950 w 1006475"/>
                <a:gd name="connsiteY40" fmla="*/ 765175 h 1263650"/>
                <a:gd name="connsiteX41" fmla="*/ 285750 w 1006475"/>
                <a:gd name="connsiteY41" fmla="*/ 768350 h 1263650"/>
                <a:gd name="connsiteX42" fmla="*/ 295275 w 1006475"/>
                <a:gd name="connsiteY42" fmla="*/ 771525 h 1263650"/>
                <a:gd name="connsiteX43" fmla="*/ 317500 w 1006475"/>
                <a:gd name="connsiteY43" fmla="*/ 774700 h 1263650"/>
                <a:gd name="connsiteX44" fmla="*/ 339725 w 1006475"/>
                <a:gd name="connsiteY44" fmla="*/ 781050 h 1263650"/>
                <a:gd name="connsiteX45" fmla="*/ 361950 w 1006475"/>
                <a:gd name="connsiteY45" fmla="*/ 784225 h 1263650"/>
                <a:gd name="connsiteX46" fmla="*/ 365125 w 1006475"/>
                <a:gd name="connsiteY46" fmla="*/ 793750 h 1263650"/>
                <a:gd name="connsiteX47" fmla="*/ 377825 w 1006475"/>
                <a:gd name="connsiteY47" fmla="*/ 812800 h 1263650"/>
                <a:gd name="connsiteX48" fmla="*/ 387350 w 1006475"/>
                <a:gd name="connsiteY48" fmla="*/ 847725 h 1263650"/>
                <a:gd name="connsiteX49" fmla="*/ 390525 w 1006475"/>
                <a:gd name="connsiteY49" fmla="*/ 898525 h 1263650"/>
                <a:gd name="connsiteX50" fmla="*/ 393700 w 1006475"/>
                <a:gd name="connsiteY50" fmla="*/ 908050 h 1263650"/>
                <a:gd name="connsiteX51" fmla="*/ 390525 w 1006475"/>
                <a:gd name="connsiteY51" fmla="*/ 946150 h 1263650"/>
                <a:gd name="connsiteX52" fmla="*/ 384175 w 1006475"/>
                <a:gd name="connsiteY52" fmla="*/ 981075 h 1263650"/>
                <a:gd name="connsiteX53" fmla="*/ 381000 w 1006475"/>
                <a:gd name="connsiteY53" fmla="*/ 1022350 h 1263650"/>
                <a:gd name="connsiteX54" fmla="*/ 377825 w 1006475"/>
                <a:gd name="connsiteY54" fmla="*/ 1041400 h 1263650"/>
                <a:gd name="connsiteX55" fmla="*/ 365125 w 1006475"/>
                <a:gd name="connsiteY55" fmla="*/ 1044575 h 1263650"/>
                <a:gd name="connsiteX56" fmla="*/ 358775 w 1006475"/>
                <a:gd name="connsiteY56" fmla="*/ 1054100 h 1263650"/>
                <a:gd name="connsiteX57" fmla="*/ 384175 w 1006475"/>
                <a:gd name="connsiteY57" fmla="*/ 1066800 h 1263650"/>
                <a:gd name="connsiteX58" fmla="*/ 403225 w 1006475"/>
                <a:gd name="connsiteY58" fmla="*/ 1076325 h 1263650"/>
                <a:gd name="connsiteX59" fmla="*/ 412750 w 1006475"/>
                <a:gd name="connsiteY59" fmla="*/ 1079500 h 1263650"/>
                <a:gd name="connsiteX60" fmla="*/ 431800 w 1006475"/>
                <a:gd name="connsiteY60" fmla="*/ 1092200 h 1263650"/>
                <a:gd name="connsiteX61" fmla="*/ 447675 w 1006475"/>
                <a:gd name="connsiteY61" fmla="*/ 1111250 h 1263650"/>
                <a:gd name="connsiteX62" fmla="*/ 457200 w 1006475"/>
                <a:gd name="connsiteY62" fmla="*/ 1117600 h 1263650"/>
                <a:gd name="connsiteX63" fmla="*/ 469900 w 1006475"/>
                <a:gd name="connsiteY63" fmla="*/ 1136650 h 1263650"/>
                <a:gd name="connsiteX64" fmla="*/ 473075 w 1006475"/>
                <a:gd name="connsiteY64" fmla="*/ 1152525 h 1263650"/>
                <a:gd name="connsiteX65" fmla="*/ 495300 w 1006475"/>
                <a:gd name="connsiteY65" fmla="*/ 1177925 h 1263650"/>
                <a:gd name="connsiteX66" fmla="*/ 501650 w 1006475"/>
                <a:gd name="connsiteY66" fmla="*/ 1187450 h 1263650"/>
                <a:gd name="connsiteX67" fmla="*/ 504825 w 1006475"/>
                <a:gd name="connsiteY67" fmla="*/ 1206500 h 1263650"/>
                <a:gd name="connsiteX68" fmla="*/ 508000 w 1006475"/>
                <a:gd name="connsiteY68" fmla="*/ 1216025 h 1263650"/>
                <a:gd name="connsiteX69" fmla="*/ 539750 w 1006475"/>
                <a:gd name="connsiteY69" fmla="*/ 1209675 h 1263650"/>
                <a:gd name="connsiteX70" fmla="*/ 561975 w 1006475"/>
                <a:gd name="connsiteY70" fmla="*/ 1203325 h 1263650"/>
                <a:gd name="connsiteX71" fmla="*/ 571500 w 1006475"/>
                <a:gd name="connsiteY71" fmla="*/ 1196975 h 1263650"/>
                <a:gd name="connsiteX72" fmla="*/ 587375 w 1006475"/>
                <a:gd name="connsiteY72" fmla="*/ 1181100 h 1263650"/>
                <a:gd name="connsiteX73" fmla="*/ 593725 w 1006475"/>
                <a:gd name="connsiteY73" fmla="*/ 1171575 h 1263650"/>
                <a:gd name="connsiteX74" fmla="*/ 612775 w 1006475"/>
                <a:gd name="connsiteY74" fmla="*/ 1165225 h 1263650"/>
                <a:gd name="connsiteX75" fmla="*/ 631825 w 1006475"/>
                <a:gd name="connsiteY75" fmla="*/ 1158875 h 1263650"/>
                <a:gd name="connsiteX76" fmla="*/ 641350 w 1006475"/>
                <a:gd name="connsiteY76" fmla="*/ 1155700 h 1263650"/>
                <a:gd name="connsiteX77" fmla="*/ 723900 w 1006475"/>
                <a:gd name="connsiteY77" fmla="*/ 1162050 h 1263650"/>
                <a:gd name="connsiteX78" fmla="*/ 752475 w 1006475"/>
                <a:gd name="connsiteY78" fmla="*/ 1177925 h 1263650"/>
                <a:gd name="connsiteX79" fmla="*/ 825500 w 1006475"/>
                <a:gd name="connsiteY79" fmla="*/ 1181100 h 1263650"/>
                <a:gd name="connsiteX80" fmla="*/ 838200 w 1006475"/>
                <a:gd name="connsiteY80" fmla="*/ 1190625 h 1263650"/>
                <a:gd name="connsiteX81" fmla="*/ 847725 w 1006475"/>
                <a:gd name="connsiteY81" fmla="*/ 1193800 h 1263650"/>
                <a:gd name="connsiteX82" fmla="*/ 857250 w 1006475"/>
                <a:gd name="connsiteY82" fmla="*/ 1203325 h 1263650"/>
                <a:gd name="connsiteX83" fmla="*/ 869950 w 1006475"/>
                <a:gd name="connsiteY83" fmla="*/ 1222375 h 1263650"/>
                <a:gd name="connsiteX84" fmla="*/ 879475 w 1006475"/>
                <a:gd name="connsiteY84" fmla="*/ 1225550 h 1263650"/>
                <a:gd name="connsiteX85" fmla="*/ 908050 w 1006475"/>
                <a:gd name="connsiteY85" fmla="*/ 1247775 h 1263650"/>
                <a:gd name="connsiteX86" fmla="*/ 936625 w 1006475"/>
                <a:gd name="connsiteY86" fmla="*/ 1263650 h 1263650"/>
                <a:gd name="connsiteX87" fmla="*/ 936625 w 1006475"/>
                <a:gd name="connsiteY87" fmla="*/ 1196975 h 1263650"/>
                <a:gd name="connsiteX88" fmla="*/ 927100 w 1006475"/>
                <a:gd name="connsiteY88" fmla="*/ 1193800 h 1263650"/>
                <a:gd name="connsiteX89" fmla="*/ 914400 w 1006475"/>
                <a:gd name="connsiteY89" fmla="*/ 1165225 h 1263650"/>
                <a:gd name="connsiteX90" fmla="*/ 911225 w 1006475"/>
                <a:gd name="connsiteY90" fmla="*/ 1155700 h 1263650"/>
                <a:gd name="connsiteX91" fmla="*/ 904875 w 1006475"/>
                <a:gd name="connsiteY91" fmla="*/ 1146175 h 1263650"/>
                <a:gd name="connsiteX92" fmla="*/ 901700 w 1006475"/>
                <a:gd name="connsiteY92" fmla="*/ 1136650 h 1263650"/>
                <a:gd name="connsiteX93" fmla="*/ 892175 w 1006475"/>
                <a:gd name="connsiteY93" fmla="*/ 1130300 h 1263650"/>
                <a:gd name="connsiteX94" fmla="*/ 863600 w 1006475"/>
                <a:gd name="connsiteY94" fmla="*/ 1104900 h 1263650"/>
                <a:gd name="connsiteX95" fmla="*/ 857250 w 1006475"/>
                <a:gd name="connsiteY95" fmla="*/ 1095375 h 1263650"/>
                <a:gd name="connsiteX96" fmla="*/ 838200 w 1006475"/>
                <a:gd name="connsiteY96" fmla="*/ 1082675 h 1263650"/>
                <a:gd name="connsiteX97" fmla="*/ 825500 w 1006475"/>
                <a:gd name="connsiteY97" fmla="*/ 1066800 h 1263650"/>
                <a:gd name="connsiteX98" fmla="*/ 812800 w 1006475"/>
                <a:gd name="connsiteY98" fmla="*/ 1047750 h 1263650"/>
                <a:gd name="connsiteX99" fmla="*/ 831850 w 1006475"/>
                <a:gd name="connsiteY99" fmla="*/ 1035050 h 1263650"/>
                <a:gd name="connsiteX100" fmla="*/ 841375 w 1006475"/>
                <a:gd name="connsiteY100" fmla="*/ 1028700 h 1263650"/>
                <a:gd name="connsiteX101" fmla="*/ 847725 w 1006475"/>
                <a:gd name="connsiteY101" fmla="*/ 1019175 h 1263650"/>
                <a:gd name="connsiteX102" fmla="*/ 857250 w 1006475"/>
                <a:gd name="connsiteY102" fmla="*/ 1012825 h 1263650"/>
                <a:gd name="connsiteX103" fmla="*/ 860425 w 1006475"/>
                <a:gd name="connsiteY103" fmla="*/ 1003300 h 1263650"/>
                <a:gd name="connsiteX104" fmla="*/ 898525 w 1006475"/>
                <a:gd name="connsiteY104" fmla="*/ 984250 h 1263650"/>
                <a:gd name="connsiteX105" fmla="*/ 908050 w 1006475"/>
                <a:gd name="connsiteY105" fmla="*/ 981075 h 1263650"/>
                <a:gd name="connsiteX106" fmla="*/ 933450 w 1006475"/>
                <a:gd name="connsiteY106" fmla="*/ 968375 h 1263650"/>
                <a:gd name="connsiteX107" fmla="*/ 946150 w 1006475"/>
                <a:gd name="connsiteY107" fmla="*/ 965200 h 1263650"/>
                <a:gd name="connsiteX108" fmla="*/ 962025 w 1006475"/>
                <a:gd name="connsiteY108" fmla="*/ 958850 h 1263650"/>
                <a:gd name="connsiteX109" fmla="*/ 974725 w 1006475"/>
                <a:gd name="connsiteY109" fmla="*/ 955675 h 1263650"/>
                <a:gd name="connsiteX110" fmla="*/ 984250 w 1006475"/>
                <a:gd name="connsiteY110" fmla="*/ 952500 h 1263650"/>
                <a:gd name="connsiteX111" fmla="*/ 993775 w 1006475"/>
                <a:gd name="connsiteY111" fmla="*/ 942975 h 1263650"/>
                <a:gd name="connsiteX112" fmla="*/ 1006475 w 1006475"/>
                <a:gd name="connsiteY112" fmla="*/ 923925 h 1263650"/>
                <a:gd name="connsiteX113" fmla="*/ 1003300 w 1006475"/>
                <a:gd name="connsiteY113" fmla="*/ 863600 h 1263650"/>
                <a:gd name="connsiteX114" fmla="*/ 1000125 w 1006475"/>
                <a:gd name="connsiteY114" fmla="*/ 854075 h 1263650"/>
                <a:gd name="connsiteX115" fmla="*/ 993775 w 1006475"/>
                <a:gd name="connsiteY115" fmla="*/ 844550 h 1263650"/>
                <a:gd name="connsiteX116" fmla="*/ 990600 w 1006475"/>
                <a:gd name="connsiteY116" fmla="*/ 831850 h 1263650"/>
                <a:gd name="connsiteX117" fmla="*/ 987425 w 1006475"/>
                <a:gd name="connsiteY117" fmla="*/ 815975 h 1263650"/>
                <a:gd name="connsiteX118" fmla="*/ 984250 w 1006475"/>
                <a:gd name="connsiteY118" fmla="*/ 806450 h 1263650"/>
                <a:gd name="connsiteX119" fmla="*/ 974725 w 1006475"/>
                <a:gd name="connsiteY119" fmla="*/ 796925 h 1263650"/>
                <a:gd name="connsiteX120" fmla="*/ 971550 w 1006475"/>
                <a:gd name="connsiteY120" fmla="*/ 787400 h 1263650"/>
                <a:gd name="connsiteX121" fmla="*/ 962025 w 1006475"/>
                <a:gd name="connsiteY121" fmla="*/ 768350 h 1263650"/>
                <a:gd name="connsiteX122" fmla="*/ 952500 w 1006475"/>
                <a:gd name="connsiteY122" fmla="*/ 746125 h 1263650"/>
                <a:gd name="connsiteX123" fmla="*/ 933450 w 1006475"/>
                <a:gd name="connsiteY123" fmla="*/ 739775 h 1263650"/>
                <a:gd name="connsiteX124" fmla="*/ 914400 w 1006475"/>
                <a:gd name="connsiteY124" fmla="*/ 727075 h 1263650"/>
                <a:gd name="connsiteX125" fmla="*/ 904875 w 1006475"/>
                <a:gd name="connsiteY125" fmla="*/ 720725 h 1263650"/>
                <a:gd name="connsiteX126" fmla="*/ 901700 w 1006475"/>
                <a:gd name="connsiteY126" fmla="*/ 711200 h 1263650"/>
                <a:gd name="connsiteX127" fmla="*/ 908050 w 1006475"/>
                <a:gd name="connsiteY127" fmla="*/ 641350 h 1263650"/>
                <a:gd name="connsiteX128" fmla="*/ 904875 w 1006475"/>
                <a:gd name="connsiteY128" fmla="*/ 581025 h 1263650"/>
                <a:gd name="connsiteX129" fmla="*/ 885825 w 1006475"/>
                <a:gd name="connsiteY129" fmla="*/ 568325 h 1263650"/>
                <a:gd name="connsiteX130" fmla="*/ 876300 w 1006475"/>
                <a:gd name="connsiteY130" fmla="*/ 558800 h 1263650"/>
                <a:gd name="connsiteX131" fmla="*/ 869950 w 1006475"/>
                <a:gd name="connsiteY131" fmla="*/ 549275 h 1263650"/>
                <a:gd name="connsiteX132" fmla="*/ 860425 w 1006475"/>
                <a:gd name="connsiteY132" fmla="*/ 536575 h 1263650"/>
                <a:gd name="connsiteX133" fmla="*/ 790575 w 1006475"/>
                <a:gd name="connsiteY133" fmla="*/ 523875 h 1263650"/>
                <a:gd name="connsiteX134" fmla="*/ 781050 w 1006475"/>
                <a:gd name="connsiteY134" fmla="*/ 517525 h 1263650"/>
                <a:gd name="connsiteX135" fmla="*/ 765175 w 1006475"/>
                <a:gd name="connsiteY135" fmla="*/ 495300 h 1263650"/>
                <a:gd name="connsiteX136" fmla="*/ 758825 w 1006475"/>
                <a:gd name="connsiteY136" fmla="*/ 485775 h 1263650"/>
                <a:gd name="connsiteX137" fmla="*/ 749300 w 1006475"/>
                <a:gd name="connsiteY137" fmla="*/ 482600 h 1263650"/>
                <a:gd name="connsiteX138" fmla="*/ 736600 w 1006475"/>
                <a:gd name="connsiteY138" fmla="*/ 460375 h 1263650"/>
                <a:gd name="connsiteX139" fmla="*/ 727075 w 1006475"/>
                <a:gd name="connsiteY139" fmla="*/ 454025 h 1263650"/>
                <a:gd name="connsiteX140" fmla="*/ 581025 w 1006475"/>
                <a:gd name="connsiteY140" fmla="*/ 457200 h 1263650"/>
                <a:gd name="connsiteX141" fmla="*/ 574675 w 1006475"/>
                <a:gd name="connsiteY141" fmla="*/ 466725 h 1263650"/>
                <a:gd name="connsiteX142" fmla="*/ 571500 w 1006475"/>
                <a:gd name="connsiteY142" fmla="*/ 476250 h 1263650"/>
                <a:gd name="connsiteX143" fmla="*/ 561975 w 1006475"/>
                <a:gd name="connsiteY143" fmla="*/ 473075 h 1263650"/>
                <a:gd name="connsiteX144" fmla="*/ 561975 w 1006475"/>
                <a:gd name="connsiteY144" fmla="*/ 352425 h 1263650"/>
                <a:gd name="connsiteX145" fmla="*/ 568325 w 1006475"/>
                <a:gd name="connsiteY145" fmla="*/ 342900 h 1263650"/>
                <a:gd name="connsiteX146" fmla="*/ 571500 w 1006475"/>
                <a:gd name="connsiteY146" fmla="*/ 333375 h 1263650"/>
                <a:gd name="connsiteX147" fmla="*/ 584200 w 1006475"/>
                <a:gd name="connsiteY147" fmla="*/ 307975 h 1263650"/>
                <a:gd name="connsiteX148" fmla="*/ 600075 w 1006475"/>
                <a:gd name="connsiteY148" fmla="*/ 279400 h 1263650"/>
                <a:gd name="connsiteX149" fmla="*/ 603250 w 1006475"/>
                <a:gd name="connsiteY149" fmla="*/ 266700 h 1263650"/>
                <a:gd name="connsiteX150" fmla="*/ 593725 w 1006475"/>
                <a:gd name="connsiteY150" fmla="*/ 269875 h 1263650"/>
                <a:gd name="connsiteX151" fmla="*/ 587375 w 1006475"/>
                <a:gd name="connsiteY151" fmla="*/ 279400 h 1263650"/>
                <a:gd name="connsiteX152" fmla="*/ 571500 w 1006475"/>
                <a:gd name="connsiteY152" fmla="*/ 295275 h 1263650"/>
                <a:gd name="connsiteX153" fmla="*/ 561975 w 1006475"/>
                <a:gd name="connsiteY153" fmla="*/ 314325 h 1263650"/>
                <a:gd name="connsiteX154" fmla="*/ 552450 w 1006475"/>
                <a:gd name="connsiteY154" fmla="*/ 317500 h 1263650"/>
                <a:gd name="connsiteX155" fmla="*/ 539750 w 1006475"/>
                <a:gd name="connsiteY155" fmla="*/ 323850 h 1263650"/>
                <a:gd name="connsiteX156" fmla="*/ 530225 w 1006475"/>
                <a:gd name="connsiteY156" fmla="*/ 327025 h 1263650"/>
                <a:gd name="connsiteX157" fmla="*/ 520700 w 1006475"/>
                <a:gd name="connsiteY157" fmla="*/ 333375 h 1263650"/>
                <a:gd name="connsiteX158" fmla="*/ 488950 w 1006475"/>
                <a:gd name="connsiteY158" fmla="*/ 342900 h 1263650"/>
                <a:gd name="connsiteX159" fmla="*/ 466725 w 1006475"/>
                <a:gd name="connsiteY159" fmla="*/ 346075 h 1263650"/>
                <a:gd name="connsiteX160" fmla="*/ 457200 w 1006475"/>
                <a:gd name="connsiteY160" fmla="*/ 349250 h 1263650"/>
                <a:gd name="connsiteX161" fmla="*/ 409575 w 1006475"/>
                <a:gd name="connsiteY161" fmla="*/ 355600 h 1263650"/>
                <a:gd name="connsiteX162" fmla="*/ 219075 w 1006475"/>
                <a:gd name="connsiteY162" fmla="*/ 352425 h 1263650"/>
                <a:gd name="connsiteX163" fmla="*/ 231775 w 1006475"/>
                <a:gd name="connsiteY163" fmla="*/ 304800 h 1263650"/>
                <a:gd name="connsiteX164" fmla="*/ 241300 w 1006475"/>
                <a:gd name="connsiteY164" fmla="*/ 295275 h 1263650"/>
                <a:gd name="connsiteX165" fmla="*/ 250825 w 1006475"/>
                <a:gd name="connsiteY165" fmla="*/ 288925 h 1263650"/>
                <a:gd name="connsiteX166" fmla="*/ 257175 w 1006475"/>
                <a:gd name="connsiteY166" fmla="*/ 266700 h 1263650"/>
                <a:gd name="connsiteX167" fmla="*/ 263525 w 1006475"/>
                <a:gd name="connsiteY167" fmla="*/ 257175 h 1263650"/>
                <a:gd name="connsiteX168" fmla="*/ 266700 w 1006475"/>
                <a:gd name="connsiteY168" fmla="*/ 247650 h 1263650"/>
                <a:gd name="connsiteX169" fmla="*/ 269875 w 1006475"/>
                <a:gd name="connsiteY169" fmla="*/ 206375 h 1263650"/>
                <a:gd name="connsiteX170" fmla="*/ 288925 w 1006475"/>
                <a:gd name="connsiteY170" fmla="*/ 193675 h 1263650"/>
                <a:gd name="connsiteX171" fmla="*/ 307975 w 1006475"/>
                <a:gd name="connsiteY171" fmla="*/ 184150 h 1263650"/>
                <a:gd name="connsiteX172" fmla="*/ 327025 w 1006475"/>
                <a:gd name="connsiteY172" fmla="*/ 171450 h 1263650"/>
                <a:gd name="connsiteX173" fmla="*/ 320675 w 1006475"/>
                <a:gd name="connsiteY173" fmla="*/ 139700 h 1263650"/>
                <a:gd name="connsiteX174" fmla="*/ 314325 w 1006475"/>
                <a:gd name="connsiteY174" fmla="*/ 120650 h 1263650"/>
                <a:gd name="connsiteX175" fmla="*/ 311150 w 1006475"/>
                <a:gd name="connsiteY175" fmla="*/ 111125 h 1263650"/>
                <a:gd name="connsiteX176" fmla="*/ 301625 w 1006475"/>
                <a:gd name="connsiteY176" fmla="*/ 107950 h 1263650"/>
                <a:gd name="connsiteX177" fmla="*/ 295275 w 1006475"/>
                <a:gd name="connsiteY177" fmla="*/ 98425 h 1263650"/>
                <a:gd name="connsiteX178" fmla="*/ 292100 w 1006475"/>
                <a:gd name="connsiteY178" fmla="*/ 88900 h 1263650"/>
                <a:gd name="connsiteX179" fmla="*/ 282575 w 1006475"/>
                <a:gd name="connsiteY179" fmla="*/ 82550 h 1263650"/>
                <a:gd name="connsiteX180" fmla="*/ 263525 w 1006475"/>
                <a:gd name="connsiteY180" fmla="*/ 44450 h 1263650"/>
                <a:gd name="connsiteX181" fmla="*/ 257175 w 1006475"/>
                <a:gd name="connsiteY181" fmla="*/ 31750 h 1263650"/>
                <a:gd name="connsiteX182" fmla="*/ 301625 w 1006475"/>
                <a:gd name="connsiteY182" fmla="*/ 34925 h 1263650"/>
                <a:gd name="connsiteX183" fmla="*/ 311150 w 1006475"/>
                <a:gd name="connsiteY183" fmla="*/ 38100 h 1263650"/>
                <a:gd name="connsiteX184" fmla="*/ 320675 w 1006475"/>
                <a:gd name="connsiteY184" fmla="*/ 44450 h 1263650"/>
                <a:gd name="connsiteX185" fmla="*/ 307975 w 1006475"/>
                <a:gd name="connsiteY185" fmla="*/ 41275 h 1263650"/>
                <a:gd name="connsiteX186" fmla="*/ 298450 w 1006475"/>
                <a:gd name="connsiteY186" fmla="*/ 34925 h 1263650"/>
                <a:gd name="connsiteX187" fmla="*/ 285750 w 1006475"/>
                <a:gd name="connsiteY187" fmla="*/ 31750 h 1263650"/>
                <a:gd name="connsiteX188" fmla="*/ 279400 w 1006475"/>
                <a:gd name="connsiteY188" fmla="*/ 15875 h 1263650"/>
                <a:gd name="connsiteX189" fmla="*/ 269875 w 1006475"/>
                <a:gd name="connsiteY189" fmla="*/ 3175 h 1263650"/>
                <a:gd name="connsiteX190" fmla="*/ 263525 w 1006475"/>
                <a:gd name="connsiteY190" fmla="*/ 15875 h 1263650"/>
                <a:gd name="connsiteX191" fmla="*/ 257175 w 1006475"/>
                <a:gd name="connsiteY191" fmla="*/ 0 h 1263650"/>
                <a:gd name="connsiteX0-1" fmla="*/ 257175 w 1006475"/>
                <a:gd name="connsiteY0-2" fmla="*/ 0 h 1263650"/>
                <a:gd name="connsiteX1-3" fmla="*/ 244475 w 1006475"/>
                <a:gd name="connsiteY1-4" fmla="*/ 15875 h 1263650"/>
                <a:gd name="connsiteX2-5" fmla="*/ 234950 w 1006475"/>
                <a:gd name="connsiteY2-6" fmla="*/ 19050 h 1263650"/>
                <a:gd name="connsiteX3-7" fmla="*/ 228600 w 1006475"/>
                <a:gd name="connsiteY3-8" fmla="*/ 38100 h 1263650"/>
                <a:gd name="connsiteX4-9" fmla="*/ 222250 w 1006475"/>
                <a:gd name="connsiteY4-10" fmla="*/ 47625 h 1263650"/>
                <a:gd name="connsiteX5-11" fmla="*/ 219075 w 1006475"/>
                <a:gd name="connsiteY5-12" fmla="*/ 57150 h 1263650"/>
                <a:gd name="connsiteX6-13" fmla="*/ 206375 w 1006475"/>
                <a:gd name="connsiteY6-14" fmla="*/ 76200 h 1263650"/>
                <a:gd name="connsiteX7-15" fmla="*/ 193675 w 1006475"/>
                <a:gd name="connsiteY7-16" fmla="*/ 120650 h 1263650"/>
                <a:gd name="connsiteX8-17" fmla="*/ 171450 w 1006475"/>
                <a:gd name="connsiteY8-18" fmla="*/ 123825 h 1263650"/>
                <a:gd name="connsiteX9-19" fmla="*/ 165100 w 1006475"/>
                <a:gd name="connsiteY9-20" fmla="*/ 133350 h 1263650"/>
                <a:gd name="connsiteX10-21" fmla="*/ 152400 w 1006475"/>
                <a:gd name="connsiteY10-22" fmla="*/ 146050 h 1263650"/>
                <a:gd name="connsiteX11-23" fmla="*/ 152400 w 1006475"/>
                <a:gd name="connsiteY11-24" fmla="*/ 295275 h 1263650"/>
                <a:gd name="connsiteX12-25" fmla="*/ 149225 w 1006475"/>
                <a:gd name="connsiteY12-26" fmla="*/ 304800 h 1263650"/>
                <a:gd name="connsiteX13-27" fmla="*/ 130175 w 1006475"/>
                <a:gd name="connsiteY13-28" fmla="*/ 314325 h 1263650"/>
                <a:gd name="connsiteX14-29" fmla="*/ 120650 w 1006475"/>
                <a:gd name="connsiteY14-30" fmla="*/ 320675 h 1263650"/>
                <a:gd name="connsiteX15-31" fmla="*/ 107950 w 1006475"/>
                <a:gd name="connsiteY15-32" fmla="*/ 339725 h 1263650"/>
                <a:gd name="connsiteX16-33" fmla="*/ 101600 w 1006475"/>
                <a:gd name="connsiteY16-34" fmla="*/ 349250 h 1263650"/>
                <a:gd name="connsiteX17-35" fmla="*/ 92075 w 1006475"/>
                <a:gd name="connsiteY17-36" fmla="*/ 355600 h 1263650"/>
                <a:gd name="connsiteX18-37" fmla="*/ 79375 w 1006475"/>
                <a:gd name="connsiteY18-38" fmla="*/ 371475 h 1263650"/>
                <a:gd name="connsiteX19-39" fmla="*/ 50800 w 1006475"/>
                <a:gd name="connsiteY19-40" fmla="*/ 393700 h 1263650"/>
                <a:gd name="connsiteX20-41" fmla="*/ 41275 w 1006475"/>
                <a:gd name="connsiteY20-42" fmla="*/ 396875 h 1263650"/>
                <a:gd name="connsiteX21-43" fmla="*/ 19050 w 1006475"/>
                <a:gd name="connsiteY21-44" fmla="*/ 403225 h 1263650"/>
                <a:gd name="connsiteX22-45" fmla="*/ 9525 w 1006475"/>
                <a:gd name="connsiteY22-46" fmla="*/ 409575 h 1263650"/>
                <a:gd name="connsiteX23-47" fmla="*/ 3175 w 1006475"/>
                <a:gd name="connsiteY23-48" fmla="*/ 428625 h 1263650"/>
                <a:gd name="connsiteX24-49" fmla="*/ 0 w 1006475"/>
                <a:gd name="connsiteY24-50" fmla="*/ 438150 h 1263650"/>
                <a:gd name="connsiteX25-51" fmla="*/ 3175 w 1006475"/>
                <a:gd name="connsiteY25-52" fmla="*/ 571500 h 1263650"/>
                <a:gd name="connsiteX26-53" fmla="*/ 19050 w 1006475"/>
                <a:gd name="connsiteY26-54" fmla="*/ 587375 h 1263650"/>
                <a:gd name="connsiteX27-55" fmla="*/ 31750 w 1006475"/>
                <a:gd name="connsiteY27-56" fmla="*/ 590550 h 1263650"/>
                <a:gd name="connsiteX28-57" fmla="*/ 66675 w 1006475"/>
                <a:gd name="connsiteY28-58" fmla="*/ 596900 h 1263650"/>
                <a:gd name="connsiteX29-59" fmla="*/ 130175 w 1006475"/>
                <a:gd name="connsiteY29-60" fmla="*/ 600075 h 1263650"/>
                <a:gd name="connsiteX30-61" fmla="*/ 149225 w 1006475"/>
                <a:gd name="connsiteY30-62" fmla="*/ 609600 h 1263650"/>
                <a:gd name="connsiteX31-63" fmla="*/ 155575 w 1006475"/>
                <a:gd name="connsiteY31-64" fmla="*/ 619125 h 1263650"/>
                <a:gd name="connsiteX32-65" fmla="*/ 146050 w 1006475"/>
                <a:gd name="connsiteY32-66" fmla="*/ 660400 h 1263650"/>
                <a:gd name="connsiteX33-67" fmla="*/ 149225 w 1006475"/>
                <a:gd name="connsiteY33-68" fmla="*/ 679450 h 1263650"/>
                <a:gd name="connsiteX34-69" fmla="*/ 161925 w 1006475"/>
                <a:gd name="connsiteY34-70" fmla="*/ 698500 h 1263650"/>
                <a:gd name="connsiteX35-71" fmla="*/ 165100 w 1006475"/>
                <a:gd name="connsiteY35-72" fmla="*/ 708025 h 1263650"/>
                <a:gd name="connsiteX36-73" fmla="*/ 174625 w 1006475"/>
                <a:gd name="connsiteY36-74" fmla="*/ 711200 h 1263650"/>
                <a:gd name="connsiteX37-75" fmla="*/ 206375 w 1006475"/>
                <a:gd name="connsiteY37-76" fmla="*/ 720725 h 1263650"/>
                <a:gd name="connsiteX38-77" fmla="*/ 215900 w 1006475"/>
                <a:gd name="connsiteY38-78" fmla="*/ 730250 h 1263650"/>
                <a:gd name="connsiteX39-79" fmla="*/ 231775 w 1006475"/>
                <a:gd name="connsiteY39-80" fmla="*/ 755650 h 1263650"/>
                <a:gd name="connsiteX40-81" fmla="*/ 234950 w 1006475"/>
                <a:gd name="connsiteY40-82" fmla="*/ 765175 h 1263650"/>
                <a:gd name="connsiteX41-83" fmla="*/ 285750 w 1006475"/>
                <a:gd name="connsiteY41-84" fmla="*/ 768350 h 1263650"/>
                <a:gd name="connsiteX42-85" fmla="*/ 295275 w 1006475"/>
                <a:gd name="connsiteY42-86" fmla="*/ 771525 h 1263650"/>
                <a:gd name="connsiteX43-87" fmla="*/ 317500 w 1006475"/>
                <a:gd name="connsiteY43-88" fmla="*/ 774700 h 1263650"/>
                <a:gd name="connsiteX44-89" fmla="*/ 339725 w 1006475"/>
                <a:gd name="connsiteY44-90" fmla="*/ 781050 h 1263650"/>
                <a:gd name="connsiteX45-91" fmla="*/ 361950 w 1006475"/>
                <a:gd name="connsiteY45-92" fmla="*/ 784225 h 1263650"/>
                <a:gd name="connsiteX46-93" fmla="*/ 365125 w 1006475"/>
                <a:gd name="connsiteY46-94" fmla="*/ 793750 h 1263650"/>
                <a:gd name="connsiteX47-95" fmla="*/ 377825 w 1006475"/>
                <a:gd name="connsiteY47-96" fmla="*/ 812800 h 1263650"/>
                <a:gd name="connsiteX48-97" fmla="*/ 387350 w 1006475"/>
                <a:gd name="connsiteY48-98" fmla="*/ 847725 h 1263650"/>
                <a:gd name="connsiteX49-99" fmla="*/ 390525 w 1006475"/>
                <a:gd name="connsiteY49-100" fmla="*/ 898525 h 1263650"/>
                <a:gd name="connsiteX50-101" fmla="*/ 393700 w 1006475"/>
                <a:gd name="connsiteY50-102" fmla="*/ 908050 h 1263650"/>
                <a:gd name="connsiteX51-103" fmla="*/ 390525 w 1006475"/>
                <a:gd name="connsiteY51-104" fmla="*/ 946150 h 1263650"/>
                <a:gd name="connsiteX52-105" fmla="*/ 384175 w 1006475"/>
                <a:gd name="connsiteY52-106" fmla="*/ 981075 h 1263650"/>
                <a:gd name="connsiteX53-107" fmla="*/ 381000 w 1006475"/>
                <a:gd name="connsiteY53-108" fmla="*/ 1022350 h 1263650"/>
                <a:gd name="connsiteX54-109" fmla="*/ 377825 w 1006475"/>
                <a:gd name="connsiteY54-110" fmla="*/ 1041400 h 1263650"/>
                <a:gd name="connsiteX55-111" fmla="*/ 365125 w 1006475"/>
                <a:gd name="connsiteY55-112" fmla="*/ 1044575 h 1263650"/>
                <a:gd name="connsiteX56-113" fmla="*/ 358775 w 1006475"/>
                <a:gd name="connsiteY56-114" fmla="*/ 1054100 h 1263650"/>
                <a:gd name="connsiteX57-115" fmla="*/ 384175 w 1006475"/>
                <a:gd name="connsiteY57-116" fmla="*/ 1066800 h 1263650"/>
                <a:gd name="connsiteX58-117" fmla="*/ 403225 w 1006475"/>
                <a:gd name="connsiteY58-118" fmla="*/ 1076325 h 1263650"/>
                <a:gd name="connsiteX59-119" fmla="*/ 412750 w 1006475"/>
                <a:gd name="connsiteY59-120" fmla="*/ 1079500 h 1263650"/>
                <a:gd name="connsiteX60-121" fmla="*/ 431800 w 1006475"/>
                <a:gd name="connsiteY60-122" fmla="*/ 1092200 h 1263650"/>
                <a:gd name="connsiteX61-123" fmla="*/ 447675 w 1006475"/>
                <a:gd name="connsiteY61-124" fmla="*/ 1111250 h 1263650"/>
                <a:gd name="connsiteX62-125" fmla="*/ 457200 w 1006475"/>
                <a:gd name="connsiteY62-126" fmla="*/ 1117600 h 1263650"/>
                <a:gd name="connsiteX63-127" fmla="*/ 469900 w 1006475"/>
                <a:gd name="connsiteY63-128" fmla="*/ 1136650 h 1263650"/>
                <a:gd name="connsiteX64-129" fmla="*/ 473075 w 1006475"/>
                <a:gd name="connsiteY64-130" fmla="*/ 1152525 h 1263650"/>
                <a:gd name="connsiteX65-131" fmla="*/ 495300 w 1006475"/>
                <a:gd name="connsiteY65-132" fmla="*/ 1177925 h 1263650"/>
                <a:gd name="connsiteX66-133" fmla="*/ 501650 w 1006475"/>
                <a:gd name="connsiteY66-134" fmla="*/ 1187450 h 1263650"/>
                <a:gd name="connsiteX67-135" fmla="*/ 504825 w 1006475"/>
                <a:gd name="connsiteY67-136" fmla="*/ 1206500 h 1263650"/>
                <a:gd name="connsiteX68-137" fmla="*/ 508000 w 1006475"/>
                <a:gd name="connsiteY68-138" fmla="*/ 1216025 h 1263650"/>
                <a:gd name="connsiteX69-139" fmla="*/ 539750 w 1006475"/>
                <a:gd name="connsiteY69-140" fmla="*/ 1209675 h 1263650"/>
                <a:gd name="connsiteX70-141" fmla="*/ 561975 w 1006475"/>
                <a:gd name="connsiteY70-142" fmla="*/ 1203325 h 1263650"/>
                <a:gd name="connsiteX71-143" fmla="*/ 571500 w 1006475"/>
                <a:gd name="connsiteY71-144" fmla="*/ 1196975 h 1263650"/>
                <a:gd name="connsiteX72-145" fmla="*/ 587375 w 1006475"/>
                <a:gd name="connsiteY72-146" fmla="*/ 1181100 h 1263650"/>
                <a:gd name="connsiteX73-147" fmla="*/ 593725 w 1006475"/>
                <a:gd name="connsiteY73-148" fmla="*/ 1171575 h 1263650"/>
                <a:gd name="connsiteX74-149" fmla="*/ 612775 w 1006475"/>
                <a:gd name="connsiteY74-150" fmla="*/ 1165225 h 1263650"/>
                <a:gd name="connsiteX75-151" fmla="*/ 631825 w 1006475"/>
                <a:gd name="connsiteY75-152" fmla="*/ 1158875 h 1263650"/>
                <a:gd name="connsiteX76-153" fmla="*/ 641350 w 1006475"/>
                <a:gd name="connsiteY76-154" fmla="*/ 1155700 h 1263650"/>
                <a:gd name="connsiteX77-155" fmla="*/ 723900 w 1006475"/>
                <a:gd name="connsiteY77-156" fmla="*/ 1162050 h 1263650"/>
                <a:gd name="connsiteX78-157" fmla="*/ 752475 w 1006475"/>
                <a:gd name="connsiteY78-158" fmla="*/ 1177925 h 1263650"/>
                <a:gd name="connsiteX79-159" fmla="*/ 825500 w 1006475"/>
                <a:gd name="connsiteY79-160" fmla="*/ 1181100 h 1263650"/>
                <a:gd name="connsiteX80-161" fmla="*/ 838200 w 1006475"/>
                <a:gd name="connsiteY80-162" fmla="*/ 1190625 h 1263650"/>
                <a:gd name="connsiteX81-163" fmla="*/ 847725 w 1006475"/>
                <a:gd name="connsiteY81-164" fmla="*/ 1193800 h 1263650"/>
                <a:gd name="connsiteX82-165" fmla="*/ 857250 w 1006475"/>
                <a:gd name="connsiteY82-166" fmla="*/ 1203325 h 1263650"/>
                <a:gd name="connsiteX83-167" fmla="*/ 869950 w 1006475"/>
                <a:gd name="connsiteY83-168" fmla="*/ 1222375 h 1263650"/>
                <a:gd name="connsiteX84-169" fmla="*/ 879475 w 1006475"/>
                <a:gd name="connsiteY84-170" fmla="*/ 1225550 h 1263650"/>
                <a:gd name="connsiteX85-171" fmla="*/ 908050 w 1006475"/>
                <a:gd name="connsiteY85-172" fmla="*/ 1247775 h 1263650"/>
                <a:gd name="connsiteX86-173" fmla="*/ 936625 w 1006475"/>
                <a:gd name="connsiteY86-174" fmla="*/ 1263650 h 1263650"/>
                <a:gd name="connsiteX87-175" fmla="*/ 936625 w 1006475"/>
                <a:gd name="connsiteY87-176" fmla="*/ 1196975 h 1263650"/>
                <a:gd name="connsiteX88-177" fmla="*/ 927100 w 1006475"/>
                <a:gd name="connsiteY88-178" fmla="*/ 1193800 h 1263650"/>
                <a:gd name="connsiteX89-179" fmla="*/ 914400 w 1006475"/>
                <a:gd name="connsiteY89-180" fmla="*/ 1165225 h 1263650"/>
                <a:gd name="connsiteX90-181" fmla="*/ 911225 w 1006475"/>
                <a:gd name="connsiteY90-182" fmla="*/ 1155700 h 1263650"/>
                <a:gd name="connsiteX91-183" fmla="*/ 904875 w 1006475"/>
                <a:gd name="connsiteY91-184" fmla="*/ 1146175 h 1263650"/>
                <a:gd name="connsiteX92-185" fmla="*/ 901700 w 1006475"/>
                <a:gd name="connsiteY92-186" fmla="*/ 1136650 h 1263650"/>
                <a:gd name="connsiteX93-187" fmla="*/ 892175 w 1006475"/>
                <a:gd name="connsiteY93-188" fmla="*/ 1130300 h 1263650"/>
                <a:gd name="connsiteX94-189" fmla="*/ 863600 w 1006475"/>
                <a:gd name="connsiteY94-190" fmla="*/ 1104900 h 1263650"/>
                <a:gd name="connsiteX95-191" fmla="*/ 857250 w 1006475"/>
                <a:gd name="connsiteY95-192" fmla="*/ 1095375 h 1263650"/>
                <a:gd name="connsiteX96-193" fmla="*/ 838200 w 1006475"/>
                <a:gd name="connsiteY96-194" fmla="*/ 1082675 h 1263650"/>
                <a:gd name="connsiteX97-195" fmla="*/ 825500 w 1006475"/>
                <a:gd name="connsiteY97-196" fmla="*/ 1066800 h 1263650"/>
                <a:gd name="connsiteX98-197" fmla="*/ 812800 w 1006475"/>
                <a:gd name="connsiteY98-198" fmla="*/ 1047750 h 1263650"/>
                <a:gd name="connsiteX99-199" fmla="*/ 831850 w 1006475"/>
                <a:gd name="connsiteY99-200" fmla="*/ 1035050 h 1263650"/>
                <a:gd name="connsiteX100-201" fmla="*/ 841375 w 1006475"/>
                <a:gd name="connsiteY100-202" fmla="*/ 1028700 h 1263650"/>
                <a:gd name="connsiteX101-203" fmla="*/ 847725 w 1006475"/>
                <a:gd name="connsiteY101-204" fmla="*/ 1019175 h 1263650"/>
                <a:gd name="connsiteX102-205" fmla="*/ 857250 w 1006475"/>
                <a:gd name="connsiteY102-206" fmla="*/ 1012825 h 1263650"/>
                <a:gd name="connsiteX103-207" fmla="*/ 860425 w 1006475"/>
                <a:gd name="connsiteY103-208" fmla="*/ 1003300 h 1263650"/>
                <a:gd name="connsiteX104-209" fmla="*/ 898525 w 1006475"/>
                <a:gd name="connsiteY104-210" fmla="*/ 984250 h 1263650"/>
                <a:gd name="connsiteX105-211" fmla="*/ 908050 w 1006475"/>
                <a:gd name="connsiteY105-212" fmla="*/ 981075 h 1263650"/>
                <a:gd name="connsiteX106-213" fmla="*/ 933450 w 1006475"/>
                <a:gd name="connsiteY106-214" fmla="*/ 968375 h 1263650"/>
                <a:gd name="connsiteX107-215" fmla="*/ 946150 w 1006475"/>
                <a:gd name="connsiteY107-216" fmla="*/ 965200 h 1263650"/>
                <a:gd name="connsiteX108-217" fmla="*/ 962025 w 1006475"/>
                <a:gd name="connsiteY108-218" fmla="*/ 958850 h 1263650"/>
                <a:gd name="connsiteX109-219" fmla="*/ 974725 w 1006475"/>
                <a:gd name="connsiteY109-220" fmla="*/ 955675 h 1263650"/>
                <a:gd name="connsiteX110-221" fmla="*/ 984250 w 1006475"/>
                <a:gd name="connsiteY110-222" fmla="*/ 952500 h 1263650"/>
                <a:gd name="connsiteX111-223" fmla="*/ 993775 w 1006475"/>
                <a:gd name="connsiteY111-224" fmla="*/ 942975 h 1263650"/>
                <a:gd name="connsiteX112-225" fmla="*/ 1006475 w 1006475"/>
                <a:gd name="connsiteY112-226" fmla="*/ 923925 h 1263650"/>
                <a:gd name="connsiteX113-227" fmla="*/ 1003300 w 1006475"/>
                <a:gd name="connsiteY113-228" fmla="*/ 863600 h 1263650"/>
                <a:gd name="connsiteX114-229" fmla="*/ 1000125 w 1006475"/>
                <a:gd name="connsiteY114-230" fmla="*/ 854075 h 1263650"/>
                <a:gd name="connsiteX115-231" fmla="*/ 993775 w 1006475"/>
                <a:gd name="connsiteY115-232" fmla="*/ 844550 h 1263650"/>
                <a:gd name="connsiteX116-233" fmla="*/ 990600 w 1006475"/>
                <a:gd name="connsiteY116-234" fmla="*/ 831850 h 1263650"/>
                <a:gd name="connsiteX117-235" fmla="*/ 987425 w 1006475"/>
                <a:gd name="connsiteY117-236" fmla="*/ 815975 h 1263650"/>
                <a:gd name="connsiteX118-237" fmla="*/ 984250 w 1006475"/>
                <a:gd name="connsiteY118-238" fmla="*/ 806450 h 1263650"/>
                <a:gd name="connsiteX119-239" fmla="*/ 974725 w 1006475"/>
                <a:gd name="connsiteY119-240" fmla="*/ 796925 h 1263650"/>
                <a:gd name="connsiteX120-241" fmla="*/ 971550 w 1006475"/>
                <a:gd name="connsiteY120-242" fmla="*/ 787400 h 1263650"/>
                <a:gd name="connsiteX121-243" fmla="*/ 962025 w 1006475"/>
                <a:gd name="connsiteY121-244" fmla="*/ 768350 h 1263650"/>
                <a:gd name="connsiteX122-245" fmla="*/ 952500 w 1006475"/>
                <a:gd name="connsiteY122-246" fmla="*/ 746125 h 1263650"/>
                <a:gd name="connsiteX123-247" fmla="*/ 933450 w 1006475"/>
                <a:gd name="connsiteY123-248" fmla="*/ 739775 h 1263650"/>
                <a:gd name="connsiteX124-249" fmla="*/ 914400 w 1006475"/>
                <a:gd name="connsiteY124-250" fmla="*/ 727075 h 1263650"/>
                <a:gd name="connsiteX125-251" fmla="*/ 904875 w 1006475"/>
                <a:gd name="connsiteY125-252" fmla="*/ 720725 h 1263650"/>
                <a:gd name="connsiteX126-253" fmla="*/ 901700 w 1006475"/>
                <a:gd name="connsiteY126-254" fmla="*/ 711200 h 1263650"/>
                <a:gd name="connsiteX127-255" fmla="*/ 908050 w 1006475"/>
                <a:gd name="connsiteY127-256" fmla="*/ 641350 h 1263650"/>
                <a:gd name="connsiteX128-257" fmla="*/ 904875 w 1006475"/>
                <a:gd name="connsiteY128-258" fmla="*/ 581025 h 1263650"/>
                <a:gd name="connsiteX129-259" fmla="*/ 885825 w 1006475"/>
                <a:gd name="connsiteY129-260" fmla="*/ 568325 h 1263650"/>
                <a:gd name="connsiteX130-261" fmla="*/ 876300 w 1006475"/>
                <a:gd name="connsiteY130-262" fmla="*/ 558800 h 1263650"/>
                <a:gd name="connsiteX131-263" fmla="*/ 869950 w 1006475"/>
                <a:gd name="connsiteY131-264" fmla="*/ 549275 h 1263650"/>
                <a:gd name="connsiteX132-265" fmla="*/ 860425 w 1006475"/>
                <a:gd name="connsiteY132-266" fmla="*/ 536575 h 1263650"/>
                <a:gd name="connsiteX133-267" fmla="*/ 790575 w 1006475"/>
                <a:gd name="connsiteY133-268" fmla="*/ 523875 h 1263650"/>
                <a:gd name="connsiteX134-269" fmla="*/ 781050 w 1006475"/>
                <a:gd name="connsiteY134-270" fmla="*/ 517525 h 1263650"/>
                <a:gd name="connsiteX135-271" fmla="*/ 765175 w 1006475"/>
                <a:gd name="connsiteY135-272" fmla="*/ 495300 h 1263650"/>
                <a:gd name="connsiteX136-273" fmla="*/ 758825 w 1006475"/>
                <a:gd name="connsiteY136-274" fmla="*/ 485775 h 1263650"/>
                <a:gd name="connsiteX137-275" fmla="*/ 749300 w 1006475"/>
                <a:gd name="connsiteY137-276" fmla="*/ 482600 h 1263650"/>
                <a:gd name="connsiteX138-277" fmla="*/ 736600 w 1006475"/>
                <a:gd name="connsiteY138-278" fmla="*/ 460375 h 1263650"/>
                <a:gd name="connsiteX139-279" fmla="*/ 727075 w 1006475"/>
                <a:gd name="connsiteY139-280" fmla="*/ 454025 h 1263650"/>
                <a:gd name="connsiteX140-281" fmla="*/ 581025 w 1006475"/>
                <a:gd name="connsiteY140-282" fmla="*/ 457200 h 1263650"/>
                <a:gd name="connsiteX141-283" fmla="*/ 574675 w 1006475"/>
                <a:gd name="connsiteY141-284" fmla="*/ 466725 h 1263650"/>
                <a:gd name="connsiteX142-285" fmla="*/ 571500 w 1006475"/>
                <a:gd name="connsiteY142-286" fmla="*/ 476250 h 1263650"/>
                <a:gd name="connsiteX143-287" fmla="*/ 561975 w 1006475"/>
                <a:gd name="connsiteY143-288" fmla="*/ 473075 h 1263650"/>
                <a:gd name="connsiteX144-289" fmla="*/ 561975 w 1006475"/>
                <a:gd name="connsiteY144-290" fmla="*/ 352425 h 1263650"/>
                <a:gd name="connsiteX145-291" fmla="*/ 568325 w 1006475"/>
                <a:gd name="connsiteY145-292" fmla="*/ 342900 h 1263650"/>
                <a:gd name="connsiteX146-293" fmla="*/ 571500 w 1006475"/>
                <a:gd name="connsiteY146-294" fmla="*/ 333375 h 1263650"/>
                <a:gd name="connsiteX147-295" fmla="*/ 584200 w 1006475"/>
                <a:gd name="connsiteY147-296" fmla="*/ 307975 h 1263650"/>
                <a:gd name="connsiteX148-297" fmla="*/ 600075 w 1006475"/>
                <a:gd name="connsiteY148-298" fmla="*/ 279400 h 1263650"/>
                <a:gd name="connsiteX149-299" fmla="*/ 603250 w 1006475"/>
                <a:gd name="connsiteY149-300" fmla="*/ 266700 h 1263650"/>
                <a:gd name="connsiteX150-301" fmla="*/ 593725 w 1006475"/>
                <a:gd name="connsiteY150-302" fmla="*/ 269875 h 1263650"/>
                <a:gd name="connsiteX151-303" fmla="*/ 587375 w 1006475"/>
                <a:gd name="connsiteY151-304" fmla="*/ 279400 h 1263650"/>
                <a:gd name="connsiteX152-305" fmla="*/ 571500 w 1006475"/>
                <a:gd name="connsiteY152-306" fmla="*/ 295275 h 1263650"/>
                <a:gd name="connsiteX153-307" fmla="*/ 561975 w 1006475"/>
                <a:gd name="connsiteY153-308" fmla="*/ 314325 h 1263650"/>
                <a:gd name="connsiteX154-309" fmla="*/ 552450 w 1006475"/>
                <a:gd name="connsiteY154-310" fmla="*/ 317500 h 1263650"/>
                <a:gd name="connsiteX155-311" fmla="*/ 539750 w 1006475"/>
                <a:gd name="connsiteY155-312" fmla="*/ 323850 h 1263650"/>
                <a:gd name="connsiteX156-313" fmla="*/ 530225 w 1006475"/>
                <a:gd name="connsiteY156-314" fmla="*/ 327025 h 1263650"/>
                <a:gd name="connsiteX157-315" fmla="*/ 520700 w 1006475"/>
                <a:gd name="connsiteY157-316" fmla="*/ 333375 h 1263650"/>
                <a:gd name="connsiteX158-317" fmla="*/ 488950 w 1006475"/>
                <a:gd name="connsiteY158-318" fmla="*/ 342900 h 1263650"/>
                <a:gd name="connsiteX159-319" fmla="*/ 466725 w 1006475"/>
                <a:gd name="connsiteY159-320" fmla="*/ 346075 h 1263650"/>
                <a:gd name="connsiteX160-321" fmla="*/ 457200 w 1006475"/>
                <a:gd name="connsiteY160-322" fmla="*/ 349250 h 1263650"/>
                <a:gd name="connsiteX161-323" fmla="*/ 409575 w 1006475"/>
                <a:gd name="connsiteY161-324" fmla="*/ 355600 h 1263650"/>
                <a:gd name="connsiteX162-325" fmla="*/ 219075 w 1006475"/>
                <a:gd name="connsiteY162-326" fmla="*/ 352425 h 1263650"/>
                <a:gd name="connsiteX163-327" fmla="*/ 203200 w 1006475"/>
                <a:gd name="connsiteY163-328" fmla="*/ 320675 h 1263650"/>
                <a:gd name="connsiteX164-329" fmla="*/ 231775 w 1006475"/>
                <a:gd name="connsiteY164-330" fmla="*/ 304800 h 1263650"/>
                <a:gd name="connsiteX165-331" fmla="*/ 241300 w 1006475"/>
                <a:gd name="connsiteY165-332" fmla="*/ 295275 h 1263650"/>
                <a:gd name="connsiteX166-333" fmla="*/ 250825 w 1006475"/>
                <a:gd name="connsiteY166-334" fmla="*/ 288925 h 1263650"/>
                <a:gd name="connsiteX167-335" fmla="*/ 257175 w 1006475"/>
                <a:gd name="connsiteY167-336" fmla="*/ 266700 h 1263650"/>
                <a:gd name="connsiteX168-337" fmla="*/ 263525 w 1006475"/>
                <a:gd name="connsiteY168-338" fmla="*/ 257175 h 1263650"/>
                <a:gd name="connsiteX169-339" fmla="*/ 266700 w 1006475"/>
                <a:gd name="connsiteY169-340" fmla="*/ 247650 h 1263650"/>
                <a:gd name="connsiteX170-341" fmla="*/ 269875 w 1006475"/>
                <a:gd name="connsiteY170-342" fmla="*/ 206375 h 1263650"/>
                <a:gd name="connsiteX171-343" fmla="*/ 288925 w 1006475"/>
                <a:gd name="connsiteY171-344" fmla="*/ 193675 h 1263650"/>
                <a:gd name="connsiteX172-345" fmla="*/ 307975 w 1006475"/>
                <a:gd name="connsiteY172-346" fmla="*/ 184150 h 1263650"/>
                <a:gd name="connsiteX173-347" fmla="*/ 327025 w 1006475"/>
                <a:gd name="connsiteY173-348" fmla="*/ 171450 h 1263650"/>
                <a:gd name="connsiteX174-349" fmla="*/ 320675 w 1006475"/>
                <a:gd name="connsiteY174-350" fmla="*/ 139700 h 1263650"/>
                <a:gd name="connsiteX175-351" fmla="*/ 314325 w 1006475"/>
                <a:gd name="connsiteY175-352" fmla="*/ 120650 h 1263650"/>
                <a:gd name="connsiteX176-353" fmla="*/ 311150 w 1006475"/>
                <a:gd name="connsiteY176-354" fmla="*/ 111125 h 1263650"/>
                <a:gd name="connsiteX177-355" fmla="*/ 301625 w 1006475"/>
                <a:gd name="connsiteY177-356" fmla="*/ 107950 h 1263650"/>
                <a:gd name="connsiteX178-357" fmla="*/ 295275 w 1006475"/>
                <a:gd name="connsiteY178-358" fmla="*/ 98425 h 1263650"/>
                <a:gd name="connsiteX179-359" fmla="*/ 292100 w 1006475"/>
                <a:gd name="connsiteY179-360" fmla="*/ 88900 h 1263650"/>
                <a:gd name="connsiteX180-361" fmla="*/ 282575 w 1006475"/>
                <a:gd name="connsiteY180-362" fmla="*/ 82550 h 1263650"/>
                <a:gd name="connsiteX181-363" fmla="*/ 263525 w 1006475"/>
                <a:gd name="connsiteY181-364" fmla="*/ 44450 h 1263650"/>
                <a:gd name="connsiteX182-365" fmla="*/ 257175 w 1006475"/>
                <a:gd name="connsiteY182-366" fmla="*/ 31750 h 1263650"/>
                <a:gd name="connsiteX183-367" fmla="*/ 301625 w 1006475"/>
                <a:gd name="connsiteY183-368" fmla="*/ 34925 h 1263650"/>
                <a:gd name="connsiteX184-369" fmla="*/ 311150 w 1006475"/>
                <a:gd name="connsiteY184-370" fmla="*/ 38100 h 1263650"/>
                <a:gd name="connsiteX185-371" fmla="*/ 320675 w 1006475"/>
                <a:gd name="connsiteY185-372" fmla="*/ 44450 h 1263650"/>
                <a:gd name="connsiteX186-373" fmla="*/ 307975 w 1006475"/>
                <a:gd name="connsiteY186-374" fmla="*/ 41275 h 1263650"/>
                <a:gd name="connsiteX187-375" fmla="*/ 298450 w 1006475"/>
                <a:gd name="connsiteY187-376" fmla="*/ 34925 h 1263650"/>
                <a:gd name="connsiteX188-377" fmla="*/ 285750 w 1006475"/>
                <a:gd name="connsiteY188-378" fmla="*/ 31750 h 1263650"/>
                <a:gd name="connsiteX189-379" fmla="*/ 279400 w 1006475"/>
                <a:gd name="connsiteY189-380" fmla="*/ 15875 h 1263650"/>
                <a:gd name="connsiteX190-381" fmla="*/ 269875 w 1006475"/>
                <a:gd name="connsiteY190-382" fmla="*/ 3175 h 1263650"/>
                <a:gd name="connsiteX191-383" fmla="*/ 263525 w 1006475"/>
                <a:gd name="connsiteY191-384" fmla="*/ 15875 h 1263650"/>
                <a:gd name="connsiteX192" fmla="*/ 257175 w 1006475"/>
                <a:gd name="connsiteY192" fmla="*/ 0 h 1263650"/>
                <a:gd name="connsiteX0-385" fmla="*/ 257175 w 1006475"/>
                <a:gd name="connsiteY0-386" fmla="*/ 0 h 1263650"/>
                <a:gd name="connsiteX1-387" fmla="*/ 244475 w 1006475"/>
                <a:gd name="connsiteY1-388" fmla="*/ 15875 h 1263650"/>
                <a:gd name="connsiteX2-389" fmla="*/ 234950 w 1006475"/>
                <a:gd name="connsiteY2-390" fmla="*/ 19050 h 1263650"/>
                <a:gd name="connsiteX3-391" fmla="*/ 228600 w 1006475"/>
                <a:gd name="connsiteY3-392" fmla="*/ 38100 h 1263650"/>
                <a:gd name="connsiteX4-393" fmla="*/ 222250 w 1006475"/>
                <a:gd name="connsiteY4-394" fmla="*/ 47625 h 1263650"/>
                <a:gd name="connsiteX5-395" fmla="*/ 219075 w 1006475"/>
                <a:gd name="connsiteY5-396" fmla="*/ 57150 h 1263650"/>
                <a:gd name="connsiteX6-397" fmla="*/ 206375 w 1006475"/>
                <a:gd name="connsiteY6-398" fmla="*/ 76200 h 1263650"/>
                <a:gd name="connsiteX7-399" fmla="*/ 193675 w 1006475"/>
                <a:gd name="connsiteY7-400" fmla="*/ 120650 h 1263650"/>
                <a:gd name="connsiteX8-401" fmla="*/ 171450 w 1006475"/>
                <a:gd name="connsiteY8-402" fmla="*/ 123825 h 1263650"/>
                <a:gd name="connsiteX9-403" fmla="*/ 165100 w 1006475"/>
                <a:gd name="connsiteY9-404" fmla="*/ 133350 h 1263650"/>
                <a:gd name="connsiteX10-405" fmla="*/ 152400 w 1006475"/>
                <a:gd name="connsiteY10-406" fmla="*/ 146050 h 1263650"/>
                <a:gd name="connsiteX11-407" fmla="*/ 152400 w 1006475"/>
                <a:gd name="connsiteY11-408" fmla="*/ 295275 h 1263650"/>
                <a:gd name="connsiteX12-409" fmla="*/ 149225 w 1006475"/>
                <a:gd name="connsiteY12-410" fmla="*/ 304800 h 1263650"/>
                <a:gd name="connsiteX13-411" fmla="*/ 130175 w 1006475"/>
                <a:gd name="connsiteY13-412" fmla="*/ 314325 h 1263650"/>
                <a:gd name="connsiteX14-413" fmla="*/ 120650 w 1006475"/>
                <a:gd name="connsiteY14-414" fmla="*/ 320675 h 1263650"/>
                <a:gd name="connsiteX15-415" fmla="*/ 107950 w 1006475"/>
                <a:gd name="connsiteY15-416" fmla="*/ 339725 h 1263650"/>
                <a:gd name="connsiteX16-417" fmla="*/ 101600 w 1006475"/>
                <a:gd name="connsiteY16-418" fmla="*/ 349250 h 1263650"/>
                <a:gd name="connsiteX17-419" fmla="*/ 92075 w 1006475"/>
                <a:gd name="connsiteY17-420" fmla="*/ 355600 h 1263650"/>
                <a:gd name="connsiteX18-421" fmla="*/ 79375 w 1006475"/>
                <a:gd name="connsiteY18-422" fmla="*/ 371475 h 1263650"/>
                <a:gd name="connsiteX19-423" fmla="*/ 50800 w 1006475"/>
                <a:gd name="connsiteY19-424" fmla="*/ 393700 h 1263650"/>
                <a:gd name="connsiteX20-425" fmla="*/ 41275 w 1006475"/>
                <a:gd name="connsiteY20-426" fmla="*/ 396875 h 1263650"/>
                <a:gd name="connsiteX21-427" fmla="*/ 19050 w 1006475"/>
                <a:gd name="connsiteY21-428" fmla="*/ 403225 h 1263650"/>
                <a:gd name="connsiteX22-429" fmla="*/ 9525 w 1006475"/>
                <a:gd name="connsiteY22-430" fmla="*/ 409575 h 1263650"/>
                <a:gd name="connsiteX23-431" fmla="*/ 3175 w 1006475"/>
                <a:gd name="connsiteY23-432" fmla="*/ 428625 h 1263650"/>
                <a:gd name="connsiteX24-433" fmla="*/ 0 w 1006475"/>
                <a:gd name="connsiteY24-434" fmla="*/ 438150 h 1263650"/>
                <a:gd name="connsiteX25-435" fmla="*/ 3175 w 1006475"/>
                <a:gd name="connsiteY25-436" fmla="*/ 571500 h 1263650"/>
                <a:gd name="connsiteX26-437" fmla="*/ 19050 w 1006475"/>
                <a:gd name="connsiteY26-438" fmla="*/ 587375 h 1263650"/>
                <a:gd name="connsiteX27-439" fmla="*/ 31750 w 1006475"/>
                <a:gd name="connsiteY27-440" fmla="*/ 590550 h 1263650"/>
                <a:gd name="connsiteX28-441" fmla="*/ 66675 w 1006475"/>
                <a:gd name="connsiteY28-442" fmla="*/ 596900 h 1263650"/>
                <a:gd name="connsiteX29-443" fmla="*/ 130175 w 1006475"/>
                <a:gd name="connsiteY29-444" fmla="*/ 600075 h 1263650"/>
                <a:gd name="connsiteX30-445" fmla="*/ 149225 w 1006475"/>
                <a:gd name="connsiteY30-446" fmla="*/ 609600 h 1263650"/>
                <a:gd name="connsiteX31-447" fmla="*/ 155575 w 1006475"/>
                <a:gd name="connsiteY31-448" fmla="*/ 619125 h 1263650"/>
                <a:gd name="connsiteX32-449" fmla="*/ 146050 w 1006475"/>
                <a:gd name="connsiteY32-450" fmla="*/ 660400 h 1263650"/>
                <a:gd name="connsiteX33-451" fmla="*/ 149225 w 1006475"/>
                <a:gd name="connsiteY33-452" fmla="*/ 679450 h 1263650"/>
                <a:gd name="connsiteX34-453" fmla="*/ 161925 w 1006475"/>
                <a:gd name="connsiteY34-454" fmla="*/ 698500 h 1263650"/>
                <a:gd name="connsiteX35-455" fmla="*/ 165100 w 1006475"/>
                <a:gd name="connsiteY35-456" fmla="*/ 708025 h 1263650"/>
                <a:gd name="connsiteX36-457" fmla="*/ 174625 w 1006475"/>
                <a:gd name="connsiteY36-458" fmla="*/ 711200 h 1263650"/>
                <a:gd name="connsiteX37-459" fmla="*/ 206375 w 1006475"/>
                <a:gd name="connsiteY37-460" fmla="*/ 720725 h 1263650"/>
                <a:gd name="connsiteX38-461" fmla="*/ 215900 w 1006475"/>
                <a:gd name="connsiteY38-462" fmla="*/ 730250 h 1263650"/>
                <a:gd name="connsiteX39-463" fmla="*/ 231775 w 1006475"/>
                <a:gd name="connsiteY39-464" fmla="*/ 755650 h 1263650"/>
                <a:gd name="connsiteX40-465" fmla="*/ 234950 w 1006475"/>
                <a:gd name="connsiteY40-466" fmla="*/ 765175 h 1263650"/>
                <a:gd name="connsiteX41-467" fmla="*/ 285750 w 1006475"/>
                <a:gd name="connsiteY41-468" fmla="*/ 768350 h 1263650"/>
                <a:gd name="connsiteX42-469" fmla="*/ 295275 w 1006475"/>
                <a:gd name="connsiteY42-470" fmla="*/ 771525 h 1263650"/>
                <a:gd name="connsiteX43-471" fmla="*/ 317500 w 1006475"/>
                <a:gd name="connsiteY43-472" fmla="*/ 774700 h 1263650"/>
                <a:gd name="connsiteX44-473" fmla="*/ 339725 w 1006475"/>
                <a:gd name="connsiteY44-474" fmla="*/ 781050 h 1263650"/>
                <a:gd name="connsiteX45-475" fmla="*/ 361950 w 1006475"/>
                <a:gd name="connsiteY45-476" fmla="*/ 784225 h 1263650"/>
                <a:gd name="connsiteX46-477" fmla="*/ 365125 w 1006475"/>
                <a:gd name="connsiteY46-478" fmla="*/ 793750 h 1263650"/>
                <a:gd name="connsiteX47-479" fmla="*/ 377825 w 1006475"/>
                <a:gd name="connsiteY47-480" fmla="*/ 812800 h 1263650"/>
                <a:gd name="connsiteX48-481" fmla="*/ 387350 w 1006475"/>
                <a:gd name="connsiteY48-482" fmla="*/ 847725 h 1263650"/>
                <a:gd name="connsiteX49-483" fmla="*/ 390525 w 1006475"/>
                <a:gd name="connsiteY49-484" fmla="*/ 898525 h 1263650"/>
                <a:gd name="connsiteX50-485" fmla="*/ 393700 w 1006475"/>
                <a:gd name="connsiteY50-486" fmla="*/ 908050 h 1263650"/>
                <a:gd name="connsiteX51-487" fmla="*/ 390525 w 1006475"/>
                <a:gd name="connsiteY51-488" fmla="*/ 946150 h 1263650"/>
                <a:gd name="connsiteX52-489" fmla="*/ 384175 w 1006475"/>
                <a:gd name="connsiteY52-490" fmla="*/ 981075 h 1263650"/>
                <a:gd name="connsiteX53-491" fmla="*/ 381000 w 1006475"/>
                <a:gd name="connsiteY53-492" fmla="*/ 1022350 h 1263650"/>
                <a:gd name="connsiteX54-493" fmla="*/ 377825 w 1006475"/>
                <a:gd name="connsiteY54-494" fmla="*/ 1041400 h 1263650"/>
                <a:gd name="connsiteX55-495" fmla="*/ 365125 w 1006475"/>
                <a:gd name="connsiteY55-496" fmla="*/ 1044575 h 1263650"/>
                <a:gd name="connsiteX56-497" fmla="*/ 358775 w 1006475"/>
                <a:gd name="connsiteY56-498" fmla="*/ 1054100 h 1263650"/>
                <a:gd name="connsiteX57-499" fmla="*/ 384175 w 1006475"/>
                <a:gd name="connsiteY57-500" fmla="*/ 1066800 h 1263650"/>
                <a:gd name="connsiteX58-501" fmla="*/ 403225 w 1006475"/>
                <a:gd name="connsiteY58-502" fmla="*/ 1076325 h 1263650"/>
                <a:gd name="connsiteX59-503" fmla="*/ 412750 w 1006475"/>
                <a:gd name="connsiteY59-504" fmla="*/ 1079500 h 1263650"/>
                <a:gd name="connsiteX60-505" fmla="*/ 431800 w 1006475"/>
                <a:gd name="connsiteY60-506" fmla="*/ 1092200 h 1263650"/>
                <a:gd name="connsiteX61-507" fmla="*/ 447675 w 1006475"/>
                <a:gd name="connsiteY61-508" fmla="*/ 1111250 h 1263650"/>
                <a:gd name="connsiteX62-509" fmla="*/ 457200 w 1006475"/>
                <a:gd name="connsiteY62-510" fmla="*/ 1117600 h 1263650"/>
                <a:gd name="connsiteX63-511" fmla="*/ 469900 w 1006475"/>
                <a:gd name="connsiteY63-512" fmla="*/ 1136650 h 1263650"/>
                <a:gd name="connsiteX64-513" fmla="*/ 473075 w 1006475"/>
                <a:gd name="connsiteY64-514" fmla="*/ 1152525 h 1263650"/>
                <a:gd name="connsiteX65-515" fmla="*/ 495300 w 1006475"/>
                <a:gd name="connsiteY65-516" fmla="*/ 1177925 h 1263650"/>
                <a:gd name="connsiteX66-517" fmla="*/ 501650 w 1006475"/>
                <a:gd name="connsiteY66-518" fmla="*/ 1187450 h 1263650"/>
                <a:gd name="connsiteX67-519" fmla="*/ 504825 w 1006475"/>
                <a:gd name="connsiteY67-520" fmla="*/ 1206500 h 1263650"/>
                <a:gd name="connsiteX68-521" fmla="*/ 508000 w 1006475"/>
                <a:gd name="connsiteY68-522" fmla="*/ 1216025 h 1263650"/>
                <a:gd name="connsiteX69-523" fmla="*/ 539750 w 1006475"/>
                <a:gd name="connsiteY69-524" fmla="*/ 1209675 h 1263650"/>
                <a:gd name="connsiteX70-525" fmla="*/ 561975 w 1006475"/>
                <a:gd name="connsiteY70-526" fmla="*/ 1203325 h 1263650"/>
                <a:gd name="connsiteX71-527" fmla="*/ 571500 w 1006475"/>
                <a:gd name="connsiteY71-528" fmla="*/ 1196975 h 1263650"/>
                <a:gd name="connsiteX72-529" fmla="*/ 587375 w 1006475"/>
                <a:gd name="connsiteY72-530" fmla="*/ 1181100 h 1263650"/>
                <a:gd name="connsiteX73-531" fmla="*/ 593725 w 1006475"/>
                <a:gd name="connsiteY73-532" fmla="*/ 1171575 h 1263650"/>
                <a:gd name="connsiteX74-533" fmla="*/ 612775 w 1006475"/>
                <a:gd name="connsiteY74-534" fmla="*/ 1165225 h 1263650"/>
                <a:gd name="connsiteX75-535" fmla="*/ 631825 w 1006475"/>
                <a:gd name="connsiteY75-536" fmla="*/ 1158875 h 1263650"/>
                <a:gd name="connsiteX76-537" fmla="*/ 641350 w 1006475"/>
                <a:gd name="connsiteY76-538" fmla="*/ 1155700 h 1263650"/>
                <a:gd name="connsiteX77-539" fmla="*/ 723900 w 1006475"/>
                <a:gd name="connsiteY77-540" fmla="*/ 1162050 h 1263650"/>
                <a:gd name="connsiteX78-541" fmla="*/ 752475 w 1006475"/>
                <a:gd name="connsiteY78-542" fmla="*/ 1177925 h 1263650"/>
                <a:gd name="connsiteX79-543" fmla="*/ 825500 w 1006475"/>
                <a:gd name="connsiteY79-544" fmla="*/ 1181100 h 1263650"/>
                <a:gd name="connsiteX80-545" fmla="*/ 838200 w 1006475"/>
                <a:gd name="connsiteY80-546" fmla="*/ 1190625 h 1263650"/>
                <a:gd name="connsiteX81-547" fmla="*/ 847725 w 1006475"/>
                <a:gd name="connsiteY81-548" fmla="*/ 1193800 h 1263650"/>
                <a:gd name="connsiteX82-549" fmla="*/ 857250 w 1006475"/>
                <a:gd name="connsiteY82-550" fmla="*/ 1203325 h 1263650"/>
                <a:gd name="connsiteX83-551" fmla="*/ 869950 w 1006475"/>
                <a:gd name="connsiteY83-552" fmla="*/ 1222375 h 1263650"/>
                <a:gd name="connsiteX84-553" fmla="*/ 879475 w 1006475"/>
                <a:gd name="connsiteY84-554" fmla="*/ 1225550 h 1263650"/>
                <a:gd name="connsiteX85-555" fmla="*/ 908050 w 1006475"/>
                <a:gd name="connsiteY85-556" fmla="*/ 1247775 h 1263650"/>
                <a:gd name="connsiteX86-557" fmla="*/ 936625 w 1006475"/>
                <a:gd name="connsiteY86-558" fmla="*/ 1263650 h 1263650"/>
                <a:gd name="connsiteX87-559" fmla="*/ 936625 w 1006475"/>
                <a:gd name="connsiteY87-560" fmla="*/ 1196975 h 1263650"/>
                <a:gd name="connsiteX88-561" fmla="*/ 927100 w 1006475"/>
                <a:gd name="connsiteY88-562" fmla="*/ 1193800 h 1263650"/>
                <a:gd name="connsiteX89-563" fmla="*/ 914400 w 1006475"/>
                <a:gd name="connsiteY89-564" fmla="*/ 1165225 h 1263650"/>
                <a:gd name="connsiteX90-565" fmla="*/ 911225 w 1006475"/>
                <a:gd name="connsiteY90-566" fmla="*/ 1155700 h 1263650"/>
                <a:gd name="connsiteX91-567" fmla="*/ 904875 w 1006475"/>
                <a:gd name="connsiteY91-568" fmla="*/ 1146175 h 1263650"/>
                <a:gd name="connsiteX92-569" fmla="*/ 901700 w 1006475"/>
                <a:gd name="connsiteY92-570" fmla="*/ 1136650 h 1263650"/>
                <a:gd name="connsiteX93-571" fmla="*/ 892175 w 1006475"/>
                <a:gd name="connsiteY93-572" fmla="*/ 1130300 h 1263650"/>
                <a:gd name="connsiteX94-573" fmla="*/ 863600 w 1006475"/>
                <a:gd name="connsiteY94-574" fmla="*/ 1104900 h 1263650"/>
                <a:gd name="connsiteX95-575" fmla="*/ 857250 w 1006475"/>
                <a:gd name="connsiteY95-576" fmla="*/ 1095375 h 1263650"/>
                <a:gd name="connsiteX96-577" fmla="*/ 838200 w 1006475"/>
                <a:gd name="connsiteY96-578" fmla="*/ 1082675 h 1263650"/>
                <a:gd name="connsiteX97-579" fmla="*/ 825500 w 1006475"/>
                <a:gd name="connsiteY97-580" fmla="*/ 1066800 h 1263650"/>
                <a:gd name="connsiteX98-581" fmla="*/ 812800 w 1006475"/>
                <a:gd name="connsiteY98-582" fmla="*/ 1047750 h 1263650"/>
                <a:gd name="connsiteX99-583" fmla="*/ 831850 w 1006475"/>
                <a:gd name="connsiteY99-584" fmla="*/ 1035050 h 1263650"/>
                <a:gd name="connsiteX100-585" fmla="*/ 841375 w 1006475"/>
                <a:gd name="connsiteY100-586" fmla="*/ 1028700 h 1263650"/>
                <a:gd name="connsiteX101-587" fmla="*/ 847725 w 1006475"/>
                <a:gd name="connsiteY101-588" fmla="*/ 1019175 h 1263650"/>
                <a:gd name="connsiteX102-589" fmla="*/ 857250 w 1006475"/>
                <a:gd name="connsiteY102-590" fmla="*/ 1012825 h 1263650"/>
                <a:gd name="connsiteX103-591" fmla="*/ 860425 w 1006475"/>
                <a:gd name="connsiteY103-592" fmla="*/ 1003300 h 1263650"/>
                <a:gd name="connsiteX104-593" fmla="*/ 898525 w 1006475"/>
                <a:gd name="connsiteY104-594" fmla="*/ 984250 h 1263650"/>
                <a:gd name="connsiteX105-595" fmla="*/ 908050 w 1006475"/>
                <a:gd name="connsiteY105-596" fmla="*/ 981075 h 1263650"/>
                <a:gd name="connsiteX106-597" fmla="*/ 933450 w 1006475"/>
                <a:gd name="connsiteY106-598" fmla="*/ 968375 h 1263650"/>
                <a:gd name="connsiteX107-599" fmla="*/ 946150 w 1006475"/>
                <a:gd name="connsiteY107-600" fmla="*/ 965200 h 1263650"/>
                <a:gd name="connsiteX108-601" fmla="*/ 962025 w 1006475"/>
                <a:gd name="connsiteY108-602" fmla="*/ 958850 h 1263650"/>
                <a:gd name="connsiteX109-603" fmla="*/ 974725 w 1006475"/>
                <a:gd name="connsiteY109-604" fmla="*/ 955675 h 1263650"/>
                <a:gd name="connsiteX110-605" fmla="*/ 984250 w 1006475"/>
                <a:gd name="connsiteY110-606" fmla="*/ 952500 h 1263650"/>
                <a:gd name="connsiteX111-607" fmla="*/ 993775 w 1006475"/>
                <a:gd name="connsiteY111-608" fmla="*/ 942975 h 1263650"/>
                <a:gd name="connsiteX112-609" fmla="*/ 1006475 w 1006475"/>
                <a:gd name="connsiteY112-610" fmla="*/ 923925 h 1263650"/>
                <a:gd name="connsiteX113-611" fmla="*/ 1003300 w 1006475"/>
                <a:gd name="connsiteY113-612" fmla="*/ 863600 h 1263650"/>
                <a:gd name="connsiteX114-613" fmla="*/ 1000125 w 1006475"/>
                <a:gd name="connsiteY114-614" fmla="*/ 854075 h 1263650"/>
                <a:gd name="connsiteX115-615" fmla="*/ 993775 w 1006475"/>
                <a:gd name="connsiteY115-616" fmla="*/ 844550 h 1263650"/>
                <a:gd name="connsiteX116-617" fmla="*/ 990600 w 1006475"/>
                <a:gd name="connsiteY116-618" fmla="*/ 831850 h 1263650"/>
                <a:gd name="connsiteX117-619" fmla="*/ 987425 w 1006475"/>
                <a:gd name="connsiteY117-620" fmla="*/ 815975 h 1263650"/>
                <a:gd name="connsiteX118-621" fmla="*/ 984250 w 1006475"/>
                <a:gd name="connsiteY118-622" fmla="*/ 806450 h 1263650"/>
                <a:gd name="connsiteX119-623" fmla="*/ 974725 w 1006475"/>
                <a:gd name="connsiteY119-624" fmla="*/ 796925 h 1263650"/>
                <a:gd name="connsiteX120-625" fmla="*/ 971550 w 1006475"/>
                <a:gd name="connsiteY120-626" fmla="*/ 787400 h 1263650"/>
                <a:gd name="connsiteX121-627" fmla="*/ 962025 w 1006475"/>
                <a:gd name="connsiteY121-628" fmla="*/ 768350 h 1263650"/>
                <a:gd name="connsiteX122-629" fmla="*/ 952500 w 1006475"/>
                <a:gd name="connsiteY122-630" fmla="*/ 746125 h 1263650"/>
                <a:gd name="connsiteX123-631" fmla="*/ 933450 w 1006475"/>
                <a:gd name="connsiteY123-632" fmla="*/ 739775 h 1263650"/>
                <a:gd name="connsiteX124-633" fmla="*/ 914400 w 1006475"/>
                <a:gd name="connsiteY124-634" fmla="*/ 727075 h 1263650"/>
                <a:gd name="connsiteX125-635" fmla="*/ 904875 w 1006475"/>
                <a:gd name="connsiteY125-636" fmla="*/ 720725 h 1263650"/>
                <a:gd name="connsiteX126-637" fmla="*/ 901700 w 1006475"/>
                <a:gd name="connsiteY126-638" fmla="*/ 711200 h 1263650"/>
                <a:gd name="connsiteX127-639" fmla="*/ 908050 w 1006475"/>
                <a:gd name="connsiteY127-640" fmla="*/ 641350 h 1263650"/>
                <a:gd name="connsiteX128-641" fmla="*/ 904875 w 1006475"/>
                <a:gd name="connsiteY128-642" fmla="*/ 581025 h 1263650"/>
                <a:gd name="connsiteX129-643" fmla="*/ 885825 w 1006475"/>
                <a:gd name="connsiteY129-644" fmla="*/ 568325 h 1263650"/>
                <a:gd name="connsiteX130-645" fmla="*/ 876300 w 1006475"/>
                <a:gd name="connsiteY130-646" fmla="*/ 558800 h 1263650"/>
                <a:gd name="connsiteX131-647" fmla="*/ 869950 w 1006475"/>
                <a:gd name="connsiteY131-648" fmla="*/ 549275 h 1263650"/>
                <a:gd name="connsiteX132-649" fmla="*/ 860425 w 1006475"/>
                <a:gd name="connsiteY132-650" fmla="*/ 536575 h 1263650"/>
                <a:gd name="connsiteX133-651" fmla="*/ 790575 w 1006475"/>
                <a:gd name="connsiteY133-652" fmla="*/ 523875 h 1263650"/>
                <a:gd name="connsiteX134-653" fmla="*/ 781050 w 1006475"/>
                <a:gd name="connsiteY134-654" fmla="*/ 517525 h 1263650"/>
                <a:gd name="connsiteX135-655" fmla="*/ 765175 w 1006475"/>
                <a:gd name="connsiteY135-656" fmla="*/ 495300 h 1263650"/>
                <a:gd name="connsiteX136-657" fmla="*/ 758825 w 1006475"/>
                <a:gd name="connsiteY136-658" fmla="*/ 485775 h 1263650"/>
                <a:gd name="connsiteX137-659" fmla="*/ 749300 w 1006475"/>
                <a:gd name="connsiteY137-660" fmla="*/ 482600 h 1263650"/>
                <a:gd name="connsiteX138-661" fmla="*/ 736600 w 1006475"/>
                <a:gd name="connsiteY138-662" fmla="*/ 460375 h 1263650"/>
                <a:gd name="connsiteX139-663" fmla="*/ 727075 w 1006475"/>
                <a:gd name="connsiteY139-664" fmla="*/ 454025 h 1263650"/>
                <a:gd name="connsiteX140-665" fmla="*/ 581025 w 1006475"/>
                <a:gd name="connsiteY140-666" fmla="*/ 457200 h 1263650"/>
                <a:gd name="connsiteX141-667" fmla="*/ 574675 w 1006475"/>
                <a:gd name="connsiteY141-668" fmla="*/ 466725 h 1263650"/>
                <a:gd name="connsiteX142-669" fmla="*/ 571500 w 1006475"/>
                <a:gd name="connsiteY142-670" fmla="*/ 476250 h 1263650"/>
                <a:gd name="connsiteX143-671" fmla="*/ 561975 w 1006475"/>
                <a:gd name="connsiteY143-672" fmla="*/ 473075 h 1263650"/>
                <a:gd name="connsiteX144-673" fmla="*/ 561975 w 1006475"/>
                <a:gd name="connsiteY144-674" fmla="*/ 352425 h 1263650"/>
                <a:gd name="connsiteX145-675" fmla="*/ 568325 w 1006475"/>
                <a:gd name="connsiteY145-676" fmla="*/ 342900 h 1263650"/>
                <a:gd name="connsiteX146-677" fmla="*/ 571500 w 1006475"/>
                <a:gd name="connsiteY146-678" fmla="*/ 333375 h 1263650"/>
                <a:gd name="connsiteX147-679" fmla="*/ 584200 w 1006475"/>
                <a:gd name="connsiteY147-680" fmla="*/ 307975 h 1263650"/>
                <a:gd name="connsiteX148-681" fmla="*/ 600075 w 1006475"/>
                <a:gd name="connsiteY148-682" fmla="*/ 279400 h 1263650"/>
                <a:gd name="connsiteX149-683" fmla="*/ 603250 w 1006475"/>
                <a:gd name="connsiteY149-684" fmla="*/ 266700 h 1263650"/>
                <a:gd name="connsiteX150-685" fmla="*/ 593725 w 1006475"/>
                <a:gd name="connsiteY150-686" fmla="*/ 269875 h 1263650"/>
                <a:gd name="connsiteX151-687" fmla="*/ 587375 w 1006475"/>
                <a:gd name="connsiteY151-688" fmla="*/ 279400 h 1263650"/>
                <a:gd name="connsiteX152-689" fmla="*/ 571500 w 1006475"/>
                <a:gd name="connsiteY152-690" fmla="*/ 295275 h 1263650"/>
                <a:gd name="connsiteX153-691" fmla="*/ 561975 w 1006475"/>
                <a:gd name="connsiteY153-692" fmla="*/ 314325 h 1263650"/>
                <a:gd name="connsiteX154-693" fmla="*/ 552450 w 1006475"/>
                <a:gd name="connsiteY154-694" fmla="*/ 317500 h 1263650"/>
                <a:gd name="connsiteX155-695" fmla="*/ 539750 w 1006475"/>
                <a:gd name="connsiteY155-696" fmla="*/ 323850 h 1263650"/>
                <a:gd name="connsiteX156-697" fmla="*/ 530225 w 1006475"/>
                <a:gd name="connsiteY156-698" fmla="*/ 327025 h 1263650"/>
                <a:gd name="connsiteX157-699" fmla="*/ 520700 w 1006475"/>
                <a:gd name="connsiteY157-700" fmla="*/ 333375 h 1263650"/>
                <a:gd name="connsiteX158-701" fmla="*/ 488950 w 1006475"/>
                <a:gd name="connsiteY158-702" fmla="*/ 342900 h 1263650"/>
                <a:gd name="connsiteX159-703" fmla="*/ 466725 w 1006475"/>
                <a:gd name="connsiteY159-704" fmla="*/ 346075 h 1263650"/>
                <a:gd name="connsiteX160-705" fmla="*/ 457200 w 1006475"/>
                <a:gd name="connsiteY160-706" fmla="*/ 349250 h 1263650"/>
                <a:gd name="connsiteX161-707" fmla="*/ 409575 w 1006475"/>
                <a:gd name="connsiteY161-708" fmla="*/ 355600 h 1263650"/>
                <a:gd name="connsiteX162-709" fmla="*/ 219075 w 1006475"/>
                <a:gd name="connsiteY162-710" fmla="*/ 352425 h 1263650"/>
                <a:gd name="connsiteX163-711" fmla="*/ 231775 w 1006475"/>
                <a:gd name="connsiteY163-712" fmla="*/ 320675 h 1263650"/>
                <a:gd name="connsiteX164-713" fmla="*/ 231775 w 1006475"/>
                <a:gd name="connsiteY164-714" fmla="*/ 304800 h 1263650"/>
                <a:gd name="connsiteX165-715" fmla="*/ 241300 w 1006475"/>
                <a:gd name="connsiteY165-716" fmla="*/ 295275 h 1263650"/>
                <a:gd name="connsiteX166-717" fmla="*/ 250825 w 1006475"/>
                <a:gd name="connsiteY166-718" fmla="*/ 288925 h 1263650"/>
                <a:gd name="connsiteX167-719" fmla="*/ 257175 w 1006475"/>
                <a:gd name="connsiteY167-720" fmla="*/ 266700 h 1263650"/>
                <a:gd name="connsiteX168-721" fmla="*/ 263525 w 1006475"/>
                <a:gd name="connsiteY168-722" fmla="*/ 257175 h 1263650"/>
                <a:gd name="connsiteX169-723" fmla="*/ 266700 w 1006475"/>
                <a:gd name="connsiteY169-724" fmla="*/ 247650 h 1263650"/>
                <a:gd name="connsiteX170-725" fmla="*/ 269875 w 1006475"/>
                <a:gd name="connsiteY170-726" fmla="*/ 206375 h 1263650"/>
                <a:gd name="connsiteX171-727" fmla="*/ 288925 w 1006475"/>
                <a:gd name="connsiteY171-728" fmla="*/ 193675 h 1263650"/>
                <a:gd name="connsiteX172-729" fmla="*/ 307975 w 1006475"/>
                <a:gd name="connsiteY172-730" fmla="*/ 184150 h 1263650"/>
                <a:gd name="connsiteX173-731" fmla="*/ 327025 w 1006475"/>
                <a:gd name="connsiteY173-732" fmla="*/ 171450 h 1263650"/>
                <a:gd name="connsiteX174-733" fmla="*/ 320675 w 1006475"/>
                <a:gd name="connsiteY174-734" fmla="*/ 139700 h 1263650"/>
                <a:gd name="connsiteX175-735" fmla="*/ 314325 w 1006475"/>
                <a:gd name="connsiteY175-736" fmla="*/ 120650 h 1263650"/>
                <a:gd name="connsiteX176-737" fmla="*/ 311150 w 1006475"/>
                <a:gd name="connsiteY176-738" fmla="*/ 111125 h 1263650"/>
                <a:gd name="connsiteX177-739" fmla="*/ 301625 w 1006475"/>
                <a:gd name="connsiteY177-740" fmla="*/ 107950 h 1263650"/>
                <a:gd name="connsiteX178-741" fmla="*/ 295275 w 1006475"/>
                <a:gd name="connsiteY178-742" fmla="*/ 98425 h 1263650"/>
                <a:gd name="connsiteX179-743" fmla="*/ 292100 w 1006475"/>
                <a:gd name="connsiteY179-744" fmla="*/ 88900 h 1263650"/>
                <a:gd name="connsiteX180-745" fmla="*/ 282575 w 1006475"/>
                <a:gd name="connsiteY180-746" fmla="*/ 82550 h 1263650"/>
                <a:gd name="connsiteX181-747" fmla="*/ 263525 w 1006475"/>
                <a:gd name="connsiteY181-748" fmla="*/ 44450 h 1263650"/>
                <a:gd name="connsiteX182-749" fmla="*/ 257175 w 1006475"/>
                <a:gd name="connsiteY182-750" fmla="*/ 31750 h 1263650"/>
                <a:gd name="connsiteX183-751" fmla="*/ 301625 w 1006475"/>
                <a:gd name="connsiteY183-752" fmla="*/ 34925 h 1263650"/>
                <a:gd name="connsiteX184-753" fmla="*/ 311150 w 1006475"/>
                <a:gd name="connsiteY184-754" fmla="*/ 38100 h 1263650"/>
                <a:gd name="connsiteX185-755" fmla="*/ 320675 w 1006475"/>
                <a:gd name="connsiteY185-756" fmla="*/ 44450 h 1263650"/>
                <a:gd name="connsiteX186-757" fmla="*/ 307975 w 1006475"/>
                <a:gd name="connsiteY186-758" fmla="*/ 41275 h 1263650"/>
                <a:gd name="connsiteX187-759" fmla="*/ 298450 w 1006475"/>
                <a:gd name="connsiteY187-760" fmla="*/ 34925 h 1263650"/>
                <a:gd name="connsiteX188-761" fmla="*/ 285750 w 1006475"/>
                <a:gd name="connsiteY188-762" fmla="*/ 31750 h 1263650"/>
                <a:gd name="connsiteX189-763" fmla="*/ 279400 w 1006475"/>
                <a:gd name="connsiteY189-764" fmla="*/ 15875 h 1263650"/>
                <a:gd name="connsiteX190-765" fmla="*/ 269875 w 1006475"/>
                <a:gd name="connsiteY190-766" fmla="*/ 3175 h 1263650"/>
                <a:gd name="connsiteX191-767" fmla="*/ 263525 w 1006475"/>
                <a:gd name="connsiteY191-768" fmla="*/ 15875 h 1263650"/>
                <a:gd name="connsiteX192-769" fmla="*/ 257175 w 1006475"/>
                <a:gd name="connsiteY192-770" fmla="*/ 0 h 1263650"/>
                <a:gd name="connsiteX0-771" fmla="*/ 257175 w 1006475"/>
                <a:gd name="connsiteY0-772" fmla="*/ 0 h 1263650"/>
                <a:gd name="connsiteX1-773" fmla="*/ 244475 w 1006475"/>
                <a:gd name="connsiteY1-774" fmla="*/ 15875 h 1263650"/>
                <a:gd name="connsiteX2-775" fmla="*/ 234950 w 1006475"/>
                <a:gd name="connsiteY2-776" fmla="*/ 19050 h 1263650"/>
                <a:gd name="connsiteX3-777" fmla="*/ 228600 w 1006475"/>
                <a:gd name="connsiteY3-778" fmla="*/ 38100 h 1263650"/>
                <a:gd name="connsiteX4-779" fmla="*/ 222250 w 1006475"/>
                <a:gd name="connsiteY4-780" fmla="*/ 47625 h 1263650"/>
                <a:gd name="connsiteX5-781" fmla="*/ 219075 w 1006475"/>
                <a:gd name="connsiteY5-782" fmla="*/ 57150 h 1263650"/>
                <a:gd name="connsiteX6-783" fmla="*/ 206375 w 1006475"/>
                <a:gd name="connsiteY6-784" fmla="*/ 76200 h 1263650"/>
                <a:gd name="connsiteX7-785" fmla="*/ 193675 w 1006475"/>
                <a:gd name="connsiteY7-786" fmla="*/ 120650 h 1263650"/>
                <a:gd name="connsiteX8-787" fmla="*/ 171450 w 1006475"/>
                <a:gd name="connsiteY8-788" fmla="*/ 123825 h 1263650"/>
                <a:gd name="connsiteX9-789" fmla="*/ 165100 w 1006475"/>
                <a:gd name="connsiteY9-790" fmla="*/ 133350 h 1263650"/>
                <a:gd name="connsiteX10-791" fmla="*/ 152400 w 1006475"/>
                <a:gd name="connsiteY10-792" fmla="*/ 146050 h 1263650"/>
                <a:gd name="connsiteX11-793" fmla="*/ 152400 w 1006475"/>
                <a:gd name="connsiteY11-794" fmla="*/ 295275 h 1263650"/>
                <a:gd name="connsiteX12-795" fmla="*/ 149225 w 1006475"/>
                <a:gd name="connsiteY12-796" fmla="*/ 304800 h 1263650"/>
                <a:gd name="connsiteX13-797" fmla="*/ 130175 w 1006475"/>
                <a:gd name="connsiteY13-798" fmla="*/ 314325 h 1263650"/>
                <a:gd name="connsiteX14-799" fmla="*/ 120650 w 1006475"/>
                <a:gd name="connsiteY14-800" fmla="*/ 320675 h 1263650"/>
                <a:gd name="connsiteX15-801" fmla="*/ 107950 w 1006475"/>
                <a:gd name="connsiteY15-802" fmla="*/ 339725 h 1263650"/>
                <a:gd name="connsiteX16-803" fmla="*/ 101600 w 1006475"/>
                <a:gd name="connsiteY16-804" fmla="*/ 349250 h 1263650"/>
                <a:gd name="connsiteX17-805" fmla="*/ 92075 w 1006475"/>
                <a:gd name="connsiteY17-806" fmla="*/ 355600 h 1263650"/>
                <a:gd name="connsiteX18-807" fmla="*/ 79375 w 1006475"/>
                <a:gd name="connsiteY18-808" fmla="*/ 371475 h 1263650"/>
                <a:gd name="connsiteX19-809" fmla="*/ 50800 w 1006475"/>
                <a:gd name="connsiteY19-810" fmla="*/ 393700 h 1263650"/>
                <a:gd name="connsiteX20-811" fmla="*/ 41275 w 1006475"/>
                <a:gd name="connsiteY20-812" fmla="*/ 393700 h 1263650"/>
                <a:gd name="connsiteX21-813" fmla="*/ 19050 w 1006475"/>
                <a:gd name="connsiteY21-814" fmla="*/ 403225 h 1263650"/>
                <a:gd name="connsiteX22-815" fmla="*/ 9525 w 1006475"/>
                <a:gd name="connsiteY22-816" fmla="*/ 409575 h 1263650"/>
                <a:gd name="connsiteX23-817" fmla="*/ 3175 w 1006475"/>
                <a:gd name="connsiteY23-818" fmla="*/ 428625 h 1263650"/>
                <a:gd name="connsiteX24-819" fmla="*/ 0 w 1006475"/>
                <a:gd name="connsiteY24-820" fmla="*/ 438150 h 1263650"/>
                <a:gd name="connsiteX25-821" fmla="*/ 3175 w 1006475"/>
                <a:gd name="connsiteY25-822" fmla="*/ 571500 h 1263650"/>
                <a:gd name="connsiteX26-823" fmla="*/ 19050 w 1006475"/>
                <a:gd name="connsiteY26-824" fmla="*/ 587375 h 1263650"/>
                <a:gd name="connsiteX27-825" fmla="*/ 31750 w 1006475"/>
                <a:gd name="connsiteY27-826" fmla="*/ 590550 h 1263650"/>
                <a:gd name="connsiteX28-827" fmla="*/ 66675 w 1006475"/>
                <a:gd name="connsiteY28-828" fmla="*/ 596900 h 1263650"/>
                <a:gd name="connsiteX29-829" fmla="*/ 130175 w 1006475"/>
                <a:gd name="connsiteY29-830" fmla="*/ 600075 h 1263650"/>
                <a:gd name="connsiteX30-831" fmla="*/ 149225 w 1006475"/>
                <a:gd name="connsiteY30-832" fmla="*/ 609600 h 1263650"/>
                <a:gd name="connsiteX31-833" fmla="*/ 155575 w 1006475"/>
                <a:gd name="connsiteY31-834" fmla="*/ 619125 h 1263650"/>
                <a:gd name="connsiteX32-835" fmla="*/ 146050 w 1006475"/>
                <a:gd name="connsiteY32-836" fmla="*/ 660400 h 1263650"/>
                <a:gd name="connsiteX33-837" fmla="*/ 149225 w 1006475"/>
                <a:gd name="connsiteY33-838" fmla="*/ 679450 h 1263650"/>
                <a:gd name="connsiteX34-839" fmla="*/ 161925 w 1006475"/>
                <a:gd name="connsiteY34-840" fmla="*/ 698500 h 1263650"/>
                <a:gd name="connsiteX35-841" fmla="*/ 165100 w 1006475"/>
                <a:gd name="connsiteY35-842" fmla="*/ 708025 h 1263650"/>
                <a:gd name="connsiteX36-843" fmla="*/ 174625 w 1006475"/>
                <a:gd name="connsiteY36-844" fmla="*/ 711200 h 1263650"/>
                <a:gd name="connsiteX37-845" fmla="*/ 206375 w 1006475"/>
                <a:gd name="connsiteY37-846" fmla="*/ 720725 h 1263650"/>
                <a:gd name="connsiteX38-847" fmla="*/ 215900 w 1006475"/>
                <a:gd name="connsiteY38-848" fmla="*/ 730250 h 1263650"/>
                <a:gd name="connsiteX39-849" fmla="*/ 231775 w 1006475"/>
                <a:gd name="connsiteY39-850" fmla="*/ 755650 h 1263650"/>
                <a:gd name="connsiteX40-851" fmla="*/ 234950 w 1006475"/>
                <a:gd name="connsiteY40-852" fmla="*/ 765175 h 1263650"/>
                <a:gd name="connsiteX41-853" fmla="*/ 285750 w 1006475"/>
                <a:gd name="connsiteY41-854" fmla="*/ 768350 h 1263650"/>
                <a:gd name="connsiteX42-855" fmla="*/ 295275 w 1006475"/>
                <a:gd name="connsiteY42-856" fmla="*/ 771525 h 1263650"/>
                <a:gd name="connsiteX43-857" fmla="*/ 317500 w 1006475"/>
                <a:gd name="connsiteY43-858" fmla="*/ 774700 h 1263650"/>
                <a:gd name="connsiteX44-859" fmla="*/ 339725 w 1006475"/>
                <a:gd name="connsiteY44-860" fmla="*/ 781050 h 1263650"/>
                <a:gd name="connsiteX45-861" fmla="*/ 361950 w 1006475"/>
                <a:gd name="connsiteY45-862" fmla="*/ 784225 h 1263650"/>
                <a:gd name="connsiteX46-863" fmla="*/ 365125 w 1006475"/>
                <a:gd name="connsiteY46-864" fmla="*/ 793750 h 1263650"/>
                <a:gd name="connsiteX47-865" fmla="*/ 377825 w 1006475"/>
                <a:gd name="connsiteY47-866" fmla="*/ 812800 h 1263650"/>
                <a:gd name="connsiteX48-867" fmla="*/ 387350 w 1006475"/>
                <a:gd name="connsiteY48-868" fmla="*/ 847725 h 1263650"/>
                <a:gd name="connsiteX49-869" fmla="*/ 390525 w 1006475"/>
                <a:gd name="connsiteY49-870" fmla="*/ 898525 h 1263650"/>
                <a:gd name="connsiteX50-871" fmla="*/ 393700 w 1006475"/>
                <a:gd name="connsiteY50-872" fmla="*/ 908050 h 1263650"/>
                <a:gd name="connsiteX51-873" fmla="*/ 390525 w 1006475"/>
                <a:gd name="connsiteY51-874" fmla="*/ 946150 h 1263650"/>
                <a:gd name="connsiteX52-875" fmla="*/ 384175 w 1006475"/>
                <a:gd name="connsiteY52-876" fmla="*/ 981075 h 1263650"/>
                <a:gd name="connsiteX53-877" fmla="*/ 381000 w 1006475"/>
                <a:gd name="connsiteY53-878" fmla="*/ 1022350 h 1263650"/>
                <a:gd name="connsiteX54-879" fmla="*/ 377825 w 1006475"/>
                <a:gd name="connsiteY54-880" fmla="*/ 1041400 h 1263650"/>
                <a:gd name="connsiteX55-881" fmla="*/ 365125 w 1006475"/>
                <a:gd name="connsiteY55-882" fmla="*/ 1044575 h 1263650"/>
                <a:gd name="connsiteX56-883" fmla="*/ 358775 w 1006475"/>
                <a:gd name="connsiteY56-884" fmla="*/ 1054100 h 1263650"/>
                <a:gd name="connsiteX57-885" fmla="*/ 384175 w 1006475"/>
                <a:gd name="connsiteY57-886" fmla="*/ 1066800 h 1263650"/>
                <a:gd name="connsiteX58-887" fmla="*/ 403225 w 1006475"/>
                <a:gd name="connsiteY58-888" fmla="*/ 1076325 h 1263650"/>
                <a:gd name="connsiteX59-889" fmla="*/ 412750 w 1006475"/>
                <a:gd name="connsiteY59-890" fmla="*/ 1079500 h 1263650"/>
                <a:gd name="connsiteX60-891" fmla="*/ 431800 w 1006475"/>
                <a:gd name="connsiteY60-892" fmla="*/ 1092200 h 1263650"/>
                <a:gd name="connsiteX61-893" fmla="*/ 447675 w 1006475"/>
                <a:gd name="connsiteY61-894" fmla="*/ 1111250 h 1263650"/>
                <a:gd name="connsiteX62-895" fmla="*/ 457200 w 1006475"/>
                <a:gd name="connsiteY62-896" fmla="*/ 1117600 h 1263650"/>
                <a:gd name="connsiteX63-897" fmla="*/ 469900 w 1006475"/>
                <a:gd name="connsiteY63-898" fmla="*/ 1136650 h 1263650"/>
                <a:gd name="connsiteX64-899" fmla="*/ 473075 w 1006475"/>
                <a:gd name="connsiteY64-900" fmla="*/ 1152525 h 1263650"/>
                <a:gd name="connsiteX65-901" fmla="*/ 495300 w 1006475"/>
                <a:gd name="connsiteY65-902" fmla="*/ 1177925 h 1263650"/>
                <a:gd name="connsiteX66-903" fmla="*/ 501650 w 1006475"/>
                <a:gd name="connsiteY66-904" fmla="*/ 1187450 h 1263650"/>
                <a:gd name="connsiteX67-905" fmla="*/ 504825 w 1006475"/>
                <a:gd name="connsiteY67-906" fmla="*/ 1206500 h 1263650"/>
                <a:gd name="connsiteX68-907" fmla="*/ 508000 w 1006475"/>
                <a:gd name="connsiteY68-908" fmla="*/ 1216025 h 1263650"/>
                <a:gd name="connsiteX69-909" fmla="*/ 539750 w 1006475"/>
                <a:gd name="connsiteY69-910" fmla="*/ 1209675 h 1263650"/>
                <a:gd name="connsiteX70-911" fmla="*/ 561975 w 1006475"/>
                <a:gd name="connsiteY70-912" fmla="*/ 1203325 h 1263650"/>
                <a:gd name="connsiteX71-913" fmla="*/ 571500 w 1006475"/>
                <a:gd name="connsiteY71-914" fmla="*/ 1196975 h 1263650"/>
                <a:gd name="connsiteX72-915" fmla="*/ 587375 w 1006475"/>
                <a:gd name="connsiteY72-916" fmla="*/ 1181100 h 1263650"/>
                <a:gd name="connsiteX73-917" fmla="*/ 593725 w 1006475"/>
                <a:gd name="connsiteY73-918" fmla="*/ 1171575 h 1263650"/>
                <a:gd name="connsiteX74-919" fmla="*/ 612775 w 1006475"/>
                <a:gd name="connsiteY74-920" fmla="*/ 1165225 h 1263650"/>
                <a:gd name="connsiteX75-921" fmla="*/ 631825 w 1006475"/>
                <a:gd name="connsiteY75-922" fmla="*/ 1158875 h 1263650"/>
                <a:gd name="connsiteX76-923" fmla="*/ 641350 w 1006475"/>
                <a:gd name="connsiteY76-924" fmla="*/ 1155700 h 1263650"/>
                <a:gd name="connsiteX77-925" fmla="*/ 723900 w 1006475"/>
                <a:gd name="connsiteY77-926" fmla="*/ 1162050 h 1263650"/>
                <a:gd name="connsiteX78-927" fmla="*/ 752475 w 1006475"/>
                <a:gd name="connsiteY78-928" fmla="*/ 1177925 h 1263650"/>
                <a:gd name="connsiteX79-929" fmla="*/ 825500 w 1006475"/>
                <a:gd name="connsiteY79-930" fmla="*/ 1181100 h 1263650"/>
                <a:gd name="connsiteX80-931" fmla="*/ 838200 w 1006475"/>
                <a:gd name="connsiteY80-932" fmla="*/ 1190625 h 1263650"/>
                <a:gd name="connsiteX81-933" fmla="*/ 847725 w 1006475"/>
                <a:gd name="connsiteY81-934" fmla="*/ 1193800 h 1263650"/>
                <a:gd name="connsiteX82-935" fmla="*/ 857250 w 1006475"/>
                <a:gd name="connsiteY82-936" fmla="*/ 1203325 h 1263650"/>
                <a:gd name="connsiteX83-937" fmla="*/ 869950 w 1006475"/>
                <a:gd name="connsiteY83-938" fmla="*/ 1222375 h 1263650"/>
                <a:gd name="connsiteX84-939" fmla="*/ 879475 w 1006475"/>
                <a:gd name="connsiteY84-940" fmla="*/ 1225550 h 1263650"/>
                <a:gd name="connsiteX85-941" fmla="*/ 908050 w 1006475"/>
                <a:gd name="connsiteY85-942" fmla="*/ 1247775 h 1263650"/>
                <a:gd name="connsiteX86-943" fmla="*/ 936625 w 1006475"/>
                <a:gd name="connsiteY86-944" fmla="*/ 1263650 h 1263650"/>
                <a:gd name="connsiteX87-945" fmla="*/ 936625 w 1006475"/>
                <a:gd name="connsiteY87-946" fmla="*/ 1196975 h 1263650"/>
                <a:gd name="connsiteX88-947" fmla="*/ 927100 w 1006475"/>
                <a:gd name="connsiteY88-948" fmla="*/ 1193800 h 1263650"/>
                <a:gd name="connsiteX89-949" fmla="*/ 914400 w 1006475"/>
                <a:gd name="connsiteY89-950" fmla="*/ 1165225 h 1263650"/>
                <a:gd name="connsiteX90-951" fmla="*/ 911225 w 1006475"/>
                <a:gd name="connsiteY90-952" fmla="*/ 1155700 h 1263650"/>
                <a:gd name="connsiteX91-953" fmla="*/ 904875 w 1006475"/>
                <a:gd name="connsiteY91-954" fmla="*/ 1146175 h 1263650"/>
                <a:gd name="connsiteX92-955" fmla="*/ 901700 w 1006475"/>
                <a:gd name="connsiteY92-956" fmla="*/ 1136650 h 1263650"/>
                <a:gd name="connsiteX93-957" fmla="*/ 892175 w 1006475"/>
                <a:gd name="connsiteY93-958" fmla="*/ 1130300 h 1263650"/>
                <a:gd name="connsiteX94-959" fmla="*/ 863600 w 1006475"/>
                <a:gd name="connsiteY94-960" fmla="*/ 1104900 h 1263650"/>
                <a:gd name="connsiteX95-961" fmla="*/ 857250 w 1006475"/>
                <a:gd name="connsiteY95-962" fmla="*/ 1095375 h 1263650"/>
                <a:gd name="connsiteX96-963" fmla="*/ 838200 w 1006475"/>
                <a:gd name="connsiteY96-964" fmla="*/ 1082675 h 1263650"/>
                <a:gd name="connsiteX97-965" fmla="*/ 825500 w 1006475"/>
                <a:gd name="connsiteY97-966" fmla="*/ 1066800 h 1263650"/>
                <a:gd name="connsiteX98-967" fmla="*/ 812800 w 1006475"/>
                <a:gd name="connsiteY98-968" fmla="*/ 1047750 h 1263650"/>
                <a:gd name="connsiteX99-969" fmla="*/ 831850 w 1006475"/>
                <a:gd name="connsiteY99-970" fmla="*/ 1035050 h 1263650"/>
                <a:gd name="connsiteX100-971" fmla="*/ 841375 w 1006475"/>
                <a:gd name="connsiteY100-972" fmla="*/ 1028700 h 1263650"/>
                <a:gd name="connsiteX101-973" fmla="*/ 847725 w 1006475"/>
                <a:gd name="connsiteY101-974" fmla="*/ 1019175 h 1263650"/>
                <a:gd name="connsiteX102-975" fmla="*/ 857250 w 1006475"/>
                <a:gd name="connsiteY102-976" fmla="*/ 1012825 h 1263650"/>
                <a:gd name="connsiteX103-977" fmla="*/ 860425 w 1006475"/>
                <a:gd name="connsiteY103-978" fmla="*/ 1003300 h 1263650"/>
                <a:gd name="connsiteX104-979" fmla="*/ 898525 w 1006475"/>
                <a:gd name="connsiteY104-980" fmla="*/ 984250 h 1263650"/>
                <a:gd name="connsiteX105-981" fmla="*/ 908050 w 1006475"/>
                <a:gd name="connsiteY105-982" fmla="*/ 981075 h 1263650"/>
                <a:gd name="connsiteX106-983" fmla="*/ 933450 w 1006475"/>
                <a:gd name="connsiteY106-984" fmla="*/ 968375 h 1263650"/>
                <a:gd name="connsiteX107-985" fmla="*/ 946150 w 1006475"/>
                <a:gd name="connsiteY107-986" fmla="*/ 965200 h 1263650"/>
                <a:gd name="connsiteX108-987" fmla="*/ 962025 w 1006475"/>
                <a:gd name="connsiteY108-988" fmla="*/ 958850 h 1263650"/>
                <a:gd name="connsiteX109-989" fmla="*/ 974725 w 1006475"/>
                <a:gd name="connsiteY109-990" fmla="*/ 955675 h 1263650"/>
                <a:gd name="connsiteX110-991" fmla="*/ 984250 w 1006475"/>
                <a:gd name="connsiteY110-992" fmla="*/ 952500 h 1263650"/>
                <a:gd name="connsiteX111-993" fmla="*/ 993775 w 1006475"/>
                <a:gd name="connsiteY111-994" fmla="*/ 942975 h 1263650"/>
                <a:gd name="connsiteX112-995" fmla="*/ 1006475 w 1006475"/>
                <a:gd name="connsiteY112-996" fmla="*/ 923925 h 1263650"/>
                <a:gd name="connsiteX113-997" fmla="*/ 1003300 w 1006475"/>
                <a:gd name="connsiteY113-998" fmla="*/ 863600 h 1263650"/>
                <a:gd name="connsiteX114-999" fmla="*/ 1000125 w 1006475"/>
                <a:gd name="connsiteY114-1000" fmla="*/ 854075 h 1263650"/>
                <a:gd name="connsiteX115-1001" fmla="*/ 993775 w 1006475"/>
                <a:gd name="connsiteY115-1002" fmla="*/ 844550 h 1263650"/>
                <a:gd name="connsiteX116-1003" fmla="*/ 990600 w 1006475"/>
                <a:gd name="connsiteY116-1004" fmla="*/ 831850 h 1263650"/>
                <a:gd name="connsiteX117-1005" fmla="*/ 987425 w 1006475"/>
                <a:gd name="connsiteY117-1006" fmla="*/ 815975 h 1263650"/>
                <a:gd name="connsiteX118-1007" fmla="*/ 984250 w 1006475"/>
                <a:gd name="connsiteY118-1008" fmla="*/ 806450 h 1263650"/>
                <a:gd name="connsiteX119-1009" fmla="*/ 974725 w 1006475"/>
                <a:gd name="connsiteY119-1010" fmla="*/ 796925 h 1263650"/>
                <a:gd name="connsiteX120-1011" fmla="*/ 971550 w 1006475"/>
                <a:gd name="connsiteY120-1012" fmla="*/ 787400 h 1263650"/>
                <a:gd name="connsiteX121-1013" fmla="*/ 962025 w 1006475"/>
                <a:gd name="connsiteY121-1014" fmla="*/ 768350 h 1263650"/>
                <a:gd name="connsiteX122-1015" fmla="*/ 952500 w 1006475"/>
                <a:gd name="connsiteY122-1016" fmla="*/ 746125 h 1263650"/>
                <a:gd name="connsiteX123-1017" fmla="*/ 933450 w 1006475"/>
                <a:gd name="connsiteY123-1018" fmla="*/ 739775 h 1263650"/>
                <a:gd name="connsiteX124-1019" fmla="*/ 914400 w 1006475"/>
                <a:gd name="connsiteY124-1020" fmla="*/ 727075 h 1263650"/>
                <a:gd name="connsiteX125-1021" fmla="*/ 904875 w 1006475"/>
                <a:gd name="connsiteY125-1022" fmla="*/ 720725 h 1263650"/>
                <a:gd name="connsiteX126-1023" fmla="*/ 901700 w 1006475"/>
                <a:gd name="connsiteY126-1024" fmla="*/ 711200 h 1263650"/>
                <a:gd name="connsiteX127-1025" fmla="*/ 908050 w 1006475"/>
                <a:gd name="connsiteY127-1026" fmla="*/ 641350 h 1263650"/>
                <a:gd name="connsiteX128-1027" fmla="*/ 904875 w 1006475"/>
                <a:gd name="connsiteY128-1028" fmla="*/ 581025 h 1263650"/>
                <a:gd name="connsiteX129-1029" fmla="*/ 885825 w 1006475"/>
                <a:gd name="connsiteY129-1030" fmla="*/ 568325 h 1263650"/>
                <a:gd name="connsiteX130-1031" fmla="*/ 876300 w 1006475"/>
                <a:gd name="connsiteY130-1032" fmla="*/ 558800 h 1263650"/>
                <a:gd name="connsiteX131-1033" fmla="*/ 869950 w 1006475"/>
                <a:gd name="connsiteY131-1034" fmla="*/ 549275 h 1263650"/>
                <a:gd name="connsiteX132-1035" fmla="*/ 860425 w 1006475"/>
                <a:gd name="connsiteY132-1036" fmla="*/ 536575 h 1263650"/>
                <a:gd name="connsiteX133-1037" fmla="*/ 790575 w 1006475"/>
                <a:gd name="connsiteY133-1038" fmla="*/ 523875 h 1263650"/>
                <a:gd name="connsiteX134-1039" fmla="*/ 781050 w 1006475"/>
                <a:gd name="connsiteY134-1040" fmla="*/ 517525 h 1263650"/>
                <a:gd name="connsiteX135-1041" fmla="*/ 765175 w 1006475"/>
                <a:gd name="connsiteY135-1042" fmla="*/ 495300 h 1263650"/>
                <a:gd name="connsiteX136-1043" fmla="*/ 758825 w 1006475"/>
                <a:gd name="connsiteY136-1044" fmla="*/ 485775 h 1263650"/>
                <a:gd name="connsiteX137-1045" fmla="*/ 749300 w 1006475"/>
                <a:gd name="connsiteY137-1046" fmla="*/ 482600 h 1263650"/>
                <a:gd name="connsiteX138-1047" fmla="*/ 736600 w 1006475"/>
                <a:gd name="connsiteY138-1048" fmla="*/ 460375 h 1263650"/>
                <a:gd name="connsiteX139-1049" fmla="*/ 727075 w 1006475"/>
                <a:gd name="connsiteY139-1050" fmla="*/ 454025 h 1263650"/>
                <a:gd name="connsiteX140-1051" fmla="*/ 581025 w 1006475"/>
                <a:gd name="connsiteY140-1052" fmla="*/ 457200 h 1263650"/>
                <a:gd name="connsiteX141-1053" fmla="*/ 574675 w 1006475"/>
                <a:gd name="connsiteY141-1054" fmla="*/ 466725 h 1263650"/>
                <a:gd name="connsiteX142-1055" fmla="*/ 571500 w 1006475"/>
                <a:gd name="connsiteY142-1056" fmla="*/ 476250 h 1263650"/>
                <a:gd name="connsiteX143-1057" fmla="*/ 561975 w 1006475"/>
                <a:gd name="connsiteY143-1058" fmla="*/ 473075 h 1263650"/>
                <a:gd name="connsiteX144-1059" fmla="*/ 561975 w 1006475"/>
                <a:gd name="connsiteY144-1060" fmla="*/ 352425 h 1263650"/>
                <a:gd name="connsiteX145-1061" fmla="*/ 568325 w 1006475"/>
                <a:gd name="connsiteY145-1062" fmla="*/ 342900 h 1263650"/>
                <a:gd name="connsiteX146-1063" fmla="*/ 571500 w 1006475"/>
                <a:gd name="connsiteY146-1064" fmla="*/ 333375 h 1263650"/>
                <a:gd name="connsiteX147-1065" fmla="*/ 584200 w 1006475"/>
                <a:gd name="connsiteY147-1066" fmla="*/ 307975 h 1263650"/>
                <a:gd name="connsiteX148-1067" fmla="*/ 600075 w 1006475"/>
                <a:gd name="connsiteY148-1068" fmla="*/ 279400 h 1263650"/>
                <a:gd name="connsiteX149-1069" fmla="*/ 603250 w 1006475"/>
                <a:gd name="connsiteY149-1070" fmla="*/ 266700 h 1263650"/>
                <a:gd name="connsiteX150-1071" fmla="*/ 593725 w 1006475"/>
                <a:gd name="connsiteY150-1072" fmla="*/ 269875 h 1263650"/>
                <a:gd name="connsiteX151-1073" fmla="*/ 587375 w 1006475"/>
                <a:gd name="connsiteY151-1074" fmla="*/ 279400 h 1263650"/>
                <a:gd name="connsiteX152-1075" fmla="*/ 571500 w 1006475"/>
                <a:gd name="connsiteY152-1076" fmla="*/ 295275 h 1263650"/>
                <a:gd name="connsiteX153-1077" fmla="*/ 561975 w 1006475"/>
                <a:gd name="connsiteY153-1078" fmla="*/ 314325 h 1263650"/>
                <a:gd name="connsiteX154-1079" fmla="*/ 552450 w 1006475"/>
                <a:gd name="connsiteY154-1080" fmla="*/ 317500 h 1263650"/>
                <a:gd name="connsiteX155-1081" fmla="*/ 539750 w 1006475"/>
                <a:gd name="connsiteY155-1082" fmla="*/ 323850 h 1263650"/>
                <a:gd name="connsiteX156-1083" fmla="*/ 530225 w 1006475"/>
                <a:gd name="connsiteY156-1084" fmla="*/ 327025 h 1263650"/>
                <a:gd name="connsiteX157-1085" fmla="*/ 520700 w 1006475"/>
                <a:gd name="connsiteY157-1086" fmla="*/ 333375 h 1263650"/>
                <a:gd name="connsiteX158-1087" fmla="*/ 488950 w 1006475"/>
                <a:gd name="connsiteY158-1088" fmla="*/ 342900 h 1263650"/>
                <a:gd name="connsiteX159-1089" fmla="*/ 466725 w 1006475"/>
                <a:gd name="connsiteY159-1090" fmla="*/ 346075 h 1263650"/>
                <a:gd name="connsiteX160-1091" fmla="*/ 457200 w 1006475"/>
                <a:gd name="connsiteY160-1092" fmla="*/ 349250 h 1263650"/>
                <a:gd name="connsiteX161-1093" fmla="*/ 409575 w 1006475"/>
                <a:gd name="connsiteY161-1094" fmla="*/ 355600 h 1263650"/>
                <a:gd name="connsiteX162-1095" fmla="*/ 219075 w 1006475"/>
                <a:gd name="connsiteY162-1096" fmla="*/ 352425 h 1263650"/>
                <a:gd name="connsiteX163-1097" fmla="*/ 231775 w 1006475"/>
                <a:gd name="connsiteY163-1098" fmla="*/ 320675 h 1263650"/>
                <a:gd name="connsiteX164-1099" fmla="*/ 231775 w 1006475"/>
                <a:gd name="connsiteY164-1100" fmla="*/ 304800 h 1263650"/>
                <a:gd name="connsiteX165-1101" fmla="*/ 241300 w 1006475"/>
                <a:gd name="connsiteY165-1102" fmla="*/ 295275 h 1263650"/>
                <a:gd name="connsiteX166-1103" fmla="*/ 250825 w 1006475"/>
                <a:gd name="connsiteY166-1104" fmla="*/ 288925 h 1263650"/>
                <a:gd name="connsiteX167-1105" fmla="*/ 257175 w 1006475"/>
                <a:gd name="connsiteY167-1106" fmla="*/ 266700 h 1263650"/>
                <a:gd name="connsiteX168-1107" fmla="*/ 263525 w 1006475"/>
                <a:gd name="connsiteY168-1108" fmla="*/ 257175 h 1263650"/>
                <a:gd name="connsiteX169-1109" fmla="*/ 266700 w 1006475"/>
                <a:gd name="connsiteY169-1110" fmla="*/ 247650 h 1263650"/>
                <a:gd name="connsiteX170-1111" fmla="*/ 269875 w 1006475"/>
                <a:gd name="connsiteY170-1112" fmla="*/ 206375 h 1263650"/>
                <a:gd name="connsiteX171-1113" fmla="*/ 288925 w 1006475"/>
                <a:gd name="connsiteY171-1114" fmla="*/ 193675 h 1263650"/>
                <a:gd name="connsiteX172-1115" fmla="*/ 307975 w 1006475"/>
                <a:gd name="connsiteY172-1116" fmla="*/ 184150 h 1263650"/>
                <a:gd name="connsiteX173-1117" fmla="*/ 327025 w 1006475"/>
                <a:gd name="connsiteY173-1118" fmla="*/ 171450 h 1263650"/>
                <a:gd name="connsiteX174-1119" fmla="*/ 320675 w 1006475"/>
                <a:gd name="connsiteY174-1120" fmla="*/ 139700 h 1263650"/>
                <a:gd name="connsiteX175-1121" fmla="*/ 314325 w 1006475"/>
                <a:gd name="connsiteY175-1122" fmla="*/ 120650 h 1263650"/>
                <a:gd name="connsiteX176-1123" fmla="*/ 311150 w 1006475"/>
                <a:gd name="connsiteY176-1124" fmla="*/ 111125 h 1263650"/>
                <a:gd name="connsiteX177-1125" fmla="*/ 301625 w 1006475"/>
                <a:gd name="connsiteY177-1126" fmla="*/ 107950 h 1263650"/>
                <a:gd name="connsiteX178-1127" fmla="*/ 295275 w 1006475"/>
                <a:gd name="connsiteY178-1128" fmla="*/ 98425 h 1263650"/>
                <a:gd name="connsiteX179-1129" fmla="*/ 292100 w 1006475"/>
                <a:gd name="connsiteY179-1130" fmla="*/ 88900 h 1263650"/>
                <a:gd name="connsiteX180-1131" fmla="*/ 282575 w 1006475"/>
                <a:gd name="connsiteY180-1132" fmla="*/ 82550 h 1263650"/>
                <a:gd name="connsiteX181-1133" fmla="*/ 263525 w 1006475"/>
                <a:gd name="connsiteY181-1134" fmla="*/ 44450 h 1263650"/>
                <a:gd name="connsiteX182-1135" fmla="*/ 257175 w 1006475"/>
                <a:gd name="connsiteY182-1136" fmla="*/ 31750 h 1263650"/>
                <a:gd name="connsiteX183-1137" fmla="*/ 301625 w 1006475"/>
                <a:gd name="connsiteY183-1138" fmla="*/ 34925 h 1263650"/>
                <a:gd name="connsiteX184-1139" fmla="*/ 311150 w 1006475"/>
                <a:gd name="connsiteY184-1140" fmla="*/ 38100 h 1263650"/>
                <a:gd name="connsiteX185-1141" fmla="*/ 320675 w 1006475"/>
                <a:gd name="connsiteY185-1142" fmla="*/ 44450 h 1263650"/>
                <a:gd name="connsiteX186-1143" fmla="*/ 307975 w 1006475"/>
                <a:gd name="connsiteY186-1144" fmla="*/ 41275 h 1263650"/>
                <a:gd name="connsiteX187-1145" fmla="*/ 298450 w 1006475"/>
                <a:gd name="connsiteY187-1146" fmla="*/ 34925 h 1263650"/>
                <a:gd name="connsiteX188-1147" fmla="*/ 285750 w 1006475"/>
                <a:gd name="connsiteY188-1148" fmla="*/ 31750 h 1263650"/>
                <a:gd name="connsiteX189-1149" fmla="*/ 279400 w 1006475"/>
                <a:gd name="connsiteY189-1150" fmla="*/ 15875 h 1263650"/>
                <a:gd name="connsiteX190-1151" fmla="*/ 269875 w 1006475"/>
                <a:gd name="connsiteY190-1152" fmla="*/ 3175 h 1263650"/>
                <a:gd name="connsiteX191-1153" fmla="*/ 263525 w 1006475"/>
                <a:gd name="connsiteY191-1154" fmla="*/ 15875 h 1263650"/>
                <a:gd name="connsiteX192-1155" fmla="*/ 257175 w 1006475"/>
                <a:gd name="connsiteY192-1156" fmla="*/ 0 h 1263650"/>
                <a:gd name="connsiteX0-1157" fmla="*/ 257175 w 1006475"/>
                <a:gd name="connsiteY0-1158" fmla="*/ 0 h 1263650"/>
                <a:gd name="connsiteX1-1159" fmla="*/ 244475 w 1006475"/>
                <a:gd name="connsiteY1-1160" fmla="*/ 15875 h 1263650"/>
                <a:gd name="connsiteX2-1161" fmla="*/ 234950 w 1006475"/>
                <a:gd name="connsiteY2-1162" fmla="*/ 19050 h 1263650"/>
                <a:gd name="connsiteX3-1163" fmla="*/ 228600 w 1006475"/>
                <a:gd name="connsiteY3-1164" fmla="*/ 38100 h 1263650"/>
                <a:gd name="connsiteX4-1165" fmla="*/ 222250 w 1006475"/>
                <a:gd name="connsiteY4-1166" fmla="*/ 47625 h 1263650"/>
                <a:gd name="connsiteX5-1167" fmla="*/ 219075 w 1006475"/>
                <a:gd name="connsiteY5-1168" fmla="*/ 57150 h 1263650"/>
                <a:gd name="connsiteX6-1169" fmla="*/ 206375 w 1006475"/>
                <a:gd name="connsiteY6-1170" fmla="*/ 76200 h 1263650"/>
                <a:gd name="connsiteX7-1171" fmla="*/ 193675 w 1006475"/>
                <a:gd name="connsiteY7-1172" fmla="*/ 120650 h 1263650"/>
                <a:gd name="connsiteX8-1173" fmla="*/ 171450 w 1006475"/>
                <a:gd name="connsiteY8-1174" fmla="*/ 123825 h 1263650"/>
                <a:gd name="connsiteX9-1175" fmla="*/ 165100 w 1006475"/>
                <a:gd name="connsiteY9-1176" fmla="*/ 133350 h 1263650"/>
                <a:gd name="connsiteX10-1177" fmla="*/ 152400 w 1006475"/>
                <a:gd name="connsiteY10-1178" fmla="*/ 146050 h 1263650"/>
                <a:gd name="connsiteX11-1179" fmla="*/ 152400 w 1006475"/>
                <a:gd name="connsiteY11-1180" fmla="*/ 295275 h 1263650"/>
                <a:gd name="connsiteX12-1181" fmla="*/ 149225 w 1006475"/>
                <a:gd name="connsiteY12-1182" fmla="*/ 304800 h 1263650"/>
                <a:gd name="connsiteX13-1183" fmla="*/ 130175 w 1006475"/>
                <a:gd name="connsiteY13-1184" fmla="*/ 314325 h 1263650"/>
                <a:gd name="connsiteX14-1185" fmla="*/ 120650 w 1006475"/>
                <a:gd name="connsiteY14-1186" fmla="*/ 320675 h 1263650"/>
                <a:gd name="connsiteX15-1187" fmla="*/ 107950 w 1006475"/>
                <a:gd name="connsiteY15-1188" fmla="*/ 339725 h 1263650"/>
                <a:gd name="connsiteX16-1189" fmla="*/ 101600 w 1006475"/>
                <a:gd name="connsiteY16-1190" fmla="*/ 349250 h 1263650"/>
                <a:gd name="connsiteX17-1191" fmla="*/ 92075 w 1006475"/>
                <a:gd name="connsiteY17-1192" fmla="*/ 355600 h 1263650"/>
                <a:gd name="connsiteX18-1193" fmla="*/ 79375 w 1006475"/>
                <a:gd name="connsiteY18-1194" fmla="*/ 371475 h 1263650"/>
                <a:gd name="connsiteX19-1195" fmla="*/ 41275 w 1006475"/>
                <a:gd name="connsiteY19-1196" fmla="*/ 393700 h 1263650"/>
                <a:gd name="connsiteX20-1197" fmla="*/ 41275 w 1006475"/>
                <a:gd name="connsiteY20-1198" fmla="*/ 393700 h 1263650"/>
                <a:gd name="connsiteX21-1199" fmla="*/ 19050 w 1006475"/>
                <a:gd name="connsiteY21-1200" fmla="*/ 403225 h 1263650"/>
                <a:gd name="connsiteX22-1201" fmla="*/ 9525 w 1006475"/>
                <a:gd name="connsiteY22-1202" fmla="*/ 409575 h 1263650"/>
                <a:gd name="connsiteX23-1203" fmla="*/ 3175 w 1006475"/>
                <a:gd name="connsiteY23-1204" fmla="*/ 428625 h 1263650"/>
                <a:gd name="connsiteX24-1205" fmla="*/ 0 w 1006475"/>
                <a:gd name="connsiteY24-1206" fmla="*/ 438150 h 1263650"/>
                <a:gd name="connsiteX25-1207" fmla="*/ 3175 w 1006475"/>
                <a:gd name="connsiteY25-1208" fmla="*/ 571500 h 1263650"/>
                <a:gd name="connsiteX26-1209" fmla="*/ 19050 w 1006475"/>
                <a:gd name="connsiteY26-1210" fmla="*/ 587375 h 1263650"/>
                <a:gd name="connsiteX27-1211" fmla="*/ 31750 w 1006475"/>
                <a:gd name="connsiteY27-1212" fmla="*/ 590550 h 1263650"/>
                <a:gd name="connsiteX28-1213" fmla="*/ 66675 w 1006475"/>
                <a:gd name="connsiteY28-1214" fmla="*/ 596900 h 1263650"/>
                <a:gd name="connsiteX29-1215" fmla="*/ 130175 w 1006475"/>
                <a:gd name="connsiteY29-1216" fmla="*/ 600075 h 1263650"/>
                <a:gd name="connsiteX30-1217" fmla="*/ 149225 w 1006475"/>
                <a:gd name="connsiteY30-1218" fmla="*/ 609600 h 1263650"/>
                <a:gd name="connsiteX31-1219" fmla="*/ 155575 w 1006475"/>
                <a:gd name="connsiteY31-1220" fmla="*/ 619125 h 1263650"/>
                <a:gd name="connsiteX32-1221" fmla="*/ 146050 w 1006475"/>
                <a:gd name="connsiteY32-1222" fmla="*/ 660400 h 1263650"/>
                <a:gd name="connsiteX33-1223" fmla="*/ 149225 w 1006475"/>
                <a:gd name="connsiteY33-1224" fmla="*/ 679450 h 1263650"/>
                <a:gd name="connsiteX34-1225" fmla="*/ 161925 w 1006475"/>
                <a:gd name="connsiteY34-1226" fmla="*/ 698500 h 1263650"/>
                <a:gd name="connsiteX35-1227" fmla="*/ 165100 w 1006475"/>
                <a:gd name="connsiteY35-1228" fmla="*/ 708025 h 1263650"/>
                <a:gd name="connsiteX36-1229" fmla="*/ 174625 w 1006475"/>
                <a:gd name="connsiteY36-1230" fmla="*/ 711200 h 1263650"/>
                <a:gd name="connsiteX37-1231" fmla="*/ 206375 w 1006475"/>
                <a:gd name="connsiteY37-1232" fmla="*/ 720725 h 1263650"/>
                <a:gd name="connsiteX38-1233" fmla="*/ 215900 w 1006475"/>
                <a:gd name="connsiteY38-1234" fmla="*/ 730250 h 1263650"/>
                <a:gd name="connsiteX39-1235" fmla="*/ 231775 w 1006475"/>
                <a:gd name="connsiteY39-1236" fmla="*/ 755650 h 1263650"/>
                <a:gd name="connsiteX40-1237" fmla="*/ 234950 w 1006475"/>
                <a:gd name="connsiteY40-1238" fmla="*/ 765175 h 1263650"/>
                <a:gd name="connsiteX41-1239" fmla="*/ 285750 w 1006475"/>
                <a:gd name="connsiteY41-1240" fmla="*/ 768350 h 1263650"/>
                <a:gd name="connsiteX42-1241" fmla="*/ 295275 w 1006475"/>
                <a:gd name="connsiteY42-1242" fmla="*/ 771525 h 1263650"/>
                <a:gd name="connsiteX43-1243" fmla="*/ 317500 w 1006475"/>
                <a:gd name="connsiteY43-1244" fmla="*/ 774700 h 1263650"/>
                <a:gd name="connsiteX44-1245" fmla="*/ 339725 w 1006475"/>
                <a:gd name="connsiteY44-1246" fmla="*/ 781050 h 1263650"/>
                <a:gd name="connsiteX45-1247" fmla="*/ 361950 w 1006475"/>
                <a:gd name="connsiteY45-1248" fmla="*/ 784225 h 1263650"/>
                <a:gd name="connsiteX46-1249" fmla="*/ 365125 w 1006475"/>
                <a:gd name="connsiteY46-1250" fmla="*/ 793750 h 1263650"/>
                <a:gd name="connsiteX47-1251" fmla="*/ 377825 w 1006475"/>
                <a:gd name="connsiteY47-1252" fmla="*/ 812800 h 1263650"/>
                <a:gd name="connsiteX48-1253" fmla="*/ 387350 w 1006475"/>
                <a:gd name="connsiteY48-1254" fmla="*/ 847725 h 1263650"/>
                <a:gd name="connsiteX49-1255" fmla="*/ 390525 w 1006475"/>
                <a:gd name="connsiteY49-1256" fmla="*/ 898525 h 1263650"/>
                <a:gd name="connsiteX50-1257" fmla="*/ 393700 w 1006475"/>
                <a:gd name="connsiteY50-1258" fmla="*/ 908050 h 1263650"/>
                <a:gd name="connsiteX51-1259" fmla="*/ 390525 w 1006475"/>
                <a:gd name="connsiteY51-1260" fmla="*/ 946150 h 1263650"/>
                <a:gd name="connsiteX52-1261" fmla="*/ 384175 w 1006475"/>
                <a:gd name="connsiteY52-1262" fmla="*/ 981075 h 1263650"/>
                <a:gd name="connsiteX53-1263" fmla="*/ 381000 w 1006475"/>
                <a:gd name="connsiteY53-1264" fmla="*/ 1022350 h 1263650"/>
                <a:gd name="connsiteX54-1265" fmla="*/ 377825 w 1006475"/>
                <a:gd name="connsiteY54-1266" fmla="*/ 1041400 h 1263650"/>
                <a:gd name="connsiteX55-1267" fmla="*/ 365125 w 1006475"/>
                <a:gd name="connsiteY55-1268" fmla="*/ 1044575 h 1263650"/>
                <a:gd name="connsiteX56-1269" fmla="*/ 358775 w 1006475"/>
                <a:gd name="connsiteY56-1270" fmla="*/ 1054100 h 1263650"/>
                <a:gd name="connsiteX57-1271" fmla="*/ 384175 w 1006475"/>
                <a:gd name="connsiteY57-1272" fmla="*/ 1066800 h 1263650"/>
                <a:gd name="connsiteX58-1273" fmla="*/ 403225 w 1006475"/>
                <a:gd name="connsiteY58-1274" fmla="*/ 1076325 h 1263650"/>
                <a:gd name="connsiteX59-1275" fmla="*/ 412750 w 1006475"/>
                <a:gd name="connsiteY59-1276" fmla="*/ 1079500 h 1263650"/>
                <a:gd name="connsiteX60-1277" fmla="*/ 431800 w 1006475"/>
                <a:gd name="connsiteY60-1278" fmla="*/ 1092200 h 1263650"/>
                <a:gd name="connsiteX61-1279" fmla="*/ 447675 w 1006475"/>
                <a:gd name="connsiteY61-1280" fmla="*/ 1111250 h 1263650"/>
                <a:gd name="connsiteX62-1281" fmla="*/ 457200 w 1006475"/>
                <a:gd name="connsiteY62-1282" fmla="*/ 1117600 h 1263650"/>
                <a:gd name="connsiteX63-1283" fmla="*/ 469900 w 1006475"/>
                <a:gd name="connsiteY63-1284" fmla="*/ 1136650 h 1263650"/>
                <a:gd name="connsiteX64-1285" fmla="*/ 473075 w 1006475"/>
                <a:gd name="connsiteY64-1286" fmla="*/ 1152525 h 1263650"/>
                <a:gd name="connsiteX65-1287" fmla="*/ 495300 w 1006475"/>
                <a:gd name="connsiteY65-1288" fmla="*/ 1177925 h 1263650"/>
                <a:gd name="connsiteX66-1289" fmla="*/ 501650 w 1006475"/>
                <a:gd name="connsiteY66-1290" fmla="*/ 1187450 h 1263650"/>
                <a:gd name="connsiteX67-1291" fmla="*/ 504825 w 1006475"/>
                <a:gd name="connsiteY67-1292" fmla="*/ 1206500 h 1263650"/>
                <a:gd name="connsiteX68-1293" fmla="*/ 508000 w 1006475"/>
                <a:gd name="connsiteY68-1294" fmla="*/ 1216025 h 1263650"/>
                <a:gd name="connsiteX69-1295" fmla="*/ 539750 w 1006475"/>
                <a:gd name="connsiteY69-1296" fmla="*/ 1209675 h 1263650"/>
                <a:gd name="connsiteX70-1297" fmla="*/ 561975 w 1006475"/>
                <a:gd name="connsiteY70-1298" fmla="*/ 1203325 h 1263650"/>
                <a:gd name="connsiteX71-1299" fmla="*/ 571500 w 1006475"/>
                <a:gd name="connsiteY71-1300" fmla="*/ 1196975 h 1263650"/>
                <a:gd name="connsiteX72-1301" fmla="*/ 587375 w 1006475"/>
                <a:gd name="connsiteY72-1302" fmla="*/ 1181100 h 1263650"/>
                <a:gd name="connsiteX73-1303" fmla="*/ 593725 w 1006475"/>
                <a:gd name="connsiteY73-1304" fmla="*/ 1171575 h 1263650"/>
                <a:gd name="connsiteX74-1305" fmla="*/ 612775 w 1006475"/>
                <a:gd name="connsiteY74-1306" fmla="*/ 1165225 h 1263650"/>
                <a:gd name="connsiteX75-1307" fmla="*/ 631825 w 1006475"/>
                <a:gd name="connsiteY75-1308" fmla="*/ 1158875 h 1263650"/>
                <a:gd name="connsiteX76-1309" fmla="*/ 641350 w 1006475"/>
                <a:gd name="connsiteY76-1310" fmla="*/ 1155700 h 1263650"/>
                <a:gd name="connsiteX77-1311" fmla="*/ 723900 w 1006475"/>
                <a:gd name="connsiteY77-1312" fmla="*/ 1162050 h 1263650"/>
                <a:gd name="connsiteX78-1313" fmla="*/ 752475 w 1006475"/>
                <a:gd name="connsiteY78-1314" fmla="*/ 1177925 h 1263650"/>
                <a:gd name="connsiteX79-1315" fmla="*/ 825500 w 1006475"/>
                <a:gd name="connsiteY79-1316" fmla="*/ 1181100 h 1263650"/>
                <a:gd name="connsiteX80-1317" fmla="*/ 838200 w 1006475"/>
                <a:gd name="connsiteY80-1318" fmla="*/ 1190625 h 1263650"/>
                <a:gd name="connsiteX81-1319" fmla="*/ 847725 w 1006475"/>
                <a:gd name="connsiteY81-1320" fmla="*/ 1193800 h 1263650"/>
                <a:gd name="connsiteX82-1321" fmla="*/ 857250 w 1006475"/>
                <a:gd name="connsiteY82-1322" fmla="*/ 1203325 h 1263650"/>
                <a:gd name="connsiteX83-1323" fmla="*/ 869950 w 1006475"/>
                <a:gd name="connsiteY83-1324" fmla="*/ 1222375 h 1263650"/>
                <a:gd name="connsiteX84-1325" fmla="*/ 879475 w 1006475"/>
                <a:gd name="connsiteY84-1326" fmla="*/ 1225550 h 1263650"/>
                <a:gd name="connsiteX85-1327" fmla="*/ 908050 w 1006475"/>
                <a:gd name="connsiteY85-1328" fmla="*/ 1247775 h 1263650"/>
                <a:gd name="connsiteX86-1329" fmla="*/ 936625 w 1006475"/>
                <a:gd name="connsiteY86-1330" fmla="*/ 1263650 h 1263650"/>
                <a:gd name="connsiteX87-1331" fmla="*/ 936625 w 1006475"/>
                <a:gd name="connsiteY87-1332" fmla="*/ 1196975 h 1263650"/>
                <a:gd name="connsiteX88-1333" fmla="*/ 927100 w 1006475"/>
                <a:gd name="connsiteY88-1334" fmla="*/ 1193800 h 1263650"/>
                <a:gd name="connsiteX89-1335" fmla="*/ 914400 w 1006475"/>
                <a:gd name="connsiteY89-1336" fmla="*/ 1165225 h 1263650"/>
                <a:gd name="connsiteX90-1337" fmla="*/ 911225 w 1006475"/>
                <a:gd name="connsiteY90-1338" fmla="*/ 1155700 h 1263650"/>
                <a:gd name="connsiteX91-1339" fmla="*/ 904875 w 1006475"/>
                <a:gd name="connsiteY91-1340" fmla="*/ 1146175 h 1263650"/>
                <a:gd name="connsiteX92-1341" fmla="*/ 901700 w 1006475"/>
                <a:gd name="connsiteY92-1342" fmla="*/ 1136650 h 1263650"/>
                <a:gd name="connsiteX93-1343" fmla="*/ 892175 w 1006475"/>
                <a:gd name="connsiteY93-1344" fmla="*/ 1130300 h 1263650"/>
                <a:gd name="connsiteX94-1345" fmla="*/ 863600 w 1006475"/>
                <a:gd name="connsiteY94-1346" fmla="*/ 1104900 h 1263650"/>
                <a:gd name="connsiteX95-1347" fmla="*/ 857250 w 1006475"/>
                <a:gd name="connsiteY95-1348" fmla="*/ 1095375 h 1263650"/>
                <a:gd name="connsiteX96-1349" fmla="*/ 838200 w 1006475"/>
                <a:gd name="connsiteY96-1350" fmla="*/ 1082675 h 1263650"/>
                <a:gd name="connsiteX97-1351" fmla="*/ 825500 w 1006475"/>
                <a:gd name="connsiteY97-1352" fmla="*/ 1066800 h 1263650"/>
                <a:gd name="connsiteX98-1353" fmla="*/ 812800 w 1006475"/>
                <a:gd name="connsiteY98-1354" fmla="*/ 1047750 h 1263650"/>
                <a:gd name="connsiteX99-1355" fmla="*/ 831850 w 1006475"/>
                <a:gd name="connsiteY99-1356" fmla="*/ 1035050 h 1263650"/>
                <a:gd name="connsiteX100-1357" fmla="*/ 841375 w 1006475"/>
                <a:gd name="connsiteY100-1358" fmla="*/ 1028700 h 1263650"/>
                <a:gd name="connsiteX101-1359" fmla="*/ 847725 w 1006475"/>
                <a:gd name="connsiteY101-1360" fmla="*/ 1019175 h 1263650"/>
                <a:gd name="connsiteX102-1361" fmla="*/ 857250 w 1006475"/>
                <a:gd name="connsiteY102-1362" fmla="*/ 1012825 h 1263650"/>
                <a:gd name="connsiteX103-1363" fmla="*/ 860425 w 1006475"/>
                <a:gd name="connsiteY103-1364" fmla="*/ 1003300 h 1263650"/>
                <a:gd name="connsiteX104-1365" fmla="*/ 898525 w 1006475"/>
                <a:gd name="connsiteY104-1366" fmla="*/ 984250 h 1263650"/>
                <a:gd name="connsiteX105-1367" fmla="*/ 908050 w 1006475"/>
                <a:gd name="connsiteY105-1368" fmla="*/ 981075 h 1263650"/>
                <a:gd name="connsiteX106-1369" fmla="*/ 933450 w 1006475"/>
                <a:gd name="connsiteY106-1370" fmla="*/ 968375 h 1263650"/>
                <a:gd name="connsiteX107-1371" fmla="*/ 946150 w 1006475"/>
                <a:gd name="connsiteY107-1372" fmla="*/ 965200 h 1263650"/>
                <a:gd name="connsiteX108-1373" fmla="*/ 962025 w 1006475"/>
                <a:gd name="connsiteY108-1374" fmla="*/ 958850 h 1263650"/>
                <a:gd name="connsiteX109-1375" fmla="*/ 974725 w 1006475"/>
                <a:gd name="connsiteY109-1376" fmla="*/ 955675 h 1263650"/>
                <a:gd name="connsiteX110-1377" fmla="*/ 984250 w 1006475"/>
                <a:gd name="connsiteY110-1378" fmla="*/ 952500 h 1263650"/>
                <a:gd name="connsiteX111-1379" fmla="*/ 993775 w 1006475"/>
                <a:gd name="connsiteY111-1380" fmla="*/ 942975 h 1263650"/>
                <a:gd name="connsiteX112-1381" fmla="*/ 1006475 w 1006475"/>
                <a:gd name="connsiteY112-1382" fmla="*/ 923925 h 1263650"/>
                <a:gd name="connsiteX113-1383" fmla="*/ 1003300 w 1006475"/>
                <a:gd name="connsiteY113-1384" fmla="*/ 863600 h 1263650"/>
                <a:gd name="connsiteX114-1385" fmla="*/ 1000125 w 1006475"/>
                <a:gd name="connsiteY114-1386" fmla="*/ 854075 h 1263650"/>
                <a:gd name="connsiteX115-1387" fmla="*/ 993775 w 1006475"/>
                <a:gd name="connsiteY115-1388" fmla="*/ 844550 h 1263650"/>
                <a:gd name="connsiteX116-1389" fmla="*/ 990600 w 1006475"/>
                <a:gd name="connsiteY116-1390" fmla="*/ 831850 h 1263650"/>
                <a:gd name="connsiteX117-1391" fmla="*/ 987425 w 1006475"/>
                <a:gd name="connsiteY117-1392" fmla="*/ 815975 h 1263650"/>
                <a:gd name="connsiteX118-1393" fmla="*/ 984250 w 1006475"/>
                <a:gd name="connsiteY118-1394" fmla="*/ 806450 h 1263650"/>
                <a:gd name="connsiteX119-1395" fmla="*/ 974725 w 1006475"/>
                <a:gd name="connsiteY119-1396" fmla="*/ 796925 h 1263650"/>
                <a:gd name="connsiteX120-1397" fmla="*/ 971550 w 1006475"/>
                <a:gd name="connsiteY120-1398" fmla="*/ 787400 h 1263650"/>
                <a:gd name="connsiteX121-1399" fmla="*/ 962025 w 1006475"/>
                <a:gd name="connsiteY121-1400" fmla="*/ 768350 h 1263650"/>
                <a:gd name="connsiteX122-1401" fmla="*/ 952500 w 1006475"/>
                <a:gd name="connsiteY122-1402" fmla="*/ 746125 h 1263650"/>
                <a:gd name="connsiteX123-1403" fmla="*/ 933450 w 1006475"/>
                <a:gd name="connsiteY123-1404" fmla="*/ 739775 h 1263650"/>
                <a:gd name="connsiteX124-1405" fmla="*/ 914400 w 1006475"/>
                <a:gd name="connsiteY124-1406" fmla="*/ 727075 h 1263650"/>
                <a:gd name="connsiteX125-1407" fmla="*/ 904875 w 1006475"/>
                <a:gd name="connsiteY125-1408" fmla="*/ 720725 h 1263650"/>
                <a:gd name="connsiteX126-1409" fmla="*/ 901700 w 1006475"/>
                <a:gd name="connsiteY126-1410" fmla="*/ 711200 h 1263650"/>
                <a:gd name="connsiteX127-1411" fmla="*/ 908050 w 1006475"/>
                <a:gd name="connsiteY127-1412" fmla="*/ 641350 h 1263650"/>
                <a:gd name="connsiteX128-1413" fmla="*/ 904875 w 1006475"/>
                <a:gd name="connsiteY128-1414" fmla="*/ 581025 h 1263650"/>
                <a:gd name="connsiteX129-1415" fmla="*/ 885825 w 1006475"/>
                <a:gd name="connsiteY129-1416" fmla="*/ 568325 h 1263650"/>
                <a:gd name="connsiteX130-1417" fmla="*/ 876300 w 1006475"/>
                <a:gd name="connsiteY130-1418" fmla="*/ 558800 h 1263650"/>
                <a:gd name="connsiteX131-1419" fmla="*/ 869950 w 1006475"/>
                <a:gd name="connsiteY131-1420" fmla="*/ 549275 h 1263650"/>
                <a:gd name="connsiteX132-1421" fmla="*/ 860425 w 1006475"/>
                <a:gd name="connsiteY132-1422" fmla="*/ 536575 h 1263650"/>
                <a:gd name="connsiteX133-1423" fmla="*/ 790575 w 1006475"/>
                <a:gd name="connsiteY133-1424" fmla="*/ 523875 h 1263650"/>
                <a:gd name="connsiteX134-1425" fmla="*/ 781050 w 1006475"/>
                <a:gd name="connsiteY134-1426" fmla="*/ 517525 h 1263650"/>
                <a:gd name="connsiteX135-1427" fmla="*/ 765175 w 1006475"/>
                <a:gd name="connsiteY135-1428" fmla="*/ 495300 h 1263650"/>
                <a:gd name="connsiteX136-1429" fmla="*/ 758825 w 1006475"/>
                <a:gd name="connsiteY136-1430" fmla="*/ 485775 h 1263650"/>
                <a:gd name="connsiteX137-1431" fmla="*/ 749300 w 1006475"/>
                <a:gd name="connsiteY137-1432" fmla="*/ 482600 h 1263650"/>
                <a:gd name="connsiteX138-1433" fmla="*/ 736600 w 1006475"/>
                <a:gd name="connsiteY138-1434" fmla="*/ 460375 h 1263650"/>
                <a:gd name="connsiteX139-1435" fmla="*/ 727075 w 1006475"/>
                <a:gd name="connsiteY139-1436" fmla="*/ 454025 h 1263650"/>
                <a:gd name="connsiteX140-1437" fmla="*/ 581025 w 1006475"/>
                <a:gd name="connsiteY140-1438" fmla="*/ 457200 h 1263650"/>
                <a:gd name="connsiteX141-1439" fmla="*/ 574675 w 1006475"/>
                <a:gd name="connsiteY141-1440" fmla="*/ 466725 h 1263650"/>
                <a:gd name="connsiteX142-1441" fmla="*/ 571500 w 1006475"/>
                <a:gd name="connsiteY142-1442" fmla="*/ 476250 h 1263650"/>
                <a:gd name="connsiteX143-1443" fmla="*/ 561975 w 1006475"/>
                <a:gd name="connsiteY143-1444" fmla="*/ 473075 h 1263650"/>
                <a:gd name="connsiteX144-1445" fmla="*/ 561975 w 1006475"/>
                <a:gd name="connsiteY144-1446" fmla="*/ 352425 h 1263650"/>
                <a:gd name="connsiteX145-1447" fmla="*/ 568325 w 1006475"/>
                <a:gd name="connsiteY145-1448" fmla="*/ 342900 h 1263650"/>
                <a:gd name="connsiteX146-1449" fmla="*/ 571500 w 1006475"/>
                <a:gd name="connsiteY146-1450" fmla="*/ 333375 h 1263650"/>
                <a:gd name="connsiteX147-1451" fmla="*/ 584200 w 1006475"/>
                <a:gd name="connsiteY147-1452" fmla="*/ 307975 h 1263650"/>
                <a:gd name="connsiteX148-1453" fmla="*/ 600075 w 1006475"/>
                <a:gd name="connsiteY148-1454" fmla="*/ 279400 h 1263650"/>
                <a:gd name="connsiteX149-1455" fmla="*/ 603250 w 1006475"/>
                <a:gd name="connsiteY149-1456" fmla="*/ 266700 h 1263650"/>
                <a:gd name="connsiteX150-1457" fmla="*/ 593725 w 1006475"/>
                <a:gd name="connsiteY150-1458" fmla="*/ 269875 h 1263650"/>
                <a:gd name="connsiteX151-1459" fmla="*/ 587375 w 1006475"/>
                <a:gd name="connsiteY151-1460" fmla="*/ 279400 h 1263650"/>
                <a:gd name="connsiteX152-1461" fmla="*/ 571500 w 1006475"/>
                <a:gd name="connsiteY152-1462" fmla="*/ 295275 h 1263650"/>
                <a:gd name="connsiteX153-1463" fmla="*/ 561975 w 1006475"/>
                <a:gd name="connsiteY153-1464" fmla="*/ 314325 h 1263650"/>
                <a:gd name="connsiteX154-1465" fmla="*/ 552450 w 1006475"/>
                <a:gd name="connsiteY154-1466" fmla="*/ 317500 h 1263650"/>
                <a:gd name="connsiteX155-1467" fmla="*/ 539750 w 1006475"/>
                <a:gd name="connsiteY155-1468" fmla="*/ 323850 h 1263650"/>
                <a:gd name="connsiteX156-1469" fmla="*/ 530225 w 1006475"/>
                <a:gd name="connsiteY156-1470" fmla="*/ 327025 h 1263650"/>
                <a:gd name="connsiteX157-1471" fmla="*/ 520700 w 1006475"/>
                <a:gd name="connsiteY157-1472" fmla="*/ 333375 h 1263650"/>
                <a:gd name="connsiteX158-1473" fmla="*/ 488950 w 1006475"/>
                <a:gd name="connsiteY158-1474" fmla="*/ 342900 h 1263650"/>
                <a:gd name="connsiteX159-1475" fmla="*/ 466725 w 1006475"/>
                <a:gd name="connsiteY159-1476" fmla="*/ 346075 h 1263650"/>
                <a:gd name="connsiteX160-1477" fmla="*/ 457200 w 1006475"/>
                <a:gd name="connsiteY160-1478" fmla="*/ 349250 h 1263650"/>
                <a:gd name="connsiteX161-1479" fmla="*/ 409575 w 1006475"/>
                <a:gd name="connsiteY161-1480" fmla="*/ 355600 h 1263650"/>
                <a:gd name="connsiteX162-1481" fmla="*/ 219075 w 1006475"/>
                <a:gd name="connsiteY162-1482" fmla="*/ 352425 h 1263650"/>
                <a:gd name="connsiteX163-1483" fmla="*/ 231775 w 1006475"/>
                <a:gd name="connsiteY163-1484" fmla="*/ 320675 h 1263650"/>
                <a:gd name="connsiteX164-1485" fmla="*/ 231775 w 1006475"/>
                <a:gd name="connsiteY164-1486" fmla="*/ 304800 h 1263650"/>
                <a:gd name="connsiteX165-1487" fmla="*/ 241300 w 1006475"/>
                <a:gd name="connsiteY165-1488" fmla="*/ 295275 h 1263650"/>
                <a:gd name="connsiteX166-1489" fmla="*/ 250825 w 1006475"/>
                <a:gd name="connsiteY166-1490" fmla="*/ 288925 h 1263650"/>
                <a:gd name="connsiteX167-1491" fmla="*/ 257175 w 1006475"/>
                <a:gd name="connsiteY167-1492" fmla="*/ 266700 h 1263650"/>
                <a:gd name="connsiteX168-1493" fmla="*/ 263525 w 1006475"/>
                <a:gd name="connsiteY168-1494" fmla="*/ 257175 h 1263650"/>
                <a:gd name="connsiteX169-1495" fmla="*/ 266700 w 1006475"/>
                <a:gd name="connsiteY169-1496" fmla="*/ 247650 h 1263650"/>
                <a:gd name="connsiteX170-1497" fmla="*/ 269875 w 1006475"/>
                <a:gd name="connsiteY170-1498" fmla="*/ 206375 h 1263650"/>
                <a:gd name="connsiteX171-1499" fmla="*/ 288925 w 1006475"/>
                <a:gd name="connsiteY171-1500" fmla="*/ 193675 h 1263650"/>
                <a:gd name="connsiteX172-1501" fmla="*/ 307975 w 1006475"/>
                <a:gd name="connsiteY172-1502" fmla="*/ 184150 h 1263650"/>
                <a:gd name="connsiteX173-1503" fmla="*/ 327025 w 1006475"/>
                <a:gd name="connsiteY173-1504" fmla="*/ 171450 h 1263650"/>
                <a:gd name="connsiteX174-1505" fmla="*/ 320675 w 1006475"/>
                <a:gd name="connsiteY174-1506" fmla="*/ 139700 h 1263650"/>
                <a:gd name="connsiteX175-1507" fmla="*/ 314325 w 1006475"/>
                <a:gd name="connsiteY175-1508" fmla="*/ 120650 h 1263650"/>
                <a:gd name="connsiteX176-1509" fmla="*/ 311150 w 1006475"/>
                <a:gd name="connsiteY176-1510" fmla="*/ 111125 h 1263650"/>
                <a:gd name="connsiteX177-1511" fmla="*/ 301625 w 1006475"/>
                <a:gd name="connsiteY177-1512" fmla="*/ 107950 h 1263650"/>
                <a:gd name="connsiteX178-1513" fmla="*/ 295275 w 1006475"/>
                <a:gd name="connsiteY178-1514" fmla="*/ 98425 h 1263650"/>
                <a:gd name="connsiteX179-1515" fmla="*/ 292100 w 1006475"/>
                <a:gd name="connsiteY179-1516" fmla="*/ 88900 h 1263650"/>
                <a:gd name="connsiteX180-1517" fmla="*/ 282575 w 1006475"/>
                <a:gd name="connsiteY180-1518" fmla="*/ 82550 h 1263650"/>
                <a:gd name="connsiteX181-1519" fmla="*/ 263525 w 1006475"/>
                <a:gd name="connsiteY181-1520" fmla="*/ 44450 h 1263650"/>
                <a:gd name="connsiteX182-1521" fmla="*/ 257175 w 1006475"/>
                <a:gd name="connsiteY182-1522" fmla="*/ 31750 h 1263650"/>
                <a:gd name="connsiteX183-1523" fmla="*/ 301625 w 1006475"/>
                <a:gd name="connsiteY183-1524" fmla="*/ 34925 h 1263650"/>
                <a:gd name="connsiteX184-1525" fmla="*/ 311150 w 1006475"/>
                <a:gd name="connsiteY184-1526" fmla="*/ 38100 h 1263650"/>
                <a:gd name="connsiteX185-1527" fmla="*/ 320675 w 1006475"/>
                <a:gd name="connsiteY185-1528" fmla="*/ 44450 h 1263650"/>
                <a:gd name="connsiteX186-1529" fmla="*/ 307975 w 1006475"/>
                <a:gd name="connsiteY186-1530" fmla="*/ 41275 h 1263650"/>
                <a:gd name="connsiteX187-1531" fmla="*/ 298450 w 1006475"/>
                <a:gd name="connsiteY187-1532" fmla="*/ 34925 h 1263650"/>
                <a:gd name="connsiteX188-1533" fmla="*/ 285750 w 1006475"/>
                <a:gd name="connsiteY188-1534" fmla="*/ 31750 h 1263650"/>
                <a:gd name="connsiteX189-1535" fmla="*/ 279400 w 1006475"/>
                <a:gd name="connsiteY189-1536" fmla="*/ 15875 h 1263650"/>
                <a:gd name="connsiteX190-1537" fmla="*/ 269875 w 1006475"/>
                <a:gd name="connsiteY190-1538" fmla="*/ 3175 h 1263650"/>
                <a:gd name="connsiteX191-1539" fmla="*/ 263525 w 1006475"/>
                <a:gd name="connsiteY191-1540" fmla="*/ 15875 h 1263650"/>
                <a:gd name="connsiteX192-1541" fmla="*/ 257175 w 1006475"/>
                <a:gd name="connsiteY192-1542" fmla="*/ 0 h 1263650"/>
                <a:gd name="connsiteX0-1543" fmla="*/ 257175 w 1006475"/>
                <a:gd name="connsiteY0-1544" fmla="*/ 0 h 1263650"/>
                <a:gd name="connsiteX1-1545" fmla="*/ 244475 w 1006475"/>
                <a:gd name="connsiteY1-1546" fmla="*/ 15875 h 1263650"/>
                <a:gd name="connsiteX2-1547" fmla="*/ 234950 w 1006475"/>
                <a:gd name="connsiteY2-1548" fmla="*/ 19050 h 1263650"/>
                <a:gd name="connsiteX3-1549" fmla="*/ 228600 w 1006475"/>
                <a:gd name="connsiteY3-1550" fmla="*/ 38100 h 1263650"/>
                <a:gd name="connsiteX4-1551" fmla="*/ 222250 w 1006475"/>
                <a:gd name="connsiteY4-1552" fmla="*/ 47625 h 1263650"/>
                <a:gd name="connsiteX5-1553" fmla="*/ 219075 w 1006475"/>
                <a:gd name="connsiteY5-1554" fmla="*/ 57150 h 1263650"/>
                <a:gd name="connsiteX6-1555" fmla="*/ 206375 w 1006475"/>
                <a:gd name="connsiteY6-1556" fmla="*/ 76200 h 1263650"/>
                <a:gd name="connsiteX7-1557" fmla="*/ 193675 w 1006475"/>
                <a:gd name="connsiteY7-1558" fmla="*/ 120650 h 1263650"/>
                <a:gd name="connsiteX8-1559" fmla="*/ 171450 w 1006475"/>
                <a:gd name="connsiteY8-1560" fmla="*/ 123825 h 1263650"/>
                <a:gd name="connsiteX9-1561" fmla="*/ 165100 w 1006475"/>
                <a:gd name="connsiteY9-1562" fmla="*/ 133350 h 1263650"/>
                <a:gd name="connsiteX10-1563" fmla="*/ 152400 w 1006475"/>
                <a:gd name="connsiteY10-1564" fmla="*/ 146050 h 1263650"/>
                <a:gd name="connsiteX11-1565" fmla="*/ 152400 w 1006475"/>
                <a:gd name="connsiteY11-1566" fmla="*/ 295275 h 1263650"/>
                <a:gd name="connsiteX12-1567" fmla="*/ 133350 w 1006475"/>
                <a:gd name="connsiteY12-1568" fmla="*/ 304800 h 1263650"/>
                <a:gd name="connsiteX13-1569" fmla="*/ 130175 w 1006475"/>
                <a:gd name="connsiteY13-1570" fmla="*/ 314325 h 1263650"/>
                <a:gd name="connsiteX14-1571" fmla="*/ 120650 w 1006475"/>
                <a:gd name="connsiteY14-1572" fmla="*/ 320675 h 1263650"/>
                <a:gd name="connsiteX15-1573" fmla="*/ 107950 w 1006475"/>
                <a:gd name="connsiteY15-1574" fmla="*/ 339725 h 1263650"/>
                <a:gd name="connsiteX16-1575" fmla="*/ 101600 w 1006475"/>
                <a:gd name="connsiteY16-1576" fmla="*/ 349250 h 1263650"/>
                <a:gd name="connsiteX17-1577" fmla="*/ 92075 w 1006475"/>
                <a:gd name="connsiteY17-1578" fmla="*/ 355600 h 1263650"/>
                <a:gd name="connsiteX18-1579" fmla="*/ 79375 w 1006475"/>
                <a:gd name="connsiteY18-1580" fmla="*/ 371475 h 1263650"/>
                <a:gd name="connsiteX19-1581" fmla="*/ 41275 w 1006475"/>
                <a:gd name="connsiteY19-1582" fmla="*/ 393700 h 1263650"/>
                <a:gd name="connsiteX20-1583" fmla="*/ 41275 w 1006475"/>
                <a:gd name="connsiteY20-1584" fmla="*/ 393700 h 1263650"/>
                <a:gd name="connsiteX21-1585" fmla="*/ 19050 w 1006475"/>
                <a:gd name="connsiteY21-1586" fmla="*/ 403225 h 1263650"/>
                <a:gd name="connsiteX22-1587" fmla="*/ 9525 w 1006475"/>
                <a:gd name="connsiteY22-1588" fmla="*/ 409575 h 1263650"/>
                <a:gd name="connsiteX23-1589" fmla="*/ 3175 w 1006475"/>
                <a:gd name="connsiteY23-1590" fmla="*/ 428625 h 1263650"/>
                <a:gd name="connsiteX24-1591" fmla="*/ 0 w 1006475"/>
                <a:gd name="connsiteY24-1592" fmla="*/ 438150 h 1263650"/>
                <a:gd name="connsiteX25-1593" fmla="*/ 3175 w 1006475"/>
                <a:gd name="connsiteY25-1594" fmla="*/ 571500 h 1263650"/>
                <a:gd name="connsiteX26-1595" fmla="*/ 19050 w 1006475"/>
                <a:gd name="connsiteY26-1596" fmla="*/ 587375 h 1263650"/>
                <a:gd name="connsiteX27-1597" fmla="*/ 31750 w 1006475"/>
                <a:gd name="connsiteY27-1598" fmla="*/ 590550 h 1263650"/>
                <a:gd name="connsiteX28-1599" fmla="*/ 66675 w 1006475"/>
                <a:gd name="connsiteY28-1600" fmla="*/ 596900 h 1263650"/>
                <a:gd name="connsiteX29-1601" fmla="*/ 130175 w 1006475"/>
                <a:gd name="connsiteY29-1602" fmla="*/ 600075 h 1263650"/>
                <a:gd name="connsiteX30-1603" fmla="*/ 149225 w 1006475"/>
                <a:gd name="connsiteY30-1604" fmla="*/ 609600 h 1263650"/>
                <a:gd name="connsiteX31-1605" fmla="*/ 155575 w 1006475"/>
                <a:gd name="connsiteY31-1606" fmla="*/ 619125 h 1263650"/>
                <a:gd name="connsiteX32-1607" fmla="*/ 146050 w 1006475"/>
                <a:gd name="connsiteY32-1608" fmla="*/ 660400 h 1263650"/>
                <a:gd name="connsiteX33-1609" fmla="*/ 149225 w 1006475"/>
                <a:gd name="connsiteY33-1610" fmla="*/ 679450 h 1263650"/>
                <a:gd name="connsiteX34-1611" fmla="*/ 161925 w 1006475"/>
                <a:gd name="connsiteY34-1612" fmla="*/ 698500 h 1263650"/>
                <a:gd name="connsiteX35-1613" fmla="*/ 165100 w 1006475"/>
                <a:gd name="connsiteY35-1614" fmla="*/ 708025 h 1263650"/>
                <a:gd name="connsiteX36-1615" fmla="*/ 174625 w 1006475"/>
                <a:gd name="connsiteY36-1616" fmla="*/ 711200 h 1263650"/>
                <a:gd name="connsiteX37-1617" fmla="*/ 206375 w 1006475"/>
                <a:gd name="connsiteY37-1618" fmla="*/ 720725 h 1263650"/>
                <a:gd name="connsiteX38-1619" fmla="*/ 215900 w 1006475"/>
                <a:gd name="connsiteY38-1620" fmla="*/ 730250 h 1263650"/>
                <a:gd name="connsiteX39-1621" fmla="*/ 231775 w 1006475"/>
                <a:gd name="connsiteY39-1622" fmla="*/ 755650 h 1263650"/>
                <a:gd name="connsiteX40-1623" fmla="*/ 234950 w 1006475"/>
                <a:gd name="connsiteY40-1624" fmla="*/ 765175 h 1263650"/>
                <a:gd name="connsiteX41-1625" fmla="*/ 285750 w 1006475"/>
                <a:gd name="connsiteY41-1626" fmla="*/ 768350 h 1263650"/>
                <a:gd name="connsiteX42-1627" fmla="*/ 295275 w 1006475"/>
                <a:gd name="connsiteY42-1628" fmla="*/ 771525 h 1263650"/>
                <a:gd name="connsiteX43-1629" fmla="*/ 317500 w 1006475"/>
                <a:gd name="connsiteY43-1630" fmla="*/ 774700 h 1263650"/>
                <a:gd name="connsiteX44-1631" fmla="*/ 339725 w 1006475"/>
                <a:gd name="connsiteY44-1632" fmla="*/ 781050 h 1263650"/>
                <a:gd name="connsiteX45-1633" fmla="*/ 361950 w 1006475"/>
                <a:gd name="connsiteY45-1634" fmla="*/ 784225 h 1263650"/>
                <a:gd name="connsiteX46-1635" fmla="*/ 365125 w 1006475"/>
                <a:gd name="connsiteY46-1636" fmla="*/ 793750 h 1263650"/>
                <a:gd name="connsiteX47-1637" fmla="*/ 377825 w 1006475"/>
                <a:gd name="connsiteY47-1638" fmla="*/ 812800 h 1263650"/>
                <a:gd name="connsiteX48-1639" fmla="*/ 387350 w 1006475"/>
                <a:gd name="connsiteY48-1640" fmla="*/ 847725 h 1263650"/>
                <a:gd name="connsiteX49-1641" fmla="*/ 390525 w 1006475"/>
                <a:gd name="connsiteY49-1642" fmla="*/ 898525 h 1263650"/>
                <a:gd name="connsiteX50-1643" fmla="*/ 393700 w 1006475"/>
                <a:gd name="connsiteY50-1644" fmla="*/ 908050 h 1263650"/>
                <a:gd name="connsiteX51-1645" fmla="*/ 390525 w 1006475"/>
                <a:gd name="connsiteY51-1646" fmla="*/ 946150 h 1263650"/>
                <a:gd name="connsiteX52-1647" fmla="*/ 384175 w 1006475"/>
                <a:gd name="connsiteY52-1648" fmla="*/ 981075 h 1263650"/>
                <a:gd name="connsiteX53-1649" fmla="*/ 381000 w 1006475"/>
                <a:gd name="connsiteY53-1650" fmla="*/ 1022350 h 1263650"/>
                <a:gd name="connsiteX54-1651" fmla="*/ 377825 w 1006475"/>
                <a:gd name="connsiteY54-1652" fmla="*/ 1041400 h 1263650"/>
                <a:gd name="connsiteX55-1653" fmla="*/ 365125 w 1006475"/>
                <a:gd name="connsiteY55-1654" fmla="*/ 1044575 h 1263650"/>
                <a:gd name="connsiteX56-1655" fmla="*/ 358775 w 1006475"/>
                <a:gd name="connsiteY56-1656" fmla="*/ 1054100 h 1263650"/>
                <a:gd name="connsiteX57-1657" fmla="*/ 384175 w 1006475"/>
                <a:gd name="connsiteY57-1658" fmla="*/ 1066800 h 1263650"/>
                <a:gd name="connsiteX58-1659" fmla="*/ 403225 w 1006475"/>
                <a:gd name="connsiteY58-1660" fmla="*/ 1076325 h 1263650"/>
                <a:gd name="connsiteX59-1661" fmla="*/ 412750 w 1006475"/>
                <a:gd name="connsiteY59-1662" fmla="*/ 1079500 h 1263650"/>
                <a:gd name="connsiteX60-1663" fmla="*/ 431800 w 1006475"/>
                <a:gd name="connsiteY60-1664" fmla="*/ 1092200 h 1263650"/>
                <a:gd name="connsiteX61-1665" fmla="*/ 447675 w 1006475"/>
                <a:gd name="connsiteY61-1666" fmla="*/ 1111250 h 1263650"/>
                <a:gd name="connsiteX62-1667" fmla="*/ 457200 w 1006475"/>
                <a:gd name="connsiteY62-1668" fmla="*/ 1117600 h 1263650"/>
                <a:gd name="connsiteX63-1669" fmla="*/ 469900 w 1006475"/>
                <a:gd name="connsiteY63-1670" fmla="*/ 1136650 h 1263650"/>
                <a:gd name="connsiteX64-1671" fmla="*/ 473075 w 1006475"/>
                <a:gd name="connsiteY64-1672" fmla="*/ 1152525 h 1263650"/>
                <a:gd name="connsiteX65-1673" fmla="*/ 495300 w 1006475"/>
                <a:gd name="connsiteY65-1674" fmla="*/ 1177925 h 1263650"/>
                <a:gd name="connsiteX66-1675" fmla="*/ 501650 w 1006475"/>
                <a:gd name="connsiteY66-1676" fmla="*/ 1187450 h 1263650"/>
                <a:gd name="connsiteX67-1677" fmla="*/ 504825 w 1006475"/>
                <a:gd name="connsiteY67-1678" fmla="*/ 1206500 h 1263650"/>
                <a:gd name="connsiteX68-1679" fmla="*/ 508000 w 1006475"/>
                <a:gd name="connsiteY68-1680" fmla="*/ 1216025 h 1263650"/>
                <a:gd name="connsiteX69-1681" fmla="*/ 539750 w 1006475"/>
                <a:gd name="connsiteY69-1682" fmla="*/ 1209675 h 1263650"/>
                <a:gd name="connsiteX70-1683" fmla="*/ 561975 w 1006475"/>
                <a:gd name="connsiteY70-1684" fmla="*/ 1203325 h 1263650"/>
                <a:gd name="connsiteX71-1685" fmla="*/ 571500 w 1006475"/>
                <a:gd name="connsiteY71-1686" fmla="*/ 1196975 h 1263650"/>
                <a:gd name="connsiteX72-1687" fmla="*/ 587375 w 1006475"/>
                <a:gd name="connsiteY72-1688" fmla="*/ 1181100 h 1263650"/>
                <a:gd name="connsiteX73-1689" fmla="*/ 593725 w 1006475"/>
                <a:gd name="connsiteY73-1690" fmla="*/ 1171575 h 1263650"/>
                <a:gd name="connsiteX74-1691" fmla="*/ 612775 w 1006475"/>
                <a:gd name="connsiteY74-1692" fmla="*/ 1165225 h 1263650"/>
                <a:gd name="connsiteX75-1693" fmla="*/ 631825 w 1006475"/>
                <a:gd name="connsiteY75-1694" fmla="*/ 1158875 h 1263650"/>
                <a:gd name="connsiteX76-1695" fmla="*/ 641350 w 1006475"/>
                <a:gd name="connsiteY76-1696" fmla="*/ 1155700 h 1263650"/>
                <a:gd name="connsiteX77-1697" fmla="*/ 723900 w 1006475"/>
                <a:gd name="connsiteY77-1698" fmla="*/ 1162050 h 1263650"/>
                <a:gd name="connsiteX78-1699" fmla="*/ 752475 w 1006475"/>
                <a:gd name="connsiteY78-1700" fmla="*/ 1177925 h 1263650"/>
                <a:gd name="connsiteX79-1701" fmla="*/ 825500 w 1006475"/>
                <a:gd name="connsiteY79-1702" fmla="*/ 1181100 h 1263650"/>
                <a:gd name="connsiteX80-1703" fmla="*/ 838200 w 1006475"/>
                <a:gd name="connsiteY80-1704" fmla="*/ 1190625 h 1263650"/>
                <a:gd name="connsiteX81-1705" fmla="*/ 847725 w 1006475"/>
                <a:gd name="connsiteY81-1706" fmla="*/ 1193800 h 1263650"/>
                <a:gd name="connsiteX82-1707" fmla="*/ 857250 w 1006475"/>
                <a:gd name="connsiteY82-1708" fmla="*/ 1203325 h 1263650"/>
                <a:gd name="connsiteX83-1709" fmla="*/ 869950 w 1006475"/>
                <a:gd name="connsiteY83-1710" fmla="*/ 1222375 h 1263650"/>
                <a:gd name="connsiteX84-1711" fmla="*/ 879475 w 1006475"/>
                <a:gd name="connsiteY84-1712" fmla="*/ 1225550 h 1263650"/>
                <a:gd name="connsiteX85-1713" fmla="*/ 908050 w 1006475"/>
                <a:gd name="connsiteY85-1714" fmla="*/ 1247775 h 1263650"/>
                <a:gd name="connsiteX86-1715" fmla="*/ 936625 w 1006475"/>
                <a:gd name="connsiteY86-1716" fmla="*/ 1263650 h 1263650"/>
                <a:gd name="connsiteX87-1717" fmla="*/ 936625 w 1006475"/>
                <a:gd name="connsiteY87-1718" fmla="*/ 1196975 h 1263650"/>
                <a:gd name="connsiteX88-1719" fmla="*/ 927100 w 1006475"/>
                <a:gd name="connsiteY88-1720" fmla="*/ 1193800 h 1263650"/>
                <a:gd name="connsiteX89-1721" fmla="*/ 914400 w 1006475"/>
                <a:gd name="connsiteY89-1722" fmla="*/ 1165225 h 1263650"/>
                <a:gd name="connsiteX90-1723" fmla="*/ 911225 w 1006475"/>
                <a:gd name="connsiteY90-1724" fmla="*/ 1155700 h 1263650"/>
                <a:gd name="connsiteX91-1725" fmla="*/ 904875 w 1006475"/>
                <a:gd name="connsiteY91-1726" fmla="*/ 1146175 h 1263650"/>
                <a:gd name="connsiteX92-1727" fmla="*/ 901700 w 1006475"/>
                <a:gd name="connsiteY92-1728" fmla="*/ 1136650 h 1263650"/>
                <a:gd name="connsiteX93-1729" fmla="*/ 892175 w 1006475"/>
                <a:gd name="connsiteY93-1730" fmla="*/ 1130300 h 1263650"/>
                <a:gd name="connsiteX94-1731" fmla="*/ 863600 w 1006475"/>
                <a:gd name="connsiteY94-1732" fmla="*/ 1104900 h 1263650"/>
                <a:gd name="connsiteX95-1733" fmla="*/ 857250 w 1006475"/>
                <a:gd name="connsiteY95-1734" fmla="*/ 1095375 h 1263650"/>
                <a:gd name="connsiteX96-1735" fmla="*/ 838200 w 1006475"/>
                <a:gd name="connsiteY96-1736" fmla="*/ 1082675 h 1263650"/>
                <a:gd name="connsiteX97-1737" fmla="*/ 825500 w 1006475"/>
                <a:gd name="connsiteY97-1738" fmla="*/ 1066800 h 1263650"/>
                <a:gd name="connsiteX98-1739" fmla="*/ 812800 w 1006475"/>
                <a:gd name="connsiteY98-1740" fmla="*/ 1047750 h 1263650"/>
                <a:gd name="connsiteX99-1741" fmla="*/ 831850 w 1006475"/>
                <a:gd name="connsiteY99-1742" fmla="*/ 1035050 h 1263650"/>
                <a:gd name="connsiteX100-1743" fmla="*/ 841375 w 1006475"/>
                <a:gd name="connsiteY100-1744" fmla="*/ 1028700 h 1263650"/>
                <a:gd name="connsiteX101-1745" fmla="*/ 847725 w 1006475"/>
                <a:gd name="connsiteY101-1746" fmla="*/ 1019175 h 1263650"/>
                <a:gd name="connsiteX102-1747" fmla="*/ 857250 w 1006475"/>
                <a:gd name="connsiteY102-1748" fmla="*/ 1012825 h 1263650"/>
                <a:gd name="connsiteX103-1749" fmla="*/ 860425 w 1006475"/>
                <a:gd name="connsiteY103-1750" fmla="*/ 1003300 h 1263650"/>
                <a:gd name="connsiteX104-1751" fmla="*/ 898525 w 1006475"/>
                <a:gd name="connsiteY104-1752" fmla="*/ 984250 h 1263650"/>
                <a:gd name="connsiteX105-1753" fmla="*/ 908050 w 1006475"/>
                <a:gd name="connsiteY105-1754" fmla="*/ 981075 h 1263650"/>
                <a:gd name="connsiteX106-1755" fmla="*/ 933450 w 1006475"/>
                <a:gd name="connsiteY106-1756" fmla="*/ 968375 h 1263650"/>
                <a:gd name="connsiteX107-1757" fmla="*/ 946150 w 1006475"/>
                <a:gd name="connsiteY107-1758" fmla="*/ 965200 h 1263650"/>
                <a:gd name="connsiteX108-1759" fmla="*/ 962025 w 1006475"/>
                <a:gd name="connsiteY108-1760" fmla="*/ 958850 h 1263650"/>
                <a:gd name="connsiteX109-1761" fmla="*/ 974725 w 1006475"/>
                <a:gd name="connsiteY109-1762" fmla="*/ 955675 h 1263650"/>
                <a:gd name="connsiteX110-1763" fmla="*/ 984250 w 1006475"/>
                <a:gd name="connsiteY110-1764" fmla="*/ 952500 h 1263650"/>
                <a:gd name="connsiteX111-1765" fmla="*/ 993775 w 1006475"/>
                <a:gd name="connsiteY111-1766" fmla="*/ 942975 h 1263650"/>
                <a:gd name="connsiteX112-1767" fmla="*/ 1006475 w 1006475"/>
                <a:gd name="connsiteY112-1768" fmla="*/ 923925 h 1263650"/>
                <a:gd name="connsiteX113-1769" fmla="*/ 1003300 w 1006475"/>
                <a:gd name="connsiteY113-1770" fmla="*/ 863600 h 1263650"/>
                <a:gd name="connsiteX114-1771" fmla="*/ 1000125 w 1006475"/>
                <a:gd name="connsiteY114-1772" fmla="*/ 854075 h 1263650"/>
                <a:gd name="connsiteX115-1773" fmla="*/ 993775 w 1006475"/>
                <a:gd name="connsiteY115-1774" fmla="*/ 844550 h 1263650"/>
                <a:gd name="connsiteX116-1775" fmla="*/ 990600 w 1006475"/>
                <a:gd name="connsiteY116-1776" fmla="*/ 831850 h 1263650"/>
                <a:gd name="connsiteX117-1777" fmla="*/ 987425 w 1006475"/>
                <a:gd name="connsiteY117-1778" fmla="*/ 815975 h 1263650"/>
                <a:gd name="connsiteX118-1779" fmla="*/ 984250 w 1006475"/>
                <a:gd name="connsiteY118-1780" fmla="*/ 806450 h 1263650"/>
                <a:gd name="connsiteX119-1781" fmla="*/ 974725 w 1006475"/>
                <a:gd name="connsiteY119-1782" fmla="*/ 796925 h 1263650"/>
                <a:gd name="connsiteX120-1783" fmla="*/ 971550 w 1006475"/>
                <a:gd name="connsiteY120-1784" fmla="*/ 787400 h 1263650"/>
                <a:gd name="connsiteX121-1785" fmla="*/ 962025 w 1006475"/>
                <a:gd name="connsiteY121-1786" fmla="*/ 768350 h 1263650"/>
                <a:gd name="connsiteX122-1787" fmla="*/ 952500 w 1006475"/>
                <a:gd name="connsiteY122-1788" fmla="*/ 746125 h 1263650"/>
                <a:gd name="connsiteX123-1789" fmla="*/ 933450 w 1006475"/>
                <a:gd name="connsiteY123-1790" fmla="*/ 739775 h 1263650"/>
                <a:gd name="connsiteX124-1791" fmla="*/ 914400 w 1006475"/>
                <a:gd name="connsiteY124-1792" fmla="*/ 727075 h 1263650"/>
                <a:gd name="connsiteX125-1793" fmla="*/ 904875 w 1006475"/>
                <a:gd name="connsiteY125-1794" fmla="*/ 720725 h 1263650"/>
                <a:gd name="connsiteX126-1795" fmla="*/ 901700 w 1006475"/>
                <a:gd name="connsiteY126-1796" fmla="*/ 711200 h 1263650"/>
                <a:gd name="connsiteX127-1797" fmla="*/ 908050 w 1006475"/>
                <a:gd name="connsiteY127-1798" fmla="*/ 641350 h 1263650"/>
                <a:gd name="connsiteX128-1799" fmla="*/ 904875 w 1006475"/>
                <a:gd name="connsiteY128-1800" fmla="*/ 581025 h 1263650"/>
                <a:gd name="connsiteX129-1801" fmla="*/ 885825 w 1006475"/>
                <a:gd name="connsiteY129-1802" fmla="*/ 568325 h 1263650"/>
                <a:gd name="connsiteX130-1803" fmla="*/ 876300 w 1006475"/>
                <a:gd name="connsiteY130-1804" fmla="*/ 558800 h 1263650"/>
                <a:gd name="connsiteX131-1805" fmla="*/ 869950 w 1006475"/>
                <a:gd name="connsiteY131-1806" fmla="*/ 549275 h 1263650"/>
                <a:gd name="connsiteX132-1807" fmla="*/ 860425 w 1006475"/>
                <a:gd name="connsiteY132-1808" fmla="*/ 536575 h 1263650"/>
                <a:gd name="connsiteX133-1809" fmla="*/ 790575 w 1006475"/>
                <a:gd name="connsiteY133-1810" fmla="*/ 523875 h 1263650"/>
                <a:gd name="connsiteX134-1811" fmla="*/ 781050 w 1006475"/>
                <a:gd name="connsiteY134-1812" fmla="*/ 517525 h 1263650"/>
                <a:gd name="connsiteX135-1813" fmla="*/ 765175 w 1006475"/>
                <a:gd name="connsiteY135-1814" fmla="*/ 495300 h 1263650"/>
                <a:gd name="connsiteX136-1815" fmla="*/ 758825 w 1006475"/>
                <a:gd name="connsiteY136-1816" fmla="*/ 485775 h 1263650"/>
                <a:gd name="connsiteX137-1817" fmla="*/ 749300 w 1006475"/>
                <a:gd name="connsiteY137-1818" fmla="*/ 482600 h 1263650"/>
                <a:gd name="connsiteX138-1819" fmla="*/ 736600 w 1006475"/>
                <a:gd name="connsiteY138-1820" fmla="*/ 460375 h 1263650"/>
                <a:gd name="connsiteX139-1821" fmla="*/ 727075 w 1006475"/>
                <a:gd name="connsiteY139-1822" fmla="*/ 454025 h 1263650"/>
                <a:gd name="connsiteX140-1823" fmla="*/ 581025 w 1006475"/>
                <a:gd name="connsiteY140-1824" fmla="*/ 457200 h 1263650"/>
                <a:gd name="connsiteX141-1825" fmla="*/ 574675 w 1006475"/>
                <a:gd name="connsiteY141-1826" fmla="*/ 466725 h 1263650"/>
                <a:gd name="connsiteX142-1827" fmla="*/ 571500 w 1006475"/>
                <a:gd name="connsiteY142-1828" fmla="*/ 476250 h 1263650"/>
                <a:gd name="connsiteX143-1829" fmla="*/ 561975 w 1006475"/>
                <a:gd name="connsiteY143-1830" fmla="*/ 473075 h 1263650"/>
                <a:gd name="connsiteX144-1831" fmla="*/ 561975 w 1006475"/>
                <a:gd name="connsiteY144-1832" fmla="*/ 352425 h 1263650"/>
                <a:gd name="connsiteX145-1833" fmla="*/ 568325 w 1006475"/>
                <a:gd name="connsiteY145-1834" fmla="*/ 342900 h 1263650"/>
                <a:gd name="connsiteX146-1835" fmla="*/ 571500 w 1006475"/>
                <a:gd name="connsiteY146-1836" fmla="*/ 333375 h 1263650"/>
                <a:gd name="connsiteX147-1837" fmla="*/ 584200 w 1006475"/>
                <a:gd name="connsiteY147-1838" fmla="*/ 307975 h 1263650"/>
                <a:gd name="connsiteX148-1839" fmla="*/ 600075 w 1006475"/>
                <a:gd name="connsiteY148-1840" fmla="*/ 279400 h 1263650"/>
                <a:gd name="connsiteX149-1841" fmla="*/ 603250 w 1006475"/>
                <a:gd name="connsiteY149-1842" fmla="*/ 266700 h 1263650"/>
                <a:gd name="connsiteX150-1843" fmla="*/ 593725 w 1006475"/>
                <a:gd name="connsiteY150-1844" fmla="*/ 269875 h 1263650"/>
                <a:gd name="connsiteX151-1845" fmla="*/ 587375 w 1006475"/>
                <a:gd name="connsiteY151-1846" fmla="*/ 279400 h 1263650"/>
                <a:gd name="connsiteX152-1847" fmla="*/ 571500 w 1006475"/>
                <a:gd name="connsiteY152-1848" fmla="*/ 295275 h 1263650"/>
                <a:gd name="connsiteX153-1849" fmla="*/ 561975 w 1006475"/>
                <a:gd name="connsiteY153-1850" fmla="*/ 314325 h 1263650"/>
                <a:gd name="connsiteX154-1851" fmla="*/ 552450 w 1006475"/>
                <a:gd name="connsiteY154-1852" fmla="*/ 317500 h 1263650"/>
                <a:gd name="connsiteX155-1853" fmla="*/ 539750 w 1006475"/>
                <a:gd name="connsiteY155-1854" fmla="*/ 323850 h 1263650"/>
                <a:gd name="connsiteX156-1855" fmla="*/ 530225 w 1006475"/>
                <a:gd name="connsiteY156-1856" fmla="*/ 327025 h 1263650"/>
                <a:gd name="connsiteX157-1857" fmla="*/ 520700 w 1006475"/>
                <a:gd name="connsiteY157-1858" fmla="*/ 333375 h 1263650"/>
                <a:gd name="connsiteX158-1859" fmla="*/ 488950 w 1006475"/>
                <a:gd name="connsiteY158-1860" fmla="*/ 342900 h 1263650"/>
                <a:gd name="connsiteX159-1861" fmla="*/ 466725 w 1006475"/>
                <a:gd name="connsiteY159-1862" fmla="*/ 346075 h 1263650"/>
                <a:gd name="connsiteX160-1863" fmla="*/ 457200 w 1006475"/>
                <a:gd name="connsiteY160-1864" fmla="*/ 349250 h 1263650"/>
                <a:gd name="connsiteX161-1865" fmla="*/ 409575 w 1006475"/>
                <a:gd name="connsiteY161-1866" fmla="*/ 355600 h 1263650"/>
                <a:gd name="connsiteX162-1867" fmla="*/ 219075 w 1006475"/>
                <a:gd name="connsiteY162-1868" fmla="*/ 352425 h 1263650"/>
                <a:gd name="connsiteX163-1869" fmla="*/ 231775 w 1006475"/>
                <a:gd name="connsiteY163-1870" fmla="*/ 320675 h 1263650"/>
                <a:gd name="connsiteX164-1871" fmla="*/ 231775 w 1006475"/>
                <a:gd name="connsiteY164-1872" fmla="*/ 304800 h 1263650"/>
                <a:gd name="connsiteX165-1873" fmla="*/ 241300 w 1006475"/>
                <a:gd name="connsiteY165-1874" fmla="*/ 295275 h 1263650"/>
                <a:gd name="connsiteX166-1875" fmla="*/ 250825 w 1006475"/>
                <a:gd name="connsiteY166-1876" fmla="*/ 288925 h 1263650"/>
                <a:gd name="connsiteX167-1877" fmla="*/ 257175 w 1006475"/>
                <a:gd name="connsiteY167-1878" fmla="*/ 266700 h 1263650"/>
                <a:gd name="connsiteX168-1879" fmla="*/ 263525 w 1006475"/>
                <a:gd name="connsiteY168-1880" fmla="*/ 257175 h 1263650"/>
                <a:gd name="connsiteX169-1881" fmla="*/ 266700 w 1006475"/>
                <a:gd name="connsiteY169-1882" fmla="*/ 247650 h 1263650"/>
                <a:gd name="connsiteX170-1883" fmla="*/ 269875 w 1006475"/>
                <a:gd name="connsiteY170-1884" fmla="*/ 206375 h 1263650"/>
                <a:gd name="connsiteX171-1885" fmla="*/ 288925 w 1006475"/>
                <a:gd name="connsiteY171-1886" fmla="*/ 193675 h 1263650"/>
                <a:gd name="connsiteX172-1887" fmla="*/ 307975 w 1006475"/>
                <a:gd name="connsiteY172-1888" fmla="*/ 184150 h 1263650"/>
                <a:gd name="connsiteX173-1889" fmla="*/ 327025 w 1006475"/>
                <a:gd name="connsiteY173-1890" fmla="*/ 171450 h 1263650"/>
                <a:gd name="connsiteX174-1891" fmla="*/ 320675 w 1006475"/>
                <a:gd name="connsiteY174-1892" fmla="*/ 139700 h 1263650"/>
                <a:gd name="connsiteX175-1893" fmla="*/ 314325 w 1006475"/>
                <a:gd name="connsiteY175-1894" fmla="*/ 120650 h 1263650"/>
                <a:gd name="connsiteX176-1895" fmla="*/ 311150 w 1006475"/>
                <a:gd name="connsiteY176-1896" fmla="*/ 111125 h 1263650"/>
                <a:gd name="connsiteX177-1897" fmla="*/ 301625 w 1006475"/>
                <a:gd name="connsiteY177-1898" fmla="*/ 107950 h 1263650"/>
                <a:gd name="connsiteX178-1899" fmla="*/ 295275 w 1006475"/>
                <a:gd name="connsiteY178-1900" fmla="*/ 98425 h 1263650"/>
                <a:gd name="connsiteX179-1901" fmla="*/ 292100 w 1006475"/>
                <a:gd name="connsiteY179-1902" fmla="*/ 88900 h 1263650"/>
                <a:gd name="connsiteX180-1903" fmla="*/ 282575 w 1006475"/>
                <a:gd name="connsiteY180-1904" fmla="*/ 82550 h 1263650"/>
                <a:gd name="connsiteX181-1905" fmla="*/ 263525 w 1006475"/>
                <a:gd name="connsiteY181-1906" fmla="*/ 44450 h 1263650"/>
                <a:gd name="connsiteX182-1907" fmla="*/ 257175 w 1006475"/>
                <a:gd name="connsiteY182-1908" fmla="*/ 31750 h 1263650"/>
                <a:gd name="connsiteX183-1909" fmla="*/ 301625 w 1006475"/>
                <a:gd name="connsiteY183-1910" fmla="*/ 34925 h 1263650"/>
                <a:gd name="connsiteX184-1911" fmla="*/ 311150 w 1006475"/>
                <a:gd name="connsiteY184-1912" fmla="*/ 38100 h 1263650"/>
                <a:gd name="connsiteX185-1913" fmla="*/ 320675 w 1006475"/>
                <a:gd name="connsiteY185-1914" fmla="*/ 44450 h 1263650"/>
                <a:gd name="connsiteX186-1915" fmla="*/ 307975 w 1006475"/>
                <a:gd name="connsiteY186-1916" fmla="*/ 41275 h 1263650"/>
                <a:gd name="connsiteX187-1917" fmla="*/ 298450 w 1006475"/>
                <a:gd name="connsiteY187-1918" fmla="*/ 34925 h 1263650"/>
                <a:gd name="connsiteX188-1919" fmla="*/ 285750 w 1006475"/>
                <a:gd name="connsiteY188-1920" fmla="*/ 31750 h 1263650"/>
                <a:gd name="connsiteX189-1921" fmla="*/ 279400 w 1006475"/>
                <a:gd name="connsiteY189-1922" fmla="*/ 15875 h 1263650"/>
                <a:gd name="connsiteX190-1923" fmla="*/ 269875 w 1006475"/>
                <a:gd name="connsiteY190-1924" fmla="*/ 3175 h 1263650"/>
                <a:gd name="connsiteX191-1925" fmla="*/ 263525 w 1006475"/>
                <a:gd name="connsiteY191-1926" fmla="*/ 15875 h 1263650"/>
                <a:gd name="connsiteX192-1927" fmla="*/ 257175 w 1006475"/>
                <a:gd name="connsiteY192-1928" fmla="*/ 0 h 1263650"/>
                <a:gd name="connsiteX0-1929" fmla="*/ 257175 w 1006475"/>
                <a:gd name="connsiteY0-1930" fmla="*/ 0 h 1263650"/>
                <a:gd name="connsiteX1-1931" fmla="*/ 244475 w 1006475"/>
                <a:gd name="connsiteY1-1932" fmla="*/ 15875 h 1263650"/>
                <a:gd name="connsiteX2-1933" fmla="*/ 234950 w 1006475"/>
                <a:gd name="connsiteY2-1934" fmla="*/ 19050 h 1263650"/>
                <a:gd name="connsiteX3-1935" fmla="*/ 228600 w 1006475"/>
                <a:gd name="connsiteY3-1936" fmla="*/ 38100 h 1263650"/>
                <a:gd name="connsiteX4-1937" fmla="*/ 222250 w 1006475"/>
                <a:gd name="connsiteY4-1938" fmla="*/ 47625 h 1263650"/>
                <a:gd name="connsiteX5-1939" fmla="*/ 219075 w 1006475"/>
                <a:gd name="connsiteY5-1940" fmla="*/ 57150 h 1263650"/>
                <a:gd name="connsiteX6-1941" fmla="*/ 206375 w 1006475"/>
                <a:gd name="connsiteY6-1942" fmla="*/ 76200 h 1263650"/>
                <a:gd name="connsiteX7-1943" fmla="*/ 165100 w 1006475"/>
                <a:gd name="connsiteY7-1944" fmla="*/ 120650 h 1263650"/>
                <a:gd name="connsiteX8-1945" fmla="*/ 171450 w 1006475"/>
                <a:gd name="connsiteY8-1946" fmla="*/ 123825 h 1263650"/>
                <a:gd name="connsiteX9-1947" fmla="*/ 165100 w 1006475"/>
                <a:gd name="connsiteY9-1948" fmla="*/ 133350 h 1263650"/>
                <a:gd name="connsiteX10-1949" fmla="*/ 152400 w 1006475"/>
                <a:gd name="connsiteY10-1950" fmla="*/ 146050 h 1263650"/>
                <a:gd name="connsiteX11-1951" fmla="*/ 152400 w 1006475"/>
                <a:gd name="connsiteY11-1952" fmla="*/ 295275 h 1263650"/>
                <a:gd name="connsiteX12-1953" fmla="*/ 133350 w 1006475"/>
                <a:gd name="connsiteY12-1954" fmla="*/ 304800 h 1263650"/>
                <a:gd name="connsiteX13-1955" fmla="*/ 130175 w 1006475"/>
                <a:gd name="connsiteY13-1956" fmla="*/ 314325 h 1263650"/>
                <a:gd name="connsiteX14-1957" fmla="*/ 120650 w 1006475"/>
                <a:gd name="connsiteY14-1958" fmla="*/ 320675 h 1263650"/>
                <a:gd name="connsiteX15-1959" fmla="*/ 107950 w 1006475"/>
                <a:gd name="connsiteY15-1960" fmla="*/ 339725 h 1263650"/>
                <a:gd name="connsiteX16-1961" fmla="*/ 101600 w 1006475"/>
                <a:gd name="connsiteY16-1962" fmla="*/ 349250 h 1263650"/>
                <a:gd name="connsiteX17-1963" fmla="*/ 92075 w 1006475"/>
                <a:gd name="connsiteY17-1964" fmla="*/ 355600 h 1263650"/>
                <a:gd name="connsiteX18-1965" fmla="*/ 79375 w 1006475"/>
                <a:gd name="connsiteY18-1966" fmla="*/ 371475 h 1263650"/>
                <a:gd name="connsiteX19-1967" fmla="*/ 41275 w 1006475"/>
                <a:gd name="connsiteY19-1968" fmla="*/ 393700 h 1263650"/>
                <a:gd name="connsiteX20-1969" fmla="*/ 41275 w 1006475"/>
                <a:gd name="connsiteY20-1970" fmla="*/ 393700 h 1263650"/>
                <a:gd name="connsiteX21-1971" fmla="*/ 19050 w 1006475"/>
                <a:gd name="connsiteY21-1972" fmla="*/ 403225 h 1263650"/>
                <a:gd name="connsiteX22-1973" fmla="*/ 9525 w 1006475"/>
                <a:gd name="connsiteY22-1974" fmla="*/ 409575 h 1263650"/>
                <a:gd name="connsiteX23-1975" fmla="*/ 3175 w 1006475"/>
                <a:gd name="connsiteY23-1976" fmla="*/ 428625 h 1263650"/>
                <a:gd name="connsiteX24-1977" fmla="*/ 0 w 1006475"/>
                <a:gd name="connsiteY24-1978" fmla="*/ 438150 h 1263650"/>
                <a:gd name="connsiteX25-1979" fmla="*/ 3175 w 1006475"/>
                <a:gd name="connsiteY25-1980" fmla="*/ 571500 h 1263650"/>
                <a:gd name="connsiteX26-1981" fmla="*/ 19050 w 1006475"/>
                <a:gd name="connsiteY26-1982" fmla="*/ 587375 h 1263650"/>
                <a:gd name="connsiteX27-1983" fmla="*/ 31750 w 1006475"/>
                <a:gd name="connsiteY27-1984" fmla="*/ 590550 h 1263650"/>
                <a:gd name="connsiteX28-1985" fmla="*/ 66675 w 1006475"/>
                <a:gd name="connsiteY28-1986" fmla="*/ 596900 h 1263650"/>
                <a:gd name="connsiteX29-1987" fmla="*/ 130175 w 1006475"/>
                <a:gd name="connsiteY29-1988" fmla="*/ 600075 h 1263650"/>
                <a:gd name="connsiteX30-1989" fmla="*/ 149225 w 1006475"/>
                <a:gd name="connsiteY30-1990" fmla="*/ 609600 h 1263650"/>
                <a:gd name="connsiteX31-1991" fmla="*/ 155575 w 1006475"/>
                <a:gd name="connsiteY31-1992" fmla="*/ 619125 h 1263650"/>
                <a:gd name="connsiteX32-1993" fmla="*/ 146050 w 1006475"/>
                <a:gd name="connsiteY32-1994" fmla="*/ 660400 h 1263650"/>
                <a:gd name="connsiteX33-1995" fmla="*/ 149225 w 1006475"/>
                <a:gd name="connsiteY33-1996" fmla="*/ 679450 h 1263650"/>
                <a:gd name="connsiteX34-1997" fmla="*/ 161925 w 1006475"/>
                <a:gd name="connsiteY34-1998" fmla="*/ 698500 h 1263650"/>
                <a:gd name="connsiteX35-1999" fmla="*/ 165100 w 1006475"/>
                <a:gd name="connsiteY35-2000" fmla="*/ 708025 h 1263650"/>
                <a:gd name="connsiteX36-2001" fmla="*/ 174625 w 1006475"/>
                <a:gd name="connsiteY36-2002" fmla="*/ 711200 h 1263650"/>
                <a:gd name="connsiteX37-2003" fmla="*/ 206375 w 1006475"/>
                <a:gd name="connsiteY37-2004" fmla="*/ 720725 h 1263650"/>
                <a:gd name="connsiteX38-2005" fmla="*/ 215900 w 1006475"/>
                <a:gd name="connsiteY38-2006" fmla="*/ 730250 h 1263650"/>
                <a:gd name="connsiteX39-2007" fmla="*/ 231775 w 1006475"/>
                <a:gd name="connsiteY39-2008" fmla="*/ 755650 h 1263650"/>
                <a:gd name="connsiteX40-2009" fmla="*/ 234950 w 1006475"/>
                <a:gd name="connsiteY40-2010" fmla="*/ 765175 h 1263650"/>
                <a:gd name="connsiteX41-2011" fmla="*/ 285750 w 1006475"/>
                <a:gd name="connsiteY41-2012" fmla="*/ 768350 h 1263650"/>
                <a:gd name="connsiteX42-2013" fmla="*/ 295275 w 1006475"/>
                <a:gd name="connsiteY42-2014" fmla="*/ 771525 h 1263650"/>
                <a:gd name="connsiteX43-2015" fmla="*/ 317500 w 1006475"/>
                <a:gd name="connsiteY43-2016" fmla="*/ 774700 h 1263650"/>
                <a:gd name="connsiteX44-2017" fmla="*/ 339725 w 1006475"/>
                <a:gd name="connsiteY44-2018" fmla="*/ 781050 h 1263650"/>
                <a:gd name="connsiteX45-2019" fmla="*/ 361950 w 1006475"/>
                <a:gd name="connsiteY45-2020" fmla="*/ 784225 h 1263650"/>
                <a:gd name="connsiteX46-2021" fmla="*/ 365125 w 1006475"/>
                <a:gd name="connsiteY46-2022" fmla="*/ 793750 h 1263650"/>
                <a:gd name="connsiteX47-2023" fmla="*/ 377825 w 1006475"/>
                <a:gd name="connsiteY47-2024" fmla="*/ 812800 h 1263650"/>
                <a:gd name="connsiteX48-2025" fmla="*/ 387350 w 1006475"/>
                <a:gd name="connsiteY48-2026" fmla="*/ 847725 h 1263650"/>
                <a:gd name="connsiteX49-2027" fmla="*/ 390525 w 1006475"/>
                <a:gd name="connsiteY49-2028" fmla="*/ 898525 h 1263650"/>
                <a:gd name="connsiteX50-2029" fmla="*/ 393700 w 1006475"/>
                <a:gd name="connsiteY50-2030" fmla="*/ 908050 h 1263650"/>
                <a:gd name="connsiteX51-2031" fmla="*/ 390525 w 1006475"/>
                <a:gd name="connsiteY51-2032" fmla="*/ 946150 h 1263650"/>
                <a:gd name="connsiteX52-2033" fmla="*/ 384175 w 1006475"/>
                <a:gd name="connsiteY52-2034" fmla="*/ 981075 h 1263650"/>
                <a:gd name="connsiteX53-2035" fmla="*/ 381000 w 1006475"/>
                <a:gd name="connsiteY53-2036" fmla="*/ 1022350 h 1263650"/>
                <a:gd name="connsiteX54-2037" fmla="*/ 377825 w 1006475"/>
                <a:gd name="connsiteY54-2038" fmla="*/ 1041400 h 1263650"/>
                <a:gd name="connsiteX55-2039" fmla="*/ 365125 w 1006475"/>
                <a:gd name="connsiteY55-2040" fmla="*/ 1044575 h 1263650"/>
                <a:gd name="connsiteX56-2041" fmla="*/ 358775 w 1006475"/>
                <a:gd name="connsiteY56-2042" fmla="*/ 1054100 h 1263650"/>
                <a:gd name="connsiteX57-2043" fmla="*/ 384175 w 1006475"/>
                <a:gd name="connsiteY57-2044" fmla="*/ 1066800 h 1263650"/>
                <a:gd name="connsiteX58-2045" fmla="*/ 403225 w 1006475"/>
                <a:gd name="connsiteY58-2046" fmla="*/ 1076325 h 1263650"/>
                <a:gd name="connsiteX59-2047" fmla="*/ 412750 w 1006475"/>
                <a:gd name="connsiteY59-2048" fmla="*/ 1079500 h 1263650"/>
                <a:gd name="connsiteX60-2049" fmla="*/ 431800 w 1006475"/>
                <a:gd name="connsiteY60-2050" fmla="*/ 1092200 h 1263650"/>
                <a:gd name="connsiteX61-2051" fmla="*/ 447675 w 1006475"/>
                <a:gd name="connsiteY61-2052" fmla="*/ 1111250 h 1263650"/>
                <a:gd name="connsiteX62-2053" fmla="*/ 457200 w 1006475"/>
                <a:gd name="connsiteY62-2054" fmla="*/ 1117600 h 1263650"/>
                <a:gd name="connsiteX63-2055" fmla="*/ 469900 w 1006475"/>
                <a:gd name="connsiteY63-2056" fmla="*/ 1136650 h 1263650"/>
                <a:gd name="connsiteX64-2057" fmla="*/ 473075 w 1006475"/>
                <a:gd name="connsiteY64-2058" fmla="*/ 1152525 h 1263650"/>
                <a:gd name="connsiteX65-2059" fmla="*/ 495300 w 1006475"/>
                <a:gd name="connsiteY65-2060" fmla="*/ 1177925 h 1263650"/>
                <a:gd name="connsiteX66-2061" fmla="*/ 501650 w 1006475"/>
                <a:gd name="connsiteY66-2062" fmla="*/ 1187450 h 1263650"/>
                <a:gd name="connsiteX67-2063" fmla="*/ 504825 w 1006475"/>
                <a:gd name="connsiteY67-2064" fmla="*/ 1206500 h 1263650"/>
                <a:gd name="connsiteX68-2065" fmla="*/ 508000 w 1006475"/>
                <a:gd name="connsiteY68-2066" fmla="*/ 1216025 h 1263650"/>
                <a:gd name="connsiteX69-2067" fmla="*/ 539750 w 1006475"/>
                <a:gd name="connsiteY69-2068" fmla="*/ 1209675 h 1263650"/>
                <a:gd name="connsiteX70-2069" fmla="*/ 561975 w 1006475"/>
                <a:gd name="connsiteY70-2070" fmla="*/ 1203325 h 1263650"/>
                <a:gd name="connsiteX71-2071" fmla="*/ 571500 w 1006475"/>
                <a:gd name="connsiteY71-2072" fmla="*/ 1196975 h 1263650"/>
                <a:gd name="connsiteX72-2073" fmla="*/ 587375 w 1006475"/>
                <a:gd name="connsiteY72-2074" fmla="*/ 1181100 h 1263650"/>
                <a:gd name="connsiteX73-2075" fmla="*/ 593725 w 1006475"/>
                <a:gd name="connsiteY73-2076" fmla="*/ 1171575 h 1263650"/>
                <a:gd name="connsiteX74-2077" fmla="*/ 612775 w 1006475"/>
                <a:gd name="connsiteY74-2078" fmla="*/ 1165225 h 1263650"/>
                <a:gd name="connsiteX75-2079" fmla="*/ 631825 w 1006475"/>
                <a:gd name="connsiteY75-2080" fmla="*/ 1158875 h 1263650"/>
                <a:gd name="connsiteX76-2081" fmla="*/ 641350 w 1006475"/>
                <a:gd name="connsiteY76-2082" fmla="*/ 1155700 h 1263650"/>
                <a:gd name="connsiteX77-2083" fmla="*/ 723900 w 1006475"/>
                <a:gd name="connsiteY77-2084" fmla="*/ 1162050 h 1263650"/>
                <a:gd name="connsiteX78-2085" fmla="*/ 752475 w 1006475"/>
                <a:gd name="connsiteY78-2086" fmla="*/ 1177925 h 1263650"/>
                <a:gd name="connsiteX79-2087" fmla="*/ 825500 w 1006475"/>
                <a:gd name="connsiteY79-2088" fmla="*/ 1181100 h 1263650"/>
                <a:gd name="connsiteX80-2089" fmla="*/ 838200 w 1006475"/>
                <a:gd name="connsiteY80-2090" fmla="*/ 1190625 h 1263650"/>
                <a:gd name="connsiteX81-2091" fmla="*/ 847725 w 1006475"/>
                <a:gd name="connsiteY81-2092" fmla="*/ 1193800 h 1263650"/>
                <a:gd name="connsiteX82-2093" fmla="*/ 857250 w 1006475"/>
                <a:gd name="connsiteY82-2094" fmla="*/ 1203325 h 1263650"/>
                <a:gd name="connsiteX83-2095" fmla="*/ 869950 w 1006475"/>
                <a:gd name="connsiteY83-2096" fmla="*/ 1222375 h 1263650"/>
                <a:gd name="connsiteX84-2097" fmla="*/ 879475 w 1006475"/>
                <a:gd name="connsiteY84-2098" fmla="*/ 1225550 h 1263650"/>
                <a:gd name="connsiteX85-2099" fmla="*/ 908050 w 1006475"/>
                <a:gd name="connsiteY85-2100" fmla="*/ 1247775 h 1263650"/>
                <a:gd name="connsiteX86-2101" fmla="*/ 936625 w 1006475"/>
                <a:gd name="connsiteY86-2102" fmla="*/ 1263650 h 1263650"/>
                <a:gd name="connsiteX87-2103" fmla="*/ 936625 w 1006475"/>
                <a:gd name="connsiteY87-2104" fmla="*/ 1196975 h 1263650"/>
                <a:gd name="connsiteX88-2105" fmla="*/ 927100 w 1006475"/>
                <a:gd name="connsiteY88-2106" fmla="*/ 1193800 h 1263650"/>
                <a:gd name="connsiteX89-2107" fmla="*/ 914400 w 1006475"/>
                <a:gd name="connsiteY89-2108" fmla="*/ 1165225 h 1263650"/>
                <a:gd name="connsiteX90-2109" fmla="*/ 911225 w 1006475"/>
                <a:gd name="connsiteY90-2110" fmla="*/ 1155700 h 1263650"/>
                <a:gd name="connsiteX91-2111" fmla="*/ 904875 w 1006475"/>
                <a:gd name="connsiteY91-2112" fmla="*/ 1146175 h 1263650"/>
                <a:gd name="connsiteX92-2113" fmla="*/ 901700 w 1006475"/>
                <a:gd name="connsiteY92-2114" fmla="*/ 1136650 h 1263650"/>
                <a:gd name="connsiteX93-2115" fmla="*/ 892175 w 1006475"/>
                <a:gd name="connsiteY93-2116" fmla="*/ 1130300 h 1263650"/>
                <a:gd name="connsiteX94-2117" fmla="*/ 863600 w 1006475"/>
                <a:gd name="connsiteY94-2118" fmla="*/ 1104900 h 1263650"/>
                <a:gd name="connsiteX95-2119" fmla="*/ 857250 w 1006475"/>
                <a:gd name="connsiteY95-2120" fmla="*/ 1095375 h 1263650"/>
                <a:gd name="connsiteX96-2121" fmla="*/ 838200 w 1006475"/>
                <a:gd name="connsiteY96-2122" fmla="*/ 1082675 h 1263650"/>
                <a:gd name="connsiteX97-2123" fmla="*/ 825500 w 1006475"/>
                <a:gd name="connsiteY97-2124" fmla="*/ 1066800 h 1263650"/>
                <a:gd name="connsiteX98-2125" fmla="*/ 812800 w 1006475"/>
                <a:gd name="connsiteY98-2126" fmla="*/ 1047750 h 1263650"/>
                <a:gd name="connsiteX99-2127" fmla="*/ 831850 w 1006475"/>
                <a:gd name="connsiteY99-2128" fmla="*/ 1035050 h 1263650"/>
                <a:gd name="connsiteX100-2129" fmla="*/ 841375 w 1006475"/>
                <a:gd name="connsiteY100-2130" fmla="*/ 1028700 h 1263650"/>
                <a:gd name="connsiteX101-2131" fmla="*/ 847725 w 1006475"/>
                <a:gd name="connsiteY101-2132" fmla="*/ 1019175 h 1263650"/>
                <a:gd name="connsiteX102-2133" fmla="*/ 857250 w 1006475"/>
                <a:gd name="connsiteY102-2134" fmla="*/ 1012825 h 1263650"/>
                <a:gd name="connsiteX103-2135" fmla="*/ 860425 w 1006475"/>
                <a:gd name="connsiteY103-2136" fmla="*/ 1003300 h 1263650"/>
                <a:gd name="connsiteX104-2137" fmla="*/ 898525 w 1006475"/>
                <a:gd name="connsiteY104-2138" fmla="*/ 984250 h 1263650"/>
                <a:gd name="connsiteX105-2139" fmla="*/ 908050 w 1006475"/>
                <a:gd name="connsiteY105-2140" fmla="*/ 981075 h 1263650"/>
                <a:gd name="connsiteX106-2141" fmla="*/ 933450 w 1006475"/>
                <a:gd name="connsiteY106-2142" fmla="*/ 968375 h 1263650"/>
                <a:gd name="connsiteX107-2143" fmla="*/ 946150 w 1006475"/>
                <a:gd name="connsiteY107-2144" fmla="*/ 965200 h 1263650"/>
                <a:gd name="connsiteX108-2145" fmla="*/ 962025 w 1006475"/>
                <a:gd name="connsiteY108-2146" fmla="*/ 958850 h 1263650"/>
                <a:gd name="connsiteX109-2147" fmla="*/ 974725 w 1006475"/>
                <a:gd name="connsiteY109-2148" fmla="*/ 955675 h 1263650"/>
                <a:gd name="connsiteX110-2149" fmla="*/ 984250 w 1006475"/>
                <a:gd name="connsiteY110-2150" fmla="*/ 952500 h 1263650"/>
                <a:gd name="connsiteX111-2151" fmla="*/ 993775 w 1006475"/>
                <a:gd name="connsiteY111-2152" fmla="*/ 942975 h 1263650"/>
                <a:gd name="connsiteX112-2153" fmla="*/ 1006475 w 1006475"/>
                <a:gd name="connsiteY112-2154" fmla="*/ 923925 h 1263650"/>
                <a:gd name="connsiteX113-2155" fmla="*/ 1003300 w 1006475"/>
                <a:gd name="connsiteY113-2156" fmla="*/ 863600 h 1263650"/>
                <a:gd name="connsiteX114-2157" fmla="*/ 1000125 w 1006475"/>
                <a:gd name="connsiteY114-2158" fmla="*/ 854075 h 1263650"/>
                <a:gd name="connsiteX115-2159" fmla="*/ 993775 w 1006475"/>
                <a:gd name="connsiteY115-2160" fmla="*/ 844550 h 1263650"/>
                <a:gd name="connsiteX116-2161" fmla="*/ 990600 w 1006475"/>
                <a:gd name="connsiteY116-2162" fmla="*/ 831850 h 1263650"/>
                <a:gd name="connsiteX117-2163" fmla="*/ 987425 w 1006475"/>
                <a:gd name="connsiteY117-2164" fmla="*/ 815975 h 1263650"/>
                <a:gd name="connsiteX118-2165" fmla="*/ 984250 w 1006475"/>
                <a:gd name="connsiteY118-2166" fmla="*/ 806450 h 1263650"/>
                <a:gd name="connsiteX119-2167" fmla="*/ 974725 w 1006475"/>
                <a:gd name="connsiteY119-2168" fmla="*/ 796925 h 1263650"/>
                <a:gd name="connsiteX120-2169" fmla="*/ 971550 w 1006475"/>
                <a:gd name="connsiteY120-2170" fmla="*/ 787400 h 1263650"/>
                <a:gd name="connsiteX121-2171" fmla="*/ 962025 w 1006475"/>
                <a:gd name="connsiteY121-2172" fmla="*/ 768350 h 1263650"/>
                <a:gd name="connsiteX122-2173" fmla="*/ 952500 w 1006475"/>
                <a:gd name="connsiteY122-2174" fmla="*/ 746125 h 1263650"/>
                <a:gd name="connsiteX123-2175" fmla="*/ 933450 w 1006475"/>
                <a:gd name="connsiteY123-2176" fmla="*/ 739775 h 1263650"/>
                <a:gd name="connsiteX124-2177" fmla="*/ 914400 w 1006475"/>
                <a:gd name="connsiteY124-2178" fmla="*/ 727075 h 1263650"/>
                <a:gd name="connsiteX125-2179" fmla="*/ 904875 w 1006475"/>
                <a:gd name="connsiteY125-2180" fmla="*/ 720725 h 1263650"/>
                <a:gd name="connsiteX126-2181" fmla="*/ 901700 w 1006475"/>
                <a:gd name="connsiteY126-2182" fmla="*/ 711200 h 1263650"/>
                <a:gd name="connsiteX127-2183" fmla="*/ 908050 w 1006475"/>
                <a:gd name="connsiteY127-2184" fmla="*/ 641350 h 1263650"/>
                <a:gd name="connsiteX128-2185" fmla="*/ 904875 w 1006475"/>
                <a:gd name="connsiteY128-2186" fmla="*/ 581025 h 1263650"/>
                <a:gd name="connsiteX129-2187" fmla="*/ 885825 w 1006475"/>
                <a:gd name="connsiteY129-2188" fmla="*/ 568325 h 1263650"/>
                <a:gd name="connsiteX130-2189" fmla="*/ 876300 w 1006475"/>
                <a:gd name="connsiteY130-2190" fmla="*/ 558800 h 1263650"/>
                <a:gd name="connsiteX131-2191" fmla="*/ 869950 w 1006475"/>
                <a:gd name="connsiteY131-2192" fmla="*/ 549275 h 1263650"/>
                <a:gd name="connsiteX132-2193" fmla="*/ 860425 w 1006475"/>
                <a:gd name="connsiteY132-2194" fmla="*/ 536575 h 1263650"/>
                <a:gd name="connsiteX133-2195" fmla="*/ 790575 w 1006475"/>
                <a:gd name="connsiteY133-2196" fmla="*/ 523875 h 1263650"/>
                <a:gd name="connsiteX134-2197" fmla="*/ 781050 w 1006475"/>
                <a:gd name="connsiteY134-2198" fmla="*/ 517525 h 1263650"/>
                <a:gd name="connsiteX135-2199" fmla="*/ 765175 w 1006475"/>
                <a:gd name="connsiteY135-2200" fmla="*/ 495300 h 1263650"/>
                <a:gd name="connsiteX136-2201" fmla="*/ 758825 w 1006475"/>
                <a:gd name="connsiteY136-2202" fmla="*/ 485775 h 1263650"/>
                <a:gd name="connsiteX137-2203" fmla="*/ 749300 w 1006475"/>
                <a:gd name="connsiteY137-2204" fmla="*/ 482600 h 1263650"/>
                <a:gd name="connsiteX138-2205" fmla="*/ 736600 w 1006475"/>
                <a:gd name="connsiteY138-2206" fmla="*/ 460375 h 1263650"/>
                <a:gd name="connsiteX139-2207" fmla="*/ 727075 w 1006475"/>
                <a:gd name="connsiteY139-2208" fmla="*/ 454025 h 1263650"/>
                <a:gd name="connsiteX140-2209" fmla="*/ 581025 w 1006475"/>
                <a:gd name="connsiteY140-2210" fmla="*/ 457200 h 1263650"/>
                <a:gd name="connsiteX141-2211" fmla="*/ 574675 w 1006475"/>
                <a:gd name="connsiteY141-2212" fmla="*/ 466725 h 1263650"/>
                <a:gd name="connsiteX142-2213" fmla="*/ 571500 w 1006475"/>
                <a:gd name="connsiteY142-2214" fmla="*/ 476250 h 1263650"/>
                <a:gd name="connsiteX143-2215" fmla="*/ 561975 w 1006475"/>
                <a:gd name="connsiteY143-2216" fmla="*/ 473075 h 1263650"/>
                <a:gd name="connsiteX144-2217" fmla="*/ 561975 w 1006475"/>
                <a:gd name="connsiteY144-2218" fmla="*/ 352425 h 1263650"/>
                <a:gd name="connsiteX145-2219" fmla="*/ 568325 w 1006475"/>
                <a:gd name="connsiteY145-2220" fmla="*/ 342900 h 1263650"/>
                <a:gd name="connsiteX146-2221" fmla="*/ 571500 w 1006475"/>
                <a:gd name="connsiteY146-2222" fmla="*/ 333375 h 1263650"/>
                <a:gd name="connsiteX147-2223" fmla="*/ 584200 w 1006475"/>
                <a:gd name="connsiteY147-2224" fmla="*/ 307975 h 1263650"/>
                <a:gd name="connsiteX148-2225" fmla="*/ 600075 w 1006475"/>
                <a:gd name="connsiteY148-2226" fmla="*/ 279400 h 1263650"/>
                <a:gd name="connsiteX149-2227" fmla="*/ 603250 w 1006475"/>
                <a:gd name="connsiteY149-2228" fmla="*/ 266700 h 1263650"/>
                <a:gd name="connsiteX150-2229" fmla="*/ 593725 w 1006475"/>
                <a:gd name="connsiteY150-2230" fmla="*/ 269875 h 1263650"/>
                <a:gd name="connsiteX151-2231" fmla="*/ 587375 w 1006475"/>
                <a:gd name="connsiteY151-2232" fmla="*/ 279400 h 1263650"/>
                <a:gd name="connsiteX152-2233" fmla="*/ 571500 w 1006475"/>
                <a:gd name="connsiteY152-2234" fmla="*/ 295275 h 1263650"/>
                <a:gd name="connsiteX153-2235" fmla="*/ 561975 w 1006475"/>
                <a:gd name="connsiteY153-2236" fmla="*/ 314325 h 1263650"/>
                <a:gd name="connsiteX154-2237" fmla="*/ 552450 w 1006475"/>
                <a:gd name="connsiteY154-2238" fmla="*/ 317500 h 1263650"/>
                <a:gd name="connsiteX155-2239" fmla="*/ 539750 w 1006475"/>
                <a:gd name="connsiteY155-2240" fmla="*/ 323850 h 1263650"/>
                <a:gd name="connsiteX156-2241" fmla="*/ 530225 w 1006475"/>
                <a:gd name="connsiteY156-2242" fmla="*/ 327025 h 1263650"/>
                <a:gd name="connsiteX157-2243" fmla="*/ 520700 w 1006475"/>
                <a:gd name="connsiteY157-2244" fmla="*/ 333375 h 1263650"/>
                <a:gd name="connsiteX158-2245" fmla="*/ 488950 w 1006475"/>
                <a:gd name="connsiteY158-2246" fmla="*/ 342900 h 1263650"/>
                <a:gd name="connsiteX159-2247" fmla="*/ 466725 w 1006475"/>
                <a:gd name="connsiteY159-2248" fmla="*/ 346075 h 1263650"/>
                <a:gd name="connsiteX160-2249" fmla="*/ 457200 w 1006475"/>
                <a:gd name="connsiteY160-2250" fmla="*/ 349250 h 1263650"/>
                <a:gd name="connsiteX161-2251" fmla="*/ 409575 w 1006475"/>
                <a:gd name="connsiteY161-2252" fmla="*/ 355600 h 1263650"/>
                <a:gd name="connsiteX162-2253" fmla="*/ 219075 w 1006475"/>
                <a:gd name="connsiteY162-2254" fmla="*/ 352425 h 1263650"/>
                <a:gd name="connsiteX163-2255" fmla="*/ 231775 w 1006475"/>
                <a:gd name="connsiteY163-2256" fmla="*/ 320675 h 1263650"/>
                <a:gd name="connsiteX164-2257" fmla="*/ 231775 w 1006475"/>
                <a:gd name="connsiteY164-2258" fmla="*/ 304800 h 1263650"/>
                <a:gd name="connsiteX165-2259" fmla="*/ 241300 w 1006475"/>
                <a:gd name="connsiteY165-2260" fmla="*/ 295275 h 1263650"/>
                <a:gd name="connsiteX166-2261" fmla="*/ 250825 w 1006475"/>
                <a:gd name="connsiteY166-2262" fmla="*/ 288925 h 1263650"/>
                <a:gd name="connsiteX167-2263" fmla="*/ 257175 w 1006475"/>
                <a:gd name="connsiteY167-2264" fmla="*/ 266700 h 1263650"/>
                <a:gd name="connsiteX168-2265" fmla="*/ 263525 w 1006475"/>
                <a:gd name="connsiteY168-2266" fmla="*/ 257175 h 1263650"/>
                <a:gd name="connsiteX169-2267" fmla="*/ 266700 w 1006475"/>
                <a:gd name="connsiteY169-2268" fmla="*/ 247650 h 1263650"/>
                <a:gd name="connsiteX170-2269" fmla="*/ 269875 w 1006475"/>
                <a:gd name="connsiteY170-2270" fmla="*/ 206375 h 1263650"/>
                <a:gd name="connsiteX171-2271" fmla="*/ 288925 w 1006475"/>
                <a:gd name="connsiteY171-2272" fmla="*/ 193675 h 1263650"/>
                <a:gd name="connsiteX172-2273" fmla="*/ 307975 w 1006475"/>
                <a:gd name="connsiteY172-2274" fmla="*/ 184150 h 1263650"/>
                <a:gd name="connsiteX173-2275" fmla="*/ 327025 w 1006475"/>
                <a:gd name="connsiteY173-2276" fmla="*/ 171450 h 1263650"/>
                <a:gd name="connsiteX174-2277" fmla="*/ 320675 w 1006475"/>
                <a:gd name="connsiteY174-2278" fmla="*/ 139700 h 1263650"/>
                <a:gd name="connsiteX175-2279" fmla="*/ 314325 w 1006475"/>
                <a:gd name="connsiteY175-2280" fmla="*/ 120650 h 1263650"/>
                <a:gd name="connsiteX176-2281" fmla="*/ 311150 w 1006475"/>
                <a:gd name="connsiteY176-2282" fmla="*/ 111125 h 1263650"/>
                <a:gd name="connsiteX177-2283" fmla="*/ 301625 w 1006475"/>
                <a:gd name="connsiteY177-2284" fmla="*/ 107950 h 1263650"/>
                <a:gd name="connsiteX178-2285" fmla="*/ 295275 w 1006475"/>
                <a:gd name="connsiteY178-2286" fmla="*/ 98425 h 1263650"/>
                <a:gd name="connsiteX179-2287" fmla="*/ 292100 w 1006475"/>
                <a:gd name="connsiteY179-2288" fmla="*/ 88900 h 1263650"/>
                <a:gd name="connsiteX180-2289" fmla="*/ 282575 w 1006475"/>
                <a:gd name="connsiteY180-2290" fmla="*/ 82550 h 1263650"/>
                <a:gd name="connsiteX181-2291" fmla="*/ 263525 w 1006475"/>
                <a:gd name="connsiteY181-2292" fmla="*/ 44450 h 1263650"/>
                <a:gd name="connsiteX182-2293" fmla="*/ 257175 w 1006475"/>
                <a:gd name="connsiteY182-2294" fmla="*/ 31750 h 1263650"/>
                <a:gd name="connsiteX183-2295" fmla="*/ 301625 w 1006475"/>
                <a:gd name="connsiteY183-2296" fmla="*/ 34925 h 1263650"/>
                <a:gd name="connsiteX184-2297" fmla="*/ 311150 w 1006475"/>
                <a:gd name="connsiteY184-2298" fmla="*/ 38100 h 1263650"/>
                <a:gd name="connsiteX185-2299" fmla="*/ 320675 w 1006475"/>
                <a:gd name="connsiteY185-2300" fmla="*/ 44450 h 1263650"/>
                <a:gd name="connsiteX186-2301" fmla="*/ 307975 w 1006475"/>
                <a:gd name="connsiteY186-2302" fmla="*/ 41275 h 1263650"/>
                <a:gd name="connsiteX187-2303" fmla="*/ 298450 w 1006475"/>
                <a:gd name="connsiteY187-2304" fmla="*/ 34925 h 1263650"/>
                <a:gd name="connsiteX188-2305" fmla="*/ 285750 w 1006475"/>
                <a:gd name="connsiteY188-2306" fmla="*/ 31750 h 1263650"/>
                <a:gd name="connsiteX189-2307" fmla="*/ 279400 w 1006475"/>
                <a:gd name="connsiteY189-2308" fmla="*/ 15875 h 1263650"/>
                <a:gd name="connsiteX190-2309" fmla="*/ 269875 w 1006475"/>
                <a:gd name="connsiteY190-2310" fmla="*/ 3175 h 1263650"/>
                <a:gd name="connsiteX191-2311" fmla="*/ 263525 w 1006475"/>
                <a:gd name="connsiteY191-2312" fmla="*/ 15875 h 1263650"/>
                <a:gd name="connsiteX192-2313" fmla="*/ 257175 w 1006475"/>
                <a:gd name="connsiteY192-2314" fmla="*/ 0 h 1263650"/>
                <a:gd name="connsiteX0-2315" fmla="*/ 257175 w 1006475"/>
                <a:gd name="connsiteY0-2316" fmla="*/ 0 h 1263650"/>
                <a:gd name="connsiteX1-2317" fmla="*/ 244475 w 1006475"/>
                <a:gd name="connsiteY1-2318" fmla="*/ 15875 h 1263650"/>
                <a:gd name="connsiteX2-2319" fmla="*/ 234950 w 1006475"/>
                <a:gd name="connsiteY2-2320" fmla="*/ 19050 h 1263650"/>
                <a:gd name="connsiteX3-2321" fmla="*/ 228600 w 1006475"/>
                <a:gd name="connsiteY3-2322" fmla="*/ 38100 h 1263650"/>
                <a:gd name="connsiteX4-2323" fmla="*/ 222250 w 1006475"/>
                <a:gd name="connsiteY4-2324" fmla="*/ 47625 h 1263650"/>
                <a:gd name="connsiteX5-2325" fmla="*/ 219075 w 1006475"/>
                <a:gd name="connsiteY5-2326" fmla="*/ 57150 h 1263650"/>
                <a:gd name="connsiteX6-2327" fmla="*/ 206375 w 1006475"/>
                <a:gd name="connsiteY6-2328" fmla="*/ 76200 h 1263650"/>
                <a:gd name="connsiteX7-2329" fmla="*/ 165100 w 1006475"/>
                <a:gd name="connsiteY7-2330" fmla="*/ 120650 h 1263650"/>
                <a:gd name="connsiteX8-2331" fmla="*/ 171450 w 1006475"/>
                <a:gd name="connsiteY8-2332" fmla="*/ 123825 h 1263650"/>
                <a:gd name="connsiteX9-2333" fmla="*/ 158750 w 1006475"/>
                <a:gd name="connsiteY9-2334" fmla="*/ 111125 h 1263650"/>
                <a:gd name="connsiteX10-2335" fmla="*/ 152400 w 1006475"/>
                <a:gd name="connsiteY10-2336" fmla="*/ 146050 h 1263650"/>
                <a:gd name="connsiteX11-2337" fmla="*/ 152400 w 1006475"/>
                <a:gd name="connsiteY11-2338" fmla="*/ 295275 h 1263650"/>
                <a:gd name="connsiteX12-2339" fmla="*/ 133350 w 1006475"/>
                <a:gd name="connsiteY12-2340" fmla="*/ 304800 h 1263650"/>
                <a:gd name="connsiteX13-2341" fmla="*/ 130175 w 1006475"/>
                <a:gd name="connsiteY13-2342" fmla="*/ 314325 h 1263650"/>
                <a:gd name="connsiteX14-2343" fmla="*/ 120650 w 1006475"/>
                <a:gd name="connsiteY14-2344" fmla="*/ 320675 h 1263650"/>
                <a:gd name="connsiteX15-2345" fmla="*/ 107950 w 1006475"/>
                <a:gd name="connsiteY15-2346" fmla="*/ 339725 h 1263650"/>
                <a:gd name="connsiteX16-2347" fmla="*/ 101600 w 1006475"/>
                <a:gd name="connsiteY16-2348" fmla="*/ 349250 h 1263650"/>
                <a:gd name="connsiteX17-2349" fmla="*/ 92075 w 1006475"/>
                <a:gd name="connsiteY17-2350" fmla="*/ 355600 h 1263650"/>
                <a:gd name="connsiteX18-2351" fmla="*/ 79375 w 1006475"/>
                <a:gd name="connsiteY18-2352" fmla="*/ 371475 h 1263650"/>
                <a:gd name="connsiteX19-2353" fmla="*/ 41275 w 1006475"/>
                <a:gd name="connsiteY19-2354" fmla="*/ 393700 h 1263650"/>
                <a:gd name="connsiteX20-2355" fmla="*/ 41275 w 1006475"/>
                <a:gd name="connsiteY20-2356" fmla="*/ 393700 h 1263650"/>
                <a:gd name="connsiteX21-2357" fmla="*/ 19050 w 1006475"/>
                <a:gd name="connsiteY21-2358" fmla="*/ 403225 h 1263650"/>
                <a:gd name="connsiteX22-2359" fmla="*/ 9525 w 1006475"/>
                <a:gd name="connsiteY22-2360" fmla="*/ 409575 h 1263650"/>
                <a:gd name="connsiteX23-2361" fmla="*/ 3175 w 1006475"/>
                <a:gd name="connsiteY23-2362" fmla="*/ 428625 h 1263650"/>
                <a:gd name="connsiteX24-2363" fmla="*/ 0 w 1006475"/>
                <a:gd name="connsiteY24-2364" fmla="*/ 438150 h 1263650"/>
                <a:gd name="connsiteX25-2365" fmla="*/ 3175 w 1006475"/>
                <a:gd name="connsiteY25-2366" fmla="*/ 571500 h 1263650"/>
                <a:gd name="connsiteX26-2367" fmla="*/ 19050 w 1006475"/>
                <a:gd name="connsiteY26-2368" fmla="*/ 587375 h 1263650"/>
                <a:gd name="connsiteX27-2369" fmla="*/ 31750 w 1006475"/>
                <a:gd name="connsiteY27-2370" fmla="*/ 590550 h 1263650"/>
                <a:gd name="connsiteX28-2371" fmla="*/ 66675 w 1006475"/>
                <a:gd name="connsiteY28-2372" fmla="*/ 596900 h 1263650"/>
                <a:gd name="connsiteX29-2373" fmla="*/ 130175 w 1006475"/>
                <a:gd name="connsiteY29-2374" fmla="*/ 600075 h 1263650"/>
                <a:gd name="connsiteX30-2375" fmla="*/ 149225 w 1006475"/>
                <a:gd name="connsiteY30-2376" fmla="*/ 609600 h 1263650"/>
                <a:gd name="connsiteX31-2377" fmla="*/ 155575 w 1006475"/>
                <a:gd name="connsiteY31-2378" fmla="*/ 619125 h 1263650"/>
                <a:gd name="connsiteX32-2379" fmla="*/ 146050 w 1006475"/>
                <a:gd name="connsiteY32-2380" fmla="*/ 660400 h 1263650"/>
                <a:gd name="connsiteX33-2381" fmla="*/ 149225 w 1006475"/>
                <a:gd name="connsiteY33-2382" fmla="*/ 679450 h 1263650"/>
                <a:gd name="connsiteX34-2383" fmla="*/ 161925 w 1006475"/>
                <a:gd name="connsiteY34-2384" fmla="*/ 698500 h 1263650"/>
                <a:gd name="connsiteX35-2385" fmla="*/ 165100 w 1006475"/>
                <a:gd name="connsiteY35-2386" fmla="*/ 708025 h 1263650"/>
                <a:gd name="connsiteX36-2387" fmla="*/ 174625 w 1006475"/>
                <a:gd name="connsiteY36-2388" fmla="*/ 711200 h 1263650"/>
                <a:gd name="connsiteX37-2389" fmla="*/ 206375 w 1006475"/>
                <a:gd name="connsiteY37-2390" fmla="*/ 720725 h 1263650"/>
                <a:gd name="connsiteX38-2391" fmla="*/ 215900 w 1006475"/>
                <a:gd name="connsiteY38-2392" fmla="*/ 730250 h 1263650"/>
                <a:gd name="connsiteX39-2393" fmla="*/ 231775 w 1006475"/>
                <a:gd name="connsiteY39-2394" fmla="*/ 755650 h 1263650"/>
                <a:gd name="connsiteX40-2395" fmla="*/ 234950 w 1006475"/>
                <a:gd name="connsiteY40-2396" fmla="*/ 765175 h 1263650"/>
                <a:gd name="connsiteX41-2397" fmla="*/ 285750 w 1006475"/>
                <a:gd name="connsiteY41-2398" fmla="*/ 768350 h 1263650"/>
                <a:gd name="connsiteX42-2399" fmla="*/ 295275 w 1006475"/>
                <a:gd name="connsiteY42-2400" fmla="*/ 771525 h 1263650"/>
                <a:gd name="connsiteX43-2401" fmla="*/ 317500 w 1006475"/>
                <a:gd name="connsiteY43-2402" fmla="*/ 774700 h 1263650"/>
                <a:gd name="connsiteX44-2403" fmla="*/ 339725 w 1006475"/>
                <a:gd name="connsiteY44-2404" fmla="*/ 781050 h 1263650"/>
                <a:gd name="connsiteX45-2405" fmla="*/ 361950 w 1006475"/>
                <a:gd name="connsiteY45-2406" fmla="*/ 784225 h 1263650"/>
                <a:gd name="connsiteX46-2407" fmla="*/ 365125 w 1006475"/>
                <a:gd name="connsiteY46-2408" fmla="*/ 793750 h 1263650"/>
                <a:gd name="connsiteX47-2409" fmla="*/ 377825 w 1006475"/>
                <a:gd name="connsiteY47-2410" fmla="*/ 812800 h 1263650"/>
                <a:gd name="connsiteX48-2411" fmla="*/ 387350 w 1006475"/>
                <a:gd name="connsiteY48-2412" fmla="*/ 847725 h 1263650"/>
                <a:gd name="connsiteX49-2413" fmla="*/ 390525 w 1006475"/>
                <a:gd name="connsiteY49-2414" fmla="*/ 898525 h 1263650"/>
                <a:gd name="connsiteX50-2415" fmla="*/ 393700 w 1006475"/>
                <a:gd name="connsiteY50-2416" fmla="*/ 908050 h 1263650"/>
                <a:gd name="connsiteX51-2417" fmla="*/ 390525 w 1006475"/>
                <a:gd name="connsiteY51-2418" fmla="*/ 946150 h 1263650"/>
                <a:gd name="connsiteX52-2419" fmla="*/ 384175 w 1006475"/>
                <a:gd name="connsiteY52-2420" fmla="*/ 981075 h 1263650"/>
                <a:gd name="connsiteX53-2421" fmla="*/ 381000 w 1006475"/>
                <a:gd name="connsiteY53-2422" fmla="*/ 1022350 h 1263650"/>
                <a:gd name="connsiteX54-2423" fmla="*/ 377825 w 1006475"/>
                <a:gd name="connsiteY54-2424" fmla="*/ 1041400 h 1263650"/>
                <a:gd name="connsiteX55-2425" fmla="*/ 365125 w 1006475"/>
                <a:gd name="connsiteY55-2426" fmla="*/ 1044575 h 1263650"/>
                <a:gd name="connsiteX56-2427" fmla="*/ 358775 w 1006475"/>
                <a:gd name="connsiteY56-2428" fmla="*/ 1054100 h 1263650"/>
                <a:gd name="connsiteX57-2429" fmla="*/ 384175 w 1006475"/>
                <a:gd name="connsiteY57-2430" fmla="*/ 1066800 h 1263650"/>
                <a:gd name="connsiteX58-2431" fmla="*/ 403225 w 1006475"/>
                <a:gd name="connsiteY58-2432" fmla="*/ 1076325 h 1263650"/>
                <a:gd name="connsiteX59-2433" fmla="*/ 412750 w 1006475"/>
                <a:gd name="connsiteY59-2434" fmla="*/ 1079500 h 1263650"/>
                <a:gd name="connsiteX60-2435" fmla="*/ 431800 w 1006475"/>
                <a:gd name="connsiteY60-2436" fmla="*/ 1092200 h 1263650"/>
                <a:gd name="connsiteX61-2437" fmla="*/ 447675 w 1006475"/>
                <a:gd name="connsiteY61-2438" fmla="*/ 1111250 h 1263650"/>
                <a:gd name="connsiteX62-2439" fmla="*/ 457200 w 1006475"/>
                <a:gd name="connsiteY62-2440" fmla="*/ 1117600 h 1263650"/>
                <a:gd name="connsiteX63-2441" fmla="*/ 469900 w 1006475"/>
                <a:gd name="connsiteY63-2442" fmla="*/ 1136650 h 1263650"/>
                <a:gd name="connsiteX64-2443" fmla="*/ 473075 w 1006475"/>
                <a:gd name="connsiteY64-2444" fmla="*/ 1152525 h 1263650"/>
                <a:gd name="connsiteX65-2445" fmla="*/ 495300 w 1006475"/>
                <a:gd name="connsiteY65-2446" fmla="*/ 1177925 h 1263650"/>
                <a:gd name="connsiteX66-2447" fmla="*/ 501650 w 1006475"/>
                <a:gd name="connsiteY66-2448" fmla="*/ 1187450 h 1263650"/>
                <a:gd name="connsiteX67-2449" fmla="*/ 504825 w 1006475"/>
                <a:gd name="connsiteY67-2450" fmla="*/ 1206500 h 1263650"/>
                <a:gd name="connsiteX68-2451" fmla="*/ 508000 w 1006475"/>
                <a:gd name="connsiteY68-2452" fmla="*/ 1216025 h 1263650"/>
                <a:gd name="connsiteX69-2453" fmla="*/ 539750 w 1006475"/>
                <a:gd name="connsiteY69-2454" fmla="*/ 1209675 h 1263650"/>
                <a:gd name="connsiteX70-2455" fmla="*/ 561975 w 1006475"/>
                <a:gd name="connsiteY70-2456" fmla="*/ 1203325 h 1263650"/>
                <a:gd name="connsiteX71-2457" fmla="*/ 571500 w 1006475"/>
                <a:gd name="connsiteY71-2458" fmla="*/ 1196975 h 1263650"/>
                <a:gd name="connsiteX72-2459" fmla="*/ 587375 w 1006475"/>
                <a:gd name="connsiteY72-2460" fmla="*/ 1181100 h 1263650"/>
                <a:gd name="connsiteX73-2461" fmla="*/ 593725 w 1006475"/>
                <a:gd name="connsiteY73-2462" fmla="*/ 1171575 h 1263650"/>
                <a:gd name="connsiteX74-2463" fmla="*/ 612775 w 1006475"/>
                <a:gd name="connsiteY74-2464" fmla="*/ 1165225 h 1263650"/>
                <a:gd name="connsiteX75-2465" fmla="*/ 631825 w 1006475"/>
                <a:gd name="connsiteY75-2466" fmla="*/ 1158875 h 1263650"/>
                <a:gd name="connsiteX76-2467" fmla="*/ 641350 w 1006475"/>
                <a:gd name="connsiteY76-2468" fmla="*/ 1155700 h 1263650"/>
                <a:gd name="connsiteX77-2469" fmla="*/ 723900 w 1006475"/>
                <a:gd name="connsiteY77-2470" fmla="*/ 1162050 h 1263650"/>
                <a:gd name="connsiteX78-2471" fmla="*/ 752475 w 1006475"/>
                <a:gd name="connsiteY78-2472" fmla="*/ 1177925 h 1263650"/>
                <a:gd name="connsiteX79-2473" fmla="*/ 825500 w 1006475"/>
                <a:gd name="connsiteY79-2474" fmla="*/ 1181100 h 1263650"/>
                <a:gd name="connsiteX80-2475" fmla="*/ 838200 w 1006475"/>
                <a:gd name="connsiteY80-2476" fmla="*/ 1190625 h 1263650"/>
                <a:gd name="connsiteX81-2477" fmla="*/ 847725 w 1006475"/>
                <a:gd name="connsiteY81-2478" fmla="*/ 1193800 h 1263650"/>
                <a:gd name="connsiteX82-2479" fmla="*/ 857250 w 1006475"/>
                <a:gd name="connsiteY82-2480" fmla="*/ 1203325 h 1263650"/>
                <a:gd name="connsiteX83-2481" fmla="*/ 869950 w 1006475"/>
                <a:gd name="connsiteY83-2482" fmla="*/ 1222375 h 1263650"/>
                <a:gd name="connsiteX84-2483" fmla="*/ 879475 w 1006475"/>
                <a:gd name="connsiteY84-2484" fmla="*/ 1225550 h 1263650"/>
                <a:gd name="connsiteX85-2485" fmla="*/ 908050 w 1006475"/>
                <a:gd name="connsiteY85-2486" fmla="*/ 1247775 h 1263650"/>
                <a:gd name="connsiteX86-2487" fmla="*/ 936625 w 1006475"/>
                <a:gd name="connsiteY86-2488" fmla="*/ 1263650 h 1263650"/>
                <a:gd name="connsiteX87-2489" fmla="*/ 936625 w 1006475"/>
                <a:gd name="connsiteY87-2490" fmla="*/ 1196975 h 1263650"/>
                <a:gd name="connsiteX88-2491" fmla="*/ 927100 w 1006475"/>
                <a:gd name="connsiteY88-2492" fmla="*/ 1193800 h 1263650"/>
                <a:gd name="connsiteX89-2493" fmla="*/ 914400 w 1006475"/>
                <a:gd name="connsiteY89-2494" fmla="*/ 1165225 h 1263650"/>
                <a:gd name="connsiteX90-2495" fmla="*/ 911225 w 1006475"/>
                <a:gd name="connsiteY90-2496" fmla="*/ 1155700 h 1263650"/>
                <a:gd name="connsiteX91-2497" fmla="*/ 904875 w 1006475"/>
                <a:gd name="connsiteY91-2498" fmla="*/ 1146175 h 1263650"/>
                <a:gd name="connsiteX92-2499" fmla="*/ 901700 w 1006475"/>
                <a:gd name="connsiteY92-2500" fmla="*/ 1136650 h 1263650"/>
                <a:gd name="connsiteX93-2501" fmla="*/ 892175 w 1006475"/>
                <a:gd name="connsiteY93-2502" fmla="*/ 1130300 h 1263650"/>
                <a:gd name="connsiteX94-2503" fmla="*/ 863600 w 1006475"/>
                <a:gd name="connsiteY94-2504" fmla="*/ 1104900 h 1263650"/>
                <a:gd name="connsiteX95-2505" fmla="*/ 857250 w 1006475"/>
                <a:gd name="connsiteY95-2506" fmla="*/ 1095375 h 1263650"/>
                <a:gd name="connsiteX96-2507" fmla="*/ 838200 w 1006475"/>
                <a:gd name="connsiteY96-2508" fmla="*/ 1082675 h 1263650"/>
                <a:gd name="connsiteX97-2509" fmla="*/ 825500 w 1006475"/>
                <a:gd name="connsiteY97-2510" fmla="*/ 1066800 h 1263650"/>
                <a:gd name="connsiteX98-2511" fmla="*/ 812800 w 1006475"/>
                <a:gd name="connsiteY98-2512" fmla="*/ 1047750 h 1263650"/>
                <a:gd name="connsiteX99-2513" fmla="*/ 831850 w 1006475"/>
                <a:gd name="connsiteY99-2514" fmla="*/ 1035050 h 1263650"/>
                <a:gd name="connsiteX100-2515" fmla="*/ 841375 w 1006475"/>
                <a:gd name="connsiteY100-2516" fmla="*/ 1028700 h 1263650"/>
                <a:gd name="connsiteX101-2517" fmla="*/ 847725 w 1006475"/>
                <a:gd name="connsiteY101-2518" fmla="*/ 1019175 h 1263650"/>
                <a:gd name="connsiteX102-2519" fmla="*/ 857250 w 1006475"/>
                <a:gd name="connsiteY102-2520" fmla="*/ 1012825 h 1263650"/>
                <a:gd name="connsiteX103-2521" fmla="*/ 860425 w 1006475"/>
                <a:gd name="connsiteY103-2522" fmla="*/ 1003300 h 1263650"/>
                <a:gd name="connsiteX104-2523" fmla="*/ 898525 w 1006475"/>
                <a:gd name="connsiteY104-2524" fmla="*/ 984250 h 1263650"/>
                <a:gd name="connsiteX105-2525" fmla="*/ 908050 w 1006475"/>
                <a:gd name="connsiteY105-2526" fmla="*/ 981075 h 1263650"/>
                <a:gd name="connsiteX106-2527" fmla="*/ 933450 w 1006475"/>
                <a:gd name="connsiteY106-2528" fmla="*/ 968375 h 1263650"/>
                <a:gd name="connsiteX107-2529" fmla="*/ 946150 w 1006475"/>
                <a:gd name="connsiteY107-2530" fmla="*/ 965200 h 1263650"/>
                <a:gd name="connsiteX108-2531" fmla="*/ 962025 w 1006475"/>
                <a:gd name="connsiteY108-2532" fmla="*/ 958850 h 1263650"/>
                <a:gd name="connsiteX109-2533" fmla="*/ 974725 w 1006475"/>
                <a:gd name="connsiteY109-2534" fmla="*/ 955675 h 1263650"/>
                <a:gd name="connsiteX110-2535" fmla="*/ 984250 w 1006475"/>
                <a:gd name="connsiteY110-2536" fmla="*/ 952500 h 1263650"/>
                <a:gd name="connsiteX111-2537" fmla="*/ 993775 w 1006475"/>
                <a:gd name="connsiteY111-2538" fmla="*/ 942975 h 1263650"/>
                <a:gd name="connsiteX112-2539" fmla="*/ 1006475 w 1006475"/>
                <a:gd name="connsiteY112-2540" fmla="*/ 923925 h 1263650"/>
                <a:gd name="connsiteX113-2541" fmla="*/ 1003300 w 1006475"/>
                <a:gd name="connsiteY113-2542" fmla="*/ 863600 h 1263650"/>
                <a:gd name="connsiteX114-2543" fmla="*/ 1000125 w 1006475"/>
                <a:gd name="connsiteY114-2544" fmla="*/ 854075 h 1263650"/>
                <a:gd name="connsiteX115-2545" fmla="*/ 993775 w 1006475"/>
                <a:gd name="connsiteY115-2546" fmla="*/ 844550 h 1263650"/>
                <a:gd name="connsiteX116-2547" fmla="*/ 990600 w 1006475"/>
                <a:gd name="connsiteY116-2548" fmla="*/ 831850 h 1263650"/>
                <a:gd name="connsiteX117-2549" fmla="*/ 987425 w 1006475"/>
                <a:gd name="connsiteY117-2550" fmla="*/ 815975 h 1263650"/>
                <a:gd name="connsiteX118-2551" fmla="*/ 984250 w 1006475"/>
                <a:gd name="connsiteY118-2552" fmla="*/ 806450 h 1263650"/>
                <a:gd name="connsiteX119-2553" fmla="*/ 974725 w 1006475"/>
                <a:gd name="connsiteY119-2554" fmla="*/ 796925 h 1263650"/>
                <a:gd name="connsiteX120-2555" fmla="*/ 971550 w 1006475"/>
                <a:gd name="connsiteY120-2556" fmla="*/ 787400 h 1263650"/>
                <a:gd name="connsiteX121-2557" fmla="*/ 962025 w 1006475"/>
                <a:gd name="connsiteY121-2558" fmla="*/ 768350 h 1263650"/>
                <a:gd name="connsiteX122-2559" fmla="*/ 952500 w 1006475"/>
                <a:gd name="connsiteY122-2560" fmla="*/ 746125 h 1263650"/>
                <a:gd name="connsiteX123-2561" fmla="*/ 933450 w 1006475"/>
                <a:gd name="connsiteY123-2562" fmla="*/ 739775 h 1263650"/>
                <a:gd name="connsiteX124-2563" fmla="*/ 914400 w 1006475"/>
                <a:gd name="connsiteY124-2564" fmla="*/ 727075 h 1263650"/>
                <a:gd name="connsiteX125-2565" fmla="*/ 904875 w 1006475"/>
                <a:gd name="connsiteY125-2566" fmla="*/ 720725 h 1263650"/>
                <a:gd name="connsiteX126-2567" fmla="*/ 901700 w 1006475"/>
                <a:gd name="connsiteY126-2568" fmla="*/ 711200 h 1263650"/>
                <a:gd name="connsiteX127-2569" fmla="*/ 908050 w 1006475"/>
                <a:gd name="connsiteY127-2570" fmla="*/ 641350 h 1263650"/>
                <a:gd name="connsiteX128-2571" fmla="*/ 904875 w 1006475"/>
                <a:gd name="connsiteY128-2572" fmla="*/ 581025 h 1263650"/>
                <a:gd name="connsiteX129-2573" fmla="*/ 885825 w 1006475"/>
                <a:gd name="connsiteY129-2574" fmla="*/ 568325 h 1263650"/>
                <a:gd name="connsiteX130-2575" fmla="*/ 876300 w 1006475"/>
                <a:gd name="connsiteY130-2576" fmla="*/ 558800 h 1263650"/>
                <a:gd name="connsiteX131-2577" fmla="*/ 869950 w 1006475"/>
                <a:gd name="connsiteY131-2578" fmla="*/ 549275 h 1263650"/>
                <a:gd name="connsiteX132-2579" fmla="*/ 860425 w 1006475"/>
                <a:gd name="connsiteY132-2580" fmla="*/ 536575 h 1263650"/>
                <a:gd name="connsiteX133-2581" fmla="*/ 790575 w 1006475"/>
                <a:gd name="connsiteY133-2582" fmla="*/ 523875 h 1263650"/>
                <a:gd name="connsiteX134-2583" fmla="*/ 781050 w 1006475"/>
                <a:gd name="connsiteY134-2584" fmla="*/ 517525 h 1263650"/>
                <a:gd name="connsiteX135-2585" fmla="*/ 765175 w 1006475"/>
                <a:gd name="connsiteY135-2586" fmla="*/ 495300 h 1263650"/>
                <a:gd name="connsiteX136-2587" fmla="*/ 758825 w 1006475"/>
                <a:gd name="connsiteY136-2588" fmla="*/ 485775 h 1263650"/>
                <a:gd name="connsiteX137-2589" fmla="*/ 749300 w 1006475"/>
                <a:gd name="connsiteY137-2590" fmla="*/ 482600 h 1263650"/>
                <a:gd name="connsiteX138-2591" fmla="*/ 736600 w 1006475"/>
                <a:gd name="connsiteY138-2592" fmla="*/ 460375 h 1263650"/>
                <a:gd name="connsiteX139-2593" fmla="*/ 727075 w 1006475"/>
                <a:gd name="connsiteY139-2594" fmla="*/ 454025 h 1263650"/>
                <a:gd name="connsiteX140-2595" fmla="*/ 581025 w 1006475"/>
                <a:gd name="connsiteY140-2596" fmla="*/ 457200 h 1263650"/>
                <a:gd name="connsiteX141-2597" fmla="*/ 574675 w 1006475"/>
                <a:gd name="connsiteY141-2598" fmla="*/ 466725 h 1263650"/>
                <a:gd name="connsiteX142-2599" fmla="*/ 571500 w 1006475"/>
                <a:gd name="connsiteY142-2600" fmla="*/ 476250 h 1263650"/>
                <a:gd name="connsiteX143-2601" fmla="*/ 561975 w 1006475"/>
                <a:gd name="connsiteY143-2602" fmla="*/ 473075 h 1263650"/>
                <a:gd name="connsiteX144-2603" fmla="*/ 561975 w 1006475"/>
                <a:gd name="connsiteY144-2604" fmla="*/ 352425 h 1263650"/>
                <a:gd name="connsiteX145-2605" fmla="*/ 568325 w 1006475"/>
                <a:gd name="connsiteY145-2606" fmla="*/ 342900 h 1263650"/>
                <a:gd name="connsiteX146-2607" fmla="*/ 571500 w 1006475"/>
                <a:gd name="connsiteY146-2608" fmla="*/ 333375 h 1263650"/>
                <a:gd name="connsiteX147-2609" fmla="*/ 584200 w 1006475"/>
                <a:gd name="connsiteY147-2610" fmla="*/ 307975 h 1263650"/>
                <a:gd name="connsiteX148-2611" fmla="*/ 600075 w 1006475"/>
                <a:gd name="connsiteY148-2612" fmla="*/ 279400 h 1263650"/>
                <a:gd name="connsiteX149-2613" fmla="*/ 603250 w 1006475"/>
                <a:gd name="connsiteY149-2614" fmla="*/ 266700 h 1263650"/>
                <a:gd name="connsiteX150-2615" fmla="*/ 593725 w 1006475"/>
                <a:gd name="connsiteY150-2616" fmla="*/ 269875 h 1263650"/>
                <a:gd name="connsiteX151-2617" fmla="*/ 587375 w 1006475"/>
                <a:gd name="connsiteY151-2618" fmla="*/ 279400 h 1263650"/>
                <a:gd name="connsiteX152-2619" fmla="*/ 571500 w 1006475"/>
                <a:gd name="connsiteY152-2620" fmla="*/ 295275 h 1263650"/>
                <a:gd name="connsiteX153-2621" fmla="*/ 561975 w 1006475"/>
                <a:gd name="connsiteY153-2622" fmla="*/ 314325 h 1263650"/>
                <a:gd name="connsiteX154-2623" fmla="*/ 552450 w 1006475"/>
                <a:gd name="connsiteY154-2624" fmla="*/ 317500 h 1263650"/>
                <a:gd name="connsiteX155-2625" fmla="*/ 539750 w 1006475"/>
                <a:gd name="connsiteY155-2626" fmla="*/ 323850 h 1263650"/>
                <a:gd name="connsiteX156-2627" fmla="*/ 530225 w 1006475"/>
                <a:gd name="connsiteY156-2628" fmla="*/ 327025 h 1263650"/>
                <a:gd name="connsiteX157-2629" fmla="*/ 520700 w 1006475"/>
                <a:gd name="connsiteY157-2630" fmla="*/ 333375 h 1263650"/>
                <a:gd name="connsiteX158-2631" fmla="*/ 488950 w 1006475"/>
                <a:gd name="connsiteY158-2632" fmla="*/ 342900 h 1263650"/>
                <a:gd name="connsiteX159-2633" fmla="*/ 466725 w 1006475"/>
                <a:gd name="connsiteY159-2634" fmla="*/ 346075 h 1263650"/>
                <a:gd name="connsiteX160-2635" fmla="*/ 457200 w 1006475"/>
                <a:gd name="connsiteY160-2636" fmla="*/ 349250 h 1263650"/>
                <a:gd name="connsiteX161-2637" fmla="*/ 409575 w 1006475"/>
                <a:gd name="connsiteY161-2638" fmla="*/ 355600 h 1263650"/>
                <a:gd name="connsiteX162-2639" fmla="*/ 219075 w 1006475"/>
                <a:gd name="connsiteY162-2640" fmla="*/ 352425 h 1263650"/>
                <a:gd name="connsiteX163-2641" fmla="*/ 231775 w 1006475"/>
                <a:gd name="connsiteY163-2642" fmla="*/ 320675 h 1263650"/>
                <a:gd name="connsiteX164-2643" fmla="*/ 231775 w 1006475"/>
                <a:gd name="connsiteY164-2644" fmla="*/ 304800 h 1263650"/>
                <a:gd name="connsiteX165-2645" fmla="*/ 241300 w 1006475"/>
                <a:gd name="connsiteY165-2646" fmla="*/ 295275 h 1263650"/>
                <a:gd name="connsiteX166-2647" fmla="*/ 250825 w 1006475"/>
                <a:gd name="connsiteY166-2648" fmla="*/ 288925 h 1263650"/>
                <a:gd name="connsiteX167-2649" fmla="*/ 257175 w 1006475"/>
                <a:gd name="connsiteY167-2650" fmla="*/ 266700 h 1263650"/>
                <a:gd name="connsiteX168-2651" fmla="*/ 263525 w 1006475"/>
                <a:gd name="connsiteY168-2652" fmla="*/ 257175 h 1263650"/>
                <a:gd name="connsiteX169-2653" fmla="*/ 266700 w 1006475"/>
                <a:gd name="connsiteY169-2654" fmla="*/ 247650 h 1263650"/>
                <a:gd name="connsiteX170-2655" fmla="*/ 269875 w 1006475"/>
                <a:gd name="connsiteY170-2656" fmla="*/ 206375 h 1263650"/>
                <a:gd name="connsiteX171-2657" fmla="*/ 288925 w 1006475"/>
                <a:gd name="connsiteY171-2658" fmla="*/ 193675 h 1263650"/>
                <a:gd name="connsiteX172-2659" fmla="*/ 307975 w 1006475"/>
                <a:gd name="connsiteY172-2660" fmla="*/ 184150 h 1263650"/>
                <a:gd name="connsiteX173-2661" fmla="*/ 327025 w 1006475"/>
                <a:gd name="connsiteY173-2662" fmla="*/ 171450 h 1263650"/>
                <a:gd name="connsiteX174-2663" fmla="*/ 320675 w 1006475"/>
                <a:gd name="connsiteY174-2664" fmla="*/ 139700 h 1263650"/>
                <a:gd name="connsiteX175-2665" fmla="*/ 314325 w 1006475"/>
                <a:gd name="connsiteY175-2666" fmla="*/ 120650 h 1263650"/>
                <a:gd name="connsiteX176-2667" fmla="*/ 311150 w 1006475"/>
                <a:gd name="connsiteY176-2668" fmla="*/ 111125 h 1263650"/>
                <a:gd name="connsiteX177-2669" fmla="*/ 301625 w 1006475"/>
                <a:gd name="connsiteY177-2670" fmla="*/ 107950 h 1263650"/>
                <a:gd name="connsiteX178-2671" fmla="*/ 295275 w 1006475"/>
                <a:gd name="connsiteY178-2672" fmla="*/ 98425 h 1263650"/>
                <a:gd name="connsiteX179-2673" fmla="*/ 292100 w 1006475"/>
                <a:gd name="connsiteY179-2674" fmla="*/ 88900 h 1263650"/>
                <a:gd name="connsiteX180-2675" fmla="*/ 282575 w 1006475"/>
                <a:gd name="connsiteY180-2676" fmla="*/ 82550 h 1263650"/>
                <a:gd name="connsiteX181-2677" fmla="*/ 263525 w 1006475"/>
                <a:gd name="connsiteY181-2678" fmla="*/ 44450 h 1263650"/>
                <a:gd name="connsiteX182-2679" fmla="*/ 257175 w 1006475"/>
                <a:gd name="connsiteY182-2680" fmla="*/ 31750 h 1263650"/>
                <a:gd name="connsiteX183-2681" fmla="*/ 301625 w 1006475"/>
                <a:gd name="connsiteY183-2682" fmla="*/ 34925 h 1263650"/>
                <a:gd name="connsiteX184-2683" fmla="*/ 311150 w 1006475"/>
                <a:gd name="connsiteY184-2684" fmla="*/ 38100 h 1263650"/>
                <a:gd name="connsiteX185-2685" fmla="*/ 320675 w 1006475"/>
                <a:gd name="connsiteY185-2686" fmla="*/ 44450 h 1263650"/>
                <a:gd name="connsiteX186-2687" fmla="*/ 307975 w 1006475"/>
                <a:gd name="connsiteY186-2688" fmla="*/ 41275 h 1263650"/>
                <a:gd name="connsiteX187-2689" fmla="*/ 298450 w 1006475"/>
                <a:gd name="connsiteY187-2690" fmla="*/ 34925 h 1263650"/>
                <a:gd name="connsiteX188-2691" fmla="*/ 285750 w 1006475"/>
                <a:gd name="connsiteY188-2692" fmla="*/ 31750 h 1263650"/>
                <a:gd name="connsiteX189-2693" fmla="*/ 279400 w 1006475"/>
                <a:gd name="connsiteY189-2694" fmla="*/ 15875 h 1263650"/>
                <a:gd name="connsiteX190-2695" fmla="*/ 269875 w 1006475"/>
                <a:gd name="connsiteY190-2696" fmla="*/ 3175 h 1263650"/>
                <a:gd name="connsiteX191-2697" fmla="*/ 263525 w 1006475"/>
                <a:gd name="connsiteY191-2698" fmla="*/ 15875 h 1263650"/>
                <a:gd name="connsiteX192-2699" fmla="*/ 257175 w 1006475"/>
                <a:gd name="connsiteY192-2700" fmla="*/ 0 h 1263650"/>
                <a:gd name="connsiteX0-2701" fmla="*/ 257175 w 1006475"/>
                <a:gd name="connsiteY0-2702" fmla="*/ 0 h 1263650"/>
                <a:gd name="connsiteX1-2703" fmla="*/ 244475 w 1006475"/>
                <a:gd name="connsiteY1-2704" fmla="*/ 15875 h 1263650"/>
                <a:gd name="connsiteX2-2705" fmla="*/ 234950 w 1006475"/>
                <a:gd name="connsiteY2-2706" fmla="*/ 19050 h 1263650"/>
                <a:gd name="connsiteX3-2707" fmla="*/ 228600 w 1006475"/>
                <a:gd name="connsiteY3-2708" fmla="*/ 38100 h 1263650"/>
                <a:gd name="connsiteX4-2709" fmla="*/ 222250 w 1006475"/>
                <a:gd name="connsiteY4-2710" fmla="*/ 47625 h 1263650"/>
                <a:gd name="connsiteX5-2711" fmla="*/ 219075 w 1006475"/>
                <a:gd name="connsiteY5-2712" fmla="*/ 57150 h 1263650"/>
                <a:gd name="connsiteX6-2713" fmla="*/ 206375 w 1006475"/>
                <a:gd name="connsiteY6-2714" fmla="*/ 76200 h 1263650"/>
                <a:gd name="connsiteX7-2715" fmla="*/ 165100 w 1006475"/>
                <a:gd name="connsiteY7-2716" fmla="*/ 120650 h 1263650"/>
                <a:gd name="connsiteX8-2717" fmla="*/ 171450 w 1006475"/>
                <a:gd name="connsiteY8-2718" fmla="*/ 123825 h 1263650"/>
                <a:gd name="connsiteX9-2719" fmla="*/ 158750 w 1006475"/>
                <a:gd name="connsiteY9-2720" fmla="*/ 111125 h 1263650"/>
                <a:gd name="connsiteX10-2721" fmla="*/ 152400 w 1006475"/>
                <a:gd name="connsiteY10-2722" fmla="*/ 146050 h 1263650"/>
                <a:gd name="connsiteX11-2723" fmla="*/ 152400 w 1006475"/>
                <a:gd name="connsiteY11-2724" fmla="*/ 295275 h 1263650"/>
                <a:gd name="connsiteX12-2725" fmla="*/ 133350 w 1006475"/>
                <a:gd name="connsiteY12-2726" fmla="*/ 304800 h 1263650"/>
                <a:gd name="connsiteX13-2727" fmla="*/ 130175 w 1006475"/>
                <a:gd name="connsiteY13-2728" fmla="*/ 314325 h 1263650"/>
                <a:gd name="connsiteX14-2729" fmla="*/ 120650 w 1006475"/>
                <a:gd name="connsiteY14-2730" fmla="*/ 320675 h 1263650"/>
                <a:gd name="connsiteX15-2731" fmla="*/ 107950 w 1006475"/>
                <a:gd name="connsiteY15-2732" fmla="*/ 339725 h 1263650"/>
                <a:gd name="connsiteX16-2733" fmla="*/ 101600 w 1006475"/>
                <a:gd name="connsiteY16-2734" fmla="*/ 349250 h 1263650"/>
                <a:gd name="connsiteX17-2735" fmla="*/ 92075 w 1006475"/>
                <a:gd name="connsiteY17-2736" fmla="*/ 355600 h 1263650"/>
                <a:gd name="connsiteX18-2737" fmla="*/ 79375 w 1006475"/>
                <a:gd name="connsiteY18-2738" fmla="*/ 371475 h 1263650"/>
                <a:gd name="connsiteX19-2739" fmla="*/ 41275 w 1006475"/>
                <a:gd name="connsiteY19-2740" fmla="*/ 393700 h 1263650"/>
                <a:gd name="connsiteX20-2741" fmla="*/ 41275 w 1006475"/>
                <a:gd name="connsiteY20-2742" fmla="*/ 393700 h 1263650"/>
                <a:gd name="connsiteX21-2743" fmla="*/ 19050 w 1006475"/>
                <a:gd name="connsiteY21-2744" fmla="*/ 403225 h 1263650"/>
                <a:gd name="connsiteX22-2745" fmla="*/ 9525 w 1006475"/>
                <a:gd name="connsiteY22-2746" fmla="*/ 409575 h 1263650"/>
                <a:gd name="connsiteX23-2747" fmla="*/ 3175 w 1006475"/>
                <a:gd name="connsiteY23-2748" fmla="*/ 428625 h 1263650"/>
                <a:gd name="connsiteX24-2749" fmla="*/ 0 w 1006475"/>
                <a:gd name="connsiteY24-2750" fmla="*/ 438150 h 1263650"/>
                <a:gd name="connsiteX25-2751" fmla="*/ 3175 w 1006475"/>
                <a:gd name="connsiteY25-2752" fmla="*/ 571500 h 1263650"/>
                <a:gd name="connsiteX26-2753" fmla="*/ 19050 w 1006475"/>
                <a:gd name="connsiteY26-2754" fmla="*/ 587375 h 1263650"/>
                <a:gd name="connsiteX27-2755" fmla="*/ 31750 w 1006475"/>
                <a:gd name="connsiteY27-2756" fmla="*/ 590550 h 1263650"/>
                <a:gd name="connsiteX28-2757" fmla="*/ 66675 w 1006475"/>
                <a:gd name="connsiteY28-2758" fmla="*/ 596900 h 1263650"/>
                <a:gd name="connsiteX29-2759" fmla="*/ 130175 w 1006475"/>
                <a:gd name="connsiteY29-2760" fmla="*/ 600075 h 1263650"/>
                <a:gd name="connsiteX30-2761" fmla="*/ 149225 w 1006475"/>
                <a:gd name="connsiteY30-2762" fmla="*/ 609600 h 1263650"/>
                <a:gd name="connsiteX31-2763" fmla="*/ 155575 w 1006475"/>
                <a:gd name="connsiteY31-2764" fmla="*/ 619125 h 1263650"/>
                <a:gd name="connsiteX32-2765" fmla="*/ 146050 w 1006475"/>
                <a:gd name="connsiteY32-2766" fmla="*/ 660400 h 1263650"/>
                <a:gd name="connsiteX33-2767" fmla="*/ 149225 w 1006475"/>
                <a:gd name="connsiteY33-2768" fmla="*/ 679450 h 1263650"/>
                <a:gd name="connsiteX34-2769" fmla="*/ 161925 w 1006475"/>
                <a:gd name="connsiteY34-2770" fmla="*/ 698500 h 1263650"/>
                <a:gd name="connsiteX35-2771" fmla="*/ 165100 w 1006475"/>
                <a:gd name="connsiteY35-2772" fmla="*/ 708025 h 1263650"/>
                <a:gd name="connsiteX36-2773" fmla="*/ 174625 w 1006475"/>
                <a:gd name="connsiteY36-2774" fmla="*/ 711200 h 1263650"/>
                <a:gd name="connsiteX37-2775" fmla="*/ 206375 w 1006475"/>
                <a:gd name="connsiteY37-2776" fmla="*/ 720725 h 1263650"/>
                <a:gd name="connsiteX38-2777" fmla="*/ 215900 w 1006475"/>
                <a:gd name="connsiteY38-2778" fmla="*/ 730250 h 1263650"/>
                <a:gd name="connsiteX39-2779" fmla="*/ 231775 w 1006475"/>
                <a:gd name="connsiteY39-2780" fmla="*/ 755650 h 1263650"/>
                <a:gd name="connsiteX40-2781" fmla="*/ 234950 w 1006475"/>
                <a:gd name="connsiteY40-2782" fmla="*/ 765175 h 1263650"/>
                <a:gd name="connsiteX41-2783" fmla="*/ 285750 w 1006475"/>
                <a:gd name="connsiteY41-2784" fmla="*/ 768350 h 1263650"/>
                <a:gd name="connsiteX42-2785" fmla="*/ 295275 w 1006475"/>
                <a:gd name="connsiteY42-2786" fmla="*/ 771525 h 1263650"/>
                <a:gd name="connsiteX43-2787" fmla="*/ 317500 w 1006475"/>
                <a:gd name="connsiteY43-2788" fmla="*/ 774700 h 1263650"/>
                <a:gd name="connsiteX44-2789" fmla="*/ 339725 w 1006475"/>
                <a:gd name="connsiteY44-2790" fmla="*/ 781050 h 1263650"/>
                <a:gd name="connsiteX45-2791" fmla="*/ 361950 w 1006475"/>
                <a:gd name="connsiteY45-2792" fmla="*/ 784225 h 1263650"/>
                <a:gd name="connsiteX46-2793" fmla="*/ 365125 w 1006475"/>
                <a:gd name="connsiteY46-2794" fmla="*/ 793750 h 1263650"/>
                <a:gd name="connsiteX47-2795" fmla="*/ 377825 w 1006475"/>
                <a:gd name="connsiteY47-2796" fmla="*/ 812800 h 1263650"/>
                <a:gd name="connsiteX48-2797" fmla="*/ 387350 w 1006475"/>
                <a:gd name="connsiteY48-2798" fmla="*/ 847725 h 1263650"/>
                <a:gd name="connsiteX49-2799" fmla="*/ 390525 w 1006475"/>
                <a:gd name="connsiteY49-2800" fmla="*/ 898525 h 1263650"/>
                <a:gd name="connsiteX50-2801" fmla="*/ 393700 w 1006475"/>
                <a:gd name="connsiteY50-2802" fmla="*/ 908050 h 1263650"/>
                <a:gd name="connsiteX51-2803" fmla="*/ 390525 w 1006475"/>
                <a:gd name="connsiteY51-2804" fmla="*/ 946150 h 1263650"/>
                <a:gd name="connsiteX52-2805" fmla="*/ 384175 w 1006475"/>
                <a:gd name="connsiteY52-2806" fmla="*/ 981075 h 1263650"/>
                <a:gd name="connsiteX53-2807" fmla="*/ 381000 w 1006475"/>
                <a:gd name="connsiteY53-2808" fmla="*/ 1022350 h 1263650"/>
                <a:gd name="connsiteX54-2809" fmla="*/ 377825 w 1006475"/>
                <a:gd name="connsiteY54-2810" fmla="*/ 1041400 h 1263650"/>
                <a:gd name="connsiteX55-2811" fmla="*/ 365125 w 1006475"/>
                <a:gd name="connsiteY55-2812" fmla="*/ 1044575 h 1263650"/>
                <a:gd name="connsiteX56-2813" fmla="*/ 358775 w 1006475"/>
                <a:gd name="connsiteY56-2814" fmla="*/ 1054100 h 1263650"/>
                <a:gd name="connsiteX57-2815" fmla="*/ 384175 w 1006475"/>
                <a:gd name="connsiteY57-2816" fmla="*/ 1066800 h 1263650"/>
                <a:gd name="connsiteX58-2817" fmla="*/ 403225 w 1006475"/>
                <a:gd name="connsiteY58-2818" fmla="*/ 1076325 h 1263650"/>
                <a:gd name="connsiteX59-2819" fmla="*/ 412750 w 1006475"/>
                <a:gd name="connsiteY59-2820" fmla="*/ 1079500 h 1263650"/>
                <a:gd name="connsiteX60-2821" fmla="*/ 431800 w 1006475"/>
                <a:gd name="connsiteY60-2822" fmla="*/ 1092200 h 1263650"/>
                <a:gd name="connsiteX61-2823" fmla="*/ 447675 w 1006475"/>
                <a:gd name="connsiteY61-2824" fmla="*/ 1111250 h 1263650"/>
                <a:gd name="connsiteX62-2825" fmla="*/ 457200 w 1006475"/>
                <a:gd name="connsiteY62-2826" fmla="*/ 1117600 h 1263650"/>
                <a:gd name="connsiteX63-2827" fmla="*/ 469900 w 1006475"/>
                <a:gd name="connsiteY63-2828" fmla="*/ 1136650 h 1263650"/>
                <a:gd name="connsiteX64-2829" fmla="*/ 473075 w 1006475"/>
                <a:gd name="connsiteY64-2830" fmla="*/ 1152525 h 1263650"/>
                <a:gd name="connsiteX65-2831" fmla="*/ 495300 w 1006475"/>
                <a:gd name="connsiteY65-2832" fmla="*/ 1177925 h 1263650"/>
                <a:gd name="connsiteX66-2833" fmla="*/ 501650 w 1006475"/>
                <a:gd name="connsiteY66-2834" fmla="*/ 1187450 h 1263650"/>
                <a:gd name="connsiteX67-2835" fmla="*/ 504825 w 1006475"/>
                <a:gd name="connsiteY67-2836" fmla="*/ 1206500 h 1263650"/>
                <a:gd name="connsiteX68-2837" fmla="*/ 508000 w 1006475"/>
                <a:gd name="connsiteY68-2838" fmla="*/ 1216025 h 1263650"/>
                <a:gd name="connsiteX69-2839" fmla="*/ 539750 w 1006475"/>
                <a:gd name="connsiteY69-2840" fmla="*/ 1209675 h 1263650"/>
                <a:gd name="connsiteX70-2841" fmla="*/ 561975 w 1006475"/>
                <a:gd name="connsiteY70-2842" fmla="*/ 1203325 h 1263650"/>
                <a:gd name="connsiteX71-2843" fmla="*/ 571500 w 1006475"/>
                <a:gd name="connsiteY71-2844" fmla="*/ 1196975 h 1263650"/>
                <a:gd name="connsiteX72-2845" fmla="*/ 587375 w 1006475"/>
                <a:gd name="connsiteY72-2846" fmla="*/ 1181100 h 1263650"/>
                <a:gd name="connsiteX73-2847" fmla="*/ 593725 w 1006475"/>
                <a:gd name="connsiteY73-2848" fmla="*/ 1171575 h 1263650"/>
                <a:gd name="connsiteX74-2849" fmla="*/ 612775 w 1006475"/>
                <a:gd name="connsiteY74-2850" fmla="*/ 1165225 h 1263650"/>
                <a:gd name="connsiteX75-2851" fmla="*/ 631825 w 1006475"/>
                <a:gd name="connsiteY75-2852" fmla="*/ 1158875 h 1263650"/>
                <a:gd name="connsiteX76-2853" fmla="*/ 641350 w 1006475"/>
                <a:gd name="connsiteY76-2854" fmla="*/ 1155700 h 1263650"/>
                <a:gd name="connsiteX77-2855" fmla="*/ 723900 w 1006475"/>
                <a:gd name="connsiteY77-2856" fmla="*/ 1162050 h 1263650"/>
                <a:gd name="connsiteX78-2857" fmla="*/ 752475 w 1006475"/>
                <a:gd name="connsiteY78-2858" fmla="*/ 1177925 h 1263650"/>
                <a:gd name="connsiteX79-2859" fmla="*/ 825500 w 1006475"/>
                <a:gd name="connsiteY79-2860" fmla="*/ 1181100 h 1263650"/>
                <a:gd name="connsiteX80-2861" fmla="*/ 838200 w 1006475"/>
                <a:gd name="connsiteY80-2862" fmla="*/ 1190625 h 1263650"/>
                <a:gd name="connsiteX81-2863" fmla="*/ 847725 w 1006475"/>
                <a:gd name="connsiteY81-2864" fmla="*/ 1193800 h 1263650"/>
                <a:gd name="connsiteX82-2865" fmla="*/ 857250 w 1006475"/>
                <a:gd name="connsiteY82-2866" fmla="*/ 1203325 h 1263650"/>
                <a:gd name="connsiteX83-2867" fmla="*/ 869950 w 1006475"/>
                <a:gd name="connsiteY83-2868" fmla="*/ 1222375 h 1263650"/>
                <a:gd name="connsiteX84-2869" fmla="*/ 879475 w 1006475"/>
                <a:gd name="connsiteY84-2870" fmla="*/ 1225550 h 1263650"/>
                <a:gd name="connsiteX85-2871" fmla="*/ 908050 w 1006475"/>
                <a:gd name="connsiteY85-2872" fmla="*/ 1247775 h 1263650"/>
                <a:gd name="connsiteX86-2873" fmla="*/ 936625 w 1006475"/>
                <a:gd name="connsiteY86-2874" fmla="*/ 1263650 h 1263650"/>
                <a:gd name="connsiteX87-2875" fmla="*/ 936625 w 1006475"/>
                <a:gd name="connsiteY87-2876" fmla="*/ 1196975 h 1263650"/>
                <a:gd name="connsiteX88-2877" fmla="*/ 927100 w 1006475"/>
                <a:gd name="connsiteY88-2878" fmla="*/ 1193800 h 1263650"/>
                <a:gd name="connsiteX89-2879" fmla="*/ 914400 w 1006475"/>
                <a:gd name="connsiteY89-2880" fmla="*/ 1165225 h 1263650"/>
                <a:gd name="connsiteX90-2881" fmla="*/ 911225 w 1006475"/>
                <a:gd name="connsiteY90-2882" fmla="*/ 1155700 h 1263650"/>
                <a:gd name="connsiteX91-2883" fmla="*/ 904875 w 1006475"/>
                <a:gd name="connsiteY91-2884" fmla="*/ 1146175 h 1263650"/>
                <a:gd name="connsiteX92-2885" fmla="*/ 901700 w 1006475"/>
                <a:gd name="connsiteY92-2886" fmla="*/ 1136650 h 1263650"/>
                <a:gd name="connsiteX93-2887" fmla="*/ 892175 w 1006475"/>
                <a:gd name="connsiteY93-2888" fmla="*/ 1130300 h 1263650"/>
                <a:gd name="connsiteX94-2889" fmla="*/ 863600 w 1006475"/>
                <a:gd name="connsiteY94-2890" fmla="*/ 1104900 h 1263650"/>
                <a:gd name="connsiteX95-2891" fmla="*/ 857250 w 1006475"/>
                <a:gd name="connsiteY95-2892" fmla="*/ 1095375 h 1263650"/>
                <a:gd name="connsiteX96-2893" fmla="*/ 838200 w 1006475"/>
                <a:gd name="connsiteY96-2894" fmla="*/ 1082675 h 1263650"/>
                <a:gd name="connsiteX97-2895" fmla="*/ 825500 w 1006475"/>
                <a:gd name="connsiteY97-2896" fmla="*/ 1066800 h 1263650"/>
                <a:gd name="connsiteX98-2897" fmla="*/ 812800 w 1006475"/>
                <a:gd name="connsiteY98-2898" fmla="*/ 1047750 h 1263650"/>
                <a:gd name="connsiteX99-2899" fmla="*/ 831850 w 1006475"/>
                <a:gd name="connsiteY99-2900" fmla="*/ 1035050 h 1263650"/>
                <a:gd name="connsiteX100-2901" fmla="*/ 841375 w 1006475"/>
                <a:gd name="connsiteY100-2902" fmla="*/ 1028700 h 1263650"/>
                <a:gd name="connsiteX101-2903" fmla="*/ 847725 w 1006475"/>
                <a:gd name="connsiteY101-2904" fmla="*/ 1019175 h 1263650"/>
                <a:gd name="connsiteX102-2905" fmla="*/ 857250 w 1006475"/>
                <a:gd name="connsiteY102-2906" fmla="*/ 1012825 h 1263650"/>
                <a:gd name="connsiteX103-2907" fmla="*/ 860425 w 1006475"/>
                <a:gd name="connsiteY103-2908" fmla="*/ 1003300 h 1263650"/>
                <a:gd name="connsiteX104-2909" fmla="*/ 898525 w 1006475"/>
                <a:gd name="connsiteY104-2910" fmla="*/ 984250 h 1263650"/>
                <a:gd name="connsiteX105-2911" fmla="*/ 908050 w 1006475"/>
                <a:gd name="connsiteY105-2912" fmla="*/ 981075 h 1263650"/>
                <a:gd name="connsiteX106-2913" fmla="*/ 933450 w 1006475"/>
                <a:gd name="connsiteY106-2914" fmla="*/ 968375 h 1263650"/>
                <a:gd name="connsiteX107-2915" fmla="*/ 946150 w 1006475"/>
                <a:gd name="connsiteY107-2916" fmla="*/ 965200 h 1263650"/>
                <a:gd name="connsiteX108-2917" fmla="*/ 962025 w 1006475"/>
                <a:gd name="connsiteY108-2918" fmla="*/ 958850 h 1263650"/>
                <a:gd name="connsiteX109-2919" fmla="*/ 974725 w 1006475"/>
                <a:gd name="connsiteY109-2920" fmla="*/ 955675 h 1263650"/>
                <a:gd name="connsiteX110-2921" fmla="*/ 984250 w 1006475"/>
                <a:gd name="connsiteY110-2922" fmla="*/ 952500 h 1263650"/>
                <a:gd name="connsiteX111-2923" fmla="*/ 993775 w 1006475"/>
                <a:gd name="connsiteY111-2924" fmla="*/ 942975 h 1263650"/>
                <a:gd name="connsiteX112-2925" fmla="*/ 1006475 w 1006475"/>
                <a:gd name="connsiteY112-2926" fmla="*/ 923925 h 1263650"/>
                <a:gd name="connsiteX113-2927" fmla="*/ 1003300 w 1006475"/>
                <a:gd name="connsiteY113-2928" fmla="*/ 863600 h 1263650"/>
                <a:gd name="connsiteX114-2929" fmla="*/ 1000125 w 1006475"/>
                <a:gd name="connsiteY114-2930" fmla="*/ 854075 h 1263650"/>
                <a:gd name="connsiteX115-2931" fmla="*/ 993775 w 1006475"/>
                <a:gd name="connsiteY115-2932" fmla="*/ 844550 h 1263650"/>
                <a:gd name="connsiteX116-2933" fmla="*/ 990600 w 1006475"/>
                <a:gd name="connsiteY116-2934" fmla="*/ 831850 h 1263650"/>
                <a:gd name="connsiteX117-2935" fmla="*/ 987425 w 1006475"/>
                <a:gd name="connsiteY117-2936" fmla="*/ 815975 h 1263650"/>
                <a:gd name="connsiteX118-2937" fmla="*/ 984250 w 1006475"/>
                <a:gd name="connsiteY118-2938" fmla="*/ 806450 h 1263650"/>
                <a:gd name="connsiteX119-2939" fmla="*/ 974725 w 1006475"/>
                <a:gd name="connsiteY119-2940" fmla="*/ 796925 h 1263650"/>
                <a:gd name="connsiteX120-2941" fmla="*/ 971550 w 1006475"/>
                <a:gd name="connsiteY120-2942" fmla="*/ 787400 h 1263650"/>
                <a:gd name="connsiteX121-2943" fmla="*/ 962025 w 1006475"/>
                <a:gd name="connsiteY121-2944" fmla="*/ 768350 h 1263650"/>
                <a:gd name="connsiteX122-2945" fmla="*/ 952500 w 1006475"/>
                <a:gd name="connsiteY122-2946" fmla="*/ 746125 h 1263650"/>
                <a:gd name="connsiteX123-2947" fmla="*/ 933450 w 1006475"/>
                <a:gd name="connsiteY123-2948" fmla="*/ 739775 h 1263650"/>
                <a:gd name="connsiteX124-2949" fmla="*/ 914400 w 1006475"/>
                <a:gd name="connsiteY124-2950" fmla="*/ 727075 h 1263650"/>
                <a:gd name="connsiteX125-2951" fmla="*/ 904875 w 1006475"/>
                <a:gd name="connsiteY125-2952" fmla="*/ 720725 h 1263650"/>
                <a:gd name="connsiteX126-2953" fmla="*/ 901700 w 1006475"/>
                <a:gd name="connsiteY126-2954" fmla="*/ 711200 h 1263650"/>
                <a:gd name="connsiteX127-2955" fmla="*/ 908050 w 1006475"/>
                <a:gd name="connsiteY127-2956" fmla="*/ 641350 h 1263650"/>
                <a:gd name="connsiteX128-2957" fmla="*/ 904875 w 1006475"/>
                <a:gd name="connsiteY128-2958" fmla="*/ 581025 h 1263650"/>
                <a:gd name="connsiteX129-2959" fmla="*/ 885825 w 1006475"/>
                <a:gd name="connsiteY129-2960" fmla="*/ 568325 h 1263650"/>
                <a:gd name="connsiteX130-2961" fmla="*/ 876300 w 1006475"/>
                <a:gd name="connsiteY130-2962" fmla="*/ 558800 h 1263650"/>
                <a:gd name="connsiteX131-2963" fmla="*/ 869950 w 1006475"/>
                <a:gd name="connsiteY131-2964" fmla="*/ 549275 h 1263650"/>
                <a:gd name="connsiteX132-2965" fmla="*/ 860425 w 1006475"/>
                <a:gd name="connsiteY132-2966" fmla="*/ 536575 h 1263650"/>
                <a:gd name="connsiteX133-2967" fmla="*/ 790575 w 1006475"/>
                <a:gd name="connsiteY133-2968" fmla="*/ 523875 h 1263650"/>
                <a:gd name="connsiteX134-2969" fmla="*/ 781050 w 1006475"/>
                <a:gd name="connsiteY134-2970" fmla="*/ 517525 h 1263650"/>
                <a:gd name="connsiteX135-2971" fmla="*/ 765175 w 1006475"/>
                <a:gd name="connsiteY135-2972" fmla="*/ 495300 h 1263650"/>
                <a:gd name="connsiteX136-2973" fmla="*/ 758825 w 1006475"/>
                <a:gd name="connsiteY136-2974" fmla="*/ 485775 h 1263650"/>
                <a:gd name="connsiteX137-2975" fmla="*/ 749300 w 1006475"/>
                <a:gd name="connsiteY137-2976" fmla="*/ 482600 h 1263650"/>
                <a:gd name="connsiteX138-2977" fmla="*/ 736600 w 1006475"/>
                <a:gd name="connsiteY138-2978" fmla="*/ 460375 h 1263650"/>
                <a:gd name="connsiteX139-2979" fmla="*/ 727075 w 1006475"/>
                <a:gd name="connsiteY139-2980" fmla="*/ 454025 h 1263650"/>
                <a:gd name="connsiteX140-2981" fmla="*/ 581025 w 1006475"/>
                <a:gd name="connsiteY140-2982" fmla="*/ 457200 h 1263650"/>
                <a:gd name="connsiteX141-2983" fmla="*/ 574675 w 1006475"/>
                <a:gd name="connsiteY141-2984" fmla="*/ 466725 h 1263650"/>
                <a:gd name="connsiteX142-2985" fmla="*/ 571500 w 1006475"/>
                <a:gd name="connsiteY142-2986" fmla="*/ 476250 h 1263650"/>
                <a:gd name="connsiteX143-2987" fmla="*/ 561975 w 1006475"/>
                <a:gd name="connsiteY143-2988" fmla="*/ 473075 h 1263650"/>
                <a:gd name="connsiteX144-2989" fmla="*/ 561975 w 1006475"/>
                <a:gd name="connsiteY144-2990" fmla="*/ 352425 h 1263650"/>
                <a:gd name="connsiteX145-2991" fmla="*/ 568325 w 1006475"/>
                <a:gd name="connsiteY145-2992" fmla="*/ 342900 h 1263650"/>
                <a:gd name="connsiteX146-2993" fmla="*/ 571500 w 1006475"/>
                <a:gd name="connsiteY146-2994" fmla="*/ 333375 h 1263650"/>
                <a:gd name="connsiteX147-2995" fmla="*/ 584200 w 1006475"/>
                <a:gd name="connsiteY147-2996" fmla="*/ 307975 h 1263650"/>
                <a:gd name="connsiteX148-2997" fmla="*/ 600075 w 1006475"/>
                <a:gd name="connsiteY148-2998" fmla="*/ 279400 h 1263650"/>
                <a:gd name="connsiteX149-2999" fmla="*/ 603250 w 1006475"/>
                <a:gd name="connsiteY149-3000" fmla="*/ 266700 h 1263650"/>
                <a:gd name="connsiteX150-3001" fmla="*/ 593725 w 1006475"/>
                <a:gd name="connsiteY150-3002" fmla="*/ 269875 h 1263650"/>
                <a:gd name="connsiteX151-3003" fmla="*/ 587375 w 1006475"/>
                <a:gd name="connsiteY151-3004" fmla="*/ 279400 h 1263650"/>
                <a:gd name="connsiteX152-3005" fmla="*/ 571500 w 1006475"/>
                <a:gd name="connsiteY152-3006" fmla="*/ 295275 h 1263650"/>
                <a:gd name="connsiteX153-3007" fmla="*/ 561975 w 1006475"/>
                <a:gd name="connsiteY153-3008" fmla="*/ 314325 h 1263650"/>
                <a:gd name="connsiteX154-3009" fmla="*/ 552450 w 1006475"/>
                <a:gd name="connsiteY154-3010" fmla="*/ 317500 h 1263650"/>
                <a:gd name="connsiteX155-3011" fmla="*/ 539750 w 1006475"/>
                <a:gd name="connsiteY155-3012" fmla="*/ 323850 h 1263650"/>
                <a:gd name="connsiteX156-3013" fmla="*/ 530225 w 1006475"/>
                <a:gd name="connsiteY156-3014" fmla="*/ 327025 h 1263650"/>
                <a:gd name="connsiteX157-3015" fmla="*/ 520700 w 1006475"/>
                <a:gd name="connsiteY157-3016" fmla="*/ 333375 h 1263650"/>
                <a:gd name="connsiteX158-3017" fmla="*/ 488950 w 1006475"/>
                <a:gd name="connsiteY158-3018" fmla="*/ 342900 h 1263650"/>
                <a:gd name="connsiteX159-3019" fmla="*/ 466725 w 1006475"/>
                <a:gd name="connsiteY159-3020" fmla="*/ 346075 h 1263650"/>
                <a:gd name="connsiteX160-3021" fmla="*/ 457200 w 1006475"/>
                <a:gd name="connsiteY160-3022" fmla="*/ 349250 h 1263650"/>
                <a:gd name="connsiteX161-3023" fmla="*/ 409575 w 1006475"/>
                <a:gd name="connsiteY161-3024" fmla="*/ 355600 h 1263650"/>
                <a:gd name="connsiteX162-3025" fmla="*/ 219075 w 1006475"/>
                <a:gd name="connsiteY162-3026" fmla="*/ 352425 h 1263650"/>
                <a:gd name="connsiteX163-3027" fmla="*/ 266700 w 1006475"/>
                <a:gd name="connsiteY163-3028" fmla="*/ 320675 h 1263650"/>
                <a:gd name="connsiteX164-3029" fmla="*/ 231775 w 1006475"/>
                <a:gd name="connsiteY164-3030" fmla="*/ 304800 h 1263650"/>
                <a:gd name="connsiteX165-3031" fmla="*/ 241300 w 1006475"/>
                <a:gd name="connsiteY165-3032" fmla="*/ 295275 h 1263650"/>
                <a:gd name="connsiteX166-3033" fmla="*/ 250825 w 1006475"/>
                <a:gd name="connsiteY166-3034" fmla="*/ 288925 h 1263650"/>
                <a:gd name="connsiteX167-3035" fmla="*/ 257175 w 1006475"/>
                <a:gd name="connsiteY167-3036" fmla="*/ 266700 h 1263650"/>
                <a:gd name="connsiteX168-3037" fmla="*/ 263525 w 1006475"/>
                <a:gd name="connsiteY168-3038" fmla="*/ 257175 h 1263650"/>
                <a:gd name="connsiteX169-3039" fmla="*/ 266700 w 1006475"/>
                <a:gd name="connsiteY169-3040" fmla="*/ 247650 h 1263650"/>
                <a:gd name="connsiteX170-3041" fmla="*/ 269875 w 1006475"/>
                <a:gd name="connsiteY170-3042" fmla="*/ 206375 h 1263650"/>
                <a:gd name="connsiteX171-3043" fmla="*/ 288925 w 1006475"/>
                <a:gd name="connsiteY171-3044" fmla="*/ 193675 h 1263650"/>
                <a:gd name="connsiteX172-3045" fmla="*/ 307975 w 1006475"/>
                <a:gd name="connsiteY172-3046" fmla="*/ 184150 h 1263650"/>
                <a:gd name="connsiteX173-3047" fmla="*/ 327025 w 1006475"/>
                <a:gd name="connsiteY173-3048" fmla="*/ 171450 h 1263650"/>
                <a:gd name="connsiteX174-3049" fmla="*/ 320675 w 1006475"/>
                <a:gd name="connsiteY174-3050" fmla="*/ 139700 h 1263650"/>
                <a:gd name="connsiteX175-3051" fmla="*/ 314325 w 1006475"/>
                <a:gd name="connsiteY175-3052" fmla="*/ 120650 h 1263650"/>
                <a:gd name="connsiteX176-3053" fmla="*/ 311150 w 1006475"/>
                <a:gd name="connsiteY176-3054" fmla="*/ 111125 h 1263650"/>
                <a:gd name="connsiteX177-3055" fmla="*/ 301625 w 1006475"/>
                <a:gd name="connsiteY177-3056" fmla="*/ 107950 h 1263650"/>
                <a:gd name="connsiteX178-3057" fmla="*/ 295275 w 1006475"/>
                <a:gd name="connsiteY178-3058" fmla="*/ 98425 h 1263650"/>
                <a:gd name="connsiteX179-3059" fmla="*/ 292100 w 1006475"/>
                <a:gd name="connsiteY179-3060" fmla="*/ 88900 h 1263650"/>
                <a:gd name="connsiteX180-3061" fmla="*/ 282575 w 1006475"/>
                <a:gd name="connsiteY180-3062" fmla="*/ 82550 h 1263650"/>
                <a:gd name="connsiteX181-3063" fmla="*/ 263525 w 1006475"/>
                <a:gd name="connsiteY181-3064" fmla="*/ 44450 h 1263650"/>
                <a:gd name="connsiteX182-3065" fmla="*/ 257175 w 1006475"/>
                <a:gd name="connsiteY182-3066" fmla="*/ 31750 h 1263650"/>
                <a:gd name="connsiteX183-3067" fmla="*/ 301625 w 1006475"/>
                <a:gd name="connsiteY183-3068" fmla="*/ 34925 h 1263650"/>
                <a:gd name="connsiteX184-3069" fmla="*/ 311150 w 1006475"/>
                <a:gd name="connsiteY184-3070" fmla="*/ 38100 h 1263650"/>
                <a:gd name="connsiteX185-3071" fmla="*/ 320675 w 1006475"/>
                <a:gd name="connsiteY185-3072" fmla="*/ 44450 h 1263650"/>
                <a:gd name="connsiteX186-3073" fmla="*/ 307975 w 1006475"/>
                <a:gd name="connsiteY186-3074" fmla="*/ 41275 h 1263650"/>
                <a:gd name="connsiteX187-3075" fmla="*/ 298450 w 1006475"/>
                <a:gd name="connsiteY187-3076" fmla="*/ 34925 h 1263650"/>
                <a:gd name="connsiteX188-3077" fmla="*/ 285750 w 1006475"/>
                <a:gd name="connsiteY188-3078" fmla="*/ 31750 h 1263650"/>
                <a:gd name="connsiteX189-3079" fmla="*/ 279400 w 1006475"/>
                <a:gd name="connsiteY189-3080" fmla="*/ 15875 h 1263650"/>
                <a:gd name="connsiteX190-3081" fmla="*/ 269875 w 1006475"/>
                <a:gd name="connsiteY190-3082" fmla="*/ 3175 h 1263650"/>
                <a:gd name="connsiteX191-3083" fmla="*/ 263525 w 1006475"/>
                <a:gd name="connsiteY191-3084" fmla="*/ 15875 h 1263650"/>
                <a:gd name="connsiteX192-3085" fmla="*/ 257175 w 1006475"/>
                <a:gd name="connsiteY192-3086" fmla="*/ 0 h 1263650"/>
                <a:gd name="connsiteX0-3087" fmla="*/ 257175 w 1006475"/>
                <a:gd name="connsiteY0-3088" fmla="*/ 0 h 1263650"/>
                <a:gd name="connsiteX1-3089" fmla="*/ 244475 w 1006475"/>
                <a:gd name="connsiteY1-3090" fmla="*/ 15875 h 1263650"/>
                <a:gd name="connsiteX2-3091" fmla="*/ 234950 w 1006475"/>
                <a:gd name="connsiteY2-3092" fmla="*/ 19050 h 1263650"/>
                <a:gd name="connsiteX3-3093" fmla="*/ 228600 w 1006475"/>
                <a:gd name="connsiteY3-3094" fmla="*/ 38100 h 1263650"/>
                <a:gd name="connsiteX4-3095" fmla="*/ 222250 w 1006475"/>
                <a:gd name="connsiteY4-3096" fmla="*/ 47625 h 1263650"/>
                <a:gd name="connsiteX5-3097" fmla="*/ 219075 w 1006475"/>
                <a:gd name="connsiteY5-3098" fmla="*/ 57150 h 1263650"/>
                <a:gd name="connsiteX6-3099" fmla="*/ 206375 w 1006475"/>
                <a:gd name="connsiteY6-3100" fmla="*/ 76200 h 1263650"/>
                <a:gd name="connsiteX7-3101" fmla="*/ 165100 w 1006475"/>
                <a:gd name="connsiteY7-3102" fmla="*/ 120650 h 1263650"/>
                <a:gd name="connsiteX8-3103" fmla="*/ 171450 w 1006475"/>
                <a:gd name="connsiteY8-3104" fmla="*/ 123825 h 1263650"/>
                <a:gd name="connsiteX9-3105" fmla="*/ 158750 w 1006475"/>
                <a:gd name="connsiteY9-3106" fmla="*/ 111125 h 1263650"/>
                <a:gd name="connsiteX10-3107" fmla="*/ 152400 w 1006475"/>
                <a:gd name="connsiteY10-3108" fmla="*/ 146050 h 1263650"/>
                <a:gd name="connsiteX11-3109" fmla="*/ 152400 w 1006475"/>
                <a:gd name="connsiteY11-3110" fmla="*/ 295275 h 1263650"/>
                <a:gd name="connsiteX12-3111" fmla="*/ 133350 w 1006475"/>
                <a:gd name="connsiteY12-3112" fmla="*/ 304800 h 1263650"/>
                <a:gd name="connsiteX13-3113" fmla="*/ 130175 w 1006475"/>
                <a:gd name="connsiteY13-3114" fmla="*/ 314325 h 1263650"/>
                <a:gd name="connsiteX14-3115" fmla="*/ 120650 w 1006475"/>
                <a:gd name="connsiteY14-3116" fmla="*/ 320675 h 1263650"/>
                <a:gd name="connsiteX15-3117" fmla="*/ 107950 w 1006475"/>
                <a:gd name="connsiteY15-3118" fmla="*/ 339725 h 1263650"/>
                <a:gd name="connsiteX16-3119" fmla="*/ 101600 w 1006475"/>
                <a:gd name="connsiteY16-3120" fmla="*/ 349250 h 1263650"/>
                <a:gd name="connsiteX17-3121" fmla="*/ 92075 w 1006475"/>
                <a:gd name="connsiteY17-3122" fmla="*/ 355600 h 1263650"/>
                <a:gd name="connsiteX18-3123" fmla="*/ 79375 w 1006475"/>
                <a:gd name="connsiteY18-3124" fmla="*/ 371475 h 1263650"/>
                <a:gd name="connsiteX19-3125" fmla="*/ 41275 w 1006475"/>
                <a:gd name="connsiteY19-3126" fmla="*/ 393700 h 1263650"/>
                <a:gd name="connsiteX20-3127" fmla="*/ 41275 w 1006475"/>
                <a:gd name="connsiteY20-3128" fmla="*/ 393700 h 1263650"/>
                <a:gd name="connsiteX21-3129" fmla="*/ 19050 w 1006475"/>
                <a:gd name="connsiteY21-3130" fmla="*/ 403225 h 1263650"/>
                <a:gd name="connsiteX22-3131" fmla="*/ 9525 w 1006475"/>
                <a:gd name="connsiteY22-3132" fmla="*/ 409575 h 1263650"/>
                <a:gd name="connsiteX23-3133" fmla="*/ 3175 w 1006475"/>
                <a:gd name="connsiteY23-3134" fmla="*/ 428625 h 1263650"/>
                <a:gd name="connsiteX24-3135" fmla="*/ 0 w 1006475"/>
                <a:gd name="connsiteY24-3136" fmla="*/ 438150 h 1263650"/>
                <a:gd name="connsiteX25-3137" fmla="*/ 3175 w 1006475"/>
                <a:gd name="connsiteY25-3138" fmla="*/ 571500 h 1263650"/>
                <a:gd name="connsiteX26-3139" fmla="*/ 19050 w 1006475"/>
                <a:gd name="connsiteY26-3140" fmla="*/ 587375 h 1263650"/>
                <a:gd name="connsiteX27-3141" fmla="*/ 31750 w 1006475"/>
                <a:gd name="connsiteY27-3142" fmla="*/ 590550 h 1263650"/>
                <a:gd name="connsiteX28-3143" fmla="*/ 66675 w 1006475"/>
                <a:gd name="connsiteY28-3144" fmla="*/ 596900 h 1263650"/>
                <a:gd name="connsiteX29-3145" fmla="*/ 130175 w 1006475"/>
                <a:gd name="connsiteY29-3146" fmla="*/ 600075 h 1263650"/>
                <a:gd name="connsiteX30-3147" fmla="*/ 149225 w 1006475"/>
                <a:gd name="connsiteY30-3148" fmla="*/ 609600 h 1263650"/>
                <a:gd name="connsiteX31-3149" fmla="*/ 155575 w 1006475"/>
                <a:gd name="connsiteY31-3150" fmla="*/ 619125 h 1263650"/>
                <a:gd name="connsiteX32-3151" fmla="*/ 146050 w 1006475"/>
                <a:gd name="connsiteY32-3152" fmla="*/ 660400 h 1263650"/>
                <a:gd name="connsiteX33-3153" fmla="*/ 149225 w 1006475"/>
                <a:gd name="connsiteY33-3154" fmla="*/ 679450 h 1263650"/>
                <a:gd name="connsiteX34-3155" fmla="*/ 161925 w 1006475"/>
                <a:gd name="connsiteY34-3156" fmla="*/ 698500 h 1263650"/>
                <a:gd name="connsiteX35-3157" fmla="*/ 165100 w 1006475"/>
                <a:gd name="connsiteY35-3158" fmla="*/ 708025 h 1263650"/>
                <a:gd name="connsiteX36-3159" fmla="*/ 174625 w 1006475"/>
                <a:gd name="connsiteY36-3160" fmla="*/ 711200 h 1263650"/>
                <a:gd name="connsiteX37-3161" fmla="*/ 206375 w 1006475"/>
                <a:gd name="connsiteY37-3162" fmla="*/ 720725 h 1263650"/>
                <a:gd name="connsiteX38-3163" fmla="*/ 215900 w 1006475"/>
                <a:gd name="connsiteY38-3164" fmla="*/ 730250 h 1263650"/>
                <a:gd name="connsiteX39-3165" fmla="*/ 231775 w 1006475"/>
                <a:gd name="connsiteY39-3166" fmla="*/ 755650 h 1263650"/>
                <a:gd name="connsiteX40-3167" fmla="*/ 234950 w 1006475"/>
                <a:gd name="connsiteY40-3168" fmla="*/ 765175 h 1263650"/>
                <a:gd name="connsiteX41-3169" fmla="*/ 285750 w 1006475"/>
                <a:gd name="connsiteY41-3170" fmla="*/ 768350 h 1263650"/>
                <a:gd name="connsiteX42-3171" fmla="*/ 295275 w 1006475"/>
                <a:gd name="connsiteY42-3172" fmla="*/ 771525 h 1263650"/>
                <a:gd name="connsiteX43-3173" fmla="*/ 317500 w 1006475"/>
                <a:gd name="connsiteY43-3174" fmla="*/ 774700 h 1263650"/>
                <a:gd name="connsiteX44-3175" fmla="*/ 339725 w 1006475"/>
                <a:gd name="connsiteY44-3176" fmla="*/ 781050 h 1263650"/>
                <a:gd name="connsiteX45-3177" fmla="*/ 361950 w 1006475"/>
                <a:gd name="connsiteY45-3178" fmla="*/ 784225 h 1263650"/>
                <a:gd name="connsiteX46-3179" fmla="*/ 365125 w 1006475"/>
                <a:gd name="connsiteY46-3180" fmla="*/ 793750 h 1263650"/>
                <a:gd name="connsiteX47-3181" fmla="*/ 377825 w 1006475"/>
                <a:gd name="connsiteY47-3182" fmla="*/ 812800 h 1263650"/>
                <a:gd name="connsiteX48-3183" fmla="*/ 387350 w 1006475"/>
                <a:gd name="connsiteY48-3184" fmla="*/ 847725 h 1263650"/>
                <a:gd name="connsiteX49-3185" fmla="*/ 390525 w 1006475"/>
                <a:gd name="connsiteY49-3186" fmla="*/ 898525 h 1263650"/>
                <a:gd name="connsiteX50-3187" fmla="*/ 393700 w 1006475"/>
                <a:gd name="connsiteY50-3188" fmla="*/ 908050 h 1263650"/>
                <a:gd name="connsiteX51-3189" fmla="*/ 390525 w 1006475"/>
                <a:gd name="connsiteY51-3190" fmla="*/ 946150 h 1263650"/>
                <a:gd name="connsiteX52-3191" fmla="*/ 384175 w 1006475"/>
                <a:gd name="connsiteY52-3192" fmla="*/ 981075 h 1263650"/>
                <a:gd name="connsiteX53-3193" fmla="*/ 381000 w 1006475"/>
                <a:gd name="connsiteY53-3194" fmla="*/ 1022350 h 1263650"/>
                <a:gd name="connsiteX54-3195" fmla="*/ 377825 w 1006475"/>
                <a:gd name="connsiteY54-3196" fmla="*/ 1041400 h 1263650"/>
                <a:gd name="connsiteX55-3197" fmla="*/ 365125 w 1006475"/>
                <a:gd name="connsiteY55-3198" fmla="*/ 1044575 h 1263650"/>
                <a:gd name="connsiteX56-3199" fmla="*/ 358775 w 1006475"/>
                <a:gd name="connsiteY56-3200" fmla="*/ 1054100 h 1263650"/>
                <a:gd name="connsiteX57-3201" fmla="*/ 384175 w 1006475"/>
                <a:gd name="connsiteY57-3202" fmla="*/ 1066800 h 1263650"/>
                <a:gd name="connsiteX58-3203" fmla="*/ 403225 w 1006475"/>
                <a:gd name="connsiteY58-3204" fmla="*/ 1076325 h 1263650"/>
                <a:gd name="connsiteX59-3205" fmla="*/ 412750 w 1006475"/>
                <a:gd name="connsiteY59-3206" fmla="*/ 1079500 h 1263650"/>
                <a:gd name="connsiteX60-3207" fmla="*/ 431800 w 1006475"/>
                <a:gd name="connsiteY60-3208" fmla="*/ 1092200 h 1263650"/>
                <a:gd name="connsiteX61-3209" fmla="*/ 447675 w 1006475"/>
                <a:gd name="connsiteY61-3210" fmla="*/ 1111250 h 1263650"/>
                <a:gd name="connsiteX62-3211" fmla="*/ 457200 w 1006475"/>
                <a:gd name="connsiteY62-3212" fmla="*/ 1117600 h 1263650"/>
                <a:gd name="connsiteX63-3213" fmla="*/ 469900 w 1006475"/>
                <a:gd name="connsiteY63-3214" fmla="*/ 1136650 h 1263650"/>
                <a:gd name="connsiteX64-3215" fmla="*/ 473075 w 1006475"/>
                <a:gd name="connsiteY64-3216" fmla="*/ 1152525 h 1263650"/>
                <a:gd name="connsiteX65-3217" fmla="*/ 495300 w 1006475"/>
                <a:gd name="connsiteY65-3218" fmla="*/ 1177925 h 1263650"/>
                <a:gd name="connsiteX66-3219" fmla="*/ 501650 w 1006475"/>
                <a:gd name="connsiteY66-3220" fmla="*/ 1187450 h 1263650"/>
                <a:gd name="connsiteX67-3221" fmla="*/ 504825 w 1006475"/>
                <a:gd name="connsiteY67-3222" fmla="*/ 1206500 h 1263650"/>
                <a:gd name="connsiteX68-3223" fmla="*/ 508000 w 1006475"/>
                <a:gd name="connsiteY68-3224" fmla="*/ 1216025 h 1263650"/>
                <a:gd name="connsiteX69-3225" fmla="*/ 539750 w 1006475"/>
                <a:gd name="connsiteY69-3226" fmla="*/ 1209675 h 1263650"/>
                <a:gd name="connsiteX70-3227" fmla="*/ 561975 w 1006475"/>
                <a:gd name="connsiteY70-3228" fmla="*/ 1203325 h 1263650"/>
                <a:gd name="connsiteX71-3229" fmla="*/ 571500 w 1006475"/>
                <a:gd name="connsiteY71-3230" fmla="*/ 1196975 h 1263650"/>
                <a:gd name="connsiteX72-3231" fmla="*/ 587375 w 1006475"/>
                <a:gd name="connsiteY72-3232" fmla="*/ 1181100 h 1263650"/>
                <a:gd name="connsiteX73-3233" fmla="*/ 593725 w 1006475"/>
                <a:gd name="connsiteY73-3234" fmla="*/ 1171575 h 1263650"/>
                <a:gd name="connsiteX74-3235" fmla="*/ 612775 w 1006475"/>
                <a:gd name="connsiteY74-3236" fmla="*/ 1165225 h 1263650"/>
                <a:gd name="connsiteX75-3237" fmla="*/ 631825 w 1006475"/>
                <a:gd name="connsiteY75-3238" fmla="*/ 1158875 h 1263650"/>
                <a:gd name="connsiteX76-3239" fmla="*/ 641350 w 1006475"/>
                <a:gd name="connsiteY76-3240" fmla="*/ 1155700 h 1263650"/>
                <a:gd name="connsiteX77-3241" fmla="*/ 723900 w 1006475"/>
                <a:gd name="connsiteY77-3242" fmla="*/ 1162050 h 1263650"/>
                <a:gd name="connsiteX78-3243" fmla="*/ 752475 w 1006475"/>
                <a:gd name="connsiteY78-3244" fmla="*/ 1177925 h 1263650"/>
                <a:gd name="connsiteX79-3245" fmla="*/ 825500 w 1006475"/>
                <a:gd name="connsiteY79-3246" fmla="*/ 1181100 h 1263650"/>
                <a:gd name="connsiteX80-3247" fmla="*/ 838200 w 1006475"/>
                <a:gd name="connsiteY80-3248" fmla="*/ 1190625 h 1263650"/>
                <a:gd name="connsiteX81-3249" fmla="*/ 847725 w 1006475"/>
                <a:gd name="connsiteY81-3250" fmla="*/ 1193800 h 1263650"/>
                <a:gd name="connsiteX82-3251" fmla="*/ 857250 w 1006475"/>
                <a:gd name="connsiteY82-3252" fmla="*/ 1203325 h 1263650"/>
                <a:gd name="connsiteX83-3253" fmla="*/ 869950 w 1006475"/>
                <a:gd name="connsiteY83-3254" fmla="*/ 1222375 h 1263650"/>
                <a:gd name="connsiteX84-3255" fmla="*/ 879475 w 1006475"/>
                <a:gd name="connsiteY84-3256" fmla="*/ 1225550 h 1263650"/>
                <a:gd name="connsiteX85-3257" fmla="*/ 908050 w 1006475"/>
                <a:gd name="connsiteY85-3258" fmla="*/ 1247775 h 1263650"/>
                <a:gd name="connsiteX86-3259" fmla="*/ 936625 w 1006475"/>
                <a:gd name="connsiteY86-3260" fmla="*/ 1263650 h 1263650"/>
                <a:gd name="connsiteX87-3261" fmla="*/ 936625 w 1006475"/>
                <a:gd name="connsiteY87-3262" fmla="*/ 1196975 h 1263650"/>
                <a:gd name="connsiteX88-3263" fmla="*/ 927100 w 1006475"/>
                <a:gd name="connsiteY88-3264" fmla="*/ 1193800 h 1263650"/>
                <a:gd name="connsiteX89-3265" fmla="*/ 914400 w 1006475"/>
                <a:gd name="connsiteY89-3266" fmla="*/ 1165225 h 1263650"/>
                <a:gd name="connsiteX90-3267" fmla="*/ 911225 w 1006475"/>
                <a:gd name="connsiteY90-3268" fmla="*/ 1155700 h 1263650"/>
                <a:gd name="connsiteX91-3269" fmla="*/ 904875 w 1006475"/>
                <a:gd name="connsiteY91-3270" fmla="*/ 1146175 h 1263650"/>
                <a:gd name="connsiteX92-3271" fmla="*/ 901700 w 1006475"/>
                <a:gd name="connsiteY92-3272" fmla="*/ 1136650 h 1263650"/>
                <a:gd name="connsiteX93-3273" fmla="*/ 892175 w 1006475"/>
                <a:gd name="connsiteY93-3274" fmla="*/ 1130300 h 1263650"/>
                <a:gd name="connsiteX94-3275" fmla="*/ 863600 w 1006475"/>
                <a:gd name="connsiteY94-3276" fmla="*/ 1104900 h 1263650"/>
                <a:gd name="connsiteX95-3277" fmla="*/ 857250 w 1006475"/>
                <a:gd name="connsiteY95-3278" fmla="*/ 1095375 h 1263650"/>
                <a:gd name="connsiteX96-3279" fmla="*/ 838200 w 1006475"/>
                <a:gd name="connsiteY96-3280" fmla="*/ 1082675 h 1263650"/>
                <a:gd name="connsiteX97-3281" fmla="*/ 825500 w 1006475"/>
                <a:gd name="connsiteY97-3282" fmla="*/ 1066800 h 1263650"/>
                <a:gd name="connsiteX98-3283" fmla="*/ 812800 w 1006475"/>
                <a:gd name="connsiteY98-3284" fmla="*/ 1047750 h 1263650"/>
                <a:gd name="connsiteX99-3285" fmla="*/ 831850 w 1006475"/>
                <a:gd name="connsiteY99-3286" fmla="*/ 1035050 h 1263650"/>
                <a:gd name="connsiteX100-3287" fmla="*/ 841375 w 1006475"/>
                <a:gd name="connsiteY100-3288" fmla="*/ 1028700 h 1263650"/>
                <a:gd name="connsiteX101-3289" fmla="*/ 847725 w 1006475"/>
                <a:gd name="connsiteY101-3290" fmla="*/ 1019175 h 1263650"/>
                <a:gd name="connsiteX102-3291" fmla="*/ 857250 w 1006475"/>
                <a:gd name="connsiteY102-3292" fmla="*/ 1012825 h 1263650"/>
                <a:gd name="connsiteX103-3293" fmla="*/ 860425 w 1006475"/>
                <a:gd name="connsiteY103-3294" fmla="*/ 1003300 h 1263650"/>
                <a:gd name="connsiteX104-3295" fmla="*/ 898525 w 1006475"/>
                <a:gd name="connsiteY104-3296" fmla="*/ 984250 h 1263650"/>
                <a:gd name="connsiteX105-3297" fmla="*/ 908050 w 1006475"/>
                <a:gd name="connsiteY105-3298" fmla="*/ 981075 h 1263650"/>
                <a:gd name="connsiteX106-3299" fmla="*/ 933450 w 1006475"/>
                <a:gd name="connsiteY106-3300" fmla="*/ 968375 h 1263650"/>
                <a:gd name="connsiteX107-3301" fmla="*/ 946150 w 1006475"/>
                <a:gd name="connsiteY107-3302" fmla="*/ 965200 h 1263650"/>
                <a:gd name="connsiteX108-3303" fmla="*/ 962025 w 1006475"/>
                <a:gd name="connsiteY108-3304" fmla="*/ 958850 h 1263650"/>
                <a:gd name="connsiteX109-3305" fmla="*/ 974725 w 1006475"/>
                <a:gd name="connsiteY109-3306" fmla="*/ 955675 h 1263650"/>
                <a:gd name="connsiteX110-3307" fmla="*/ 984250 w 1006475"/>
                <a:gd name="connsiteY110-3308" fmla="*/ 952500 h 1263650"/>
                <a:gd name="connsiteX111-3309" fmla="*/ 993775 w 1006475"/>
                <a:gd name="connsiteY111-3310" fmla="*/ 942975 h 1263650"/>
                <a:gd name="connsiteX112-3311" fmla="*/ 1006475 w 1006475"/>
                <a:gd name="connsiteY112-3312" fmla="*/ 923925 h 1263650"/>
                <a:gd name="connsiteX113-3313" fmla="*/ 1003300 w 1006475"/>
                <a:gd name="connsiteY113-3314" fmla="*/ 863600 h 1263650"/>
                <a:gd name="connsiteX114-3315" fmla="*/ 1000125 w 1006475"/>
                <a:gd name="connsiteY114-3316" fmla="*/ 854075 h 1263650"/>
                <a:gd name="connsiteX115-3317" fmla="*/ 993775 w 1006475"/>
                <a:gd name="connsiteY115-3318" fmla="*/ 844550 h 1263650"/>
                <a:gd name="connsiteX116-3319" fmla="*/ 990600 w 1006475"/>
                <a:gd name="connsiteY116-3320" fmla="*/ 831850 h 1263650"/>
                <a:gd name="connsiteX117-3321" fmla="*/ 987425 w 1006475"/>
                <a:gd name="connsiteY117-3322" fmla="*/ 815975 h 1263650"/>
                <a:gd name="connsiteX118-3323" fmla="*/ 984250 w 1006475"/>
                <a:gd name="connsiteY118-3324" fmla="*/ 806450 h 1263650"/>
                <a:gd name="connsiteX119-3325" fmla="*/ 974725 w 1006475"/>
                <a:gd name="connsiteY119-3326" fmla="*/ 796925 h 1263650"/>
                <a:gd name="connsiteX120-3327" fmla="*/ 971550 w 1006475"/>
                <a:gd name="connsiteY120-3328" fmla="*/ 787400 h 1263650"/>
                <a:gd name="connsiteX121-3329" fmla="*/ 962025 w 1006475"/>
                <a:gd name="connsiteY121-3330" fmla="*/ 768350 h 1263650"/>
                <a:gd name="connsiteX122-3331" fmla="*/ 952500 w 1006475"/>
                <a:gd name="connsiteY122-3332" fmla="*/ 746125 h 1263650"/>
                <a:gd name="connsiteX123-3333" fmla="*/ 933450 w 1006475"/>
                <a:gd name="connsiteY123-3334" fmla="*/ 739775 h 1263650"/>
                <a:gd name="connsiteX124-3335" fmla="*/ 914400 w 1006475"/>
                <a:gd name="connsiteY124-3336" fmla="*/ 727075 h 1263650"/>
                <a:gd name="connsiteX125-3337" fmla="*/ 904875 w 1006475"/>
                <a:gd name="connsiteY125-3338" fmla="*/ 720725 h 1263650"/>
                <a:gd name="connsiteX126-3339" fmla="*/ 901700 w 1006475"/>
                <a:gd name="connsiteY126-3340" fmla="*/ 711200 h 1263650"/>
                <a:gd name="connsiteX127-3341" fmla="*/ 908050 w 1006475"/>
                <a:gd name="connsiteY127-3342" fmla="*/ 641350 h 1263650"/>
                <a:gd name="connsiteX128-3343" fmla="*/ 904875 w 1006475"/>
                <a:gd name="connsiteY128-3344" fmla="*/ 581025 h 1263650"/>
                <a:gd name="connsiteX129-3345" fmla="*/ 885825 w 1006475"/>
                <a:gd name="connsiteY129-3346" fmla="*/ 568325 h 1263650"/>
                <a:gd name="connsiteX130-3347" fmla="*/ 876300 w 1006475"/>
                <a:gd name="connsiteY130-3348" fmla="*/ 558800 h 1263650"/>
                <a:gd name="connsiteX131-3349" fmla="*/ 869950 w 1006475"/>
                <a:gd name="connsiteY131-3350" fmla="*/ 549275 h 1263650"/>
                <a:gd name="connsiteX132-3351" fmla="*/ 860425 w 1006475"/>
                <a:gd name="connsiteY132-3352" fmla="*/ 536575 h 1263650"/>
                <a:gd name="connsiteX133-3353" fmla="*/ 790575 w 1006475"/>
                <a:gd name="connsiteY133-3354" fmla="*/ 523875 h 1263650"/>
                <a:gd name="connsiteX134-3355" fmla="*/ 781050 w 1006475"/>
                <a:gd name="connsiteY134-3356" fmla="*/ 517525 h 1263650"/>
                <a:gd name="connsiteX135-3357" fmla="*/ 765175 w 1006475"/>
                <a:gd name="connsiteY135-3358" fmla="*/ 495300 h 1263650"/>
                <a:gd name="connsiteX136-3359" fmla="*/ 758825 w 1006475"/>
                <a:gd name="connsiteY136-3360" fmla="*/ 485775 h 1263650"/>
                <a:gd name="connsiteX137-3361" fmla="*/ 749300 w 1006475"/>
                <a:gd name="connsiteY137-3362" fmla="*/ 482600 h 1263650"/>
                <a:gd name="connsiteX138-3363" fmla="*/ 736600 w 1006475"/>
                <a:gd name="connsiteY138-3364" fmla="*/ 460375 h 1263650"/>
                <a:gd name="connsiteX139-3365" fmla="*/ 727075 w 1006475"/>
                <a:gd name="connsiteY139-3366" fmla="*/ 454025 h 1263650"/>
                <a:gd name="connsiteX140-3367" fmla="*/ 581025 w 1006475"/>
                <a:gd name="connsiteY140-3368" fmla="*/ 457200 h 1263650"/>
                <a:gd name="connsiteX141-3369" fmla="*/ 574675 w 1006475"/>
                <a:gd name="connsiteY141-3370" fmla="*/ 466725 h 1263650"/>
                <a:gd name="connsiteX142-3371" fmla="*/ 571500 w 1006475"/>
                <a:gd name="connsiteY142-3372" fmla="*/ 476250 h 1263650"/>
                <a:gd name="connsiteX143-3373" fmla="*/ 561975 w 1006475"/>
                <a:gd name="connsiteY143-3374" fmla="*/ 473075 h 1263650"/>
                <a:gd name="connsiteX144-3375" fmla="*/ 561975 w 1006475"/>
                <a:gd name="connsiteY144-3376" fmla="*/ 352425 h 1263650"/>
                <a:gd name="connsiteX145-3377" fmla="*/ 568325 w 1006475"/>
                <a:gd name="connsiteY145-3378" fmla="*/ 342900 h 1263650"/>
                <a:gd name="connsiteX146-3379" fmla="*/ 571500 w 1006475"/>
                <a:gd name="connsiteY146-3380" fmla="*/ 333375 h 1263650"/>
                <a:gd name="connsiteX147-3381" fmla="*/ 584200 w 1006475"/>
                <a:gd name="connsiteY147-3382" fmla="*/ 307975 h 1263650"/>
                <a:gd name="connsiteX148-3383" fmla="*/ 600075 w 1006475"/>
                <a:gd name="connsiteY148-3384" fmla="*/ 279400 h 1263650"/>
                <a:gd name="connsiteX149-3385" fmla="*/ 603250 w 1006475"/>
                <a:gd name="connsiteY149-3386" fmla="*/ 266700 h 1263650"/>
                <a:gd name="connsiteX150-3387" fmla="*/ 593725 w 1006475"/>
                <a:gd name="connsiteY150-3388" fmla="*/ 269875 h 1263650"/>
                <a:gd name="connsiteX151-3389" fmla="*/ 587375 w 1006475"/>
                <a:gd name="connsiteY151-3390" fmla="*/ 279400 h 1263650"/>
                <a:gd name="connsiteX152-3391" fmla="*/ 571500 w 1006475"/>
                <a:gd name="connsiteY152-3392" fmla="*/ 295275 h 1263650"/>
                <a:gd name="connsiteX153-3393" fmla="*/ 561975 w 1006475"/>
                <a:gd name="connsiteY153-3394" fmla="*/ 314325 h 1263650"/>
                <a:gd name="connsiteX154-3395" fmla="*/ 552450 w 1006475"/>
                <a:gd name="connsiteY154-3396" fmla="*/ 317500 h 1263650"/>
                <a:gd name="connsiteX155-3397" fmla="*/ 539750 w 1006475"/>
                <a:gd name="connsiteY155-3398" fmla="*/ 323850 h 1263650"/>
                <a:gd name="connsiteX156-3399" fmla="*/ 530225 w 1006475"/>
                <a:gd name="connsiteY156-3400" fmla="*/ 327025 h 1263650"/>
                <a:gd name="connsiteX157-3401" fmla="*/ 520700 w 1006475"/>
                <a:gd name="connsiteY157-3402" fmla="*/ 333375 h 1263650"/>
                <a:gd name="connsiteX158-3403" fmla="*/ 488950 w 1006475"/>
                <a:gd name="connsiteY158-3404" fmla="*/ 342900 h 1263650"/>
                <a:gd name="connsiteX159-3405" fmla="*/ 466725 w 1006475"/>
                <a:gd name="connsiteY159-3406" fmla="*/ 346075 h 1263650"/>
                <a:gd name="connsiteX160-3407" fmla="*/ 457200 w 1006475"/>
                <a:gd name="connsiteY160-3408" fmla="*/ 349250 h 1263650"/>
                <a:gd name="connsiteX161-3409" fmla="*/ 409575 w 1006475"/>
                <a:gd name="connsiteY161-3410" fmla="*/ 355600 h 1263650"/>
                <a:gd name="connsiteX162-3411" fmla="*/ 244475 w 1006475"/>
                <a:gd name="connsiteY162-3412" fmla="*/ 349250 h 1263650"/>
                <a:gd name="connsiteX163-3413" fmla="*/ 266700 w 1006475"/>
                <a:gd name="connsiteY163-3414" fmla="*/ 320675 h 1263650"/>
                <a:gd name="connsiteX164-3415" fmla="*/ 231775 w 1006475"/>
                <a:gd name="connsiteY164-3416" fmla="*/ 304800 h 1263650"/>
                <a:gd name="connsiteX165-3417" fmla="*/ 241300 w 1006475"/>
                <a:gd name="connsiteY165-3418" fmla="*/ 295275 h 1263650"/>
                <a:gd name="connsiteX166-3419" fmla="*/ 250825 w 1006475"/>
                <a:gd name="connsiteY166-3420" fmla="*/ 288925 h 1263650"/>
                <a:gd name="connsiteX167-3421" fmla="*/ 257175 w 1006475"/>
                <a:gd name="connsiteY167-3422" fmla="*/ 266700 h 1263650"/>
                <a:gd name="connsiteX168-3423" fmla="*/ 263525 w 1006475"/>
                <a:gd name="connsiteY168-3424" fmla="*/ 257175 h 1263650"/>
                <a:gd name="connsiteX169-3425" fmla="*/ 266700 w 1006475"/>
                <a:gd name="connsiteY169-3426" fmla="*/ 247650 h 1263650"/>
                <a:gd name="connsiteX170-3427" fmla="*/ 269875 w 1006475"/>
                <a:gd name="connsiteY170-3428" fmla="*/ 206375 h 1263650"/>
                <a:gd name="connsiteX171-3429" fmla="*/ 288925 w 1006475"/>
                <a:gd name="connsiteY171-3430" fmla="*/ 193675 h 1263650"/>
                <a:gd name="connsiteX172-3431" fmla="*/ 307975 w 1006475"/>
                <a:gd name="connsiteY172-3432" fmla="*/ 184150 h 1263650"/>
                <a:gd name="connsiteX173-3433" fmla="*/ 327025 w 1006475"/>
                <a:gd name="connsiteY173-3434" fmla="*/ 171450 h 1263650"/>
                <a:gd name="connsiteX174-3435" fmla="*/ 320675 w 1006475"/>
                <a:gd name="connsiteY174-3436" fmla="*/ 139700 h 1263650"/>
                <a:gd name="connsiteX175-3437" fmla="*/ 314325 w 1006475"/>
                <a:gd name="connsiteY175-3438" fmla="*/ 120650 h 1263650"/>
                <a:gd name="connsiteX176-3439" fmla="*/ 311150 w 1006475"/>
                <a:gd name="connsiteY176-3440" fmla="*/ 111125 h 1263650"/>
                <a:gd name="connsiteX177-3441" fmla="*/ 301625 w 1006475"/>
                <a:gd name="connsiteY177-3442" fmla="*/ 107950 h 1263650"/>
                <a:gd name="connsiteX178-3443" fmla="*/ 295275 w 1006475"/>
                <a:gd name="connsiteY178-3444" fmla="*/ 98425 h 1263650"/>
                <a:gd name="connsiteX179-3445" fmla="*/ 292100 w 1006475"/>
                <a:gd name="connsiteY179-3446" fmla="*/ 88900 h 1263650"/>
                <a:gd name="connsiteX180-3447" fmla="*/ 282575 w 1006475"/>
                <a:gd name="connsiteY180-3448" fmla="*/ 82550 h 1263650"/>
                <a:gd name="connsiteX181-3449" fmla="*/ 263525 w 1006475"/>
                <a:gd name="connsiteY181-3450" fmla="*/ 44450 h 1263650"/>
                <a:gd name="connsiteX182-3451" fmla="*/ 257175 w 1006475"/>
                <a:gd name="connsiteY182-3452" fmla="*/ 31750 h 1263650"/>
                <a:gd name="connsiteX183-3453" fmla="*/ 301625 w 1006475"/>
                <a:gd name="connsiteY183-3454" fmla="*/ 34925 h 1263650"/>
                <a:gd name="connsiteX184-3455" fmla="*/ 311150 w 1006475"/>
                <a:gd name="connsiteY184-3456" fmla="*/ 38100 h 1263650"/>
                <a:gd name="connsiteX185-3457" fmla="*/ 320675 w 1006475"/>
                <a:gd name="connsiteY185-3458" fmla="*/ 44450 h 1263650"/>
                <a:gd name="connsiteX186-3459" fmla="*/ 307975 w 1006475"/>
                <a:gd name="connsiteY186-3460" fmla="*/ 41275 h 1263650"/>
                <a:gd name="connsiteX187-3461" fmla="*/ 298450 w 1006475"/>
                <a:gd name="connsiteY187-3462" fmla="*/ 34925 h 1263650"/>
                <a:gd name="connsiteX188-3463" fmla="*/ 285750 w 1006475"/>
                <a:gd name="connsiteY188-3464" fmla="*/ 31750 h 1263650"/>
                <a:gd name="connsiteX189-3465" fmla="*/ 279400 w 1006475"/>
                <a:gd name="connsiteY189-3466" fmla="*/ 15875 h 1263650"/>
                <a:gd name="connsiteX190-3467" fmla="*/ 269875 w 1006475"/>
                <a:gd name="connsiteY190-3468" fmla="*/ 3175 h 1263650"/>
                <a:gd name="connsiteX191-3469" fmla="*/ 263525 w 1006475"/>
                <a:gd name="connsiteY191-3470" fmla="*/ 15875 h 1263650"/>
                <a:gd name="connsiteX192-3471" fmla="*/ 257175 w 1006475"/>
                <a:gd name="connsiteY192-3472" fmla="*/ 0 h 12636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 ang="0">
                  <a:pos x="connsiteX111-223" y="connsiteY111-224"/>
                </a:cxn>
                <a:cxn ang="0">
                  <a:pos x="connsiteX112-225" y="connsiteY112-226"/>
                </a:cxn>
                <a:cxn ang="0">
                  <a:pos x="connsiteX113-227" y="connsiteY113-228"/>
                </a:cxn>
                <a:cxn ang="0">
                  <a:pos x="connsiteX114-229" y="connsiteY114-230"/>
                </a:cxn>
                <a:cxn ang="0">
                  <a:pos x="connsiteX115-231" y="connsiteY115-232"/>
                </a:cxn>
                <a:cxn ang="0">
                  <a:pos x="connsiteX116-233" y="connsiteY116-234"/>
                </a:cxn>
                <a:cxn ang="0">
                  <a:pos x="connsiteX117-235" y="connsiteY117-236"/>
                </a:cxn>
                <a:cxn ang="0">
                  <a:pos x="connsiteX118-237" y="connsiteY118-238"/>
                </a:cxn>
                <a:cxn ang="0">
                  <a:pos x="connsiteX119-239" y="connsiteY119-240"/>
                </a:cxn>
                <a:cxn ang="0">
                  <a:pos x="connsiteX120-241" y="connsiteY120-242"/>
                </a:cxn>
                <a:cxn ang="0">
                  <a:pos x="connsiteX121-243" y="connsiteY121-244"/>
                </a:cxn>
                <a:cxn ang="0">
                  <a:pos x="connsiteX122-245" y="connsiteY122-246"/>
                </a:cxn>
                <a:cxn ang="0">
                  <a:pos x="connsiteX123-247" y="connsiteY123-248"/>
                </a:cxn>
                <a:cxn ang="0">
                  <a:pos x="connsiteX124-249" y="connsiteY124-250"/>
                </a:cxn>
                <a:cxn ang="0">
                  <a:pos x="connsiteX125-251" y="connsiteY125-252"/>
                </a:cxn>
                <a:cxn ang="0">
                  <a:pos x="connsiteX126-253" y="connsiteY126-254"/>
                </a:cxn>
                <a:cxn ang="0">
                  <a:pos x="connsiteX127-255" y="connsiteY127-256"/>
                </a:cxn>
                <a:cxn ang="0">
                  <a:pos x="connsiteX128-257" y="connsiteY128-258"/>
                </a:cxn>
                <a:cxn ang="0">
                  <a:pos x="connsiteX129-259" y="connsiteY129-260"/>
                </a:cxn>
                <a:cxn ang="0">
                  <a:pos x="connsiteX130-261" y="connsiteY130-262"/>
                </a:cxn>
                <a:cxn ang="0">
                  <a:pos x="connsiteX131-263" y="connsiteY131-264"/>
                </a:cxn>
                <a:cxn ang="0">
                  <a:pos x="connsiteX132-265" y="connsiteY132-266"/>
                </a:cxn>
                <a:cxn ang="0">
                  <a:pos x="connsiteX133-267" y="connsiteY133-268"/>
                </a:cxn>
                <a:cxn ang="0">
                  <a:pos x="connsiteX134-269" y="connsiteY134-270"/>
                </a:cxn>
                <a:cxn ang="0">
                  <a:pos x="connsiteX135-271" y="connsiteY135-272"/>
                </a:cxn>
                <a:cxn ang="0">
                  <a:pos x="connsiteX136-273" y="connsiteY136-274"/>
                </a:cxn>
                <a:cxn ang="0">
                  <a:pos x="connsiteX137-275" y="connsiteY137-276"/>
                </a:cxn>
                <a:cxn ang="0">
                  <a:pos x="connsiteX138-277" y="connsiteY138-278"/>
                </a:cxn>
                <a:cxn ang="0">
                  <a:pos x="connsiteX139-279" y="connsiteY139-280"/>
                </a:cxn>
                <a:cxn ang="0">
                  <a:pos x="connsiteX140-281" y="connsiteY140-282"/>
                </a:cxn>
                <a:cxn ang="0">
                  <a:pos x="connsiteX141-283" y="connsiteY141-284"/>
                </a:cxn>
                <a:cxn ang="0">
                  <a:pos x="connsiteX142-285" y="connsiteY142-286"/>
                </a:cxn>
                <a:cxn ang="0">
                  <a:pos x="connsiteX143-287" y="connsiteY143-288"/>
                </a:cxn>
                <a:cxn ang="0">
                  <a:pos x="connsiteX144-289" y="connsiteY144-290"/>
                </a:cxn>
                <a:cxn ang="0">
                  <a:pos x="connsiteX145-291" y="connsiteY145-292"/>
                </a:cxn>
                <a:cxn ang="0">
                  <a:pos x="connsiteX146-293" y="connsiteY146-294"/>
                </a:cxn>
                <a:cxn ang="0">
                  <a:pos x="connsiteX147-295" y="connsiteY147-296"/>
                </a:cxn>
                <a:cxn ang="0">
                  <a:pos x="connsiteX148-297" y="connsiteY148-298"/>
                </a:cxn>
                <a:cxn ang="0">
                  <a:pos x="connsiteX149-299" y="connsiteY149-300"/>
                </a:cxn>
                <a:cxn ang="0">
                  <a:pos x="connsiteX150-301" y="connsiteY150-302"/>
                </a:cxn>
                <a:cxn ang="0">
                  <a:pos x="connsiteX151-303" y="connsiteY151-304"/>
                </a:cxn>
                <a:cxn ang="0">
                  <a:pos x="connsiteX152-305" y="connsiteY152-306"/>
                </a:cxn>
                <a:cxn ang="0">
                  <a:pos x="connsiteX153-307" y="connsiteY153-308"/>
                </a:cxn>
                <a:cxn ang="0">
                  <a:pos x="connsiteX154-309" y="connsiteY154-310"/>
                </a:cxn>
                <a:cxn ang="0">
                  <a:pos x="connsiteX155-311" y="connsiteY155-312"/>
                </a:cxn>
                <a:cxn ang="0">
                  <a:pos x="connsiteX156-313" y="connsiteY156-314"/>
                </a:cxn>
                <a:cxn ang="0">
                  <a:pos x="connsiteX157-315" y="connsiteY157-316"/>
                </a:cxn>
                <a:cxn ang="0">
                  <a:pos x="connsiteX158-317" y="connsiteY158-318"/>
                </a:cxn>
                <a:cxn ang="0">
                  <a:pos x="connsiteX159-319" y="connsiteY159-320"/>
                </a:cxn>
                <a:cxn ang="0">
                  <a:pos x="connsiteX160-321" y="connsiteY160-322"/>
                </a:cxn>
                <a:cxn ang="0">
                  <a:pos x="connsiteX161-323" y="connsiteY161-324"/>
                </a:cxn>
                <a:cxn ang="0">
                  <a:pos x="connsiteX162-325" y="connsiteY162-326"/>
                </a:cxn>
                <a:cxn ang="0">
                  <a:pos x="connsiteX163-327" y="connsiteY163-328"/>
                </a:cxn>
                <a:cxn ang="0">
                  <a:pos x="connsiteX164-329" y="connsiteY164-330"/>
                </a:cxn>
                <a:cxn ang="0">
                  <a:pos x="connsiteX165-331" y="connsiteY165-332"/>
                </a:cxn>
                <a:cxn ang="0">
                  <a:pos x="connsiteX166-333" y="connsiteY166-334"/>
                </a:cxn>
                <a:cxn ang="0">
                  <a:pos x="connsiteX167-335" y="connsiteY167-336"/>
                </a:cxn>
                <a:cxn ang="0">
                  <a:pos x="connsiteX168-337" y="connsiteY168-338"/>
                </a:cxn>
                <a:cxn ang="0">
                  <a:pos x="connsiteX169-339" y="connsiteY169-340"/>
                </a:cxn>
                <a:cxn ang="0">
                  <a:pos x="connsiteX170-341" y="connsiteY170-342"/>
                </a:cxn>
                <a:cxn ang="0">
                  <a:pos x="connsiteX171-343" y="connsiteY171-344"/>
                </a:cxn>
                <a:cxn ang="0">
                  <a:pos x="connsiteX172-345" y="connsiteY172-346"/>
                </a:cxn>
                <a:cxn ang="0">
                  <a:pos x="connsiteX173-347" y="connsiteY173-348"/>
                </a:cxn>
                <a:cxn ang="0">
                  <a:pos x="connsiteX174-349" y="connsiteY174-350"/>
                </a:cxn>
                <a:cxn ang="0">
                  <a:pos x="connsiteX175-351" y="connsiteY175-352"/>
                </a:cxn>
                <a:cxn ang="0">
                  <a:pos x="connsiteX176-353" y="connsiteY176-354"/>
                </a:cxn>
                <a:cxn ang="0">
                  <a:pos x="connsiteX177-355" y="connsiteY177-356"/>
                </a:cxn>
                <a:cxn ang="0">
                  <a:pos x="connsiteX178-357" y="connsiteY178-358"/>
                </a:cxn>
                <a:cxn ang="0">
                  <a:pos x="connsiteX179-359" y="connsiteY179-360"/>
                </a:cxn>
                <a:cxn ang="0">
                  <a:pos x="connsiteX180-361" y="connsiteY180-362"/>
                </a:cxn>
                <a:cxn ang="0">
                  <a:pos x="connsiteX181-363" y="connsiteY181-364"/>
                </a:cxn>
                <a:cxn ang="0">
                  <a:pos x="connsiteX182-365" y="connsiteY182-366"/>
                </a:cxn>
                <a:cxn ang="0">
                  <a:pos x="connsiteX183-367" y="connsiteY183-368"/>
                </a:cxn>
                <a:cxn ang="0">
                  <a:pos x="connsiteX184-369" y="connsiteY184-370"/>
                </a:cxn>
                <a:cxn ang="0">
                  <a:pos x="connsiteX185-371" y="connsiteY185-372"/>
                </a:cxn>
                <a:cxn ang="0">
                  <a:pos x="connsiteX186-373" y="connsiteY186-374"/>
                </a:cxn>
                <a:cxn ang="0">
                  <a:pos x="connsiteX187-375" y="connsiteY187-376"/>
                </a:cxn>
                <a:cxn ang="0">
                  <a:pos x="connsiteX188-377" y="connsiteY188-378"/>
                </a:cxn>
                <a:cxn ang="0">
                  <a:pos x="connsiteX189-379" y="connsiteY189-380"/>
                </a:cxn>
                <a:cxn ang="0">
                  <a:pos x="connsiteX190-381" y="connsiteY190-382"/>
                </a:cxn>
                <a:cxn ang="0">
                  <a:pos x="connsiteX191-383" y="connsiteY191-384"/>
                </a:cxn>
                <a:cxn ang="0">
                  <a:pos x="connsiteX192-769" y="connsiteY192-770"/>
                </a:cxn>
              </a:cxnLst>
              <a:rect l="l" t="t" r="r" b="b"/>
              <a:pathLst>
                <a:path w="1006475" h="1263650">
                  <a:moveTo>
                    <a:pt x="257175" y="0"/>
                  </a:moveTo>
                  <a:cubicBezTo>
                    <a:pt x="254000" y="0"/>
                    <a:pt x="249620" y="11465"/>
                    <a:pt x="244475" y="15875"/>
                  </a:cubicBezTo>
                  <a:cubicBezTo>
                    <a:pt x="241934" y="18053"/>
                    <a:pt x="236895" y="16327"/>
                    <a:pt x="234950" y="19050"/>
                  </a:cubicBezTo>
                  <a:cubicBezTo>
                    <a:pt x="231059" y="24497"/>
                    <a:pt x="232313" y="32531"/>
                    <a:pt x="228600" y="38100"/>
                  </a:cubicBezTo>
                  <a:cubicBezTo>
                    <a:pt x="226483" y="41275"/>
                    <a:pt x="223957" y="44212"/>
                    <a:pt x="222250" y="47625"/>
                  </a:cubicBezTo>
                  <a:cubicBezTo>
                    <a:pt x="220753" y="50618"/>
                    <a:pt x="220700" y="54224"/>
                    <a:pt x="219075" y="57150"/>
                  </a:cubicBezTo>
                  <a:cubicBezTo>
                    <a:pt x="215369" y="63821"/>
                    <a:pt x="215371" y="65617"/>
                    <a:pt x="206375" y="76200"/>
                  </a:cubicBezTo>
                  <a:cubicBezTo>
                    <a:pt x="197379" y="86783"/>
                    <a:pt x="184598" y="114801"/>
                    <a:pt x="165100" y="120650"/>
                  </a:cubicBezTo>
                  <a:cubicBezTo>
                    <a:pt x="157932" y="122800"/>
                    <a:pt x="178858" y="122767"/>
                    <a:pt x="171450" y="123825"/>
                  </a:cubicBezTo>
                  <a:cubicBezTo>
                    <a:pt x="169333" y="127000"/>
                    <a:pt x="161730" y="108741"/>
                    <a:pt x="158750" y="111125"/>
                  </a:cubicBezTo>
                  <a:cubicBezTo>
                    <a:pt x="143356" y="123440"/>
                    <a:pt x="159327" y="125268"/>
                    <a:pt x="152400" y="146050"/>
                  </a:cubicBezTo>
                  <a:cubicBezTo>
                    <a:pt x="157661" y="214438"/>
                    <a:pt x="157743" y="196437"/>
                    <a:pt x="152400" y="295275"/>
                  </a:cubicBezTo>
                  <a:cubicBezTo>
                    <a:pt x="152219" y="298617"/>
                    <a:pt x="135441" y="302187"/>
                    <a:pt x="133350" y="304800"/>
                  </a:cubicBezTo>
                  <a:cubicBezTo>
                    <a:pt x="127284" y="312383"/>
                    <a:pt x="132292" y="311679"/>
                    <a:pt x="130175" y="314325"/>
                  </a:cubicBezTo>
                  <a:cubicBezTo>
                    <a:pt x="128058" y="316971"/>
                    <a:pt x="123825" y="318558"/>
                    <a:pt x="120650" y="320675"/>
                  </a:cubicBezTo>
                  <a:lnTo>
                    <a:pt x="107950" y="339725"/>
                  </a:lnTo>
                  <a:cubicBezTo>
                    <a:pt x="105833" y="342900"/>
                    <a:pt x="104775" y="347133"/>
                    <a:pt x="101600" y="349250"/>
                  </a:cubicBezTo>
                  <a:lnTo>
                    <a:pt x="92075" y="355600"/>
                  </a:lnTo>
                  <a:cubicBezTo>
                    <a:pt x="86863" y="371237"/>
                    <a:pt x="87842" y="365125"/>
                    <a:pt x="79375" y="371475"/>
                  </a:cubicBezTo>
                  <a:cubicBezTo>
                    <a:pt x="70908" y="377825"/>
                    <a:pt x="47625" y="389996"/>
                    <a:pt x="41275" y="393700"/>
                  </a:cubicBezTo>
                  <a:lnTo>
                    <a:pt x="41275" y="393700"/>
                  </a:lnTo>
                  <a:cubicBezTo>
                    <a:pt x="37571" y="395287"/>
                    <a:pt x="24342" y="400579"/>
                    <a:pt x="19050" y="403225"/>
                  </a:cubicBezTo>
                  <a:cubicBezTo>
                    <a:pt x="13758" y="405871"/>
                    <a:pt x="12700" y="407458"/>
                    <a:pt x="9525" y="409575"/>
                  </a:cubicBezTo>
                  <a:lnTo>
                    <a:pt x="3175" y="428625"/>
                  </a:lnTo>
                  <a:lnTo>
                    <a:pt x="0" y="438150"/>
                  </a:lnTo>
                  <a:cubicBezTo>
                    <a:pt x="1058" y="482600"/>
                    <a:pt x="217" y="527136"/>
                    <a:pt x="3175" y="571500"/>
                  </a:cubicBezTo>
                  <a:cubicBezTo>
                    <a:pt x="3590" y="577725"/>
                    <a:pt x="14402" y="585383"/>
                    <a:pt x="19050" y="587375"/>
                  </a:cubicBezTo>
                  <a:cubicBezTo>
                    <a:pt x="23061" y="589094"/>
                    <a:pt x="27554" y="589351"/>
                    <a:pt x="31750" y="590550"/>
                  </a:cubicBezTo>
                  <a:cubicBezTo>
                    <a:pt x="50469" y="595898"/>
                    <a:pt x="35152" y="594648"/>
                    <a:pt x="66675" y="596900"/>
                  </a:cubicBezTo>
                  <a:cubicBezTo>
                    <a:pt x="87814" y="598410"/>
                    <a:pt x="109008" y="599017"/>
                    <a:pt x="130175" y="600075"/>
                  </a:cubicBezTo>
                  <a:cubicBezTo>
                    <a:pt x="137922" y="602657"/>
                    <a:pt x="143070" y="603445"/>
                    <a:pt x="149225" y="609600"/>
                  </a:cubicBezTo>
                  <a:cubicBezTo>
                    <a:pt x="151923" y="612298"/>
                    <a:pt x="153458" y="615950"/>
                    <a:pt x="155575" y="619125"/>
                  </a:cubicBezTo>
                  <a:cubicBezTo>
                    <a:pt x="148569" y="654157"/>
                    <a:pt x="152638" y="640636"/>
                    <a:pt x="146050" y="660400"/>
                  </a:cubicBezTo>
                  <a:cubicBezTo>
                    <a:pt x="147108" y="666750"/>
                    <a:pt x="146749" y="673508"/>
                    <a:pt x="149225" y="679450"/>
                  </a:cubicBezTo>
                  <a:cubicBezTo>
                    <a:pt x="152160" y="686495"/>
                    <a:pt x="159512" y="691260"/>
                    <a:pt x="161925" y="698500"/>
                  </a:cubicBezTo>
                  <a:cubicBezTo>
                    <a:pt x="162983" y="701675"/>
                    <a:pt x="162733" y="705658"/>
                    <a:pt x="165100" y="708025"/>
                  </a:cubicBezTo>
                  <a:cubicBezTo>
                    <a:pt x="167467" y="710392"/>
                    <a:pt x="171632" y="709703"/>
                    <a:pt x="174625" y="711200"/>
                  </a:cubicBezTo>
                  <a:cubicBezTo>
                    <a:pt x="197727" y="722751"/>
                    <a:pt x="165956" y="714951"/>
                    <a:pt x="206375" y="720725"/>
                  </a:cubicBezTo>
                  <a:cubicBezTo>
                    <a:pt x="209550" y="723900"/>
                    <a:pt x="213719" y="726325"/>
                    <a:pt x="215900" y="730250"/>
                  </a:cubicBezTo>
                  <a:cubicBezTo>
                    <a:pt x="231458" y="758254"/>
                    <a:pt x="212119" y="742546"/>
                    <a:pt x="231775" y="755650"/>
                  </a:cubicBezTo>
                  <a:cubicBezTo>
                    <a:pt x="232833" y="758825"/>
                    <a:pt x="231692" y="764408"/>
                    <a:pt x="234950" y="765175"/>
                  </a:cubicBezTo>
                  <a:cubicBezTo>
                    <a:pt x="251465" y="769061"/>
                    <a:pt x="268877" y="766574"/>
                    <a:pt x="285750" y="768350"/>
                  </a:cubicBezTo>
                  <a:cubicBezTo>
                    <a:pt x="289078" y="768700"/>
                    <a:pt x="291993" y="770869"/>
                    <a:pt x="295275" y="771525"/>
                  </a:cubicBezTo>
                  <a:cubicBezTo>
                    <a:pt x="302613" y="772993"/>
                    <a:pt x="310092" y="773642"/>
                    <a:pt x="317500" y="774700"/>
                  </a:cubicBezTo>
                  <a:cubicBezTo>
                    <a:pt x="325661" y="777420"/>
                    <a:pt x="330954" y="779455"/>
                    <a:pt x="339725" y="781050"/>
                  </a:cubicBezTo>
                  <a:cubicBezTo>
                    <a:pt x="347088" y="782389"/>
                    <a:pt x="354542" y="783167"/>
                    <a:pt x="361950" y="784225"/>
                  </a:cubicBezTo>
                  <a:cubicBezTo>
                    <a:pt x="363008" y="787400"/>
                    <a:pt x="363500" y="790824"/>
                    <a:pt x="365125" y="793750"/>
                  </a:cubicBezTo>
                  <a:cubicBezTo>
                    <a:pt x="368831" y="800421"/>
                    <a:pt x="375412" y="805560"/>
                    <a:pt x="377825" y="812800"/>
                  </a:cubicBezTo>
                  <a:cubicBezTo>
                    <a:pt x="383760" y="830604"/>
                    <a:pt x="380188" y="819078"/>
                    <a:pt x="387350" y="847725"/>
                  </a:cubicBezTo>
                  <a:cubicBezTo>
                    <a:pt x="388408" y="864658"/>
                    <a:pt x="388749" y="881652"/>
                    <a:pt x="390525" y="898525"/>
                  </a:cubicBezTo>
                  <a:cubicBezTo>
                    <a:pt x="390875" y="901853"/>
                    <a:pt x="393700" y="904703"/>
                    <a:pt x="393700" y="908050"/>
                  </a:cubicBezTo>
                  <a:cubicBezTo>
                    <a:pt x="393700" y="920794"/>
                    <a:pt x="391793" y="933469"/>
                    <a:pt x="390525" y="946150"/>
                  </a:cubicBezTo>
                  <a:cubicBezTo>
                    <a:pt x="387961" y="971794"/>
                    <a:pt x="389646" y="964662"/>
                    <a:pt x="384175" y="981075"/>
                  </a:cubicBezTo>
                  <a:cubicBezTo>
                    <a:pt x="383117" y="994833"/>
                    <a:pt x="382445" y="1008627"/>
                    <a:pt x="381000" y="1022350"/>
                  </a:cubicBezTo>
                  <a:cubicBezTo>
                    <a:pt x="380326" y="1028752"/>
                    <a:pt x="381567" y="1036162"/>
                    <a:pt x="377825" y="1041400"/>
                  </a:cubicBezTo>
                  <a:cubicBezTo>
                    <a:pt x="375289" y="1044951"/>
                    <a:pt x="369358" y="1043517"/>
                    <a:pt x="365125" y="1044575"/>
                  </a:cubicBezTo>
                  <a:cubicBezTo>
                    <a:pt x="363008" y="1047750"/>
                    <a:pt x="359402" y="1050336"/>
                    <a:pt x="358775" y="1054100"/>
                  </a:cubicBezTo>
                  <a:cubicBezTo>
                    <a:pt x="356198" y="1069565"/>
                    <a:pt x="376791" y="1065745"/>
                    <a:pt x="384175" y="1066800"/>
                  </a:cubicBezTo>
                  <a:cubicBezTo>
                    <a:pt x="408116" y="1074780"/>
                    <a:pt x="378606" y="1064015"/>
                    <a:pt x="403225" y="1076325"/>
                  </a:cubicBezTo>
                  <a:cubicBezTo>
                    <a:pt x="406218" y="1077822"/>
                    <a:pt x="409575" y="1078442"/>
                    <a:pt x="412750" y="1079500"/>
                  </a:cubicBezTo>
                  <a:cubicBezTo>
                    <a:pt x="443136" y="1109886"/>
                    <a:pt x="404231" y="1073820"/>
                    <a:pt x="431800" y="1092200"/>
                  </a:cubicBezTo>
                  <a:cubicBezTo>
                    <a:pt x="447404" y="1102603"/>
                    <a:pt x="435961" y="1099536"/>
                    <a:pt x="447675" y="1111250"/>
                  </a:cubicBezTo>
                  <a:cubicBezTo>
                    <a:pt x="450373" y="1113948"/>
                    <a:pt x="454025" y="1115483"/>
                    <a:pt x="457200" y="1117600"/>
                  </a:cubicBezTo>
                  <a:cubicBezTo>
                    <a:pt x="461433" y="1123950"/>
                    <a:pt x="468403" y="1129166"/>
                    <a:pt x="469900" y="1136650"/>
                  </a:cubicBezTo>
                  <a:cubicBezTo>
                    <a:pt x="470958" y="1141942"/>
                    <a:pt x="470842" y="1147612"/>
                    <a:pt x="473075" y="1152525"/>
                  </a:cubicBezTo>
                  <a:cubicBezTo>
                    <a:pt x="481128" y="1170241"/>
                    <a:pt x="482807" y="1169596"/>
                    <a:pt x="495300" y="1177925"/>
                  </a:cubicBezTo>
                  <a:cubicBezTo>
                    <a:pt x="497417" y="1181100"/>
                    <a:pt x="500443" y="1183830"/>
                    <a:pt x="501650" y="1187450"/>
                  </a:cubicBezTo>
                  <a:cubicBezTo>
                    <a:pt x="503686" y="1193557"/>
                    <a:pt x="503428" y="1200216"/>
                    <a:pt x="504825" y="1206500"/>
                  </a:cubicBezTo>
                  <a:cubicBezTo>
                    <a:pt x="505551" y="1209767"/>
                    <a:pt x="506942" y="1212850"/>
                    <a:pt x="508000" y="1216025"/>
                  </a:cubicBezTo>
                  <a:cubicBezTo>
                    <a:pt x="545929" y="1210607"/>
                    <a:pt x="517584" y="1216008"/>
                    <a:pt x="539750" y="1209675"/>
                  </a:cubicBezTo>
                  <a:cubicBezTo>
                    <a:pt x="544497" y="1208319"/>
                    <a:pt x="556900" y="1205863"/>
                    <a:pt x="561975" y="1203325"/>
                  </a:cubicBezTo>
                  <a:cubicBezTo>
                    <a:pt x="565388" y="1201618"/>
                    <a:pt x="568325" y="1199092"/>
                    <a:pt x="571500" y="1196975"/>
                  </a:cubicBezTo>
                  <a:cubicBezTo>
                    <a:pt x="588433" y="1171575"/>
                    <a:pt x="566208" y="1202267"/>
                    <a:pt x="587375" y="1181100"/>
                  </a:cubicBezTo>
                  <a:cubicBezTo>
                    <a:pt x="590073" y="1178402"/>
                    <a:pt x="590489" y="1173597"/>
                    <a:pt x="593725" y="1171575"/>
                  </a:cubicBezTo>
                  <a:cubicBezTo>
                    <a:pt x="599401" y="1168027"/>
                    <a:pt x="606425" y="1167342"/>
                    <a:pt x="612775" y="1165225"/>
                  </a:cubicBezTo>
                  <a:lnTo>
                    <a:pt x="631825" y="1158875"/>
                  </a:lnTo>
                  <a:lnTo>
                    <a:pt x="641350" y="1155700"/>
                  </a:lnTo>
                  <a:cubicBezTo>
                    <a:pt x="668867" y="1157817"/>
                    <a:pt x="696775" y="1156964"/>
                    <a:pt x="723900" y="1162050"/>
                  </a:cubicBezTo>
                  <a:cubicBezTo>
                    <a:pt x="751701" y="1167263"/>
                    <a:pt x="733093" y="1176434"/>
                    <a:pt x="752475" y="1177925"/>
                  </a:cubicBezTo>
                  <a:cubicBezTo>
                    <a:pt x="776768" y="1179794"/>
                    <a:pt x="801158" y="1180042"/>
                    <a:pt x="825500" y="1181100"/>
                  </a:cubicBezTo>
                  <a:cubicBezTo>
                    <a:pt x="829733" y="1184275"/>
                    <a:pt x="833606" y="1188000"/>
                    <a:pt x="838200" y="1190625"/>
                  </a:cubicBezTo>
                  <a:cubicBezTo>
                    <a:pt x="841106" y="1192285"/>
                    <a:pt x="844940" y="1191944"/>
                    <a:pt x="847725" y="1193800"/>
                  </a:cubicBezTo>
                  <a:cubicBezTo>
                    <a:pt x="851461" y="1196291"/>
                    <a:pt x="854493" y="1199781"/>
                    <a:pt x="857250" y="1203325"/>
                  </a:cubicBezTo>
                  <a:cubicBezTo>
                    <a:pt x="861935" y="1209349"/>
                    <a:pt x="862710" y="1219962"/>
                    <a:pt x="869950" y="1222375"/>
                  </a:cubicBezTo>
                  <a:cubicBezTo>
                    <a:pt x="873125" y="1223433"/>
                    <a:pt x="876549" y="1223925"/>
                    <a:pt x="879475" y="1225550"/>
                  </a:cubicBezTo>
                  <a:cubicBezTo>
                    <a:pt x="916230" y="1245969"/>
                    <a:pt x="884910" y="1229777"/>
                    <a:pt x="908050" y="1247775"/>
                  </a:cubicBezTo>
                  <a:cubicBezTo>
                    <a:pt x="924426" y="1260512"/>
                    <a:pt x="922254" y="1258860"/>
                    <a:pt x="936625" y="1263650"/>
                  </a:cubicBezTo>
                  <a:cubicBezTo>
                    <a:pt x="944826" y="1239048"/>
                    <a:pt x="945731" y="1240230"/>
                    <a:pt x="936625" y="1196975"/>
                  </a:cubicBezTo>
                  <a:cubicBezTo>
                    <a:pt x="935936" y="1193700"/>
                    <a:pt x="930275" y="1194858"/>
                    <a:pt x="927100" y="1193800"/>
                  </a:cubicBezTo>
                  <a:cubicBezTo>
                    <a:pt x="917037" y="1178706"/>
                    <a:pt x="921957" y="1187895"/>
                    <a:pt x="914400" y="1165225"/>
                  </a:cubicBezTo>
                  <a:cubicBezTo>
                    <a:pt x="913342" y="1162050"/>
                    <a:pt x="913081" y="1158485"/>
                    <a:pt x="911225" y="1155700"/>
                  </a:cubicBezTo>
                  <a:cubicBezTo>
                    <a:pt x="909108" y="1152525"/>
                    <a:pt x="906582" y="1149588"/>
                    <a:pt x="904875" y="1146175"/>
                  </a:cubicBezTo>
                  <a:cubicBezTo>
                    <a:pt x="903378" y="1143182"/>
                    <a:pt x="903791" y="1139263"/>
                    <a:pt x="901700" y="1136650"/>
                  </a:cubicBezTo>
                  <a:cubicBezTo>
                    <a:pt x="899316" y="1133670"/>
                    <a:pt x="895027" y="1132835"/>
                    <a:pt x="892175" y="1130300"/>
                  </a:cubicBezTo>
                  <a:cubicBezTo>
                    <a:pt x="859553" y="1101302"/>
                    <a:pt x="885218" y="1119312"/>
                    <a:pt x="863600" y="1104900"/>
                  </a:cubicBezTo>
                  <a:cubicBezTo>
                    <a:pt x="861483" y="1101725"/>
                    <a:pt x="860122" y="1097888"/>
                    <a:pt x="857250" y="1095375"/>
                  </a:cubicBezTo>
                  <a:cubicBezTo>
                    <a:pt x="851507" y="1090349"/>
                    <a:pt x="838200" y="1082675"/>
                    <a:pt x="838200" y="1082675"/>
                  </a:cubicBezTo>
                  <a:cubicBezTo>
                    <a:pt x="831050" y="1061225"/>
                    <a:pt x="840966" y="1084475"/>
                    <a:pt x="825500" y="1066800"/>
                  </a:cubicBezTo>
                  <a:cubicBezTo>
                    <a:pt x="820474" y="1061057"/>
                    <a:pt x="812800" y="1047750"/>
                    <a:pt x="812800" y="1047750"/>
                  </a:cubicBezTo>
                  <a:lnTo>
                    <a:pt x="831850" y="1035050"/>
                  </a:lnTo>
                  <a:lnTo>
                    <a:pt x="841375" y="1028700"/>
                  </a:lnTo>
                  <a:cubicBezTo>
                    <a:pt x="843492" y="1025525"/>
                    <a:pt x="845027" y="1021873"/>
                    <a:pt x="847725" y="1019175"/>
                  </a:cubicBezTo>
                  <a:cubicBezTo>
                    <a:pt x="850423" y="1016477"/>
                    <a:pt x="854866" y="1015805"/>
                    <a:pt x="857250" y="1012825"/>
                  </a:cubicBezTo>
                  <a:cubicBezTo>
                    <a:pt x="859341" y="1010212"/>
                    <a:pt x="858058" y="1005667"/>
                    <a:pt x="860425" y="1003300"/>
                  </a:cubicBezTo>
                  <a:cubicBezTo>
                    <a:pt x="872735" y="990990"/>
                    <a:pt x="883031" y="989415"/>
                    <a:pt x="898525" y="984250"/>
                  </a:cubicBezTo>
                  <a:cubicBezTo>
                    <a:pt x="901700" y="983192"/>
                    <a:pt x="905265" y="982931"/>
                    <a:pt x="908050" y="981075"/>
                  </a:cubicBezTo>
                  <a:cubicBezTo>
                    <a:pt x="919717" y="973297"/>
                    <a:pt x="917916" y="973553"/>
                    <a:pt x="933450" y="968375"/>
                  </a:cubicBezTo>
                  <a:cubicBezTo>
                    <a:pt x="937590" y="966995"/>
                    <a:pt x="942010" y="966580"/>
                    <a:pt x="946150" y="965200"/>
                  </a:cubicBezTo>
                  <a:cubicBezTo>
                    <a:pt x="951557" y="963398"/>
                    <a:pt x="956618" y="960652"/>
                    <a:pt x="962025" y="958850"/>
                  </a:cubicBezTo>
                  <a:cubicBezTo>
                    <a:pt x="966165" y="957470"/>
                    <a:pt x="970529" y="956874"/>
                    <a:pt x="974725" y="955675"/>
                  </a:cubicBezTo>
                  <a:cubicBezTo>
                    <a:pt x="977943" y="954756"/>
                    <a:pt x="981075" y="953558"/>
                    <a:pt x="984250" y="952500"/>
                  </a:cubicBezTo>
                  <a:cubicBezTo>
                    <a:pt x="987425" y="949325"/>
                    <a:pt x="991018" y="946519"/>
                    <a:pt x="993775" y="942975"/>
                  </a:cubicBezTo>
                  <a:cubicBezTo>
                    <a:pt x="998460" y="936951"/>
                    <a:pt x="1006475" y="923925"/>
                    <a:pt x="1006475" y="923925"/>
                  </a:cubicBezTo>
                  <a:cubicBezTo>
                    <a:pt x="1005417" y="903817"/>
                    <a:pt x="1005123" y="883653"/>
                    <a:pt x="1003300" y="863600"/>
                  </a:cubicBezTo>
                  <a:cubicBezTo>
                    <a:pt x="1002997" y="860267"/>
                    <a:pt x="1001622" y="857068"/>
                    <a:pt x="1000125" y="854075"/>
                  </a:cubicBezTo>
                  <a:cubicBezTo>
                    <a:pt x="998418" y="850662"/>
                    <a:pt x="995892" y="847725"/>
                    <a:pt x="993775" y="844550"/>
                  </a:cubicBezTo>
                  <a:cubicBezTo>
                    <a:pt x="992717" y="840317"/>
                    <a:pt x="991547" y="836110"/>
                    <a:pt x="990600" y="831850"/>
                  </a:cubicBezTo>
                  <a:cubicBezTo>
                    <a:pt x="989429" y="826582"/>
                    <a:pt x="988734" y="821210"/>
                    <a:pt x="987425" y="815975"/>
                  </a:cubicBezTo>
                  <a:cubicBezTo>
                    <a:pt x="986613" y="812728"/>
                    <a:pt x="986106" y="809235"/>
                    <a:pt x="984250" y="806450"/>
                  </a:cubicBezTo>
                  <a:cubicBezTo>
                    <a:pt x="981759" y="802714"/>
                    <a:pt x="977900" y="800100"/>
                    <a:pt x="974725" y="796925"/>
                  </a:cubicBezTo>
                  <a:cubicBezTo>
                    <a:pt x="973667" y="793750"/>
                    <a:pt x="973047" y="790393"/>
                    <a:pt x="971550" y="787400"/>
                  </a:cubicBezTo>
                  <a:cubicBezTo>
                    <a:pt x="962273" y="768847"/>
                    <a:pt x="967345" y="786971"/>
                    <a:pt x="962025" y="768350"/>
                  </a:cubicBezTo>
                  <a:cubicBezTo>
                    <a:pt x="960264" y="762186"/>
                    <a:pt x="959225" y="750328"/>
                    <a:pt x="952500" y="746125"/>
                  </a:cubicBezTo>
                  <a:cubicBezTo>
                    <a:pt x="946824" y="742577"/>
                    <a:pt x="939019" y="743488"/>
                    <a:pt x="933450" y="739775"/>
                  </a:cubicBezTo>
                  <a:lnTo>
                    <a:pt x="914400" y="727075"/>
                  </a:lnTo>
                  <a:lnTo>
                    <a:pt x="904875" y="720725"/>
                  </a:lnTo>
                  <a:cubicBezTo>
                    <a:pt x="903817" y="717550"/>
                    <a:pt x="901700" y="714547"/>
                    <a:pt x="901700" y="711200"/>
                  </a:cubicBezTo>
                  <a:cubicBezTo>
                    <a:pt x="901700" y="688502"/>
                    <a:pt x="905205" y="664106"/>
                    <a:pt x="908050" y="641350"/>
                  </a:cubicBezTo>
                  <a:cubicBezTo>
                    <a:pt x="906992" y="621242"/>
                    <a:pt x="910738" y="600289"/>
                    <a:pt x="904875" y="581025"/>
                  </a:cubicBezTo>
                  <a:cubicBezTo>
                    <a:pt x="902653" y="573724"/>
                    <a:pt x="891221" y="573721"/>
                    <a:pt x="885825" y="568325"/>
                  </a:cubicBezTo>
                  <a:cubicBezTo>
                    <a:pt x="882650" y="565150"/>
                    <a:pt x="879175" y="562249"/>
                    <a:pt x="876300" y="558800"/>
                  </a:cubicBezTo>
                  <a:cubicBezTo>
                    <a:pt x="873857" y="555869"/>
                    <a:pt x="872168" y="552380"/>
                    <a:pt x="869950" y="549275"/>
                  </a:cubicBezTo>
                  <a:cubicBezTo>
                    <a:pt x="866874" y="544969"/>
                    <a:pt x="863600" y="540808"/>
                    <a:pt x="860425" y="536575"/>
                  </a:cubicBezTo>
                  <a:cubicBezTo>
                    <a:pt x="849930" y="505091"/>
                    <a:pt x="862477" y="532863"/>
                    <a:pt x="790575" y="523875"/>
                  </a:cubicBezTo>
                  <a:cubicBezTo>
                    <a:pt x="786789" y="523402"/>
                    <a:pt x="784225" y="519642"/>
                    <a:pt x="781050" y="517525"/>
                  </a:cubicBezTo>
                  <a:cubicBezTo>
                    <a:pt x="766085" y="495077"/>
                    <a:pt x="784866" y="522867"/>
                    <a:pt x="765175" y="495300"/>
                  </a:cubicBezTo>
                  <a:cubicBezTo>
                    <a:pt x="762957" y="492195"/>
                    <a:pt x="761805" y="488159"/>
                    <a:pt x="758825" y="485775"/>
                  </a:cubicBezTo>
                  <a:cubicBezTo>
                    <a:pt x="756212" y="483684"/>
                    <a:pt x="752475" y="483658"/>
                    <a:pt x="749300" y="482600"/>
                  </a:cubicBezTo>
                  <a:cubicBezTo>
                    <a:pt x="745067" y="475192"/>
                    <a:pt x="741838" y="467110"/>
                    <a:pt x="736600" y="460375"/>
                  </a:cubicBezTo>
                  <a:cubicBezTo>
                    <a:pt x="734257" y="457363"/>
                    <a:pt x="730890" y="454103"/>
                    <a:pt x="727075" y="454025"/>
                  </a:cubicBezTo>
                  <a:lnTo>
                    <a:pt x="581025" y="457200"/>
                  </a:lnTo>
                  <a:cubicBezTo>
                    <a:pt x="578908" y="460375"/>
                    <a:pt x="576382" y="463312"/>
                    <a:pt x="574675" y="466725"/>
                  </a:cubicBezTo>
                  <a:cubicBezTo>
                    <a:pt x="573178" y="469718"/>
                    <a:pt x="574493" y="474753"/>
                    <a:pt x="571500" y="476250"/>
                  </a:cubicBezTo>
                  <a:cubicBezTo>
                    <a:pt x="568507" y="477747"/>
                    <a:pt x="565150" y="474133"/>
                    <a:pt x="561975" y="473075"/>
                  </a:cubicBezTo>
                  <a:cubicBezTo>
                    <a:pt x="550600" y="427576"/>
                    <a:pt x="554290" y="447209"/>
                    <a:pt x="561975" y="352425"/>
                  </a:cubicBezTo>
                  <a:cubicBezTo>
                    <a:pt x="562283" y="348622"/>
                    <a:pt x="566618" y="346313"/>
                    <a:pt x="568325" y="342900"/>
                  </a:cubicBezTo>
                  <a:cubicBezTo>
                    <a:pt x="569822" y="339907"/>
                    <a:pt x="570115" y="336422"/>
                    <a:pt x="571500" y="333375"/>
                  </a:cubicBezTo>
                  <a:cubicBezTo>
                    <a:pt x="575417" y="324757"/>
                    <a:pt x="578949" y="315851"/>
                    <a:pt x="584200" y="307975"/>
                  </a:cubicBezTo>
                  <a:cubicBezTo>
                    <a:pt x="595571" y="290919"/>
                    <a:pt x="595884" y="294069"/>
                    <a:pt x="600075" y="279400"/>
                  </a:cubicBezTo>
                  <a:cubicBezTo>
                    <a:pt x="601274" y="275204"/>
                    <a:pt x="605671" y="270331"/>
                    <a:pt x="603250" y="266700"/>
                  </a:cubicBezTo>
                  <a:cubicBezTo>
                    <a:pt x="601394" y="263915"/>
                    <a:pt x="596900" y="268817"/>
                    <a:pt x="593725" y="269875"/>
                  </a:cubicBezTo>
                  <a:cubicBezTo>
                    <a:pt x="591608" y="273050"/>
                    <a:pt x="590073" y="276702"/>
                    <a:pt x="587375" y="279400"/>
                  </a:cubicBezTo>
                  <a:cubicBezTo>
                    <a:pt x="574675" y="292100"/>
                    <a:pt x="579967" y="278342"/>
                    <a:pt x="571500" y="295275"/>
                  </a:cubicBezTo>
                  <a:cubicBezTo>
                    <a:pt x="567665" y="302944"/>
                    <a:pt x="569558" y="308259"/>
                    <a:pt x="561975" y="314325"/>
                  </a:cubicBezTo>
                  <a:cubicBezTo>
                    <a:pt x="559362" y="316416"/>
                    <a:pt x="555526" y="316182"/>
                    <a:pt x="552450" y="317500"/>
                  </a:cubicBezTo>
                  <a:cubicBezTo>
                    <a:pt x="548100" y="319364"/>
                    <a:pt x="544100" y="321986"/>
                    <a:pt x="539750" y="323850"/>
                  </a:cubicBezTo>
                  <a:cubicBezTo>
                    <a:pt x="536674" y="325168"/>
                    <a:pt x="533218" y="325528"/>
                    <a:pt x="530225" y="327025"/>
                  </a:cubicBezTo>
                  <a:cubicBezTo>
                    <a:pt x="526812" y="328732"/>
                    <a:pt x="524187" y="331825"/>
                    <a:pt x="520700" y="333375"/>
                  </a:cubicBezTo>
                  <a:cubicBezTo>
                    <a:pt x="514965" y="335924"/>
                    <a:pt x="496765" y="341479"/>
                    <a:pt x="488950" y="342900"/>
                  </a:cubicBezTo>
                  <a:cubicBezTo>
                    <a:pt x="481587" y="344239"/>
                    <a:pt x="474133" y="345017"/>
                    <a:pt x="466725" y="346075"/>
                  </a:cubicBezTo>
                  <a:cubicBezTo>
                    <a:pt x="463550" y="347133"/>
                    <a:pt x="460517" y="348808"/>
                    <a:pt x="457200" y="349250"/>
                  </a:cubicBezTo>
                  <a:cubicBezTo>
                    <a:pt x="405406" y="356156"/>
                    <a:pt x="433910" y="347488"/>
                    <a:pt x="409575" y="355600"/>
                  </a:cubicBezTo>
                  <a:lnTo>
                    <a:pt x="244475" y="349250"/>
                  </a:lnTo>
                  <a:cubicBezTo>
                    <a:pt x="220662" y="343429"/>
                    <a:pt x="264583" y="328612"/>
                    <a:pt x="266700" y="320675"/>
                  </a:cubicBezTo>
                  <a:cubicBezTo>
                    <a:pt x="268817" y="312738"/>
                    <a:pt x="225425" y="309033"/>
                    <a:pt x="231775" y="304800"/>
                  </a:cubicBezTo>
                  <a:cubicBezTo>
                    <a:pt x="234950" y="301625"/>
                    <a:pt x="237851" y="298150"/>
                    <a:pt x="241300" y="295275"/>
                  </a:cubicBezTo>
                  <a:cubicBezTo>
                    <a:pt x="244231" y="292832"/>
                    <a:pt x="248441" y="291905"/>
                    <a:pt x="250825" y="288925"/>
                  </a:cubicBezTo>
                  <a:cubicBezTo>
                    <a:pt x="252726" y="286549"/>
                    <a:pt x="256648" y="267929"/>
                    <a:pt x="257175" y="266700"/>
                  </a:cubicBezTo>
                  <a:cubicBezTo>
                    <a:pt x="258678" y="263193"/>
                    <a:pt x="261818" y="260588"/>
                    <a:pt x="263525" y="257175"/>
                  </a:cubicBezTo>
                  <a:cubicBezTo>
                    <a:pt x="265022" y="254182"/>
                    <a:pt x="265642" y="250825"/>
                    <a:pt x="266700" y="247650"/>
                  </a:cubicBezTo>
                  <a:cubicBezTo>
                    <a:pt x="267758" y="233892"/>
                    <a:pt x="264621" y="219135"/>
                    <a:pt x="269875" y="206375"/>
                  </a:cubicBezTo>
                  <a:cubicBezTo>
                    <a:pt x="272781" y="199318"/>
                    <a:pt x="282575" y="197908"/>
                    <a:pt x="288925" y="193675"/>
                  </a:cubicBezTo>
                  <a:cubicBezTo>
                    <a:pt x="331210" y="165485"/>
                    <a:pt x="268540" y="206058"/>
                    <a:pt x="307975" y="184150"/>
                  </a:cubicBezTo>
                  <a:cubicBezTo>
                    <a:pt x="314646" y="180444"/>
                    <a:pt x="327025" y="171450"/>
                    <a:pt x="327025" y="171450"/>
                  </a:cubicBezTo>
                  <a:cubicBezTo>
                    <a:pt x="318220" y="145036"/>
                    <a:pt x="331620" y="187128"/>
                    <a:pt x="320675" y="139700"/>
                  </a:cubicBezTo>
                  <a:cubicBezTo>
                    <a:pt x="319170" y="133178"/>
                    <a:pt x="316442" y="127000"/>
                    <a:pt x="314325" y="120650"/>
                  </a:cubicBezTo>
                  <a:cubicBezTo>
                    <a:pt x="313267" y="117475"/>
                    <a:pt x="314325" y="112183"/>
                    <a:pt x="311150" y="111125"/>
                  </a:cubicBezTo>
                  <a:lnTo>
                    <a:pt x="301625" y="107950"/>
                  </a:lnTo>
                  <a:cubicBezTo>
                    <a:pt x="299508" y="104775"/>
                    <a:pt x="296982" y="101838"/>
                    <a:pt x="295275" y="98425"/>
                  </a:cubicBezTo>
                  <a:cubicBezTo>
                    <a:pt x="293778" y="95432"/>
                    <a:pt x="294191" y="91513"/>
                    <a:pt x="292100" y="88900"/>
                  </a:cubicBezTo>
                  <a:cubicBezTo>
                    <a:pt x="289716" y="85920"/>
                    <a:pt x="285750" y="84667"/>
                    <a:pt x="282575" y="82550"/>
                  </a:cubicBezTo>
                  <a:cubicBezTo>
                    <a:pt x="266614" y="34667"/>
                    <a:pt x="288144" y="93689"/>
                    <a:pt x="263525" y="44450"/>
                  </a:cubicBezTo>
                  <a:cubicBezTo>
                    <a:pt x="261408" y="40217"/>
                    <a:pt x="252583" y="32898"/>
                    <a:pt x="257175" y="31750"/>
                  </a:cubicBezTo>
                  <a:cubicBezTo>
                    <a:pt x="271586" y="28147"/>
                    <a:pt x="286808" y="33867"/>
                    <a:pt x="301625" y="34925"/>
                  </a:cubicBezTo>
                  <a:cubicBezTo>
                    <a:pt x="304800" y="35983"/>
                    <a:pt x="308157" y="36603"/>
                    <a:pt x="311150" y="38100"/>
                  </a:cubicBezTo>
                  <a:cubicBezTo>
                    <a:pt x="314563" y="39807"/>
                    <a:pt x="323373" y="41752"/>
                    <a:pt x="320675" y="44450"/>
                  </a:cubicBezTo>
                  <a:cubicBezTo>
                    <a:pt x="317589" y="47536"/>
                    <a:pt x="312208" y="42333"/>
                    <a:pt x="307975" y="41275"/>
                  </a:cubicBezTo>
                  <a:cubicBezTo>
                    <a:pt x="304800" y="39158"/>
                    <a:pt x="301957" y="36428"/>
                    <a:pt x="298450" y="34925"/>
                  </a:cubicBezTo>
                  <a:cubicBezTo>
                    <a:pt x="294439" y="33206"/>
                    <a:pt x="288836" y="34836"/>
                    <a:pt x="285750" y="31750"/>
                  </a:cubicBezTo>
                  <a:cubicBezTo>
                    <a:pt x="281720" y="27720"/>
                    <a:pt x="282168" y="20857"/>
                    <a:pt x="279400" y="15875"/>
                  </a:cubicBezTo>
                  <a:cubicBezTo>
                    <a:pt x="276830" y="11249"/>
                    <a:pt x="273050" y="7408"/>
                    <a:pt x="269875" y="3175"/>
                  </a:cubicBezTo>
                  <a:cubicBezTo>
                    <a:pt x="268817" y="3528"/>
                    <a:pt x="247650" y="7056"/>
                    <a:pt x="263525" y="15875"/>
                  </a:cubicBezTo>
                  <a:cubicBezTo>
                    <a:pt x="311288" y="42410"/>
                    <a:pt x="260350" y="0"/>
                    <a:pt x="257175" y="0"/>
                  </a:cubicBezTo>
                  <a:close/>
                </a:path>
              </a:pathLst>
            </a:custGeom>
            <a:solidFill>
              <a:srgbClr val="CE0224"/>
            </a:solidFill>
            <a:ln>
              <a:solidFill>
                <a:srgbClr val="CE02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49" name="任意多边形: 形状 48"/>
          <p:cNvSpPr/>
          <p:nvPr/>
        </p:nvSpPr>
        <p:spPr>
          <a:xfrm>
            <a:off x="3000375" y="2509838"/>
            <a:ext cx="1304925" cy="564356"/>
          </a:xfrm>
          <a:custGeom>
            <a:avLst/>
            <a:gdLst>
              <a:gd name="connsiteX0" fmla="*/ 422418 w 1743218"/>
              <a:gd name="connsiteY0" fmla="*/ 0 h 730250"/>
              <a:gd name="connsiteX1" fmla="*/ 320818 w 1743218"/>
              <a:gd name="connsiteY1" fmla="*/ 6350 h 730250"/>
              <a:gd name="connsiteX2" fmla="*/ 292243 w 1743218"/>
              <a:gd name="connsiteY2" fmla="*/ 15875 h 730250"/>
              <a:gd name="connsiteX3" fmla="*/ 282718 w 1743218"/>
              <a:gd name="connsiteY3" fmla="*/ 19050 h 730250"/>
              <a:gd name="connsiteX4" fmla="*/ 273193 w 1743218"/>
              <a:gd name="connsiteY4" fmla="*/ 25400 h 730250"/>
              <a:gd name="connsiteX5" fmla="*/ 263668 w 1743218"/>
              <a:gd name="connsiteY5" fmla="*/ 28575 h 730250"/>
              <a:gd name="connsiteX6" fmla="*/ 244618 w 1743218"/>
              <a:gd name="connsiteY6" fmla="*/ 41275 h 730250"/>
              <a:gd name="connsiteX7" fmla="*/ 235093 w 1743218"/>
              <a:gd name="connsiteY7" fmla="*/ 47625 h 730250"/>
              <a:gd name="connsiteX8" fmla="*/ 225568 w 1743218"/>
              <a:gd name="connsiteY8" fmla="*/ 50800 h 730250"/>
              <a:gd name="connsiteX9" fmla="*/ 222393 w 1743218"/>
              <a:gd name="connsiteY9" fmla="*/ 60325 h 730250"/>
              <a:gd name="connsiteX10" fmla="*/ 174768 w 1743218"/>
              <a:gd name="connsiteY10" fmla="*/ 69850 h 730250"/>
              <a:gd name="connsiteX11" fmla="*/ 155718 w 1743218"/>
              <a:gd name="connsiteY11" fmla="*/ 76200 h 730250"/>
              <a:gd name="connsiteX12" fmla="*/ 127143 w 1743218"/>
              <a:gd name="connsiteY12" fmla="*/ 88900 h 730250"/>
              <a:gd name="connsiteX13" fmla="*/ 117618 w 1743218"/>
              <a:gd name="connsiteY13" fmla="*/ 92075 h 730250"/>
              <a:gd name="connsiteX14" fmla="*/ 108093 w 1743218"/>
              <a:gd name="connsiteY14" fmla="*/ 95250 h 730250"/>
              <a:gd name="connsiteX15" fmla="*/ 143 w 1743218"/>
              <a:gd name="connsiteY15" fmla="*/ 98425 h 730250"/>
              <a:gd name="connsiteX16" fmla="*/ 9668 w 1743218"/>
              <a:gd name="connsiteY16" fmla="*/ 152400 h 730250"/>
              <a:gd name="connsiteX17" fmla="*/ 19193 w 1743218"/>
              <a:gd name="connsiteY17" fmla="*/ 158750 h 730250"/>
              <a:gd name="connsiteX18" fmla="*/ 22368 w 1743218"/>
              <a:gd name="connsiteY18" fmla="*/ 231775 h 730250"/>
              <a:gd name="connsiteX19" fmla="*/ 28718 w 1743218"/>
              <a:gd name="connsiteY19" fmla="*/ 250825 h 730250"/>
              <a:gd name="connsiteX20" fmla="*/ 47768 w 1743218"/>
              <a:gd name="connsiteY20" fmla="*/ 263525 h 730250"/>
              <a:gd name="connsiteX21" fmla="*/ 57293 w 1743218"/>
              <a:gd name="connsiteY21" fmla="*/ 269875 h 730250"/>
              <a:gd name="connsiteX22" fmla="*/ 76343 w 1743218"/>
              <a:gd name="connsiteY22" fmla="*/ 279400 h 730250"/>
              <a:gd name="connsiteX23" fmla="*/ 82693 w 1743218"/>
              <a:gd name="connsiteY23" fmla="*/ 288925 h 730250"/>
              <a:gd name="connsiteX24" fmla="*/ 98568 w 1743218"/>
              <a:gd name="connsiteY24" fmla="*/ 307975 h 730250"/>
              <a:gd name="connsiteX25" fmla="*/ 114443 w 1743218"/>
              <a:gd name="connsiteY25" fmla="*/ 333375 h 730250"/>
              <a:gd name="connsiteX26" fmla="*/ 120793 w 1743218"/>
              <a:gd name="connsiteY26" fmla="*/ 355600 h 730250"/>
              <a:gd name="connsiteX27" fmla="*/ 127143 w 1743218"/>
              <a:gd name="connsiteY27" fmla="*/ 365125 h 730250"/>
              <a:gd name="connsiteX28" fmla="*/ 133493 w 1743218"/>
              <a:gd name="connsiteY28" fmla="*/ 384175 h 730250"/>
              <a:gd name="connsiteX29" fmla="*/ 143018 w 1743218"/>
              <a:gd name="connsiteY29" fmla="*/ 387350 h 730250"/>
              <a:gd name="connsiteX30" fmla="*/ 162068 w 1743218"/>
              <a:gd name="connsiteY30" fmla="*/ 396875 h 730250"/>
              <a:gd name="connsiteX31" fmla="*/ 196993 w 1743218"/>
              <a:gd name="connsiteY31" fmla="*/ 400050 h 730250"/>
              <a:gd name="connsiteX32" fmla="*/ 206518 w 1743218"/>
              <a:gd name="connsiteY32" fmla="*/ 403225 h 730250"/>
              <a:gd name="connsiteX33" fmla="*/ 212868 w 1743218"/>
              <a:gd name="connsiteY33" fmla="*/ 438150 h 730250"/>
              <a:gd name="connsiteX34" fmla="*/ 219218 w 1743218"/>
              <a:gd name="connsiteY34" fmla="*/ 447675 h 730250"/>
              <a:gd name="connsiteX35" fmla="*/ 231918 w 1743218"/>
              <a:gd name="connsiteY35" fmla="*/ 450850 h 730250"/>
              <a:gd name="connsiteX36" fmla="*/ 241443 w 1743218"/>
              <a:gd name="connsiteY36" fmla="*/ 454025 h 730250"/>
              <a:gd name="connsiteX37" fmla="*/ 260493 w 1743218"/>
              <a:gd name="connsiteY37" fmla="*/ 457200 h 730250"/>
              <a:gd name="connsiteX38" fmla="*/ 273193 w 1743218"/>
              <a:gd name="connsiteY38" fmla="*/ 460375 h 730250"/>
              <a:gd name="connsiteX39" fmla="*/ 276368 w 1743218"/>
              <a:gd name="connsiteY39" fmla="*/ 479425 h 730250"/>
              <a:gd name="connsiteX40" fmla="*/ 406543 w 1743218"/>
              <a:gd name="connsiteY40" fmla="*/ 492125 h 730250"/>
              <a:gd name="connsiteX41" fmla="*/ 416068 w 1743218"/>
              <a:gd name="connsiteY41" fmla="*/ 495300 h 730250"/>
              <a:gd name="connsiteX42" fmla="*/ 428768 w 1743218"/>
              <a:gd name="connsiteY42" fmla="*/ 482600 h 730250"/>
              <a:gd name="connsiteX43" fmla="*/ 435118 w 1743218"/>
              <a:gd name="connsiteY43" fmla="*/ 473075 h 730250"/>
              <a:gd name="connsiteX44" fmla="*/ 438293 w 1743218"/>
              <a:gd name="connsiteY44" fmla="*/ 450850 h 730250"/>
              <a:gd name="connsiteX45" fmla="*/ 466868 w 1743218"/>
              <a:gd name="connsiteY45" fmla="*/ 434975 h 730250"/>
              <a:gd name="connsiteX46" fmla="*/ 501793 w 1743218"/>
              <a:gd name="connsiteY46" fmla="*/ 438150 h 730250"/>
              <a:gd name="connsiteX47" fmla="*/ 504968 w 1743218"/>
              <a:gd name="connsiteY47" fmla="*/ 447675 h 730250"/>
              <a:gd name="connsiteX48" fmla="*/ 536718 w 1743218"/>
              <a:gd name="connsiteY48" fmla="*/ 479425 h 730250"/>
              <a:gd name="connsiteX49" fmla="*/ 597043 w 1743218"/>
              <a:gd name="connsiteY49" fmla="*/ 482600 h 730250"/>
              <a:gd name="connsiteX50" fmla="*/ 619268 w 1743218"/>
              <a:gd name="connsiteY50" fmla="*/ 498475 h 730250"/>
              <a:gd name="connsiteX51" fmla="*/ 622443 w 1743218"/>
              <a:gd name="connsiteY51" fmla="*/ 533400 h 730250"/>
              <a:gd name="connsiteX52" fmla="*/ 631968 w 1743218"/>
              <a:gd name="connsiteY52" fmla="*/ 552450 h 730250"/>
              <a:gd name="connsiteX53" fmla="*/ 644668 w 1743218"/>
              <a:gd name="connsiteY53" fmla="*/ 571500 h 730250"/>
              <a:gd name="connsiteX54" fmla="*/ 647843 w 1743218"/>
              <a:gd name="connsiteY54" fmla="*/ 581025 h 730250"/>
              <a:gd name="connsiteX55" fmla="*/ 657368 w 1743218"/>
              <a:gd name="connsiteY55" fmla="*/ 587375 h 730250"/>
              <a:gd name="connsiteX56" fmla="*/ 670068 w 1743218"/>
              <a:gd name="connsiteY56" fmla="*/ 609600 h 730250"/>
              <a:gd name="connsiteX57" fmla="*/ 673243 w 1743218"/>
              <a:gd name="connsiteY57" fmla="*/ 622300 h 730250"/>
              <a:gd name="connsiteX58" fmla="*/ 724043 w 1743218"/>
              <a:gd name="connsiteY58" fmla="*/ 635000 h 730250"/>
              <a:gd name="connsiteX59" fmla="*/ 736743 w 1743218"/>
              <a:gd name="connsiteY59" fmla="*/ 650875 h 730250"/>
              <a:gd name="connsiteX60" fmla="*/ 746268 w 1743218"/>
              <a:gd name="connsiteY60" fmla="*/ 654050 h 730250"/>
              <a:gd name="connsiteX61" fmla="*/ 755793 w 1743218"/>
              <a:gd name="connsiteY61" fmla="*/ 660400 h 730250"/>
              <a:gd name="connsiteX62" fmla="*/ 762143 w 1743218"/>
              <a:gd name="connsiteY62" fmla="*/ 669925 h 730250"/>
              <a:gd name="connsiteX63" fmla="*/ 765318 w 1743218"/>
              <a:gd name="connsiteY63" fmla="*/ 682625 h 730250"/>
              <a:gd name="connsiteX64" fmla="*/ 781193 w 1743218"/>
              <a:gd name="connsiteY64" fmla="*/ 698500 h 730250"/>
              <a:gd name="connsiteX65" fmla="*/ 803418 w 1743218"/>
              <a:gd name="connsiteY65" fmla="*/ 701675 h 730250"/>
              <a:gd name="connsiteX66" fmla="*/ 860568 w 1743218"/>
              <a:gd name="connsiteY66" fmla="*/ 698500 h 730250"/>
              <a:gd name="connsiteX67" fmla="*/ 866918 w 1743218"/>
              <a:gd name="connsiteY67" fmla="*/ 679450 h 730250"/>
              <a:gd name="connsiteX68" fmla="*/ 876443 w 1743218"/>
              <a:gd name="connsiteY68" fmla="*/ 660400 h 730250"/>
              <a:gd name="connsiteX69" fmla="*/ 885968 w 1743218"/>
              <a:gd name="connsiteY69" fmla="*/ 657225 h 730250"/>
              <a:gd name="connsiteX70" fmla="*/ 993918 w 1743218"/>
              <a:gd name="connsiteY70" fmla="*/ 657225 h 730250"/>
              <a:gd name="connsiteX71" fmla="*/ 1022493 w 1743218"/>
              <a:gd name="connsiteY71" fmla="*/ 650875 h 730250"/>
              <a:gd name="connsiteX72" fmla="*/ 1044718 w 1743218"/>
              <a:gd name="connsiteY72" fmla="*/ 647700 h 730250"/>
              <a:gd name="connsiteX73" fmla="*/ 1127268 w 1743218"/>
              <a:gd name="connsiteY73" fmla="*/ 644525 h 730250"/>
              <a:gd name="connsiteX74" fmla="*/ 1146318 w 1743218"/>
              <a:gd name="connsiteY74" fmla="*/ 635000 h 730250"/>
              <a:gd name="connsiteX75" fmla="*/ 1155843 w 1743218"/>
              <a:gd name="connsiteY75" fmla="*/ 631825 h 730250"/>
              <a:gd name="connsiteX76" fmla="*/ 1174893 w 1743218"/>
              <a:gd name="connsiteY76" fmla="*/ 619125 h 730250"/>
              <a:gd name="connsiteX77" fmla="*/ 1178068 w 1743218"/>
              <a:gd name="connsiteY77" fmla="*/ 609600 h 730250"/>
              <a:gd name="connsiteX78" fmla="*/ 1206643 w 1743218"/>
              <a:gd name="connsiteY78" fmla="*/ 593725 h 730250"/>
              <a:gd name="connsiteX79" fmla="*/ 1238393 w 1743218"/>
              <a:gd name="connsiteY79" fmla="*/ 590550 h 730250"/>
              <a:gd name="connsiteX80" fmla="*/ 1251093 w 1743218"/>
              <a:gd name="connsiteY80" fmla="*/ 587375 h 730250"/>
              <a:gd name="connsiteX81" fmla="*/ 1286018 w 1743218"/>
              <a:gd name="connsiteY81" fmla="*/ 584200 h 730250"/>
              <a:gd name="connsiteX82" fmla="*/ 1305068 w 1743218"/>
              <a:gd name="connsiteY82" fmla="*/ 577850 h 730250"/>
              <a:gd name="connsiteX83" fmla="*/ 1314593 w 1743218"/>
              <a:gd name="connsiteY83" fmla="*/ 574675 h 730250"/>
              <a:gd name="connsiteX84" fmla="*/ 1346343 w 1743218"/>
              <a:gd name="connsiteY84" fmla="*/ 581025 h 730250"/>
              <a:gd name="connsiteX85" fmla="*/ 1355868 w 1743218"/>
              <a:gd name="connsiteY85" fmla="*/ 584200 h 730250"/>
              <a:gd name="connsiteX86" fmla="*/ 1365393 w 1743218"/>
              <a:gd name="connsiteY86" fmla="*/ 590550 h 730250"/>
              <a:gd name="connsiteX87" fmla="*/ 1384443 w 1743218"/>
              <a:gd name="connsiteY87" fmla="*/ 593725 h 730250"/>
              <a:gd name="connsiteX88" fmla="*/ 1393968 w 1743218"/>
              <a:gd name="connsiteY88" fmla="*/ 600075 h 730250"/>
              <a:gd name="connsiteX89" fmla="*/ 1409843 w 1743218"/>
              <a:gd name="connsiteY89" fmla="*/ 615950 h 730250"/>
              <a:gd name="connsiteX90" fmla="*/ 1413018 w 1743218"/>
              <a:gd name="connsiteY90" fmla="*/ 625475 h 730250"/>
              <a:gd name="connsiteX91" fmla="*/ 1444768 w 1743218"/>
              <a:gd name="connsiteY91" fmla="*/ 625475 h 730250"/>
              <a:gd name="connsiteX92" fmla="*/ 1511443 w 1743218"/>
              <a:gd name="connsiteY92" fmla="*/ 622300 h 730250"/>
              <a:gd name="connsiteX93" fmla="*/ 1527318 w 1743218"/>
              <a:gd name="connsiteY93" fmla="*/ 638175 h 730250"/>
              <a:gd name="connsiteX94" fmla="*/ 1530493 w 1743218"/>
              <a:gd name="connsiteY94" fmla="*/ 647700 h 730250"/>
              <a:gd name="connsiteX95" fmla="*/ 1533668 w 1743218"/>
              <a:gd name="connsiteY95" fmla="*/ 660400 h 730250"/>
              <a:gd name="connsiteX96" fmla="*/ 1587643 w 1743218"/>
              <a:gd name="connsiteY96" fmla="*/ 663575 h 730250"/>
              <a:gd name="connsiteX97" fmla="*/ 1597168 w 1743218"/>
              <a:gd name="connsiteY97" fmla="*/ 666750 h 730250"/>
              <a:gd name="connsiteX98" fmla="*/ 1613043 w 1743218"/>
              <a:gd name="connsiteY98" fmla="*/ 682625 h 730250"/>
              <a:gd name="connsiteX99" fmla="*/ 1644793 w 1743218"/>
              <a:gd name="connsiteY99" fmla="*/ 688975 h 730250"/>
              <a:gd name="connsiteX100" fmla="*/ 1654318 w 1743218"/>
              <a:gd name="connsiteY100" fmla="*/ 692150 h 730250"/>
              <a:gd name="connsiteX101" fmla="*/ 1692418 w 1743218"/>
              <a:gd name="connsiteY101" fmla="*/ 701675 h 730250"/>
              <a:gd name="connsiteX102" fmla="*/ 1701943 w 1743218"/>
              <a:gd name="connsiteY102" fmla="*/ 708025 h 730250"/>
              <a:gd name="connsiteX103" fmla="*/ 1711468 w 1743218"/>
              <a:gd name="connsiteY103" fmla="*/ 711200 h 730250"/>
              <a:gd name="connsiteX104" fmla="*/ 1730518 w 1743218"/>
              <a:gd name="connsiteY104" fmla="*/ 723900 h 730250"/>
              <a:gd name="connsiteX105" fmla="*/ 1743218 w 1743218"/>
              <a:gd name="connsiteY105" fmla="*/ 730250 h 730250"/>
              <a:gd name="connsiteX106" fmla="*/ 1740043 w 1743218"/>
              <a:gd name="connsiteY106" fmla="*/ 720725 h 730250"/>
              <a:gd name="connsiteX107" fmla="*/ 1736868 w 1743218"/>
              <a:gd name="connsiteY107" fmla="*/ 708025 h 730250"/>
              <a:gd name="connsiteX108" fmla="*/ 1724168 w 1743218"/>
              <a:gd name="connsiteY108" fmla="*/ 688975 h 730250"/>
              <a:gd name="connsiteX109" fmla="*/ 1720993 w 1743218"/>
              <a:gd name="connsiteY109" fmla="*/ 679450 h 730250"/>
              <a:gd name="connsiteX110" fmla="*/ 1708293 w 1743218"/>
              <a:gd name="connsiteY110" fmla="*/ 660400 h 730250"/>
              <a:gd name="connsiteX111" fmla="*/ 1701943 w 1743218"/>
              <a:gd name="connsiteY111" fmla="*/ 631825 h 730250"/>
              <a:gd name="connsiteX112" fmla="*/ 1695593 w 1743218"/>
              <a:gd name="connsiteY112" fmla="*/ 622300 h 730250"/>
              <a:gd name="connsiteX113" fmla="*/ 1692418 w 1743218"/>
              <a:gd name="connsiteY113" fmla="*/ 612775 h 730250"/>
              <a:gd name="connsiteX114" fmla="*/ 1682893 w 1743218"/>
              <a:gd name="connsiteY114" fmla="*/ 609600 h 730250"/>
              <a:gd name="connsiteX115" fmla="*/ 1663843 w 1743218"/>
              <a:gd name="connsiteY115" fmla="*/ 596900 h 730250"/>
              <a:gd name="connsiteX116" fmla="*/ 1644793 w 1743218"/>
              <a:gd name="connsiteY116" fmla="*/ 590550 h 730250"/>
              <a:gd name="connsiteX117" fmla="*/ 1632093 w 1743218"/>
              <a:gd name="connsiteY117" fmla="*/ 581025 h 730250"/>
              <a:gd name="connsiteX118" fmla="*/ 1628918 w 1743218"/>
              <a:gd name="connsiteY118" fmla="*/ 571500 h 730250"/>
              <a:gd name="connsiteX119" fmla="*/ 1625743 w 1743218"/>
              <a:gd name="connsiteY119" fmla="*/ 546100 h 730250"/>
              <a:gd name="connsiteX120" fmla="*/ 1622568 w 1743218"/>
              <a:gd name="connsiteY120" fmla="*/ 536575 h 730250"/>
              <a:gd name="connsiteX121" fmla="*/ 1609868 w 1743218"/>
              <a:gd name="connsiteY121" fmla="*/ 533400 h 730250"/>
              <a:gd name="connsiteX122" fmla="*/ 1600343 w 1743218"/>
              <a:gd name="connsiteY122" fmla="*/ 539750 h 730250"/>
              <a:gd name="connsiteX123" fmla="*/ 1568593 w 1743218"/>
              <a:gd name="connsiteY123" fmla="*/ 527050 h 730250"/>
              <a:gd name="connsiteX124" fmla="*/ 1555893 w 1743218"/>
              <a:gd name="connsiteY124" fmla="*/ 523875 h 730250"/>
              <a:gd name="connsiteX125" fmla="*/ 1552718 w 1743218"/>
              <a:gd name="connsiteY125" fmla="*/ 504825 h 730250"/>
              <a:gd name="connsiteX126" fmla="*/ 1543193 w 1743218"/>
              <a:gd name="connsiteY126" fmla="*/ 501650 h 730250"/>
              <a:gd name="connsiteX127" fmla="*/ 1524143 w 1743218"/>
              <a:gd name="connsiteY127" fmla="*/ 488950 h 730250"/>
              <a:gd name="connsiteX128" fmla="*/ 1514618 w 1743218"/>
              <a:gd name="connsiteY128" fmla="*/ 482600 h 730250"/>
              <a:gd name="connsiteX129" fmla="*/ 1501918 w 1743218"/>
              <a:gd name="connsiteY129" fmla="*/ 479425 h 730250"/>
              <a:gd name="connsiteX130" fmla="*/ 1482868 w 1743218"/>
              <a:gd name="connsiteY130" fmla="*/ 466725 h 730250"/>
              <a:gd name="connsiteX131" fmla="*/ 1463818 w 1743218"/>
              <a:gd name="connsiteY131" fmla="*/ 457200 h 730250"/>
              <a:gd name="connsiteX132" fmla="*/ 1460643 w 1743218"/>
              <a:gd name="connsiteY132" fmla="*/ 444500 h 730250"/>
              <a:gd name="connsiteX133" fmla="*/ 1435243 w 1743218"/>
              <a:gd name="connsiteY133" fmla="*/ 422275 h 730250"/>
              <a:gd name="connsiteX134" fmla="*/ 1425718 w 1743218"/>
              <a:gd name="connsiteY134" fmla="*/ 415925 h 730250"/>
              <a:gd name="connsiteX135" fmla="*/ 1339993 w 1743218"/>
              <a:gd name="connsiteY135" fmla="*/ 409575 h 730250"/>
              <a:gd name="connsiteX136" fmla="*/ 1324118 w 1743218"/>
              <a:gd name="connsiteY136" fmla="*/ 396875 h 730250"/>
              <a:gd name="connsiteX137" fmla="*/ 1314593 w 1743218"/>
              <a:gd name="connsiteY137" fmla="*/ 393700 h 730250"/>
              <a:gd name="connsiteX138" fmla="*/ 1292368 w 1743218"/>
              <a:gd name="connsiteY138" fmla="*/ 387350 h 730250"/>
              <a:gd name="connsiteX139" fmla="*/ 1184418 w 1743218"/>
              <a:gd name="connsiteY139" fmla="*/ 390525 h 730250"/>
              <a:gd name="connsiteX140" fmla="*/ 1165368 w 1743218"/>
              <a:gd name="connsiteY140" fmla="*/ 428625 h 730250"/>
              <a:gd name="connsiteX141" fmla="*/ 1162193 w 1743218"/>
              <a:gd name="connsiteY141" fmla="*/ 438150 h 730250"/>
              <a:gd name="connsiteX142" fmla="*/ 1143143 w 1743218"/>
              <a:gd name="connsiteY142" fmla="*/ 447675 h 730250"/>
              <a:gd name="connsiteX143" fmla="*/ 1111393 w 1743218"/>
              <a:gd name="connsiteY143" fmla="*/ 441325 h 730250"/>
              <a:gd name="connsiteX144" fmla="*/ 1101868 w 1743218"/>
              <a:gd name="connsiteY144" fmla="*/ 434975 h 730250"/>
              <a:gd name="connsiteX145" fmla="*/ 1095518 w 1743218"/>
              <a:gd name="connsiteY145" fmla="*/ 425450 h 730250"/>
              <a:gd name="connsiteX146" fmla="*/ 1092343 w 1743218"/>
              <a:gd name="connsiteY146" fmla="*/ 415925 h 730250"/>
              <a:gd name="connsiteX147" fmla="*/ 1082818 w 1743218"/>
              <a:gd name="connsiteY147" fmla="*/ 409575 h 730250"/>
              <a:gd name="connsiteX148" fmla="*/ 1070118 w 1743218"/>
              <a:gd name="connsiteY148" fmla="*/ 390525 h 730250"/>
              <a:gd name="connsiteX149" fmla="*/ 1057418 w 1743218"/>
              <a:gd name="connsiteY149" fmla="*/ 368300 h 730250"/>
              <a:gd name="connsiteX150" fmla="*/ 1038368 w 1743218"/>
              <a:gd name="connsiteY150" fmla="*/ 352425 h 730250"/>
              <a:gd name="connsiteX151" fmla="*/ 1032018 w 1743218"/>
              <a:gd name="connsiteY151" fmla="*/ 333375 h 730250"/>
              <a:gd name="connsiteX152" fmla="*/ 1003443 w 1743218"/>
              <a:gd name="connsiteY152" fmla="*/ 323850 h 730250"/>
              <a:gd name="connsiteX153" fmla="*/ 993918 w 1743218"/>
              <a:gd name="connsiteY153" fmla="*/ 320675 h 730250"/>
              <a:gd name="connsiteX154" fmla="*/ 984393 w 1743218"/>
              <a:gd name="connsiteY154" fmla="*/ 314325 h 730250"/>
              <a:gd name="connsiteX155" fmla="*/ 971693 w 1743218"/>
              <a:gd name="connsiteY155" fmla="*/ 311150 h 730250"/>
              <a:gd name="connsiteX156" fmla="*/ 962168 w 1743218"/>
              <a:gd name="connsiteY156" fmla="*/ 307975 h 730250"/>
              <a:gd name="connsiteX157" fmla="*/ 949468 w 1743218"/>
              <a:gd name="connsiteY157" fmla="*/ 298450 h 730250"/>
              <a:gd name="connsiteX158" fmla="*/ 930418 w 1743218"/>
              <a:gd name="connsiteY158" fmla="*/ 285750 h 730250"/>
              <a:gd name="connsiteX159" fmla="*/ 914543 w 1743218"/>
              <a:gd name="connsiteY159" fmla="*/ 301625 h 730250"/>
              <a:gd name="connsiteX160" fmla="*/ 905018 w 1743218"/>
              <a:gd name="connsiteY160" fmla="*/ 298450 h 730250"/>
              <a:gd name="connsiteX161" fmla="*/ 892318 w 1743218"/>
              <a:gd name="connsiteY161" fmla="*/ 276225 h 730250"/>
              <a:gd name="connsiteX162" fmla="*/ 889143 w 1743218"/>
              <a:gd name="connsiteY162" fmla="*/ 266700 h 730250"/>
              <a:gd name="connsiteX163" fmla="*/ 873268 w 1743218"/>
              <a:gd name="connsiteY163" fmla="*/ 247650 h 730250"/>
              <a:gd name="connsiteX164" fmla="*/ 825643 w 1743218"/>
              <a:gd name="connsiteY164" fmla="*/ 234950 h 730250"/>
              <a:gd name="connsiteX165" fmla="*/ 797068 w 1743218"/>
              <a:gd name="connsiteY165" fmla="*/ 222250 h 730250"/>
              <a:gd name="connsiteX166" fmla="*/ 781193 w 1743218"/>
              <a:gd name="connsiteY166" fmla="*/ 187325 h 730250"/>
              <a:gd name="connsiteX167" fmla="*/ 774843 w 1743218"/>
              <a:gd name="connsiteY167" fmla="*/ 177800 h 730250"/>
              <a:gd name="connsiteX168" fmla="*/ 768493 w 1743218"/>
              <a:gd name="connsiteY168" fmla="*/ 161925 h 730250"/>
              <a:gd name="connsiteX169" fmla="*/ 752618 w 1743218"/>
              <a:gd name="connsiteY169" fmla="*/ 136525 h 730250"/>
              <a:gd name="connsiteX170" fmla="*/ 717693 w 1743218"/>
              <a:gd name="connsiteY170" fmla="*/ 133350 h 730250"/>
              <a:gd name="connsiteX171" fmla="*/ 638318 w 1743218"/>
              <a:gd name="connsiteY171" fmla="*/ 133350 h 730250"/>
              <a:gd name="connsiteX172" fmla="*/ 612918 w 1743218"/>
              <a:gd name="connsiteY172" fmla="*/ 130175 h 730250"/>
              <a:gd name="connsiteX173" fmla="*/ 606568 w 1743218"/>
              <a:gd name="connsiteY173" fmla="*/ 107950 h 730250"/>
              <a:gd name="connsiteX174" fmla="*/ 590693 w 1743218"/>
              <a:gd name="connsiteY174" fmla="*/ 79375 h 730250"/>
              <a:gd name="connsiteX175" fmla="*/ 577993 w 1743218"/>
              <a:gd name="connsiteY175" fmla="*/ 53975 h 730250"/>
              <a:gd name="connsiteX176" fmla="*/ 562118 w 1743218"/>
              <a:gd name="connsiteY176" fmla="*/ 50800 h 730250"/>
              <a:gd name="connsiteX177" fmla="*/ 543068 w 1743218"/>
              <a:gd name="connsiteY177" fmla="*/ 44450 h 730250"/>
              <a:gd name="connsiteX178" fmla="*/ 524018 w 1743218"/>
              <a:gd name="connsiteY178" fmla="*/ 31750 h 730250"/>
              <a:gd name="connsiteX179" fmla="*/ 520843 w 1743218"/>
              <a:gd name="connsiteY179" fmla="*/ 22225 h 730250"/>
              <a:gd name="connsiteX180" fmla="*/ 498618 w 1743218"/>
              <a:gd name="connsiteY180" fmla="*/ 12700 h 730250"/>
              <a:gd name="connsiteX181" fmla="*/ 489093 w 1743218"/>
              <a:gd name="connsiteY181" fmla="*/ 9525 h 730250"/>
              <a:gd name="connsiteX182" fmla="*/ 422418 w 1743218"/>
              <a:gd name="connsiteY182" fmla="*/ 0 h 730250"/>
              <a:gd name="connsiteX0-1" fmla="*/ 422418 w 1743218"/>
              <a:gd name="connsiteY0-2" fmla="*/ 0 h 730250"/>
              <a:gd name="connsiteX1-3" fmla="*/ 320818 w 1743218"/>
              <a:gd name="connsiteY1-4" fmla="*/ 6350 h 730250"/>
              <a:gd name="connsiteX2-5" fmla="*/ 292243 w 1743218"/>
              <a:gd name="connsiteY2-6" fmla="*/ 15875 h 730250"/>
              <a:gd name="connsiteX3-7" fmla="*/ 282718 w 1743218"/>
              <a:gd name="connsiteY3-8" fmla="*/ 19050 h 730250"/>
              <a:gd name="connsiteX4-9" fmla="*/ 273193 w 1743218"/>
              <a:gd name="connsiteY4-10" fmla="*/ 25400 h 730250"/>
              <a:gd name="connsiteX5-11" fmla="*/ 263668 w 1743218"/>
              <a:gd name="connsiteY5-12" fmla="*/ 28575 h 730250"/>
              <a:gd name="connsiteX6-13" fmla="*/ 244618 w 1743218"/>
              <a:gd name="connsiteY6-14" fmla="*/ 41275 h 730250"/>
              <a:gd name="connsiteX7-15" fmla="*/ 235093 w 1743218"/>
              <a:gd name="connsiteY7-16" fmla="*/ 47625 h 730250"/>
              <a:gd name="connsiteX8-17" fmla="*/ 225568 w 1743218"/>
              <a:gd name="connsiteY8-18" fmla="*/ 50800 h 730250"/>
              <a:gd name="connsiteX9-19" fmla="*/ 222393 w 1743218"/>
              <a:gd name="connsiteY9-20" fmla="*/ 60325 h 730250"/>
              <a:gd name="connsiteX10-21" fmla="*/ 174768 w 1743218"/>
              <a:gd name="connsiteY10-22" fmla="*/ 69850 h 730250"/>
              <a:gd name="connsiteX11-23" fmla="*/ 155718 w 1743218"/>
              <a:gd name="connsiteY11-24" fmla="*/ 76200 h 730250"/>
              <a:gd name="connsiteX12-25" fmla="*/ 127143 w 1743218"/>
              <a:gd name="connsiteY12-26" fmla="*/ 88900 h 730250"/>
              <a:gd name="connsiteX13-27" fmla="*/ 117618 w 1743218"/>
              <a:gd name="connsiteY13-28" fmla="*/ 92075 h 730250"/>
              <a:gd name="connsiteX14-29" fmla="*/ 108093 w 1743218"/>
              <a:gd name="connsiteY14-30" fmla="*/ 95250 h 730250"/>
              <a:gd name="connsiteX15-31" fmla="*/ 143 w 1743218"/>
              <a:gd name="connsiteY15-32" fmla="*/ 98425 h 730250"/>
              <a:gd name="connsiteX16-33" fmla="*/ 9668 w 1743218"/>
              <a:gd name="connsiteY16-34" fmla="*/ 152400 h 730250"/>
              <a:gd name="connsiteX17-35" fmla="*/ 19193 w 1743218"/>
              <a:gd name="connsiteY17-36" fmla="*/ 158750 h 730250"/>
              <a:gd name="connsiteX18-37" fmla="*/ 22368 w 1743218"/>
              <a:gd name="connsiteY18-38" fmla="*/ 231775 h 730250"/>
              <a:gd name="connsiteX19-39" fmla="*/ 28718 w 1743218"/>
              <a:gd name="connsiteY19-40" fmla="*/ 250825 h 730250"/>
              <a:gd name="connsiteX20-41" fmla="*/ 47768 w 1743218"/>
              <a:gd name="connsiteY20-42" fmla="*/ 263525 h 730250"/>
              <a:gd name="connsiteX21-43" fmla="*/ 57293 w 1743218"/>
              <a:gd name="connsiteY21-44" fmla="*/ 269875 h 730250"/>
              <a:gd name="connsiteX22-45" fmla="*/ 76343 w 1743218"/>
              <a:gd name="connsiteY22-46" fmla="*/ 279400 h 730250"/>
              <a:gd name="connsiteX23-47" fmla="*/ 82693 w 1743218"/>
              <a:gd name="connsiteY23-48" fmla="*/ 288925 h 730250"/>
              <a:gd name="connsiteX24-49" fmla="*/ 98568 w 1743218"/>
              <a:gd name="connsiteY24-50" fmla="*/ 307975 h 730250"/>
              <a:gd name="connsiteX25-51" fmla="*/ 114443 w 1743218"/>
              <a:gd name="connsiteY25-52" fmla="*/ 333375 h 730250"/>
              <a:gd name="connsiteX26-53" fmla="*/ 120793 w 1743218"/>
              <a:gd name="connsiteY26-54" fmla="*/ 355600 h 730250"/>
              <a:gd name="connsiteX27-55" fmla="*/ 127143 w 1743218"/>
              <a:gd name="connsiteY27-56" fmla="*/ 365125 h 730250"/>
              <a:gd name="connsiteX28-57" fmla="*/ 133493 w 1743218"/>
              <a:gd name="connsiteY28-58" fmla="*/ 384175 h 730250"/>
              <a:gd name="connsiteX29-59" fmla="*/ 143018 w 1743218"/>
              <a:gd name="connsiteY29-60" fmla="*/ 387350 h 730250"/>
              <a:gd name="connsiteX30-61" fmla="*/ 162068 w 1743218"/>
              <a:gd name="connsiteY30-62" fmla="*/ 396875 h 730250"/>
              <a:gd name="connsiteX31-63" fmla="*/ 196993 w 1743218"/>
              <a:gd name="connsiteY31-64" fmla="*/ 400050 h 730250"/>
              <a:gd name="connsiteX32-65" fmla="*/ 206518 w 1743218"/>
              <a:gd name="connsiteY32-66" fmla="*/ 403225 h 730250"/>
              <a:gd name="connsiteX33-67" fmla="*/ 212868 w 1743218"/>
              <a:gd name="connsiteY33-68" fmla="*/ 438150 h 730250"/>
              <a:gd name="connsiteX34-69" fmla="*/ 219218 w 1743218"/>
              <a:gd name="connsiteY34-70" fmla="*/ 447675 h 730250"/>
              <a:gd name="connsiteX35-71" fmla="*/ 231918 w 1743218"/>
              <a:gd name="connsiteY35-72" fmla="*/ 450850 h 730250"/>
              <a:gd name="connsiteX36-73" fmla="*/ 241443 w 1743218"/>
              <a:gd name="connsiteY36-74" fmla="*/ 454025 h 730250"/>
              <a:gd name="connsiteX37-75" fmla="*/ 260493 w 1743218"/>
              <a:gd name="connsiteY37-76" fmla="*/ 457200 h 730250"/>
              <a:gd name="connsiteX38-77" fmla="*/ 273193 w 1743218"/>
              <a:gd name="connsiteY38-78" fmla="*/ 460375 h 730250"/>
              <a:gd name="connsiteX39-79" fmla="*/ 276368 w 1743218"/>
              <a:gd name="connsiteY39-80" fmla="*/ 479425 h 730250"/>
              <a:gd name="connsiteX40-81" fmla="*/ 406543 w 1743218"/>
              <a:gd name="connsiteY40-82" fmla="*/ 492125 h 730250"/>
              <a:gd name="connsiteX41-83" fmla="*/ 416068 w 1743218"/>
              <a:gd name="connsiteY41-84" fmla="*/ 495300 h 730250"/>
              <a:gd name="connsiteX42-85" fmla="*/ 428768 w 1743218"/>
              <a:gd name="connsiteY42-86" fmla="*/ 482600 h 730250"/>
              <a:gd name="connsiteX43-87" fmla="*/ 435118 w 1743218"/>
              <a:gd name="connsiteY43-88" fmla="*/ 473075 h 730250"/>
              <a:gd name="connsiteX44-89" fmla="*/ 438293 w 1743218"/>
              <a:gd name="connsiteY44-90" fmla="*/ 450850 h 730250"/>
              <a:gd name="connsiteX45-91" fmla="*/ 466868 w 1743218"/>
              <a:gd name="connsiteY45-92" fmla="*/ 434975 h 730250"/>
              <a:gd name="connsiteX46-93" fmla="*/ 501793 w 1743218"/>
              <a:gd name="connsiteY46-94" fmla="*/ 438150 h 730250"/>
              <a:gd name="connsiteX47-95" fmla="*/ 504968 w 1743218"/>
              <a:gd name="connsiteY47-96" fmla="*/ 447675 h 730250"/>
              <a:gd name="connsiteX48-97" fmla="*/ 536718 w 1743218"/>
              <a:gd name="connsiteY48-98" fmla="*/ 479425 h 730250"/>
              <a:gd name="connsiteX49-99" fmla="*/ 597043 w 1743218"/>
              <a:gd name="connsiteY49-100" fmla="*/ 482600 h 730250"/>
              <a:gd name="connsiteX50-101" fmla="*/ 619268 w 1743218"/>
              <a:gd name="connsiteY50-102" fmla="*/ 498475 h 730250"/>
              <a:gd name="connsiteX51-103" fmla="*/ 622443 w 1743218"/>
              <a:gd name="connsiteY51-104" fmla="*/ 533400 h 730250"/>
              <a:gd name="connsiteX52-105" fmla="*/ 631968 w 1743218"/>
              <a:gd name="connsiteY52-106" fmla="*/ 552450 h 730250"/>
              <a:gd name="connsiteX53-107" fmla="*/ 644668 w 1743218"/>
              <a:gd name="connsiteY53-108" fmla="*/ 571500 h 730250"/>
              <a:gd name="connsiteX54-109" fmla="*/ 647843 w 1743218"/>
              <a:gd name="connsiteY54-110" fmla="*/ 581025 h 730250"/>
              <a:gd name="connsiteX55-111" fmla="*/ 657368 w 1743218"/>
              <a:gd name="connsiteY55-112" fmla="*/ 587375 h 730250"/>
              <a:gd name="connsiteX56-113" fmla="*/ 670068 w 1743218"/>
              <a:gd name="connsiteY56-114" fmla="*/ 609600 h 730250"/>
              <a:gd name="connsiteX57-115" fmla="*/ 673243 w 1743218"/>
              <a:gd name="connsiteY57-116" fmla="*/ 622300 h 730250"/>
              <a:gd name="connsiteX58-117" fmla="*/ 724043 w 1743218"/>
              <a:gd name="connsiteY58-118" fmla="*/ 635000 h 730250"/>
              <a:gd name="connsiteX59-119" fmla="*/ 736743 w 1743218"/>
              <a:gd name="connsiteY59-120" fmla="*/ 650875 h 730250"/>
              <a:gd name="connsiteX60-121" fmla="*/ 746268 w 1743218"/>
              <a:gd name="connsiteY60-122" fmla="*/ 654050 h 730250"/>
              <a:gd name="connsiteX61-123" fmla="*/ 755793 w 1743218"/>
              <a:gd name="connsiteY61-124" fmla="*/ 660400 h 730250"/>
              <a:gd name="connsiteX62-125" fmla="*/ 762143 w 1743218"/>
              <a:gd name="connsiteY62-126" fmla="*/ 669925 h 730250"/>
              <a:gd name="connsiteX63-127" fmla="*/ 765318 w 1743218"/>
              <a:gd name="connsiteY63-128" fmla="*/ 682625 h 730250"/>
              <a:gd name="connsiteX64-129" fmla="*/ 781193 w 1743218"/>
              <a:gd name="connsiteY64-130" fmla="*/ 698500 h 730250"/>
              <a:gd name="connsiteX65-131" fmla="*/ 803418 w 1743218"/>
              <a:gd name="connsiteY65-132" fmla="*/ 701675 h 730250"/>
              <a:gd name="connsiteX66-133" fmla="*/ 860568 w 1743218"/>
              <a:gd name="connsiteY66-134" fmla="*/ 698500 h 730250"/>
              <a:gd name="connsiteX67-135" fmla="*/ 866918 w 1743218"/>
              <a:gd name="connsiteY67-136" fmla="*/ 679450 h 730250"/>
              <a:gd name="connsiteX68-137" fmla="*/ 876443 w 1743218"/>
              <a:gd name="connsiteY68-138" fmla="*/ 660400 h 730250"/>
              <a:gd name="connsiteX69-139" fmla="*/ 885968 w 1743218"/>
              <a:gd name="connsiteY69-140" fmla="*/ 657225 h 730250"/>
              <a:gd name="connsiteX70-141" fmla="*/ 993918 w 1743218"/>
              <a:gd name="connsiteY70-142" fmla="*/ 657225 h 730250"/>
              <a:gd name="connsiteX71-143" fmla="*/ 1022493 w 1743218"/>
              <a:gd name="connsiteY71-144" fmla="*/ 650875 h 730250"/>
              <a:gd name="connsiteX72-145" fmla="*/ 1044718 w 1743218"/>
              <a:gd name="connsiteY72-146" fmla="*/ 647700 h 730250"/>
              <a:gd name="connsiteX73-147" fmla="*/ 1127268 w 1743218"/>
              <a:gd name="connsiteY73-148" fmla="*/ 644525 h 730250"/>
              <a:gd name="connsiteX74-149" fmla="*/ 1146318 w 1743218"/>
              <a:gd name="connsiteY74-150" fmla="*/ 635000 h 730250"/>
              <a:gd name="connsiteX75-151" fmla="*/ 1155843 w 1743218"/>
              <a:gd name="connsiteY75-152" fmla="*/ 631825 h 730250"/>
              <a:gd name="connsiteX76-153" fmla="*/ 1174893 w 1743218"/>
              <a:gd name="connsiteY76-154" fmla="*/ 619125 h 730250"/>
              <a:gd name="connsiteX77-155" fmla="*/ 1178068 w 1743218"/>
              <a:gd name="connsiteY77-156" fmla="*/ 609600 h 730250"/>
              <a:gd name="connsiteX78-157" fmla="*/ 1206643 w 1743218"/>
              <a:gd name="connsiteY78-158" fmla="*/ 593725 h 730250"/>
              <a:gd name="connsiteX79-159" fmla="*/ 1238393 w 1743218"/>
              <a:gd name="connsiteY79-160" fmla="*/ 590550 h 730250"/>
              <a:gd name="connsiteX80-161" fmla="*/ 1251093 w 1743218"/>
              <a:gd name="connsiteY80-162" fmla="*/ 587375 h 730250"/>
              <a:gd name="connsiteX81-163" fmla="*/ 1286018 w 1743218"/>
              <a:gd name="connsiteY81-164" fmla="*/ 584200 h 730250"/>
              <a:gd name="connsiteX82-165" fmla="*/ 1305068 w 1743218"/>
              <a:gd name="connsiteY82-166" fmla="*/ 577850 h 730250"/>
              <a:gd name="connsiteX83-167" fmla="*/ 1314593 w 1743218"/>
              <a:gd name="connsiteY83-168" fmla="*/ 574675 h 730250"/>
              <a:gd name="connsiteX84-169" fmla="*/ 1346343 w 1743218"/>
              <a:gd name="connsiteY84-170" fmla="*/ 581025 h 730250"/>
              <a:gd name="connsiteX85-171" fmla="*/ 1355868 w 1743218"/>
              <a:gd name="connsiteY85-172" fmla="*/ 584200 h 730250"/>
              <a:gd name="connsiteX86-173" fmla="*/ 1365393 w 1743218"/>
              <a:gd name="connsiteY86-174" fmla="*/ 590550 h 730250"/>
              <a:gd name="connsiteX87-175" fmla="*/ 1384443 w 1743218"/>
              <a:gd name="connsiteY87-176" fmla="*/ 593725 h 730250"/>
              <a:gd name="connsiteX88-177" fmla="*/ 1393968 w 1743218"/>
              <a:gd name="connsiteY88-178" fmla="*/ 600075 h 730250"/>
              <a:gd name="connsiteX89-179" fmla="*/ 1409843 w 1743218"/>
              <a:gd name="connsiteY89-180" fmla="*/ 615950 h 730250"/>
              <a:gd name="connsiteX90-181" fmla="*/ 1413018 w 1743218"/>
              <a:gd name="connsiteY90-182" fmla="*/ 625475 h 730250"/>
              <a:gd name="connsiteX91-183" fmla="*/ 1444768 w 1743218"/>
              <a:gd name="connsiteY91-184" fmla="*/ 625475 h 730250"/>
              <a:gd name="connsiteX92-185" fmla="*/ 1511443 w 1743218"/>
              <a:gd name="connsiteY92-186" fmla="*/ 622300 h 730250"/>
              <a:gd name="connsiteX93-187" fmla="*/ 1527318 w 1743218"/>
              <a:gd name="connsiteY93-188" fmla="*/ 638175 h 730250"/>
              <a:gd name="connsiteX94-189" fmla="*/ 1530493 w 1743218"/>
              <a:gd name="connsiteY94-190" fmla="*/ 647700 h 730250"/>
              <a:gd name="connsiteX95-191" fmla="*/ 1533668 w 1743218"/>
              <a:gd name="connsiteY95-192" fmla="*/ 660400 h 730250"/>
              <a:gd name="connsiteX96-193" fmla="*/ 1587643 w 1743218"/>
              <a:gd name="connsiteY96-194" fmla="*/ 663575 h 730250"/>
              <a:gd name="connsiteX97-195" fmla="*/ 1597168 w 1743218"/>
              <a:gd name="connsiteY97-196" fmla="*/ 666750 h 730250"/>
              <a:gd name="connsiteX98-197" fmla="*/ 1613043 w 1743218"/>
              <a:gd name="connsiteY98-198" fmla="*/ 682625 h 730250"/>
              <a:gd name="connsiteX99-199" fmla="*/ 1644793 w 1743218"/>
              <a:gd name="connsiteY99-200" fmla="*/ 688975 h 730250"/>
              <a:gd name="connsiteX100-201" fmla="*/ 1654318 w 1743218"/>
              <a:gd name="connsiteY100-202" fmla="*/ 692150 h 730250"/>
              <a:gd name="connsiteX101-203" fmla="*/ 1692418 w 1743218"/>
              <a:gd name="connsiteY101-204" fmla="*/ 701675 h 730250"/>
              <a:gd name="connsiteX102-205" fmla="*/ 1701943 w 1743218"/>
              <a:gd name="connsiteY102-206" fmla="*/ 708025 h 730250"/>
              <a:gd name="connsiteX103-207" fmla="*/ 1711468 w 1743218"/>
              <a:gd name="connsiteY103-208" fmla="*/ 711200 h 730250"/>
              <a:gd name="connsiteX104-209" fmla="*/ 1730518 w 1743218"/>
              <a:gd name="connsiteY104-210" fmla="*/ 723900 h 730250"/>
              <a:gd name="connsiteX105-211" fmla="*/ 1743218 w 1743218"/>
              <a:gd name="connsiteY105-212" fmla="*/ 730250 h 730250"/>
              <a:gd name="connsiteX106-213" fmla="*/ 1740043 w 1743218"/>
              <a:gd name="connsiteY106-214" fmla="*/ 720725 h 730250"/>
              <a:gd name="connsiteX107-215" fmla="*/ 1736868 w 1743218"/>
              <a:gd name="connsiteY107-216" fmla="*/ 708025 h 730250"/>
              <a:gd name="connsiteX108-217" fmla="*/ 1724168 w 1743218"/>
              <a:gd name="connsiteY108-218" fmla="*/ 688975 h 730250"/>
              <a:gd name="connsiteX109-219" fmla="*/ 1720993 w 1743218"/>
              <a:gd name="connsiteY109-220" fmla="*/ 679450 h 730250"/>
              <a:gd name="connsiteX110-221" fmla="*/ 1708293 w 1743218"/>
              <a:gd name="connsiteY110-222" fmla="*/ 660400 h 730250"/>
              <a:gd name="connsiteX111-223" fmla="*/ 1701943 w 1743218"/>
              <a:gd name="connsiteY111-224" fmla="*/ 631825 h 730250"/>
              <a:gd name="connsiteX112-225" fmla="*/ 1695593 w 1743218"/>
              <a:gd name="connsiteY112-226" fmla="*/ 622300 h 730250"/>
              <a:gd name="connsiteX113-227" fmla="*/ 1692418 w 1743218"/>
              <a:gd name="connsiteY113-228" fmla="*/ 612775 h 730250"/>
              <a:gd name="connsiteX114-229" fmla="*/ 1682893 w 1743218"/>
              <a:gd name="connsiteY114-230" fmla="*/ 609600 h 730250"/>
              <a:gd name="connsiteX115-231" fmla="*/ 1663843 w 1743218"/>
              <a:gd name="connsiteY115-232" fmla="*/ 596900 h 730250"/>
              <a:gd name="connsiteX116-233" fmla="*/ 1644793 w 1743218"/>
              <a:gd name="connsiteY116-234" fmla="*/ 590550 h 730250"/>
              <a:gd name="connsiteX117-235" fmla="*/ 1632093 w 1743218"/>
              <a:gd name="connsiteY117-236" fmla="*/ 581025 h 730250"/>
              <a:gd name="connsiteX118-237" fmla="*/ 1628918 w 1743218"/>
              <a:gd name="connsiteY118-238" fmla="*/ 571500 h 730250"/>
              <a:gd name="connsiteX119-239" fmla="*/ 1625743 w 1743218"/>
              <a:gd name="connsiteY119-240" fmla="*/ 546100 h 730250"/>
              <a:gd name="connsiteX120-241" fmla="*/ 1622568 w 1743218"/>
              <a:gd name="connsiteY120-242" fmla="*/ 536575 h 730250"/>
              <a:gd name="connsiteX121-243" fmla="*/ 1609868 w 1743218"/>
              <a:gd name="connsiteY121-244" fmla="*/ 533400 h 730250"/>
              <a:gd name="connsiteX122-245" fmla="*/ 1600343 w 1743218"/>
              <a:gd name="connsiteY122-246" fmla="*/ 539750 h 730250"/>
              <a:gd name="connsiteX123-247" fmla="*/ 1568593 w 1743218"/>
              <a:gd name="connsiteY123-248" fmla="*/ 527050 h 730250"/>
              <a:gd name="connsiteX124-249" fmla="*/ 1555893 w 1743218"/>
              <a:gd name="connsiteY124-250" fmla="*/ 523875 h 730250"/>
              <a:gd name="connsiteX125-251" fmla="*/ 1552718 w 1743218"/>
              <a:gd name="connsiteY125-252" fmla="*/ 504825 h 730250"/>
              <a:gd name="connsiteX126-253" fmla="*/ 1543193 w 1743218"/>
              <a:gd name="connsiteY126-254" fmla="*/ 501650 h 730250"/>
              <a:gd name="connsiteX127-255" fmla="*/ 1524143 w 1743218"/>
              <a:gd name="connsiteY127-256" fmla="*/ 488950 h 730250"/>
              <a:gd name="connsiteX128-257" fmla="*/ 1514618 w 1743218"/>
              <a:gd name="connsiteY128-258" fmla="*/ 482600 h 730250"/>
              <a:gd name="connsiteX129-259" fmla="*/ 1501918 w 1743218"/>
              <a:gd name="connsiteY129-260" fmla="*/ 479425 h 730250"/>
              <a:gd name="connsiteX130-261" fmla="*/ 1482868 w 1743218"/>
              <a:gd name="connsiteY130-262" fmla="*/ 466725 h 730250"/>
              <a:gd name="connsiteX131-263" fmla="*/ 1463818 w 1743218"/>
              <a:gd name="connsiteY131-264" fmla="*/ 457200 h 730250"/>
              <a:gd name="connsiteX132-265" fmla="*/ 1460643 w 1743218"/>
              <a:gd name="connsiteY132-266" fmla="*/ 444500 h 730250"/>
              <a:gd name="connsiteX133-267" fmla="*/ 1435243 w 1743218"/>
              <a:gd name="connsiteY133-268" fmla="*/ 422275 h 730250"/>
              <a:gd name="connsiteX134-269" fmla="*/ 1425718 w 1743218"/>
              <a:gd name="connsiteY134-270" fmla="*/ 415925 h 730250"/>
              <a:gd name="connsiteX135-271" fmla="*/ 1339993 w 1743218"/>
              <a:gd name="connsiteY135-272" fmla="*/ 409575 h 730250"/>
              <a:gd name="connsiteX136-273" fmla="*/ 1324118 w 1743218"/>
              <a:gd name="connsiteY136-274" fmla="*/ 396875 h 730250"/>
              <a:gd name="connsiteX137-275" fmla="*/ 1314593 w 1743218"/>
              <a:gd name="connsiteY137-276" fmla="*/ 393700 h 730250"/>
              <a:gd name="connsiteX138-277" fmla="*/ 1292368 w 1743218"/>
              <a:gd name="connsiteY138-278" fmla="*/ 387350 h 730250"/>
              <a:gd name="connsiteX139-279" fmla="*/ 1184418 w 1743218"/>
              <a:gd name="connsiteY139-280" fmla="*/ 390525 h 730250"/>
              <a:gd name="connsiteX140-281" fmla="*/ 1165368 w 1743218"/>
              <a:gd name="connsiteY140-282" fmla="*/ 428625 h 730250"/>
              <a:gd name="connsiteX141-283" fmla="*/ 1162193 w 1743218"/>
              <a:gd name="connsiteY141-284" fmla="*/ 438150 h 730250"/>
              <a:gd name="connsiteX142-285" fmla="*/ 1143143 w 1743218"/>
              <a:gd name="connsiteY142-286" fmla="*/ 447675 h 730250"/>
              <a:gd name="connsiteX143-287" fmla="*/ 1111393 w 1743218"/>
              <a:gd name="connsiteY143-288" fmla="*/ 441325 h 730250"/>
              <a:gd name="connsiteX144-289" fmla="*/ 1101868 w 1743218"/>
              <a:gd name="connsiteY144-290" fmla="*/ 434975 h 730250"/>
              <a:gd name="connsiteX145-291" fmla="*/ 1095518 w 1743218"/>
              <a:gd name="connsiteY145-292" fmla="*/ 425450 h 730250"/>
              <a:gd name="connsiteX146-293" fmla="*/ 1092343 w 1743218"/>
              <a:gd name="connsiteY146-294" fmla="*/ 415925 h 730250"/>
              <a:gd name="connsiteX147-295" fmla="*/ 1082818 w 1743218"/>
              <a:gd name="connsiteY147-296" fmla="*/ 409575 h 730250"/>
              <a:gd name="connsiteX148-297" fmla="*/ 1070118 w 1743218"/>
              <a:gd name="connsiteY148-298" fmla="*/ 390525 h 730250"/>
              <a:gd name="connsiteX149-299" fmla="*/ 1057418 w 1743218"/>
              <a:gd name="connsiteY149-300" fmla="*/ 368300 h 730250"/>
              <a:gd name="connsiteX150-301" fmla="*/ 1038368 w 1743218"/>
              <a:gd name="connsiteY150-302" fmla="*/ 352425 h 730250"/>
              <a:gd name="connsiteX151-303" fmla="*/ 1032018 w 1743218"/>
              <a:gd name="connsiteY151-304" fmla="*/ 333375 h 730250"/>
              <a:gd name="connsiteX152-305" fmla="*/ 1035193 w 1743218"/>
              <a:gd name="connsiteY152-306" fmla="*/ 314325 h 730250"/>
              <a:gd name="connsiteX153-307" fmla="*/ 993918 w 1743218"/>
              <a:gd name="connsiteY153-308" fmla="*/ 320675 h 730250"/>
              <a:gd name="connsiteX154-309" fmla="*/ 984393 w 1743218"/>
              <a:gd name="connsiteY154-310" fmla="*/ 314325 h 730250"/>
              <a:gd name="connsiteX155-311" fmla="*/ 971693 w 1743218"/>
              <a:gd name="connsiteY155-312" fmla="*/ 311150 h 730250"/>
              <a:gd name="connsiteX156-313" fmla="*/ 962168 w 1743218"/>
              <a:gd name="connsiteY156-314" fmla="*/ 307975 h 730250"/>
              <a:gd name="connsiteX157-315" fmla="*/ 949468 w 1743218"/>
              <a:gd name="connsiteY157-316" fmla="*/ 298450 h 730250"/>
              <a:gd name="connsiteX158-317" fmla="*/ 930418 w 1743218"/>
              <a:gd name="connsiteY158-318" fmla="*/ 285750 h 730250"/>
              <a:gd name="connsiteX159-319" fmla="*/ 914543 w 1743218"/>
              <a:gd name="connsiteY159-320" fmla="*/ 301625 h 730250"/>
              <a:gd name="connsiteX160-321" fmla="*/ 905018 w 1743218"/>
              <a:gd name="connsiteY160-322" fmla="*/ 298450 h 730250"/>
              <a:gd name="connsiteX161-323" fmla="*/ 892318 w 1743218"/>
              <a:gd name="connsiteY161-324" fmla="*/ 276225 h 730250"/>
              <a:gd name="connsiteX162-325" fmla="*/ 889143 w 1743218"/>
              <a:gd name="connsiteY162-326" fmla="*/ 266700 h 730250"/>
              <a:gd name="connsiteX163-327" fmla="*/ 873268 w 1743218"/>
              <a:gd name="connsiteY163-328" fmla="*/ 247650 h 730250"/>
              <a:gd name="connsiteX164-329" fmla="*/ 825643 w 1743218"/>
              <a:gd name="connsiteY164-330" fmla="*/ 234950 h 730250"/>
              <a:gd name="connsiteX165-331" fmla="*/ 797068 w 1743218"/>
              <a:gd name="connsiteY165-332" fmla="*/ 222250 h 730250"/>
              <a:gd name="connsiteX166-333" fmla="*/ 781193 w 1743218"/>
              <a:gd name="connsiteY166-334" fmla="*/ 187325 h 730250"/>
              <a:gd name="connsiteX167-335" fmla="*/ 774843 w 1743218"/>
              <a:gd name="connsiteY167-336" fmla="*/ 177800 h 730250"/>
              <a:gd name="connsiteX168-337" fmla="*/ 768493 w 1743218"/>
              <a:gd name="connsiteY168-338" fmla="*/ 161925 h 730250"/>
              <a:gd name="connsiteX169-339" fmla="*/ 752618 w 1743218"/>
              <a:gd name="connsiteY169-340" fmla="*/ 136525 h 730250"/>
              <a:gd name="connsiteX170-341" fmla="*/ 717693 w 1743218"/>
              <a:gd name="connsiteY170-342" fmla="*/ 133350 h 730250"/>
              <a:gd name="connsiteX171-343" fmla="*/ 638318 w 1743218"/>
              <a:gd name="connsiteY171-344" fmla="*/ 133350 h 730250"/>
              <a:gd name="connsiteX172-345" fmla="*/ 612918 w 1743218"/>
              <a:gd name="connsiteY172-346" fmla="*/ 130175 h 730250"/>
              <a:gd name="connsiteX173-347" fmla="*/ 606568 w 1743218"/>
              <a:gd name="connsiteY173-348" fmla="*/ 107950 h 730250"/>
              <a:gd name="connsiteX174-349" fmla="*/ 590693 w 1743218"/>
              <a:gd name="connsiteY174-350" fmla="*/ 79375 h 730250"/>
              <a:gd name="connsiteX175-351" fmla="*/ 577993 w 1743218"/>
              <a:gd name="connsiteY175-352" fmla="*/ 53975 h 730250"/>
              <a:gd name="connsiteX176-353" fmla="*/ 562118 w 1743218"/>
              <a:gd name="connsiteY176-354" fmla="*/ 50800 h 730250"/>
              <a:gd name="connsiteX177-355" fmla="*/ 543068 w 1743218"/>
              <a:gd name="connsiteY177-356" fmla="*/ 44450 h 730250"/>
              <a:gd name="connsiteX178-357" fmla="*/ 524018 w 1743218"/>
              <a:gd name="connsiteY178-358" fmla="*/ 31750 h 730250"/>
              <a:gd name="connsiteX179-359" fmla="*/ 520843 w 1743218"/>
              <a:gd name="connsiteY179-360" fmla="*/ 22225 h 730250"/>
              <a:gd name="connsiteX180-361" fmla="*/ 498618 w 1743218"/>
              <a:gd name="connsiteY180-362" fmla="*/ 12700 h 730250"/>
              <a:gd name="connsiteX181-363" fmla="*/ 489093 w 1743218"/>
              <a:gd name="connsiteY181-364" fmla="*/ 9525 h 730250"/>
              <a:gd name="connsiteX182-365" fmla="*/ 422418 w 1743218"/>
              <a:gd name="connsiteY182-366" fmla="*/ 0 h 730250"/>
              <a:gd name="connsiteX0-367" fmla="*/ 422418 w 1743218"/>
              <a:gd name="connsiteY0-368" fmla="*/ 0 h 730250"/>
              <a:gd name="connsiteX1-369" fmla="*/ 320818 w 1743218"/>
              <a:gd name="connsiteY1-370" fmla="*/ 6350 h 730250"/>
              <a:gd name="connsiteX2-371" fmla="*/ 292243 w 1743218"/>
              <a:gd name="connsiteY2-372" fmla="*/ 15875 h 730250"/>
              <a:gd name="connsiteX3-373" fmla="*/ 282718 w 1743218"/>
              <a:gd name="connsiteY3-374" fmla="*/ 19050 h 730250"/>
              <a:gd name="connsiteX4-375" fmla="*/ 273193 w 1743218"/>
              <a:gd name="connsiteY4-376" fmla="*/ 25400 h 730250"/>
              <a:gd name="connsiteX5-377" fmla="*/ 263668 w 1743218"/>
              <a:gd name="connsiteY5-378" fmla="*/ 28575 h 730250"/>
              <a:gd name="connsiteX6-379" fmla="*/ 244618 w 1743218"/>
              <a:gd name="connsiteY6-380" fmla="*/ 41275 h 730250"/>
              <a:gd name="connsiteX7-381" fmla="*/ 235093 w 1743218"/>
              <a:gd name="connsiteY7-382" fmla="*/ 47625 h 730250"/>
              <a:gd name="connsiteX8-383" fmla="*/ 225568 w 1743218"/>
              <a:gd name="connsiteY8-384" fmla="*/ 50800 h 730250"/>
              <a:gd name="connsiteX9-385" fmla="*/ 222393 w 1743218"/>
              <a:gd name="connsiteY9-386" fmla="*/ 60325 h 730250"/>
              <a:gd name="connsiteX10-387" fmla="*/ 174768 w 1743218"/>
              <a:gd name="connsiteY10-388" fmla="*/ 69850 h 730250"/>
              <a:gd name="connsiteX11-389" fmla="*/ 155718 w 1743218"/>
              <a:gd name="connsiteY11-390" fmla="*/ 76200 h 730250"/>
              <a:gd name="connsiteX12-391" fmla="*/ 127143 w 1743218"/>
              <a:gd name="connsiteY12-392" fmla="*/ 88900 h 730250"/>
              <a:gd name="connsiteX13-393" fmla="*/ 117618 w 1743218"/>
              <a:gd name="connsiteY13-394" fmla="*/ 92075 h 730250"/>
              <a:gd name="connsiteX14-395" fmla="*/ 108093 w 1743218"/>
              <a:gd name="connsiteY14-396" fmla="*/ 95250 h 730250"/>
              <a:gd name="connsiteX15-397" fmla="*/ 143 w 1743218"/>
              <a:gd name="connsiteY15-398" fmla="*/ 98425 h 730250"/>
              <a:gd name="connsiteX16-399" fmla="*/ 9668 w 1743218"/>
              <a:gd name="connsiteY16-400" fmla="*/ 152400 h 730250"/>
              <a:gd name="connsiteX17-401" fmla="*/ 19193 w 1743218"/>
              <a:gd name="connsiteY17-402" fmla="*/ 158750 h 730250"/>
              <a:gd name="connsiteX18-403" fmla="*/ 22368 w 1743218"/>
              <a:gd name="connsiteY18-404" fmla="*/ 231775 h 730250"/>
              <a:gd name="connsiteX19-405" fmla="*/ 28718 w 1743218"/>
              <a:gd name="connsiteY19-406" fmla="*/ 250825 h 730250"/>
              <a:gd name="connsiteX20-407" fmla="*/ 47768 w 1743218"/>
              <a:gd name="connsiteY20-408" fmla="*/ 263525 h 730250"/>
              <a:gd name="connsiteX21-409" fmla="*/ 57293 w 1743218"/>
              <a:gd name="connsiteY21-410" fmla="*/ 269875 h 730250"/>
              <a:gd name="connsiteX22-411" fmla="*/ 76343 w 1743218"/>
              <a:gd name="connsiteY22-412" fmla="*/ 279400 h 730250"/>
              <a:gd name="connsiteX23-413" fmla="*/ 82693 w 1743218"/>
              <a:gd name="connsiteY23-414" fmla="*/ 288925 h 730250"/>
              <a:gd name="connsiteX24-415" fmla="*/ 98568 w 1743218"/>
              <a:gd name="connsiteY24-416" fmla="*/ 307975 h 730250"/>
              <a:gd name="connsiteX25-417" fmla="*/ 114443 w 1743218"/>
              <a:gd name="connsiteY25-418" fmla="*/ 333375 h 730250"/>
              <a:gd name="connsiteX26-419" fmla="*/ 120793 w 1743218"/>
              <a:gd name="connsiteY26-420" fmla="*/ 355600 h 730250"/>
              <a:gd name="connsiteX27-421" fmla="*/ 127143 w 1743218"/>
              <a:gd name="connsiteY27-422" fmla="*/ 365125 h 730250"/>
              <a:gd name="connsiteX28-423" fmla="*/ 133493 w 1743218"/>
              <a:gd name="connsiteY28-424" fmla="*/ 384175 h 730250"/>
              <a:gd name="connsiteX29-425" fmla="*/ 143018 w 1743218"/>
              <a:gd name="connsiteY29-426" fmla="*/ 387350 h 730250"/>
              <a:gd name="connsiteX30-427" fmla="*/ 162068 w 1743218"/>
              <a:gd name="connsiteY30-428" fmla="*/ 396875 h 730250"/>
              <a:gd name="connsiteX31-429" fmla="*/ 196993 w 1743218"/>
              <a:gd name="connsiteY31-430" fmla="*/ 400050 h 730250"/>
              <a:gd name="connsiteX32-431" fmla="*/ 206518 w 1743218"/>
              <a:gd name="connsiteY32-432" fmla="*/ 403225 h 730250"/>
              <a:gd name="connsiteX33-433" fmla="*/ 212868 w 1743218"/>
              <a:gd name="connsiteY33-434" fmla="*/ 438150 h 730250"/>
              <a:gd name="connsiteX34-435" fmla="*/ 219218 w 1743218"/>
              <a:gd name="connsiteY34-436" fmla="*/ 447675 h 730250"/>
              <a:gd name="connsiteX35-437" fmla="*/ 231918 w 1743218"/>
              <a:gd name="connsiteY35-438" fmla="*/ 450850 h 730250"/>
              <a:gd name="connsiteX36-439" fmla="*/ 241443 w 1743218"/>
              <a:gd name="connsiteY36-440" fmla="*/ 454025 h 730250"/>
              <a:gd name="connsiteX37-441" fmla="*/ 260493 w 1743218"/>
              <a:gd name="connsiteY37-442" fmla="*/ 457200 h 730250"/>
              <a:gd name="connsiteX38-443" fmla="*/ 273193 w 1743218"/>
              <a:gd name="connsiteY38-444" fmla="*/ 460375 h 730250"/>
              <a:gd name="connsiteX39-445" fmla="*/ 276368 w 1743218"/>
              <a:gd name="connsiteY39-446" fmla="*/ 479425 h 730250"/>
              <a:gd name="connsiteX40-447" fmla="*/ 406543 w 1743218"/>
              <a:gd name="connsiteY40-448" fmla="*/ 492125 h 730250"/>
              <a:gd name="connsiteX41-449" fmla="*/ 416068 w 1743218"/>
              <a:gd name="connsiteY41-450" fmla="*/ 495300 h 730250"/>
              <a:gd name="connsiteX42-451" fmla="*/ 428768 w 1743218"/>
              <a:gd name="connsiteY42-452" fmla="*/ 482600 h 730250"/>
              <a:gd name="connsiteX43-453" fmla="*/ 435118 w 1743218"/>
              <a:gd name="connsiteY43-454" fmla="*/ 473075 h 730250"/>
              <a:gd name="connsiteX44-455" fmla="*/ 438293 w 1743218"/>
              <a:gd name="connsiteY44-456" fmla="*/ 450850 h 730250"/>
              <a:gd name="connsiteX45-457" fmla="*/ 466868 w 1743218"/>
              <a:gd name="connsiteY45-458" fmla="*/ 434975 h 730250"/>
              <a:gd name="connsiteX46-459" fmla="*/ 501793 w 1743218"/>
              <a:gd name="connsiteY46-460" fmla="*/ 438150 h 730250"/>
              <a:gd name="connsiteX47-461" fmla="*/ 504968 w 1743218"/>
              <a:gd name="connsiteY47-462" fmla="*/ 447675 h 730250"/>
              <a:gd name="connsiteX48-463" fmla="*/ 536718 w 1743218"/>
              <a:gd name="connsiteY48-464" fmla="*/ 479425 h 730250"/>
              <a:gd name="connsiteX49-465" fmla="*/ 597043 w 1743218"/>
              <a:gd name="connsiteY49-466" fmla="*/ 482600 h 730250"/>
              <a:gd name="connsiteX50-467" fmla="*/ 619268 w 1743218"/>
              <a:gd name="connsiteY50-468" fmla="*/ 498475 h 730250"/>
              <a:gd name="connsiteX51-469" fmla="*/ 622443 w 1743218"/>
              <a:gd name="connsiteY51-470" fmla="*/ 533400 h 730250"/>
              <a:gd name="connsiteX52-471" fmla="*/ 631968 w 1743218"/>
              <a:gd name="connsiteY52-472" fmla="*/ 552450 h 730250"/>
              <a:gd name="connsiteX53-473" fmla="*/ 644668 w 1743218"/>
              <a:gd name="connsiteY53-474" fmla="*/ 571500 h 730250"/>
              <a:gd name="connsiteX54-475" fmla="*/ 647843 w 1743218"/>
              <a:gd name="connsiteY54-476" fmla="*/ 581025 h 730250"/>
              <a:gd name="connsiteX55-477" fmla="*/ 657368 w 1743218"/>
              <a:gd name="connsiteY55-478" fmla="*/ 587375 h 730250"/>
              <a:gd name="connsiteX56-479" fmla="*/ 670068 w 1743218"/>
              <a:gd name="connsiteY56-480" fmla="*/ 609600 h 730250"/>
              <a:gd name="connsiteX57-481" fmla="*/ 673243 w 1743218"/>
              <a:gd name="connsiteY57-482" fmla="*/ 622300 h 730250"/>
              <a:gd name="connsiteX58-483" fmla="*/ 724043 w 1743218"/>
              <a:gd name="connsiteY58-484" fmla="*/ 635000 h 730250"/>
              <a:gd name="connsiteX59-485" fmla="*/ 736743 w 1743218"/>
              <a:gd name="connsiteY59-486" fmla="*/ 650875 h 730250"/>
              <a:gd name="connsiteX60-487" fmla="*/ 746268 w 1743218"/>
              <a:gd name="connsiteY60-488" fmla="*/ 654050 h 730250"/>
              <a:gd name="connsiteX61-489" fmla="*/ 755793 w 1743218"/>
              <a:gd name="connsiteY61-490" fmla="*/ 660400 h 730250"/>
              <a:gd name="connsiteX62-491" fmla="*/ 762143 w 1743218"/>
              <a:gd name="connsiteY62-492" fmla="*/ 669925 h 730250"/>
              <a:gd name="connsiteX63-493" fmla="*/ 765318 w 1743218"/>
              <a:gd name="connsiteY63-494" fmla="*/ 682625 h 730250"/>
              <a:gd name="connsiteX64-495" fmla="*/ 781193 w 1743218"/>
              <a:gd name="connsiteY64-496" fmla="*/ 698500 h 730250"/>
              <a:gd name="connsiteX65-497" fmla="*/ 803418 w 1743218"/>
              <a:gd name="connsiteY65-498" fmla="*/ 701675 h 730250"/>
              <a:gd name="connsiteX66-499" fmla="*/ 860568 w 1743218"/>
              <a:gd name="connsiteY66-500" fmla="*/ 698500 h 730250"/>
              <a:gd name="connsiteX67-501" fmla="*/ 866918 w 1743218"/>
              <a:gd name="connsiteY67-502" fmla="*/ 679450 h 730250"/>
              <a:gd name="connsiteX68-503" fmla="*/ 876443 w 1743218"/>
              <a:gd name="connsiteY68-504" fmla="*/ 660400 h 730250"/>
              <a:gd name="connsiteX69-505" fmla="*/ 885968 w 1743218"/>
              <a:gd name="connsiteY69-506" fmla="*/ 657225 h 730250"/>
              <a:gd name="connsiteX70-507" fmla="*/ 993918 w 1743218"/>
              <a:gd name="connsiteY70-508" fmla="*/ 657225 h 730250"/>
              <a:gd name="connsiteX71-509" fmla="*/ 1022493 w 1743218"/>
              <a:gd name="connsiteY71-510" fmla="*/ 650875 h 730250"/>
              <a:gd name="connsiteX72-511" fmla="*/ 1044718 w 1743218"/>
              <a:gd name="connsiteY72-512" fmla="*/ 647700 h 730250"/>
              <a:gd name="connsiteX73-513" fmla="*/ 1127268 w 1743218"/>
              <a:gd name="connsiteY73-514" fmla="*/ 644525 h 730250"/>
              <a:gd name="connsiteX74-515" fmla="*/ 1146318 w 1743218"/>
              <a:gd name="connsiteY74-516" fmla="*/ 635000 h 730250"/>
              <a:gd name="connsiteX75-517" fmla="*/ 1155843 w 1743218"/>
              <a:gd name="connsiteY75-518" fmla="*/ 631825 h 730250"/>
              <a:gd name="connsiteX76-519" fmla="*/ 1174893 w 1743218"/>
              <a:gd name="connsiteY76-520" fmla="*/ 619125 h 730250"/>
              <a:gd name="connsiteX77-521" fmla="*/ 1178068 w 1743218"/>
              <a:gd name="connsiteY77-522" fmla="*/ 609600 h 730250"/>
              <a:gd name="connsiteX78-523" fmla="*/ 1206643 w 1743218"/>
              <a:gd name="connsiteY78-524" fmla="*/ 593725 h 730250"/>
              <a:gd name="connsiteX79-525" fmla="*/ 1238393 w 1743218"/>
              <a:gd name="connsiteY79-526" fmla="*/ 590550 h 730250"/>
              <a:gd name="connsiteX80-527" fmla="*/ 1251093 w 1743218"/>
              <a:gd name="connsiteY80-528" fmla="*/ 587375 h 730250"/>
              <a:gd name="connsiteX81-529" fmla="*/ 1286018 w 1743218"/>
              <a:gd name="connsiteY81-530" fmla="*/ 584200 h 730250"/>
              <a:gd name="connsiteX82-531" fmla="*/ 1305068 w 1743218"/>
              <a:gd name="connsiteY82-532" fmla="*/ 577850 h 730250"/>
              <a:gd name="connsiteX83-533" fmla="*/ 1314593 w 1743218"/>
              <a:gd name="connsiteY83-534" fmla="*/ 574675 h 730250"/>
              <a:gd name="connsiteX84-535" fmla="*/ 1346343 w 1743218"/>
              <a:gd name="connsiteY84-536" fmla="*/ 581025 h 730250"/>
              <a:gd name="connsiteX85-537" fmla="*/ 1355868 w 1743218"/>
              <a:gd name="connsiteY85-538" fmla="*/ 584200 h 730250"/>
              <a:gd name="connsiteX86-539" fmla="*/ 1365393 w 1743218"/>
              <a:gd name="connsiteY86-540" fmla="*/ 590550 h 730250"/>
              <a:gd name="connsiteX87-541" fmla="*/ 1384443 w 1743218"/>
              <a:gd name="connsiteY87-542" fmla="*/ 593725 h 730250"/>
              <a:gd name="connsiteX88-543" fmla="*/ 1393968 w 1743218"/>
              <a:gd name="connsiteY88-544" fmla="*/ 600075 h 730250"/>
              <a:gd name="connsiteX89-545" fmla="*/ 1409843 w 1743218"/>
              <a:gd name="connsiteY89-546" fmla="*/ 615950 h 730250"/>
              <a:gd name="connsiteX90-547" fmla="*/ 1413018 w 1743218"/>
              <a:gd name="connsiteY90-548" fmla="*/ 625475 h 730250"/>
              <a:gd name="connsiteX91-549" fmla="*/ 1444768 w 1743218"/>
              <a:gd name="connsiteY91-550" fmla="*/ 625475 h 730250"/>
              <a:gd name="connsiteX92-551" fmla="*/ 1511443 w 1743218"/>
              <a:gd name="connsiteY92-552" fmla="*/ 622300 h 730250"/>
              <a:gd name="connsiteX93-553" fmla="*/ 1527318 w 1743218"/>
              <a:gd name="connsiteY93-554" fmla="*/ 638175 h 730250"/>
              <a:gd name="connsiteX94-555" fmla="*/ 1530493 w 1743218"/>
              <a:gd name="connsiteY94-556" fmla="*/ 647700 h 730250"/>
              <a:gd name="connsiteX95-557" fmla="*/ 1533668 w 1743218"/>
              <a:gd name="connsiteY95-558" fmla="*/ 660400 h 730250"/>
              <a:gd name="connsiteX96-559" fmla="*/ 1587643 w 1743218"/>
              <a:gd name="connsiteY96-560" fmla="*/ 663575 h 730250"/>
              <a:gd name="connsiteX97-561" fmla="*/ 1597168 w 1743218"/>
              <a:gd name="connsiteY97-562" fmla="*/ 666750 h 730250"/>
              <a:gd name="connsiteX98-563" fmla="*/ 1613043 w 1743218"/>
              <a:gd name="connsiteY98-564" fmla="*/ 682625 h 730250"/>
              <a:gd name="connsiteX99-565" fmla="*/ 1644793 w 1743218"/>
              <a:gd name="connsiteY99-566" fmla="*/ 688975 h 730250"/>
              <a:gd name="connsiteX100-567" fmla="*/ 1654318 w 1743218"/>
              <a:gd name="connsiteY100-568" fmla="*/ 692150 h 730250"/>
              <a:gd name="connsiteX101-569" fmla="*/ 1692418 w 1743218"/>
              <a:gd name="connsiteY101-570" fmla="*/ 701675 h 730250"/>
              <a:gd name="connsiteX102-571" fmla="*/ 1701943 w 1743218"/>
              <a:gd name="connsiteY102-572" fmla="*/ 708025 h 730250"/>
              <a:gd name="connsiteX103-573" fmla="*/ 1711468 w 1743218"/>
              <a:gd name="connsiteY103-574" fmla="*/ 711200 h 730250"/>
              <a:gd name="connsiteX104-575" fmla="*/ 1730518 w 1743218"/>
              <a:gd name="connsiteY104-576" fmla="*/ 723900 h 730250"/>
              <a:gd name="connsiteX105-577" fmla="*/ 1743218 w 1743218"/>
              <a:gd name="connsiteY105-578" fmla="*/ 730250 h 730250"/>
              <a:gd name="connsiteX106-579" fmla="*/ 1740043 w 1743218"/>
              <a:gd name="connsiteY106-580" fmla="*/ 720725 h 730250"/>
              <a:gd name="connsiteX107-581" fmla="*/ 1736868 w 1743218"/>
              <a:gd name="connsiteY107-582" fmla="*/ 708025 h 730250"/>
              <a:gd name="connsiteX108-583" fmla="*/ 1724168 w 1743218"/>
              <a:gd name="connsiteY108-584" fmla="*/ 688975 h 730250"/>
              <a:gd name="connsiteX109-585" fmla="*/ 1720993 w 1743218"/>
              <a:gd name="connsiteY109-586" fmla="*/ 679450 h 730250"/>
              <a:gd name="connsiteX110-587" fmla="*/ 1708293 w 1743218"/>
              <a:gd name="connsiteY110-588" fmla="*/ 660400 h 730250"/>
              <a:gd name="connsiteX111-589" fmla="*/ 1701943 w 1743218"/>
              <a:gd name="connsiteY111-590" fmla="*/ 631825 h 730250"/>
              <a:gd name="connsiteX112-591" fmla="*/ 1695593 w 1743218"/>
              <a:gd name="connsiteY112-592" fmla="*/ 622300 h 730250"/>
              <a:gd name="connsiteX113-593" fmla="*/ 1692418 w 1743218"/>
              <a:gd name="connsiteY113-594" fmla="*/ 612775 h 730250"/>
              <a:gd name="connsiteX114-595" fmla="*/ 1682893 w 1743218"/>
              <a:gd name="connsiteY114-596" fmla="*/ 609600 h 730250"/>
              <a:gd name="connsiteX115-597" fmla="*/ 1663843 w 1743218"/>
              <a:gd name="connsiteY115-598" fmla="*/ 596900 h 730250"/>
              <a:gd name="connsiteX116-599" fmla="*/ 1644793 w 1743218"/>
              <a:gd name="connsiteY116-600" fmla="*/ 590550 h 730250"/>
              <a:gd name="connsiteX117-601" fmla="*/ 1632093 w 1743218"/>
              <a:gd name="connsiteY117-602" fmla="*/ 581025 h 730250"/>
              <a:gd name="connsiteX118-603" fmla="*/ 1628918 w 1743218"/>
              <a:gd name="connsiteY118-604" fmla="*/ 571500 h 730250"/>
              <a:gd name="connsiteX119-605" fmla="*/ 1625743 w 1743218"/>
              <a:gd name="connsiteY119-606" fmla="*/ 546100 h 730250"/>
              <a:gd name="connsiteX120-607" fmla="*/ 1622568 w 1743218"/>
              <a:gd name="connsiteY120-608" fmla="*/ 536575 h 730250"/>
              <a:gd name="connsiteX121-609" fmla="*/ 1609868 w 1743218"/>
              <a:gd name="connsiteY121-610" fmla="*/ 533400 h 730250"/>
              <a:gd name="connsiteX122-611" fmla="*/ 1600343 w 1743218"/>
              <a:gd name="connsiteY122-612" fmla="*/ 539750 h 730250"/>
              <a:gd name="connsiteX123-613" fmla="*/ 1568593 w 1743218"/>
              <a:gd name="connsiteY123-614" fmla="*/ 527050 h 730250"/>
              <a:gd name="connsiteX124-615" fmla="*/ 1555893 w 1743218"/>
              <a:gd name="connsiteY124-616" fmla="*/ 523875 h 730250"/>
              <a:gd name="connsiteX125-617" fmla="*/ 1552718 w 1743218"/>
              <a:gd name="connsiteY125-618" fmla="*/ 504825 h 730250"/>
              <a:gd name="connsiteX126-619" fmla="*/ 1543193 w 1743218"/>
              <a:gd name="connsiteY126-620" fmla="*/ 501650 h 730250"/>
              <a:gd name="connsiteX127-621" fmla="*/ 1524143 w 1743218"/>
              <a:gd name="connsiteY127-622" fmla="*/ 488950 h 730250"/>
              <a:gd name="connsiteX128-623" fmla="*/ 1514618 w 1743218"/>
              <a:gd name="connsiteY128-624" fmla="*/ 482600 h 730250"/>
              <a:gd name="connsiteX129-625" fmla="*/ 1501918 w 1743218"/>
              <a:gd name="connsiteY129-626" fmla="*/ 479425 h 730250"/>
              <a:gd name="connsiteX130-627" fmla="*/ 1482868 w 1743218"/>
              <a:gd name="connsiteY130-628" fmla="*/ 466725 h 730250"/>
              <a:gd name="connsiteX131-629" fmla="*/ 1463818 w 1743218"/>
              <a:gd name="connsiteY131-630" fmla="*/ 457200 h 730250"/>
              <a:gd name="connsiteX132-631" fmla="*/ 1460643 w 1743218"/>
              <a:gd name="connsiteY132-632" fmla="*/ 444500 h 730250"/>
              <a:gd name="connsiteX133-633" fmla="*/ 1435243 w 1743218"/>
              <a:gd name="connsiteY133-634" fmla="*/ 422275 h 730250"/>
              <a:gd name="connsiteX134-635" fmla="*/ 1425718 w 1743218"/>
              <a:gd name="connsiteY134-636" fmla="*/ 415925 h 730250"/>
              <a:gd name="connsiteX135-637" fmla="*/ 1339993 w 1743218"/>
              <a:gd name="connsiteY135-638" fmla="*/ 409575 h 730250"/>
              <a:gd name="connsiteX136-639" fmla="*/ 1324118 w 1743218"/>
              <a:gd name="connsiteY136-640" fmla="*/ 396875 h 730250"/>
              <a:gd name="connsiteX137-641" fmla="*/ 1314593 w 1743218"/>
              <a:gd name="connsiteY137-642" fmla="*/ 393700 h 730250"/>
              <a:gd name="connsiteX138-643" fmla="*/ 1292368 w 1743218"/>
              <a:gd name="connsiteY138-644" fmla="*/ 387350 h 730250"/>
              <a:gd name="connsiteX139-645" fmla="*/ 1184418 w 1743218"/>
              <a:gd name="connsiteY139-646" fmla="*/ 390525 h 730250"/>
              <a:gd name="connsiteX140-647" fmla="*/ 1165368 w 1743218"/>
              <a:gd name="connsiteY140-648" fmla="*/ 428625 h 730250"/>
              <a:gd name="connsiteX141-649" fmla="*/ 1162193 w 1743218"/>
              <a:gd name="connsiteY141-650" fmla="*/ 438150 h 730250"/>
              <a:gd name="connsiteX142-651" fmla="*/ 1143143 w 1743218"/>
              <a:gd name="connsiteY142-652" fmla="*/ 447675 h 730250"/>
              <a:gd name="connsiteX143-653" fmla="*/ 1111393 w 1743218"/>
              <a:gd name="connsiteY143-654" fmla="*/ 441325 h 730250"/>
              <a:gd name="connsiteX144-655" fmla="*/ 1101868 w 1743218"/>
              <a:gd name="connsiteY144-656" fmla="*/ 434975 h 730250"/>
              <a:gd name="connsiteX145-657" fmla="*/ 1095518 w 1743218"/>
              <a:gd name="connsiteY145-658" fmla="*/ 425450 h 730250"/>
              <a:gd name="connsiteX146-659" fmla="*/ 1092343 w 1743218"/>
              <a:gd name="connsiteY146-660" fmla="*/ 415925 h 730250"/>
              <a:gd name="connsiteX147-661" fmla="*/ 1082818 w 1743218"/>
              <a:gd name="connsiteY147-662" fmla="*/ 409575 h 730250"/>
              <a:gd name="connsiteX148-663" fmla="*/ 1070118 w 1743218"/>
              <a:gd name="connsiteY148-664" fmla="*/ 390525 h 730250"/>
              <a:gd name="connsiteX149-665" fmla="*/ 1057418 w 1743218"/>
              <a:gd name="connsiteY149-666" fmla="*/ 368300 h 730250"/>
              <a:gd name="connsiteX150-667" fmla="*/ 1038368 w 1743218"/>
              <a:gd name="connsiteY150-668" fmla="*/ 352425 h 730250"/>
              <a:gd name="connsiteX151-669" fmla="*/ 1032018 w 1743218"/>
              <a:gd name="connsiteY151-670" fmla="*/ 333375 h 730250"/>
              <a:gd name="connsiteX152-671" fmla="*/ 1035193 w 1743218"/>
              <a:gd name="connsiteY152-672" fmla="*/ 314325 h 730250"/>
              <a:gd name="connsiteX153-673" fmla="*/ 993918 w 1743218"/>
              <a:gd name="connsiteY153-674" fmla="*/ 320675 h 730250"/>
              <a:gd name="connsiteX154-675" fmla="*/ 984393 w 1743218"/>
              <a:gd name="connsiteY154-676" fmla="*/ 314325 h 730250"/>
              <a:gd name="connsiteX155-677" fmla="*/ 971693 w 1743218"/>
              <a:gd name="connsiteY155-678" fmla="*/ 311150 h 730250"/>
              <a:gd name="connsiteX156-679" fmla="*/ 990743 w 1743218"/>
              <a:gd name="connsiteY156-680" fmla="*/ 295275 h 730250"/>
              <a:gd name="connsiteX157-681" fmla="*/ 949468 w 1743218"/>
              <a:gd name="connsiteY157-682" fmla="*/ 298450 h 730250"/>
              <a:gd name="connsiteX158-683" fmla="*/ 930418 w 1743218"/>
              <a:gd name="connsiteY158-684" fmla="*/ 285750 h 730250"/>
              <a:gd name="connsiteX159-685" fmla="*/ 914543 w 1743218"/>
              <a:gd name="connsiteY159-686" fmla="*/ 301625 h 730250"/>
              <a:gd name="connsiteX160-687" fmla="*/ 905018 w 1743218"/>
              <a:gd name="connsiteY160-688" fmla="*/ 298450 h 730250"/>
              <a:gd name="connsiteX161-689" fmla="*/ 892318 w 1743218"/>
              <a:gd name="connsiteY161-690" fmla="*/ 276225 h 730250"/>
              <a:gd name="connsiteX162-691" fmla="*/ 889143 w 1743218"/>
              <a:gd name="connsiteY162-692" fmla="*/ 266700 h 730250"/>
              <a:gd name="connsiteX163-693" fmla="*/ 873268 w 1743218"/>
              <a:gd name="connsiteY163-694" fmla="*/ 247650 h 730250"/>
              <a:gd name="connsiteX164-695" fmla="*/ 825643 w 1743218"/>
              <a:gd name="connsiteY164-696" fmla="*/ 234950 h 730250"/>
              <a:gd name="connsiteX165-697" fmla="*/ 797068 w 1743218"/>
              <a:gd name="connsiteY165-698" fmla="*/ 222250 h 730250"/>
              <a:gd name="connsiteX166-699" fmla="*/ 781193 w 1743218"/>
              <a:gd name="connsiteY166-700" fmla="*/ 187325 h 730250"/>
              <a:gd name="connsiteX167-701" fmla="*/ 774843 w 1743218"/>
              <a:gd name="connsiteY167-702" fmla="*/ 177800 h 730250"/>
              <a:gd name="connsiteX168-703" fmla="*/ 768493 w 1743218"/>
              <a:gd name="connsiteY168-704" fmla="*/ 161925 h 730250"/>
              <a:gd name="connsiteX169-705" fmla="*/ 752618 w 1743218"/>
              <a:gd name="connsiteY169-706" fmla="*/ 136525 h 730250"/>
              <a:gd name="connsiteX170-707" fmla="*/ 717693 w 1743218"/>
              <a:gd name="connsiteY170-708" fmla="*/ 133350 h 730250"/>
              <a:gd name="connsiteX171-709" fmla="*/ 638318 w 1743218"/>
              <a:gd name="connsiteY171-710" fmla="*/ 133350 h 730250"/>
              <a:gd name="connsiteX172-711" fmla="*/ 612918 w 1743218"/>
              <a:gd name="connsiteY172-712" fmla="*/ 130175 h 730250"/>
              <a:gd name="connsiteX173-713" fmla="*/ 606568 w 1743218"/>
              <a:gd name="connsiteY173-714" fmla="*/ 107950 h 730250"/>
              <a:gd name="connsiteX174-715" fmla="*/ 590693 w 1743218"/>
              <a:gd name="connsiteY174-716" fmla="*/ 79375 h 730250"/>
              <a:gd name="connsiteX175-717" fmla="*/ 577993 w 1743218"/>
              <a:gd name="connsiteY175-718" fmla="*/ 53975 h 730250"/>
              <a:gd name="connsiteX176-719" fmla="*/ 562118 w 1743218"/>
              <a:gd name="connsiteY176-720" fmla="*/ 50800 h 730250"/>
              <a:gd name="connsiteX177-721" fmla="*/ 543068 w 1743218"/>
              <a:gd name="connsiteY177-722" fmla="*/ 44450 h 730250"/>
              <a:gd name="connsiteX178-723" fmla="*/ 524018 w 1743218"/>
              <a:gd name="connsiteY178-724" fmla="*/ 31750 h 730250"/>
              <a:gd name="connsiteX179-725" fmla="*/ 520843 w 1743218"/>
              <a:gd name="connsiteY179-726" fmla="*/ 22225 h 730250"/>
              <a:gd name="connsiteX180-727" fmla="*/ 498618 w 1743218"/>
              <a:gd name="connsiteY180-728" fmla="*/ 12700 h 730250"/>
              <a:gd name="connsiteX181-729" fmla="*/ 489093 w 1743218"/>
              <a:gd name="connsiteY181-730" fmla="*/ 9525 h 730250"/>
              <a:gd name="connsiteX182-731" fmla="*/ 422418 w 1743218"/>
              <a:gd name="connsiteY182-732" fmla="*/ 0 h 730250"/>
              <a:gd name="connsiteX0-733" fmla="*/ 422418 w 1743218"/>
              <a:gd name="connsiteY0-734" fmla="*/ 0 h 730250"/>
              <a:gd name="connsiteX1-735" fmla="*/ 320818 w 1743218"/>
              <a:gd name="connsiteY1-736" fmla="*/ 6350 h 730250"/>
              <a:gd name="connsiteX2-737" fmla="*/ 292243 w 1743218"/>
              <a:gd name="connsiteY2-738" fmla="*/ 15875 h 730250"/>
              <a:gd name="connsiteX3-739" fmla="*/ 282718 w 1743218"/>
              <a:gd name="connsiteY3-740" fmla="*/ 19050 h 730250"/>
              <a:gd name="connsiteX4-741" fmla="*/ 273193 w 1743218"/>
              <a:gd name="connsiteY4-742" fmla="*/ 25400 h 730250"/>
              <a:gd name="connsiteX5-743" fmla="*/ 263668 w 1743218"/>
              <a:gd name="connsiteY5-744" fmla="*/ 28575 h 730250"/>
              <a:gd name="connsiteX6-745" fmla="*/ 244618 w 1743218"/>
              <a:gd name="connsiteY6-746" fmla="*/ 41275 h 730250"/>
              <a:gd name="connsiteX7-747" fmla="*/ 235093 w 1743218"/>
              <a:gd name="connsiteY7-748" fmla="*/ 47625 h 730250"/>
              <a:gd name="connsiteX8-749" fmla="*/ 225568 w 1743218"/>
              <a:gd name="connsiteY8-750" fmla="*/ 50800 h 730250"/>
              <a:gd name="connsiteX9-751" fmla="*/ 222393 w 1743218"/>
              <a:gd name="connsiteY9-752" fmla="*/ 60325 h 730250"/>
              <a:gd name="connsiteX10-753" fmla="*/ 174768 w 1743218"/>
              <a:gd name="connsiteY10-754" fmla="*/ 69850 h 730250"/>
              <a:gd name="connsiteX11-755" fmla="*/ 155718 w 1743218"/>
              <a:gd name="connsiteY11-756" fmla="*/ 76200 h 730250"/>
              <a:gd name="connsiteX12-757" fmla="*/ 127143 w 1743218"/>
              <a:gd name="connsiteY12-758" fmla="*/ 88900 h 730250"/>
              <a:gd name="connsiteX13-759" fmla="*/ 117618 w 1743218"/>
              <a:gd name="connsiteY13-760" fmla="*/ 92075 h 730250"/>
              <a:gd name="connsiteX14-761" fmla="*/ 108093 w 1743218"/>
              <a:gd name="connsiteY14-762" fmla="*/ 95250 h 730250"/>
              <a:gd name="connsiteX15-763" fmla="*/ 143 w 1743218"/>
              <a:gd name="connsiteY15-764" fmla="*/ 98425 h 730250"/>
              <a:gd name="connsiteX16-765" fmla="*/ 9668 w 1743218"/>
              <a:gd name="connsiteY16-766" fmla="*/ 152400 h 730250"/>
              <a:gd name="connsiteX17-767" fmla="*/ 19193 w 1743218"/>
              <a:gd name="connsiteY17-768" fmla="*/ 158750 h 730250"/>
              <a:gd name="connsiteX18-769" fmla="*/ 22368 w 1743218"/>
              <a:gd name="connsiteY18-770" fmla="*/ 231775 h 730250"/>
              <a:gd name="connsiteX19-771" fmla="*/ 28718 w 1743218"/>
              <a:gd name="connsiteY19-772" fmla="*/ 250825 h 730250"/>
              <a:gd name="connsiteX20-773" fmla="*/ 47768 w 1743218"/>
              <a:gd name="connsiteY20-774" fmla="*/ 263525 h 730250"/>
              <a:gd name="connsiteX21-775" fmla="*/ 57293 w 1743218"/>
              <a:gd name="connsiteY21-776" fmla="*/ 269875 h 730250"/>
              <a:gd name="connsiteX22-777" fmla="*/ 76343 w 1743218"/>
              <a:gd name="connsiteY22-778" fmla="*/ 279400 h 730250"/>
              <a:gd name="connsiteX23-779" fmla="*/ 82693 w 1743218"/>
              <a:gd name="connsiteY23-780" fmla="*/ 288925 h 730250"/>
              <a:gd name="connsiteX24-781" fmla="*/ 98568 w 1743218"/>
              <a:gd name="connsiteY24-782" fmla="*/ 307975 h 730250"/>
              <a:gd name="connsiteX25-783" fmla="*/ 114443 w 1743218"/>
              <a:gd name="connsiteY25-784" fmla="*/ 333375 h 730250"/>
              <a:gd name="connsiteX26-785" fmla="*/ 120793 w 1743218"/>
              <a:gd name="connsiteY26-786" fmla="*/ 355600 h 730250"/>
              <a:gd name="connsiteX27-787" fmla="*/ 127143 w 1743218"/>
              <a:gd name="connsiteY27-788" fmla="*/ 365125 h 730250"/>
              <a:gd name="connsiteX28-789" fmla="*/ 133493 w 1743218"/>
              <a:gd name="connsiteY28-790" fmla="*/ 384175 h 730250"/>
              <a:gd name="connsiteX29-791" fmla="*/ 143018 w 1743218"/>
              <a:gd name="connsiteY29-792" fmla="*/ 387350 h 730250"/>
              <a:gd name="connsiteX30-793" fmla="*/ 162068 w 1743218"/>
              <a:gd name="connsiteY30-794" fmla="*/ 396875 h 730250"/>
              <a:gd name="connsiteX31-795" fmla="*/ 196993 w 1743218"/>
              <a:gd name="connsiteY31-796" fmla="*/ 400050 h 730250"/>
              <a:gd name="connsiteX32-797" fmla="*/ 206518 w 1743218"/>
              <a:gd name="connsiteY32-798" fmla="*/ 403225 h 730250"/>
              <a:gd name="connsiteX33-799" fmla="*/ 212868 w 1743218"/>
              <a:gd name="connsiteY33-800" fmla="*/ 438150 h 730250"/>
              <a:gd name="connsiteX34-801" fmla="*/ 219218 w 1743218"/>
              <a:gd name="connsiteY34-802" fmla="*/ 447675 h 730250"/>
              <a:gd name="connsiteX35-803" fmla="*/ 231918 w 1743218"/>
              <a:gd name="connsiteY35-804" fmla="*/ 450850 h 730250"/>
              <a:gd name="connsiteX36-805" fmla="*/ 241443 w 1743218"/>
              <a:gd name="connsiteY36-806" fmla="*/ 454025 h 730250"/>
              <a:gd name="connsiteX37-807" fmla="*/ 260493 w 1743218"/>
              <a:gd name="connsiteY37-808" fmla="*/ 457200 h 730250"/>
              <a:gd name="connsiteX38-809" fmla="*/ 273193 w 1743218"/>
              <a:gd name="connsiteY38-810" fmla="*/ 460375 h 730250"/>
              <a:gd name="connsiteX39-811" fmla="*/ 276368 w 1743218"/>
              <a:gd name="connsiteY39-812" fmla="*/ 479425 h 730250"/>
              <a:gd name="connsiteX40-813" fmla="*/ 406543 w 1743218"/>
              <a:gd name="connsiteY40-814" fmla="*/ 492125 h 730250"/>
              <a:gd name="connsiteX41-815" fmla="*/ 416068 w 1743218"/>
              <a:gd name="connsiteY41-816" fmla="*/ 495300 h 730250"/>
              <a:gd name="connsiteX42-817" fmla="*/ 428768 w 1743218"/>
              <a:gd name="connsiteY42-818" fmla="*/ 482600 h 730250"/>
              <a:gd name="connsiteX43-819" fmla="*/ 435118 w 1743218"/>
              <a:gd name="connsiteY43-820" fmla="*/ 473075 h 730250"/>
              <a:gd name="connsiteX44-821" fmla="*/ 438293 w 1743218"/>
              <a:gd name="connsiteY44-822" fmla="*/ 450850 h 730250"/>
              <a:gd name="connsiteX45-823" fmla="*/ 466868 w 1743218"/>
              <a:gd name="connsiteY45-824" fmla="*/ 434975 h 730250"/>
              <a:gd name="connsiteX46-825" fmla="*/ 501793 w 1743218"/>
              <a:gd name="connsiteY46-826" fmla="*/ 438150 h 730250"/>
              <a:gd name="connsiteX47-827" fmla="*/ 504968 w 1743218"/>
              <a:gd name="connsiteY47-828" fmla="*/ 447675 h 730250"/>
              <a:gd name="connsiteX48-829" fmla="*/ 536718 w 1743218"/>
              <a:gd name="connsiteY48-830" fmla="*/ 479425 h 730250"/>
              <a:gd name="connsiteX49-831" fmla="*/ 597043 w 1743218"/>
              <a:gd name="connsiteY49-832" fmla="*/ 482600 h 730250"/>
              <a:gd name="connsiteX50-833" fmla="*/ 619268 w 1743218"/>
              <a:gd name="connsiteY50-834" fmla="*/ 498475 h 730250"/>
              <a:gd name="connsiteX51-835" fmla="*/ 622443 w 1743218"/>
              <a:gd name="connsiteY51-836" fmla="*/ 533400 h 730250"/>
              <a:gd name="connsiteX52-837" fmla="*/ 631968 w 1743218"/>
              <a:gd name="connsiteY52-838" fmla="*/ 552450 h 730250"/>
              <a:gd name="connsiteX53-839" fmla="*/ 644668 w 1743218"/>
              <a:gd name="connsiteY53-840" fmla="*/ 571500 h 730250"/>
              <a:gd name="connsiteX54-841" fmla="*/ 647843 w 1743218"/>
              <a:gd name="connsiteY54-842" fmla="*/ 581025 h 730250"/>
              <a:gd name="connsiteX55-843" fmla="*/ 657368 w 1743218"/>
              <a:gd name="connsiteY55-844" fmla="*/ 587375 h 730250"/>
              <a:gd name="connsiteX56-845" fmla="*/ 670068 w 1743218"/>
              <a:gd name="connsiteY56-846" fmla="*/ 609600 h 730250"/>
              <a:gd name="connsiteX57-847" fmla="*/ 673243 w 1743218"/>
              <a:gd name="connsiteY57-848" fmla="*/ 622300 h 730250"/>
              <a:gd name="connsiteX58-849" fmla="*/ 724043 w 1743218"/>
              <a:gd name="connsiteY58-850" fmla="*/ 635000 h 730250"/>
              <a:gd name="connsiteX59-851" fmla="*/ 736743 w 1743218"/>
              <a:gd name="connsiteY59-852" fmla="*/ 650875 h 730250"/>
              <a:gd name="connsiteX60-853" fmla="*/ 746268 w 1743218"/>
              <a:gd name="connsiteY60-854" fmla="*/ 654050 h 730250"/>
              <a:gd name="connsiteX61-855" fmla="*/ 755793 w 1743218"/>
              <a:gd name="connsiteY61-856" fmla="*/ 660400 h 730250"/>
              <a:gd name="connsiteX62-857" fmla="*/ 762143 w 1743218"/>
              <a:gd name="connsiteY62-858" fmla="*/ 669925 h 730250"/>
              <a:gd name="connsiteX63-859" fmla="*/ 765318 w 1743218"/>
              <a:gd name="connsiteY63-860" fmla="*/ 682625 h 730250"/>
              <a:gd name="connsiteX64-861" fmla="*/ 781193 w 1743218"/>
              <a:gd name="connsiteY64-862" fmla="*/ 698500 h 730250"/>
              <a:gd name="connsiteX65-863" fmla="*/ 803418 w 1743218"/>
              <a:gd name="connsiteY65-864" fmla="*/ 701675 h 730250"/>
              <a:gd name="connsiteX66-865" fmla="*/ 860568 w 1743218"/>
              <a:gd name="connsiteY66-866" fmla="*/ 698500 h 730250"/>
              <a:gd name="connsiteX67-867" fmla="*/ 866918 w 1743218"/>
              <a:gd name="connsiteY67-868" fmla="*/ 679450 h 730250"/>
              <a:gd name="connsiteX68-869" fmla="*/ 876443 w 1743218"/>
              <a:gd name="connsiteY68-870" fmla="*/ 660400 h 730250"/>
              <a:gd name="connsiteX69-871" fmla="*/ 885968 w 1743218"/>
              <a:gd name="connsiteY69-872" fmla="*/ 657225 h 730250"/>
              <a:gd name="connsiteX70-873" fmla="*/ 993918 w 1743218"/>
              <a:gd name="connsiteY70-874" fmla="*/ 657225 h 730250"/>
              <a:gd name="connsiteX71-875" fmla="*/ 1022493 w 1743218"/>
              <a:gd name="connsiteY71-876" fmla="*/ 650875 h 730250"/>
              <a:gd name="connsiteX72-877" fmla="*/ 1044718 w 1743218"/>
              <a:gd name="connsiteY72-878" fmla="*/ 647700 h 730250"/>
              <a:gd name="connsiteX73-879" fmla="*/ 1127268 w 1743218"/>
              <a:gd name="connsiteY73-880" fmla="*/ 644525 h 730250"/>
              <a:gd name="connsiteX74-881" fmla="*/ 1146318 w 1743218"/>
              <a:gd name="connsiteY74-882" fmla="*/ 635000 h 730250"/>
              <a:gd name="connsiteX75-883" fmla="*/ 1155843 w 1743218"/>
              <a:gd name="connsiteY75-884" fmla="*/ 631825 h 730250"/>
              <a:gd name="connsiteX76-885" fmla="*/ 1174893 w 1743218"/>
              <a:gd name="connsiteY76-886" fmla="*/ 619125 h 730250"/>
              <a:gd name="connsiteX77-887" fmla="*/ 1178068 w 1743218"/>
              <a:gd name="connsiteY77-888" fmla="*/ 609600 h 730250"/>
              <a:gd name="connsiteX78-889" fmla="*/ 1206643 w 1743218"/>
              <a:gd name="connsiteY78-890" fmla="*/ 593725 h 730250"/>
              <a:gd name="connsiteX79-891" fmla="*/ 1238393 w 1743218"/>
              <a:gd name="connsiteY79-892" fmla="*/ 590550 h 730250"/>
              <a:gd name="connsiteX80-893" fmla="*/ 1251093 w 1743218"/>
              <a:gd name="connsiteY80-894" fmla="*/ 587375 h 730250"/>
              <a:gd name="connsiteX81-895" fmla="*/ 1286018 w 1743218"/>
              <a:gd name="connsiteY81-896" fmla="*/ 584200 h 730250"/>
              <a:gd name="connsiteX82-897" fmla="*/ 1305068 w 1743218"/>
              <a:gd name="connsiteY82-898" fmla="*/ 577850 h 730250"/>
              <a:gd name="connsiteX83-899" fmla="*/ 1314593 w 1743218"/>
              <a:gd name="connsiteY83-900" fmla="*/ 574675 h 730250"/>
              <a:gd name="connsiteX84-901" fmla="*/ 1346343 w 1743218"/>
              <a:gd name="connsiteY84-902" fmla="*/ 581025 h 730250"/>
              <a:gd name="connsiteX85-903" fmla="*/ 1355868 w 1743218"/>
              <a:gd name="connsiteY85-904" fmla="*/ 584200 h 730250"/>
              <a:gd name="connsiteX86-905" fmla="*/ 1365393 w 1743218"/>
              <a:gd name="connsiteY86-906" fmla="*/ 590550 h 730250"/>
              <a:gd name="connsiteX87-907" fmla="*/ 1384443 w 1743218"/>
              <a:gd name="connsiteY87-908" fmla="*/ 593725 h 730250"/>
              <a:gd name="connsiteX88-909" fmla="*/ 1393968 w 1743218"/>
              <a:gd name="connsiteY88-910" fmla="*/ 600075 h 730250"/>
              <a:gd name="connsiteX89-911" fmla="*/ 1409843 w 1743218"/>
              <a:gd name="connsiteY89-912" fmla="*/ 615950 h 730250"/>
              <a:gd name="connsiteX90-913" fmla="*/ 1413018 w 1743218"/>
              <a:gd name="connsiteY90-914" fmla="*/ 625475 h 730250"/>
              <a:gd name="connsiteX91-915" fmla="*/ 1444768 w 1743218"/>
              <a:gd name="connsiteY91-916" fmla="*/ 625475 h 730250"/>
              <a:gd name="connsiteX92-917" fmla="*/ 1511443 w 1743218"/>
              <a:gd name="connsiteY92-918" fmla="*/ 622300 h 730250"/>
              <a:gd name="connsiteX93-919" fmla="*/ 1527318 w 1743218"/>
              <a:gd name="connsiteY93-920" fmla="*/ 638175 h 730250"/>
              <a:gd name="connsiteX94-921" fmla="*/ 1530493 w 1743218"/>
              <a:gd name="connsiteY94-922" fmla="*/ 647700 h 730250"/>
              <a:gd name="connsiteX95-923" fmla="*/ 1533668 w 1743218"/>
              <a:gd name="connsiteY95-924" fmla="*/ 660400 h 730250"/>
              <a:gd name="connsiteX96-925" fmla="*/ 1587643 w 1743218"/>
              <a:gd name="connsiteY96-926" fmla="*/ 663575 h 730250"/>
              <a:gd name="connsiteX97-927" fmla="*/ 1597168 w 1743218"/>
              <a:gd name="connsiteY97-928" fmla="*/ 666750 h 730250"/>
              <a:gd name="connsiteX98-929" fmla="*/ 1613043 w 1743218"/>
              <a:gd name="connsiteY98-930" fmla="*/ 682625 h 730250"/>
              <a:gd name="connsiteX99-931" fmla="*/ 1644793 w 1743218"/>
              <a:gd name="connsiteY99-932" fmla="*/ 688975 h 730250"/>
              <a:gd name="connsiteX100-933" fmla="*/ 1654318 w 1743218"/>
              <a:gd name="connsiteY100-934" fmla="*/ 692150 h 730250"/>
              <a:gd name="connsiteX101-935" fmla="*/ 1692418 w 1743218"/>
              <a:gd name="connsiteY101-936" fmla="*/ 701675 h 730250"/>
              <a:gd name="connsiteX102-937" fmla="*/ 1701943 w 1743218"/>
              <a:gd name="connsiteY102-938" fmla="*/ 708025 h 730250"/>
              <a:gd name="connsiteX103-939" fmla="*/ 1711468 w 1743218"/>
              <a:gd name="connsiteY103-940" fmla="*/ 711200 h 730250"/>
              <a:gd name="connsiteX104-941" fmla="*/ 1730518 w 1743218"/>
              <a:gd name="connsiteY104-942" fmla="*/ 723900 h 730250"/>
              <a:gd name="connsiteX105-943" fmla="*/ 1743218 w 1743218"/>
              <a:gd name="connsiteY105-944" fmla="*/ 730250 h 730250"/>
              <a:gd name="connsiteX106-945" fmla="*/ 1740043 w 1743218"/>
              <a:gd name="connsiteY106-946" fmla="*/ 720725 h 730250"/>
              <a:gd name="connsiteX107-947" fmla="*/ 1736868 w 1743218"/>
              <a:gd name="connsiteY107-948" fmla="*/ 708025 h 730250"/>
              <a:gd name="connsiteX108-949" fmla="*/ 1724168 w 1743218"/>
              <a:gd name="connsiteY108-950" fmla="*/ 688975 h 730250"/>
              <a:gd name="connsiteX109-951" fmla="*/ 1720993 w 1743218"/>
              <a:gd name="connsiteY109-952" fmla="*/ 679450 h 730250"/>
              <a:gd name="connsiteX110-953" fmla="*/ 1708293 w 1743218"/>
              <a:gd name="connsiteY110-954" fmla="*/ 660400 h 730250"/>
              <a:gd name="connsiteX111-955" fmla="*/ 1701943 w 1743218"/>
              <a:gd name="connsiteY111-956" fmla="*/ 631825 h 730250"/>
              <a:gd name="connsiteX112-957" fmla="*/ 1695593 w 1743218"/>
              <a:gd name="connsiteY112-958" fmla="*/ 622300 h 730250"/>
              <a:gd name="connsiteX113-959" fmla="*/ 1692418 w 1743218"/>
              <a:gd name="connsiteY113-960" fmla="*/ 612775 h 730250"/>
              <a:gd name="connsiteX114-961" fmla="*/ 1682893 w 1743218"/>
              <a:gd name="connsiteY114-962" fmla="*/ 609600 h 730250"/>
              <a:gd name="connsiteX115-963" fmla="*/ 1663843 w 1743218"/>
              <a:gd name="connsiteY115-964" fmla="*/ 596900 h 730250"/>
              <a:gd name="connsiteX116-965" fmla="*/ 1644793 w 1743218"/>
              <a:gd name="connsiteY116-966" fmla="*/ 590550 h 730250"/>
              <a:gd name="connsiteX117-967" fmla="*/ 1632093 w 1743218"/>
              <a:gd name="connsiteY117-968" fmla="*/ 581025 h 730250"/>
              <a:gd name="connsiteX118-969" fmla="*/ 1628918 w 1743218"/>
              <a:gd name="connsiteY118-970" fmla="*/ 571500 h 730250"/>
              <a:gd name="connsiteX119-971" fmla="*/ 1625743 w 1743218"/>
              <a:gd name="connsiteY119-972" fmla="*/ 546100 h 730250"/>
              <a:gd name="connsiteX120-973" fmla="*/ 1622568 w 1743218"/>
              <a:gd name="connsiteY120-974" fmla="*/ 536575 h 730250"/>
              <a:gd name="connsiteX121-975" fmla="*/ 1609868 w 1743218"/>
              <a:gd name="connsiteY121-976" fmla="*/ 533400 h 730250"/>
              <a:gd name="connsiteX122-977" fmla="*/ 1600343 w 1743218"/>
              <a:gd name="connsiteY122-978" fmla="*/ 539750 h 730250"/>
              <a:gd name="connsiteX123-979" fmla="*/ 1568593 w 1743218"/>
              <a:gd name="connsiteY123-980" fmla="*/ 527050 h 730250"/>
              <a:gd name="connsiteX124-981" fmla="*/ 1555893 w 1743218"/>
              <a:gd name="connsiteY124-982" fmla="*/ 523875 h 730250"/>
              <a:gd name="connsiteX125-983" fmla="*/ 1552718 w 1743218"/>
              <a:gd name="connsiteY125-984" fmla="*/ 504825 h 730250"/>
              <a:gd name="connsiteX126-985" fmla="*/ 1543193 w 1743218"/>
              <a:gd name="connsiteY126-986" fmla="*/ 501650 h 730250"/>
              <a:gd name="connsiteX127-987" fmla="*/ 1524143 w 1743218"/>
              <a:gd name="connsiteY127-988" fmla="*/ 488950 h 730250"/>
              <a:gd name="connsiteX128-989" fmla="*/ 1514618 w 1743218"/>
              <a:gd name="connsiteY128-990" fmla="*/ 482600 h 730250"/>
              <a:gd name="connsiteX129-991" fmla="*/ 1501918 w 1743218"/>
              <a:gd name="connsiteY129-992" fmla="*/ 479425 h 730250"/>
              <a:gd name="connsiteX130-993" fmla="*/ 1482868 w 1743218"/>
              <a:gd name="connsiteY130-994" fmla="*/ 466725 h 730250"/>
              <a:gd name="connsiteX131-995" fmla="*/ 1463818 w 1743218"/>
              <a:gd name="connsiteY131-996" fmla="*/ 457200 h 730250"/>
              <a:gd name="connsiteX132-997" fmla="*/ 1460643 w 1743218"/>
              <a:gd name="connsiteY132-998" fmla="*/ 444500 h 730250"/>
              <a:gd name="connsiteX133-999" fmla="*/ 1435243 w 1743218"/>
              <a:gd name="connsiteY133-1000" fmla="*/ 422275 h 730250"/>
              <a:gd name="connsiteX134-1001" fmla="*/ 1425718 w 1743218"/>
              <a:gd name="connsiteY134-1002" fmla="*/ 415925 h 730250"/>
              <a:gd name="connsiteX135-1003" fmla="*/ 1339993 w 1743218"/>
              <a:gd name="connsiteY135-1004" fmla="*/ 409575 h 730250"/>
              <a:gd name="connsiteX136-1005" fmla="*/ 1324118 w 1743218"/>
              <a:gd name="connsiteY136-1006" fmla="*/ 396875 h 730250"/>
              <a:gd name="connsiteX137-1007" fmla="*/ 1314593 w 1743218"/>
              <a:gd name="connsiteY137-1008" fmla="*/ 393700 h 730250"/>
              <a:gd name="connsiteX138-1009" fmla="*/ 1292368 w 1743218"/>
              <a:gd name="connsiteY138-1010" fmla="*/ 387350 h 730250"/>
              <a:gd name="connsiteX139-1011" fmla="*/ 1184418 w 1743218"/>
              <a:gd name="connsiteY139-1012" fmla="*/ 390525 h 730250"/>
              <a:gd name="connsiteX140-1013" fmla="*/ 1165368 w 1743218"/>
              <a:gd name="connsiteY140-1014" fmla="*/ 428625 h 730250"/>
              <a:gd name="connsiteX141-1015" fmla="*/ 1162193 w 1743218"/>
              <a:gd name="connsiteY141-1016" fmla="*/ 438150 h 730250"/>
              <a:gd name="connsiteX142-1017" fmla="*/ 1143143 w 1743218"/>
              <a:gd name="connsiteY142-1018" fmla="*/ 447675 h 730250"/>
              <a:gd name="connsiteX143-1019" fmla="*/ 1111393 w 1743218"/>
              <a:gd name="connsiteY143-1020" fmla="*/ 441325 h 730250"/>
              <a:gd name="connsiteX144-1021" fmla="*/ 1101868 w 1743218"/>
              <a:gd name="connsiteY144-1022" fmla="*/ 434975 h 730250"/>
              <a:gd name="connsiteX145-1023" fmla="*/ 1095518 w 1743218"/>
              <a:gd name="connsiteY145-1024" fmla="*/ 425450 h 730250"/>
              <a:gd name="connsiteX146-1025" fmla="*/ 1092343 w 1743218"/>
              <a:gd name="connsiteY146-1026" fmla="*/ 415925 h 730250"/>
              <a:gd name="connsiteX147-1027" fmla="*/ 1082818 w 1743218"/>
              <a:gd name="connsiteY147-1028" fmla="*/ 409575 h 730250"/>
              <a:gd name="connsiteX148-1029" fmla="*/ 1070118 w 1743218"/>
              <a:gd name="connsiteY148-1030" fmla="*/ 390525 h 730250"/>
              <a:gd name="connsiteX149-1031" fmla="*/ 1057418 w 1743218"/>
              <a:gd name="connsiteY149-1032" fmla="*/ 368300 h 730250"/>
              <a:gd name="connsiteX150-1033" fmla="*/ 1038368 w 1743218"/>
              <a:gd name="connsiteY150-1034" fmla="*/ 352425 h 730250"/>
              <a:gd name="connsiteX151-1035" fmla="*/ 1032018 w 1743218"/>
              <a:gd name="connsiteY151-1036" fmla="*/ 333375 h 730250"/>
              <a:gd name="connsiteX152-1037" fmla="*/ 1035193 w 1743218"/>
              <a:gd name="connsiteY152-1038" fmla="*/ 314325 h 730250"/>
              <a:gd name="connsiteX153-1039" fmla="*/ 993918 w 1743218"/>
              <a:gd name="connsiteY153-1040" fmla="*/ 320675 h 730250"/>
              <a:gd name="connsiteX154-1041" fmla="*/ 984393 w 1743218"/>
              <a:gd name="connsiteY154-1042" fmla="*/ 314325 h 730250"/>
              <a:gd name="connsiteX155-1043" fmla="*/ 971693 w 1743218"/>
              <a:gd name="connsiteY155-1044" fmla="*/ 311150 h 730250"/>
              <a:gd name="connsiteX156-1045" fmla="*/ 990743 w 1743218"/>
              <a:gd name="connsiteY156-1046" fmla="*/ 295275 h 730250"/>
              <a:gd name="connsiteX157-1047" fmla="*/ 949468 w 1743218"/>
              <a:gd name="connsiteY157-1048" fmla="*/ 298450 h 730250"/>
              <a:gd name="connsiteX158-1049" fmla="*/ 930418 w 1743218"/>
              <a:gd name="connsiteY158-1050" fmla="*/ 285750 h 730250"/>
              <a:gd name="connsiteX159-1051" fmla="*/ 914543 w 1743218"/>
              <a:gd name="connsiteY159-1052" fmla="*/ 301625 h 730250"/>
              <a:gd name="connsiteX160-1053" fmla="*/ 927243 w 1743218"/>
              <a:gd name="connsiteY160-1054" fmla="*/ 285750 h 730250"/>
              <a:gd name="connsiteX161-1055" fmla="*/ 892318 w 1743218"/>
              <a:gd name="connsiteY161-1056" fmla="*/ 276225 h 730250"/>
              <a:gd name="connsiteX162-1057" fmla="*/ 889143 w 1743218"/>
              <a:gd name="connsiteY162-1058" fmla="*/ 266700 h 730250"/>
              <a:gd name="connsiteX163-1059" fmla="*/ 873268 w 1743218"/>
              <a:gd name="connsiteY163-1060" fmla="*/ 247650 h 730250"/>
              <a:gd name="connsiteX164-1061" fmla="*/ 825643 w 1743218"/>
              <a:gd name="connsiteY164-1062" fmla="*/ 234950 h 730250"/>
              <a:gd name="connsiteX165-1063" fmla="*/ 797068 w 1743218"/>
              <a:gd name="connsiteY165-1064" fmla="*/ 222250 h 730250"/>
              <a:gd name="connsiteX166-1065" fmla="*/ 781193 w 1743218"/>
              <a:gd name="connsiteY166-1066" fmla="*/ 187325 h 730250"/>
              <a:gd name="connsiteX167-1067" fmla="*/ 774843 w 1743218"/>
              <a:gd name="connsiteY167-1068" fmla="*/ 177800 h 730250"/>
              <a:gd name="connsiteX168-1069" fmla="*/ 768493 w 1743218"/>
              <a:gd name="connsiteY168-1070" fmla="*/ 161925 h 730250"/>
              <a:gd name="connsiteX169-1071" fmla="*/ 752618 w 1743218"/>
              <a:gd name="connsiteY169-1072" fmla="*/ 136525 h 730250"/>
              <a:gd name="connsiteX170-1073" fmla="*/ 717693 w 1743218"/>
              <a:gd name="connsiteY170-1074" fmla="*/ 133350 h 730250"/>
              <a:gd name="connsiteX171-1075" fmla="*/ 638318 w 1743218"/>
              <a:gd name="connsiteY171-1076" fmla="*/ 133350 h 730250"/>
              <a:gd name="connsiteX172-1077" fmla="*/ 612918 w 1743218"/>
              <a:gd name="connsiteY172-1078" fmla="*/ 130175 h 730250"/>
              <a:gd name="connsiteX173-1079" fmla="*/ 606568 w 1743218"/>
              <a:gd name="connsiteY173-1080" fmla="*/ 107950 h 730250"/>
              <a:gd name="connsiteX174-1081" fmla="*/ 590693 w 1743218"/>
              <a:gd name="connsiteY174-1082" fmla="*/ 79375 h 730250"/>
              <a:gd name="connsiteX175-1083" fmla="*/ 577993 w 1743218"/>
              <a:gd name="connsiteY175-1084" fmla="*/ 53975 h 730250"/>
              <a:gd name="connsiteX176-1085" fmla="*/ 562118 w 1743218"/>
              <a:gd name="connsiteY176-1086" fmla="*/ 50800 h 730250"/>
              <a:gd name="connsiteX177-1087" fmla="*/ 543068 w 1743218"/>
              <a:gd name="connsiteY177-1088" fmla="*/ 44450 h 730250"/>
              <a:gd name="connsiteX178-1089" fmla="*/ 524018 w 1743218"/>
              <a:gd name="connsiteY178-1090" fmla="*/ 31750 h 730250"/>
              <a:gd name="connsiteX179-1091" fmla="*/ 520843 w 1743218"/>
              <a:gd name="connsiteY179-1092" fmla="*/ 22225 h 730250"/>
              <a:gd name="connsiteX180-1093" fmla="*/ 498618 w 1743218"/>
              <a:gd name="connsiteY180-1094" fmla="*/ 12700 h 730250"/>
              <a:gd name="connsiteX181-1095" fmla="*/ 489093 w 1743218"/>
              <a:gd name="connsiteY181-1096" fmla="*/ 9525 h 730250"/>
              <a:gd name="connsiteX182-1097" fmla="*/ 422418 w 1743218"/>
              <a:gd name="connsiteY182-1098" fmla="*/ 0 h 730250"/>
              <a:gd name="connsiteX0-1099" fmla="*/ 422418 w 1743218"/>
              <a:gd name="connsiteY0-1100" fmla="*/ 0 h 730250"/>
              <a:gd name="connsiteX1-1101" fmla="*/ 320818 w 1743218"/>
              <a:gd name="connsiteY1-1102" fmla="*/ 6350 h 730250"/>
              <a:gd name="connsiteX2-1103" fmla="*/ 292243 w 1743218"/>
              <a:gd name="connsiteY2-1104" fmla="*/ 15875 h 730250"/>
              <a:gd name="connsiteX3-1105" fmla="*/ 282718 w 1743218"/>
              <a:gd name="connsiteY3-1106" fmla="*/ 19050 h 730250"/>
              <a:gd name="connsiteX4-1107" fmla="*/ 273193 w 1743218"/>
              <a:gd name="connsiteY4-1108" fmla="*/ 25400 h 730250"/>
              <a:gd name="connsiteX5-1109" fmla="*/ 263668 w 1743218"/>
              <a:gd name="connsiteY5-1110" fmla="*/ 28575 h 730250"/>
              <a:gd name="connsiteX6-1111" fmla="*/ 244618 w 1743218"/>
              <a:gd name="connsiteY6-1112" fmla="*/ 41275 h 730250"/>
              <a:gd name="connsiteX7-1113" fmla="*/ 235093 w 1743218"/>
              <a:gd name="connsiteY7-1114" fmla="*/ 47625 h 730250"/>
              <a:gd name="connsiteX8-1115" fmla="*/ 225568 w 1743218"/>
              <a:gd name="connsiteY8-1116" fmla="*/ 50800 h 730250"/>
              <a:gd name="connsiteX9-1117" fmla="*/ 222393 w 1743218"/>
              <a:gd name="connsiteY9-1118" fmla="*/ 60325 h 730250"/>
              <a:gd name="connsiteX10-1119" fmla="*/ 174768 w 1743218"/>
              <a:gd name="connsiteY10-1120" fmla="*/ 69850 h 730250"/>
              <a:gd name="connsiteX11-1121" fmla="*/ 155718 w 1743218"/>
              <a:gd name="connsiteY11-1122" fmla="*/ 76200 h 730250"/>
              <a:gd name="connsiteX12-1123" fmla="*/ 127143 w 1743218"/>
              <a:gd name="connsiteY12-1124" fmla="*/ 88900 h 730250"/>
              <a:gd name="connsiteX13-1125" fmla="*/ 117618 w 1743218"/>
              <a:gd name="connsiteY13-1126" fmla="*/ 92075 h 730250"/>
              <a:gd name="connsiteX14-1127" fmla="*/ 108093 w 1743218"/>
              <a:gd name="connsiteY14-1128" fmla="*/ 95250 h 730250"/>
              <a:gd name="connsiteX15-1129" fmla="*/ 143 w 1743218"/>
              <a:gd name="connsiteY15-1130" fmla="*/ 98425 h 730250"/>
              <a:gd name="connsiteX16-1131" fmla="*/ 9668 w 1743218"/>
              <a:gd name="connsiteY16-1132" fmla="*/ 152400 h 730250"/>
              <a:gd name="connsiteX17-1133" fmla="*/ 19193 w 1743218"/>
              <a:gd name="connsiteY17-1134" fmla="*/ 158750 h 730250"/>
              <a:gd name="connsiteX18-1135" fmla="*/ 22368 w 1743218"/>
              <a:gd name="connsiteY18-1136" fmla="*/ 231775 h 730250"/>
              <a:gd name="connsiteX19-1137" fmla="*/ 28718 w 1743218"/>
              <a:gd name="connsiteY19-1138" fmla="*/ 250825 h 730250"/>
              <a:gd name="connsiteX20-1139" fmla="*/ 47768 w 1743218"/>
              <a:gd name="connsiteY20-1140" fmla="*/ 263525 h 730250"/>
              <a:gd name="connsiteX21-1141" fmla="*/ 57293 w 1743218"/>
              <a:gd name="connsiteY21-1142" fmla="*/ 269875 h 730250"/>
              <a:gd name="connsiteX22-1143" fmla="*/ 76343 w 1743218"/>
              <a:gd name="connsiteY22-1144" fmla="*/ 279400 h 730250"/>
              <a:gd name="connsiteX23-1145" fmla="*/ 82693 w 1743218"/>
              <a:gd name="connsiteY23-1146" fmla="*/ 288925 h 730250"/>
              <a:gd name="connsiteX24-1147" fmla="*/ 98568 w 1743218"/>
              <a:gd name="connsiteY24-1148" fmla="*/ 307975 h 730250"/>
              <a:gd name="connsiteX25-1149" fmla="*/ 114443 w 1743218"/>
              <a:gd name="connsiteY25-1150" fmla="*/ 333375 h 730250"/>
              <a:gd name="connsiteX26-1151" fmla="*/ 120793 w 1743218"/>
              <a:gd name="connsiteY26-1152" fmla="*/ 355600 h 730250"/>
              <a:gd name="connsiteX27-1153" fmla="*/ 127143 w 1743218"/>
              <a:gd name="connsiteY27-1154" fmla="*/ 365125 h 730250"/>
              <a:gd name="connsiteX28-1155" fmla="*/ 133493 w 1743218"/>
              <a:gd name="connsiteY28-1156" fmla="*/ 384175 h 730250"/>
              <a:gd name="connsiteX29-1157" fmla="*/ 143018 w 1743218"/>
              <a:gd name="connsiteY29-1158" fmla="*/ 387350 h 730250"/>
              <a:gd name="connsiteX30-1159" fmla="*/ 162068 w 1743218"/>
              <a:gd name="connsiteY30-1160" fmla="*/ 396875 h 730250"/>
              <a:gd name="connsiteX31-1161" fmla="*/ 196993 w 1743218"/>
              <a:gd name="connsiteY31-1162" fmla="*/ 400050 h 730250"/>
              <a:gd name="connsiteX32-1163" fmla="*/ 206518 w 1743218"/>
              <a:gd name="connsiteY32-1164" fmla="*/ 403225 h 730250"/>
              <a:gd name="connsiteX33-1165" fmla="*/ 212868 w 1743218"/>
              <a:gd name="connsiteY33-1166" fmla="*/ 438150 h 730250"/>
              <a:gd name="connsiteX34-1167" fmla="*/ 219218 w 1743218"/>
              <a:gd name="connsiteY34-1168" fmla="*/ 447675 h 730250"/>
              <a:gd name="connsiteX35-1169" fmla="*/ 231918 w 1743218"/>
              <a:gd name="connsiteY35-1170" fmla="*/ 450850 h 730250"/>
              <a:gd name="connsiteX36-1171" fmla="*/ 241443 w 1743218"/>
              <a:gd name="connsiteY36-1172" fmla="*/ 454025 h 730250"/>
              <a:gd name="connsiteX37-1173" fmla="*/ 260493 w 1743218"/>
              <a:gd name="connsiteY37-1174" fmla="*/ 457200 h 730250"/>
              <a:gd name="connsiteX38-1175" fmla="*/ 273193 w 1743218"/>
              <a:gd name="connsiteY38-1176" fmla="*/ 460375 h 730250"/>
              <a:gd name="connsiteX39-1177" fmla="*/ 276368 w 1743218"/>
              <a:gd name="connsiteY39-1178" fmla="*/ 479425 h 730250"/>
              <a:gd name="connsiteX40-1179" fmla="*/ 406543 w 1743218"/>
              <a:gd name="connsiteY40-1180" fmla="*/ 492125 h 730250"/>
              <a:gd name="connsiteX41-1181" fmla="*/ 416068 w 1743218"/>
              <a:gd name="connsiteY41-1182" fmla="*/ 495300 h 730250"/>
              <a:gd name="connsiteX42-1183" fmla="*/ 428768 w 1743218"/>
              <a:gd name="connsiteY42-1184" fmla="*/ 482600 h 730250"/>
              <a:gd name="connsiteX43-1185" fmla="*/ 435118 w 1743218"/>
              <a:gd name="connsiteY43-1186" fmla="*/ 473075 h 730250"/>
              <a:gd name="connsiteX44-1187" fmla="*/ 438293 w 1743218"/>
              <a:gd name="connsiteY44-1188" fmla="*/ 450850 h 730250"/>
              <a:gd name="connsiteX45-1189" fmla="*/ 466868 w 1743218"/>
              <a:gd name="connsiteY45-1190" fmla="*/ 434975 h 730250"/>
              <a:gd name="connsiteX46-1191" fmla="*/ 501793 w 1743218"/>
              <a:gd name="connsiteY46-1192" fmla="*/ 438150 h 730250"/>
              <a:gd name="connsiteX47-1193" fmla="*/ 504968 w 1743218"/>
              <a:gd name="connsiteY47-1194" fmla="*/ 447675 h 730250"/>
              <a:gd name="connsiteX48-1195" fmla="*/ 536718 w 1743218"/>
              <a:gd name="connsiteY48-1196" fmla="*/ 479425 h 730250"/>
              <a:gd name="connsiteX49-1197" fmla="*/ 597043 w 1743218"/>
              <a:gd name="connsiteY49-1198" fmla="*/ 482600 h 730250"/>
              <a:gd name="connsiteX50-1199" fmla="*/ 619268 w 1743218"/>
              <a:gd name="connsiteY50-1200" fmla="*/ 498475 h 730250"/>
              <a:gd name="connsiteX51-1201" fmla="*/ 622443 w 1743218"/>
              <a:gd name="connsiteY51-1202" fmla="*/ 533400 h 730250"/>
              <a:gd name="connsiteX52-1203" fmla="*/ 631968 w 1743218"/>
              <a:gd name="connsiteY52-1204" fmla="*/ 552450 h 730250"/>
              <a:gd name="connsiteX53-1205" fmla="*/ 644668 w 1743218"/>
              <a:gd name="connsiteY53-1206" fmla="*/ 571500 h 730250"/>
              <a:gd name="connsiteX54-1207" fmla="*/ 647843 w 1743218"/>
              <a:gd name="connsiteY54-1208" fmla="*/ 581025 h 730250"/>
              <a:gd name="connsiteX55-1209" fmla="*/ 657368 w 1743218"/>
              <a:gd name="connsiteY55-1210" fmla="*/ 587375 h 730250"/>
              <a:gd name="connsiteX56-1211" fmla="*/ 670068 w 1743218"/>
              <a:gd name="connsiteY56-1212" fmla="*/ 609600 h 730250"/>
              <a:gd name="connsiteX57-1213" fmla="*/ 673243 w 1743218"/>
              <a:gd name="connsiteY57-1214" fmla="*/ 622300 h 730250"/>
              <a:gd name="connsiteX58-1215" fmla="*/ 724043 w 1743218"/>
              <a:gd name="connsiteY58-1216" fmla="*/ 635000 h 730250"/>
              <a:gd name="connsiteX59-1217" fmla="*/ 736743 w 1743218"/>
              <a:gd name="connsiteY59-1218" fmla="*/ 650875 h 730250"/>
              <a:gd name="connsiteX60-1219" fmla="*/ 746268 w 1743218"/>
              <a:gd name="connsiteY60-1220" fmla="*/ 654050 h 730250"/>
              <a:gd name="connsiteX61-1221" fmla="*/ 755793 w 1743218"/>
              <a:gd name="connsiteY61-1222" fmla="*/ 660400 h 730250"/>
              <a:gd name="connsiteX62-1223" fmla="*/ 762143 w 1743218"/>
              <a:gd name="connsiteY62-1224" fmla="*/ 669925 h 730250"/>
              <a:gd name="connsiteX63-1225" fmla="*/ 765318 w 1743218"/>
              <a:gd name="connsiteY63-1226" fmla="*/ 682625 h 730250"/>
              <a:gd name="connsiteX64-1227" fmla="*/ 781193 w 1743218"/>
              <a:gd name="connsiteY64-1228" fmla="*/ 698500 h 730250"/>
              <a:gd name="connsiteX65-1229" fmla="*/ 803418 w 1743218"/>
              <a:gd name="connsiteY65-1230" fmla="*/ 701675 h 730250"/>
              <a:gd name="connsiteX66-1231" fmla="*/ 860568 w 1743218"/>
              <a:gd name="connsiteY66-1232" fmla="*/ 698500 h 730250"/>
              <a:gd name="connsiteX67-1233" fmla="*/ 866918 w 1743218"/>
              <a:gd name="connsiteY67-1234" fmla="*/ 679450 h 730250"/>
              <a:gd name="connsiteX68-1235" fmla="*/ 876443 w 1743218"/>
              <a:gd name="connsiteY68-1236" fmla="*/ 660400 h 730250"/>
              <a:gd name="connsiteX69-1237" fmla="*/ 885968 w 1743218"/>
              <a:gd name="connsiteY69-1238" fmla="*/ 657225 h 730250"/>
              <a:gd name="connsiteX70-1239" fmla="*/ 993918 w 1743218"/>
              <a:gd name="connsiteY70-1240" fmla="*/ 657225 h 730250"/>
              <a:gd name="connsiteX71-1241" fmla="*/ 1022493 w 1743218"/>
              <a:gd name="connsiteY71-1242" fmla="*/ 650875 h 730250"/>
              <a:gd name="connsiteX72-1243" fmla="*/ 1044718 w 1743218"/>
              <a:gd name="connsiteY72-1244" fmla="*/ 647700 h 730250"/>
              <a:gd name="connsiteX73-1245" fmla="*/ 1127268 w 1743218"/>
              <a:gd name="connsiteY73-1246" fmla="*/ 644525 h 730250"/>
              <a:gd name="connsiteX74-1247" fmla="*/ 1146318 w 1743218"/>
              <a:gd name="connsiteY74-1248" fmla="*/ 635000 h 730250"/>
              <a:gd name="connsiteX75-1249" fmla="*/ 1155843 w 1743218"/>
              <a:gd name="connsiteY75-1250" fmla="*/ 631825 h 730250"/>
              <a:gd name="connsiteX76-1251" fmla="*/ 1174893 w 1743218"/>
              <a:gd name="connsiteY76-1252" fmla="*/ 619125 h 730250"/>
              <a:gd name="connsiteX77-1253" fmla="*/ 1178068 w 1743218"/>
              <a:gd name="connsiteY77-1254" fmla="*/ 609600 h 730250"/>
              <a:gd name="connsiteX78-1255" fmla="*/ 1206643 w 1743218"/>
              <a:gd name="connsiteY78-1256" fmla="*/ 593725 h 730250"/>
              <a:gd name="connsiteX79-1257" fmla="*/ 1238393 w 1743218"/>
              <a:gd name="connsiteY79-1258" fmla="*/ 590550 h 730250"/>
              <a:gd name="connsiteX80-1259" fmla="*/ 1251093 w 1743218"/>
              <a:gd name="connsiteY80-1260" fmla="*/ 587375 h 730250"/>
              <a:gd name="connsiteX81-1261" fmla="*/ 1286018 w 1743218"/>
              <a:gd name="connsiteY81-1262" fmla="*/ 584200 h 730250"/>
              <a:gd name="connsiteX82-1263" fmla="*/ 1305068 w 1743218"/>
              <a:gd name="connsiteY82-1264" fmla="*/ 577850 h 730250"/>
              <a:gd name="connsiteX83-1265" fmla="*/ 1314593 w 1743218"/>
              <a:gd name="connsiteY83-1266" fmla="*/ 574675 h 730250"/>
              <a:gd name="connsiteX84-1267" fmla="*/ 1346343 w 1743218"/>
              <a:gd name="connsiteY84-1268" fmla="*/ 581025 h 730250"/>
              <a:gd name="connsiteX85-1269" fmla="*/ 1355868 w 1743218"/>
              <a:gd name="connsiteY85-1270" fmla="*/ 584200 h 730250"/>
              <a:gd name="connsiteX86-1271" fmla="*/ 1365393 w 1743218"/>
              <a:gd name="connsiteY86-1272" fmla="*/ 590550 h 730250"/>
              <a:gd name="connsiteX87-1273" fmla="*/ 1384443 w 1743218"/>
              <a:gd name="connsiteY87-1274" fmla="*/ 593725 h 730250"/>
              <a:gd name="connsiteX88-1275" fmla="*/ 1393968 w 1743218"/>
              <a:gd name="connsiteY88-1276" fmla="*/ 600075 h 730250"/>
              <a:gd name="connsiteX89-1277" fmla="*/ 1409843 w 1743218"/>
              <a:gd name="connsiteY89-1278" fmla="*/ 615950 h 730250"/>
              <a:gd name="connsiteX90-1279" fmla="*/ 1413018 w 1743218"/>
              <a:gd name="connsiteY90-1280" fmla="*/ 625475 h 730250"/>
              <a:gd name="connsiteX91-1281" fmla="*/ 1444768 w 1743218"/>
              <a:gd name="connsiteY91-1282" fmla="*/ 625475 h 730250"/>
              <a:gd name="connsiteX92-1283" fmla="*/ 1511443 w 1743218"/>
              <a:gd name="connsiteY92-1284" fmla="*/ 622300 h 730250"/>
              <a:gd name="connsiteX93-1285" fmla="*/ 1527318 w 1743218"/>
              <a:gd name="connsiteY93-1286" fmla="*/ 638175 h 730250"/>
              <a:gd name="connsiteX94-1287" fmla="*/ 1530493 w 1743218"/>
              <a:gd name="connsiteY94-1288" fmla="*/ 647700 h 730250"/>
              <a:gd name="connsiteX95-1289" fmla="*/ 1533668 w 1743218"/>
              <a:gd name="connsiteY95-1290" fmla="*/ 660400 h 730250"/>
              <a:gd name="connsiteX96-1291" fmla="*/ 1587643 w 1743218"/>
              <a:gd name="connsiteY96-1292" fmla="*/ 663575 h 730250"/>
              <a:gd name="connsiteX97-1293" fmla="*/ 1597168 w 1743218"/>
              <a:gd name="connsiteY97-1294" fmla="*/ 666750 h 730250"/>
              <a:gd name="connsiteX98-1295" fmla="*/ 1613043 w 1743218"/>
              <a:gd name="connsiteY98-1296" fmla="*/ 682625 h 730250"/>
              <a:gd name="connsiteX99-1297" fmla="*/ 1644793 w 1743218"/>
              <a:gd name="connsiteY99-1298" fmla="*/ 688975 h 730250"/>
              <a:gd name="connsiteX100-1299" fmla="*/ 1654318 w 1743218"/>
              <a:gd name="connsiteY100-1300" fmla="*/ 692150 h 730250"/>
              <a:gd name="connsiteX101-1301" fmla="*/ 1692418 w 1743218"/>
              <a:gd name="connsiteY101-1302" fmla="*/ 701675 h 730250"/>
              <a:gd name="connsiteX102-1303" fmla="*/ 1701943 w 1743218"/>
              <a:gd name="connsiteY102-1304" fmla="*/ 708025 h 730250"/>
              <a:gd name="connsiteX103-1305" fmla="*/ 1711468 w 1743218"/>
              <a:gd name="connsiteY103-1306" fmla="*/ 711200 h 730250"/>
              <a:gd name="connsiteX104-1307" fmla="*/ 1730518 w 1743218"/>
              <a:gd name="connsiteY104-1308" fmla="*/ 723900 h 730250"/>
              <a:gd name="connsiteX105-1309" fmla="*/ 1743218 w 1743218"/>
              <a:gd name="connsiteY105-1310" fmla="*/ 730250 h 730250"/>
              <a:gd name="connsiteX106-1311" fmla="*/ 1740043 w 1743218"/>
              <a:gd name="connsiteY106-1312" fmla="*/ 720725 h 730250"/>
              <a:gd name="connsiteX107-1313" fmla="*/ 1736868 w 1743218"/>
              <a:gd name="connsiteY107-1314" fmla="*/ 708025 h 730250"/>
              <a:gd name="connsiteX108-1315" fmla="*/ 1724168 w 1743218"/>
              <a:gd name="connsiteY108-1316" fmla="*/ 688975 h 730250"/>
              <a:gd name="connsiteX109-1317" fmla="*/ 1720993 w 1743218"/>
              <a:gd name="connsiteY109-1318" fmla="*/ 679450 h 730250"/>
              <a:gd name="connsiteX110-1319" fmla="*/ 1708293 w 1743218"/>
              <a:gd name="connsiteY110-1320" fmla="*/ 660400 h 730250"/>
              <a:gd name="connsiteX111-1321" fmla="*/ 1701943 w 1743218"/>
              <a:gd name="connsiteY111-1322" fmla="*/ 631825 h 730250"/>
              <a:gd name="connsiteX112-1323" fmla="*/ 1695593 w 1743218"/>
              <a:gd name="connsiteY112-1324" fmla="*/ 622300 h 730250"/>
              <a:gd name="connsiteX113-1325" fmla="*/ 1692418 w 1743218"/>
              <a:gd name="connsiteY113-1326" fmla="*/ 612775 h 730250"/>
              <a:gd name="connsiteX114-1327" fmla="*/ 1682893 w 1743218"/>
              <a:gd name="connsiteY114-1328" fmla="*/ 609600 h 730250"/>
              <a:gd name="connsiteX115-1329" fmla="*/ 1663843 w 1743218"/>
              <a:gd name="connsiteY115-1330" fmla="*/ 596900 h 730250"/>
              <a:gd name="connsiteX116-1331" fmla="*/ 1644793 w 1743218"/>
              <a:gd name="connsiteY116-1332" fmla="*/ 590550 h 730250"/>
              <a:gd name="connsiteX117-1333" fmla="*/ 1632093 w 1743218"/>
              <a:gd name="connsiteY117-1334" fmla="*/ 581025 h 730250"/>
              <a:gd name="connsiteX118-1335" fmla="*/ 1628918 w 1743218"/>
              <a:gd name="connsiteY118-1336" fmla="*/ 571500 h 730250"/>
              <a:gd name="connsiteX119-1337" fmla="*/ 1625743 w 1743218"/>
              <a:gd name="connsiteY119-1338" fmla="*/ 546100 h 730250"/>
              <a:gd name="connsiteX120-1339" fmla="*/ 1622568 w 1743218"/>
              <a:gd name="connsiteY120-1340" fmla="*/ 536575 h 730250"/>
              <a:gd name="connsiteX121-1341" fmla="*/ 1609868 w 1743218"/>
              <a:gd name="connsiteY121-1342" fmla="*/ 533400 h 730250"/>
              <a:gd name="connsiteX122-1343" fmla="*/ 1600343 w 1743218"/>
              <a:gd name="connsiteY122-1344" fmla="*/ 539750 h 730250"/>
              <a:gd name="connsiteX123-1345" fmla="*/ 1568593 w 1743218"/>
              <a:gd name="connsiteY123-1346" fmla="*/ 527050 h 730250"/>
              <a:gd name="connsiteX124-1347" fmla="*/ 1555893 w 1743218"/>
              <a:gd name="connsiteY124-1348" fmla="*/ 523875 h 730250"/>
              <a:gd name="connsiteX125-1349" fmla="*/ 1552718 w 1743218"/>
              <a:gd name="connsiteY125-1350" fmla="*/ 504825 h 730250"/>
              <a:gd name="connsiteX126-1351" fmla="*/ 1543193 w 1743218"/>
              <a:gd name="connsiteY126-1352" fmla="*/ 501650 h 730250"/>
              <a:gd name="connsiteX127-1353" fmla="*/ 1524143 w 1743218"/>
              <a:gd name="connsiteY127-1354" fmla="*/ 488950 h 730250"/>
              <a:gd name="connsiteX128-1355" fmla="*/ 1514618 w 1743218"/>
              <a:gd name="connsiteY128-1356" fmla="*/ 482600 h 730250"/>
              <a:gd name="connsiteX129-1357" fmla="*/ 1501918 w 1743218"/>
              <a:gd name="connsiteY129-1358" fmla="*/ 479425 h 730250"/>
              <a:gd name="connsiteX130-1359" fmla="*/ 1482868 w 1743218"/>
              <a:gd name="connsiteY130-1360" fmla="*/ 466725 h 730250"/>
              <a:gd name="connsiteX131-1361" fmla="*/ 1463818 w 1743218"/>
              <a:gd name="connsiteY131-1362" fmla="*/ 457200 h 730250"/>
              <a:gd name="connsiteX132-1363" fmla="*/ 1460643 w 1743218"/>
              <a:gd name="connsiteY132-1364" fmla="*/ 444500 h 730250"/>
              <a:gd name="connsiteX133-1365" fmla="*/ 1435243 w 1743218"/>
              <a:gd name="connsiteY133-1366" fmla="*/ 422275 h 730250"/>
              <a:gd name="connsiteX134-1367" fmla="*/ 1425718 w 1743218"/>
              <a:gd name="connsiteY134-1368" fmla="*/ 415925 h 730250"/>
              <a:gd name="connsiteX135-1369" fmla="*/ 1339993 w 1743218"/>
              <a:gd name="connsiteY135-1370" fmla="*/ 409575 h 730250"/>
              <a:gd name="connsiteX136-1371" fmla="*/ 1324118 w 1743218"/>
              <a:gd name="connsiteY136-1372" fmla="*/ 396875 h 730250"/>
              <a:gd name="connsiteX137-1373" fmla="*/ 1314593 w 1743218"/>
              <a:gd name="connsiteY137-1374" fmla="*/ 393700 h 730250"/>
              <a:gd name="connsiteX138-1375" fmla="*/ 1292368 w 1743218"/>
              <a:gd name="connsiteY138-1376" fmla="*/ 387350 h 730250"/>
              <a:gd name="connsiteX139-1377" fmla="*/ 1184418 w 1743218"/>
              <a:gd name="connsiteY139-1378" fmla="*/ 390525 h 730250"/>
              <a:gd name="connsiteX140-1379" fmla="*/ 1165368 w 1743218"/>
              <a:gd name="connsiteY140-1380" fmla="*/ 428625 h 730250"/>
              <a:gd name="connsiteX141-1381" fmla="*/ 1162193 w 1743218"/>
              <a:gd name="connsiteY141-1382" fmla="*/ 438150 h 730250"/>
              <a:gd name="connsiteX142-1383" fmla="*/ 1143143 w 1743218"/>
              <a:gd name="connsiteY142-1384" fmla="*/ 447675 h 730250"/>
              <a:gd name="connsiteX143-1385" fmla="*/ 1111393 w 1743218"/>
              <a:gd name="connsiteY143-1386" fmla="*/ 441325 h 730250"/>
              <a:gd name="connsiteX144-1387" fmla="*/ 1101868 w 1743218"/>
              <a:gd name="connsiteY144-1388" fmla="*/ 434975 h 730250"/>
              <a:gd name="connsiteX145-1389" fmla="*/ 1095518 w 1743218"/>
              <a:gd name="connsiteY145-1390" fmla="*/ 425450 h 730250"/>
              <a:gd name="connsiteX146-1391" fmla="*/ 1092343 w 1743218"/>
              <a:gd name="connsiteY146-1392" fmla="*/ 415925 h 730250"/>
              <a:gd name="connsiteX147-1393" fmla="*/ 1082818 w 1743218"/>
              <a:gd name="connsiteY147-1394" fmla="*/ 409575 h 730250"/>
              <a:gd name="connsiteX148-1395" fmla="*/ 1070118 w 1743218"/>
              <a:gd name="connsiteY148-1396" fmla="*/ 390525 h 730250"/>
              <a:gd name="connsiteX149-1397" fmla="*/ 1057418 w 1743218"/>
              <a:gd name="connsiteY149-1398" fmla="*/ 368300 h 730250"/>
              <a:gd name="connsiteX150-1399" fmla="*/ 1038368 w 1743218"/>
              <a:gd name="connsiteY150-1400" fmla="*/ 352425 h 730250"/>
              <a:gd name="connsiteX151-1401" fmla="*/ 1032018 w 1743218"/>
              <a:gd name="connsiteY151-1402" fmla="*/ 333375 h 730250"/>
              <a:gd name="connsiteX152-1403" fmla="*/ 1035193 w 1743218"/>
              <a:gd name="connsiteY152-1404" fmla="*/ 314325 h 730250"/>
              <a:gd name="connsiteX153-1405" fmla="*/ 993918 w 1743218"/>
              <a:gd name="connsiteY153-1406" fmla="*/ 320675 h 730250"/>
              <a:gd name="connsiteX154-1407" fmla="*/ 984393 w 1743218"/>
              <a:gd name="connsiteY154-1408" fmla="*/ 314325 h 730250"/>
              <a:gd name="connsiteX155-1409" fmla="*/ 971693 w 1743218"/>
              <a:gd name="connsiteY155-1410" fmla="*/ 311150 h 730250"/>
              <a:gd name="connsiteX156-1411" fmla="*/ 990743 w 1743218"/>
              <a:gd name="connsiteY156-1412" fmla="*/ 295275 h 730250"/>
              <a:gd name="connsiteX157-1413" fmla="*/ 949468 w 1743218"/>
              <a:gd name="connsiteY157-1414" fmla="*/ 298450 h 730250"/>
              <a:gd name="connsiteX158-1415" fmla="*/ 930418 w 1743218"/>
              <a:gd name="connsiteY158-1416" fmla="*/ 285750 h 730250"/>
              <a:gd name="connsiteX159-1417" fmla="*/ 914543 w 1743218"/>
              <a:gd name="connsiteY159-1418" fmla="*/ 301625 h 730250"/>
              <a:gd name="connsiteX160-1419" fmla="*/ 927243 w 1743218"/>
              <a:gd name="connsiteY160-1420" fmla="*/ 285750 h 730250"/>
              <a:gd name="connsiteX161-1421" fmla="*/ 892318 w 1743218"/>
              <a:gd name="connsiteY161-1422" fmla="*/ 276225 h 730250"/>
              <a:gd name="connsiteX162-1423" fmla="*/ 889143 w 1743218"/>
              <a:gd name="connsiteY162-1424" fmla="*/ 266700 h 730250"/>
              <a:gd name="connsiteX163-1425" fmla="*/ 873268 w 1743218"/>
              <a:gd name="connsiteY163-1426" fmla="*/ 247650 h 730250"/>
              <a:gd name="connsiteX164-1427" fmla="*/ 825643 w 1743218"/>
              <a:gd name="connsiteY164-1428" fmla="*/ 234950 h 730250"/>
              <a:gd name="connsiteX165-1429" fmla="*/ 797068 w 1743218"/>
              <a:gd name="connsiteY165-1430" fmla="*/ 222250 h 730250"/>
              <a:gd name="connsiteX166-1431" fmla="*/ 781193 w 1743218"/>
              <a:gd name="connsiteY166-1432" fmla="*/ 187325 h 730250"/>
              <a:gd name="connsiteX167-1433" fmla="*/ 774843 w 1743218"/>
              <a:gd name="connsiteY167-1434" fmla="*/ 177800 h 730250"/>
              <a:gd name="connsiteX168-1435" fmla="*/ 768493 w 1743218"/>
              <a:gd name="connsiteY168-1436" fmla="*/ 161925 h 730250"/>
              <a:gd name="connsiteX169-1437" fmla="*/ 752618 w 1743218"/>
              <a:gd name="connsiteY169-1438" fmla="*/ 136525 h 730250"/>
              <a:gd name="connsiteX170-1439" fmla="*/ 717693 w 1743218"/>
              <a:gd name="connsiteY170-1440" fmla="*/ 133350 h 730250"/>
              <a:gd name="connsiteX171-1441" fmla="*/ 638318 w 1743218"/>
              <a:gd name="connsiteY171-1442" fmla="*/ 133350 h 730250"/>
              <a:gd name="connsiteX172-1443" fmla="*/ 625618 w 1743218"/>
              <a:gd name="connsiteY172-1444" fmla="*/ 114300 h 730250"/>
              <a:gd name="connsiteX173-1445" fmla="*/ 606568 w 1743218"/>
              <a:gd name="connsiteY173-1446" fmla="*/ 107950 h 730250"/>
              <a:gd name="connsiteX174-1447" fmla="*/ 590693 w 1743218"/>
              <a:gd name="connsiteY174-1448" fmla="*/ 79375 h 730250"/>
              <a:gd name="connsiteX175-1449" fmla="*/ 577993 w 1743218"/>
              <a:gd name="connsiteY175-1450" fmla="*/ 53975 h 730250"/>
              <a:gd name="connsiteX176-1451" fmla="*/ 562118 w 1743218"/>
              <a:gd name="connsiteY176-1452" fmla="*/ 50800 h 730250"/>
              <a:gd name="connsiteX177-1453" fmla="*/ 543068 w 1743218"/>
              <a:gd name="connsiteY177-1454" fmla="*/ 44450 h 730250"/>
              <a:gd name="connsiteX178-1455" fmla="*/ 524018 w 1743218"/>
              <a:gd name="connsiteY178-1456" fmla="*/ 31750 h 730250"/>
              <a:gd name="connsiteX179-1457" fmla="*/ 520843 w 1743218"/>
              <a:gd name="connsiteY179-1458" fmla="*/ 22225 h 730250"/>
              <a:gd name="connsiteX180-1459" fmla="*/ 498618 w 1743218"/>
              <a:gd name="connsiteY180-1460" fmla="*/ 12700 h 730250"/>
              <a:gd name="connsiteX181-1461" fmla="*/ 489093 w 1743218"/>
              <a:gd name="connsiteY181-1462" fmla="*/ 9525 h 730250"/>
              <a:gd name="connsiteX182-1463" fmla="*/ 422418 w 1743218"/>
              <a:gd name="connsiteY182-1464" fmla="*/ 0 h 730250"/>
              <a:gd name="connsiteX0-1465" fmla="*/ 422418 w 1743218"/>
              <a:gd name="connsiteY0-1466" fmla="*/ 0 h 730250"/>
              <a:gd name="connsiteX1-1467" fmla="*/ 320818 w 1743218"/>
              <a:gd name="connsiteY1-1468" fmla="*/ 6350 h 730250"/>
              <a:gd name="connsiteX2-1469" fmla="*/ 292243 w 1743218"/>
              <a:gd name="connsiteY2-1470" fmla="*/ 15875 h 730250"/>
              <a:gd name="connsiteX3-1471" fmla="*/ 282718 w 1743218"/>
              <a:gd name="connsiteY3-1472" fmla="*/ 19050 h 730250"/>
              <a:gd name="connsiteX4-1473" fmla="*/ 273193 w 1743218"/>
              <a:gd name="connsiteY4-1474" fmla="*/ 25400 h 730250"/>
              <a:gd name="connsiteX5-1475" fmla="*/ 263668 w 1743218"/>
              <a:gd name="connsiteY5-1476" fmla="*/ 28575 h 730250"/>
              <a:gd name="connsiteX6-1477" fmla="*/ 244618 w 1743218"/>
              <a:gd name="connsiteY6-1478" fmla="*/ 41275 h 730250"/>
              <a:gd name="connsiteX7-1479" fmla="*/ 235093 w 1743218"/>
              <a:gd name="connsiteY7-1480" fmla="*/ 47625 h 730250"/>
              <a:gd name="connsiteX8-1481" fmla="*/ 225568 w 1743218"/>
              <a:gd name="connsiteY8-1482" fmla="*/ 50800 h 730250"/>
              <a:gd name="connsiteX9-1483" fmla="*/ 222393 w 1743218"/>
              <a:gd name="connsiteY9-1484" fmla="*/ 60325 h 730250"/>
              <a:gd name="connsiteX10-1485" fmla="*/ 174768 w 1743218"/>
              <a:gd name="connsiteY10-1486" fmla="*/ 69850 h 730250"/>
              <a:gd name="connsiteX11-1487" fmla="*/ 155718 w 1743218"/>
              <a:gd name="connsiteY11-1488" fmla="*/ 76200 h 730250"/>
              <a:gd name="connsiteX12-1489" fmla="*/ 127143 w 1743218"/>
              <a:gd name="connsiteY12-1490" fmla="*/ 88900 h 730250"/>
              <a:gd name="connsiteX13-1491" fmla="*/ 117618 w 1743218"/>
              <a:gd name="connsiteY13-1492" fmla="*/ 92075 h 730250"/>
              <a:gd name="connsiteX14-1493" fmla="*/ 108093 w 1743218"/>
              <a:gd name="connsiteY14-1494" fmla="*/ 95250 h 730250"/>
              <a:gd name="connsiteX15-1495" fmla="*/ 143 w 1743218"/>
              <a:gd name="connsiteY15-1496" fmla="*/ 98425 h 730250"/>
              <a:gd name="connsiteX16-1497" fmla="*/ 9668 w 1743218"/>
              <a:gd name="connsiteY16-1498" fmla="*/ 152400 h 730250"/>
              <a:gd name="connsiteX17-1499" fmla="*/ 19193 w 1743218"/>
              <a:gd name="connsiteY17-1500" fmla="*/ 158750 h 730250"/>
              <a:gd name="connsiteX18-1501" fmla="*/ 22368 w 1743218"/>
              <a:gd name="connsiteY18-1502" fmla="*/ 231775 h 730250"/>
              <a:gd name="connsiteX19-1503" fmla="*/ 28718 w 1743218"/>
              <a:gd name="connsiteY19-1504" fmla="*/ 250825 h 730250"/>
              <a:gd name="connsiteX20-1505" fmla="*/ 47768 w 1743218"/>
              <a:gd name="connsiteY20-1506" fmla="*/ 263525 h 730250"/>
              <a:gd name="connsiteX21-1507" fmla="*/ 57293 w 1743218"/>
              <a:gd name="connsiteY21-1508" fmla="*/ 269875 h 730250"/>
              <a:gd name="connsiteX22-1509" fmla="*/ 76343 w 1743218"/>
              <a:gd name="connsiteY22-1510" fmla="*/ 279400 h 730250"/>
              <a:gd name="connsiteX23-1511" fmla="*/ 82693 w 1743218"/>
              <a:gd name="connsiteY23-1512" fmla="*/ 288925 h 730250"/>
              <a:gd name="connsiteX24-1513" fmla="*/ 98568 w 1743218"/>
              <a:gd name="connsiteY24-1514" fmla="*/ 307975 h 730250"/>
              <a:gd name="connsiteX25-1515" fmla="*/ 114443 w 1743218"/>
              <a:gd name="connsiteY25-1516" fmla="*/ 333375 h 730250"/>
              <a:gd name="connsiteX26-1517" fmla="*/ 120793 w 1743218"/>
              <a:gd name="connsiteY26-1518" fmla="*/ 355600 h 730250"/>
              <a:gd name="connsiteX27-1519" fmla="*/ 127143 w 1743218"/>
              <a:gd name="connsiteY27-1520" fmla="*/ 365125 h 730250"/>
              <a:gd name="connsiteX28-1521" fmla="*/ 133493 w 1743218"/>
              <a:gd name="connsiteY28-1522" fmla="*/ 384175 h 730250"/>
              <a:gd name="connsiteX29-1523" fmla="*/ 143018 w 1743218"/>
              <a:gd name="connsiteY29-1524" fmla="*/ 387350 h 730250"/>
              <a:gd name="connsiteX30-1525" fmla="*/ 162068 w 1743218"/>
              <a:gd name="connsiteY30-1526" fmla="*/ 396875 h 730250"/>
              <a:gd name="connsiteX31-1527" fmla="*/ 196993 w 1743218"/>
              <a:gd name="connsiteY31-1528" fmla="*/ 400050 h 730250"/>
              <a:gd name="connsiteX32-1529" fmla="*/ 206518 w 1743218"/>
              <a:gd name="connsiteY32-1530" fmla="*/ 403225 h 730250"/>
              <a:gd name="connsiteX33-1531" fmla="*/ 212868 w 1743218"/>
              <a:gd name="connsiteY33-1532" fmla="*/ 438150 h 730250"/>
              <a:gd name="connsiteX34-1533" fmla="*/ 219218 w 1743218"/>
              <a:gd name="connsiteY34-1534" fmla="*/ 447675 h 730250"/>
              <a:gd name="connsiteX35-1535" fmla="*/ 231918 w 1743218"/>
              <a:gd name="connsiteY35-1536" fmla="*/ 450850 h 730250"/>
              <a:gd name="connsiteX36-1537" fmla="*/ 241443 w 1743218"/>
              <a:gd name="connsiteY36-1538" fmla="*/ 454025 h 730250"/>
              <a:gd name="connsiteX37-1539" fmla="*/ 260493 w 1743218"/>
              <a:gd name="connsiteY37-1540" fmla="*/ 457200 h 730250"/>
              <a:gd name="connsiteX38-1541" fmla="*/ 273193 w 1743218"/>
              <a:gd name="connsiteY38-1542" fmla="*/ 460375 h 730250"/>
              <a:gd name="connsiteX39-1543" fmla="*/ 276368 w 1743218"/>
              <a:gd name="connsiteY39-1544" fmla="*/ 479425 h 730250"/>
              <a:gd name="connsiteX40-1545" fmla="*/ 406543 w 1743218"/>
              <a:gd name="connsiteY40-1546" fmla="*/ 492125 h 730250"/>
              <a:gd name="connsiteX41-1547" fmla="*/ 416068 w 1743218"/>
              <a:gd name="connsiteY41-1548" fmla="*/ 495300 h 730250"/>
              <a:gd name="connsiteX42-1549" fmla="*/ 428768 w 1743218"/>
              <a:gd name="connsiteY42-1550" fmla="*/ 482600 h 730250"/>
              <a:gd name="connsiteX43-1551" fmla="*/ 435118 w 1743218"/>
              <a:gd name="connsiteY43-1552" fmla="*/ 473075 h 730250"/>
              <a:gd name="connsiteX44-1553" fmla="*/ 438293 w 1743218"/>
              <a:gd name="connsiteY44-1554" fmla="*/ 450850 h 730250"/>
              <a:gd name="connsiteX45-1555" fmla="*/ 466868 w 1743218"/>
              <a:gd name="connsiteY45-1556" fmla="*/ 434975 h 730250"/>
              <a:gd name="connsiteX46-1557" fmla="*/ 501793 w 1743218"/>
              <a:gd name="connsiteY46-1558" fmla="*/ 438150 h 730250"/>
              <a:gd name="connsiteX47-1559" fmla="*/ 504968 w 1743218"/>
              <a:gd name="connsiteY47-1560" fmla="*/ 447675 h 730250"/>
              <a:gd name="connsiteX48-1561" fmla="*/ 536718 w 1743218"/>
              <a:gd name="connsiteY48-1562" fmla="*/ 479425 h 730250"/>
              <a:gd name="connsiteX49-1563" fmla="*/ 597043 w 1743218"/>
              <a:gd name="connsiteY49-1564" fmla="*/ 482600 h 730250"/>
              <a:gd name="connsiteX50-1565" fmla="*/ 619268 w 1743218"/>
              <a:gd name="connsiteY50-1566" fmla="*/ 498475 h 730250"/>
              <a:gd name="connsiteX51-1567" fmla="*/ 622443 w 1743218"/>
              <a:gd name="connsiteY51-1568" fmla="*/ 533400 h 730250"/>
              <a:gd name="connsiteX52-1569" fmla="*/ 631968 w 1743218"/>
              <a:gd name="connsiteY52-1570" fmla="*/ 552450 h 730250"/>
              <a:gd name="connsiteX53-1571" fmla="*/ 644668 w 1743218"/>
              <a:gd name="connsiteY53-1572" fmla="*/ 571500 h 730250"/>
              <a:gd name="connsiteX54-1573" fmla="*/ 647843 w 1743218"/>
              <a:gd name="connsiteY54-1574" fmla="*/ 581025 h 730250"/>
              <a:gd name="connsiteX55-1575" fmla="*/ 657368 w 1743218"/>
              <a:gd name="connsiteY55-1576" fmla="*/ 587375 h 730250"/>
              <a:gd name="connsiteX56-1577" fmla="*/ 670068 w 1743218"/>
              <a:gd name="connsiteY56-1578" fmla="*/ 609600 h 730250"/>
              <a:gd name="connsiteX57-1579" fmla="*/ 673243 w 1743218"/>
              <a:gd name="connsiteY57-1580" fmla="*/ 622300 h 730250"/>
              <a:gd name="connsiteX58-1581" fmla="*/ 724043 w 1743218"/>
              <a:gd name="connsiteY58-1582" fmla="*/ 635000 h 730250"/>
              <a:gd name="connsiteX59-1583" fmla="*/ 736743 w 1743218"/>
              <a:gd name="connsiteY59-1584" fmla="*/ 650875 h 730250"/>
              <a:gd name="connsiteX60-1585" fmla="*/ 746268 w 1743218"/>
              <a:gd name="connsiteY60-1586" fmla="*/ 654050 h 730250"/>
              <a:gd name="connsiteX61-1587" fmla="*/ 755793 w 1743218"/>
              <a:gd name="connsiteY61-1588" fmla="*/ 660400 h 730250"/>
              <a:gd name="connsiteX62-1589" fmla="*/ 762143 w 1743218"/>
              <a:gd name="connsiteY62-1590" fmla="*/ 669925 h 730250"/>
              <a:gd name="connsiteX63-1591" fmla="*/ 765318 w 1743218"/>
              <a:gd name="connsiteY63-1592" fmla="*/ 682625 h 730250"/>
              <a:gd name="connsiteX64-1593" fmla="*/ 781193 w 1743218"/>
              <a:gd name="connsiteY64-1594" fmla="*/ 698500 h 730250"/>
              <a:gd name="connsiteX65-1595" fmla="*/ 803418 w 1743218"/>
              <a:gd name="connsiteY65-1596" fmla="*/ 701675 h 730250"/>
              <a:gd name="connsiteX66-1597" fmla="*/ 860568 w 1743218"/>
              <a:gd name="connsiteY66-1598" fmla="*/ 698500 h 730250"/>
              <a:gd name="connsiteX67-1599" fmla="*/ 866918 w 1743218"/>
              <a:gd name="connsiteY67-1600" fmla="*/ 679450 h 730250"/>
              <a:gd name="connsiteX68-1601" fmla="*/ 876443 w 1743218"/>
              <a:gd name="connsiteY68-1602" fmla="*/ 660400 h 730250"/>
              <a:gd name="connsiteX69-1603" fmla="*/ 885968 w 1743218"/>
              <a:gd name="connsiteY69-1604" fmla="*/ 657225 h 730250"/>
              <a:gd name="connsiteX70-1605" fmla="*/ 993918 w 1743218"/>
              <a:gd name="connsiteY70-1606" fmla="*/ 657225 h 730250"/>
              <a:gd name="connsiteX71-1607" fmla="*/ 1022493 w 1743218"/>
              <a:gd name="connsiteY71-1608" fmla="*/ 650875 h 730250"/>
              <a:gd name="connsiteX72-1609" fmla="*/ 1044718 w 1743218"/>
              <a:gd name="connsiteY72-1610" fmla="*/ 647700 h 730250"/>
              <a:gd name="connsiteX73-1611" fmla="*/ 1127268 w 1743218"/>
              <a:gd name="connsiteY73-1612" fmla="*/ 644525 h 730250"/>
              <a:gd name="connsiteX74-1613" fmla="*/ 1146318 w 1743218"/>
              <a:gd name="connsiteY74-1614" fmla="*/ 635000 h 730250"/>
              <a:gd name="connsiteX75-1615" fmla="*/ 1155843 w 1743218"/>
              <a:gd name="connsiteY75-1616" fmla="*/ 631825 h 730250"/>
              <a:gd name="connsiteX76-1617" fmla="*/ 1174893 w 1743218"/>
              <a:gd name="connsiteY76-1618" fmla="*/ 619125 h 730250"/>
              <a:gd name="connsiteX77-1619" fmla="*/ 1178068 w 1743218"/>
              <a:gd name="connsiteY77-1620" fmla="*/ 609600 h 730250"/>
              <a:gd name="connsiteX78-1621" fmla="*/ 1206643 w 1743218"/>
              <a:gd name="connsiteY78-1622" fmla="*/ 593725 h 730250"/>
              <a:gd name="connsiteX79-1623" fmla="*/ 1238393 w 1743218"/>
              <a:gd name="connsiteY79-1624" fmla="*/ 590550 h 730250"/>
              <a:gd name="connsiteX80-1625" fmla="*/ 1251093 w 1743218"/>
              <a:gd name="connsiteY80-1626" fmla="*/ 587375 h 730250"/>
              <a:gd name="connsiteX81-1627" fmla="*/ 1286018 w 1743218"/>
              <a:gd name="connsiteY81-1628" fmla="*/ 584200 h 730250"/>
              <a:gd name="connsiteX82-1629" fmla="*/ 1305068 w 1743218"/>
              <a:gd name="connsiteY82-1630" fmla="*/ 577850 h 730250"/>
              <a:gd name="connsiteX83-1631" fmla="*/ 1314593 w 1743218"/>
              <a:gd name="connsiteY83-1632" fmla="*/ 574675 h 730250"/>
              <a:gd name="connsiteX84-1633" fmla="*/ 1346343 w 1743218"/>
              <a:gd name="connsiteY84-1634" fmla="*/ 581025 h 730250"/>
              <a:gd name="connsiteX85-1635" fmla="*/ 1355868 w 1743218"/>
              <a:gd name="connsiteY85-1636" fmla="*/ 584200 h 730250"/>
              <a:gd name="connsiteX86-1637" fmla="*/ 1365393 w 1743218"/>
              <a:gd name="connsiteY86-1638" fmla="*/ 590550 h 730250"/>
              <a:gd name="connsiteX87-1639" fmla="*/ 1384443 w 1743218"/>
              <a:gd name="connsiteY87-1640" fmla="*/ 593725 h 730250"/>
              <a:gd name="connsiteX88-1641" fmla="*/ 1393968 w 1743218"/>
              <a:gd name="connsiteY88-1642" fmla="*/ 600075 h 730250"/>
              <a:gd name="connsiteX89-1643" fmla="*/ 1409843 w 1743218"/>
              <a:gd name="connsiteY89-1644" fmla="*/ 615950 h 730250"/>
              <a:gd name="connsiteX90-1645" fmla="*/ 1413018 w 1743218"/>
              <a:gd name="connsiteY90-1646" fmla="*/ 625475 h 730250"/>
              <a:gd name="connsiteX91-1647" fmla="*/ 1444768 w 1743218"/>
              <a:gd name="connsiteY91-1648" fmla="*/ 625475 h 730250"/>
              <a:gd name="connsiteX92-1649" fmla="*/ 1511443 w 1743218"/>
              <a:gd name="connsiteY92-1650" fmla="*/ 622300 h 730250"/>
              <a:gd name="connsiteX93-1651" fmla="*/ 1527318 w 1743218"/>
              <a:gd name="connsiteY93-1652" fmla="*/ 638175 h 730250"/>
              <a:gd name="connsiteX94-1653" fmla="*/ 1530493 w 1743218"/>
              <a:gd name="connsiteY94-1654" fmla="*/ 647700 h 730250"/>
              <a:gd name="connsiteX95-1655" fmla="*/ 1533668 w 1743218"/>
              <a:gd name="connsiteY95-1656" fmla="*/ 660400 h 730250"/>
              <a:gd name="connsiteX96-1657" fmla="*/ 1587643 w 1743218"/>
              <a:gd name="connsiteY96-1658" fmla="*/ 663575 h 730250"/>
              <a:gd name="connsiteX97-1659" fmla="*/ 1597168 w 1743218"/>
              <a:gd name="connsiteY97-1660" fmla="*/ 666750 h 730250"/>
              <a:gd name="connsiteX98-1661" fmla="*/ 1613043 w 1743218"/>
              <a:gd name="connsiteY98-1662" fmla="*/ 682625 h 730250"/>
              <a:gd name="connsiteX99-1663" fmla="*/ 1644793 w 1743218"/>
              <a:gd name="connsiteY99-1664" fmla="*/ 688975 h 730250"/>
              <a:gd name="connsiteX100-1665" fmla="*/ 1654318 w 1743218"/>
              <a:gd name="connsiteY100-1666" fmla="*/ 692150 h 730250"/>
              <a:gd name="connsiteX101-1667" fmla="*/ 1692418 w 1743218"/>
              <a:gd name="connsiteY101-1668" fmla="*/ 701675 h 730250"/>
              <a:gd name="connsiteX102-1669" fmla="*/ 1701943 w 1743218"/>
              <a:gd name="connsiteY102-1670" fmla="*/ 708025 h 730250"/>
              <a:gd name="connsiteX103-1671" fmla="*/ 1711468 w 1743218"/>
              <a:gd name="connsiteY103-1672" fmla="*/ 711200 h 730250"/>
              <a:gd name="connsiteX104-1673" fmla="*/ 1730518 w 1743218"/>
              <a:gd name="connsiteY104-1674" fmla="*/ 723900 h 730250"/>
              <a:gd name="connsiteX105-1675" fmla="*/ 1743218 w 1743218"/>
              <a:gd name="connsiteY105-1676" fmla="*/ 730250 h 730250"/>
              <a:gd name="connsiteX106-1677" fmla="*/ 1740043 w 1743218"/>
              <a:gd name="connsiteY106-1678" fmla="*/ 720725 h 730250"/>
              <a:gd name="connsiteX107-1679" fmla="*/ 1736868 w 1743218"/>
              <a:gd name="connsiteY107-1680" fmla="*/ 708025 h 730250"/>
              <a:gd name="connsiteX108-1681" fmla="*/ 1724168 w 1743218"/>
              <a:gd name="connsiteY108-1682" fmla="*/ 688975 h 730250"/>
              <a:gd name="connsiteX109-1683" fmla="*/ 1720993 w 1743218"/>
              <a:gd name="connsiteY109-1684" fmla="*/ 679450 h 730250"/>
              <a:gd name="connsiteX110-1685" fmla="*/ 1708293 w 1743218"/>
              <a:gd name="connsiteY110-1686" fmla="*/ 660400 h 730250"/>
              <a:gd name="connsiteX111-1687" fmla="*/ 1701943 w 1743218"/>
              <a:gd name="connsiteY111-1688" fmla="*/ 631825 h 730250"/>
              <a:gd name="connsiteX112-1689" fmla="*/ 1695593 w 1743218"/>
              <a:gd name="connsiteY112-1690" fmla="*/ 622300 h 730250"/>
              <a:gd name="connsiteX113-1691" fmla="*/ 1692418 w 1743218"/>
              <a:gd name="connsiteY113-1692" fmla="*/ 612775 h 730250"/>
              <a:gd name="connsiteX114-1693" fmla="*/ 1682893 w 1743218"/>
              <a:gd name="connsiteY114-1694" fmla="*/ 609600 h 730250"/>
              <a:gd name="connsiteX115-1695" fmla="*/ 1663843 w 1743218"/>
              <a:gd name="connsiteY115-1696" fmla="*/ 596900 h 730250"/>
              <a:gd name="connsiteX116-1697" fmla="*/ 1644793 w 1743218"/>
              <a:gd name="connsiteY116-1698" fmla="*/ 590550 h 730250"/>
              <a:gd name="connsiteX117-1699" fmla="*/ 1632093 w 1743218"/>
              <a:gd name="connsiteY117-1700" fmla="*/ 581025 h 730250"/>
              <a:gd name="connsiteX118-1701" fmla="*/ 1628918 w 1743218"/>
              <a:gd name="connsiteY118-1702" fmla="*/ 571500 h 730250"/>
              <a:gd name="connsiteX119-1703" fmla="*/ 1625743 w 1743218"/>
              <a:gd name="connsiteY119-1704" fmla="*/ 546100 h 730250"/>
              <a:gd name="connsiteX120-1705" fmla="*/ 1622568 w 1743218"/>
              <a:gd name="connsiteY120-1706" fmla="*/ 536575 h 730250"/>
              <a:gd name="connsiteX121-1707" fmla="*/ 1609868 w 1743218"/>
              <a:gd name="connsiteY121-1708" fmla="*/ 533400 h 730250"/>
              <a:gd name="connsiteX122-1709" fmla="*/ 1600343 w 1743218"/>
              <a:gd name="connsiteY122-1710" fmla="*/ 539750 h 730250"/>
              <a:gd name="connsiteX123-1711" fmla="*/ 1568593 w 1743218"/>
              <a:gd name="connsiteY123-1712" fmla="*/ 527050 h 730250"/>
              <a:gd name="connsiteX124-1713" fmla="*/ 1555893 w 1743218"/>
              <a:gd name="connsiteY124-1714" fmla="*/ 523875 h 730250"/>
              <a:gd name="connsiteX125-1715" fmla="*/ 1552718 w 1743218"/>
              <a:gd name="connsiteY125-1716" fmla="*/ 504825 h 730250"/>
              <a:gd name="connsiteX126-1717" fmla="*/ 1543193 w 1743218"/>
              <a:gd name="connsiteY126-1718" fmla="*/ 501650 h 730250"/>
              <a:gd name="connsiteX127-1719" fmla="*/ 1524143 w 1743218"/>
              <a:gd name="connsiteY127-1720" fmla="*/ 488950 h 730250"/>
              <a:gd name="connsiteX128-1721" fmla="*/ 1514618 w 1743218"/>
              <a:gd name="connsiteY128-1722" fmla="*/ 482600 h 730250"/>
              <a:gd name="connsiteX129-1723" fmla="*/ 1501918 w 1743218"/>
              <a:gd name="connsiteY129-1724" fmla="*/ 479425 h 730250"/>
              <a:gd name="connsiteX130-1725" fmla="*/ 1482868 w 1743218"/>
              <a:gd name="connsiteY130-1726" fmla="*/ 466725 h 730250"/>
              <a:gd name="connsiteX131-1727" fmla="*/ 1463818 w 1743218"/>
              <a:gd name="connsiteY131-1728" fmla="*/ 457200 h 730250"/>
              <a:gd name="connsiteX132-1729" fmla="*/ 1460643 w 1743218"/>
              <a:gd name="connsiteY132-1730" fmla="*/ 444500 h 730250"/>
              <a:gd name="connsiteX133-1731" fmla="*/ 1435243 w 1743218"/>
              <a:gd name="connsiteY133-1732" fmla="*/ 422275 h 730250"/>
              <a:gd name="connsiteX134-1733" fmla="*/ 1425718 w 1743218"/>
              <a:gd name="connsiteY134-1734" fmla="*/ 415925 h 730250"/>
              <a:gd name="connsiteX135-1735" fmla="*/ 1339993 w 1743218"/>
              <a:gd name="connsiteY135-1736" fmla="*/ 409575 h 730250"/>
              <a:gd name="connsiteX136-1737" fmla="*/ 1324118 w 1743218"/>
              <a:gd name="connsiteY136-1738" fmla="*/ 396875 h 730250"/>
              <a:gd name="connsiteX137-1739" fmla="*/ 1314593 w 1743218"/>
              <a:gd name="connsiteY137-1740" fmla="*/ 393700 h 730250"/>
              <a:gd name="connsiteX138-1741" fmla="*/ 1292368 w 1743218"/>
              <a:gd name="connsiteY138-1742" fmla="*/ 387350 h 730250"/>
              <a:gd name="connsiteX139-1743" fmla="*/ 1184418 w 1743218"/>
              <a:gd name="connsiteY139-1744" fmla="*/ 390525 h 730250"/>
              <a:gd name="connsiteX140-1745" fmla="*/ 1165368 w 1743218"/>
              <a:gd name="connsiteY140-1746" fmla="*/ 428625 h 730250"/>
              <a:gd name="connsiteX141-1747" fmla="*/ 1162193 w 1743218"/>
              <a:gd name="connsiteY141-1748" fmla="*/ 438150 h 730250"/>
              <a:gd name="connsiteX142-1749" fmla="*/ 1143143 w 1743218"/>
              <a:gd name="connsiteY142-1750" fmla="*/ 447675 h 730250"/>
              <a:gd name="connsiteX143-1751" fmla="*/ 1111393 w 1743218"/>
              <a:gd name="connsiteY143-1752" fmla="*/ 441325 h 730250"/>
              <a:gd name="connsiteX144-1753" fmla="*/ 1101868 w 1743218"/>
              <a:gd name="connsiteY144-1754" fmla="*/ 434975 h 730250"/>
              <a:gd name="connsiteX145-1755" fmla="*/ 1095518 w 1743218"/>
              <a:gd name="connsiteY145-1756" fmla="*/ 425450 h 730250"/>
              <a:gd name="connsiteX146-1757" fmla="*/ 1092343 w 1743218"/>
              <a:gd name="connsiteY146-1758" fmla="*/ 415925 h 730250"/>
              <a:gd name="connsiteX147-1759" fmla="*/ 1082818 w 1743218"/>
              <a:gd name="connsiteY147-1760" fmla="*/ 409575 h 730250"/>
              <a:gd name="connsiteX148-1761" fmla="*/ 1070118 w 1743218"/>
              <a:gd name="connsiteY148-1762" fmla="*/ 390525 h 730250"/>
              <a:gd name="connsiteX149-1763" fmla="*/ 1057418 w 1743218"/>
              <a:gd name="connsiteY149-1764" fmla="*/ 368300 h 730250"/>
              <a:gd name="connsiteX150-1765" fmla="*/ 1038368 w 1743218"/>
              <a:gd name="connsiteY150-1766" fmla="*/ 352425 h 730250"/>
              <a:gd name="connsiteX151-1767" fmla="*/ 1032018 w 1743218"/>
              <a:gd name="connsiteY151-1768" fmla="*/ 333375 h 730250"/>
              <a:gd name="connsiteX152-1769" fmla="*/ 1035193 w 1743218"/>
              <a:gd name="connsiteY152-1770" fmla="*/ 314325 h 730250"/>
              <a:gd name="connsiteX153-1771" fmla="*/ 993918 w 1743218"/>
              <a:gd name="connsiteY153-1772" fmla="*/ 320675 h 730250"/>
              <a:gd name="connsiteX154-1773" fmla="*/ 984393 w 1743218"/>
              <a:gd name="connsiteY154-1774" fmla="*/ 314325 h 730250"/>
              <a:gd name="connsiteX155-1775" fmla="*/ 971693 w 1743218"/>
              <a:gd name="connsiteY155-1776" fmla="*/ 311150 h 730250"/>
              <a:gd name="connsiteX156-1777" fmla="*/ 990743 w 1743218"/>
              <a:gd name="connsiteY156-1778" fmla="*/ 295275 h 730250"/>
              <a:gd name="connsiteX157-1779" fmla="*/ 949468 w 1743218"/>
              <a:gd name="connsiteY157-1780" fmla="*/ 298450 h 730250"/>
              <a:gd name="connsiteX158-1781" fmla="*/ 930418 w 1743218"/>
              <a:gd name="connsiteY158-1782" fmla="*/ 285750 h 730250"/>
              <a:gd name="connsiteX159-1783" fmla="*/ 914543 w 1743218"/>
              <a:gd name="connsiteY159-1784" fmla="*/ 301625 h 730250"/>
              <a:gd name="connsiteX160-1785" fmla="*/ 927243 w 1743218"/>
              <a:gd name="connsiteY160-1786" fmla="*/ 285750 h 730250"/>
              <a:gd name="connsiteX161-1787" fmla="*/ 892318 w 1743218"/>
              <a:gd name="connsiteY161-1788" fmla="*/ 276225 h 730250"/>
              <a:gd name="connsiteX162-1789" fmla="*/ 889143 w 1743218"/>
              <a:gd name="connsiteY162-1790" fmla="*/ 266700 h 730250"/>
              <a:gd name="connsiteX163-1791" fmla="*/ 873268 w 1743218"/>
              <a:gd name="connsiteY163-1792" fmla="*/ 247650 h 730250"/>
              <a:gd name="connsiteX164-1793" fmla="*/ 825643 w 1743218"/>
              <a:gd name="connsiteY164-1794" fmla="*/ 234950 h 730250"/>
              <a:gd name="connsiteX165-1795" fmla="*/ 797068 w 1743218"/>
              <a:gd name="connsiteY165-1796" fmla="*/ 222250 h 730250"/>
              <a:gd name="connsiteX166-1797" fmla="*/ 781193 w 1743218"/>
              <a:gd name="connsiteY166-1798" fmla="*/ 187325 h 730250"/>
              <a:gd name="connsiteX167-1799" fmla="*/ 774843 w 1743218"/>
              <a:gd name="connsiteY167-1800" fmla="*/ 177800 h 730250"/>
              <a:gd name="connsiteX168-1801" fmla="*/ 768493 w 1743218"/>
              <a:gd name="connsiteY168-1802" fmla="*/ 161925 h 730250"/>
              <a:gd name="connsiteX169-1803" fmla="*/ 752618 w 1743218"/>
              <a:gd name="connsiteY169-1804" fmla="*/ 136525 h 730250"/>
              <a:gd name="connsiteX170-1805" fmla="*/ 717693 w 1743218"/>
              <a:gd name="connsiteY170-1806" fmla="*/ 133350 h 730250"/>
              <a:gd name="connsiteX171-1807" fmla="*/ 644668 w 1743218"/>
              <a:gd name="connsiteY171-1808" fmla="*/ 111125 h 730250"/>
              <a:gd name="connsiteX172-1809" fmla="*/ 625618 w 1743218"/>
              <a:gd name="connsiteY172-1810" fmla="*/ 114300 h 730250"/>
              <a:gd name="connsiteX173-1811" fmla="*/ 606568 w 1743218"/>
              <a:gd name="connsiteY173-1812" fmla="*/ 107950 h 730250"/>
              <a:gd name="connsiteX174-1813" fmla="*/ 590693 w 1743218"/>
              <a:gd name="connsiteY174-1814" fmla="*/ 79375 h 730250"/>
              <a:gd name="connsiteX175-1815" fmla="*/ 577993 w 1743218"/>
              <a:gd name="connsiteY175-1816" fmla="*/ 53975 h 730250"/>
              <a:gd name="connsiteX176-1817" fmla="*/ 562118 w 1743218"/>
              <a:gd name="connsiteY176-1818" fmla="*/ 50800 h 730250"/>
              <a:gd name="connsiteX177-1819" fmla="*/ 543068 w 1743218"/>
              <a:gd name="connsiteY177-1820" fmla="*/ 44450 h 730250"/>
              <a:gd name="connsiteX178-1821" fmla="*/ 524018 w 1743218"/>
              <a:gd name="connsiteY178-1822" fmla="*/ 31750 h 730250"/>
              <a:gd name="connsiteX179-1823" fmla="*/ 520843 w 1743218"/>
              <a:gd name="connsiteY179-1824" fmla="*/ 22225 h 730250"/>
              <a:gd name="connsiteX180-1825" fmla="*/ 498618 w 1743218"/>
              <a:gd name="connsiteY180-1826" fmla="*/ 12700 h 730250"/>
              <a:gd name="connsiteX181-1827" fmla="*/ 489093 w 1743218"/>
              <a:gd name="connsiteY181-1828" fmla="*/ 9525 h 730250"/>
              <a:gd name="connsiteX182-1829" fmla="*/ 422418 w 1743218"/>
              <a:gd name="connsiteY182-1830" fmla="*/ 0 h 730250"/>
              <a:gd name="connsiteX0-1831" fmla="*/ 422418 w 1743218"/>
              <a:gd name="connsiteY0-1832" fmla="*/ 0 h 730250"/>
              <a:gd name="connsiteX1-1833" fmla="*/ 320818 w 1743218"/>
              <a:gd name="connsiteY1-1834" fmla="*/ 6350 h 730250"/>
              <a:gd name="connsiteX2-1835" fmla="*/ 292243 w 1743218"/>
              <a:gd name="connsiteY2-1836" fmla="*/ 15875 h 730250"/>
              <a:gd name="connsiteX3-1837" fmla="*/ 282718 w 1743218"/>
              <a:gd name="connsiteY3-1838" fmla="*/ 19050 h 730250"/>
              <a:gd name="connsiteX4-1839" fmla="*/ 273193 w 1743218"/>
              <a:gd name="connsiteY4-1840" fmla="*/ 25400 h 730250"/>
              <a:gd name="connsiteX5-1841" fmla="*/ 263668 w 1743218"/>
              <a:gd name="connsiteY5-1842" fmla="*/ 28575 h 730250"/>
              <a:gd name="connsiteX6-1843" fmla="*/ 244618 w 1743218"/>
              <a:gd name="connsiteY6-1844" fmla="*/ 41275 h 730250"/>
              <a:gd name="connsiteX7-1845" fmla="*/ 235093 w 1743218"/>
              <a:gd name="connsiteY7-1846" fmla="*/ 47625 h 730250"/>
              <a:gd name="connsiteX8-1847" fmla="*/ 225568 w 1743218"/>
              <a:gd name="connsiteY8-1848" fmla="*/ 50800 h 730250"/>
              <a:gd name="connsiteX9-1849" fmla="*/ 222393 w 1743218"/>
              <a:gd name="connsiteY9-1850" fmla="*/ 60325 h 730250"/>
              <a:gd name="connsiteX10-1851" fmla="*/ 174768 w 1743218"/>
              <a:gd name="connsiteY10-1852" fmla="*/ 69850 h 730250"/>
              <a:gd name="connsiteX11-1853" fmla="*/ 155718 w 1743218"/>
              <a:gd name="connsiteY11-1854" fmla="*/ 76200 h 730250"/>
              <a:gd name="connsiteX12-1855" fmla="*/ 127143 w 1743218"/>
              <a:gd name="connsiteY12-1856" fmla="*/ 88900 h 730250"/>
              <a:gd name="connsiteX13-1857" fmla="*/ 117618 w 1743218"/>
              <a:gd name="connsiteY13-1858" fmla="*/ 92075 h 730250"/>
              <a:gd name="connsiteX14-1859" fmla="*/ 108093 w 1743218"/>
              <a:gd name="connsiteY14-1860" fmla="*/ 95250 h 730250"/>
              <a:gd name="connsiteX15-1861" fmla="*/ 143 w 1743218"/>
              <a:gd name="connsiteY15-1862" fmla="*/ 98425 h 730250"/>
              <a:gd name="connsiteX16-1863" fmla="*/ 9668 w 1743218"/>
              <a:gd name="connsiteY16-1864" fmla="*/ 152400 h 730250"/>
              <a:gd name="connsiteX17-1865" fmla="*/ 19193 w 1743218"/>
              <a:gd name="connsiteY17-1866" fmla="*/ 158750 h 730250"/>
              <a:gd name="connsiteX18-1867" fmla="*/ 22368 w 1743218"/>
              <a:gd name="connsiteY18-1868" fmla="*/ 231775 h 730250"/>
              <a:gd name="connsiteX19-1869" fmla="*/ 28718 w 1743218"/>
              <a:gd name="connsiteY19-1870" fmla="*/ 250825 h 730250"/>
              <a:gd name="connsiteX20-1871" fmla="*/ 47768 w 1743218"/>
              <a:gd name="connsiteY20-1872" fmla="*/ 263525 h 730250"/>
              <a:gd name="connsiteX21-1873" fmla="*/ 57293 w 1743218"/>
              <a:gd name="connsiteY21-1874" fmla="*/ 269875 h 730250"/>
              <a:gd name="connsiteX22-1875" fmla="*/ 76343 w 1743218"/>
              <a:gd name="connsiteY22-1876" fmla="*/ 279400 h 730250"/>
              <a:gd name="connsiteX23-1877" fmla="*/ 82693 w 1743218"/>
              <a:gd name="connsiteY23-1878" fmla="*/ 288925 h 730250"/>
              <a:gd name="connsiteX24-1879" fmla="*/ 98568 w 1743218"/>
              <a:gd name="connsiteY24-1880" fmla="*/ 307975 h 730250"/>
              <a:gd name="connsiteX25-1881" fmla="*/ 114443 w 1743218"/>
              <a:gd name="connsiteY25-1882" fmla="*/ 333375 h 730250"/>
              <a:gd name="connsiteX26-1883" fmla="*/ 120793 w 1743218"/>
              <a:gd name="connsiteY26-1884" fmla="*/ 355600 h 730250"/>
              <a:gd name="connsiteX27-1885" fmla="*/ 127143 w 1743218"/>
              <a:gd name="connsiteY27-1886" fmla="*/ 365125 h 730250"/>
              <a:gd name="connsiteX28-1887" fmla="*/ 133493 w 1743218"/>
              <a:gd name="connsiteY28-1888" fmla="*/ 384175 h 730250"/>
              <a:gd name="connsiteX29-1889" fmla="*/ 143018 w 1743218"/>
              <a:gd name="connsiteY29-1890" fmla="*/ 387350 h 730250"/>
              <a:gd name="connsiteX30-1891" fmla="*/ 162068 w 1743218"/>
              <a:gd name="connsiteY30-1892" fmla="*/ 396875 h 730250"/>
              <a:gd name="connsiteX31-1893" fmla="*/ 196993 w 1743218"/>
              <a:gd name="connsiteY31-1894" fmla="*/ 400050 h 730250"/>
              <a:gd name="connsiteX32-1895" fmla="*/ 206518 w 1743218"/>
              <a:gd name="connsiteY32-1896" fmla="*/ 403225 h 730250"/>
              <a:gd name="connsiteX33-1897" fmla="*/ 212868 w 1743218"/>
              <a:gd name="connsiteY33-1898" fmla="*/ 438150 h 730250"/>
              <a:gd name="connsiteX34-1899" fmla="*/ 219218 w 1743218"/>
              <a:gd name="connsiteY34-1900" fmla="*/ 447675 h 730250"/>
              <a:gd name="connsiteX35-1901" fmla="*/ 231918 w 1743218"/>
              <a:gd name="connsiteY35-1902" fmla="*/ 450850 h 730250"/>
              <a:gd name="connsiteX36-1903" fmla="*/ 241443 w 1743218"/>
              <a:gd name="connsiteY36-1904" fmla="*/ 454025 h 730250"/>
              <a:gd name="connsiteX37-1905" fmla="*/ 260493 w 1743218"/>
              <a:gd name="connsiteY37-1906" fmla="*/ 457200 h 730250"/>
              <a:gd name="connsiteX38-1907" fmla="*/ 273193 w 1743218"/>
              <a:gd name="connsiteY38-1908" fmla="*/ 460375 h 730250"/>
              <a:gd name="connsiteX39-1909" fmla="*/ 276368 w 1743218"/>
              <a:gd name="connsiteY39-1910" fmla="*/ 479425 h 730250"/>
              <a:gd name="connsiteX40-1911" fmla="*/ 406543 w 1743218"/>
              <a:gd name="connsiteY40-1912" fmla="*/ 492125 h 730250"/>
              <a:gd name="connsiteX41-1913" fmla="*/ 416068 w 1743218"/>
              <a:gd name="connsiteY41-1914" fmla="*/ 495300 h 730250"/>
              <a:gd name="connsiteX42-1915" fmla="*/ 428768 w 1743218"/>
              <a:gd name="connsiteY42-1916" fmla="*/ 482600 h 730250"/>
              <a:gd name="connsiteX43-1917" fmla="*/ 435118 w 1743218"/>
              <a:gd name="connsiteY43-1918" fmla="*/ 473075 h 730250"/>
              <a:gd name="connsiteX44-1919" fmla="*/ 438293 w 1743218"/>
              <a:gd name="connsiteY44-1920" fmla="*/ 450850 h 730250"/>
              <a:gd name="connsiteX45-1921" fmla="*/ 466868 w 1743218"/>
              <a:gd name="connsiteY45-1922" fmla="*/ 434975 h 730250"/>
              <a:gd name="connsiteX46-1923" fmla="*/ 501793 w 1743218"/>
              <a:gd name="connsiteY46-1924" fmla="*/ 438150 h 730250"/>
              <a:gd name="connsiteX47-1925" fmla="*/ 504968 w 1743218"/>
              <a:gd name="connsiteY47-1926" fmla="*/ 447675 h 730250"/>
              <a:gd name="connsiteX48-1927" fmla="*/ 536718 w 1743218"/>
              <a:gd name="connsiteY48-1928" fmla="*/ 479425 h 730250"/>
              <a:gd name="connsiteX49-1929" fmla="*/ 597043 w 1743218"/>
              <a:gd name="connsiteY49-1930" fmla="*/ 482600 h 730250"/>
              <a:gd name="connsiteX50-1931" fmla="*/ 619268 w 1743218"/>
              <a:gd name="connsiteY50-1932" fmla="*/ 498475 h 730250"/>
              <a:gd name="connsiteX51-1933" fmla="*/ 622443 w 1743218"/>
              <a:gd name="connsiteY51-1934" fmla="*/ 533400 h 730250"/>
              <a:gd name="connsiteX52-1935" fmla="*/ 631968 w 1743218"/>
              <a:gd name="connsiteY52-1936" fmla="*/ 552450 h 730250"/>
              <a:gd name="connsiteX53-1937" fmla="*/ 644668 w 1743218"/>
              <a:gd name="connsiteY53-1938" fmla="*/ 571500 h 730250"/>
              <a:gd name="connsiteX54-1939" fmla="*/ 647843 w 1743218"/>
              <a:gd name="connsiteY54-1940" fmla="*/ 581025 h 730250"/>
              <a:gd name="connsiteX55-1941" fmla="*/ 657368 w 1743218"/>
              <a:gd name="connsiteY55-1942" fmla="*/ 587375 h 730250"/>
              <a:gd name="connsiteX56-1943" fmla="*/ 670068 w 1743218"/>
              <a:gd name="connsiteY56-1944" fmla="*/ 609600 h 730250"/>
              <a:gd name="connsiteX57-1945" fmla="*/ 673243 w 1743218"/>
              <a:gd name="connsiteY57-1946" fmla="*/ 622300 h 730250"/>
              <a:gd name="connsiteX58-1947" fmla="*/ 724043 w 1743218"/>
              <a:gd name="connsiteY58-1948" fmla="*/ 635000 h 730250"/>
              <a:gd name="connsiteX59-1949" fmla="*/ 736743 w 1743218"/>
              <a:gd name="connsiteY59-1950" fmla="*/ 650875 h 730250"/>
              <a:gd name="connsiteX60-1951" fmla="*/ 746268 w 1743218"/>
              <a:gd name="connsiteY60-1952" fmla="*/ 654050 h 730250"/>
              <a:gd name="connsiteX61-1953" fmla="*/ 755793 w 1743218"/>
              <a:gd name="connsiteY61-1954" fmla="*/ 660400 h 730250"/>
              <a:gd name="connsiteX62-1955" fmla="*/ 762143 w 1743218"/>
              <a:gd name="connsiteY62-1956" fmla="*/ 669925 h 730250"/>
              <a:gd name="connsiteX63-1957" fmla="*/ 765318 w 1743218"/>
              <a:gd name="connsiteY63-1958" fmla="*/ 682625 h 730250"/>
              <a:gd name="connsiteX64-1959" fmla="*/ 781193 w 1743218"/>
              <a:gd name="connsiteY64-1960" fmla="*/ 698500 h 730250"/>
              <a:gd name="connsiteX65-1961" fmla="*/ 803418 w 1743218"/>
              <a:gd name="connsiteY65-1962" fmla="*/ 701675 h 730250"/>
              <a:gd name="connsiteX66-1963" fmla="*/ 860568 w 1743218"/>
              <a:gd name="connsiteY66-1964" fmla="*/ 698500 h 730250"/>
              <a:gd name="connsiteX67-1965" fmla="*/ 866918 w 1743218"/>
              <a:gd name="connsiteY67-1966" fmla="*/ 679450 h 730250"/>
              <a:gd name="connsiteX68-1967" fmla="*/ 876443 w 1743218"/>
              <a:gd name="connsiteY68-1968" fmla="*/ 660400 h 730250"/>
              <a:gd name="connsiteX69-1969" fmla="*/ 885968 w 1743218"/>
              <a:gd name="connsiteY69-1970" fmla="*/ 657225 h 730250"/>
              <a:gd name="connsiteX70-1971" fmla="*/ 993918 w 1743218"/>
              <a:gd name="connsiteY70-1972" fmla="*/ 657225 h 730250"/>
              <a:gd name="connsiteX71-1973" fmla="*/ 1022493 w 1743218"/>
              <a:gd name="connsiteY71-1974" fmla="*/ 650875 h 730250"/>
              <a:gd name="connsiteX72-1975" fmla="*/ 1044718 w 1743218"/>
              <a:gd name="connsiteY72-1976" fmla="*/ 647700 h 730250"/>
              <a:gd name="connsiteX73-1977" fmla="*/ 1127268 w 1743218"/>
              <a:gd name="connsiteY73-1978" fmla="*/ 644525 h 730250"/>
              <a:gd name="connsiteX74-1979" fmla="*/ 1146318 w 1743218"/>
              <a:gd name="connsiteY74-1980" fmla="*/ 635000 h 730250"/>
              <a:gd name="connsiteX75-1981" fmla="*/ 1155843 w 1743218"/>
              <a:gd name="connsiteY75-1982" fmla="*/ 631825 h 730250"/>
              <a:gd name="connsiteX76-1983" fmla="*/ 1174893 w 1743218"/>
              <a:gd name="connsiteY76-1984" fmla="*/ 619125 h 730250"/>
              <a:gd name="connsiteX77-1985" fmla="*/ 1178068 w 1743218"/>
              <a:gd name="connsiteY77-1986" fmla="*/ 609600 h 730250"/>
              <a:gd name="connsiteX78-1987" fmla="*/ 1206643 w 1743218"/>
              <a:gd name="connsiteY78-1988" fmla="*/ 593725 h 730250"/>
              <a:gd name="connsiteX79-1989" fmla="*/ 1238393 w 1743218"/>
              <a:gd name="connsiteY79-1990" fmla="*/ 590550 h 730250"/>
              <a:gd name="connsiteX80-1991" fmla="*/ 1251093 w 1743218"/>
              <a:gd name="connsiteY80-1992" fmla="*/ 587375 h 730250"/>
              <a:gd name="connsiteX81-1993" fmla="*/ 1286018 w 1743218"/>
              <a:gd name="connsiteY81-1994" fmla="*/ 584200 h 730250"/>
              <a:gd name="connsiteX82-1995" fmla="*/ 1305068 w 1743218"/>
              <a:gd name="connsiteY82-1996" fmla="*/ 577850 h 730250"/>
              <a:gd name="connsiteX83-1997" fmla="*/ 1314593 w 1743218"/>
              <a:gd name="connsiteY83-1998" fmla="*/ 574675 h 730250"/>
              <a:gd name="connsiteX84-1999" fmla="*/ 1346343 w 1743218"/>
              <a:gd name="connsiteY84-2000" fmla="*/ 581025 h 730250"/>
              <a:gd name="connsiteX85-2001" fmla="*/ 1355868 w 1743218"/>
              <a:gd name="connsiteY85-2002" fmla="*/ 584200 h 730250"/>
              <a:gd name="connsiteX86-2003" fmla="*/ 1365393 w 1743218"/>
              <a:gd name="connsiteY86-2004" fmla="*/ 590550 h 730250"/>
              <a:gd name="connsiteX87-2005" fmla="*/ 1384443 w 1743218"/>
              <a:gd name="connsiteY87-2006" fmla="*/ 593725 h 730250"/>
              <a:gd name="connsiteX88-2007" fmla="*/ 1393968 w 1743218"/>
              <a:gd name="connsiteY88-2008" fmla="*/ 600075 h 730250"/>
              <a:gd name="connsiteX89-2009" fmla="*/ 1409843 w 1743218"/>
              <a:gd name="connsiteY89-2010" fmla="*/ 615950 h 730250"/>
              <a:gd name="connsiteX90-2011" fmla="*/ 1413018 w 1743218"/>
              <a:gd name="connsiteY90-2012" fmla="*/ 625475 h 730250"/>
              <a:gd name="connsiteX91-2013" fmla="*/ 1444768 w 1743218"/>
              <a:gd name="connsiteY91-2014" fmla="*/ 625475 h 730250"/>
              <a:gd name="connsiteX92-2015" fmla="*/ 1511443 w 1743218"/>
              <a:gd name="connsiteY92-2016" fmla="*/ 622300 h 730250"/>
              <a:gd name="connsiteX93-2017" fmla="*/ 1527318 w 1743218"/>
              <a:gd name="connsiteY93-2018" fmla="*/ 638175 h 730250"/>
              <a:gd name="connsiteX94-2019" fmla="*/ 1530493 w 1743218"/>
              <a:gd name="connsiteY94-2020" fmla="*/ 647700 h 730250"/>
              <a:gd name="connsiteX95-2021" fmla="*/ 1533668 w 1743218"/>
              <a:gd name="connsiteY95-2022" fmla="*/ 660400 h 730250"/>
              <a:gd name="connsiteX96-2023" fmla="*/ 1587643 w 1743218"/>
              <a:gd name="connsiteY96-2024" fmla="*/ 663575 h 730250"/>
              <a:gd name="connsiteX97-2025" fmla="*/ 1597168 w 1743218"/>
              <a:gd name="connsiteY97-2026" fmla="*/ 666750 h 730250"/>
              <a:gd name="connsiteX98-2027" fmla="*/ 1613043 w 1743218"/>
              <a:gd name="connsiteY98-2028" fmla="*/ 682625 h 730250"/>
              <a:gd name="connsiteX99-2029" fmla="*/ 1644793 w 1743218"/>
              <a:gd name="connsiteY99-2030" fmla="*/ 688975 h 730250"/>
              <a:gd name="connsiteX100-2031" fmla="*/ 1654318 w 1743218"/>
              <a:gd name="connsiteY100-2032" fmla="*/ 692150 h 730250"/>
              <a:gd name="connsiteX101-2033" fmla="*/ 1692418 w 1743218"/>
              <a:gd name="connsiteY101-2034" fmla="*/ 701675 h 730250"/>
              <a:gd name="connsiteX102-2035" fmla="*/ 1701943 w 1743218"/>
              <a:gd name="connsiteY102-2036" fmla="*/ 708025 h 730250"/>
              <a:gd name="connsiteX103-2037" fmla="*/ 1711468 w 1743218"/>
              <a:gd name="connsiteY103-2038" fmla="*/ 711200 h 730250"/>
              <a:gd name="connsiteX104-2039" fmla="*/ 1730518 w 1743218"/>
              <a:gd name="connsiteY104-2040" fmla="*/ 723900 h 730250"/>
              <a:gd name="connsiteX105-2041" fmla="*/ 1743218 w 1743218"/>
              <a:gd name="connsiteY105-2042" fmla="*/ 730250 h 730250"/>
              <a:gd name="connsiteX106-2043" fmla="*/ 1740043 w 1743218"/>
              <a:gd name="connsiteY106-2044" fmla="*/ 720725 h 730250"/>
              <a:gd name="connsiteX107-2045" fmla="*/ 1736868 w 1743218"/>
              <a:gd name="connsiteY107-2046" fmla="*/ 708025 h 730250"/>
              <a:gd name="connsiteX108-2047" fmla="*/ 1724168 w 1743218"/>
              <a:gd name="connsiteY108-2048" fmla="*/ 688975 h 730250"/>
              <a:gd name="connsiteX109-2049" fmla="*/ 1720993 w 1743218"/>
              <a:gd name="connsiteY109-2050" fmla="*/ 679450 h 730250"/>
              <a:gd name="connsiteX110-2051" fmla="*/ 1708293 w 1743218"/>
              <a:gd name="connsiteY110-2052" fmla="*/ 660400 h 730250"/>
              <a:gd name="connsiteX111-2053" fmla="*/ 1701943 w 1743218"/>
              <a:gd name="connsiteY111-2054" fmla="*/ 631825 h 730250"/>
              <a:gd name="connsiteX112-2055" fmla="*/ 1695593 w 1743218"/>
              <a:gd name="connsiteY112-2056" fmla="*/ 622300 h 730250"/>
              <a:gd name="connsiteX113-2057" fmla="*/ 1692418 w 1743218"/>
              <a:gd name="connsiteY113-2058" fmla="*/ 612775 h 730250"/>
              <a:gd name="connsiteX114-2059" fmla="*/ 1682893 w 1743218"/>
              <a:gd name="connsiteY114-2060" fmla="*/ 609600 h 730250"/>
              <a:gd name="connsiteX115-2061" fmla="*/ 1663843 w 1743218"/>
              <a:gd name="connsiteY115-2062" fmla="*/ 596900 h 730250"/>
              <a:gd name="connsiteX116-2063" fmla="*/ 1644793 w 1743218"/>
              <a:gd name="connsiteY116-2064" fmla="*/ 590550 h 730250"/>
              <a:gd name="connsiteX117-2065" fmla="*/ 1632093 w 1743218"/>
              <a:gd name="connsiteY117-2066" fmla="*/ 581025 h 730250"/>
              <a:gd name="connsiteX118-2067" fmla="*/ 1628918 w 1743218"/>
              <a:gd name="connsiteY118-2068" fmla="*/ 571500 h 730250"/>
              <a:gd name="connsiteX119-2069" fmla="*/ 1625743 w 1743218"/>
              <a:gd name="connsiteY119-2070" fmla="*/ 546100 h 730250"/>
              <a:gd name="connsiteX120-2071" fmla="*/ 1622568 w 1743218"/>
              <a:gd name="connsiteY120-2072" fmla="*/ 536575 h 730250"/>
              <a:gd name="connsiteX121-2073" fmla="*/ 1609868 w 1743218"/>
              <a:gd name="connsiteY121-2074" fmla="*/ 533400 h 730250"/>
              <a:gd name="connsiteX122-2075" fmla="*/ 1600343 w 1743218"/>
              <a:gd name="connsiteY122-2076" fmla="*/ 539750 h 730250"/>
              <a:gd name="connsiteX123-2077" fmla="*/ 1568593 w 1743218"/>
              <a:gd name="connsiteY123-2078" fmla="*/ 527050 h 730250"/>
              <a:gd name="connsiteX124-2079" fmla="*/ 1555893 w 1743218"/>
              <a:gd name="connsiteY124-2080" fmla="*/ 523875 h 730250"/>
              <a:gd name="connsiteX125-2081" fmla="*/ 1552718 w 1743218"/>
              <a:gd name="connsiteY125-2082" fmla="*/ 504825 h 730250"/>
              <a:gd name="connsiteX126-2083" fmla="*/ 1543193 w 1743218"/>
              <a:gd name="connsiteY126-2084" fmla="*/ 501650 h 730250"/>
              <a:gd name="connsiteX127-2085" fmla="*/ 1524143 w 1743218"/>
              <a:gd name="connsiteY127-2086" fmla="*/ 488950 h 730250"/>
              <a:gd name="connsiteX128-2087" fmla="*/ 1514618 w 1743218"/>
              <a:gd name="connsiteY128-2088" fmla="*/ 482600 h 730250"/>
              <a:gd name="connsiteX129-2089" fmla="*/ 1501918 w 1743218"/>
              <a:gd name="connsiteY129-2090" fmla="*/ 479425 h 730250"/>
              <a:gd name="connsiteX130-2091" fmla="*/ 1482868 w 1743218"/>
              <a:gd name="connsiteY130-2092" fmla="*/ 466725 h 730250"/>
              <a:gd name="connsiteX131-2093" fmla="*/ 1463818 w 1743218"/>
              <a:gd name="connsiteY131-2094" fmla="*/ 457200 h 730250"/>
              <a:gd name="connsiteX132-2095" fmla="*/ 1460643 w 1743218"/>
              <a:gd name="connsiteY132-2096" fmla="*/ 444500 h 730250"/>
              <a:gd name="connsiteX133-2097" fmla="*/ 1435243 w 1743218"/>
              <a:gd name="connsiteY133-2098" fmla="*/ 422275 h 730250"/>
              <a:gd name="connsiteX134-2099" fmla="*/ 1425718 w 1743218"/>
              <a:gd name="connsiteY134-2100" fmla="*/ 415925 h 730250"/>
              <a:gd name="connsiteX135-2101" fmla="*/ 1339993 w 1743218"/>
              <a:gd name="connsiteY135-2102" fmla="*/ 409575 h 730250"/>
              <a:gd name="connsiteX136-2103" fmla="*/ 1324118 w 1743218"/>
              <a:gd name="connsiteY136-2104" fmla="*/ 396875 h 730250"/>
              <a:gd name="connsiteX137-2105" fmla="*/ 1314593 w 1743218"/>
              <a:gd name="connsiteY137-2106" fmla="*/ 393700 h 730250"/>
              <a:gd name="connsiteX138-2107" fmla="*/ 1292368 w 1743218"/>
              <a:gd name="connsiteY138-2108" fmla="*/ 387350 h 730250"/>
              <a:gd name="connsiteX139-2109" fmla="*/ 1184418 w 1743218"/>
              <a:gd name="connsiteY139-2110" fmla="*/ 390525 h 730250"/>
              <a:gd name="connsiteX140-2111" fmla="*/ 1165368 w 1743218"/>
              <a:gd name="connsiteY140-2112" fmla="*/ 428625 h 730250"/>
              <a:gd name="connsiteX141-2113" fmla="*/ 1162193 w 1743218"/>
              <a:gd name="connsiteY141-2114" fmla="*/ 438150 h 730250"/>
              <a:gd name="connsiteX142-2115" fmla="*/ 1136793 w 1743218"/>
              <a:gd name="connsiteY142-2116" fmla="*/ 415925 h 730250"/>
              <a:gd name="connsiteX143-2117" fmla="*/ 1111393 w 1743218"/>
              <a:gd name="connsiteY143-2118" fmla="*/ 441325 h 730250"/>
              <a:gd name="connsiteX144-2119" fmla="*/ 1101868 w 1743218"/>
              <a:gd name="connsiteY144-2120" fmla="*/ 434975 h 730250"/>
              <a:gd name="connsiteX145-2121" fmla="*/ 1095518 w 1743218"/>
              <a:gd name="connsiteY145-2122" fmla="*/ 425450 h 730250"/>
              <a:gd name="connsiteX146-2123" fmla="*/ 1092343 w 1743218"/>
              <a:gd name="connsiteY146-2124" fmla="*/ 415925 h 730250"/>
              <a:gd name="connsiteX147-2125" fmla="*/ 1082818 w 1743218"/>
              <a:gd name="connsiteY147-2126" fmla="*/ 409575 h 730250"/>
              <a:gd name="connsiteX148-2127" fmla="*/ 1070118 w 1743218"/>
              <a:gd name="connsiteY148-2128" fmla="*/ 390525 h 730250"/>
              <a:gd name="connsiteX149-2129" fmla="*/ 1057418 w 1743218"/>
              <a:gd name="connsiteY149-2130" fmla="*/ 368300 h 730250"/>
              <a:gd name="connsiteX150-2131" fmla="*/ 1038368 w 1743218"/>
              <a:gd name="connsiteY150-2132" fmla="*/ 352425 h 730250"/>
              <a:gd name="connsiteX151-2133" fmla="*/ 1032018 w 1743218"/>
              <a:gd name="connsiteY151-2134" fmla="*/ 333375 h 730250"/>
              <a:gd name="connsiteX152-2135" fmla="*/ 1035193 w 1743218"/>
              <a:gd name="connsiteY152-2136" fmla="*/ 314325 h 730250"/>
              <a:gd name="connsiteX153-2137" fmla="*/ 993918 w 1743218"/>
              <a:gd name="connsiteY153-2138" fmla="*/ 320675 h 730250"/>
              <a:gd name="connsiteX154-2139" fmla="*/ 984393 w 1743218"/>
              <a:gd name="connsiteY154-2140" fmla="*/ 314325 h 730250"/>
              <a:gd name="connsiteX155-2141" fmla="*/ 971693 w 1743218"/>
              <a:gd name="connsiteY155-2142" fmla="*/ 311150 h 730250"/>
              <a:gd name="connsiteX156-2143" fmla="*/ 990743 w 1743218"/>
              <a:gd name="connsiteY156-2144" fmla="*/ 295275 h 730250"/>
              <a:gd name="connsiteX157-2145" fmla="*/ 949468 w 1743218"/>
              <a:gd name="connsiteY157-2146" fmla="*/ 298450 h 730250"/>
              <a:gd name="connsiteX158-2147" fmla="*/ 930418 w 1743218"/>
              <a:gd name="connsiteY158-2148" fmla="*/ 285750 h 730250"/>
              <a:gd name="connsiteX159-2149" fmla="*/ 914543 w 1743218"/>
              <a:gd name="connsiteY159-2150" fmla="*/ 301625 h 730250"/>
              <a:gd name="connsiteX160-2151" fmla="*/ 927243 w 1743218"/>
              <a:gd name="connsiteY160-2152" fmla="*/ 285750 h 730250"/>
              <a:gd name="connsiteX161-2153" fmla="*/ 892318 w 1743218"/>
              <a:gd name="connsiteY161-2154" fmla="*/ 276225 h 730250"/>
              <a:gd name="connsiteX162-2155" fmla="*/ 889143 w 1743218"/>
              <a:gd name="connsiteY162-2156" fmla="*/ 266700 h 730250"/>
              <a:gd name="connsiteX163-2157" fmla="*/ 873268 w 1743218"/>
              <a:gd name="connsiteY163-2158" fmla="*/ 247650 h 730250"/>
              <a:gd name="connsiteX164-2159" fmla="*/ 825643 w 1743218"/>
              <a:gd name="connsiteY164-2160" fmla="*/ 234950 h 730250"/>
              <a:gd name="connsiteX165-2161" fmla="*/ 797068 w 1743218"/>
              <a:gd name="connsiteY165-2162" fmla="*/ 222250 h 730250"/>
              <a:gd name="connsiteX166-2163" fmla="*/ 781193 w 1743218"/>
              <a:gd name="connsiteY166-2164" fmla="*/ 187325 h 730250"/>
              <a:gd name="connsiteX167-2165" fmla="*/ 774843 w 1743218"/>
              <a:gd name="connsiteY167-2166" fmla="*/ 177800 h 730250"/>
              <a:gd name="connsiteX168-2167" fmla="*/ 768493 w 1743218"/>
              <a:gd name="connsiteY168-2168" fmla="*/ 161925 h 730250"/>
              <a:gd name="connsiteX169-2169" fmla="*/ 752618 w 1743218"/>
              <a:gd name="connsiteY169-2170" fmla="*/ 136525 h 730250"/>
              <a:gd name="connsiteX170-2171" fmla="*/ 717693 w 1743218"/>
              <a:gd name="connsiteY170-2172" fmla="*/ 133350 h 730250"/>
              <a:gd name="connsiteX171-2173" fmla="*/ 644668 w 1743218"/>
              <a:gd name="connsiteY171-2174" fmla="*/ 111125 h 730250"/>
              <a:gd name="connsiteX172-2175" fmla="*/ 625618 w 1743218"/>
              <a:gd name="connsiteY172-2176" fmla="*/ 114300 h 730250"/>
              <a:gd name="connsiteX173-2177" fmla="*/ 606568 w 1743218"/>
              <a:gd name="connsiteY173-2178" fmla="*/ 107950 h 730250"/>
              <a:gd name="connsiteX174-2179" fmla="*/ 590693 w 1743218"/>
              <a:gd name="connsiteY174-2180" fmla="*/ 79375 h 730250"/>
              <a:gd name="connsiteX175-2181" fmla="*/ 577993 w 1743218"/>
              <a:gd name="connsiteY175-2182" fmla="*/ 53975 h 730250"/>
              <a:gd name="connsiteX176-2183" fmla="*/ 562118 w 1743218"/>
              <a:gd name="connsiteY176-2184" fmla="*/ 50800 h 730250"/>
              <a:gd name="connsiteX177-2185" fmla="*/ 543068 w 1743218"/>
              <a:gd name="connsiteY177-2186" fmla="*/ 44450 h 730250"/>
              <a:gd name="connsiteX178-2187" fmla="*/ 524018 w 1743218"/>
              <a:gd name="connsiteY178-2188" fmla="*/ 31750 h 730250"/>
              <a:gd name="connsiteX179-2189" fmla="*/ 520843 w 1743218"/>
              <a:gd name="connsiteY179-2190" fmla="*/ 22225 h 730250"/>
              <a:gd name="connsiteX180-2191" fmla="*/ 498618 w 1743218"/>
              <a:gd name="connsiteY180-2192" fmla="*/ 12700 h 730250"/>
              <a:gd name="connsiteX181-2193" fmla="*/ 489093 w 1743218"/>
              <a:gd name="connsiteY181-2194" fmla="*/ 9525 h 730250"/>
              <a:gd name="connsiteX182-2195" fmla="*/ 422418 w 1743218"/>
              <a:gd name="connsiteY182-2196" fmla="*/ 0 h 730250"/>
              <a:gd name="connsiteX0-2197" fmla="*/ 422418 w 1743218"/>
              <a:gd name="connsiteY0-2198" fmla="*/ 0 h 730250"/>
              <a:gd name="connsiteX1-2199" fmla="*/ 320818 w 1743218"/>
              <a:gd name="connsiteY1-2200" fmla="*/ 6350 h 730250"/>
              <a:gd name="connsiteX2-2201" fmla="*/ 292243 w 1743218"/>
              <a:gd name="connsiteY2-2202" fmla="*/ 15875 h 730250"/>
              <a:gd name="connsiteX3-2203" fmla="*/ 282718 w 1743218"/>
              <a:gd name="connsiteY3-2204" fmla="*/ 19050 h 730250"/>
              <a:gd name="connsiteX4-2205" fmla="*/ 273193 w 1743218"/>
              <a:gd name="connsiteY4-2206" fmla="*/ 25400 h 730250"/>
              <a:gd name="connsiteX5-2207" fmla="*/ 263668 w 1743218"/>
              <a:gd name="connsiteY5-2208" fmla="*/ 28575 h 730250"/>
              <a:gd name="connsiteX6-2209" fmla="*/ 244618 w 1743218"/>
              <a:gd name="connsiteY6-2210" fmla="*/ 41275 h 730250"/>
              <a:gd name="connsiteX7-2211" fmla="*/ 235093 w 1743218"/>
              <a:gd name="connsiteY7-2212" fmla="*/ 47625 h 730250"/>
              <a:gd name="connsiteX8-2213" fmla="*/ 225568 w 1743218"/>
              <a:gd name="connsiteY8-2214" fmla="*/ 50800 h 730250"/>
              <a:gd name="connsiteX9-2215" fmla="*/ 222393 w 1743218"/>
              <a:gd name="connsiteY9-2216" fmla="*/ 60325 h 730250"/>
              <a:gd name="connsiteX10-2217" fmla="*/ 174768 w 1743218"/>
              <a:gd name="connsiteY10-2218" fmla="*/ 69850 h 730250"/>
              <a:gd name="connsiteX11-2219" fmla="*/ 155718 w 1743218"/>
              <a:gd name="connsiteY11-2220" fmla="*/ 76200 h 730250"/>
              <a:gd name="connsiteX12-2221" fmla="*/ 127143 w 1743218"/>
              <a:gd name="connsiteY12-2222" fmla="*/ 88900 h 730250"/>
              <a:gd name="connsiteX13-2223" fmla="*/ 117618 w 1743218"/>
              <a:gd name="connsiteY13-2224" fmla="*/ 92075 h 730250"/>
              <a:gd name="connsiteX14-2225" fmla="*/ 108093 w 1743218"/>
              <a:gd name="connsiteY14-2226" fmla="*/ 95250 h 730250"/>
              <a:gd name="connsiteX15-2227" fmla="*/ 143 w 1743218"/>
              <a:gd name="connsiteY15-2228" fmla="*/ 98425 h 730250"/>
              <a:gd name="connsiteX16-2229" fmla="*/ 9668 w 1743218"/>
              <a:gd name="connsiteY16-2230" fmla="*/ 152400 h 730250"/>
              <a:gd name="connsiteX17-2231" fmla="*/ 19193 w 1743218"/>
              <a:gd name="connsiteY17-2232" fmla="*/ 158750 h 730250"/>
              <a:gd name="connsiteX18-2233" fmla="*/ 22368 w 1743218"/>
              <a:gd name="connsiteY18-2234" fmla="*/ 231775 h 730250"/>
              <a:gd name="connsiteX19-2235" fmla="*/ 28718 w 1743218"/>
              <a:gd name="connsiteY19-2236" fmla="*/ 250825 h 730250"/>
              <a:gd name="connsiteX20-2237" fmla="*/ 47768 w 1743218"/>
              <a:gd name="connsiteY20-2238" fmla="*/ 263525 h 730250"/>
              <a:gd name="connsiteX21-2239" fmla="*/ 57293 w 1743218"/>
              <a:gd name="connsiteY21-2240" fmla="*/ 269875 h 730250"/>
              <a:gd name="connsiteX22-2241" fmla="*/ 76343 w 1743218"/>
              <a:gd name="connsiteY22-2242" fmla="*/ 279400 h 730250"/>
              <a:gd name="connsiteX23-2243" fmla="*/ 82693 w 1743218"/>
              <a:gd name="connsiteY23-2244" fmla="*/ 288925 h 730250"/>
              <a:gd name="connsiteX24-2245" fmla="*/ 98568 w 1743218"/>
              <a:gd name="connsiteY24-2246" fmla="*/ 307975 h 730250"/>
              <a:gd name="connsiteX25-2247" fmla="*/ 114443 w 1743218"/>
              <a:gd name="connsiteY25-2248" fmla="*/ 333375 h 730250"/>
              <a:gd name="connsiteX26-2249" fmla="*/ 120793 w 1743218"/>
              <a:gd name="connsiteY26-2250" fmla="*/ 355600 h 730250"/>
              <a:gd name="connsiteX27-2251" fmla="*/ 127143 w 1743218"/>
              <a:gd name="connsiteY27-2252" fmla="*/ 365125 h 730250"/>
              <a:gd name="connsiteX28-2253" fmla="*/ 133493 w 1743218"/>
              <a:gd name="connsiteY28-2254" fmla="*/ 384175 h 730250"/>
              <a:gd name="connsiteX29-2255" fmla="*/ 143018 w 1743218"/>
              <a:gd name="connsiteY29-2256" fmla="*/ 387350 h 730250"/>
              <a:gd name="connsiteX30-2257" fmla="*/ 162068 w 1743218"/>
              <a:gd name="connsiteY30-2258" fmla="*/ 396875 h 730250"/>
              <a:gd name="connsiteX31-2259" fmla="*/ 196993 w 1743218"/>
              <a:gd name="connsiteY31-2260" fmla="*/ 400050 h 730250"/>
              <a:gd name="connsiteX32-2261" fmla="*/ 206518 w 1743218"/>
              <a:gd name="connsiteY32-2262" fmla="*/ 403225 h 730250"/>
              <a:gd name="connsiteX33-2263" fmla="*/ 212868 w 1743218"/>
              <a:gd name="connsiteY33-2264" fmla="*/ 438150 h 730250"/>
              <a:gd name="connsiteX34-2265" fmla="*/ 219218 w 1743218"/>
              <a:gd name="connsiteY34-2266" fmla="*/ 447675 h 730250"/>
              <a:gd name="connsiteX35-2267" fmla="*/ 231918 w 1743218"/>
              <a:gd name="connsiteY35-2268" fmla="*/ 450850 h 730250"/>
              <a:gd name="connsiteX36-2269" fmla="*/ 241443 w 1743218"/>
              <a:gd name="connsiteY36-2270" fmla="*/ 454025 h 730250"/>
              <a:gd name="connsiteX37-2271" fmla="*/ 260493 w 1743218"/>
              <a:gd name="connsiteY37-2272" fmla="*/ 457200 h 730250"/>
              <a:gd name="connsiteX38-2273" fmla="*/ 273193 w 1743218"/>
              <a:gd name="connsiteY38-2274" fmla="*/ 460375 h 730250"/>
              <a:gd name="connsiteX39-2275" fmla="*/ 276368 w 1743218"/>
              <a:gd name="connsiteY39-2276" fmla="*/ 479425 h 730250"/>
              <a:gd name="connsiteX40-2277" fmla="*/ 406543 w 1743218"/>
              <a:gd name="connsiteY40-2278" fmla="*/ 492125 h 730250"/>
              <a:gd name="connsiteX41-2279" fmla="*/ 416068 w 1743218"/>
              <a:gd name="connsiteY41-2280" fmla="*/ 495300 h 730250"/>
              <a:gd name="connsiteX42-2281" fmla="*/ 428768 w 1743218"/>
              <a:gd name="connsiteY42-2282" fmla="*/ 482600 h 730250"/>
              <a:gd name="connsiteX43-2283" fmla="*/ 435118 w 1743218"/>
              <a:gd name="connsiteY43-2284" fmla="*/ 473075 h 730250"/>
              <a:gd name="connsiteX44-2285" fmla="*/ 438293 w 1743218"/>
              <a:gd name="connsiteY44-2286" fmla="*/ 450850 h 730250"/>
              <a:gd name="connsiteX45-2287" fmla="*/ 466868 w 1743218"/>
              <a:gd name="connsiteY45-2288" fmla="*/ 434975 h 730250"/>
              <a:gd name="connsiteX46-2289" fmla="*/ 501793 w 1743218"/>
              <a:gd name="connsiteY46-2290" fmla="*/ 438150 h 730250"/>
              <a:gd name="connsiteX47-2291" fmla="*/ 504968 w 1743218"/>
              <a:gd name="connsiteY47-2292" fmla="*/ 447675 h 730250"/>
              <a:gd name="connsiteX48-2293" fmla="*/ 536718 w 1743218"/>
              <a:gd name="connsiteY48-2294" fmla="*/ 479425 h 730250"/>
              <a:gd name="connsiteX49-2295" fmla="*/ 597043 w 1743218"/>
              <a:gd name="connsiteY49-2296" fmla="*/ 482600 h 730250"/>
              <a:gd name="connsiteX50-2297" fmla="*/ 619268 w 1743218"/>
              <a:gd name="connsiteY50-2298" fmla="*/ 498475 h 730250"/>
              <a:gd name="connsiteX51-2299" fmla="*/ 622443 w 1743218"/>
              <a:gd name="connsiteY51-2300" fmla="*/ 533400 h 730250"/>
              <a:gd name="connsiteX52-2301" fmla="*/ 631968 w 1743218"/>
              <a:gd name="connsiteY52-2302" fmla="*/ 552450 h 730250"/>
              <a:gd name="connsiteX53-2303" fmla="*/ 644668 w 1743218"/>
              <a:gd name="connsiteY53-2304" fmla="*/ 571500 h 730250"/>
              <a:gd name="connsiteX54-2305" fmla="*/ 647843 w 1743218"/>
              <a:gd name="connsiteY54-2306" fmla="*/ 581025 h 730250"/>
              <a:gd name="connsiteX55-2307" fmla="*/ 657368 w 1743218"/>
              <a:gd name="connsiteY55-2308" fmla="*/ 587375 h 730250"/>
              <a:gd name="connsiteX56-2309" fmla="*/ 670068 w 1743218"/>
              <a:gd name="connsiteY56-2310" fmla="*/ 609600 h 730250"/>
              <a:gd name="connsiteX57-2311" fmla="*/ 673243 w 1743218"/>
              <a:gd name="connsiteY57-2312" fmla="*/ 622300 h 730250"/>
              <a:gd name="connsiteX58-2313" fmla="*/ 724043 w 1743218"/>
              <a:gd name="connsiteY58-2314" fmla="*/ 635000 h 730250"/>
              <a:gd name="connsiteX59-2315" fmla="*/ 736743 w 1743218"/>
              <a:gd name="connsiteY59-2316" fmla="*/ 650875 h 730250"/>
              <a:gd name="connsiteX60-2317" fmla="*/ 746268 w 1743218"/>
              <a:gd name="connsiteY60-2318" fmla="*/ 654050 h 730250"/>
              <a:gd name="connsiteX61-2319" fmla="*/ 755793 w 1743218"/>
              <a:gd name="connsiteY61-2320" fmla="*/ 660400 h 730250"/>
              <a:gd name="connsiteX62-2321" fmla="*/ 762143 w 1743218"/>
              <a:gd name="connsiteY62-2322" fmla="*/ 669925 h 730250"/>
              <a:gd name="connsiteX63-2323" fmla="*/ 765318 w 1743218"/>
              <a:gd name="connsiteY63-2324" fmla="*/ 682625 h 730250"/>
              <a:gd name="connsiteX64-2325" fmla="*/ 781193 w 1743218"/>
              <a:gd name="connsiteY64-2326" fmla="*/ 698500 h 730250"/>
              <a:gd name="connsiteX65-2327" fmla="*/ 803418 w 1743218"/>
              <a:gd name="connsiteY65-2328" fmla="*/ 701675 h 730250"/>
              <a:gd name="connsiteX66-2329" fmla="*/ 860568 w 1743218"/>
              <a:gd name="connsiteY66-2330" fmla="*/ 698500 h 730250"/>
              <a:gd name="connsiteX67-2331" fmla="*/ 866918 w 1743218"/>
              <a:gd name="connsiteY67-2332" fmla="*/ 679450 h 730250"/>
              <a:gd name="connsiteX68-2333" fmla="*/ 876443 w 1743218"/>
              <a:gd name="connsiteY68-2334" fmla="*/ 660400 h 730250"/>
              <a:gd name="connsiteX69-2335" fmla="*/ 885968 w 1743218"/>
              <a:gd name="connsiteY69-2336" fmla="*/ 657225 h 730250"/>
              <a:gd name="connsiteX70-2337" fmla="*/ 993918 w 1743218"/>
              <a:gd name="connsiteY70-2338" fmla="*/ 657225 h 730250"/>
              <a:gd name="connsiteX71-2339" fmla="*/ 1022493 w 1743218"/>
              <a:gd name="connsiteY71-2340" fmla="*/ 650875 h 730250"/>
              <a:gd name="connsiteX72-2341" fmla="*/ 1044718 w 1743218"/>
              <a:gd name="connsiteY72-2342" fmla="*/ 647700 h 730250"/>
              <a:gd name="connsiteX73-2343" fmla="*/ 1127268 w 1743218"/>
              <a:gd name="connsiteY73-2344" fmla="*/ 644525 h 730250"/>
              <a:gd name="connsiteX74-2345" fmla="*/ 1146318 w 1743218"/>
              <a:gd name="connsiteY74-2346" fmla="*/ 635000 h 730250"/>
              <a:gd name="connsiteX75-2347" fmla="*/ 1155843 w 1743218"/>
              <a:gd name="connsiteY75-2348" fmla="*/ 631825 h 730250"/>
              <a:gd name="connsiteX76-2349" fmla="*/ 1174893 w 1743218"/>
              <a:gd name="connsiteY76-2350" fmla="*/ 619125 h 730250"/>
              <a:gd name="connsiteX77-2351" fmla="*/ 1178068 w 1743218"/>
              <a:gd name="connsiteY77-2352" fmla="*/ 609600 h 730250"/>
              <a:gd name="connsiteX78-2353" fmla="*/ 1206643 w 1743218"/>
              <a:gd name="connsiteY78-2354" fmla="*/ 593725 h 730250"/>
              <a:gd name="connsiteX79-2355" fmla="*/ 1238393 w 1743218"/>
              <a:gd name="connsiteY79-2356" fmla="*/ 590550 h 730250"/>
              <a:gd name="connsiteX80-2357" fmla="*/ 1251093 w 1743218"/>
              <a:gd name="connsiteY80-2358" fmla="*/ 587375 h 730250"/>
              <a:gd name="connsiteX81-2359" fmla="*/ 1286018 w 1743218"/>
              <a:gd name="connsiteY81-2360" fmla="*/ 584200 h 730250"/>
              <a:gd name="connsiteX82-2361" fmla="*/ 1305068 w 1743218"/>
              <a:gd name="connsiteY82-2362" fmla="*/ 577850 h 730250"/>
              <a:gd name="connsiteX83-2363" fmla="*/ 1314593 w 1743218"/>
              <a:gd name="connsiteY83-2364" fmla="*/ 574675 h 730250"/>
              <a:gd name="connsiteX84-2365" fmla="*/ 1346343 w 1743218"/>
              <a:gd name="connsiteY84-2366" fmla="*/ 581025 h 730250"/>
              <a:gd name="connsiteX85-2367" fmla="*/ 1355868 w 1743218"/>
              <a:gd name="connsiteY85-2368" fmla="*/ 584200 h 730250"/>
              <a:gd name="connsiteX86-2369" fmla="*/ 1365393 w 1743218"/>
              <a:gd name="connsiteY86-2370" fmla="*/ 590550 h 730250"/>
              <a:gd name="connsiteX87-2371" fmla="*/ 1384443 w 1743218"/>
              <a:gd name="connsiteY87-2372" fmla="*/ 593725 h 730250"/>
              <a:gd name="connsiteX88-2373" fmla="*/ 1393968 w 1743218"/>
              <a:gd name="connsiteY88-2374" fmla="*/ 600075 h 730250"/>
              <a:gd name="connsiteX89-2375" fmla="*/ 1409843 w 1743218"/>
              <a:gd name="connsiteY89-2376" fmla="*/ 615950 h 730250"/>
              <a:gd name="connsiteX90-2377" fmla="*/ 1413018 w 1743218"/>
              <a:gd name="connsiteY90-2378" fmla="*/ 625475 h 730250"/>
              <a:gd name="connsiteX91-2379" fmla="*/ 1444768 w 1743218"/>
              <a:gd name="connsiteY91-2380" fmla="*/ 625475 h 730250"/>
              <a:gd name="connsiteX92-2381" fmla="*/ 1511443 w 1743218"/>
              <a:gd name="connsiteY92-2382" fmla="*/ 622300 h 730250"/>
              <a:gd name="connsiteX93-2383" fmla="*/ 1527318 w 1743218"/>
              <a:gd name="connsiteY93-2384" fmla="*/ 638175 h 730250"/>
              <a:gd name="connsiteX94-2385" fmla="*/ 1530493 w 1743218"/>
              <a:gd name="connsiteY94-2386" fmla="*/ 647700 h 730250"/>
              <a:gd name="connsiteX95-2387" fmla="*/ 1533668 w 1743218"/>
              <a:gd name="connsiteY95-2388" fmla="*/ 660400 h 730250"/>
              <a:gd name="connsiteX96-2389" fmla="*/ 1587643 w 1743218"/>
              <a:gd name="connsiteY96-2390" fmla="*/ 663575 h 730250"/>
              <a:gd name="connsiteX97-2391" fmla="*/ 1597168 w 1743218"/>
              <a:gd name="connsiteY97-2392" fmla="*/ 666750 h 730250"/>
              <a:gd name="connsiteX98-2393" fmla="*/ 1613043 w 1743218"/>
              <a:gd name="connsiteY98-2394" fmla="*/ 682625 h 730250"/>
              <a:gd name="connsiteX99-2395" fmla="*/ 1644793 w 1743218"/>
              <a:gd name="connsiteY99-2396" fmla="*/ 688975 h 730250"/>
              <a:gd name="connsiteX100-2397" fmla="*/ 1654318 w 1743218"/>
              <a:gd name="connsiteY100-2398" fmla="*/ 692150 h 730250"/>
              <a:gd name="connsiteX101-2399" fmla="*/ 1692418 w 1743218"/>
              <a:gd name="connsiteY101-2400" fmla="*/ 701675 h 730250"/>
              <a:gd name="connsiteX102-2401" fmla="*/ 1701943 w 1743218"/>
              <a:gd name="connsiteY102-2402" fmla="*/ 708025 h 730250"/>
              <a:gd name="connsiteX103-2403" fmla="*/ 1711468 w 1743218"/>
              <a:gd name="connsiteY103-2404" fmla="*/ 711200 h 730250"/>
              <a:gd name="connsiteX104-2405" fmla="*/ 1730518 w 1743218"/>
              <a:gd name="connsiteY104-2406" fmla="*/ 723900 h 730250"/>
              <a:gd name="connsiteX105-2407" fmla="*/ 1743218 w 1743218"/>
              <a:gd name="connsiteY105-2408" fmla="*/ 730250 h 730250"/>
              <a:gd name="connsiteX106-2409" fmla="*/ 1740043 w 1743218"/>
              <a:gd name="connsiteY106-2410" fmla="*/ 720725 h 730250"/>
              <a:gd name="connsiteX107-2411" fmla="*/ 1736868 w 1743218"/>
              <a:gd name="connsiteY107-2412" fmla="*/ 708025 h 730250"/>
              <a:gd name="connsiteX108-2413" fmla="*/ 1724168 w 1743218"/>
              <a:gd name="connsiteY108-2414" fmla="*/ 688975 h 730250"/>
              <a:gd name="connsiteX109-2415" fmla="*/ 1720993 w 1743218"/>
              <a:gd name="connsiteY109-2416" fmla="*/ 679450 h 730250"/>
              <a:gd name="connsiteX110-2417" fmla="*/ 1708293 w 1743218"/>
              <a:gd name="connsiteY110-2418" fmla="*/ 660400 h 730250"/>
              <a:gd name="connsiteX111-2419" fmla="*/ 1701943 w 1743218"/>
              <a:gd name="connsiteY111-2420" fmla="*/ 631825 h 730250"/>
              <a:gd name="connsiteX112-2421" fmla="*/ 1695593 w 1743218"/>
              <a:gd name="connsiteY112-2422" fmla="*/ 622300 h 730250"/>
              <a:gd name="connsiteX113-2423" fmla="*/ 1692418 w 1743218"/>
              <a:gd name="connsiteY113-2424" fmla="*/ 612775 h 730250"/>
              <a:gd name="connsiteX114-2425" fmla="*/ 1682893 w 1743218"/>
              <a:gd name="connsiteY114-2426" fmla="*/ 609600 h 730250"/>
              <a:gd name="connsiteX115-2427" fmla="*/ 1663843 w 1743218"/>
              <a:gd name="connsiteY115-2428" fmla="*/ 596900 h 730250"/>
              <a:gd name="connsiteX116-2429" fmla="*/ 1644793 w 1743218"/>
              <a:gd name="connsiteY116-2430" fmla="*/ 590550 h 730250"/>
              <a:gd name="connsiteX117-2431" fmla="*/ 1632093 w 1743218"/>
              <a:gd name="connsiteY117-2432" fmla="*/ 581025 h 730250"/>
              <a:gd name="connsiteX118-2433" fmla="*/ 1628918 w 1743218"/>
              <a:gd name="connsiteY118-2434" fmla="*/ 571500 h 730250"/>
              <a:gd name="connsiteX119-2435" fmla="*/ 1625743 w 1743218"/>
              <a:gd name="connsiteY119-2436" fmla="*/ 546100 h 730250"/>
              <a:gd name="connsiteX120-2437" fmla="*/ 1622568 w 1743218"/>
              <a:gd name="connsiteY120-2438" fmla="*/ 536575 h 730250"/>
              <a:gd name="connsiteX121-2439" fmla="*/ 1609868 w 1743218"/>
              <a:gd name="connsiteY121-2440" fmla="*/ 533400 h 730250"/>
              <a:gd name="connsiteX122-2441" fmla="*/ 1600343 w 1743218"/>
              <a:gd name="connsiteY122-2442" fmla="*/ 539750 h 730250"/>
              <a:gd name="connsiteX123-2443" fmla="*/ 1568593 w 1743218"/>
              <a:gd name="connsiteY123-2444" fmla="*/ 527050 h 730250"/>
              <a:gd name="connsiteX124-2445" fmla="*/ 1555893 w 1743218"/>
              <a:gd name="connsiteY124-2446" fmla="*/ 523875 h 730250"/>
              <a:gd name="connsiteX125-2447" fmla="*/ 1552718 w 1743218"/>
              <a:gd name="connsiteY125-2448" fmla="*/ 504825 h 730250"/>
              <a:gd name="connsiteX126-2449" fmla="*/ 1543193 w 1743218"/>
              <a:gd name="connsiteY126-2450" fmla="*/ 501650 h 730250"/>
              <a:gd name="connsiteX127-2451" fmla="*/ 1524143 w 1743218"/>
              <a:gd name="connsiteY127-2452" fmla="*/ 488950 h 730250"/>
              <a:gd name="connsiteX128-2453" fmla="*/ 1514618 w 1743218"/>
              <a:gd name="connsiteY128-2454" fmla="*/ 482600 h 730250"/>
              <a:gd name="connsiteX129-2455" fmla="*/ 1501918 w 1743218"/>
              <a:gd name="connsiteY129-2456" fmla="*/ 479425 h 730250"/>
              <a:gd name="connsiteX130-2457" fmla="*/ 1482868 w 1743218"/>
              <a:gd name="connsiteY130-2458" fmla="*/ 466725 h 730250"/>
              <a:gd name="connsiteX131-2459" fmla="*/ 1463818 w 1743218"/>
              <a:gd name="connsiteY131-2460" fmla="*/ 457200 h 730250"/>
              <a:gd name="connsiteX132-2461" fmla="*/ 1460643 w 1743218"/>
              <a:gd name="connsiteY132-2462" fmla="*/ 444500 h 730250"/>
              <a:gd name="connsiteX133-2463" fmla="*/ 1435243 w 1743218"/>
              <a:gd name="connsiteY133-2464" fmla="*/ 422275 h 730250"/>
              <a:gd name="connsiteX134-2465" fmla="*/ 1425718 w 1743218"/>
              <a:gd name="connsiteY134-2466" fmla="*/ 415925 h 730250"/>
              <a:gd name="connsiteX135-2467" fmla="*/ 1339993 w 1743218"/>
              <a:gd name="connsiteY135-2468" fmla="*/ 409575 h 730250"/>
              <a:gd name="connsiteX136-2469" fmla="*/ 1324118 w 1743218"/>
              <a:gd name="connsiteY136-2470" fmla="*/ 396875 h 730250"/>
              <a:gd name="connsiteX137-2471" fmla="*/ 1314593 w 1743218"/>
              <a:gd name="connsiteY137-2472" fmla="*/ 393700 h 730250"/>
              <a:gd name="connsiteX138-2473" fmla="*/ 1292368 w 1743218"/>
              <a:gd name="connsiteY138-2474" fmla="*/ 387350 h 730250"/>
              <a:gd name="connsiteX139-2475" fmla="*/ 1184418 w 1743218"/>
              <a:gd name="connsiteY139-2476" fmla="*/ 390525 h 730250"/>
              <a:gd name="connsiteX140-2477" fmla="*/ 1165368 w 1743218"/>
              <a:gd name="connsiteY140-2478" fmla="*/ 428625 h 730250"/>
              <a:gd name="connsiteX141-2479" fmla="*/ 1162193 w 1743218"/>
              <a:gd name="connsiteY141-2480" fmla="*/ 438150 h 730250"/>
              <a:gd name="connsiteX142-2481" fmla="*/ 1136793 w 1743218"/>
              <a:gd name="connsiteY142-2482" fmla="*/ 415925 h 730250"/>
              <a:gd name="connsiteX143-2483" fmla="*/ 1111393 w 1743218"/>
              <a:gd name="connsiteY143-2484" fmla="*/ 441325 h 730250"/>
              <a:gd name="connsiteX144-2485" fmla="*/ 1101868 w 1743218"/>
              <a:gd name="connsiteY144-2486" fmla="*/ 434975 h 730250"/>
              <a:gd name="connsiteX145-2487" fmla="*/ 1095518 w 1743218"/>
              <a:gd name="connsiteY145-2488" fmla="*/ 425450 h 730250"/>
              <a:gd name="connsiteX146-2489" fmla="*/ 1092343 w 1743218"/>
              <a:gd name="connsiteY146-2490" fmla="*/ 415925 h 730250"/>
              <a:gd name="connsiteX147-2491" fmla="*/ 1082818 w 1743218"/>
              <a:gd name="connsiteY147-2492" fmla="*/ 409575 h 730250"/>
              <a:gd name="connsiteX148-2493" fmla="*/ 1070118 w 1743218"/>
              <a:gd name="connsiteY148-2494" fmla="*/ 390525 h 730250"/>
              <a:gd name="connsiteX149-2495" fmla="*/ 1057418 w 1743218"/>
              <a:gd name="connsiteY149-2496" fmla="*/ 368300 h 730250"/>
              <a:gd name="connsiteX150-2497" fmla="*/ 1038368 w 1743218"/>
              <a:gd name="connsiteY150-2498" fmla="*/ 352425 h 730250"/>
              <a:gd name="connsiteX151-2499" fmla="*/ 1032018 w 1743218"/>
              <a:gd name="connsiteY151-2500" fmla="*/ 333375 h 730250"/>
              <a:gd name="connsiteX152-2501" fmla="*/ 1035193 w 1743218"/>
              <a:gd name="connsiteY152-2502" fmla="*/ 314325 h 730250"/>
              <a:gd name="connsiteX153-2503" fmla="*/ 993918 w 1743218"/>
              <a:gd name="connsiteY153-2504" fmla="*/ 320675 h 730250"/>
              <a:gd name="connsiteX154-2505" fmla="*/ 984393 w 1743218"/>
              <a:gd name="connsiteY154-2506" fmla="*/ 314325 h 730250"/>
              <a:gd name="connsiteX155-2507" fmla="*/ 971693 w 1743218"/>
              <a:gd name="connsiteY155-2508" fmla="*/ 311150 h 730250"/>
              <a:gd name="connsiteX156-2509" fmla="*/ 990743 w 1743218"/>
              <a:gd name="connsiteY156-2510" fmla="*/ 295275 h 730250"/>
              <a:gd name="connsiteX157-2511" fmla="*/ 949468 w 1743218"/>
              <a:gd name="connsiteY157-2512" fmla="*/ 298450 h 730250"/>
              <a:gd name="connsiteX158-2513" fmla="*/ 930418 w 1743218"/>
              <a:gd name="connsiteY158-2514" fmla="*/ 285750 h 730250"/>
              <a:gd name="connsiteX159-2515" fmla="*/ 914543 w 1743218"/>
              <a:gd name="connsiteY159-2516" fmla="*/ 301625 h 730250"/>
              <a:gd name="connsiteX160-2517" fmla="*/ 927243 w 1743218"/>
              <a:gd name="connsiteY160-2518" fmla="*/ 285750 h 730250"/>
              <a:gd name="connsiteX161-2519" fmla="*/ 892318 w 1743218"/>
              <a:gd name="connsiteY161-2520" fmla="*/ 276225 h 730250"/>
              <a:gd name="connsiteX162-2521" fmla="*/ 889143 w 1743218"/>
              <a:gd name="connsiteY162-2522" fmla="*/ 266700 h 730250"/>
              <a:gd name="connsiteX163-2523" fmla="*/ 873268 w 1743218"/>
              <a:gd name="connsiteY163-2524" fmla="*/ 247650 h 730250"/>
              <a:gd name="connsiteX164-2525" fmla="*/ 825643 w 1743218"/>
              <a:gd name="connsiteY164-2526" fmla="*/ 234950 h 730250"/>
              <a:gd name="connsiteX165-2527" fmla="*/ 797068 w 1743218"/>
              <a:gd name="connsiteY165-2528" fmla="*/ 222250 h 730250"/>
              <a:gd name="connsiteX166-2529" fmla="*/ 781193 w 1743218"/>
              <a:gd name="connsiteY166-2530" fmla="*/ 187325 h 730250"/>
              <a:gd name="connsiteX167-2531" fmla="*/ 774843 w 1743218"/>
              <a:gd name="connsiteY167-2532" fmla="*/ 177800 h 730250"/>
              <a:gd name="connsiteX168-2533" fmla="*/ 768493 w 1743218"/>
              <a:gd name="connsiteY168-2534" fmla="*/ 161925 h 730250"/>
              <a:gd name="connsiteX169-2535" fmla="*/ 752618 w 1743218"/>
              <a:gd name="connsiteY169-2536" fmla="*/ 136525 h 730250"/>
              <a:gd name="connsiteX170-2537" fmla="*/ 717693 w 1743218"/>
              <a:gd name="connsiteY170-2538" fmla="*/ 133350 h 730250"/>
              <a:gd name="connsiteX171-2539" fmla="*/ 644668 w 1743218"/>
              <a:gd name="connsiteY171-2540" fmla="*/ 111125 h 730250"/>
              <a:gd name="connsiteX172-2541" fmla="*/ 625618 w 1743218"/>
              <a:gd name="connsiteY172-2542" fmla="*/ 114300 h 730250"/>
              <a:gd name="connsiteX173-2543" fmla="*/ 606568 w 1743218"/>
              <a:gd name="connsiteY173-2544" fmla="*/ 107950 h 730250"/>
              <a:gd name="connsiteX174-2545" fmla="*/ 590693 w 1743218"/>
              <a:gd name="connsiteY174-2546" fmla="*/ 79375 h 730250"/>
              <a:gd name="connsiteX175-2547" fmla="*/ 577993 w 1743218"/>
              <a:gd name="connsiteY175-2548" fmla="*/ 53975 h 730250"/>
              <a:gd name="connsiteX176-2549" fmla="*/ 562118 w 1743218"/>
              <a:gd name="connsiteY176-2550" fmla="*/ 50800 h 730250"/>
              <a:gd name="connsiteX177-2551" fmla="*/ 543068 w 1743218"/>
              <a:gd name="connsiteY177-2552" fmla="*/ 44450 h 730250"/>
              <a:gd name="connsiteX178-2553" fmla="*/ 524018 w 1743218"/>
              <a:gd name="connsiteY178-2554" fmla="*/ 31750 h 730250"/>
              <a:gd name="connsiteX179-2555" fmla="*/ 520843 w 1743218"/>
              <a:gd name="connsiteY179-2556" fmla="*/ 22225 h 730250"/>
              <a:gd name="connsiteX180-2557" fmla="*/ 498618 w 1743218"/>
              <a:gd name="connsiteY180-2558" fmla="*/ 12700 h 730250"/>
              <a:gd name="connsiteX181-2559" fmla="*/ 489093 w 1743218"/>
              <a:gd name="connsiteY181-2560" fmla="*/ 9525 h 730250"/>
              <a:gd name="connsiteX182-2561" fmla="*/ 422418 w 1743218"/>
              <a:gd name="connsiteY182-2562" fmla="*/ 0 h 730250"/>
              <a:gd name="connsiteX0-2563" fmla="*/ 422418 w 1743218"/>
              <a:gd name="connsiteY0-2564" fmla="*/ 0 h 730250"/>
              <a:gd name="connsiteX1-2565" fmla="*/ 320818 w 1743218"/>
              <a:gd name="connsiteY1-2566" fmla="*/ 6350 h 730250"/>
              <a:gd name="connsiteX2-2567" fmla="*/ 292243 w 1743218"/>
              <a:gd name="connsiteY2-2568" fmla="*/ 15875 h 730250"/>
              <a:gd name="connsiteX3-2569" fmla="*/ 282718 w 1743218"/>
              <a:gd name="connsiteY3-2570" fmla="*/ 19050 h 730250"/>
              <a:gd name="connsiteX4-2571" fmla="*/ 273193 w 1743218"/>
              <a:gd name="connsiteY4-2572" fmla="*/ 25400 h 730250"/>
              <a:gd name="connsiteX5-2573" fmla="*/ 263668 w 1743218"/>
              <a:gd name="connsiteY5-2574" fmla="*/ 28575 h 730250"/>
              <a:gd name="connsiteX6-2575" fmla="*/ 244618 w 1743218"/>
              <a:gd name="connsiteY6-2576" fmla="*/ 41275 h 730250"/>
              <a:gd name="connsiteX7-2577" fmla="*/ 235093 w 1743218"/>
              <a:gd name="connsiteY7-2578" fmla="*/ 47625 h 730250"/>
              <a:gd name="connsiteX8-2579" fmla="*/ 225568 w 1743218"/>
              <a:gd name="connsiteY8-2580" fmla="*/ 50800 h 730250"/>
              <a:gd name="connsiteX9-2581" fmla="*/ 222393 w 1743218"/>
              <a:gd name="connsiteY9-2582" fmla="*/ 60325 h 730250"/>
              <a:gd name="connsiteX10-2583" fmla="*/ 174768 w 1743218"/>
              <a:gd name="connsiteY10-2584" fmla="*/ 69850 h 730250"/>
              <a:gd name="connsiteX11-2585" fmla="*/ 155718 w 1743218"/>
              <a:gd name="connsiteY11-2586" fmla="*/ 76200 h 730250"/>
              <a:gd name="connsiteX12-2587" fmla="*/ 127143 w 1743218"/>
              <a:gd name="connsiteY12-2588" fmla="*/ 88900 h 730250"/>
              <a:gd name="connsiteX13-2589" fmla="*/ 117618 w 1743218"/>
              <a:gd name="connsiteY13-2590" fmla="*/ 92075 h 730250"/>
              <a:gd name="connsiteX14-2591" fmla="*/ 108093 w 1743218"/>
              <a:gd name="connsiteY14-2592" fmla="*/ 95250 h 730250"/>
              <a:gd name="connsiteX15-2593" fmla="*/ 143 w 1743218"/>
              <a:gd name="connsiteY15-2594" fmla="*/ 98425 h 730250"/>
              <a:gd name="connsiteX16-2595" fmla="*/ 9668 w 1743218"/>
              <a:gd name="connsiteY16-2596" fmla="*/ 152400 h 730250"/>
              <a:gd name="connsiteX17-2597" fmla="*/ 19193 w 1743218"/>
              <a:gd name="connsiteY17-2598" fmla="*/ 158750 h 730250"/>
              <a:gd name="connsiteX18-2599" fmla="*/ 22368 w 1743218"/>
              <a:gd name="connsiteY18-2600" fmla="*/ 231775 h 730250"/>
              <a:gd name="connsiteX19-2601" fmla="*/ 28718 w 1743218"/>
              <a:gd name="connsiteY19-2602" fmla="*/ 250825 h 730250"/>
              <a:gd name="connsiteX20-2603" fmla="*/ 47768 w 1743218"/>
              <a:gd name="connsiteY20-2604" fmla="*/ 263525 h 730250"/>
              <a:gd name="connsiteX21-2605" fmla="*/ 57293 w 1743218"/>
              <a:gd name="connsiteY21-2606" fmla="*/ 269875 h 730250"/>
              <a:gd name="connsiteX22-2607" fmla="*/ 76343 w 1743218"/>
              <a:gd name="connsiteY22-2608" fmla="*/ 279400 h 730250"/>
              <a:gd name="connsiteX23-2609" fmla="*/ 82693 w 1743218"/>
              <a:gd name="connsiteY23-2610" fmla="*/ 288925 h 730250"/>
              <a:gd name="connsiteX24-2611" fmla="*/ 98568 w 1743218"/>
              <a:gd name="connsiteY24-2612" fmla="*/ 307975 h 730250"/>
              <a:gd name="connsiteX25-2613" fmla="*/ 114443 w 1743218"/>
              <a:gd name="connsiteY25-2614" fmla="*/ 333375 h 730250"/>
              <a:gd name="connsiteX26-2615" fmla="*/ 120793 w 1743218"/>
              <a:gd name="connsiteY26-2616" fmla="*/ 355600 h 730250"/>
              <a:gd name="connsiteX27-2617" fmla="*/ 127143 w 1743218"/>
              <a:gd name="connsiteY27-2618" fmla="*/ 365125 h 730250"/>
              <a:gd name="connsiteX28-2619" fmla="*/ 133493 w 1743218"/>
              <a:gd name="connsiteY28-2620" fmla="*/ 384175 h 730250"/>
              <a:gd name="connsiteX29-2621" fmla="*/ 143018 w 1743218"/>
              <a:gd name="connsiteY29-2622" fmla="*/ 387350 h 730250"/>
              <a:gd name="connsiteX30-2623" fmla="*/ 162068 w 1743218"/>
              <a:gd name="connsiteY30-2624" fmla="*/ 396875 h 730250"/>
              <a:gd name="connsiteX31-2625" fmla="*/ 196993 w 1743218"/>
              <a:gd name="connsiteY31-2626" fmla="*/ 400050 h 730250"/>
              <a:gd name="connsiteX32-2627" fmla="*/ 206518 w 1743218"/>
              <a:gd name="connsiteY32-2628" fmla="*/ 403225 h 730250"/>
              <a:gd name="connsiteX33-2629" fmla="*/ 212868 w 1743218"/>
              <a:gd name="connsiteY33-2630" fmla="*/ 438150 h 730250"/>
              <a:gd name="connsiteX34-2631" fmla="*/ 219218 w 1743218"/>
              <a:gd name="connsiteY34-2632" fmla="*/ 447675 h 730250"/>
              <a:gd name="connsiteX35-2633" fmla="*/ 231918 w 1743218"/>
              <a:gd name="connsiteY35-2634" fmla="*/ 450850 h 730250"/>
              <a:gd name="connsiteX36-2635" fmla="*/ 241443 w 1743218"/>
              <a:gd name="connsiteY36-2636" fmla="*/ 454025 h 730250"/>
              <a:gd name="connsiteX37-2637" fmla="*/ 260493 w 1743218"/>
              <a:gd name="connsiteY37-2638" fmla="*/ 457200 h 730250"/>
              <a:gd name="connsiteX38-2639" fmla="*/ 273193 w 1743218"/>
              <a:gd name="connsiteY38-2640" fmla="*/ 460375 h 730250"/>
              <a:gd name="connsiteX39-2641" fmla="*/ 276368 w 1743218"/>
              <a:gd name="connsiteY39-2642" fmla="*/ 479425 h 730250"/>
              <a:gd name="connsiteX40-2643" fmla="*/ 406543 w 1743218"/>
              <a:gd name="connsiteY40-2644" fmla="*/ 492125 h 730250"/>
              <a:gd name="connsiteX41-2645" fmla="*/ 416068 w 1743218"/>
              <a:gd name="connsiteY41-2646" fmla="*/ 495300 h 730250"/>
              <a:gd name="connsiteX42-2647" fmla="*/ 428768 w 1743218"/>
              <a:gd name="connsiteY42-2648" fmla="*/ 482600 h 730250"/>
              <a:gd name="connsiteX43-2649" fmla="*/ 435118 w 1743218"/>
              <a:gd name="connsiteY43-2650" fmla="*/ 473075 h 730250"/>
              <a:gd name="connsiteX44-2651" fmla="*/ 438293 w 1743218"/>
              <a:gd name="connsiteY44-2652" fmla="*/ 450850 h 730250"/>
              <a:gd name="connsiteX45-2653" fmla="*/ 466868 w 1743218"/>
              <a:gd name="connsiteY45-2654" fmla="*/ 434975 h 730250"/>
              <a:gd name="connsiteX46-2655" fmla="*/ 501793 w 1743218"/>
              <a:gd name="connsiteY46-2656" fmla="*/ 438150 h 730250"/>
              <a:gd name="connsiteX47-2657" fmla="*/ 504968 w 1743218"/>
              <a:gd name="connsiteY47-2658" fmla="*/ 447675 h 730250"/>
              <a:gd name="connsiteX48-2659" fmla="*/ 536718 w 1743218"/>
              <a:gd name="connsiteY48-2660" fmla="*/ 479425 h 730250"/>
              <a:gd name="connsiteX49-2661" fmla="*/ 597043 w 1743218"/>
              <a:gd name="connsiteY49-2662" fmla="*/ 482600 h 730250"/>
              <a:gd name="connsiteX50-2663" fmla="*/ 619268 w 1743218"/>
              <a:gd name="connsiteY50-2664" fmla="*/ 498475 h 730250"/>
              <a:gd name="connsiteX51-2665" fmla="*/ 622443 w 1743218"/>
              <a:gd name="connsiteY51-2666" fmla="*/ 533400 h 730250"/>
              <a:gd name="connsiteX52-2667" fmla="*/ 631968 w 1743218"/>
              <a:gd name="connsiteY52-2668" fmla="*/ 552450 h 730250"/>
              <a:gd name="connsiteX53-2669" fmla="*/ 644668 w 1743218"/>
              <a:gd name="connsiteY53-2670" fmla="*/ 571500 h 730250"/>
              <a:gd name="connsiteX54-2671" fmla="*/ 647843 w 1743218"/>
              <a:gd name="connsiteY54-2672" fmla="*/ 581025 h 730250"/>
              <a:gd name="connsiteX55-2673" fmla="*/ 657368 w 1743218"/>
              <a:gd name="connsiteY55-2674" fmla="*/ 587375 h 730250"/>
              <a:gd name="connsiteX56-2675" fmla="*/ 670068 w 1743218"/>
              <a:gd name="connsiteY56-2676" fmla="*/ 609600 h 730250"/>
              <a:gd name="connsiteX57-2677" fmla="*/ 673243 w 1743218"/>
              <a:gd name="connsiteY57-2678" fmla="*/ 622300 h 730250"/>
              <a:gd name="connsiteX58-2679" fmla="*/ 724043 w 1743218"/>
              <a:gd name="connsiteY58-2680" fmla="*/ 635000 h 730250"/>
              <a:gd name="connsiteX59-2681" fmla="*/ 736743 w 1743218"/>
              <a:gd name="connsiteY59-2682" fmla="*/ 650875 h 730250"/>
              <a:gd name="connsiteX60-2683" fmla="*/ 746268 w 1743218"/>
              <a:gd name="connsiteY60-2684" fmla="*/ 654050 h 730250"/>
              <a:gd name="connsiteX61-2685" fmla="*/ 755793 w 1743218"/>
              <a:gd name="connsiteY61-2686" fmla="*/ 660400 h 730250"/>
              <a:gd name="connsiteX62-2687" fmla="*/ 762143 w 1743218"/>
              <a:gd name="connsiteY62-2688" fmla="*/ 669925 h 730250"/>
              <a:gd name="connsiteX63-2689" fmla="*/ 765318 w 1743218"/>
              <a:gd name="connsiteY63-2690" fmla="*/ 682625 h 730250"/>
              <a:gd name="connsiteX64-2691" fmla="*/ 781193 w 1743218"/>
              <a:gd name="connsiteY64-2692" fmla="*/ 698500 h 730250"/>
              <a:gd name="connsiteX65-2693" fmla="*/ 803418 w 1743218"/>
              <a:gd name="connsiteY65-2694" fmla="*/ 701675 h 730250"/>
              <a:gd name="connsiteX66-2695" fmla="*/ 860568 w 1743218"/>
              <a:gd name="connsiteY66-2696" fmla="*/ 698500 h 730250"/>
              <a:gd name="connsiteX67-2697" fmla="*/ 866918 w 1743218"/>
              <a:gd name="connsiteY67-2698" fmla="*/ 679450 h 730250"/>
              <a:gd name="connsiteX68-2699" fmla="*/ 876443 w 1743218"/>
              <a:gd name="connsiteY68-2700" fmla="*/ 660400 h 730250"/>
              <a:gd name="connsiteX69-2701" fmla="*/ 885968 w 1743218"/>
              <a:gd name="connsiteY69-2702" fmla="*/ 657225 h 730250"/>
              <a:gd name="connsiteX70-2703" fmla="*/ 993918 w 1743218"/>
              <a:gd name="connsiteY70-2704" fmla="*/ 657225 h 730250"/>
              <a:gd name="connsiteX71-2705" fmla="*/ 1022493 w 1743218"/>
              <a:gd name="connsiteY71-2706" fmla="*/ 650875 h 730250"/>
              <a:gd name="connsiteX72-2707" fmla="*/ 1044718 w 1743218"/>
              <a:gd name="connsiteY72-2708" fmla="*/ 647700 h 730250"/>
              <a:gd name="connsiteX73-2709" fmla="*/ 1127268 w 1743218"/>
              <a:gd name="connsiteY73-2710" fmla="*/ 644525 h 730250"/>
              <a:gd name="connsiteX74-2711" fmla="*/ 1146318 w 1743218"/>
              <a:gd name="connsiteY74-2712" fmla="*/ 635000 h 730250"/>
              <a:gd name="connsiteX75-2713" fmla="*/ 1155843 w 1743218"/>
              <a:gd name="connsiteY75-2714" fmla="*/ 631825 h 730250"/>
              <a:gd name="connsiteX76-2715" fmla="*/ 1174893 w 1743218"/>
              <a:gd name="connsiteY76-2716" fmla="*/ 619125 h 730250"/>
              <a:gd name="connsiteX77-2717" fmla="*/ 1178068 w 1743218"/>
              <a:gd name="connsiteY77-2718" fmla="*/ 609600 h 730250"/>
              <a:gd name="connsiteX78-2719" fmla="*/ 1206643 w 1743218"/>
              <a:gd name="connsiteY78-2720" fmla="*/ 593725 h 730250"/>
              <a:gd name="connsiteX79-2721" fmla="*/ 1238393 w 1743218"/>
              <a:gd name="connsiteY79-2722" fmla="*/ 590550 h 730250"/>
              <a:gd name="connsiteX80-2723" fmla="*/ 1251093 w 1743218"/>
              <a:gd name="connsiteY80-2724" fmla="*/ 587375 h 730250"/>
              <a:gd name="connsiteX81-2725" fmla="*/ 1286018 w 1743218"/>
              <a:gd name="connsiteY81-2726" fmla="*/ 584200 h 730250"/>
              <a:gd name="connsiteX82-2727" fmla="*/ 1305068 w 1743218"/>
              <a:gd name="connsiteY82-2728" fmla="*/ 577850 h 730250"/>
              <a:gd name="connsiteX83-2729" fmla="*/ 1314593 w 1743218"/>
              <a:gd name="connsiteY83-2730" fmla="*/ 574675 h 730250"/>
              <a:gd name="connsiteX84-2731" fmla="*/ 1346343 w 1743218"/>
              <a:gd name="connsiteY84-2732" fmla="*/ 581025 h 730250"/>
              <a:gd name="connsiteX85-2733" fmla="*/ 1355868 w 1743218"/>
              <a:gd name="connsiteY85-2734" fmla="*/ 584200 h 730250"/>
              <a:gd name="connsiteX86-2735" fmla="*/ 1365393 w 1743218"/>
              <a:gd name="connsiteY86-2736" fmla="*/ 590550 h 730250"/>
              <a:gd name="connsiteX87-2737" fmla="*/ 1384443 w 1743218"/>
              <a:gd name="connsiteY87-2738" fmla="*/ 593725 h 730250"/>
              <a:gd name="connsiteX88-2739" fmla="*/ 1393968 w 1743218"/>
              <a:gd name="connsiteY88-2740" fmla="*/ 600075 h 730250"/>
              <a:gd name="connsiteX89-2741" fmla="*/ 1409843 w 1743218"/>
              <a:gd name="connsiteY89-2742" fmla="*/ 615950 h 730250"/>
              <a:gd name="connsiteX90-2743" fmla="*/ 1413018 w 1743218"/>
              <a:gd name="connsiteY90-2744" fmla="*/ 625475 h 730250"/>
              <a:gd name="connsiteX91-2745" fmla="*/ 1444768 w 1743218"/>
              <a:gd name="connsiteY91-2746" fmla="*/ 625475 h 730250"/>
              <a:gd name="connsiteX92-2747" fmla="*/ 1511443 w 1743218"/>
              <a:gd name="connsiteY92-2748" fmla="*/ 622300 h 730250"/>
              <a:gd name="connsiteX93-2749" fmla="*/ 1527318 w 1743218"/>
              <a:gd name="connsiteY93-2750" fmla="*/ 638175 h 730250"/>
              <a:gd name="connsiteX94-2751" fmla="*/ 1530493 w 1743218"/>
              <a:gd name="connsiteY94-2752" fmla="*/ 647700 h 730250"/>
              <a:gd name="connsiteX95-2753" fmla="*/ 1533668 w 1743218"/>
              <a:gd name="connsiteY95-2754" fmla="*/ 660400 h 730250"/>
              <a:gd name="connsiteX96-2755" fmla="*/ 1587643 w 1743218"/>
              <a:gd name="connsiteY96-2756" fmla="*/ 663575 h 730250"/>
              <a:gd name="connsiteX97-2757" fmla="*/ 1597168 w 1743218"/>
              <a:gd name="connsiteY97-2758" fmla="*/ 666750 h 730250"/>
              <a:gd name="connsiteX98-2759" fmla="*/ 1613043 w 1743218"/>
              <a:gd name="connsiteY98-2760" fmla="*/ 682625 h 730250"/>
              <a:gd name="connsiteX99-2761" fmla="*/ 1644793 w 1743218"/>
              <a:gd name="connsiteY99-2762" fmla="*/ 688975 h 730250"/>
              <a:gd name="connsiteX100-2763" fmla="*/ 1654318 w 1743218"/>
              <a:gd name="connsiteY100-2764" fmla="*/ 692150 h 730250"/>
              <a:gd name="connsiteX101-2765" fmla="*/ 1692418 w 1743218"/>
              <a:gd name="connsiteY101-2766" fmla="*/ 701675 h 730250"/>
              <a:gd name="connsiteX102-2767" fmla="*/ 1701943 w 1743218"/>
              <a:gd name="connsiteY102-2768" fmla="*/ 708025 h 730250"/>
              <a:gd name="connsiteX103-2769" fmla="*/ 1711468 w 1743218"/>
              <a:gd name="connsiteY103-2770" fmla="*/ 711200 h 730250"/>
              <a:gd name="connsiteX104-2771" fmla="*/ 1730518 w 1743218"/>
              <a:gd name="connsiteY104-2772" fmla="*/ 723900 h 730250"/>
              <a:gd name="connsiteX105-2773" fmla="*/ 1743218 w 1743218"/>
              <a:gd name="connsiteY105-2774" fmla="*/ 730250 h 730250"/>
              <a:gd name="connsiteX106-2775" fmla="*/ 1740043 w 1743218"/>
              <a:gd name="connsiteY106-2776" fmla="*/ 720725 h 730250"/>
              <a:gd name="connsiteX107-2777" fmla="*/ 1736868 w 1743218"/>
              <a:gd name="connsiteY107-2778" fmla="*/ 708025 h 730250"/>
              <a:gd name="connsiteX108-2779" fmla="*/ 1724168 w 1743218"/>
              <a:gd name="connsiteY108-2780" fmla="*/ 688975 h 730250"/>
              <a:gd name="connsiteX109-2781" fmla="*/ 1720993 w 1743218"/>
              <a:gd name="connsiteY109-2782" fmla="*/ 679450 h 730250"/>
              <a:gd name="connsiteX110-2783" fmla="*/ 1708293 w 1743218"/>
              <a:gd name="connsiteY110-2784" fmla="*/ 660400 h 730250"/>
              <a:gd name="connsiteX111-2785" fmla="*/ 1701943 w 1743218"/>
              <a:gd name="connsiteY111-2786" fmla="*/ 631825 h 730250"/>
              <a:gd name="connsiteX112-2787" fmla="*/ 1695593 w 1743218"/>
              <a:gd name="connsiteY112-2788" fmla="*/ 622300 h 730250"/>
              <a:gd name="connsiteX113-2789" fmla="*/ 1692418 w 1743218"/>
              <a:gd name="connsiteY113-2790" fmla="*/ 612775 h 730250"/>
              <a:gd name="connsiteX114-2791" fmla="*/ 1682893 w 1743218"/>
              <a:gd name="connsiteY114-2792" fmla="*/ 609600 h 730250"/>
              <a:gd name="connsiteX115-2793" fmla="*/ 1663843 w 1743218"/>
              <a:gd name="connsiteY115-2794" fmla="*/ 596900 h 730250"/>
              <a:gd name="connsiteX116-2795" fmla="*/ 1644793 w 1743218"/>
              <a:gd name="connsiteY116-2796" fmla="*/ 590550 h 730250"/>
              <a:gd name="connsiteX117-2797" fmla="*/ 1632093 w 1743218"/>
              <a:gd name="connsiteY117-2798" fmla="*/ 581025 h 730250"/>
              <a:gd name="connsiteX118-2799" fmla="*/ 1628918 w 1743218"/>
              <a:gd name="connsiteY118-2800" fmla="*/ 571500 h 730250"/>
              <a:gd name="connsiteX119-2801" fmla="*/ 1625743 w 1743218"/>
              <a:gd name="connsiteY119-2802" fmla="*/ 546100 h 730250"/>
              <a:gd name="connsiteX120-2803" fmla="*/ 1622568 w 1743218"/>
              <a:gd name="connsiteY120-2804" fmla="*/ 536575 h 730250"/>
              <a:gd name="connsiteX121-2805" fmla="*/ 1609868 w 1743218"/>
              <a:gd name="connsiteY121-2806" fmla="*/ 533400 h 730250"/>
              <a:gd name="connsiteX122-2807" fmla="*/ 1600343 w 1743218"/>
              <a:gd name="connsiteY122-2808" fmla="*/ 539750 h 730250"/>
              <a:gd name="connsiteX123-2809" fmla="*/ 1568593 w 1743218"/>
              <a:gd name="connsiteY123-2810" fmla="*/ 527050 h 730250"/>
              <a:gd name="connsiteX124-2811" fmla="*/ 1555893 w 1743218"/>
              <a:gd name="connsiteY124-2812" fmla="*/ 523875 h 730250"/>
              <a:gd name="connsiteX125-2813" fmla="*/ 1552718 w 1743218"/>
              <a:gd name="connsiteY125-2814" fmla="*/ 504825 h 730250"/>
              <a:gd name="connsiteX126-2815" fmla="*/ 1543193 w 1743218"/>
              <a:gd name="connsiteY126-2816" fmla="*/ 501650 h 730250"/>
              <a:gd name="connsiteX127-2817" fmla="*/ 1524143 w 1743218"/>
              <a:gd name="connsiteY127-2818" fmla="*/ 488950 h 730250"/>
              <a:gd name="connsiteX128-2819" fmla="*/ 1514618 w 1743218"/>
              <a:gd name="connsiteY128-2820" fmla="*/ 482600 h 730250"/>
              <a:gd name="connsiteX129-2821" fmla="*/ 1501918 w 1743218"/>
              <a:gd name="connsiteY129-2822" fmla="*/ 479425 h 730250"/>
              <a:gd name="connsiteX130-2823" fmla="*/ 1482868 w 1743218"/>
              <a:gd name="connsiteY130-2824" fmla="*/ 466725 h 730250"/>
              <a:gd name="connsiteX131-2825" fmla="*/ 1463818 w 1743218"/>
              <a:gd name="connsiteY131-2826" fmla="*/ 457200 h 730250"/>
              <a:gd name="connsiteX132-2827" fmla="*/ 1460643 w 1743218"/>
              <a:gd name="connsiteY132-2828" fmla="*/ 444500 h 730250"/>
              <a:gd name="connsiteX133-2829" fmla="*/ 1435243 w 1743218"/>
              <a:gd name="connsiteY133-2830" fmla="*/ 422275 h 730250"/>
              <a:gd name="connsiteX134-2831" fmla="*/ 1425718 w 1743218"/>
              <a:gd name="connsiteY134-2832" fmla="*/ 415925 h 730250"/>
              <a:gd name="connsiteX135-2833" fmla="*/ 1339993 w 1743218"/>
              <a:gd name="connsiteY135-2834" fmla="*/ 409575 h 730250"/>
              <a:gd name="connsiteX136-2835" fmla="*/ 1324118 w 1743218"/>
              <a:gd name="connsiteY136-2836" fmla="*/ 396875 h 730250"/>
              <a:gd name="connsiteX137-2837" fmla="*/ 1314593 w 1743218"/>
              <a:gd name="connsiteY137-2838" fmla="*/ 393700 h 730250"/>
              <a:gd name="connsiteX138-2839" fmla="*/ 1292368 w 1743218"/>
              <a:gd name="connsiteY138-2840" fmla="*/ 387350 h 730250"/>
              <a:gd name="connsiteX139-2841" fmla="*/ 1193943 w 1743218"/>
              <a:gd name="connsiteY139-2842" fmla="*/ 390525 h 730250"/>
              <a:gd name="connsiteX140-2843" fmla="*/ 1165368 w 1743218"/>
              <a:gd name="connsiteY140-2844" fmla="*/ 428625 h 730250"/>
              <a:gd name="connsiteX141-2845" fmla="*/ 1162193 w 1743218"/>
              <a:gd name="connsiteY141-2846" fmla="*/ 438150 h 730250"/>
              <a:gd name="connsiteX142-2847" fmla="*/ 1136793 w 1743218"/>
              <a:gd name="connsiteY142-2848" fmla="*/ 415925 h 730250"/>
              <a:gd name="connsiteX143-2849" fmla="*/ 1111393 w 1743218"/>
              <a:gd name="connsiteY143-2850" fmla="*/ 441325 h 730250"/>
              <a:gd name="connsiteX144-2851" fmla="*/ 1101868 w 1743218"/>
              <a:gd name="connsiteY144-2852" fmla="*/ 434975 h 730250"/>
              <a:gd name="connsiteX145-2853" fmla="*/ 1095518 w 1743218"/>
              <a:gd name="connsiteY145-2854" fmla="*/ 425450 h 730250"/>
              <a:gd name="connsiteX146-2855" fmla="*/ 1092343 w 1743218"/>
              <a:gd name="connsiteY146-2856" fmla="*/ 415925 h 730250"/>
              <a:gd name="connsiteX147-2857" fmla="*/ 1082818 w 1743218"/>
              <a:gd name="connsiteY147-2858" fmla="*/ 409575 h 730250"/>
              <a:gd name="connsiteX148-2859" fmla="*/ 1070118 w 1743218"/>
              <a:gd name="connsiteY148-2860" fmla="*/ 390525 h 730250"/>
              <a:gd name="connsiteX149-2861" fmla="*/ 1057418 w 1743218"/>
              <a:gd name="connsiteY149-2862" fmla="*/ 368300 h 730250"/>
              <a:gd name="connsiteX150-2863" fmla="*/ 1038368 w 1743218"/>
              <a:gd name="connsiteY150-2864" fmla="*/ 352425 h 730250"/>
              <a:gd name="connsiteX151-2865" fmla="*/ 1032018 w 1743218"/>
              <a:gd name="connsiteY151-2866" fmla="*/ 333375 h 730250"/>
              <a:gd name="connsiteX152-2867" fmla="*/ 1035193 w 1743218"/>
              <a:gd name="connsiteY152-2868" fmla="*/ 314325 h 730250"/>
              <a:gd name="connsiteX153-2869" fmla="*/ 993918 w 1743218"/>
              <a:gd name="connsiteY153-2870" fmla="*/ 320675 h 730250"/>
              <a:gd name="connsiteX154-2871" fmla="*/ 984393 w 1743218"/>
              <a:gd name="connsiteY154-2872" fmla="*/ 314325 h 730250"/>
              <a:gd name="connsiteX155-2873" fmla="*/ 971693 w 1743218"/>
              <a:gd name="connsiteY155-2874" fmla="*/ 311150 h 730250"/>
              <a:gd name="connsiteX156-2875" fmla="*/ 990743 w 1743218"/>
              <a:gd name="connsiteY156-2876" fmla="*/ 295275 h 730250"/>
              <a:gd name="connsiteX157-2877" fmla="*/ 949468 w 1743218"/>
              <a:gd name="connsiteY157-2878" fmla="*/ 298450 h 730250"/>
              <a:gd name="connsiteX158-2879" fmla="*/ 930418 w 1743218"/>
              <a:gd name="connsiteY158-2880" fmla="*/ 285750 h 730250"/>
              <a:gd name="connsiteX159-2881" fmla="*/ 914543 w 1743218"/>
              <a:gd name="connsiteY159-2882" fmla="*/ 301625 h 730250"/>
              <a:gd name="connsiteX160-2883" fmla="*/ 927243 w 1743218"/>
              <a:gd name="connsiteY160-2884" fmla="*/ 285750 h 730250"/>
              <a:gd name="connsiteX161-2885" fmla="*/ 892318 w 1743218"/>
              <a:gd name="connsiteY161-2886" fmla="*/ 276225 h 730250"/>
              <a:gd name="connsiteX162-2887" fmla="*/ 889143 w 1743218"/>
              <a:gd name="connsiteY162-2888" fmla="*/ 266700 h 730250"/>
              <a:gd name="connsiteX163-2889" fmla="*/ 873268 w 1743218"/>
              <a:gd name="connsiteY163-2890" fmla="*/ 247650 h 730250"/>
              <a:gd name="connsiteX164-2891" fmla="*/ 825643 w 1743218"/>
              <a:gd name="connsiteY164-2892" fmla="*/ 234950 h 730250"/>
              <a:gd name="connsiteX165-2893" fmla="*/ 797068 w 1743218"/>
              <a:gd name="connsiteY165-2894" fmla="*/ 222250 h 730250"/>
              <a:gd name="connsiteX166-2895" fmla="*/ 781193 w 1743218"/>
              <a:gd name="connsiteY166-2896" fmla="*/ 187325 h 730250"/>
              <a:gd name="connsiteX167-2897" fmla="*/ 774843 w 1743218"/>
              <a:gd name="connsiteY167-2898" fmla="*/ 177800 h 730250"/>
              <a:gd name="connsiteX168-2899" fmla="*/ 768493 w 1743218"/>
              <a:gd name="connsiteY168-2900" fmla="*/ 161925 h 730250"/>
              <a:gd name="connsiteX169-2901" fmla="*/ 752618 w 1743218"/>
              <a:gd name="connsiteY169-2902" fmla="*/ 136525 h 730250"/>
              <a:gd name="connsiteX170-2903" fmla="*/ 717693 w 1743218"/>
              <a:gd name="connsiteY170-2904" fmla="*/ 133350 h 730250"/>
              <a:gd name="connsiteX171-2905" fmla="*/ 644668 w 1743218"/>
              <a:gd name="connsiteY171-2906" fmla="*/ 111125 h 730250"/>
              <a:gd name="connsiteX172-2907" fmla="*/ 625618 w 1743218"/>
              <a:gd name="connsiteY172-2908" fmla="*/ 114300 h 730250"/>
              <a:gd name="connsiteX173-2909" fmla="*/ 606568 w 1743218"/>
              <a:gd name="connsiteY173-2910" fmla="*/ 107950 h 730250"/>
              <a:gd name="connsiteX174-2911" fmla="*/ 590693 w 1743218"/>
              <a:gd name="connsiteY174-2912" fmla="*/ 79375 h 730250"/>
              <a:gd name="connsiteX175-2913" fmla="*/ 577993 w 1743218"/>
              <a:gd name="connsiteY175-2914" fmla="*/ 53975 h 730250"/>
              <a:gd name="connsiteX176-2915" fmla="*/ 562118 w 1743218"/>
              <a:gd name="connsiteY176-2916" fmla="*/ 50800 h 730250"/>
              <a:gd name="connsiteX177-2917" fmla="*/ 543068 w 1743218"/>
              <a:gd name="connsiteY177-2918" fmla="*/ 44450 h 730250"/>
              <a:gd name="connsiteX178-2919" fmla="*/ 524018 w 1743218"/>
              <a:gd name="connsiteY178-2920" fmla="*/ 31750 h 730250"/>
              <a:gd name="connsiteX179-2921" fmla="*/ 520843 w 1743218"/>
              <a:gd name="connsiteY179-2922" fmla="*/ 22225 h 730250"/>
              <a:gd name="connsiteX180-2923" fmla="*/ 498618 w 1743218"/>
              <a:gd name="connsiteY180-2924" fmla="*/ 12700 h 730250"/>
              <a:gd name="connsiteX181-2925" fmla="*/ 489093 w 1743218"/>
              <a:gd name="connsiteY181-2926" fmla="*/ 9525 h 730250"/>
              <a:gd name="connsiteX182-2927" fmla="*/ 422418 w 1743218"/>
              <a:gd name="connsiteY182-2928" fmla="*/ 0 h 730250"/>
              <a:gd name="connsiteX0-2929" fmla="*/ 422418 w 1743218"/>
              <a:gd name="connsiteY0-2930" fmla="*/ 0 h 730250"/>
              <a:gd name="connsiteX1-2931" fmla="*/ 320818 w 1743218"/>
              <a:gd name="connsiteY1-2932" fmla="*/ 6350 h 730250"/>
              <a:gd name="connsiteX2-2933" fmla="*/ 292243 w 1743218"/>
              <a:gd name="connsiteY2-2934" fmla="*/ 15875 h 730250"/>
              <a:gd name="connsiteX3-2935" fmla="*/ 282718 w 1743218"/>
              <a:gd name="connsiteY3-2936" fmla="*/ 19050 h 730250"/>
              <a:gd name="connsiteX4-2937" fmla="*/ 273193 w 1743218"/>
              <a:gd name="connsiteY4-2938" fmla="*/ 25400 h 730250"/>
              <a:gd name="connsiteX5-2939" fmla="*/ 263668 w 1743218"/>
              <a:gd name="connsiteY5-2940" fmla="*/ 28575 h 730250"/>
              <a:gd name="connsiteX6-2941" fmla="*/ 244618 w 1743218"/>
              <a:gd name="connsiteY6-2942" fmla="*/ 41275 h 730250"/>
              <a:gd name="connsiteX7-2943" fmla="*/ 235093 w 1743218"/>
              <a:gd name="connsiteY7-2944" fmla="*/ 47625 h 730250"/>
              <a:gd name="connsiteX8-2945" fmla="*/ 225568 w 1743218"/>
              <a:gd name="connsiteY8-2946" fmla="*/ 50800 h 730250"/>
              <a:gd name="connsiteX9-2947" fmla="*/ 222393 w 1743218"/>
              <a:gd name="connsiteY9-2948" fmla="*/ 60325 h 730250"/>
              <a:gd name="connsiteX10-2949" fmla="*/ 174768 w 1743218"/>
              <a:gd name="connsiteY10-2950" fmla="*/ 69850 h 730250"/>
              <a:gd name="connsiteX11-2951" fmla="*/ 155718 w 1743218"/>
              <a:gd name="connsiteY11-2952" fmla="*/ 76200 h 730250"/>
              <a:gd name="connsiteX12-2953" fmla="*/ 127143 w 1743218"/>
              <a:gd name="connsiteY12-2954" fmla="*/ 88900 h 730250"/>
              <a:gd name="connsiteX13-2955" fmla="*/ 117618 w 1743218"/>
              <a:gd name="connsiteY13-2956" fmla="*/ 92075 h 730250"/>
              <a:gd name="connsiteX14-2957" fmla="*/ 108093 w 1743218"/>
              <a:gd name="connsiteY14-2958" fmla="*/ 95250 h 730250"/>
              <a:gd name="connsiteX15-2959" fmla="*/ 143 w 1743218"/>
              <a:gd name="connsiteY15-2960" fmla="*/ 98425 h 730250"/>
              <a:gd name="connsiteX16-2961" fmla="*/ 9668 w 1743218"/>
              <a:gd name="connsiteY16-2962" fmla="*/ 152400 h 730250"/>
              <a:gd name="connsiteX17-2963" fmla="*/ 19193 w 1743218"/>
              <a:gd name="connsiteY17-2964" fmla="*/ 158750 h 730250"/>
              <a:gd name="connsiteX18-2965" fmla="*/ 22368 w 1743218"/>
              <a:gd name="connsiteY18-2966" fmla="*/ 231775 h 730250"/>
              <a:gd name="connsiteX19-2967" fmla="*/ 28718 w 1743218"/>
              <a:gd name="connsiteY19-2968" fmla="*/ 250825 h 730250"/>
              <a:gd name="connsiteX20-2969" fmla="*/ 47768 w 1743218"/>
              <a:gd name="connsiteY20-2970" fmla="*/ 263525 h 730250"/>
              <a:gd name="connsiteX21-2971" fmla="*/ 57293 w 1743218"/>
              <a:gd name="connsiteY21-2972" fmla="*/ 269875 h 730250"/>
              <a:gd name="connsiteX22-2973" fmla="*/ 76343 w 1743218"/>
              <a:gd name="connsiteY22-2974" fmla="*/ 279400 h 730250"/>
              <a:gd name="connsiteX23-2975" fmla="*/ 82693 w 1743218"/>
              <a:gd name="connsiteY23-2976" fmla="*/ 288925 h 730250"/>
              <a:gd name="connsiteX24-2977" fmla="*/ 98568 w 1743218"/>
              <a:gd name="connsiteY24-2978" fmla="*/ 307975 h 730250"/>
              <a:gd name="connsiteX25-2979" fmla="*/ 114443 w 1743218"/>
              <a:gd name="connsiteY25-2980" fmla="*/ 333375 h 730250"/>
              <a:gd name="connsiteX26-2981" fmla="*/ 120793 w 1743218"/>
              <a:gd name="connsiteY26-2982" fmla="*/ 355600 h 730250"/>
              <a:gd name="connsiteX27-2983" fmla="*/ 127143 w 1743218"/>
              <a:gd name="connsiteY27-2984" fmla="*/ 365125 h 730250"/>
              <a:gd name="connsiteX28-2985" fmla="*/ 133493 w 1743218"/>
              <a:gd name="connsiteY28-2986" fmla="*/ 384175 h 730250"/>
              <a:gd name="connsiteX29-2987" fmla="*/ 143018 w 1743218"/>
              <a:gd name="connsiteY29-2988" fmla="*/ 387350 h 730250"/>
              <a:gd name="connsiteX30-2989" fmla="*/ 162068 w 1743218"/>
              <a:gd name="connsiteY30-2990" fmla="*/ 396875 h 730250"/>
              <a:gd name="connsiteX31-2991" fmla="*/ 196993 w 1743218"/>
              <a:gd name="connsiteY31-2992" fmla="*/ 400050 h 730250"/>
              <a:gd name="connsiteX32-2993" fmla="*/ 206518 w 1743218"/>
              <a:gd name="connsiteY32-2994" fmla="*/ 403225 h 730250"/>
              <a:gd name="connsiteX33-2995" fmla="*/ 212868 w 1743218"/>
              <a:gd name="connsiteY33-2996" fmla="*/ 438150 h 730250"/>
              <a:gd name="connsiteX34-2997" fmla="*/ 219218 w 1743218"/>
              <a:gd name="connsiteY34-2998" fmla="*/ 447675 h 730250"/>
              <a:gd name="connsiteX35-2999" fmla="*/ 231918 w 1743218"/>
              <a:gd name="connsiteY35-3000" fmla="*/ 450850 h 730250"/>
              <a:gd name="connsiteX36-3001" fmla="*/ 241443 w 1743218"/>
              <a:gd name="connsiteY36-3002" fmla="*/ 454025 h 730250"/>
              <a:gd name="connsiteX37-3003" fmla="*/ 260493 w 1743218"/>
              <a:gd name="connsiteY37-3004" fmla="*/ 457200 h 730250"/>
              <a:gd name="connsiteX38-3005" fmla="*/ 273193 w 1743218"/>
              <a:gd name="connsiteY38-3006" fmla="*/ 460375 h 730250"/>
              <a:gd name="connsiteX39-3007" fmla="*/ 276368 w 1743218"/>
              <a:gd name="connsiteY39-3008" fmla="*/ 479425 h 730250"/>
              <a:gd name="connsiteX40-3009" fmla="*/ 406543 w 1743218"/>
              <a:gd name="connsiteY40-3010" fmla="*/ 492125 h 730250"/>
              <a:gd name="connsiteX41-3011" fmla="*/ 416068 w 1743218"/>
              <a:gd name="connsiteY41-3012" fmla="*/ 495300 h 730250"/>
              <a:gd name="connsiteX42-3013" fmla="*/ 428768 w 1743218"/>
              <a:gd name="connsiteY42-3014" fmla="*/ 482600 h 730250"/>
              <a:gd name="connsiteX43-3015" fmla="*/ 435118 w 1743218"/>
              <a:gd name="connsiteY43-3016" fmla="*/ 473075 h 730250"/>
              <a:gd name="connsiteX44-3017" fmla="*/ 438293 w 1743218"/>
              <a:gd name="connsiteY44-3018" fmla="*/ 450850 h 730250"/>
              <a:gd name="connsiteX45-3019" fmla="*/ 466868 w 1743218"/>
              <a:gd name="connsiteY45-3020" fmla="*/ 434975 h 730250"/>
              <a:gd name="connsiteX46-3021" fmla="*/ 501793 w 1743218"/>
              <a:gd name="connsiteY46-3022" fmla="*/ 438150 h 730250"/>
              <a:gd name="connsiteX47-3023" fmla="*/ 504968 w 1743218"/>
              <a:gd name="connsiteY47-3024" fmla="*/ 447675 h 730250"/>
              <a:gd name="connsiteX48-3025" fmla="*/ 536718 w 1743218"/>
              <a:gd name="connsiteY48-3026" fmla="*/ 479425 h 730250"/>
              <a:gd name="connsiteX49-3027" fmla="*/ 597043 w 1743218"/>
              <a:gd name="connsiteY49-3028" fmla="*/ 482600 h 730250"/>
              <a:gd name="connsiteX50-3029" fmla="*/ 619268 w 1743218"/>
              <a:gd name="connsiteY50-3030" fmla="*/ 498475 h 730250"/>
              <a:gd name="connsiteX51-3031" fmla="*/ 622443 w 1743218"/>
              <a:gd name="connsiteY51-3032" fmla="*/ 533400 h 730250"/>
              <a:gd name="connsiteX52-3033" fmla="*/ 631968 w 1743218"/>
              <a:gd name="connsiteY52-3034" fmla="*/ 552450 h 730250"/>
              <a:gd name="connsiteX53-3035" fmla="*/ 644668 w 1743218"/>
              <a:gd name="connsiteY53-3036" fmla="*/ 571500 h 730250"/>
              <a:gd name="connsiteX54-3037" fmla="*/ 647843 w 1743218"/>
              <a:gd name="connsiteY54-3038" fmla="*/ 581025 h 730250"/>
              <a:gd name="connsiteX55-3039" fmla="*/ 657368 w 1743218"/>
              <a:gd name="connsiteY55-3040" fmla="*/ 587375 h 730250"/>
              <a:gd name="connsiteX56-3041" fmla="*/ 670068 w 1743218"/>
              <a:gd name="connsiteY56-3042" fmla="*/ 609600 h 730250"/>
              <a:gd name="connsiteX57-3043" fmla="*/ 673243 w 1743218"/>
              <a:gd name="connsiteY57-3044" fmla="*/ 622300 h 730250"/>
              <a:gd name="connsiteX58-3045" fmla="*/ 724043 w 1743218"/>
              <a:gd name="connsiteY58-3046" fmla="*/ 635000 h 730250"/>
              <a:gd name="connsiteX59-3047" fmla="*/ 736743 w 1743218"/>
              <a:gd name="connsiteY59-3048" fmla="*/ 650875 h 730250"/>
              <a:gd name="connsiteX60-3049" fmla="*/ 746268 w 1743218"/>
              <a:gd name="connsiteY60-3050" fmla="*/ 654050 h 730250"/>
              <a:gd name="connsiteX61-3051" fmla="*/ 755793 w 1743218"/>
              <a:gd name="connsiteY61-3052" fmla="*/ 660400 h 730250"/>
              <a:gd name="connsiteX62-3053" fmla="*/ 762143 w 1743218"/>
              <a:gd name="connsiteY62-3054" fmla="*/ 669925 h 730250"/>
              <a:gd name="connsiteX63-3055" fmla="*/ 765318 w 1743218"/>
              <a:gd name="connsiteY63-3056" fmla="*/ 682625 h 730250"/>
              <a:gd name="connsiteX64-3057" fmla="*/ 781193 w 1743218"/>
              <a:gd name="connsiteY64-3058" fmla="*/ 698500 h 730250"/>
              <a:gd name="connsiteX65-3059" fmla="*/ 803418 w 1743218"/>
              <a:gd name="connsiteY65-3060" fmla="*/ 701675 h 730250"/>
              <a:gd name="connsiteX66-3061" fmla="*/ 860568 w 1743218"/>
              <a:gd name="connsiteY66-3062" fmla="*/ 698500 h 730250"/>
              <a:gd name="connsiteX67-3063" fmla="*/ 866918 w 1743218"/>
              <a:gd name="connsiteY67-3064" fmla="*/ 679450 h 730250"/>
              <a:gd name="connsiteX68-3065" fmla="*/ 876443 w 1743218"/>
              <a:gd name="connsiteY68-3066" fmla="*/ 660400 h 730250"/>
              <a:gd name="connsiteX69-3067" fmla="*/ 885968 w 1743218"/>
              <a:gd name="connsiteY69-3068" fmla="*/ 657225 h 730250"/>
              <a:gd name="connsiteX70-3069" fmla="*/ 993918 w 1743218"/>
              <a:gd name="connsiteY70-3070" fmla="*/ 657225 h 730250"/>
              <a:gd name="connsiteX71-3071" fmla="*/ 1022493 w 1743218"/>
              <a:gd name="connsiteY71-3072" fmla="*/ 650875 h 730250"/>
              <a:gd name="connsiteX72-3073" fmla="*/ 1044718 w 1743218"/>
              <a:gd name="connsiteY72-3074" fmla="*/ 647700 h 730250"/>
              <a:gd name="connsiteX73-3075" fmla="*/ 1127268 w 1743218"/>
              <a:gd name="connsiteY73-3076" fmla="*/ 644525 h 730250"/>
              <a:gd name="connsiteX74-3077" fmla="*/ 1146318 w 1743218"/>
              <a:gd name="connsiteY74-3078" fmla="*/ 635000 h 730250"/>
              <a:gd name="connsiteX75-3079" fmla="*/ 1155843 w 1743218"/>
              <a:gd name="connsiteY75-3080" fmla="*/ 631825 h 730250"/>
              <a:gd name="connsiteX76-3081" fmla="*/ 1174893 w 1743218"/>
              <a:gd name="connsiteY76-3082" fmla="*/ 619125 h 730250"/>
              <a:gd name="connsiteX77-3083" fmla="*/ 1178068 w 1743218"/>
              <a:gd name="connsiteY77-3084" fmla="*/ 609600 h 730250"/>
              <a:gd name="connsiteX78-3085" fmla="*/ 1206643 w 1743218"/>
              <a:gd name="connsiteY78-3086" fmla="*/ 593725 h 730250"/>
              <a:gd name="connsiteX79-3087" fmla="*/ 1238393 w 1743218"/>
              <a:gd name="connsiteY79-3088" fmla="*/ 590550 h 730250"/>
              <a:gd name="connsiteX80-3089" fmla="*/ 1251093 w 1743218"/>
              <a:gd name="connsiteY80-3090" fmla="*/ 587375 h 730250"/>
              <a:gd name="connsiteX81-3091" fmla="*/ 1286018 w 1743218"/>
              <a:gd name="connsiteY81-3092" fmla="*/ 584200 h 730250"/>
              <a:gd name="connsiteX82-3093" fmla="*/ 1305068 w 1743218"/>
              <a:gd name="connsiteY82-3094" fmla="*/ 577850 h 730250"/>
              <a:gd name="connsiteX83-3095" fmla="*/ 1314593 w 1743218"/>
              <a:gd name="connsiteY83-3096" fmla="*/ 574675 h 730250"/>
              <a:gd name="connsiteX84-3097" fmla="*/ 1346343 w 1743218"/>
              <a:gd name="connsiteY84-3098" fmla="*/ 581025 h 730250"/>
              <a:gd name="connsiteX85-3099" fmla="*/ 1355868 w 1743218"/>
              <a:gd name="connsiteY85-3100" fmla="*/ 584200 h 730250"/>
              <a:gd name="connsiteX86-3101" fmla="*/ 1365393 w 1743218"/>
              <a:gd name="connsiteY86-3102" fmla="*/ 590550 h 730250"/>
              <a:gd name="connsiteX87-3103" fmla="*/ 1384443 w 1743218"/>
              <a:gd name="connsiteY87-3104" fmla="*/ 593725 h 730250"/>
              <a:gd name="connsiteX88-3105" fmla="*/ 1393968 w 1743218"/>
              <a:gd name="connsiteY88-3106" fmla="*/ 600075 h 730250"/>
              <a:gd name="connsiteX89-3107" fmla="*/ 1409843 w 1743218"/>
              <a:gd name="connsiteY89-3108" fmla="*/ 615950 h 730250"/>
              <a:gd name="connsiteX90-3109" fmla="*/ 1413018 w 1743218"/>
              <a:gd name="connsiteY90-3110" fmla="*/ 625475 h 730250"/>
              <a:gd name="connsiteX91-3111" fmla="*/ 1444768 w 1743218"/>
              <a:gd name="connsiteY91-3112" fmla="*/ 625475 h 730250"/>
              <a:gd name="connsiteX92-3113" fmla="*/ 1511443 w 1743218"/>
              <a:gd name="connsiteY92-3114" fmla="*/ 622300 h 730250"/>
              <a:gd name="connsiteX93-3115" fmla="*/ 1527318 w 1743218"/>
              <a:gd name="connsiteY93-3116" fmla="*/ 638175 h 730250"/>
              <a:gd name="connsiteX94-3117" fmla="*/ 1530493 w 1743218"/>
              <a:gd name="connsiteY94-3118" fmla="*/ 647700 h 730250"/>
              <a:gd name="connsiteX95-3119" fmla="*/ 1533668 w 1743218"/>
              <a:gd name="connsiteY95-3120" fmla="*/ 660400 h 730250"/>
              <a:gd name="connsiteX96-3121" fmla="*/ 1587643 w 1743218"/>
              <a:gd name="connsiteY96-3122" fmla="*/ 663575 h 730250"/>
              <a:gd name="connsiteX97-3123" fmla="*/ 1597168 w 1743218"/>
              <a:gd name="connsiteY97-3124" fmla="*/ 666750 h 730250"/>
              <a:gd name="connsiteX98-3125" fmla="*/ 1613043 w 1743218"/>
              <a:gd name="connsiteY98-3126" fmla="*/ 682625 h 730250"/>
              <a:gd name="connsiteX99-3127" fmla="*/ 1644793 w 1743218"/>
              <a:gd name="connsiteY99-3128" fmla="*/ 688975 h 730250"/>
              <a:gd name="connsiteX100-3129" fmla="*/ 1654318 w 1743218"/>
              <a:gd name="connsiteY100-3130" fmla="*/ 692150 h 730250"/>
              <a:gd name="connsiteX101-3131" fmla="*/ 1692418 w 1743218"/>
              <a:gd name="connsiteY101-3132" fmla="*/ 701675 h 730250"/>
              <a:gd name="connsiteX102-3133" fmla="*/ 1701943 w 1743218"/>
              <a:gd name="connsiteY102-3134" fmla="*/ 708025 h 730250"/>
              <a:gd name="connsiteX103-3135" fmla="*/ 1711468 w 1743218"/>
              <a:gd name="connsiteY103-3136" fmla="*/ 711200 h 730250"/>
              <a:gd name="connsiteX104-3137" fmla="*/ 1730518 w 1743218"/>
              <a:gd name="connsiteY104-3138" fmla="*/ 723900 h 730250"/>
              <a:gd name="connsiteX105-3139" fmla="*/ 1743218 w 1743218"/>
              <a:gd name="connsiteY105-3140" fmla="*/ 730250 h 730250"/>
              <a:gd name="connsiteX106-3141" fmla="*/ 1740043 w 1743218"/>
              <a:gd name="connsiteY106-3142" fmla="*/ 720725 h 730250"/>
              <a:gd name="connsiteX107-3143" fmla="*/ 1736868 w 1743218"/>
              <a:gd name="connsiteY107-3144" fmla="*/ 708025 h 730250"/>
              <a:gd name="connsiteX108-3145" fmla="*/ 1724168 w 1743218"/>
              <a:gd name="connsiteY108-3146" fmla="*/ 688975 h 730250"/>
              <a:gd name="connsiteX109-3147" fmla="*/ 1720993 w 1743218"/>
              <a:gd name="connsiteY109-3148" fmla="*/ 679450 h 730250"/>
              <a:gd name="connsiteX110-3149" fmla="*/ 1708293 w 1743218"/>
              <a:gd name="connsiteY110-3150" fmla="*/ 660400 h 730250"/>
              <a:gd name="connsiteX111-3151" fmla="*/ 1701943 w 1743218"/>
              <a:gd name="connsiteY111-3152" fmla="*/ 631825 h 730250"/>
              <a:gd name="connsiteX112-3153" fmla="*/ 1695593 w 1743218"/>
              <a:gd name="connsiteY112-3154" fmla="*/ 622300 h 730250"/>
              <a:gd name="connsiteX113-3155" fmla="*/ 1692418 w 1743218"/>
              <a:gd name="connsiteY113-3156" fmla="*/ 612775 h 730250"/>
              <a:gd name="connsiteX114-3157" fmla="*/ 1682893 w 1743218"/>
              <a:gd name="connsiteY114-3158" fmla="*/ 609600 h 730250"/>
              <a:gd name="connsiteX115-3159" fmla="*/ 1663843 w 1743218"/>
              <a:gd name="connsiteY115-3160" fmla="*/ 596900 h 730250"/>
              <a:gd name="connsiteX116-3161" fmla="*/ 1644793 w 1743218"/>
              <a:gd name="connsiteY116-3162" fmla="*/ 590550 h 730250"/>
              <a:gd name="connsiteX117-3163" fmla="*/ 1632093 w 1743218"/>
              <a:gd name="connsiteY117-3164" fmla="*/ 581025 h 730250"/>
              <a:gd name="connsiteX118-3165" fmla="*/ 1628918 w 1743218"/>
              <a:gd name="connsiteY118-3166" fmla="*/ 571500 h 730250"/>
              <a:gd name="connsiteX119-3167" fmla="*/ 1625743 w 1743218"/>
              <a:gd name="connsiteY119-3168" fmla="*/ 546100 h 730250"/>
              <a:gd name="connsiteX120-3169" fmla="*/ 1622568 w 1743218"/>
              <a:gd name="connsiteY120-3170" fmla="*/ 536575 h 730250"/>
              <a:gd name="connsiteX121-3171" fmla="*/ 1609868 w 1743218"/>
              <a:gd name="connsiteY121-3172" fmla="*/ 533400 h 730250"/>
              <a:gd name="connsiteX122-3173" fmla="*/ 1600343 w 1743218"/>
              <a:gd name="connsiteY122-3174" fmla="*/ 539750 h 730250"/>
              <a:gd name="connsiteX123-3175" fmla="*/ 1568593 w 1743218"/>
              <a:gd name="connsiteY123-3176" fmla="*/ 527050 h 730250"/>
              <a:gd name="connsiteX124-3177" fmla="*/ 1555893 w 1743218"/>
              <a:gd name="connsiteY124-3178" fmla="*/ 523875 h 730250"/>
              <a:gd name="connsiteX125-3179" fmla="*/ 1552718 w 1743218"/>
              <a:gd name="connsiteY125-3180" fmla="*/ 504825 h 730250"/>
              <a:gd name="connsiteX126-3181" fmla="*/ 1543193 w 1743218"/>
              <a:gd name="connsiteY126-3182" fmla="*/ 501650 h 730250"/>
              <a:gd name="connsiteX127-3183" fmla="*/ 1524143 w 1743218"/>
              <a:gd name="connsiteY127-3184" fmla="*/ 488950 h 730250"/>
              <a:gd name="connsiteX128-3185" fmla="*/ 1514618 w 1743218"/>
              <a:gd name="connsiteY128-3186" fmla="*/ 482600 h 730250"/>
              <a:gd name="connsiteX129-3187" fmla="*/ 1501918 w 1743218"/>
              <a:gd name="connsiteY129-3188" fmla="*/ 479425 h 730250"/>
              <a:gd name="connsiteX130-3189" fmla="*/ 1482868 w 1743218"/>
              <a:gd name="connsiteY130-3190" fmla="*/ 466725 h 730250"/>
              <a:gd name="connsiteX131-3191" fmla="*/ 1463818 w 1743218"/>
              <a:gd name="connsiteY131-3192" fmla="*/ 457200 h 730250"/>
              <a:gd name="connsiteX132-3193" fmla="*/ 1460643 w 1743218"/>
              <a:gd name="connsiteY132-3194" fmla="*/ 444500 h 730250"/>
              <a:gd name="connsiteX133-3195" fmla="*/ 1435243 w 1743218"/>
              <a:gd name="connsiteY133-3196" fmla="*/ 422275 h 730250"/>
              <a:gd name="connsiteX134-3197" fmla="*/ 1425718 w 1743218"/>
              <a:gd name="connsiteY134-3198" fmla="*/ 415925 h 730250"/>
              <a:gd name="connsiteX135-3199" fmla="*/ 1339993 w 1743218"/>
              <a:gd name="connsiteY135-3200" fmla="*/ 409575 h 730250"/>
              <a:gd name="connsiteX136-3201" fmla="*/ 1324118 w 1743218"/>
              <a:gd name="connsiteY136-3202" fmla="*/ 396875 h 730250"/>
              <a:gd name="connsiteX137-3203" fmla="*/ 1314593 w 1743218"/>
              <a:gd name="connsiteY137-3204" fmla="*/ 393700 h 730250"/>
              <a:gd name="connsiteX138-3205" fmla="*/ 1292368 w 1743218"/>
              <a:gd name="connsiteY138-3206" fmla="*/ 387350 h 730250"/>
              <a:gd name="connsiteX139-3207" fmla="*/ 1193943 w 1743218"/>
              <a:gd name="connsiteY139-3208" fmla="*/ 390525 h 730250"/>
              <a:gd name="connsiteX140-3209" fmla="*/ 1165368 w 1743218"/>
              <a:gd name="connsiteY140-3210" fmla="*/ 428625 h 730250"/>
              <a:gd name="connsiteX141-3211" fmla="*/ 1162193 w 1743218"/>
              <a:gd name="connsiteY141-3212" fmla="*/ 438150 h 730250"/>
              <a:gd name="connsiteX142-3213" fmla="*/ 1136793 w 1743218"/>
              <a:gd name="connsiteY142-3214" fmla="*/ 415925 h 730250"/>
              <a:gd name="connsiteX143-3215" fmla="*/ 1111393 w 1743218"/>
              <a:gd name="connsiteY143-3216" fmla="*/ 441325 h 730250"/>
              <a:gd name="connsiteX144-3217" fmla="*/ 1101868 w 1743218"/>
              <a:gd name="connsiteY144-3218" fmla="*/ 434975 h 730250"/>
              <a:gd name="connsiteX145-3219" fmla="*/ 1095518 w 1743218"/>
              <a:gd name="connsiteY145-3220" fmla="*/ 425450 h 730250"/>
              <a:gd name="connsiteX146-3221" fmla="*/ 1092343 w 1743218"/>
              <a:gd name="connsiteY146-3222" fmla="*/ 415925 h 730250"/>
              <a:gd name="connsiteX147-3223" fmla="*/ 1082818 w 1743218"/>
              <a:gd name="connsiteY147-3224" fmla="*/ 409575 h 730250"/>
              <a:gd name="connsiteX148-3225" fmla="*/ 1070118 w 1743218"/>
              <a:gd name="connsiteY148-3226" fmla="*/ 390525 h 730250"/>
              <a:gd name="connsiteX149-3227" fmla="*/ 1057418 w 1743218"/>
              <a:gd name="connsiteY149-3228" fmla="*/ 368300 h 730250"/>
              <a:gd name="connsiteX150-3229" fmla="*/ 1038368 w 1743218"/>
              <a:gd name="connsiteY150-3230" fmla="*/ 352425 h 730250"/>
              <a:gd name="connsiteX151-3231" fmla="*/ 1032018 w 1743218"/>
              <a:gd name="connsiteY151-3232" fmla="*/ 333375 h 730250"/>
              <a:gd name="connsiteX152-3233" fmla="*/ 1035193 w 1743218"/>
              <a:gd name="connsiteY152-3234" fmla="*/ 314325 h 730250"/>
              <a:gd name="connsiteX153-3235" fmla="*/ 993918 w 1743218"/>
              <a:gd name="connsiteY153-3236" fmla="*/ 320675 h 730250"/>
              <a:gd name="connsiteX154-3237" fmla="*/ 984393 w 1743218"/>
              <a:gd name="connsiteY154-3238" fmla="*/ 314325 h 730250"/>
              <a:gd name="connsiteX155-3239" fmla="*/ 971693 w 1743218"/>
              <a:gd name="connsiteY155-3240" fmla="*/ 311150 h 730250"/>
              <a:gd name="connsiteX156-3241" fmla="*/ 997105 w 1743218"/>
              <a:gd name="connsiteY156-3242" fmla="*/ 289113 h 730250"/>
              <a:gd name="connsiteX157-3243" fmla="*/ 949468 w 1743218"/>
              <a:gd name="connsiteY157-3244" fmla="*/ 298450 h 730250"/>
              <a:gd name="connsiteX158-3245" fmla="*/ 930418 w 1743218"/>
              <a:gd name="connsiteY158-3246" fmla="*/ 285750 h 730250"/>
              <a:gd name="connsiteX159-3247" fmla="*/ 914543 w 1743218"/>
              <a:gd name="connsiteY159-3248" fmla="*/ 301625 h 730250"/>
              <a:gd name="connsiteX160-3249" fmla="*/ 927243 w 1743218"/>
              <a:gd name="connsiteY160-3250" fmla="*/ 285750 h 730250"/>
              <a:gd name="connsiteX161-3251" fmla="*/ 892318 w 1743218"/>
              <a:gd name="connsiteY161-3252" fmla="*/ 276225 h 730250"/>
              <a:gd name="connsiteX162-3253" fmla="*/ 889143 w 1743218"/>
              <a:gd name="connsiteY162-3254" fmla="*/ 266700 h 730250"/>
              <a:gd name="connsiteX163-3255" fmla="*/ 873268 w 1743218"/>
              <a:gd name="connsiteY163-3256" fmla="*/ 247650 h 730250"/>
              <a:gd name="connsiteX164-3257" fmla="*/ 825643 w 1743218"/>
              <a:gd name="connsiteY164-3258" fmla="*/ 234950 h 730250"/>
              <a:gd name="connsiteX165-3259" fmla="*/ 797068 w 1743218"/>
              <a:gd name="connsiteY165-3260" fmla="*/ 222250 h 730250"/>
              <a:gd name="connsiteX166-3261" fmla="*/ 781193 w 1743218"/>
              <a:gd name="connsiteY166-3262" fmla="*/ 187325 h 730250"/>
              <a:gd name="connsiteX167-3263" fmla="*/ 774843 w 1743218"/>
              <a:gd name="connsiteY167-3264" fmla="*/ 177800 h 730250"/>
              <a:gd name="connsiteX168-3265" fmla="*/ 768493 w 1743218"/>
              <a:gd name="connsiteY168-3266" fmla="*/ 161925 h 730250"/>
              <a:gd name="connsiteX169-3267" fmla="*/ 752618 w 1743218"/>
              <a:gd name="connsiteY169-3268" fmla="*/ 136525 h 730250"/>
              <a:gd name="connsiteX170-3269" fmla="*/ 717693 w 1743218"/>
              <a:gd name="connsiteY170-3270" fmla="*/ 133350 h 730250"/>
              <a:gd name="connsiteX171-3271" fmla="*/ 644668 w 1743218"/>
              <a:gd name="connsiteY171-3272" fmla="*/ 111125 h 730250"/>
              <a:gd name="connsiteX172-3273" fmla="*/ 625618 w 1743218"/>
              <a:gd name="connsiteY172-3274" fmla="*/ 114300 h 730250"/>
              <a:gd name="connsiteX173-3275" fmla="*/ 606568 w 1743218"/>
              <a:gd name="connsiteY173-3276" fmla="*/ 107950 h 730250"/>
              <a:gd name="connsiteX174-3277" fmla="*/ 590693 w 1743218"/>
              <a:gd name="connsiteY174-3278" fmla="*/ 79375 h 730250"/>
              <a:gd name="connsiteX175-3279" fmla="*/ 577993 w 1743218"/>
              <a:gd name="connsiteY175-3280" fmla="*/ 53975 h 730250"/>
              <a:gd name="connsiteX176-3281" fmla="*/ 562118 w 1743218"/>
              <a:gd name="connsiteY176-3282" fmla="*/ 50800 h 730250"/>
              <a:gd name="connsiteX177-3283" fmla="*/ 543068 w 1743218"/>
              <a:gd name="connsiteY177-3284" fmla="*/ 44450 h 730250"/>
              <a:gd name="connsiteX178-3285" fmla="*/ 524018 w 1743218"/>
              <a:gd name="connsiteY178-3286" fmla="*/ 31750 h 730250"/>
              <a:gd name="connsiteX179-3287" fmla="*/ 520843 w 1743218"/>
              <a:gd name="connsiteY179-3288" fmla="*/ 22225 h 730250"/>
              <a:gd name="connsiteX180-3289" fmla="*/ 498618 w 1743218"/>
              <a:gd name="connsiteY180-3290" fmla="*/ 12700 h 730250"/>
              <a:gd name="connsiteX181-3291" fmla="*/ 489093 w 1743218"/>
              <a:gd name="connsiteY181-3292" fmla="*/ 9525 h 730250"/>
              <a:gd name="connsiteX182-3293" fmla="*/ 422418 w 1743218"/>
              <a:gd name="connsiteY182-3294" fmla="*/ 0 h 730250"/>
              <a:gd name="connsiteX0-3295" fmla="*/ 422418 w 1743218"/>
              <a:gd name="connsiteY0-3296" fmla="*/ 0 h 730250"/>
              <a:gd name="connsiteX1-3297" fmla="*/ 320818 w 1743218"/>
              <a:gd name="connsiteY1-3298" fmla="*/ 6350 h 730250"/>
              <a:gd name="connsiteX2-3299" fmla="*/ 292243 w 1743218"/>
              <a:gd name="connsiteY2-3300" fmla="*/ 15875 h 730250"/>
              <a:gd name="connsiteX3-3301" fmla="*/ 282718 w 1743218"/>
              <a:gd name="connsiteY3-3302" fmla="*/ 19050 h 730250"/>
              <a:gd name="connsiteX4-3303" fmla="*/ 273193 w 1743218"/>
              <a:gd name="connsiteY4-3304" fmla="*/ 25400 h 730250"/>
              <a:gd name="connsiteX5-3305" fmla="*/ 263668 w 1743218"/>
              <a:gd name="connsiteY5-3306" fmla="*/ 28575 h 730250"/>
              <a:gd name="connsiteX6-3307" fmla="*/ 244618 w 1743218"/>
              <a:gd name="connsiteY6-3308" fmla="*/ 41275 h 730250"/>
              <a:gd name="connsiteX7-3309" fmla="*/ 235093 w 1743218"/>
              <a:gd name="connsiteY7-3310" fmla="*/ 47625 h 730250"/>
              <a:gd name="connsiteX8-3311" fmla="*/ 225568 w 1743218"/>
              <a:gd name="connsiteY8-3312" fmla="*/ 50800 h 730250"/>
              <a:gd name="connsiteX9-3313" fmla="*/ 222393 w 1743218"/>
              <a:gd name="connsiteY9-3314" fmla="*/ 60325 h 730250"/>
              <a:gd name="connsiteX10-3315" fmla="*/ 174768 w 1743218"/>
              <a:gd name="connsiteY10-3316" fmla="*/ 69850 h 730250"/>
              <a:gd name="connsiteX11-3317" fmla="*/ 155718 w 1743218"/>
              <a:gd name="connsiteY11-3318" fmla="*/ 76200 h 730250"/>
              <a:gd name="connsiteX12-3319" fmla="*/ 127143 w 1743218"/>
              <a:gd name="connsiteY12-3320" fmla="*/ 88900 h 730250"/>
              <a:gd name="connsiteX13-3321" fmla="*/ 117618 w 1743218"/>
              <a:gd name="connsiteY13-3322" fmla="*/ 92075 h 730250"/>
              <a:gd name="connsiteX14-3323" fmla="*/ 108093 w 1743218"/>
              <a:gd name="connsiteY14-3324" fmla="*/ 95250 h 730250"/>
              <a:gd name="connsiteX15-3325" fmla="*/ 143 w 1743218"/>
              <a:gd name="connsiteY15-3326" fmla="*/ 98425 h 730250"/>
              <a:gd name="connsiteX16-3327" fmla="*/ 9668 w 1743218"/>
              <a:gd name="connsiteY16-3328" fmla="*/ 152400 h 730250"/>
              <a:gd name="connsiteX17-3329" fmla="*/ 19193 w 1743218"/>
              <a:gd name="connsiteY17-3330" fmla="*/ 158750 h 730250"/>
              <a:gd name="connsiteX18-3331" fmla="*/ 22368 w 1743218"/>
              <a:gd name="connsiteY18-3332" fmla="*/ 231775 h 730250"/>
              <a:gd name="connsiteX19-3333" fmla="*/ 28718 w 1743218"/>
              <a:gd name="connsiteY19-3334" fmla="*/ 250825 h 730250"/>
              <a:gd name="connsiteX20-3335" fmla="*/ 47768 w 1743218"/>
              <a:gd name="connsiteY20-3336" fmla="*/ 263525 h 730250"/>
              <a:gd name="connsiteX21-3337" fmla="*/ 57293 w 1743218"/>
              <a:gd name="connsiteY21-3338" fmla="*/ 269875 h 730250"/>
              <a:gd name="connsiteX22-3339" fmla="*/ 76343 w 1743218"/>
              <a:gd name="connsiteY22-3340" fmla="*/ 279400 h 730250"/>
              <a:gd name="connsiteX23-3341" fmla="*/ 82693 w 1743218"/>
              <a:gd name="connsiteY23-3342" fmla="*/ 288925 h 730250"/>
              <a:gd name="connsiteX24-3343" fmla="*/ 98568 w 1743218"/>
              <a:gd name="connsiteY24-3344" fmla="*/ 307975 h 730250"/>
              <a:gd name="connsiteX25-3345" fmla="*/ 114443 w 1743218"/>
              <a:gd name="connsiteY25-3346" fmla="*/ 333375 h 730250"/>
              <a:gd name="connsiteX26-3347" fmla="*/ 120793 w 1743218"/>
              <a:gd name="connsiteY26-3348" fmla="*/ 355600 h 730250"/>
              <a:gd name="connsiteX27-3349" fmla="*/ 127143 w 1743218"/>
              <a:gd name="connsiteY27-3350" fmla="*/ 365125 h 730250"/>
              <a:gd name="connsiteX28-3351" fmla="*/ 133493 w 1743218"/>
              <a:gd name="connsiteY28-3352" fmla="*/ 384175 h 730250"/>
              <a:gd name="connsiteX29-3353" fmla="*/ 143018 w 1743218"/>
              <a:gd name="connsiteY29-3354" fmla="*/ 387350 h 730250"/>
              <a:gd name="connsiteX30-3355" fmla="*/ 162068 w 1743218"/>
              <a:gd name="connsiteY30-3356" fmla="*/ 396875 h 730250"/>
              <a:gd name="connsiteX31-3357" fmla="*/ 196993 w 1743218"/>
              <a:gd name="connsiteY31-3358" fmla="*/ 400050 h 730250"/>
              <a:gd name="connsiteX32-3359" fmla="*/ 206518 w 1743218"/>
              <a:gd name="connsiteY32-3360" fmla="*/ 403225 h 730250"/>
              <a:gd name="connsiteX33-3361" fmla="*/ 212868 w 1743218"/>
              <a:gd name="connsiteY33-3362" fmla="*/ 438150 h 730250"/>
              <a:gd name="connsiteX34-3363" fmla="*/ 219218 w 1743218"/>
              <a:gd name="connsiteY34-3364" fmla="*/ 447675 h 730250"/>
              <a:gd name="connsiteX35-3365" fmla="*/ 231918 w 1743218"/>
              <a:gd name="connsiteY35-3366" fmla="*/ 450850 h 730250"/>
              <a:gd name="connsiteX36-3367" fmla="*/ 241443 w 1743218"/>
              <a:gd name="connsiteY36-3368" fmla="*/ 454025 h 730250"/>
              <a:gd name="connsiteX37-3369" fmla="*/ 260493 w 1743218"/>
              <a:gd name="connsiteY37-3370" fmla="*/ 457200 h 730250"/>
              <a:gd name="connsiteX38-3371" fmla="*/ 273193 w 1743218"/>
              <a:gd name="connsiteY38-3372" fmla="*/ 460375 h 730250"/>
              <a:gd name="connsiteX39-3373" fmla="*/ 276368 w 1743218"/>
              <a:gd name="connsiteY39-3374" fmla="*/ 479425 h 730250"/>
              <a:gd name="connsiteX40-3375" fmla="*/ 406543 w 1743218"/>
              <a:gd name="connsiteY40-3376" fmla="*/ 492125 h 730250"/>
              <a:gd name="connsiteX41-3377" fmla="*/ 416068 w 1743218"/>
              <a:gd name="connsiteY41-3378" fmla="*/ 495300 h 730250"/>
              <a:gd name="connsiteX42-3379" fmla="*/ 428768 w 1743218"/>
              <a:gd name="connsiteY42-3380" fmla="*/ 482600 h 730250"/>
              <a:gd name="connsiteX43-3381" fmla="*/ 435118 w 1743218"/>
              <a:gd name="connsiteY43-3382" fmla="*/ 473075 h 730250"/>
              <a:gd name="connsiteX44-3383" fmla="*/ 438293 w 1743218"/>
              <a:gd name="connsiteY44-3384" fmla="*/ 450850 h 730250"/>
              <a:gd name="connsiteX45-3385" fmla="*/ 466868 w 1743218"/>
              <a:gd name="connsiteY45-3386" fmla="*/ 434975 h 730250"/>
              <a:gd name="connsiteX46-3387" fmla="*/ 501793 w 1743218"/>
              <a:gd name="connsiteY46-3388" fmla="*/ 438150 h 730250"/>
              <a:gd name="connsiteX47-3389" fmla="*/ 504968 w 1743218"/>
              <a:gd name="connsiteY47-3390" fmla="*/ 447675 h 730250"/>
              <a:gd name="connsiteX48-3391" fmla="*/ 536718 w 1743218"/>
              <a:gd name="connsiteY48-3392" fmla="*/ 479425 h 730250"/>
              <a:gd name="connsiteX49-3393" fmla="*/ 597043 w 1743218"/>
              <a:gd name="connsiteY49-3394" fmla="*/ 482600 h 730250"/>
              <a:gd name="connsiteX50-3395" fmla="*/ 619268 w 1743218"/>
              <a:gd name="connsiteY50-3396" fmla="*/ 498475 h 730250"/>
              <a:gd name="connsiteX51-3397" fmla="*/ 622443 w 1743218"/>
              <a:gd name="connsiteY51-3398" fmla="*/ 533400 h 730250"/>
              <a:gd name="connsiteX52-3399" fmla="*/ 631968 w 1743218"/>
              <a:gd name="connsiteY52-3400" fmla="*/ 552450 h 730250"/>
              <a:gd name="connsiteX53-3401" fmla="*/ 644668 w 1743218"/>
              <a:gd name="connsiteY53-3402" fmla="*/ 571500 h 730250"/>
              <a:gd name="connsiteX54-3403" fmla="*/ 647843 w 1743218"/>
              <a:gd name="connsiteY54-3404" fmla="*/ 581025 h 730250"/>
              <a:gd name="connsiteX55-3405" fmla="*/ 657368 w 1743218"/>
              <a:gd name="connsiteY55-3406" fmla="*/ 587375 h 730250"/>
              <a:gd name="connsiteX56-3407" fmla="*/ 670068 w 1743218"/>
              <a:gd name="connsiteY56-3408" fmla="*/ 609600 h 730250"/>
              <a:gd name="connsiteX57-3409" fmla="*/ 673243 w 1743218"/>
              <a:gd name="connsiteY57-3410" fmla="*/ 622300 h 730250"/>
              <a:gd name="connsiteX58-3411" fmla="*/ 724043 w 1743218"/>
              <a:gd name="connsiteY58-3412" fmla="*/ 635000 h 730250"/>
              <a:gd name="connsiteX59-3413" fmla="*/ 736743 w 1743218"/>
              <a:gd name="connsiteY59-3414" fmla="*/ 650875 h 730250"/>
              <a:gd name="connsiteX60-3415" fmla="*/ 746268 w 1743218"/>
              <a:gd name="connsiteY60-3416" fmla="*/ 654050 h 730250"/>
              <a:gd name="connsiteX61-3417" fmla="*/ 755793 w 1743218"/>
              <a:gd name="connsiteY61-3418" fmla="*/ 660400 h 730250"/>
              <a:gd name="connsiteX62-3419" fmla="*/ 762143 w 1743218"/>
              <a:gd name="connsiteY62-3420" fmla="*/ 669925 h 730250"/>
              <a:gd name="connsiteX63-3421" fmla="*/ 765318 w 1743218"/>
              <a:gd name="connsiteY63-3422" fmla="*/ 682625 h 730250"/>
              <a:gd name="connsiteX64-3423" fmla="*/ 781193 w 1743218"/>
              <a:gd name="connsiteY64-3424" fmla="*/ 698500 h 730250"/>
              <a:gd name="connsiteX65-3425" fmla="*/ 803418 w 1743218"/>
              <a:gd name="connsiteY65-3426" fmla="*/ 701675 h 730250"/>
              <a:gd name="connsiteX66-3427" fmla="*/ 860568 w 1743218"/>
              <a:gd name="connsiteY66-3428" fmla="*/ 698500 h 730250"/>
              <a:gd name="connsiteX67-3429" fmla="*/ 866918 w 1743218"/>
              <a:gd name="connsiteY67-3430" fmla="*/ 679450 h 730250"/>
              <a:gd name="connsiteX68-3431" fmla="*/ 876443 w 1743218"/>
              <a:gd name="connsiteY68-3432" fmla="*/ 660400 h 730250"/>
              <a:gd name="connsiteX69-3433" fmla="*/ 885968 w 1743218"/>
              <a:gd name="connsiteY69-3434" fmla="*/ 657225 h 730250"/>
              <a:gd name="connsiteX70-3435" fmla="*/ 993918 w 1743218"/>
              <a:gd name="connsiteY70-3436" fmla="*/ 657225 h 730250"/>
              <a:gd name="connsiteX71-3437" fmla="*/ 1022493 w 1743218"/>
              <a:gd name="connsiteY71-3438" fmla="*/ 650875 h 730250"/>
              <a:gd name="connsiteX72-3439" fmla="*/ 1044718 w 1743218"/>
              <a:gd name="connsiteY72-3440" fmla="*/ 647700 h 730250"/>
              <a:gd name="connsiteX73-3441" fmla="*/ 1127268 w 1743218"/>
              <a:gd name="connsiteY73-3442" fmla="*/ 644525 h 730250"/>
              <a:gd name="connsiteX74-3443" fmla="*/ 1146318 w 1743218"/>
              <a:gd name="connsiteY74-3444" fmla="*/ 635000 h 730250"/>
              <a:gd name="connsiteX75-3445" fmla="*/ 1155843 w 1743218"/>
              <a:gd name="connsiteY75-3446" fmla="*/ 631825 h 730250"/>
              <a:gd name="connsiteX76-3447" fmla="*/ 1174893 w 1743218"/>
              <a:gd name="connsiteY76-3448" fmla="*/ 619125 h 730250"/>
              <a:gd name="connsiteX77-3449" fmla="*/ 1178068 w 1743218"/>
              <a:gd name="connsiteY77-3450" fmla="*/ 609600 h 730250"/>
              <a:gd name="connsiteX78-3451" fmla="*/ 1206643 w 1743218"/>
              <a:gd name="connsiteY78-3452" fmla="*/ 593725 h 730250"/>
              <a:gd name="connsiteX79-3453" fmla="*/ 1238393 w 1743218"/>
              <a:gd name="connsiteY79-3454" fmla="*/ 590550 h 730250"/>
              <a:gd name="connsiteX80-3455" fmla="*/ 1251093 w 1743218"/>
              <a:gd name="connsiteY80-3456" fmla="*/ 587375 h 730250"/>
              <a:gd name="connsiteX81-3457" fmla="*/ 1286018 w 1743218"/>
              <a:gd name="connsiteY81-3458" fmla="*/ 584200 h 730250"/>
              <a:gd name="connsiteX82-3459" fmla="*/ 1305068 w 1743218"/>
              <a:gd name="connsiteY82-3460" fmla="*/ 577850 h 730250"/>
              <a:gd name="connsiteX83-3461" fmla="*/ 1314593 w 1743218"/>
              <a:gd name="connsiteY83-3462" fmla="*/ 574675 h 730250"/>
              <a:gd name="connsiteX84-3463" fmla="*/ 1346343 w 1743218"/>
              <a:gd name="connsiteY84-3464" fmla="*/ 581025 h 730250"/>
              <a:gd name="connsiteX85-3465" fmla="*/ 1355868 w 1743218"/>
              <a:gd name="connsiteY85-3466" fmla="*/ 584200 h 730250"/>
              <a:gd name="connsiteX86-3467" fmla="*/ 1365393 w 1743218"/>
              <a:gd name="connsiteY86-3468" fmla="*/ 590550 h 730250"/>
              <a:gd name="connsiteX87-3469" fmla="*/ 1384443 w 1743218"/>
              <a:gd name="connsiteY87-3470" fmla="*/ 593725 h 730250"/>
              <a:gd name="connsiteX88-3471" fmla="*/ 1393968 w 1743218"/>
              <a:gd name="connsiteY88-3472" fmla="*/ 600075 h 730250"/>
              <a:gd name="connsiteX89-3473" fmla="*/ 1409843 w 1743218"/>
              <a:gd name="connsiteY89-3474" fmla="*/ 615950 h 730250"/>
              <a:gd name="connsiteX90-3475" fmla="*/ 1413018 w 1743218"/>
              <a:gd name="connsiteY90-3476" fmla="*/ 625475 h 730250"/>
              <a:gd name="connsiteX91-3477" fmla="*/ 1444768 w 1743218"/>
              <a:gd name="connsiteY91-3478" fmla="*/ 625475 h 730250"/>
              <a:gd name="connsiteX92-3479" fmla="*/ 1511443 w 1743218"/>
              <a:gd name="connsiteY92-3480" fmla="*/ 622300 h 730250"/>
              <a:gd name="connsiteX93-3481" fmla="*/ 1527318 w 1743218"/>
              <a:gd name="connsiteY93-3482" fmla="*/ 638175 h 730250"/>
              <a:gd name="connsiteX94-3483" fmla="*/ 1530493 w 1743218"/>
              <a:gd name="connsiteY94-3484" fmla="*/ 647700 h 730250"/>
              <a:gd name="connsiteX95-3485" fmla="*/ 1533668 w 1743218"/>
              <a:gd name="connsiteY95-3486" fmla="*/ 660400 h 730250"/>
              <a:gd name="connsiteX96-3487" fmla="*/ 1587643 w 1743218"/>
              <a:gd name="connsiteY96-3488" fmla="*/ 663575 h 730250"/>
              <a:gd name="connsiteX97-3489" fmla="*/ 1597168 w 1743218"/>
              <a:gd name="connsiteY97-3490" fmla="*/ 666750 h 730250"/>
              <a:gd name="connsiteX98-3491" fmla="*/ 1613043 w 1743218"/>
              <a:gd name="connsiteY98-3492" fmla="*/ 682625 h 730250"/>
              <a:gd name="connsiteX99-3493" fmla="*/ 1644793 w 1743218"/>
              <a:gd name="connsiteY99-3494" fmla="*/ 688975 h 730250"/>
              <a:gd name="connsiteX100-3495" fmla="*/ 1654318 w 1743218"/>
              <a:gd name="connsiteY100-3496" fmla="*/ 692150 h 730250"/>
              <a:gd name="connsiteX101-3497" fmla="*/ 1692418 w 1743218"/>
              <a:gd name="connsiteY101-3498" fmla="*/ 701675 h 730250"/>
              <a:gd name="connsiteX102-3499" fmla="*/ 1701943 w 1743218"/>
              <a:gd name="connsiteY102-3500" fmla="*/ 708025 h 730250"/>
              <a:gd name="connsiteX103-3501" fmla="*/ 1711468 w 1743218"/>
              <a:gd name="connsiteY103-3502" fmla="*/ 711200 h 730250"/>
              <a:gd name="connsiteX104-3503" fmla="*/ 1730518 w 1743218"/>
              <a:gd name="connsiteY104-3504" fmla="*/ 723900 h 730250"/>
              <a:gd name="connsiteX105-3505" fmla="*/ 1743218 w 1743218"/>
              <a:gd name="connsiteY105-3506" fmla="*/ 730250 h 730250"/>
              <a:gd name="connsiteX106-3507" fmla="*/ 1740043 w 1743218"/>
              <a:gd name="connsiteY106-3508" fmla="*/ 720725 h 730250"/>
              <a:gd name="connsiteX107-3509" fmla="*/ 1736868 w 1743218"/>
              <a:gd name="connsiteY107-3510" fmla="*/ 708025 h 730250"/>
              <a:gd name="connsiteX108-3511" fmla="*/ 1724168 w 1743218"/>
              <a:gd name="connsiteY108-3512" fmla="*/ 688975 h 730250"/>
              <a:gd name="connsiteX109-3513" fmla="*/ 1720993 w 1743218"/>
              <a:gd name="connsiteY109-3514" fmla="*/ 679450 h 730250"/>
              <a:gd name="connsiteX110-3515" fmla="*/ 1708293 w 1743218"/>
              <a:gd name="connsiteY110-3516" fmla="*/ 660400 h 730250"/>
              <a:gd name="connsiteX111-3517" fmla="*/ 1701943 w 1743218"/>
              <a:gd name="connsiteY111-3518" fmla="*/ 631825 h 730250"/>
              <a:gd name="connsiteX112-3519" fmla="*/ 1695593 w 1743218"/>
              <a:gd name="connsiteY112-3520" fmla="*/ 622300 h 730250"/>
              <a:gd name="connsiteX113-3521" fmla="*/ 1692418 w 1743218"/>
              <a:gd name="connsiteY113-3522" fmla="*/ 612775 h 730250"/>
              <a:gd name="connsiteX114-3523" fmla="*/ 1682893 w 1743218"/>
              <a:gd name="connsiteY114-3524" fmla="*/ 609600 h 730250"/>
              <a:gd name="connsiteX115-3525" fmla="*/ 1663843 w 1743218"/>
              <a:gd name="connsiteY115-3526" fmla="*/ 596900 h 730250"/>
              <a:gd name="connsiteX116-3527" fmla="*/ 1644793 w 1743218"/>
              <a:gd name="connsiteY116-3528" fmla="*/ 590550 h 730250"/>
              <a:gd name="connsiteX117-3529" fmla="*/ 1632093 w 1743218"/>
              <a:gd name="connsiteY117-3530" fmla="*/ 581025 h 730250"/>
              <a:gd name="connsiteX118-3531" fmla="*/ 1628918 w 1743218"/>
              <a:gd name="connsiteY118-3532" fmla="*/ 571500 h 730250"/>
              <a:gd name="connsiteX119-3533" fmla="*/ 1625743 w 1743218"/>
              <a:gd name="connsiteY119-3534" fmla="*/ 546100 h 730250"/>
              <a:gd name="connsiteX120-3535" fmla="*/ 1622568 w 1743218"/>
              <a:gd name="connsiteY120-3536" fmla="*/ 536575 h 730250"/>
              <a:gd name="connsiteX121-3537" fmla="*/ 1609868 w 1743218"/>
              <a:gd name="connsiteY121-3538" fmla="*/ 533400 h 730250"/>
              <a:gd name="connsiteX122-3539" fmla="*/ 1600343 w 1743218"/>
              <a:gd name="connsiteY122-3540" fmla="*/ 539750 h 730250"/>
              <a:gd name="connsiteX123-3541" fmla="*/ 1568593 w 1743218"/>
              <a:gd name="connsiteY123-3542" fmla="*/ 527050 h 730250"/>
              <a:gd name="connsiteX124-3543" fmla="*/ 1555893 w 1743218"/>
              <a:gd name="connsiteY124-3544" fmla="*/ 523875 h 730250"/>
              <a:gd name="connsiteX125-3545" fmla="*/ 1552718 w 1743218"/>
              <a:gd name="connsiteY125-3546" fmla="*/ 504825 h 730250"/>
              <a:gd name="connsiteX126-3547" fmla="*/ 1543193 w 1743218"/>
              <a:gd name="connsiteY126-3548" fmla="*/ 501650 h 730250"/>
              <a:gd name="connsiteX127-3549" fmla="*/ 1524143 w 1743218"/>
              <a:gd name="connsiteY127-3550" fmla="*/ 488950 h 730250"/>
              <a:gd name="connsiteX128-3551" fmla="*/ 1514618 w 1743218"/>
              <a:gd name="connsiteY128-3552" fmla="*/ 482600 h 730250"/>
              <a:gd name="connsiteX129-3553" fmla="*/ 1501918 w 1743218"/>
              <a:gd name="connsiteY129-3554" fmla="*/ 479425 h 730250"/>
              <a:gd name="connsiteX130-3555" fmla="*/ 1482868 w 1743218"/>
              <a:gd name="connsiteY130-3556" fmla="*/ 466725 h 730250"/>
              <a:gd name="connsiteX131-3557" fmla="*/ 1463818 w 1743218"/>
              <a:gd name="connsiteY131-3558" fmla="*/ 457200 h 730250"/>
              <a:gd name="connsiteX132-3559" fmla="*/ 1460643 w 1743218"/>
              <a:gd name="connsiteY132-3560" fmla="*/ 444500 h 730250"/>
              <a:gd name="connsiteX133-3561" fmla="*/ 1435243 w 1743218"/>
              <a:gd name="connsiteY133-3562" fmla="*/ 422275 h 730250"/>
              <a:gd name="connsiteX134-3563" fmla="*/ 1425718 w 1743218"/>
              <a:gd name="connsiteY134-3564" fmla="*/ 415925 h 730250"/>
              <a:gd name="connsiteX135-3565" fmla="*/ 1339993 w 1743218"/>
              <a:gd name="connsiteY135-3566" fmla="*/ 409575 h 730250"/>
              <a:gd name="connsiteX136-3567" fmla="*/ 1324118 w 1743218"/>
              <a:gd name="connsiteY136-3568" fmla="*/ 396875 h 730250"/>
              <a:gd name="connsiteX137-3569" fmla="*/ 1314593 w 1743218"/>
              <a:gd name="connsiteY137-3570" fmla="*/ 393700 h 730250"/>
              <a:gd name="connsiteX138-3571" fmla="*/ 1292368 w 1743218"/>
              <a:gd name="connsiteY138-3572" fmla="*/ 387350 h 730250"/>
              <a:gd name="connsiteX139-3573" fmla="*/ 1193943 w 1743218"/>
              <a:gd name="connsiteY139-3574" fmla="*/ 390525 h 730250"/>
              <a:gd name="connsiteX140-3575" fmla="*/ 1165368 w 1743218"/>
              <a:gd name="connsiteY140-3576" fmla="*/ 428625 h 730250"/>
              <a:gd name="connsiteX141-3577" fmla="*/ 1162193 w 1743218"/>
              <a:gd name="connsiteY141-3578" fmla="*/ 438150 h 730250"/>
              <a:gd name="connsiteX142-3579" fmla="*/ 1136793 w 1743218"/>
              <a:gd name="connsiteY142-3580" fmla="*/ 415925 h 730250"/>
              <a:gd name="connsiteX143-3581" fmla="*/ 1111393 w 1743218"/>
              <a:gd name="connsiteY143-3582" fmla="*/ 441325 h 730250"/>
              <a:gd name="connsiteX144-3583" fmla="*/ 1101868 w 1743218"/>
              <a:gd name="connsiteY144-3584" fmla="*/ 434975 h 730250"/>
              <a:gd name="connsiteX145-3585" fmla="*/ 1095518 w 1743218"/>
              <a:gd name="connsiteY145-3586" fmla="*/ 425450 h 730250"/>
              <a:gd name="connsiteX146-3587" fmla="*/ 1092343 w 1743218"/>
              <a:gd name="connsiteY146-3588" fmla="*/ 415925 h 730250"/>
              <a:gd name="connsiteX147-3589" fmla="*/ 1082818 w 1743218"/>
              <a:gd name="connsiteY147-3590" fmla="*/ 409575 h 730250"/>
              <a:gd name="connsiteX148-3591" fmla="*/ 1070118 w 1743218"/>
              <a:gd name="connsiteY148-3592" fmla="*/ 390525 h 730250"/>
              <a:gd name="connsiteX149-3593" fmla="*/ 1057418 w 1743218"/>
              <a:gd name="connsiteY149-3594" fmla="*/ 368300 h 730250"/>
              <a:gd name="connsiteX150-3595" fmla="*/ 1038368 w 1743218"/>
              <a:gd name="connsiteY150-3596" fmla="*/ 352425 h 730250"/>
              <a:gd name="connsiteX151-3597" fmla="*/ 1032018 w 1743218"/>
              <a:gd name="connsiteY151-3598" fmla="*/ 333375 h 730250"/>
              <a:gd name="connsiteX152-3599" fmla="*/ 1035193 w 1743218"/>
              <a:gd name="connsiteY152-3600" fmla="*/ 314325 h 730250"/>
              <a:gd name="connsiteX153-3601" fmla="*/ 993918 w 1743218"/>
              <a:gd name="connsiteY153-3602" fmla="*/ 320675 h 730250"/>
              <a:gd name="connsiteX154-3603" fmla="*/ 984393 w 1743218"/>
              <a:gd name="connsiteY154-3604" fmla="*/ 314325 h 730250"/>
              <a:gd name="connsiteX155-3605" fmla="*/ 984418 w 1743218"/>
              <a:gd name="connsiteY155-3606" fmla="*/ 295744 h 730250"/>
              <a:gd name="connsiteX156-3607" fmla="*/ 997105 w 1743218"/>
              <a:gd name="connsiteY156-3608" fmla="*/ 289113 h 730250"/>
              <a:gd name="connsiteX157-3609" fmla="*/ 949468 w 1743218"/>
              <a:gd name="connsiteY157-3610" fmla="*/ 298450 h 730250"/>
              <a:gd name="connsiteX158-3611" fmla="*/ 930418 w 1743218"/>
              <a:gd name="connsiteY158-3612" fmla="*/ 285750 h 730250"/>
              <a:gd name="connsiteX159-3613" fmla="*/ 914543 w 1743218"/>
              <a:gd name="connsiteY159-3614" fmla="*/ 301625 h 730250"/>
              <a:gd name="connsiteX160-3615" fmla="*/ 927243 w 1743218"/>
              <a:gd name="connsiteY160-3616" fmla="*/ 285750 h 730250"/>
              <a:gd name="connsiteX161-3617" fmla="*/ 892318 w 1743218"/>
              <a:gd name="connsiteY161-3618" fmla="*/ 276225 h 730250"/>
              <a:gd name="connsiteX162-3619" fmla="*/ 889143 w 1743218"/>
              <a:gd name="connsiteY162-3620" fmla="*/ 266700 h 730250"/>
              <a:gd name="connsiteX163-3621" fmla="*/ 873268 w 1743218"/>
              <a:gd name="connsiteY163-3622" fmla="*/ 247650 h 730250"/>
              <a:gd name="connsiteX164-3623" fmla="*/ 825643 w 1743218"/>
              <a:gd name="connsiteY164-3624" fmla="*/ 234950 h 730250"/>
              <a:gd name="connsiteX165-3625" fmla="*/ 797068 w 1743218"/>
              <a:gd name="connsiteY165-3626" fmla="*/ 222250 h 730250"/>
              <a:gd name="connsiteX166-3627" fmla="*/ 781193 w 1743218"/>
              <a:gd name="connsiteY166-3628" fmla="*/ 187325 h 730250"/>
              <a:gd name="connsiteX167-3629" fmla="*/ 774843 w 1743218"/>
              <a:gd name="connsiteY167-3630" fmla="*/ 177800 h 730250"/>
              <a:gd name="connsiteX168-3631" fmla="*/ 768493 w 1743218"/>
              <a:gd name="connsiteY168-3632" fmla="*/ 161925 h 730250"/>
              <a:gd name="connsiteX169-3633" fmla="*/ 752618 w 1743218"/>
              <a:gd name="connsiteY169-3634" fmla="*/ 136525 h 730250"/>
              <a:gd name="connsiteX170-3635" fmla="*/ 717693 w 1743218"/>
              <a:gd name="connsiteY170-3636" fmla="*/ 133350 h 730250"/>
              <a:gd name="connsiteX171-3637" fmla="*/ 644668 w 1743218"/>
              <a:gd name="connsiteY171-3638" fmla="*/ 111125 h 730250"/>
              <a:gd name="connsiteX172-3639" fmla="*/ 625618 w 1743218"/>
              <a:gd name="connsiteY172-3640" fmla="*/ 114300 h 730250"/>
              <a:gd name="connsiteX173-3641" fmla="*/ 606568 w 1743218"/>
              <a:gd name="connsiteY173-3642" fmla="*/ 107950 h 730250"/>
              <a:gd name="connsiteX174-3643" fmla="*/ 590693 w 1743218"/>
              <a:gd name="connsiteY174-3644" fmla="*/ 79375 h 730250"/>
              <a:gd name="connsiteX175-3645" fmla="*/ 577993 w 1743218"/>
              <a:gd name="connsiteY175-3646" fmla="*/ 53975 h 730250"/>
              <a:gd name="connsiteX176-3647" fmla="*/ 562118 w 1743218"/>
              <a:gd name="connsiteY176-3648" fmla="*/ 50800 h 730250"/>
              <a:gd name="connsiteX177-3649" fmla="*/ 543068 w 1743218"/>
              <a:gd name="connsiteY177-3650" fmla="*/ 44450 h 730250"/>
              <a:gd name="connsiteX178-3651" fmla="*/ 524018 w 1743218"/>
              <a:gd name="connsiteY178-3652" fmla="*/ 31750 h 730250"/>
              <a:gd name="connsiteX179-3653" fmla="*/ 520843 w 1743218"/>
              <a:gd name="connsiteY179-3654" fmla="*/ 22225 h 730250"/>
              <a:gd name="connsiteX180-3655" fmla="*/ 498618 w 1743218"/>
              <a:gd name="connsiteY180-3656" fmla="*/ 12700 h 730250"/>
              <a:gd name="connsiteX181-3657" fmla="*/ 489093 w 1743218"/>
              <a:gd name="connsiteY181-3658" fmla="*/ 9525 h 730250"/>
              <a:gd name="connsiteX182-3659" fmla="*/ 422418 w 1743218"/>
              <a:gd name="connsiteY182-3660" fmla="*/ 0 h 730250"/>
              <a:gd name="connsiteX0-3661" fmla="*/ 422418 w 1743218"/>
              <a:gd name="connsiteY0-3662" fmla="*/ 0 h 730250"/>
              <a:gd name="connsiteX1-3663" fmla="*/ 320818 w 1743218"/>
              <a:gd name="connsiteY1-3664" fmla="*/ 6350 h 730250"/>
              <a:gd name="connsiteX2-3665" fmla="*/ 292243 w 1743218"/>
              <a:gd name="connsiteY2-3666" fmla="*/ 15875 h 730250"/>
              <a:gd name="connsiteX3-3667" fmla="*/ 282718 w 1743218"/>
              <a:gd name="connsiteY3-3668" fmla="*/ 19050 h 730250"/>
              <a:gd name="connsiteX4-3669" fmla="*/ 273193 w 1743218"/>
              <a:gd name="connsiteY4-3670" fmla="*/ 25400 h 730250"/>
              <a:gd name="connsiteX5-3671" fmla="*/ 263668 w 1743218"/>
              <a:gd name="connsiteY5-3672" fmla="*/ 28575 h 730250"/>
              <a:gd name="connsiteX6-3673" fmla="*/ 244618 w 1743218"/>
              <a:gd name="connsiteY6-3674" fmla="*/ 41275 h 730250"/>
              <a:gd name="connsiteX7-3675" fmla="*/ 235093 w 1743218"/>
              <a:gd name="connsiteY7-3676" fmla="*/ 47625 h 730250"/>
              <a:gd name="connsiteX8-3677" fmla="*/ 225568 w 1743218"/>
              <a:gd name="connsiteY8-3678" fmla="*/ 50800 h 730250"/>
              <a:gd name="connsiteX9-3679" fmla="*/ 222393 w 1743218"/>
              <a:gd name="connsiteY9-3680" fmla="*/ 60325 h 730250"/>
              <a:gd name="connsiteX10-3681" fmla="*/ 174768 w 1743218"/>
              <a:gd name="connsiteY10-3682" fmla="*/ 69850 h 730250"/>
              <a:gd name="connsiteX11-3683" fmla="*/ 155718 w 1743218"/>
              <a:gd name="connsiteY11-3684" fmla="*/ 76200 h 730250"/>
              <a:gd name="connsiteX12-3685" fmla="*/ 127143 w 1743218"/>
              <a:gd name="connsiteY12-3686" fmla="*/ 88900 h 730250"/>
              <a:gd name="connsiteX13-3687" fmla="*/ 117618 w 1743218"/>
              <a:gd name="connsiteY13-3688" fmla="*/ 92075 h 730250"/>
              <a:gd name="connsiteX14-3689" fmla="*/ 108093 w 1743218"/>
              <a:gd name="connsiteY14-3690" fmla="*/ 95250 h 730250"/>
              <a:gd name="connsiteX15-3691" fmla="*/ 143 w 1743218"/>
              <a:gd name="connsiteY15-3692" fmla="*/ 98425 h 730250"/>
              <a:gd name="connsiteX16-3693" fmla="*/ 9668 w 1743218"/>
              <a:gd name="connsiteY16-3694" fmla="*/ 152400 h 730250"/>
              <a:gd name="connsiteX17-3695" fmla="*/ 19193 w 1743218"/>
              <a:gd name="connsiteY17-3696" fmla="*/ 158750 h 730250"/>
              <a:gd name="connsiteX18-3697" fmla="*/ 22368 w 1743218"/>
              <a:gd name="connsiteY18-3698" fmla="*/ 231775 h 730250"/>
              <a:gd name="connsiteX19-3699" fmla="*/ 28718 w 1743218"/>
              <a:gd name="connsiteY19-3700" fmla="*/ 250825 h 730250"/>
              <a:gd name="connsiteX20-3701" fmla="*/ 47768 w 1743218"/>
              <a:gd name="connsiteY20-3702" fmla="*/ 263525 h 730250"/>
              <a:gd name="connsiteX21-3703" fmla="*/ 57293 w 1743218"/>
              <a:gd name="connsiteY21-3704" fmla="*/ 269875 h 730250"/>
              <a:gd name="connsiteX22-3705" fmla="*/ 76343 w 1743218"/>
              <a:gd name="connsiteY22-3706" fmla="*/ 279400 h 730250"/>
              <a:gd name="connsiteX23-3707" fmla="*/ 82693 w 1743218"/>
              <a:gd name="connsiteY23-3708" fmla="*/ 288925 h 730250"/>
              <a:gd name="connsiteX24-3709" fmla="*/ 98568 w 1743218"/>
              <a:gd name="connsiteY24-3710" fmla="*/ 307975 h 730250"/>
              <a:gd name="connsiteX25-3711" fmla="*/ 114443 w 1743218"/>
              <a:gd name="connsiteY25-3712" fmla="*/ 333375 h 730250"/>
              <a:gd name="connsiteX26-3713" fmla="*/ 120793 w 1743218"/>
              <a:gd name="connsiteY26-3714" fmla="*/ 355600 h 730250"/>
              <a:gd name="connsiteX27-3715" fmla="*/ 127143 w 1743218"/>
              <a:gd name="connsiteY27-3716" fmla="*/ 365125 h 730250"/>
              <a:gd name="connsiteX28-3717" fmla="*/ 133493 w 1743218"/>
              <a:gd name="connsiteY28-3718" fmla="*/ 384175 h 730250"/>
              <a:gd name="connsiteX29-3719" fmla="*/ 143018 w 1743218"/>
              <a:gd name="connsiteY29-3720" fmla="*/ 387350 h 730250"/>
              <a:gd name="connsiteX30-3721" fmla="*/ 162068 w 1743218"/>
              <a:gd name="connsiteY30-3722" fmla="*/ 396875 h 730250"/>
              <a:gd name="connsiteX31-3723" fmla="*/ 196993 w 1743218"/>
              <a:gd name="connsiteY31-3724" fmla="*/ 400050 h 730250"/>
              <a:gd name="connsiteX32-3725" fmla="*/ 206518 w 1743218"/>
              <a:gd name="connsiteY32-3726" fmla="*/ 403225 h 730250"/>
              <a:gd name="connsiteX33-3727" fmla="*/ 212868 w 1743218"/>
              <a:gd name="connsiteY33-3728" fmla="*/ 438150 h 730250"/>
              <a:gd name="connsiteX34-3729" fmla="*/ 219218 w 1743218"/>
              <a:gd name="connsiteY34-3730" fmla="*/ 447675 h 730250"/>
              <a:gd name="connsiteX35-3731" fmla="*/ 231918 w 1743218"/>
              <a:gd name="connsiteY35-3732" fmla="*/ 450850 h 730250"/>
              <a:gd name="connsiteX36-3733" fmla="*/ 241443 w 1743218"/>
              <a:gd name="connsiteY36-3734" fmla="*/ 454025 h 730250"/>
              <a:gd name="connsiteX37-3735" fmla="*/ 260493 w 1743218"/>
              <a:gd name="connsiteY37-3736" fmla="*/ 457200 h 730250"/>
              <a:gd name="connsiteX38-3737" fmla="*/ 273193 w 1743218"/>
              <a:gd name="connsiteY38-3738" fmla="*/ 460375 h 730250"/>
              <a:gd name="connsiteX39-3739" fmla="*/ 276368 w 1743218"/>
              <a:gd name="connsiteY39-3740" fmla="*/ 479425 h 730250"/>
              <a:gd name="connsiteX40-3741" fmla="*/ 406543 w 1743218"/>
              <a:gd name="connsiteY40-3742" fmla="*/ 492125 h 730250"/>
              <a:gd name="connsiteX41-3743" fmla="*/ 416068 w 1743218"/>
              <a:gd name="connsiteY41-3744" fmla="*/ 495300 h 730250"/>
              <a:gd name="connsiteX42-3745" fmla="*/ 428768 w 1743218"/>
              <a:gd name="connsiteY42-3746" fmla="*/ 482600 h 730250"/>
              <a:gd name="connsiteX43-3747" fmla="*/ 435118 w 1743218"/>
              <a:gd name="connsiteY43-3748" fmla="*/ 473075 h 730250"/>
              <a:gd name="connsiteX44-3749" fmla="*/ 438293 w 1743218"/>
              <a:gd name="connsiteY44-3750" fmla="*/ 450850 h 730250"/>
              <a:gd name="connsiteX45-3751" fmla="*/ 466868 w 1743218"/>
              <a:gd name="connsiteY45-3752" fmla="*/ 434975 h 730250"/>
              <a:gd name="connsiteX46-3753" fmla="*/ 501793 w 1743218"/>
              <a:gd name="connsiteY46-3754" fmla="*/ 438150 h 730250"/>
              <a:gd name="connsiteX47-3755" fmla="*/ 504968 w 1743218"/>
              <a:gd name="connsiteY47-3756" fmla="*/ 447675 h 730250"/>
              <a:gd name="connsiteX48-3757" fmla="*/ 536718 w 1743218"/>
              <a:gd name="connsiteY48-3758" fmla="*/ 479425 h 730250"/>
              <a:gd name="connsiteX49-3759" fmla="*/ 597043 w 1743218"/>
              <a:gd name="connsiteY49-3760" fmla="*/ 482600 h 730250"/>
              <a:gd name="connsiteX50-3761" fmla="*/ 619268 w 1743218"/>
              <a:gd name="connsiteY50-3762" fmla="*/ 498475 h 730250"/>
              <a:gd name="connsiteX51-3763" fmla="*/ 622443 w 1743218"/>
              <a:gd name="connsiteY51-3764" fmla="*/ 533400 h 730250"/>
              <a:gd name="connsiteX52-3765" fmla="*/ 631968 w 1743218"/>
              <a:gd name="connsiteY52-3766" fmla="*/ 552450 h 730250"/>
              <a:gd name="connsiteX53-3767" fmla="*/ 644668 w 1743218"/>
              <a:gd name="connsiteY53-3768" fmla="*/ 571500 h 730250"/>
              <a:gd name="connsiteX54-3769" fmla="*/ 647843 w 1743218"/>
              <a:gd name="connsiteY54-3770" fmla="*/ 581025 h 730250"/>
              <a:gd name="connsiteX55-3771" fmla="*/ 657368 w 1743218"/>
              <a:gd name="connsiteY55-3772" fmla="*/ 587375 h 730250"/>
              <a:gd name="connsiteX56-3773" fmla="*/ 670068 w 1743218"/>
              <a:gd name="connsiteY56-3774" fmla="*/ 609600 h 730250"/>
              <a:gd name="connsiteX57-3775" fmla="*/ 673243 w 1743218"/>
              <a:gd name="connsiteY57-3776" fmla="*/ 622300 h 730250"/>
              <a:gd name="connsiteX58-3777" fmla="*/ 724043 w 1743218"/>
              <a:gd name="connsiteY58-3778" fmla="*/ 635000 h 730250"/>
              <a:gd name="connsiteX59-3779" fmla="*/ 736743 w 1743218"/>
              <a:gd name="connsiteY59-3780" fmla="*/ 650875 h 730250"/>
              <a:gd name="connsiteX60-3781" fmla="*/ 746268 w 1743218"/>
              <a:gd name="connsiteY60-3782" fmla="*/ 654050 h 730250"/>
              <a:gd name="connsiteX61-3783" fmla="*/ 755793 w 1743218"/>
              <a:gd name="connsiteY61-3784" fmla="*/ 660400 h 730250"/>
              <a:gd name="connsiteX62-3785" fmla="*/ 762143 w 1743218"/>
              <a:gd name="connsiteY62-3786" fmla="*/ 669925 h 730250"/>
              <a:gd name="connsiteX63-3787" fmla="*/ 765318 w 1743218"/>
              <a:gd name="connsiteY63-3788" fmla="*/ 682625 h 730250"/>
              <a:gd name="connsiteX64-3789" fmla="*/ 781193 w 1743218"/>
              <a:gd name="connsiteY64-3790" fmla="*/ 698500 h 730250"/>
              <a:gd name="connsiteX65-3791" fmla="*/ 803418 w 1743218"/>
              <a:gd name="connsiteY65-3792" fmla="*/ 701675 h 730250"/>
              <a:gd name="connsiteX66-3793" fmla="*/ 860568 w 1743218"/>
              <a:gd name="connsiteY66-3794" fmla="*/ 698500 h 730250"/>
              <a:gd name="connsiteX67-3795" fmla="*/ 866918 w 1743218"/>
              <a:gd name="connsiteY67-3796" fmla="*/ 679450 h 730250"/>
              <a:gd name="connsiteX68-3797" fmla="*/ 876443 w 1743218"/>
              <a:gd name="connsiteY68-3798" fmla="*/ 660400 h 730250"/>
              <a:gd name="connsiteX69-3799" fmla="*/ 885968 w 1743218"/>
              <a:gd name="connsiteY69-3800" fmla="*/ 657225 h 730250"/>
              <a:gd name="connsiteX70-3801" fmla="*/ 993918 w 1743218"/>
              <a:gd name="connsiteY70-3802" fmla="*/ 657225 h 730250"/>
              <a:gd name="connsiteX71-3803" fmla="*/ 1022493 w 1743218"/>
              <a:gd name="connsiteY71-3804" fmla="*/ 650875 h 730250"/>
              <a:gd name="connsiteX72-3805" fmla="*/ 1044718 w 1743218"/>
              <a:gd name="connsiteY72-3806" fmla="*/ 647700 h 730250"/>
              <a:gd name="connsiteX73-3807" fmla="*/ 1127268 w 1743218"/>
              <a:gd name="connsiteY73-3808" fmla="*/ 644525 h 730250"/>
              <a:gd name="connsiteX74-3809" fmla="*/ 1146318 w 1743218"/>
              <a:gd name="connsiteY74-3810" fmla="*/ 635000 h 730250"/>
              <a:gd name="connsiteX75-3811" fmla="*/ 1155843 w 1743218"/>
              <a:gd name="connsiteY75-3812" fmla="*/ 631825 h 730250"/>
              <a:gd name="connsiteX76-3813" fmla="*/ 1174893 w 1743218"/>
              <a:gd name="connsiteY76-3814" fmla="*/ 619125 h 730250"/>
              <a:gd name="connsiteX77-3815" fmla="*/ 1178068 w 1743218"/>
              <a:gd name="connsiteY77-3816" fmla="*/ 609600 h 730250"/>
              <a:gd name="connsiteX78-3817" fmla="*/ 1206643 w 1743218"/>
              <a:gd name="connsiteY78-3818" fmla="*/ 593725 h 730250"/>
              <a:gd name="connsiteX79-3819" fmla="*/ 1238393 w 1743218"/>
              <a:gd name="connsiteY79-3820" fmla="*/ 590550 h 730250"/>
              <a:gd name="connsiteX80-3821" fmla="*/ 1251093 w 1743218"/>
              <a:gd name="connsiteY80-3822" fmla="*/ 587375 h 730250"/>
              <a:gd name="connsiteX81-3823" fmla="*/ 1286018 w 1743218"/>
              <a:gd name="connsiteY81-3824" fmla="*/ 584200 h 730250"/>
              <a:gd name="connsiteX82-3825" fmla="*/ 1305068 w 1743218"/>
              <a:gd name="connsiteY82-3826" fmla="*/ 577850 h 730250"/>
              <a:gd name="connsiteX83-3827" fmla="*/ 1314593 w 1743218"/>
              <a:gd name="connsiteY83-3828" fmla="*/ 574675 h 730250"/>
              <a:gd name="connsiteX84-3829" fmla="*/ 1346343 w 1743218"/>
              <a:gd name="connsiteY84-3830" fmla="*/ 581025 h 730250"/>
              <a:gd name="connsiteX85-3831" fmla="*/ 1355868 w 1743218"/>
              <a:gd name="connsiteY85-3832" fmla="*/ 584200 h 730250"/>
              <a:gd name="connsiteX86-3833" fmla="*/ 1365393 w 1743218"/>
              <a:gd name="connsiteY86-3834" fmla="*/ 590550 h 730250"/>
              <a:gd name="connsiteX87-3835" fmla="*/ 1384443 w 1743218"/>
              <a:gd name="connsiteY87-3836" fmla="*/ 593725 h 730250"/>
              <a:gd name="connsiteX88-3837" fmla="*/ 1393968 w 1743218"/>
              <a:gd name="connsiteY88-3838" fmla="*/ 600075 h 730250"/>
              <a:gd name="connsiteX89-3839" fmla="*/ 1409843 w 1743218"/>
              <a:gd name="connsiteY89-3840" fmla="*/ 615950 h 730250"/>
              <a:gd name="connsiteX90-3841" fmla="*/ 1413018 w 1743218"/>
              <a:gd name="connsiteY90-3842" fmla="*/ 625475 h 730250"/>
              <a:gd name="connsiteX91-3843" fmla="*/ 1444768 w 1743218"/>
              <a:gd name="connsiteY91-3844" fmla="*/ 625475 h 730250"/>
              <a:gd name="connsiteX92-3845" fmla="*/ 1511443 w 1743218"/>
              <a:gd name="connsiteY92-3846" fmla="*/ 622300 h 730250"/>
              <a:gd name="connsiteX93-3847" fmla="*/ 1527318 w 1743218"/>
              <a:gd name="connsiteY93-3848" fmla="*/ 638175 h 730250"/>
              <a:gd name="connsiteX94-3849" fmla="*/ 1530493 w 1743218"/>
              <a:gd name="connsiteY94-3850" fmla="*/ 647700 h 730250"/>
              <a:gd name="connsiteX95-3851" fmla="*/ 1533668 w 1743218"/>
              <a:gd name="connsiteY95-3852" fmla="*/ 660400 h 730250"/>
              <a:gd name="connsiteX96-3853" fmla="*/ 1587643 w 1743218"/>
              <a:gd name="connsiteY96-3854" fmla="*/ 663575 h 730250"/>
              <a:gd name="connsiteX97-3855" fmla="*/ 1597168 w 1743218"/>
              <a:gd name="connsiteY97-3856" fmla="*/ 666750 h 730250"/>
              <a:gd name="connsiteX98-3857" fmla="*/ 1613043 w 1743218"/>
              <a:gd name="connsiteY98-3858" fmla="*/ 682625 h 730250"/>
              <a:gd name="connsiteX99-3859" fmla="*/ 1644793 w 1743218"/>
              <a:gd name="connsiteY99-3860" fmla="*/ 688975 h 730250"/>
              <a:gd name="connsiteX100-3861" fmla="*/ 1654318 w 1743218"/>
              <a:gd name="connsiteY100-3862" fmla="*/ 692150 h 730250"/>
              <a:gd name="connsiteX101-3863" fmla="*/ 1692418 w 1743218"/>
              <a:gd name="connsiteY101-3864" fmla="*/ 701675 h 730250"/>
              <a:gd name="connsiteX102-3865" fmla="*/ 1701943 w 1743218"/>
              <a:gd name="connsiteY102-3866" fmla="*/ 708025 h 730250"/>
              <a:gd name="connsiteX103-3867" fmla="*/ 1711468 w 1743218"/>
              <a:gd name="connsiteY103-3868" fmla="*/ 711200 h 730250"/>
              <a:gd name="connsiteX104-3869" fmla="*/ 1730518 w 1743218"/>
              <a:gd name="connsiteY104-3870" fmla="*/ 723900 h 730250"/>
              <a:gd name="connsiteX105-3871" fmla="*/ 1743218 w 1743218"/>
              <a:gd name="connsiteY105-3872" fmla="*/ 730250 h 730250"/>
              <a:gd name="connsiteX106-3873" fmla="*/ 1740043 w 1743218"/>
              <a:gd name="connsiteY106-3874" fmla="*/ 720725 h 730250"/>
              <a:gd name="connsiteX107-3875" fmla="*/ 1736868 w 1743218"/>
              <a:gd name="connsiteY107-3876" fmla="*/ 708025 h 730250"/>
              <a:gd name="connsiteX108-3877" fmla="*/ 1724168 w 1743218"/>
              <a:gd name="connsiteY108-3878" fmla="*/ 688975 h 730250"/>
              <a:gd name="connsiteX109-3879" fmla="*/ 1720993 w 1743218"/>
              <a:gd name="connsiteY109-3880" fmla="*/ 679450 h 730250"/>
              <a:gd name="connsiteX110-3881" fmla="*/ 1708293 w 1743218"/>
              <a:gd name="connsiteY110-3882" fmla="*/ 660400 h 730250"/>
              <a:gd name="connsiteX111-3883" fmla="*/ 1701943 w 1743218"/>
              <a:gd name="connsiteY111-3884" fmla="*/ 631825 h 730250"/>
              <a:gd name="connsiteX112-3885" fmla="*/ 1695593 w 1743218"/>
              <a:gd name="connsiteY112-3886" fmla="*/ 622300 h 730250"/>
              <a:gd name="connsiteX113-3887" fmla="*/ 1692418 w 1743218"/>
              <a:gd name="connsiteY113-3888" fmla="*/ 612775 h 730250"/>
              <a:gd name="connsiteX114-3889" fmla="*/ 1682893 w 1743218"/>
              <a:gd name="connsiteY114-3890" fmla="*/ 609600 h 730250"/>
              <a:gd name="connsiteX115-3891" fmla="*/ 1663843 w 1743218"/>
              <a:gd name="connsiteY115-3892" fmla="*/ 596900 h 730250"/>
              <a:gd name="connsiteX116-3893" fmla="*/ 1644793 w 1743218"/>
              <a:gd name="connsiteY116-3894" fmla="*/ 590550 h 730250"/>
              <a:gd name="connsiteX117-3895" fmla="*/ 1632093 w 1743218"/>
              <a:gd name="connsiteY117-3896" fmla="*/ 581025 h 730250"/>
              <a:gd name="connsiteX118-3897" fmla="*/ 1628918 w 1743218"/>
              <a:gd name="connsiteY118-3898" fmla="*/ 571500 h 730250"/>
              <a:gd name="connsiteX119-3899" fmla="*/ 1625743 w 1743218"/>
              <a:gd name="connsiteY119-3900" fmla="*/ 546100 h 730250"/>
              <a:gd name="connsiteX120-3901" fmla="*/ 1622568 w 1743218"/>
              <a:gd name="connsiteY120-3902" fmla="*/ 536575 h 730250"/>
              <a:gd name="connsiteX121-3903" fmla="*/ 1609868 w 1743218"/>
              <a:gd name="connsiteY121-3904" fmla="*/ 533400 h 730250"/>
              <a:gd name="connsiteX122-3905" fmla="*/ 1600343 w 1743218"/>
              <a:gd name="connsiteY122-3906" fmla="*/ 539750 h 730250"/>
              <a:gd name="connsiteX123-3907" fmla="*/ 1568593 w 1743218"/>
              <a:gd name="connsiteY123-3908" fmla="*/ 527050 h 730250"/>
              <a:gd name="connsiteX124-3909" fmla="*/ 1555893 w 1743218"/>
              <a:gd name="connsiteY124-3910" fmla="*/ 523875 h 730250"/>
              <a:gd name="connsiteX125-3911" fmla="*/ 1552718 w 1743218"/>
              <a:gd name="connsiteY125-3912" fmla="*/ 504825 h 730250"/>
              <a:gd name="connsiteX126-3913" fmla="*/ 1543193 w 1743218"/>
              <a:gd name="connsiteY126-3914" fmla="*/ 501650 h 730250"/>
              <a:gd name="connsiteX127-3915" fmla="*/ 1524143 w 1743218"/>
              <a:gd name="connsiteY127-3916" fmla="*/ 488950 h 730250"/>
              <a:gd name="connsiteX128-3917" fmla="*/ 1514618 w 1743218"/>
              <a:gd name="connsiteY128-3918" fmla="*/ 482600 h 730250"/>
              <a:gd name="connsiteX129-3919" fmla="*/ 1501918 w 1743218"/>
              <a:gd name="connsiteY129-3920" fmla="*/ 479425 h 730250"/>
              <a:gd name="connsiteX130-3921" fmla="*/ 1482868 w 1743218"/>
              <a:gd name="connsiteY130-3922" fmla="*/ 466725 h 730250"/>
              <a:gd name="connsiteX131-3923" fmla="*/ 1463818 w 1743218"/>
              <a:gd name="connsiteY131-3924" fmla="*/ 457200 h 730250"/>
              <a:gd name="connsiteX132-3925" fmla="*/ 1460643 w 1743218"/>
              <a:gd name="connsiteY132-3926" fmla="*/ 444500 h 730250"/>
              <a:gd name="connsiteX133-3927" fmla="*/ 1435243 w 1743218"/>
              <a:gd name="connsiteY133-3928" fmla="*/ 422275 h 730250"/>
              <a:gd name="connsiteX134-3929" fmla="*/ 1425718 w 1743218"/>
              <a:gd name="connsiteY134-3930" fmla="*/ 415925 h 730250"/>
              <a:gd name="connsiteX135-3931" fmla="*/ 1339993 w 1743218"/>
              <a:gd name="connsiteY135-3932" fmla="*/ 409575 h 730250"/>
              <a:gd name="connsiteX136-3933" fmla="*/ 1324118 w 1743218"/>
              <a:gd name="connsiteY136-3934" fmla="*/ 396875 h 730250"/>
              <a:gd name="connsiteX137-3935" fmla="*/ 1314593 w 1743218"/>
              <a:gd name="connsiteY137-3936" fmla="*/ 393700 h 730250"/>
              <a:gd name="connsiteX138-3937" fmla="*/ 1292368 w 1743218"/>
              <a:gd name="connsiteY138-3938" fmla="*/ 387350 h 730250"/>
              <a:gd name="connsiteX139-3939" fmla="*/ 1193943 w 1743218"/>
              <a:gd name="connsiteY139-3940" fmla="*/ 390525 h 730250"/>
              <a:gd name="connsiteX140-3941" fmla="*/ 1165368 w 1743218"/>
              <a:gd name="connsiteY140-3942" fmla="*/ 428625 h 730250"/>
              <a:gd name="connsiteX141-3943" fmla="*/ 1162193 w 1743218"/>
              <a:gd name="connsiteY141-3944" fmla="*/ 438150 h 730250"/>
              <a:gd name="connsiteX142-3945" fmla="*/ 1136793 w 1743218"/>
              <a:gd name="connsiteY142-3946" fmla="*/ 415925 h 730250"/>
              <a:gd name="connsiteX143-3947" fmla="*/ 1111393 w 1743218"/>
              <a:gd name="connsiteY143-3948" fmla="*/ 441325 h 730250"/>
              <a:gd name="connsiteX144-3949" fmla="*/ 1101868 w 1743218"/>
              <a:gd name="connsiteY144-3950" fmla="*/ 434975 h 730250"/>
              <a:gd name="connsiteX145-3951" fmla="*/ 1095518 w 1743218"/>
              <a:gd name="connsiteY145-3952" fmla="*/ 425450 h 730250"/>
              <a:gd name="connsiteX146-3953" fmla="*/ 1092343 w 1743218"/>
              <a:gd name="connsiteY146-3954" fmla="*/ 415925 h 730250"/>
              <a:gd name="connsiteX147-3955" fmla="*/ 1082818 w 1743218"/>
              <a:gd name="connsiteY147-3956" fmla="*/ 409575 h 730250"/>
              <a:gd name="connsiteX148-3957" fmla="*/ 1070118 w 1743218"/>
              <a:gd name="connsiteY148-3958" fmla="*/ 390525 h 730250"/>
              <a:gd name="connsiteX149-3959" fmla="*/ 1057418 w 1743218"/>
              <a:gd name="connsiteY149-3960" fmla="*/ 368300 h 730250"/>
              <a:gd name="connsiteX150-3961" fmla="*/ 1038368 w 1743218"/>
              <a:gd name="connsiteY150-3962" fmla="*/ 352425 h 730250"/>
              <a:gd name="connsiteX151-3963" fmla="*/ 1032018 w 1743218"/>
              <a:gd name="connsiteY151-3964" fmla="*/ 333375 h 730250"/>
              <a:gd name="connsiteX152-3965" fmla="*/ 1035193 w 1743218"/>
              <a:gd name="connsiteY152-3966" fmla="*/ 314325 h 730250"/>
              <a:gd name="connsiteX153-3967" fmla="*/ 993918 w 1743218"/>
              <a:gd name="connsiteY153-3968" fmla="*/ 320675 h 730250"/>
              <a:gd name="connsiteX154-3969" fmla="*/ 984393 w 1743218"/>
              <a:gd name="connsiteY154-3970" fmla="*/ 311243 h 730250"/>
              <a:gd name="connsiteX155-3971" fmla="*/ 984418 w 1743218"/>
              <a:gd name="connsiteY155-3972" fmla="*/ 295744 h 730250"/>
              <a:gd name="connsiteX156-3973" fmla="*/ 997105 w 1743218"/>
              <a:gd name="connsiteY156-3974" fmla="*/ 289113 h 730250"/>
              <a:gd name="connsiteX157-3975" fmla="*/ 949468 w 1743218"/>
              <a:gd name="connsiteY157-3976" fmla="*/ 298450 h 730250"/>
              <a:gd name="connsiteX158-3977" fmla="*/ 930418 w 1743218"/>
              <a:gd name="connsiteY158-3978" fmla="*/ 285750 h 730250"/>
              <a:gd name="connsiteX159-3979" fmla="*/ 914543 w 1743218"/>
              <a:gd name="connsiteY159-3980" fmla="*/ 301625 h 730250"/>
              <a:gd name="connsiteX160-3981" fmla="*/ 927243 w 1743218"/>
              <a:gd name="connsiteY160-3982" fmla="*/ 285750 h 730250"/>
              <a:gd name="connsiteX161-3983" fmla="*/ 892318 w 1743218"/>
              <a:gd name="connsiteY161-3984" fmla="*/ 276225 h 730250"/>
              <a:gd name="connsiteX162-3985" fmla="*/ 889143 w 1743218"/>
              <a:gd name="connsiteY162-3986" fmla="*/ 266700 h 730250"/>
              <a:gd name="connsiteX163-3987" fmla="*/ 873268 w 1743218"/>
              <a:gd name="connsiteY163-3988" fmla="*/ 247650 h 730250"/>
              <a:gd name="connsiteX164-3989" fmla="*/ 825643 w 1743218"/>
              <a:gd name="connsiteY164-3990" fmla="*/ 234950 h 730250"/>
              <a:gd name="connsiteX165-3991" fmla="*/ 797068 w 1743218"/>
              <a:gd name="connsiteY165-3992" fmla="*/ 222250 h 730250"/>
              <a:gd name="connsiteX166-3993" fmla="*/ 781193 w 1743218"/>
              <a:gd name="connsiteY166-3994" fmla="*/ 187325 h 730250"/>
              <a:gd name="connsiteX167-3995" fmla="*/ 774843 w 1743218"/>
              <a:gd name="connsiteY167-3996" fmla="*/ 177800 h 730250"/>
              <a:gd name="connsiteX168-3997" fmla="*/ 768493 w 1743218"/>
              <a:gd name="connsiteY168-3998" fmla="*/ 161925 h 730250"/>
              <a:gd name="connsiteX169-3999" fmla="*/ 752618 w 1743218"/>
              <a:gd name="connsiteY169-4000" fmla="*/ 136525 h 730250"/>
              <a:gd name="connsiteX170-4001" fmla="*/ 717693 w 1743218"/>
              <a:gd name="connsiteY170-4002" fmla="*/ 133350 h 730250"/>
              <a:gd name="connsiteX171-4003" fmla="*/ 644668 w 1743218"/>
              <a:gd name="connsiteY171-4004" fmla="*/ 111125 h 730250"/>
              <a:gd name="connsiteX172-4005" fmla="*/ 625618 w 1743218"/>
              <a:gd name="connsiteY172-4006" fmla="*/ 114300 h 730250"/>
              <a:gd name="connsiteX173-4007" fmla="*/ 606568 w 1743218"/>
              <a:gd name="connsiteY173-4008" fmla="*/ 107950 h 730250"/>
              <a:gd name="connsiteX174-4009" fmla="*/ 590693 w 1743218"/>
              <a:gd name="connsiteY174-4010" fmla="*/ 79375 h 730250"/>
              <a:gd name="connsiteX175-4011" fmla="*/ 577993 w 1743218"/>
              <a:gd name="connsiteY175-4012" fmla="*/ 53975 h 730250"/>
              <a:gd name="connsiteX176-4013" fmla="*/ 562118 w 1743218"/>
              <a:gd name="connsiteY176-4014" fmla="*/ 50800 h 730250"/>
              <a:gd name="connsiteX177-4015" fmla="*/ 543068 w 1743218"/>
              <a:gd name="connsiteY177-4016" fmla="*/ 44450 h 730250"/>
              <a:gd name="connsiteX178-4017" fmla="*/ 524018 w 1743218"/>
              <a:gd name="connsiteY178-4018" fmla="*/ 31750 h 730250"/>
              <a:gd name="connsiteX179-4019" fmla="*/ 520843 w 1743218"/>
              <a:gd name="connsiteY179-4020" fmla="*/ 22225 h 730250"/>
              <a:gd name="connsiteX180-4021" fmla="*/ 498618 w 1743218"/>
              <a:gd name="connsiteY180-4022" fmla="*/ 12700 h 730250"/>
              <a:gd name="connsiteX181-4023" fmla="*/ 489093 w 1743218"/>
              <a:gd name="connsiteY181-4024" fmla="*/ 9525 h 730250"/>
              <a:gd name="connsiteX182-4025" fmla="*/ 422418 w 1743218"/>
              <a:gd name="connsiteY182-4026" fmla="*/ 0 h 730250"/>
              <a:gd name="connsiteX0-4027" fmla="*/ 422418 w 1743218"/>
              <a:gd name="connsiteY0-4028" fmla="*/ 0 h 730250"/>
              <a:gd name="connsiteX1-4029" fmla="*/ 320818 w 1743218"/>
              <a:gd name="connsiteY1-4030" fmla="*/ 6350 h 730250"/>
              <a:gd name="connsiteX2-4031" fmla="*/ 292243 w 1743218"/>
              <a:gd name="connsiteY2-4032" fmla="*/ 15875 h 730250"/>
              <a:gd name="connsiteX3-4033" fmla="*/ 282718 w 1743218"/>
              <a:gd name="connsiteY3-4034" fmla="*/ 19050 h 730250"/>
              <a:gd name="connsiteX4-4035" fmla="*/ 273193 w 1743218"/>
              <a:gd name="connsiteY4-4036" fmla="*/ 25400 h 730250"/>
              <a:gd name="connsiteX5-4037" fmla="*/ 263668 w 1743218"/>
              <a:gd name="connsiteY5-4038" fmla="*/ 28575 h 730250"/>
              <a:gd name="connsiteX6-4039" fmla="*/ 244618 w 1743218"/>
              <a:gd name="connsiteY6-4040" fmla="*/ 41275 h 730250"/>
              <a:gd name="connsiteX7-4041" fmla="*/ 235093 w 1743218"/>
              <a:gd name="connsiteY7-4042" fmla="*/ 47625 h 730250"/>
              <a:gd name="connsiteX8-4043" fmla="*/ 225568 w 1743218"/>
              <a:gd name="connsiteY8-4044" fmla="*/ 50800 h 730250"/>
              <a:gd name="connsiteX9-4045" fmla="*/ 222393 w 1743218"/>
              <a:gd name="connsiteY9-4046" fmla="*/ 60325 h 730250"/>
              <a:gd name="connsiteX10-4047" fmla="*/ 174768 w 1743218"/>
              <a:gd name="connsiteY10-4048" fmla="*/ 69850 h 730250"/>
              <a:gd name="connsiteX11-4049" fmla="*/ 155718 w 1743218"/>
              <a:gd name="connsiteY11-4050" fmla="*/ 76200 h 730250"/>
              <a:gd name="connsiteX12-4051" fmla="*/ 127143 w 1743218"/>
              <a:gd name="connsiteY12-4052" fmla="*/ 88900 h 730250"/>
              <a:gd name="connsiteX13-4053" fmla="*/ 117618 w 1743218"/>
              <a:gd name="connsiteY13-4054" fmla="*/ 92075 h 730250"/>
              <a:gd name="connsiteX14-4055" fmla="*/ 108093 w 1743218"/>
              <a:gd name="connsiteY14-4056" fmla="*/ 95250 h 730250"/>
              <a:gd name="connsiteX15-4057" fmla="*/ 143 w 1743218"/>
              <a:gd name="connsiteY15-4058" fmla="*/ 98425 h 730250"/>
              <a:gd name="connsiteX16-4059" fmla="*/ 9668 w 1743218"/>
              <a:gd name="connsiteY16-4060" fmla="*/ 152400 h 730250"/>
              <a:gd name="connsiteX17-4061" fmla="*/ 19193 w 1743218"/>
              <a:gd name="connsiteY17-4062" fmla="*/ 158750 h 730250"/>
              <a:gd name="connsiteX18-4063" fmla="*/ 22368 w 1743218"/>
              <a:gd name="connsiteY18-4064" fmla="*/ 231775 h 730250"/>
              <a:gd name="connsiteX19-4065" fmla="*/ 28718 w 1743218"/>
              <a:gd name="connsiteY19-4066" fmla="*/ 250825 h 730250"/>
              <a:gd name="connsiteX20-4067" fmla="*/ 47768 w 1743218"/>
              <a:gd name="connsiteY20-4068" fmla="*/ 263525 h 730250"/>
              <a:gd name="connsiteX21-4069" fmla="*/ 57293 w 1743218"/>
              <a:gd name="connsiteY21-4070" fmla="*/ 269875 h 730250"/>
              <a:gd name="connsiteX22-4071" fmla="*/ 76343 w 1743218"/>
              <a:gd name="connsiteY22-4072" fmla="*/ 279400 h 730250"/>
              <a:gd name="connsiteX23-4073" fmla="*/ 82693 w 1743218"/>
              <a:gd name="connsiteY23-4074" fmla="*/ 288925 h 730250"/>
              <a:gd name="connsiteX24-4075" fmla="*/ 98568 w 1743218"/>
              <a:gd name="connsiteY24-4076" fmla="*/ 307975 h 730250"/>
              <a:gd name="connsiteX25-4077" fmla="*/ 114443 w 1743218"/>
              <a:gd name="connsiteY25-4078" fmla="*/ 333375 h 730250"/>
              <a:gd name="connsiteX26-4079" fmla="*/ 120793 w 1743218"/>
              <a:gd name="connsiteY26-4080" fmla="*/ 355600 h 730250"/>
              <a:gd name="connsiteX27-4081" fmla="*/ 127143 w 1743218"/>
              <a:gd name="connsiteY27-4082" fmla="*/ 365125 h 730250"/>
              <a:gd name="connsiteX28-4083" fmla="*/ 133493 w 1743218"/>
              <a:gd name="connsiteY28-4084" fmla="*/ 384175 h 730250"/>
              <a:gd name="connsiteX29-4085" fmla="*/ 143018 w 1743218"/>
              <a:gd name="connsiteY29-4086" fmla="*/ 387350 h 730250"/>
              <a:gd name="connsiteX30-4087" fmla="*/ 162068 w 1743218"/>
              <a:gd name="connsiteY30-4088" fmla="*/ 396875 h 730250"/>
              <a:gd name="connsiteX31-4089" fmla="*/ 196993 w 1743218"/>
              <a:gd name="connsiteY31-4090" fmla="*/ 400050 h 730250"/>
              <a:gd name="connsiteX32-4091" fmla="*/ 206518 w 1743218"/>
              <a:gd name="connsiteY32-4092" fmla="*/ 403225 h 730250"/>
              <a:gd name="connsiteX33-4093" fmla="*/ 212868 w 1743218"/>
              <a:gd name="connsiteY33-4094" fmla="*/ 438150 h 730250"/>
              <a:gd name="connsiteX34-4095" fmla="*/ 219218 w 1743218"/>
              <a:gd name="connsiteY34-4096" fmla="*/ 447675 h 730250"/>
              <a:gd name="connsiteX35-4097" fmla="*/ 231918 w 1743218"/>
              <a:gd name="connsiteY35-4098" fmla="*/ 450850 h 730250"/>
              <a:gd name="connsiteX36-4099" fmla="*/ 241443 w 1743218"/>
              <a:gd name="connsiteY36-4100" fmla="*/ 454025 h 730250"/>
              <a:gd name="connsiteX37-4101" fmla="*/ 260493 w 1743218"/>
              <a:gd name="connsiteY37-4102" fmla="*/ 457200 h 730250"/>
              <a:gd name="connsiteX38-4103" fmla="*/ 273193 w 1743218"/>
              <a:gd name="connsiteY38-4104" fmla="*/ 460375 h 730250"/>
              <a:gd name="connsiteX39-4105" fmla="*/ 276368 w 1743218"/>
              <a:gd name="connsiteY39-4106" fmla="*/ 479425 h 730250"/>
              <a:gd name="connsiteX40-4107" fmla="*/ 406543 w 1743218"/>
              <a:gd name="connsiteY40-4108" fmla="*/ 492125 h 730250"/>
              <a:gd name="connsiteX41-4109" fmla="*/ 416068 w 1743218"/>
              <a:gd name="connsiteY41-4110" fmla="*/ 495300 h 730250"/>
              <a:gd name="connsiteX42-4111" fmla="*/ 428768 w 1743218"/>
              <a:gd name="connsiteY42-4112" fmla="*/ 482600 h 730250"/>
              <a:gd name="connsiteX43-4113" fmla="*/ 435118 w 1743218"/>
              <a:gd name="connsiteY43-4114" fmla="*/ 473075 h 730250"/>
              <a:gd name="connsiteX44-4115" fmla="*/ 438293 w 1743218"/>
              <a:gd name="connsiteY44-4116" fmla="*/ 450850 h 730250"/>
              <a:gd name="connsiteX45-4117" fmla="*/ 466868 w 1743218"/>
              <a:gd name="connsiteY45-4118" fmla="*/ 434975 h 730250"/>
              <a:gd name="connsiteX46-4119" fmla="*/ 501793 w 1743218"/>
              <a:gd name="connsiteY46-4120" fmla="*/ 438150 h 730250"/>
              <a:gd name="connsiteX47-4121" fmla="*/ 504968 w 1743218"/>
              <a:gd name="connsiteY47-4122" fmla="*/ 447675 h 730250"/>
              <a:gd name="connsiteX48-4123" fmla="*/ 536718 w 1743218"/>
              <a:gd name="connsiteY48-4124" fmla="*/ 479425 h 730250"/>
              <a:gd name="connsiteX49-4125" fmla="*/ 597043 w 1743218"/>
              <a:gd name="connsiteY49-4126" fmla="*/ 482600 h 730250"/>
              <a:gd name="connsiteX50-4127" fmla="*/ 619268 w 1743218"/>
              <a:gd name="connsiteY50-4128" fmla="*/ 498475 h 730250"/>
              <a:gd name="connsiteX51-4129" fmla="*/ 622443 w 1743218"/>
              <a:gd name="connsiteY51-4130" fmla="*/ 533400 h 730250"/>
              <a:gd name="connsiteX52-4131" fmla="*/ 631968 w 1743218"/>
              <a:gd name="connsiteY52-4132" fmla="*/ 552450 h 730250"/>
              <a:gd name="connsiteX53-4133" fmla="*/ 644668 w 1743218"/>
              <a:gd name="connsiteY53-4134" fmla="*/ 571500 h 730250"/>
              <a:gd name="connsiteX54-4135" fmla="*/ 647843 w 1743218"/>
              <a:gd name="connsiteY54-4136" fmla="*/ 581025 h 730250"/>
              <a:gd name="connsiteX55-4137" fmla="*/ 657368 w 1743218"/>
              <a:gd name="connsiteY55-4138" fmla="*/ 587375 h 730250"/>
              <a:gd name="connsiteX56-4139" fmla="*/ 670068 w 1743218"/>
              <a:gd name="connsiteY56-4140" fmla="*/ 609600 h 730250"/>
              <a:gd name="connsiteX57-4141" fmla="*/ 673243 w 1743218"/>
              <a:gd name="connsiteY57-4142" fmla="*/ 622300 h 730250"/>
              <a:gd name="connsiteX58-4143" fmla="*/ 724043 w 1743218"/>
              <a:gd name="connsiteY58-4144" fmla="*/ 635000 h 730250"/>
              <a:gd name="connsiteX59-4145" fmla="*/ 736743 w 1743218"/>
              <a:gd name="connsiteY59-4146" fmla="*/ 650875 h 730250"/>
              <a:gd name="connsiteX60-4147" fmla="*/ 746268 w 1743218"/>
              <a:gd name="connsiteY60-4148" fmla="*/ 654050 h 730250"/>
              <a:gd name="connsiteX61-4149" fmla="*/ 755793 w 1743218"/>
              <a:gd name="connsiteY61-4150" fmla="*/ 660400 h 730250"/>
              <a:gd name="connsiteX62-4151" fmla="*/ 762143 w 1743218"/>
              <a:gd name="connsiteY62-4152" fmla="*/ 669925 h 730250"/>
              <a:gd name="connsiteX63-4153" fmla="*/ 765318 w 1743218"/>
              <a:gd name="connsiteY63-4154" fmla="*/ 682625 h 730250"/>
              <a:gd name="connsiteX64-4155" fmla="*/ 781193 w 1743218"/>
              <a:gd name="connsiteY64-4156" fmla="*/ 698500 h 730250"/>
              <a:gd name="connsiteX65-4157" fmla="*/ 803418 w 1743218"/>
              <a:gd name="connsiteY65-4158" fmla="*/ 701675 h 730250"/>
              <a:gd name="connsiteX66-4159" fmla="*/ 860568 w 1743218"/>
              <a:gd name="connsiteY66-4160" fmla="*/ 698500 h 730250"/>
              <a:gd name="connsiteX67-4161" fmla="*/ 866918 w 1743218"/>
              <a:gd name="connsiteY67-4162" fmla="*/ 679450 h 730250"/>
              <a:gd name="connsiteX68-4163" fmla="*/ 876443 w 1743218"/>
              <a:gd name="connsiteY68-4164" fmla="*/ 660400 h 730250"/>
              <a:gd name="connsiteX69-4165" fmla="*/ 885968 w 1743218"/>
              <a:gd name="connsiteY69-4166" fmla="*/ 657225 h 730250"/>
              <a:gd name="connsiteX70-4167" fmla="*/ 993918 w 1743218"/>
              <a:gd name="connsiteY70-4168" fmla="*/ 657225 h 730250"/>
              <a:gd name="connsiteX71-4169" fmla="*/ 1022493 w 1743218"/>
              <a:gd name="connsiteY71-4170" fmla="*/ 650875 h 730250"/>
              <a:gd name="connsiteX72-4171" fmla="*/ 1044718 w 1743218"/>
              <a:gd name="connsiteY72-4172" fmla="*/ 647700 h 730250"/>
              <a:gd name="connsiteX73-4173" fmla="*/ 1127268 w 1743218"/>
              <a:gd name="connsiteY73-4174" fmla="*/ 644525 h 730250"/>
              <a:gd name="connsiteX74-4175" fmla="*/ 1146318 w 1743218"/>
              <a:gd name="connsiteY74-4176" fmla="*/ 635000 h 730250"/>
              <a:gd name="connsiteX75-4177" fmla="*/ 1155843 w 1743218"/>
              <a:gd name="connsiteY75-4178" fmla="*/ 631825 h 730250"/>
              <a:gd name="connsiteX76-4179" fmla="*/ 1174893 w 1743218"/>
              <a:gd name="connsiteY76-4180" fmla="*/ 619125 h 730250"/>
              <a:gd name="connsiteX77-4181" fmla="*/ 1178068 w 1743218"/>
              <a:gd name="connsiteY77-4182" fmla="*/ 609600 h 730250"/>
              <a:gd name="connsiteX78-4183" fmla="*/ 1206643 w 1743218"/>
              <a:gd name="connsiteY78-4184" fmla="*/ 593725 h 730250"/>
              <a:gd name="connsiteX79-4185" fmla="*/ 1238393 w 1743218"/>
              <a:gd name="connsiteY79-4186" fmla="*/ 590550 h 730250"/>
              <a:gd name="connsiteX80-4187" fmla="*/ 1251093 w 1743218"/>
              <a:gd name="connsiteY80-4188" fmla="*/ 587375 h 730250"/>
              <a:gd name="connsiteX81-4189" fmla="*/ 1286018 w 1743218"/>
              <a:gd name="connsiteY81-4190" fmla="*/ 584200 h 730250"/>
              <a:gd name="connsiteX82-4191" fmla="*/ 1305068 w 1743218"/>
              <a:gd name="connsiteY82-4192" fmla="*/ 577850 h 730250"/>
              <a:gd name="connsiteX83-4193" fmla="*/ 1314593 w 1743218"/>
              <a:gd name="connsiteY83-4194" fmla="*/ 574675 h 730250"/>
              <a:gd name="connsiteX84-4195" fmla="*/ 1346343 w 1743218"/>
              <a:gd name="connsiteY84-4196" fmla="*/ 581025 h 730250"/>
              <a:gd name="connsiteX85-4197" fmla="*/ 1355868 w 1743218"/>
              <a:gd name="connsiteY85-4198" fmla="*/ 584200 h 730250"/>
              <a:gd name="connsiteX86-4199" fmla="*/ 1365393 w 1743218"/>
              <a:gd name="connsiteY86-4200" fmla="*/ 590550 h 730250"/>
              <a:gd name="connsiteX87-4201" fmla="*/ 1384443 w 1743218"/>
              <a:gd name="connsiteY87-4202" fmla="*/ 593725 h 730250"/>
              <a:gd name="connsiteX88-4203" fmla="*/ 1393968 w 1743218"/>
              <a:gd name="connsiteY88-4204" fmla="*/ 600075 h 730250"/>
              <a:gd name="connsiteX89-4205" fmla="*/ 1409843 w 1743218"/>
              <a:gd name="connsiteY89-4206" fmla="*/ 615950 h 730250"/>
              <a:gd name="connsiteX90-4207" fmla="*/ 1413018 w 1743218"/>
              <a:gd name="connsiteY90-4208" fmla="*/ 625475 h 730250"/>
              <a:gd name="connsiteX91-4209" fmla="*/ 1444768 w 1743218"/>
              <a:gd name="connsiteY91-4210" fmla="*/ 625475 h 730250"/>
              <a:gd name="connsiteX92-4211" fmla="*/ 1511443 w 1743218"/>
              <a:gd name="connsiteY92-4212" fmla="*/ 622300 h 730250"/>
              <a:gd name="connsiteX93-4213" fmla="*/ 1527318 w 1743218"/>
              <a:gd name="connsiteY93-4214" fmla="*/ 638175 h 730250"/>
              <a:gd name="connsiteX94-4215" fmla="*/ 1530493 w 1743218"/>
              <a:gd name="connsiteY94-4216" fmla="*/ 647700 h 730250"/>
              <a:gd name="connsiteX95-4217" fmla="*/ 1533668 w 1743218"/>
              <a:gd name="connsiteY95-4218" fmla="*/ 660400 h 730250"/>
              <a:gd name="connsiteX96-4219" fmla="*/ 1587643 w 1743218"/>
              <a:gd name="connsiteY96-4220" fmla="*/ 663575 h 730250"/>
              <a:gd name="connsiteX97-4221" fmla="*/ 1597168 w 1743218"/>
              <a:gd name="connsiteY97-4222" fmla="*/ 666750 h 730250"/>
              <a:gd name="connsiteX98-4223" fmla="*/ 1613043 w 1743218"/>
              <a:gd name="connsiteY98-4224" fmla="*/ 682625 h 730250"/>
              <a:gd name="connsiteX99-4225" fmla="*/ 1644793 w 1743218"/>
              <a:gd name="connsiteY99-4226" fmla="*/ 688975 h 730250"/>
              <a:gd name="connsiteX100-4227" fmla="*/ 1654318 w 1743218"/>
              <a:gd name="connsiteY100-4228" fmla="*/ 692150 h 730250"/>
              <a:gd name="connsiteX101-4229" fmla="*/ 1692418 w 1743218"/>
              <a:gd name="connsiteY101-4230" fmla="*/ 701675 h 730250"/>
              <a:gd name="connsiteX102-4231" fmla="*/ 1701943 w 1743218"/>
              <a:gd name="connsiteY102-4232" fmla="*/ 708025 h 730250"/>
              <a:gd name="connsiteX103-4233" fmla="*/ 1711468 w 1743218"/>
              <a:gd name="connsiteY103-4234" fmla="*/ 711200 h 730250"/>
              <a:gd name="connsiteX104-4235" fmla="*/ 1730518 w 1743218"/>
              <a:gd name="connsiteY104-4236" fmla="*/ 723900 h 730250"/>
              <a:gd name="connsiteX105-4237" fmla="*/ 1743218 w 1743218"/>
              <a:gd name="connsiteY105-4238" fmla="*/ 730250 h 730250"/>
              <a:gd name="connsiteX106-4239" fmla="*/ 1740043 w 1743218"/>
              <a:gd name="connsiteY106-4240" fmla="*/ 720725 h 730250"/>
              <a:gd name="connsiteX107-4241" fmla="*/ 1736868 w 1743218"/>
              <a:gd name="connsiteY107-4242" fmla="*/ 708025 h 730250"/>
              <a:gd name="connsiteX108-4243" fmla="*/ 1724168 w 1743218"/>
              <a:gd name="connsiteY108-4244" fmla="*/ 688975 h 730250"/>
              <a:gd name="connsiteX109-4245" fmla="*/ 1720993 w 1743218"/>
              <a:gd name="connsiteY109-4246" fmla="*/ 679450 h 730250"/>
              <a:gd name="connsiteX110-4247" fmla="*/ 1708293 w 1743218"/>
              <a:gd name="connsiteY110-4248" fmla="*/ 660400 h 730250"/>
              <a:gd name="connsiteX111-4249" fmla="*/ 1701943 w 1743218"/>
              <a:gd name="connsiteY111-4250" fmla="*/ 631825 h 730250"/>
              <a:gd name="connsiteX112-4251" fmla="*/ 1695593 w 1743218"/>
              <a:gd name="connsiteY112-4252" fmla="*/ 622300 h 730250"/>
              <a:gd name="connsiteX113-4253" fmla="*/ 1692418 w 1743218"/>
              <a:gd name="connsiteY113-4254" fmla="*/ 612775 h 730250"/>
              <a:gd name="connsiteX114-4255" fmla="*/ 1682893 w 1743218"/>
              <a:gd name="connsiteY114-4256" fmla="*/ 609600 h 730250"/>
              <a:gd name="connsiteX115-4257" fmla="*/ 1663843 w 1743218"/>
              <a:gd name="connsiteY115-4258" fmla="*/ 596900 h 730250"/>
              <a:gd name="connsiteX116-4259" fmla="*/ 1644793 w 1743218"/>
              <a:gd name="connsiteY116-4260" fmla="*/ 590550 h 730250"/>
              <a:gd name="connsiteX117-4261" fmla="*/ 1632093 w 1743218"/>
              <a:gd name="connsiteY117-4262" fmla="*/ 581025 h 730250"/>
              <a:gd name="connsiteX118-4263" fmla="*/ 1628918 w 1743218"/>
              <a:gd name="connsiteY118-4264" fmla="*/ 571500 h 730250"/>
              <a:gd name="connsiteX119-4265" fmla="*/ 1625743 w 1743218"/>
              <a:gd name="connsiteY119-4266" fmla="*/ 546100 h 730250"/>
              <a:gd name="connsiteX120-4267" fmla="*/ 1622568 w 1743218"/>
              <a:gd name="connsiteY120-4268" fmla="*/ 536575 h 730250"/>
              <a:gd name="connsiteX121-4269" fmla="*/ 1609868 w 1743218"/>
              <a:gd name="connsiteY121-4270" fmla="*/ 533400 h 730250"/>
              <a:gd name="connsiteX122-4271" fmla="*/ 1600343 w 1743218"/>
              <a:gd name="connsiteY122-4272" fmla="*/ 539750 h 730250"/>
              <a:gd name="connsiteX123-4273" fmla="*/ 1568593 w 1743218"/>
              <a:gd name="connsiteY123-4274" fmla="*/ 527050 h 730250"/>
              <a:gd name="connsiteX124-4275" fmla="*/ 1555893 w 1743218"/>
              <a:gd name="connsiteY124-4276" fmla="*/ 523875 h 730250"/>
              <a:gd name="connsiteX125-4277" fmla="*/ 1552718 w 1743218"/>
              <a:gd name="connsiteY125-4278" fmla="*/ 504825 h 730250"/>
              <a:gd name="connsiteX126-4279" fmla="*/ 1543193 w 1743218"/>
              <a:gd name="connsiteY126-4280" fmla="*/ 501650 h 730250"/>
              <a:gd name="connsiteX127-4281" fmla="*/ 1524143 w 1743218"/>
              <a:gd name="connsiteY127-4282" fmla="*/ 488950 h 730250"/>
              <a:gd name="connsiteX128-4283" fmla="*/ 1514618 w 1743218"/>
              <a:gd name="connsiteY128-4284" fmla="*/ 482600 h 730250"/>
              <a:gd name="connsiteX129-4285" fmla="*/ 1501918 w 1743218"/>
              <a:gd name="connsiteY129-4286" fmla="*/ 479425 h 730250"/>
              <a:gd name="connsiteX130-4287" fmla="*/ 1482868 w 1743218"/>
              <a:gd name="connsiteY130-4288" fmla="*/ 466725 h 730250"/>
              <a:gd name="connsiteX131-4289" fmla="*/ 1463818 w 1743218"/>
              <a:gd name="connsiteY131-4290" fmla="*/ 457200 h 730250"/>
              <a:gd name="connsiteX132-4291" fmla="*/ 1460643 w 1743218"/>
              <a:gd name="connsiteY132-4292" fmla="*/ 444500 h 730250"/>
              <a:gd name="connsiteX133-4293" fmla="*/ 1435243 w 1743218"/>
              <a:gd name="connsiteY133-4294" fmla="*/ 422275 h 730250"/>
              <a:gd name="connsiteX134-4295" fmla="*/ 1425718 w 1743218"/>
              <a:gd name="connsiteY134-4296" fmla="*/ 415925 h 730250"/>
              <a:gd name="connsiteX135-4297" fmla="*/ 1339993 w 1743218"/>
              <a:gd name="connsiteY135-4298" fmla="*/ 409575 h 730250"/>
              <a:gd name="connsiteX136-4299" fmla="*/ 1324118 w 1743218"/>
              <a:gd name="connsiteY136-4300" fmla="*/ 396875 h 730250"/>
              <a:gd name="connsiteX137-4301" fmla="*/ 1314593 w 1743218"/>
              <a:gd name="connsiteY137-4302" fmla="*/ 393700 h 730250"/>
              <a:gd name="connsiteX138-4303" fmla="*/ 1292368 w 1743218"/>
              <a:gd name="connsiteY138-4304" fmla="*/ 387350 h 730250"/>
              <a:gd name="connsiteX139-4305" fmla="*/ 1193943 w 1743218"/>
              <a:gd name="connsiteY139-4306" fmla="*/ 390525 h 730250"/>
              <a:gd name="connsiteX140-4307" fmla="*/ 1165368 w 1743218"/>
              <a:gd name="connsiteY140-4308" fmla="*/ 428625 h 730250"/>
              <a:gd name="connsiteX141-4309" fmla="*/ 1162193 w 1743218"/>
              <a:gd name="connsiteY141-4310" fmla="*/ 438150 h 730250"/>
              <a:gd name="connsiteX142-4311" fmla="*/ 1136793 w 1743218"/>
              <a:gd name="connsiteY142-4312" fmla="*/ 415925 h 730250"/>
              <a:gd name="connsiteX143-4313" fmla="*/ 1111393 w 1743218"/>
              <a:gd name="connsiteY143-4314" fmla="*/ 441325 h 730250"/>
              <a:gd name="connsiteX144-4315" fmla="*/ 1101868 w 1743218"/>
              <a:gd name="connsiteY144-4316" fmla="*/ 434975 h 730250"/>
              <a:gd name="connsiteX145-4317" fmla="*/ 1095518 w 1743218"/>
              <a:gd name="connsiteY145-4318" fmla="*/ 425450 h 730250"/>
              <a:gd name="connsiteX146-4319" fmla="*/ 1092343 w 1743218"/>
              <a:gd name="connsiteY146-4320" fmla="*/ 415925 h 730250"/>
              <a:gd name="connsiteX147-4321" fmla="*/ 1082818 w 1743218"/>
              <a:gd name="connsiteY147-4322" fmla="*/ 409575 h 730250"/>
              <a:gd name="connsiteX148-4323" fmla="*/ 1070118 w 1743218"/>
              <a:gd name="connsiteY148-4324" fmla="*/ 390525 h 730250"/>
              <a:gd name="connsiteX149-4325" fmla="*/ 1057418 w 1743218"/>
              <a:gd name="connsiteY149-4326" fmla="*/ 368300 h 730250"/>
              <a:gd name="connsiteX150-4327" fmla="*/ 1038368 w 1743218"/>
              <a:gd name="connsiteY150-4328" fmla="*/ 352425 h 730250"/>
              <a:gd name="connsiteX151-4329" fmla="*/ 1032018 w 1743218"/>
              <a:gd name="connsiteY151-4330" fmla="*/ 333375 h 730250"/>
              <a:gd name="connsiteX152-4331" fmla="*/ 1035193 w 1743218"/>
              <a:gd name="connsiteY152-4332" fmla="*/ 314325 h 730250"/>
              <a:gd name="connsiteX153-4333" fmla="*/ 993918 w 1743218"/>
              <a:gd name="connsiteY153-4334" fmla="*/ 320675 h 730250"/>
              <a:gd name="connsiteX154-4335" fmla="*/ 1003479 w 1743218"/>
              <a:gd name="connsiteY154-4336" fmla="*/ 292756 h 730250"/>
              <a:gd name="connsiteX155-4337" fmla="*/ 984418 w 1743218"/>
              <a:gd name="connsiteY155-4338" fmla="*/ 295744 h 730250"/>
              <a:gd name="connsiteX156-4339" fmla="*/ 997105 w 1743218"/>
              <a:gd name="connsiteY156-4340" fmla="*/ 289113 h 730250"/>
              <a:gd name="connsiteX157-4341" fmla="*/ 949468 w 1743218"/>
              <a:gd name="connsiteY157-4342" fmla="*/ 298450 h 730250"/>
              <a:gd name="connsiteX158-4343" fmla="*/ 930418 w 1743218"/>
              <a:gd name="connsiteY158-4344" fmla="*/ 285750 h 730250"/>
              <a:gd name="connsiteX159-4345" fmla="*/ 914543 w 1743218"/>
              <a:gd name="connsiteY159-4346" fmla="*/ 301625 h 730250"/>
              <a:gd name="connsiteX160-4347" fmla="*/ 927243 w 1743218"/>
              <a:gd name="connsiteY160-4348" fmla="*/ 285750 h 730250"/>
              <a:gd name="connsiteX161-4349" fmla="*/ 892318 w 1743218"/>
              <a:gd name="connsiteY161-4350" fmla="*/ 276225 h 730250"/>
              <a:gd name="connsiteX162-4351" fmla="*/ 889143 w 1743218"/>
              <a:gd name="connsiteY162-4352" fmla="*/ 266700 h 730250"/>
              <a:gd name="connsiteX163-4353" fmla="*/ 873268 w 1743218"/>
              <a:gd name="connsiteY163-4354" fmla="*/ 247650 h 730250"/>
              <a:gd name="connsiteX164-4355" fmla="*/ 825643 w 1743218"/>
              <a:gd name="connsiteY164-4356" fmla="*/ 234950 h 730250"/>
              <a:gd name="connsiteX165-4357" fmla="*/ 797068 w 1743218"/>
              <a:gd name="connsiteY165-4358" fmla="*/ 222250 h 730250"/>
              <a:gd name="connsiteX166-4359" fmla="*/ 781193 w 1743218"/>
              <a:gd name="connsiteY166-4360" fmla="*/ 187325 h 730250"/>
              <a:gd name="connsiteX167-4361" fmla="*/ 774843 w 1743218"/>
              <a:gd name="connsiteY167-4362" fmla="*/ 177800 h 730250"/>
              <a:gd name="connsiteX168-4363" fmla="*/ 768493 w 1743218"/>
              <a:gd name="connsiteY168-4364" fmla="*/ 161925 h 730250"/>
              <a:gd name="connsiteX169-4365" fmla="*/ 752618 w 1743218"/>
              <a:gd name="connsiteY169-4366" fmla="*/ 136525 h 730250"/>
              <a:gd name="connsiteX170-4367" fmla="*/ 717693 w 1743218"/>
              <a:gd name="connsiteY170-4368" fmla="*/ 133350 h 730250"/>
              <a:gd name="connsiteX171-4369" fmla="*/ 644668 w 1743218"/>
              <a:gd name="connsiteY171-4370" fmla="*/ 111125 h 730250"/>
              <a:gd name="connsiteX172-4371" fmla="*/ 625618 w 1743218"/>
              <a:gd name="connsiteY172-4372" fmla="*/ 114300 h 730250"/>
              <a:gd name="connsiteX173-4373" fmla="*/ 606568 w 1743218"/>
              <a:gd name="connsiteY173-4374" fmla="*/ 107950 h 730250"/>
              <a:gd name="connsiteX174-4375" fmla="*/ 590693 w 1743218"/>
              <a:gd name="connsiteY174-4376" fmla="*/ 79375 h 730250"/>
              <a:gd name="connsiteX175-4377" fmla="*/ 577993 w 1743218"/>
              <a:gd name="connsiteY175-4378" fmla="*/ 53975 h 730250"/>
              <a:gd name="connsiteX176-4379" fmla="*/ 562118 w 1743218"/>
              <a:gd name="connsiteY176-4380" fmla="*/ 50800 h 730250"/>
              <a:gd name="connsiteX177-4381" fmla="*/ 543068 w 1743218"/>
              <a:gd name="connsiteY177-4382" fmla="*/ 44450 h 730250"/>
              <a:gd name="connsiteX178-4383" fmla="*/ 524018 w 1743218"/>
              <a:gd name="connsiteY178-4384" fmla="*/ 31750 h 730250"/>
              <a:gd name="connsiteX179-4385" fmla="*/ 520843 w 1743218"/>
              <a:gd name="connsiteY179-4386" fmla="*/ 22225 h 730250"/>
              <a:gd name="connsiteX180-4387" fmla="*/ 498618 w 1743218"/>
              <a:gd name="connsiteY180-4388" fmla="*/ 12700 h 730250"/>
              <a:gd name="connsiteX181-4389" fmla="*/ 489093 w 1743218"/>
              <a:gd name="connsiteY181-4390" fmla="*/ 9525 h 730250"/>
              <a:gd name="connsiteX182-4391" fmla="*/ 422418 w 1743218"/>
              <a:gd name="connsiteY182-4392" fmla="*/ 0 h 730250"/>
              <a:gd name="connsiteX0-4393" fmla="*/ 422418 w 1743218"/>
              <a:gd name="connsiteY0-4394" fmla="*/ 0 h 730250"/>
              <a:gd name="connsiteX1-4395" fmla="*/ 320818 w 1743218"/>
              <a:gd name="connsiteY1-4396" fmla="*/ 6350 h 730250"/>
              <a:gd name="connsiteX2-4397" fmla="*/ 292243 w 1743218"/>
              <a:gd name="connsiteY2-4398" fmla="*/ 15875 h 730250"/>
              <a:gd name="connsiteX3-4399" fmla="*/ 282718 w 1743218"/>
              <a:gd name="connsiteY3-4400" fmla="*/ 19050 h 730250"/>
              <a:gd name="connsiteX4-4401" fmla="*/ 273193 w 1743218"/>
              <a:gd name="connsiteY4-4402" fmla="*/ 25400 h 730250"/>
              <a:gd name="connsiteX5-4403" fmla="*/ 263668 w 1743218"/>
              <a:gd name="connsiteY5-4404" fmla="*/ 28575 h 730250"/>
              <a:gd name="connsiteX6-4405" fmla="*/ 244618 w 1743218"/>
              <a:gd name="connsiteY6-4406" fmla="*/ 41275 h 730250"/>
              <a:gd name="connsiteX7-4407" fmla="*/ 235093 w 1743218"/>
              <a:gd name="connsiteY7-4408" fmla="*/ 47625 h 730250"/>
              <a:gd name="connsiteX8-4409" fmla="*/ 225568 w 1743218"/>
              <a:gd name="connsiteY8-4410" fmla="*/ 50800 h 730250"/>
              <a:gd name="connsiteX9-4411" fmla="*/ 222393 w 1743218"/>
              <a:gd name="connsiteY9-4412" fmla="*/ 60325 h 730250"/>
              <a:gd name="connsiteX10-4413" fmla="*/ 174768 w 1743218"/>
              <a:gd name="connsiteY10-4414" fmla="*/ 69850 h 730250"/>
              <a:gd name="connsiteX11-4415" fmla="*/ 155718 w 1743218"/>
              <a:gd name="connsiteY11-4416" fmla="*/ 76200 h 730250"/>
              <a:gd name="connsiteX12-4417" fmla="*/ 127143 w 1743218"/>
              <a:gd name="connsiteY12-4418" fmla="*/ 88900 h 730250"/>
              <a:gd name="connsiteX13-4419" fmla="*/ 117618 w 1743218"/>
              <a:gd name="connsiteY13-4420" fmla="*/ 92075 h 730250"/>
              <a:gd name="connsiteX14-4421" fmla="*/ 108093 w 1743218"/>
              <a:gd name="connsiteY14-4422" fmla="*/ 95250 h 730250"/>
              <a:gd name="connsiteX15-4423" fmla="*/ 143 w 1743218"/>
              <a:gd name="connsiteY15-4424" fmla="*/ 98425 h 730250"/>
              <a:gd name="connsiteX16-4425" fmla="*/ 9668 w 1743218"/>
              <a:gd name="connsiteY16-4426" fmla="*/ 152400 h 730250"/>
              <a:gd name="connsiteX17-4427" fmla="*/ 19193 w 1743218"/>
              <a:gd name="connsiteY17-4428" fmla="*/ 158750 h 730250"/>
              <a:gd name="connsiteX18-4429" fmla="*/ 22368 w 1743218"/>
              <a:gd name="connsiteY18-4430" fmla="*/ 231775 h 730250"/>
              <a:gd name="connsiteX19-4431" fmla="*/ 28718 w 1743218"/>
              <a:gd name="connsiteY19-4432" fmla="*/ 250825 h 730250"/>
              <a:gd name="connsiteX20-4433" fmla="*/ 47768 w 1743218"/>
              <a:gd name="connsiteY20-4434" fmla="*/ 263525 h 730250"/>
              <a:gd name="connsiteX21-4435" fmla="*/ 57293 w 1743218"/>
              <a:gd name="connsiteY21-4436" fmla="*/ 269875 h 730250"/>
              <a:gd name="connsiteX22-4437" fmla="*/ 76343 w 1743218"/>
              <a:gd name="connsiteY22-4438" fmla="*/ 279400 h 730250"/>
              <a:gd name="connsiteX23-4439" fmla="*/ 82693 w 1743218"/>
              <a:gd name="connsiteY23-4440" fmla="*/ 288925 h 730250"/>
              <a:gd name="connsiteX24-4441" fmla="*/ 98568 w 1743218"/>
              <a:gd name="connsiteY24-4442" fmla="*/ 307975 h 730250"/>
              <a:gd name="connsiteX25-4443" fmla="*/ 114443 w 1743218"/>
              <a:gd name="connsiteY25-4444" fmla="*/ 333375 h 730250"/>
              <a:gd name="connsiteX26-4445" fmla="*/ 120793 w 1743218"/>
              <a:gd name="connsiteY26-4446" fmla="*/ 355600 h 730250"/>
              <a:gd name="connsiteX27-4447" fmla="*/ 127143 w 1743218"/>
              <a:gd name="connsiteY27-4448" fmla="*/ 365125 h 730250"/>
              <a:gd name="connsiteX28-4449" fmla="*/ 133493 w 1743218"/>
              <a:gd name="connsiteY28-4450" fmla="*/ 384175 h 730250"/>
              <a:gd name="connsiteX29-4451" fmla="*/ 143018 w 1743218"/>
              <a:gd name="connsiteY29-4452" fmla="*/ 387350 h 730250"/>
              <a:gd name="connsiteX30-4453" fmla="*/ 162068 w 1743218"/>
              <a:gd name="connsiteY30-4454" fmla="*/ 396875 h 730250"/>
              <a:gd name="connsiteX31-4455" fmla="*/ 196993 w 1743218"/>
              <a:gd name="connsiteY31-4456" fmla="*/ 400050 h 730250"/>
              <a:gd name="connsiteX32-4457" fmla="*/ 206518 w 1743218"/>
              <a:gd name="connsiteY32-4458" fmla="*/ 403225 h 730250"/>
              <a:gd name="connsiteX33-4459" fmla="*/ 212868 w 1743218"/>
              <a:gd name="connsiteY33-4460" fmla="*/ 438150 h 730250"/>
              <a:gd name="connsiteX34-4461" fmla="*/ 219218 w 1743218"/>
              <a:gd name="connsiteY34-4462" fmla="*/ 447675 h 730250"/>
              <a:gd name="connsiteX35-4463" fmla="*/ 231918 w 1743218"/>
              <a:gd name="connsiteY35-4464" fmla="*/ 450850 h 730250"/>
              <a:gd name="connsiteX36-4465" fmla="*/ 241443 w 1743218"/>
              <a:gd name="connsiteY36-4466" fmla="*/ 454025 h 730250"/>
              <a:gd name="connsiteX37-4467" fmla="*/ 260493 w 1743218"/>
              <a:gd name="connsiteY37-4468" fmla="*/ 457200 h 730250"/>
              <a:gd name="connsiteX38-4469" fmla="*/ 273193 w 1743218"/>
              <a:gd name="connsiteY38-4470" fmla="*/ 460375 h 730250"/>
              <a:gd name="connsiteX39-4471" fmla="*/ 276368 w 1743218"/>
              <a:gd name="connsiteY39-4472" fmla="*/ 479425 h 730250"/>
              <a:gd name="connsiteX40-4473" fmla="*/ 406543 w 1743218"/>
              <a:gd name="connsiteY40-4474" fmla="*/ 492125 h 730250"/>
              <a:gd name="connsiteX41-4475" fmla="*/ 416068 w 1743218"/>
              <a:gd name="connsiteY41-4476" fmla="*/ 495300 h 730250"/>
              <a:gd name="connsiteX42-4477" fmla="*/ 428768 w 1743218"/>
              <a:gd name="connsiteY42-4478" fmla="*/ 482600 h 730250"/>
              <a:gd name="connsiteX43-4479" fmla="*/ 435118 w 1743218"/>
              <a:gd name="connsiteY43-4480" fmla="*/ 473075 h 730250"/>
              <a:gd name="connsiteX44-4481" fmla="*/ 438293 w 1743218"/>
              <a:gd name="connsiteY44-4482" fmla="*/ 450850 h 730250"/>
              <a:gd name="connsiteX45-4483" fmla="*/ 466868 w 1743218"/>
              <a:gd name="connsiteY45-4484" fmla="*/ 434975 h 730250"/>
              <a:gd name="connsiteX46-4485" fmla="*/ 501793 w 1743218"/>
              <a:gd name="connsiteY46-4486" fmla="*/ 438150 h 730250"/>
              <a:gd name="connsiteX47-4487" fmla="*/ 504968 w 1743218"/>
              <a:gd name="connsiteY47-4488" fmla="*/ 447675 h 730250"/>
              <a:gd name="connsiteX48-4489" fmla="*/ 536718 w 1743218"/>
              <a:gd name="connsiteY48-4490" fmla="*/ 479425 h 730250"/>
              <a:gd name="connsiteX49-4491" fmla="*/ 597043 w 1743218"/>
              <a:gd name="connsiteY49-4492" fmla="*/ 482600 h 730250"/>
              <a:gd name="connsiteX50-4493" fmla="*/ 619268 w 1743218"/>
              <a:gd name="connsiteY50-4494" fmla="*/ 498475 h 730250"/>
              <a:gd name="connsiteX51-4495" fmla="*/ 622443 w 1743218"/>
              <a:gd name="connsiteY51-4496" fmla="*/ 533400 h 730250"/>
              <a:gd name="connsiteX52-4497" fmla="*/ 631968 w 1743218"/>
              <a:gd name="connsiteY52-4498" fmla="*/ 552450 h 730250"/>
              <a:gd name="connsiteX53-4499" fmla="*/ 644668 w 1743218"/>
              <a:gd name="connsiteY53-4500" fmla="*/ 571500 h 730250"/>
              <a:gd name="connsiteX54-4501" fmla="*/ 647843 w 1743218"/>
              <a:gd name="connsiteY54-4502" fmla="*/ 581025 h 730250"/>
              <a:gd name="connsiteX55-4503" fmla="*/ 657368 w 1743218"/>
              <a:gd name="connsiteY55-4504" fmla="*/ 587375 h 730250"/>
              <a:gd name="connsiteX56-4505" fmla="*/ 670068 w 1743218"/>
              <a:gd name="connsiteY56-4506" fmla="*/ 609600 h 730250"/>
              <a:gd name="connsiteX57-4507" fmla="*/ 673243 w 1743218"/>
              <a:gd name="connsiteY57-4508" fmla="*/ 622300 h 730250"/>
              <a:gd name="connsiteX58-4509" fmla="*/ 724043 w 1743218"/>
              <a:gd name="connsiteY58-4510" fmla="*/ 635000 h 730250"/>
              <a:gd name="connsiteX59-4511" fmla="*/ 736743 w 1743218"/>
              <a:gd name="connsiteY59-4512" fmla="*/ 650875 h 730250"/>
              <a:gd name="connsiteX60-4513" fmla="*/ 746268 w 1743218"/>
              <a:gd name="connsiteY60-4514" fmla="*/ 654050 h 730250"/>
              <a:gd name="connsiteX61-4515" fmla="*/ 755793 w 1743218"/>
              <a:gd name="connsiteY61-4516" fmla="*/ 660400 h 730250"/>
              <a:gd name="connsiteX62-4517" fmla="*/ 762143 w 1743218"/>
              <a:gd name="connsiteY62-4518" fmla="*/ 669925 h 730250"/>
              <a:gd name="connsiteX63-4519" fmla="*/ 765318 w 1743218"/>
              <a:gd name="connsiteY63-4520" fmla="*/ 682625 h 730250"/>
              <a:gd name="connsiteX64-4521" fmla="*/ 781193 w 1743218"/>
              <a:gd name="connsiteY64-4522" fmla="*/ 698500 h 730250"/>
              <a:gd name="connsiteX65-4523" fmla="*/ 803418 w 1743218"/>
              <a:gd name="connsiteY65-4524" fmla="*/ 701675 h 730250"/>
              <a:gd name="connsiteX66-4525" fmla="*/ 860568 w 1743218"/>
              <a:gd name="connsiteY66-4526" fmla="*/ 698500 h 730250"/>
              <a:gd name="connsiteX67-4527" fmla="*/ 866918 w 1743218"/>
              <a:gd name="connsiteY67-4528" fmla="*/ 679450 h 730250"/>
              <a:gd name="connsiteX68-4529" fmla="*/ 876443 w 1743218"/>
              <a:gd name="connsiteY68-4530" fmla="*/ 660400 h 730250"/>
              <a:gd name="connsiteX69-4531" fmla="*/ 885968 w 1743218"/>
              <a:gd name="connsiteY69-4532" fmla="*/ 657225 h 730250"/>
              <a:gd name="connsiteX70-4533" fmla="*/ 993918 w 1743218"/>
              <a:gd name="connsiteY70-4534" fmla="*/ 657225 h 730250"/>
              <a:gd name="connsiteX71-4535" fmla="*/ 1022493 w 1743218"/>
              <a:gd name="connsiteY71-4536" fmla="*/ 650875 h 730250"/>
              <a:gd name="connsiteX72-4537" fmla="*/ 1044718 w 1743218"/>
              <a:gd name="connsiteY72-4538" fmla="*/ 647700 h 730250"/>
              <a:gd name="connsiteX73-4539" fmla="*/ 1127268 w 1743218"/>
              <a:gd name="connsiteY73-4540" fmla="*/ 644525 h 730250"/>
              <a:gd name="connsiteX74-4541" fmla="*/ 1146318 w 1743218"/>
              <a:gd name="connsiteY74-4542" fmla="*/ 635000 h 730250"/>
              <a:gd name="connsiteX75-4543" fmla="*/ 1155843 w 1743218"/>
              <a:gd name="connsiteY75-4544" fmla="*/ 631825 h 730250"/>
              <a:gd name="connsiteX76-4545" fmla="*/ 1174893 w 1743218"/>
              <a:gd name="connsiteY76-4546" fmla="*/ 619125 h 730250"/>
              <a:gd name="connsiteX77-4547" fmla="*/ 1178068 w 1743218"/>
              <a:gd name="connsiteY77-4548" fmla="*/ 609600 h 730250"/>
              <a:gd name="connsiteX78-4549" fmla="*/ 1206643 w 1743218"/>
              <a:gd name="connsiteY78-4550" fmla="*/ 593725 h 730250"/>
              <a:gd name="connsiteX79-4551" fmla="*/ 1238393 w 1743218"/>
              <a:gd name="connsiteY79-4552" fmla="*/ 590550 h 730250"/>
              <a:gd name="connsiteX80-4553" fmla="*/ 1251093 w 1743218"/>
              <a:gd name="connsiteY80-4554" fmla="*/ 587375 h 730250"/>
              <a:gd name="connsiteX81-4555" fmla="*/ 1286018 w 1743218"/>
              <a:gd name="connsiteY81-4556" fmla="*/ 584200 h 730250"/>
              <a:gd name="connsiteX82-4557" fmla="*/ 1305068 w 1743218"/>
              <a:gd name="connsiteY82-4558" fmla="*/ 577850 h 730250"/>
              <a:gd name="connsiteX83-4559" fmla="*/ 1314593 w 1743218"/>
              <a:gd name="connsiteY83-4560" fmla="*/ 574675 h 730250"/>
              <a:gd name="connsiteX84-4561" fmla="*/ 1346343 w 1743218"/>
              <a:gd name="connsiteY84-4562" fmla="*/ 581025 h 730250"/>
              <a:gd name="connsiteX85-4563" fmla="*/ 1355868 w 1743218"/>
              <a:gd name="connsiteY85-4564" fmla="*/ 584200 h 730250"/>
              <a:gd name="connsiteX86-4565" fmla="*/ 1365393 w 1743218"/>
              <a:gd name="connsiteY86-4566" fmla="*/ 590550 h 730250"/>
              <a:gd name="connsiteX87-4567" fmla="*/ 1384443 w 1743218"/>
              <a:gd name="connsiteY87-4568" fmla="*/ 593725 h 730250"/>
              <a:gd name="connsiteX88-4569" fmla="*/ 1393968 w 1743218"/>
              <a:gd name="connsiteY88-4570" fmla="*/ 600075 h 730250"/>
              <a:gd name="connsiteX89-4571" fmla="*/ 1409843 w 1743218"/>
              <a:gd name="connsiteY89-4572" fmla="*/ 615950 h 730250"/>
              <a:gd name="connsiteX90-4573" fmla="*/ 1413018 w 1743218"/>
              <a:gd name="connsiteY90-4574" fmla="*/ 625475 h 730250"/>
              <a:gd name="connsiteX91-4575" fmla="*/ 1444768 w 1743218"/>
              <a:gd name="connsiteY91-4576" fmla="*/ 625475 h 730250"/>
              <a:gd name="connsiteX92-4577" fmla="*/ 1511443 w 1743218"/>
              <a:gd name="connsiteY92-4578" fmla="*/ 622300 h 730250"/>
              <a:gd name="connsiteX93-4579" fmla="*/ 1527318 w 1743218"/>
              <a:gd name="connsiteY93-4580" fmla="*/ 638175 h 730250"/>
              <a:gd name="connsiteX94-4581" fmla="*/ 1530493 w 1743218"/>
              <a:gd name="connsiteY94-4582" fmla="*/ 647700 h 730250"/>
              <a:gd name="connsiteX95-4583" fmla="*/ 1533668 w 1743218"/>
              <a:gd name="connsiteY95-4584" fmla="*/ 660400 h 730250"/>
              <a:gd name="connsiteX96-4585" fmla="*/ 1587643 w 1743218"/>
              <a:gd name="connsiteY96-4586" fmla="*/ 663575 h 730250"/>
              <a:gd name="connsiteX97-4587" fmla="*/ 1597168 w 1743218"/>
              <a:gd name="connsiteY97-4588" fmla="*/ 666750 h 730250"/>
              <a:gd name="connsiteX98-4589" fmla="*/ 1613043 w 1743218"/>
              <a:gd name="connsiteY98-4590" fmla="*/ 682625 h 730250"/>
              <a:gd name="connsiteX99-4591" fmla="*/ 1644793 w 1743218"/>
              <a:gd name="connsiteY99-4592" fmla="*/ 688975 h 730250"/>
              <a:gd name="connsiteX100-4593" fmla="*/ 1654318 w 1743218"/>
              <a:gd name="connsiteY100-4594" fmla="*/ 692150 h 730250"/>
              <a:gd name="connsiteX101-4595" fmla="*/ 1692418 w 1743218"/>
              <a:gd name="connsiteY101-4596" fmla="*/ 701675 h 730250"/>
              <a:gd name="connsiteX102-4597" fmla="*/ 1701943 w 1743218"/>
              <a:gd name="connsiteY102-4598" fmla="*/ 708025 h 730250"/>
              <a:gd name="connsiteX103-4599" fmla="*/ 1711468 w 1743218"/>
              <a:gd name="connsiteY103-4600" fmla="*/ 711200 h 730250"/>
              <a:gd name="connsiteX104-4601" fmla="*/ 1730518 w 1743218"/>
              <a:gd name="connsiteY104-4602" fmla="*/ 723900 h 730250"/>
              <a:gd name="connsiteX105-4603" fmla="*/ 1743218 w 1743218"/>
              <a:gd name="connsiteY105-4604" fmla="*/ 730250 h 730250"/>
              <a:gd name="connsiteX106-4605" fmla="*/ 1740043 w 1743218"/>
              <a:gd name="connsiteY106-4606" fmla="*/ 720725 h 730250"/>
              <a:gd name="connsiteX107-4607" fmla="*/ 1736868 w 1743218"/>
              <a:gd name="connsiteY107-4608" fmla="*/ 708025 h 730250"/>
              <a:gd name="connsiteX108-4609" fmla="*/ 1724168 w 1743218"/>
              <a:gd name="connsiteY108-4610" fmla="*/ 688975 h 730250"/>
              <a:gd name="connsiteX109-4611" fmla="*/ 1720993 w 1743218"/>
              <a:gd name="connsiteY109-4612" fmla="*/ 679450 h 730250"/>
              <a:gd name="connsiteX110-4613" fmla="*/ 1708293 w 1743218"/>
              <a:gd name="connsiteY110-4614" fmla="*/ 660400 h 730250"/>
              <a:gd name="connsiteX111-4615" fmla="*/ 1701943 w 1743218"/>
              <a:gd name="connsiteY111-4616" fmla="*/ 631825 h 730250"/>
              <a:gd name="connsiteX112-4617" fmla="*/ 1695593 w 1743218"/>
              <a:gd name="connsiteY112-4618" fmla="*/ 622300 h 730250"/>
              <a:gd name="connsiteX113-4619" fmla="*/ 1692418 w 1743218"/>
              <a:gd name="connsiteY113-4620" fmla="*/ 612775 h 730250"/>
              <a:gd name="connsiteX114-4621" fmla="*/ 1682893 w 1743218"/>
              <a:gd name="connsiteY114-4622" fmla="*/ 609600 h 730250"/>
              <a:gd name="connsiteX115-4623" fmla="*/ 1663843 w 1743218"/>
              <a:gd name="connsiteY115-4624" fmla="*/ 596900 h 730250"/>
              <a:gd name="connsiteX116-4625" fmla="*/ 1644793 w 1743218"/>
              <a:gd name="connsiteY116-4626" fmla="*/ 590550 h 730250"/>
              <a:gd name="connsiteX117-4627" fmla="*/ 1632093 w 1743218"/>
              <a:gd name="connsiteY117-4628" fmla="*/ 581025 h 730250"/>
              <a:gd name="connsiteX118-4629" fmla="*/ 1628918 w 1743218"/>
              <a:gd name="connsiteY118-4630" fmla="*/ 571500 h 730250"/>
              <a:gd name="connsiteX119-4631" fmla="*/ 1625743 w 1743218"/>
              <a:gd name="connsiteY119-4632" fmla="*/ 546100 h 730250"/>
              <a:gd name="connsiteX120-4633" fmla="*/ 1622568 w 1743218"/>
              <a:gd name="connsiteY120-4634" fmla="*/ 536575 h 730250"/>
              <a:gd name="connsiteX121-4635" fmla="*/ 1609868 w 1743218"/>
              <a:gd name="connsiteY121-4636" fmla="*/ 533400 h 730250"/>
              <a:gd name="connsiteX122-4637" fmla="*/ 1600343 w 1743218"/>
              <a:gd name="connsiteY122-4638" fmla="*/ 539750 h 730250"/>
              <a:gd name="connsiteX123-4639" fmla="*/ 1568593 w 1743218"/>
              <a:gd name="connsiteY123-4640" fmla="*/ 527050 h 730250"/>
              <a:gd name="connsiteX124-4641" fmla="*/ 1555893 w 1743218"/>
              <a:gd name="connsiteY124-4642" fmla="*/ 523875 h 730250"/>
              <a:gd name="connsiteX125-4643" fmla="*/ 1552718 w 1743218"/>
              <a:gd name="connsiteY125-4644" fmla="*/ 504825 h 730250"/>
              <a:gd name="connsiteX126-4645" fmla="*/ 1543193 w 1743218"/>
              <a:gd name="connsiteY126-4646" fmla="*/ 501650 h 730250"/>
              <a:gd name="connsiteX127-4647" fmla="*/ 1524143 w 1743218"/>
              <a:gd name="connsiteY127-4648" fmla="*/ 488950 h 730250"/>
              <a:gd name="connsiteX128-4649" fmla="*/ 1514618 w 1743218"/>
              <a:gd name="connsiteY128-4650" fmla="*/ 482600 h 730250"/>
              <a:gd name="connsiteX129-4651" fmla="*/ 1501918 w 1743218"/>
              <a:gd name="connsiteY129-4652" fmla="*/ 479425 h 730250"/>
              <a:gd name="connsiteX130-4653" fmla="*/ 1482868 w 1743218"/>
              <a:gd name="connsiteY130-4654" fmla="*/ 466725 h 730250"/>
              <a:gd name="connsiteX131-4655" fmla="*/ 1463818 w 1743218"/>
              <a:gd name="connsiteY131-4656" fmla="*/ 457200 h 730250"/>
              <a:gd name="connsiteX132-4657" fmla="*/ 1460643 w 1743218"/>
              <a:gd name="connsiteY132-4658" fmla="*/ 444500 h 730250"/>
              <a:gd name="connsiteX133-4659" fmla="*/ 1435243 w 1743218"/>
              <a:gd name="connsiteY133-4660" fmla="*/ 422275 h 730250"/>
              <a:gd name="connsiteX134-4661" fmla="*/ 1425718 w 1743218"/>
              <a:gd name="connsiteY134-4662" fmla="*/ 415925 h 730250"/>
              <a:gd name="connsiteX135-4663" fmla="*/ 1339993 w 1743218"/>
              <a:gd name="connsiteY135-4664" fmla="*/ 409575 h 730250"/>
              <a:gd name="connsiteX136-4665" fmla="*/ 1324118 w 1743218"/>
              <a:gd name="connsiteY136-4666" fmla="*/ 396875 h 730250"/>
              <a:gd name="connsiteX137-4667" fmla="*/ 1314593 w 1743218"/>
              <a:gd name="connsiteY137-4668" fmla="*/ 393700 h 730250"/>
              <a:gd name="connsiteX138-4669" fmla="*/ 1292368 w 1743218"/>
              <a:gd name="connsiteY138-4670" fmla="*/ 387350 h 730250"/>
              <a:gd name="connsiteX139-4671" fmla="*/ 1193943 w 1743218"/>
              <a:gd name="connsiteY139-4672" fmla="*/ 390525 h 730250"/>
              <a:gd name="connsiteX140-4673" fmla="*/ 1165368 w 1743218"/>
              <a:gd name="connsiteY140-4674" fmla="*/ 428625 h 730250"/>
              <a:gd name="connsiteX141-4675" fmla="*/ 1162193 w 1743218"/>
              <a:gd name="connsiteY141-4676" fmla="*/ 438150 h 730250"/>
              <a:gd name="connsiteX142-4677" fmla="*/ 1136793 w 1743218"/>
              <a:gd name="connsiteY142-4678" fmla="*/ 415925 h 730250"/>
              <a:gd name="connsiteX143-4679" fmla="*/ 1111393 w 1743218"/>
              <a:gd name="connsiteY143-4680" fmla="*/ 441325 h 730250"/>
              <a:gd name="connsiteX144-4681" fmla="*/ 1101868 w 1743218"/>
              <a:gd name="connsiteY144-4682" fmla="*/ 434975 h 730250"/>
              <a:gd name="connsiteX145-4683" fmla="*/ 1095518 w 1743218"/>
              <a:gd name="connsiteY145-4684" fmla="*/ 425450 h 730250"/>
              <a:gd name="connsiteX146-4685" fmla="*/ 1092343 w 1743218"/>
              <a:gd name="connsiteY146-4686" fmla="*/ 415925 h 730250"/>
              <a:gd name="connsiteX147-4687" fmla="*/ 1082818 w 1743218"/>
              <a:gd name="connsiteY147-4688" fmla="*/ 409575 h 730250"/>
              <a:gd name="connsiteX148-4689" fmla="*/ 1070118 w 1743218"/>
              <a:gd name="connsiteY148-4690" fmla="*/ 390525 h 730250"/>
              <a:gd name="connsiteX149-4691" fmla="*/ 1057418 w 1743218"/>
              <a:gd name="connsiteY149-4692" fmla="*/ 368300 h 730250"/>
              <a:gd name="connsiteX150-4693" fmla="*/ 1038368 w 1743218"/>
              <a:gd name="connsiteY150-4694" fmla="*/ 352425 h 730250"/>
              <a:gd name="connsiteX151-4695" fmla="*/ 1032018 w 1743218"/>
              <a:gd name="connsiteY151-4696" fmla="*/ 333375 h 730250"/>
              <a:gd name="connsiteX152-4697" fmla="*/ 1035193 w 1743218"/>
              <a:gd name="connsiteY152-4698" fmla="*/ 314325 h 730250"/>
              <a:gd name="connsiteX153-4699" fmla="*/ 1016185 w 1743218"/>
              <a:gd name="connsiteY153-4700" fmla="*/ 314513 h 730250"/>
              <a:gd name="connsiteX154-4701" fmla="*/ 1003479 w 1743218"/>
              <a:gd name="connsiteY154-4702" fmla="*/ 292756 h 730250"/>
              <a:gd name="connsiteX155-4703" fmla="*/ 984418 w 1743218"/>
              <a:gd name="connsiteY155-4704" fmla="*/ 295744 h 730250"/>
              <a:gd name="connsiteX156-4705" fmla="*/ 997105 w 1743218"/>
              <a:gd name="connsiteY156-4706" fmla="*/ 289113 h 730250"/>
              <a:gd name="connsiteX157-4707" fmla="*/ 949468 w 1743218"/>
              <a:gd name="connsiteY157-4708" fmla="*/ 298450 h 730250"/>
              <a:gd name="connsiteX158-4709" fmla="*/ 930418 w 1743218"/>
              <a:gd name="connsiteY158-4710" fmla="*/ 285750 h 730250"/>
              <a:gd name="connsiteX159-4711" fmla="*/ 914543 w 1743218"/>
              <a:gd name="connsiteY159-4712" fmla="*/ 301625 h 730250"/>
              <a:gd name="connsiteX160-4713" fmla="*/ 927243 w 1743218"/>
              <a:gd name="connsiteY160-4714" fmla="*/ 285750 h 730250"/>
              <a:gd name="connsiteX161-4715" fmla="*/ 892318 w 1743218"/>
              <a:gd name="connsiteY161-4716" fmla="*/ 276225 h 730250"/>
              <a:gd name="connsiteX162-4717" fmla="*/ 889143 w 1743218"/>
              <a:gd name="connsiteY162-4718" fmla="*/ 266700 h 730250"/>
              <a:gd name="connsiteX163-4719" fmla="*/ 873268 w 1743218"/>
              <a:gd name="connsiteY163-4720" fmla="*/ 247650 h 730250"/>
              <a:gd name="connsiteX164-4721" fmla="*/ 825643 w 1743218"/>
              <a:gd name="connsiteY164-4722" fmla="*/ 234950 h 730250"/>
              <a:gd name="connsiteX165-4723" fmla="*/ 797068 w 1743218"/>
              <a:gd name="connsiteY165-4724" fmla="*/ 222250 h 730250"/>
              <a:gd name="connsiteX166-4725" fmla="*/ 781193 w 1743218"/>
              <a:gd name="connsiteY166-4726" fmla="*/ 187325 h 730250"/>
              <a:gd name="connsiteX167-4727" fmla="*/ 774843 w 1743218"/>
              <a:gd name="connsiteY167-4728" fmla="*/ 177800 h 730250"/>
              <a:gd name="connsiteX168-4729" fmla="*/ 768493 w 1743218"/>
              <a:gd name="connsiteY168-4730" fmla="*/ 161925 h 730250"/>
              <a:gd name="connsiteX169-4731" fmla="*/ 752618 w 1743218"/>
              <a:gd name="connsiteY169-4732" fmla="*/ 136525 h 730250"/>
              <a:gd name="connsiteX170-4733" fmla="*/ 717693 w 1743218"/>
              <a:gd name="connsiteY170-4734" fmla="*/ 133350 h 730250"/>
              <a:gd name="connsiteX171-4735" fmla="*/ 644668 w 1743218"/>
              <a:gd name="connsiteY171-4736" fmla="*/ 111125 h 730250"/>
              <a:gd name="connsiteX172-4737" fmla="*/ 625618 w 1743218"/>
              <a:gd name="connsiteY172-4738" fmla="*/ 114300 h 730250"/>
              <a:gd name="connsiteX173-4739" fmla="*/ 606568 w 1743218"/>
              <a:gd name="connsiteY173-4740" fmla="*/ 107950 h 730250"/>
              <a:gd name="connsiteX174-4741" fmla="*/ 590693 w 1743218"/>
              <a:gd name="connsiteY174-4742" fmla="*/ 79375 h 730250"/>
              <a:gd name="connsiteX175-4743" fmla="*/ 577993 w 1743218"/>
              <a:gd name="connsiteY175-4744" fmla="*/ 53975 h 730250"/>
              <a:gd name="connsiteX176-4745" fmla="*/ 562118 w 1743218"/>
              <a:gd name="connsiteY176-4746" fmla="*/ 50800 h 730250"/>
              <a:gd name="connsiteX177-4747" fmla="*/ 543068 w 1743218"/>
              <a:gd name="connsiteY177-4748" fmla="*/ 44450 h 730250"/>
              <a:gd name="connsiteX178-4749" fmla="*/ 524018 w 1743218"/>
              <a:gd name="connsiteY178-4750" fmla="*/ 31750 h 730250"/>
              <a:gd name="connsiteX179-4751" fmla="*/ 520843 w 1743218"/>
              <a:gd name="connsiteY179-4752" fmla="*/ 22225 h 730250"/>
              <a:gd name="connsiteX180-4753" fmla="*/ 498618 w 1743218"/>
              <a:gd name="connsiteY180-4754" fmla="*/ 12700 h 730250"/>
              <a:gd name="connsiteX181-4755" fmla="*/ 489093 w 1743218"/>
              <a:gd name="connsiteY181-4756" fmla="*/ 9525 h 730250"/>
              <a:gd name="connsiteX182-4757" fmla="*/ 422418 w 1743218"/>
              <a:gd name="connsiteY182-4758" fmla="*/ 0 h 7302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 ang="0">
                <a:pos x="connsiteX111-223" y="connsiteY111-224"/>
              </a:cxn>
              <a:cxn ang="0">
                <a:pos x="connsiteX112-225" y="connsiteY112-226"/>
              </a:cxn>
              <a:cxn ang="0">
                <a:pos x="connsiteX113-227" y="connsiteY113-228"/>
              </a:cxn>
              <a:cxn ang="0">
                <a:pos x="connsiteX114-229" y="connsiteY114-230"/>
              </a:cxn>
              <a:cxn ang="0">
                <a:pos x="connsiteX115-231" y="connsiteY115-232"/>
              </a:cxn>
              <a:cxn ang="0">
                <a:pos x="connsiteX116-233" y="connsiteY116-234"/>
              </a:cxn>
              <a:cxn ang="0">
                <a:pos x="connsiteX117-235" y="connsiteY117-236"/>
              </a:cxn>
              <a:cxn ang="0">
                <a:pos x="connsiteX118-237" y="connsiteY118-238"/>
              </a:cxn>
              <a:cxn ang="0">
                <a:pos x="connsiteX119-239" y="connsiteY119-240"/>
              </a:cxn>
              <a:cxn ang="0">
                <a:pos x="connsiteX120-241" y="connsiteY120-242"/>
              </a:cxn>
              <a:cxn ang="0">
                <a:pos x="connsiteX121-243" y="connsiteY121-244"/>
              </a:cxn>
              <a:cxn ang="0">
                <a:pos x="connsiteX122-245" y="connsiteY122-246"/>
              </a:cxn>
              <a:cxn ang="0">
                <a:pos x="connsiteX123-247" y="connsiteY123-248"/>
              </a:cxn>
              <a:cxn ang="0">
                <a:pos x="connsiteX124-249" y="connsiteY124-250"/>
              </a:cxn>
              <a:cxn ang="0">
                <a:pos x="connsiteX125-251" y="connsiteY125-252"/>
              </a:cxn>
              <a:cxn ang="0">
                <a:pos x="connsiteX126-253" y="connsiteY126-254"/>
              </a:cxn>
              <a:cxn ang="0">
                <a:pos x="connsiteX127-255" y="connsiteY127-256"/>
              </a:cxn>
              <a:cxn ang="0">
                <a:pos x="connsiteX128-257" y="connsiteY128-258"/>
              </a:cxn>
              <a:cxn ang="0">
                <a:pos x="connsiteX129-259" y="connsiteY129-260"/>
              </a:cxn>
              <a:cxn ang="0">
                <a:pos x="connsiteX130-261" y="connsiteY130-262"/>
              </a:cxn>
              <a:cxn ang="0">
                <a:pos x="connsiteX131-263" y="connsiteY131-264"/>
              </a:cxn>
              <a:cxn ang="0">
                <a:pos x="connsiteX132-265" y="connsiteY132-266"/>
              </a:cxn>
              <a:cxn ang="0">
                <a:pos x="connsiteX133-267" y="connsiteY133-268"/>
              </a:cxn>
              <a:cxn ang="0">
                <a:pos x="connsiteX134-269" y="connsiteY134-270"/>
              </a:cxn>
              <a:cxn ang="0">
                <a:pos x="connsiteX135-271" y="connsiteY135-272"/>
              </a:cxn>
              <a:cxn ang="0">
                <a:pos x="connsiteX136-273" y="connsiteY136-274"/>
              </a:cxn>
              <a:cxn ang="0">
                <a:pos x="connsiteX137-275" y="connsiteY137-276"/>
              </a:cxn>
              <a:cxn ang="0">
                <a:pos x="connsiteX138-277" y="connsiteY138-278"/>
              </a:cxn>
              <a:cxn ang="0">
                <a:pos x="connsiteX139-279" y="connsiteY139-280"/>
              </a:cxn>
              <a:cxn ang="0">
                <a:pos x="connsiteX140-281" y="connsiteY140-282"/>
              </a:cxn>
              <a:cxn ang="0">
                <a:pos x="connsiteX141-283" y="connsiteY141-284"/>
              </a:cxn>
              <a:cxn ang="0">
                <a:pos x="connsiteX142-285" y="connsiteY142-286"/>
              </a:cxn>
              <a:cxn ang="0">
                <a:pos x="connsiteX143-287" y="connsiteY143-288"/>
              </a:cxn>
              <a:cxn ang="0">
                <a:pos x="connsiteX144-289" y="connsiteY144-290"/>
              </a:cxn>
              <a:cxn ang="0">
                <a:pos x="connsiteX145-291" y="connsiteY145-292"/>
              </a:cxn>
              <a:cxn ang="0">
                <a:pos x="connsiteX146-293" y="connsiteY146-294"/>
              </a:cxn>
              <a:cxn ang="0">
                <a:pos x="connsiteX147-295" y="connsiteY147-296"/>
              </a:cxn>
              <a:cxn ang="0">
                <a:pos x="connsiteX148-297" y="connsiteY148-298"/>
              </a:cxn>
              <a:cxn ang="0">
                <a:pos x="connsiteX149-299" y="connsiteY149-300"/>
              </a:cxn>
              <a:cxn ang="0">
                <a:pos x="connsiteX150-301" y="connsiteY150-302"/>
              </a:cxn>
              <a:cxn ang="0">
                <a:pos x="connsiteX151-303" y="connsiteY151-304"/>
              </a:cxn>
              <a:cxn ang="0">
                <a:pos x="connsiteX152-305" y="connsiteY152-306"/>
              </a:cxn>
              <a:cxn ang="0">
                <a:pos x="connsiteX153-307" y="connsiteY153-308"/>
              </a:cxn>
              <a:cxn ang="0">
                <a:pos x="connsiteX154-309" y="connsiteY154-310"/>
              </a:cxn>
              <a:cxn ang="0">
                <a:pos x="connsiteX155-311" y="connsiteY155-312"/>
              </a:cxn>
              <a:cxn ang="0">
                <a:pos x="connsiteX156-313" y="connsiteY156-314"/>
              </a:cxn>
              <a:cxn ang="0">
                <a:pos x="connsiteX157-315" y="connsiteY157-316"/>
              </a:cxn>
              <a:cxn ang="0">
                <a:pos x="connsiteX158-317" y="connsiteY158-318"/>
              </a:cxn>
              <a:cxn ang="0">
                <a:pos x="connsiteX159-319" y="connsiteY159-320"/>
              </a:cxn>
              <a:cxn ang="0">
                <a:pos x="connsiteX160-321" y="connsiteY160-322"/>
              </a:cxn>
              <a:cxn ang="0">
                <a:pos x="connsiteX161-323" y="connsiteY161-324"/>
              </a:cxn>
              <a:cxn ang="0">
                <a:pos x="connsiteX162-325" y="connsiteY162-326"/>
              </a:cxn>
              <a:cxn ang="0">
                <a:pos x="connsiteX163-327" y="connsiteY163-328"/>
              </a:cxn>
              <a:cxn ang="0">
                <a:pos x="connsiteX164-329" y="connsiteY164-330"/>
              </a:cxn>
              <a:cxn ang="0">
                <a:pos x="connsiteX165-331" y="connsiteY165-332"/>
              </a:cxn>
              <a:cxn ang="0">
                <a:pos x="connsiteX166-333" y="connsiteY166-334"/>
              </a:cxn>
              <a:cxn ang="0">
                <a:pos x="connsiteX167-335" y="connsiteY167-336"/>
              </a:cxn>
              <a:cxn ang="0">
                <a:pos x="connsiteX168-337" y="connsiteY168-338"/>
              </a:cxn>
              <a:cxn ang="0">
                <a:pos x="connsiteX169-339" y="connsiteY169-340"/>
              </a:cxn>
              <a:cxn ang="0">
                <a:pos x="connsiteX170-341" y="connsiteY170-342"/>
              </a:cxn>
              <a:cxn ang="0">
                <a:pos x="connsiteX171-343" y="connsiteY171-344"/>
              </a:cxn>
              <a:cxn ang="0">
                <a:pos x="connsiteX172-345" y="connsiteY172-346"/>
              </a:cxn>
              <a:cxn ang="0">
                <a:pos x="connsiteX173-347" y="connsiteY173-348"/>
              </a:cxn>
              <a:cxn ang="0">
                <a:pos x="connsiteX174-349" y="connsiteY174-350"/>
              </a:cxn>
              <a:cxn ang="0">
                <a:pos x="connsiteX175-351" y="connsiteY175-352"/>
              </a:cxn>
              <a:cxn ang="0">
                <a:pos x="connsiteX176-353" y="connsiteY176-354"/>
              </a:cxn>
              <a:cxn ang="0">
                <a:pos x="connsiteX177-355" y="connsiteY177-356"/>
              </a:cxn>
              <a:cxn ang="0">
                <a:pos x="connsiteX178-357" y="connsiteY178-358"/>
              </a:cxn>
              <a:cxn ang="0">
                <a:pos x="connsiteX179-359" y="connsiteY179-360"/>
              </a:cxn>
              <a:cxn ang="0">
                <a:pos x="connsiteX180-361" y="connsiteY180-362"/>
              </a:cxn>
              <a:cxn ang="0">
                <a:pos x="connsiteX181-363" y="connsiteY181-364"/>
              </a:cxn>
              <a:cxn ang="0">
                <a:pos x="connsiteX182-365" y="connsiteY182-366"/>
              </a:cxn>
            </a:cxnLst>
            <a:rect l="l" t="t" r="r" b="b"/>
            <a:pathLst>
              <a:path w="1743218" h="730250">
                <a:moveTo>
                  <a:pt x="422418" y="0"/>
                </a:moveTo>
                <a:cubicBezTo>
                  <a:pt x="415711" y="279"/>
                  <a:pt x="345258" y="1113"/>
                  <a:pt x="320818" y="6350"/>
                </a:cubicBezTo>
                <a:lnTo>
                  <a:pt x="292243" y="15875"/>
                </a:lnTo>
                <a:cubicBezTo>
                  <a:pt x="289068" y="16933"/>
                  <a:pt x="285503" y="17194"/>
                  <a:pt x="282718" y="19050"/>
                </a:cubicBezTo>
                <a:cubicBezTo>
                  <a:pt x="279543" y="21167"/>
                  <a:pt x="276606" y="23693"/>
                  <a:pt x="273193" y="25400"/>
                </a:cubicBezTo>
                <a:cubicBezTo>
                  <a:pt x="270200" y="26897"/>
                  <a:pt x="266594" y="26950"/>
                  <a:pt x="263668" y="28575"/>
                </a:cubicBezTo>
                <a:cubicBezTo>
                  <a:pt x="256997" y="32281"/>
                  <a:pt x="250968" y="37042"/>
                  <a:pt x="244618" y="41275"/>
                </a:cubicBezTo>
                <a:cubicBezTo>
                  <a:pt x="241443" y="43392"/>
                  <a:pt x="238713" y="46418"/>
                  <a:pt x="235093" y="47625"/>
                </a:cubicBezTo>
                <a:lnTo>
                  <a:pt x="225568" y="50800"/>
                </a:lnTo>
                <a:cubicBezTo>
                  <a:pt x="224510" y="53975"/>
                  <a:pt x="224484" y="57712"/>
                  <a:pt x="222393" y="60325"/>
                </a:cubicBezTo>
                <a:cubicBezTo>
                  <a:pt x="212329" y="72905"/>
                  <a:pt x="183058" y="69159"/>
                  <a:pt x="174768" y="69850"/>
                </a:cubicBezTo>
                <a:cubicBezTo>
                  <a:pt x="168418" y="71967"/>
                  <a:pt x="161287" y="72487"/>
                  <a:pt x="155718" y="76200"/>
                </a:cubicBezTo>
                <a:cubicBezTo>
                  <a:pt x="140624" y="86263"/>
                  <a:pt x="149813" y="81343"/>
                  <a:pt x="127143" y="88900"/>
                </a:cubicBezTo>
                <a:lnTo>
                  <a:pt x="117618" y="92075"/>
                </a:lnTo>
                <a:cubicBezTo>
                  <a:pt x="114443" y="93133"/>
                  <a:pt x="111438" y="95152"/>
                  <a:pt x="108093" y="95250"/>
                </a:cubicBezTo>
                <a:lnTo>
                  <a:pt x="143" y="98425"/>
                </a:lnTo>
                <a:cubicBezTo>
                  <a:pt x="1405" y="116099"/>
                  <a:pt x="-4361" y="138371"/>
                  <a:pt x="9668" y="152400"/>
                </a:cubicBezTo>
                <a:cubicBezTo>
                  <a:pt x="12366" y="155098"/>
                  <a:pt x="16018" y="156633"/>
                  <a:pt x="19193" y="158750"/>
                </a:cubicBezTo>
                <a:cubicBezTo>
                  <a:pt x="20251" y="183092"/>
                  <a:pt x="19861" y="207540"/>
                  <a:pt x="22368" y="231775"/>
                </a:cubicBezTo>
                <a:cubicBezTo>
                  <a:pt x="23057" y="238433"/>
                  <a:pt x="23149" y="247112"/>
                  <a:pt x="28718" y="250825"/>
                </a:cubicBezTo>
                <a:lnTo>
                  <a:pt x="47768" y="263525"/>
                </a:lnTo>
                <a:cubicBezTo>
                  <a:pt x="50943" y="265642"/>
                  <a:pt x="53673" y="268668"/>
                  <a:pt x="57293" y="269875"/>
                </a:cubicBezTo>
                <a:cubicBezTo>
                  <a:pt x="70438" y="274257"/>
                  <a:pt x="64033" y="271194"/>
                  <a:pt x="76343" y="279400"/>
                </a:cubicBezTo>
                <a:cubicBezTo>
                  <a:pt x="78460" y="282575"/>
                  <a:pt x="80250" y="285994"/>
                  <a:pt x="82693" y="288925"/>
                </a:cubicBezTo>
                <a:cubicBezTo>
                  <a:pt x="89814" y="297470"/>
                  <a:pt x="94063" y="297840"/>
                  <a:pt x="98568" y="307975"/>
                </a:cubicBezTo>
                <a:cubicBezTo>
                  <a:pt x="109704" y="333031"/>
                  <a:pt x="97308" y="321952"/>
                  <a:pt x="114443" y="333375"/>
                </a:cubicBezTo>
                <a:cubicBezTo>
                  <a:pt x="115460" y="337444"/>
                  <a:pt x="118516" y="351045"/>
                  <a:pt x="120793" y="355600"/>
                </a:cubicBezTo>
                <a:cubicBezTo>
                  <a:pt x="122500" y="359013"/>
                  <a:pt x="125593" y="361638"/>
                  <a:pt x="127143" y="365125"/>
                </a:cubicBezTo>
                <a:cubicBezTo>
                  <a:pt x="129861" y="371242"/>
                  <a:pt x="127143" y="382058"/>
                  <a:pt x="133493" y="384175"/>
                </a:cubicBezTo>
                <a:cubicBezTo>
                  <a:pt x="136668" y="385233"/>
                  <a:pt x="140025" y="385853"/>
                  <a:pt x="143018" y="387350"/>
                </a:cubicBezTo>
                <a:cubicBezTo>
                  <a:pt x="153079" y="392380"/>
                  <a:pt x="150895" y="395279"/>
                  <a:pt x="162068" y="396875"/>
                </a:cubicBezTo>
                <a:cubicBezTo>
                  <a:pt x="173640" y="398528"/>
                  <a:pt x="185351" y="398992"/>
                  <a:pt x="196993" y="400050"/>
                </a:cubicBezTo>
                <a:cubicBezTo>
                  <a:pt x="200168" y="401108"/>
                  <a:pt x="205159" y="400167"/>
                  <a:pt x="206518" y="403225"/>
                </a:cubicBezTo>
                <a:cubicBezTo>
                  <a:pt x="232785" y="462326"/>
                  <a:pt x="198100" y="408614"/>
                  <a:pt x="212868" y="438150"/>
                </a:cubicBezTo>
                <a:cubicBezTo>
                  <a:pt x="214575" y="441563"/>
                  <a:pt x="216043" y="445558"/>
                  <a:pt x="219218" y="447675"/>
                </a:cubicBezTo>
                <a:cubicBezTo>
                  <a:pt x="222849" y="450096"/>
                  <a:pt x="227722" y="449651"/>
                  <a:pt x="231918" y="450850"/>
                </a:cubicBezTo>
                <a:cubicBezTo>
                  <a:pt x="235136" y="451769"/>
                  <a:pt x="238176" y="453299"/>
                  <a:pt x="241443" y="454025"/>
                </a:cubicBezTo>
                <a:cubicBezTo>
                  <a:pt x="247727" y="455422"/>
                  <a:pt x="254180" y="455937"/>
                  <a:pt x="260493" y="457200"/>
                </a:cubicBezTo>
                <a:cubicBezTo>
                  <a:pt x="264772" y="458056"/>
                  <a:pt x="268960" y="459317"/>
                  <a:pt x="273193" y="460375"/>
                </a:cubicBezTo>
                <a:cubicBezTo>
                  <a:pt x="274251" y="466725"/>
                  <a:pt x="274971" y="473141"/>
                  <a:pt x="276368" y="479425"/>
                </a:cubicBezTo>
                <a:cubicBezTo>
                  <a:pt x="287381" y="528985"/>
                  <a:pt x="346459" y="490623"/>
                  <a:pt x="406543" y="492125"/>
                </a:cubicBezTo>
                <a:cubicBezTo>
                  <a:pt x="409718" y="493183"/>
                  <a:pt x="412721" y="495300"/>
                  <a:pt x="416068" y="495300"/>
                </a:cubicBezTo>
                <a:cubicBezTo>
                  <a:pt x="428768" y="495300"/>
                  <a:pt x="424535" y="491067"/>
                  <a:pt x="428768" y="482600"/>
                </a:cubicBezTo>
                <a:cubicBezTo>
                  <a:pt x="430475" y="479187"/>
                  <a:pt x="433001" y="476250"/>
                  <a:pt x="435118" y="473075"/>
                </a:cubicBezTo>
                <a:cubicBezTo>
                  <a:pt x="436176" y="465667"/>
                  <a:pt x="434275" y="457164"/>
                  <a:pt x="438293" y="450850"/>
                </a:cubicBezTo>
                <a:cubicBezTo>
                  <a:pt x="444172" y="441612"/>
                  <a:pt x="457100" y="438231"/>
                  <a:pt x="466868" y="434975"/>
                </a:cubicBezTo>
                <a:cubicBezTo>
                  <a:pt x="478510" y="436033"/>
                  <a:pt x="490703" y="434453"/>
                  <a:pt x="501793" y="438150"/>
                </a:cubicBezTo>
                <a:cubicBezTo>
                  <a:pt x="504968" y="439208"/>
                  <a:pt x="503343" y="444749"/>
                  <a:pt x="504968" y="447675"/>
                </a:cubicBezTo>
                <a:cubicBezTo>
                  <a:pt x="510068" y="456856"/>
                  <a:pt x="523151" y="478711"/>
                  <a:pt x="536718" y="479425"/>
                </a:cubicBezTo>
                <a:lnTo>
                  <a:pt x="597043" y="482600"/>
                </a:lnTo>
                <a:cubicBezTo>
                  <a:pt x="619268" y="490008"/>
                  <a:pt x="613976" y="482600"/>
                  <a:pt x="619268" y="498475"/>
                </a:cubicBezTo>
                <a:cubicBezTo>
                  <a:pt x="620326" y="510117"/>
                  <a:pt x="620790" y="521828"/>
                  <a:pt x="622443" y="533400"/>
                </a:cubicBezTo>
                <a:cubicBezTo>
                  <a:pt x="624039" y="544573"/>
                  <a:pt x="626938" y="542389"/>
                  <a:pt x="631968" y="552450"/>
                </a:cubicBezTo>
                <a:cubicBezTo>
                  <a:pt x="641158" y="570830"/>
                  <a:pt x="626612" y="553444"/>
                  <a:pt x="644668" y="571500"/>
                </a:cubicBezTo>
                <a:cubicBezTo>
                  <a:pt x="645726" y="574675"/>
                  <a:pt x="645752" y="578412"/>
                  <a:pt x="647843" y="581025"/>
                </a:cubicBezTo>
                <a:cubicBezTo>
                  <a:pt x="650227" y="584005"/>
                  <a:pt x="655475" y="584062"/>
                  <a:pt x="657368" y="587375"/>
                </a:cubicBezTo>
                <a:cubicBezTo>
                  <a:pt x="673061" y="614838"/>
                  <a:pt x="647730" y="594708"/>
                  <a:pt x="670068" y="609600"/>
                </a:cubicBezTo>
                <a:cubicBezTo>
                  <a:pt x="671126" y="613833"/>
                  <a:pt x="672044" y="618104"/>
                  <a:pt x="673243" y="622300"/>
                </a:cubicBezTo>
                <a:cubicBezTo>
                  <a:pt x="680254" y="646839"/>
                  <a:pt x="678760" y="631981"/>
                  <a:pt x="724043" y="635000"/>
                </a:cubicBezTo>
                <a:cubicBezTo>
                  <a:pt x="746881" y="642613"/>
                  <a:pt x="720796" y="630941"/>
                  <a:pt x="736743" y="650875"/>
                </a:cubicBezTo>
                <a:cubicBezTo>
                  <a:pt x="738834" y="653488"/>
                  <a:pt x="743275" y="652553"/>
                  <a:pt x="746268" y="654050"/>
                </a:cubicBezTo>
                <a:cubicBezTo>
                  <a:pt x="749681" y="655757"/>
                  <a:pt x="752618" y="658283"/>
                  <a:pt x="755793" y="660400"/>
                </a:cubicBezTo>
                <a:cubicBezTo>
                  <a:pt x="757910" y="663575"/>
                  <a:pt x="760640" y="666418"/>
                  <a:pt x="762143" y="669925"/>
                </a:cubicBezTo>
                <a:cubicBezTo>
                  <a:pt x="763862" y="673936"/>
                  <a:pt x="763599" y="678614"/>
                  <a:pt x="765318" y="682625"/>
                </a:cubicBezTo>
                <a:cubicBezTo>
                  <a:pt x="768025" y="688940"/>
                  <a:pt x="774253" y="696418"/>
                  <a:pt x="781193" y="698500"/>
                </a:cubicBezTo>
                <a:cubicBezTo>
                  <a:pt x="788361" y="700650"/>
                  <a:pt x="796010" y="700617"/>
                  <a:pt x="803418" y="701675"/>
                </a:cubicBezTo>
                <a:cubicBezTo>
                  <a:pt x="822468" y="700617"/>
                  <a:pt x="842560" y="704803"/>
                  <a:pt x="860568" y="698500"/>
                </a:cubicBezTo>
                <a:cubicBezTo>
                  <a:pt x="866886" y="696289"/>
                  <a:pt x="864801" y="685800"/>
                  <a:pt x="866918" y="679450"/>
                </a:cubicBezTo>
                <a:cubicBezTo>
                  <a:pt x="869010" y="673175"/>
                  <a:pt x="870848" y="664876"/>
                  <a:pt x="876443" y="660400"/>
                </a:cubicBezTo>
                <a:cubicBezTo>
                  <a:pt x="879056" y="658309"/>
                  <a:pt x="882793" y="658283"/>
                  <a:pt x="885968" y="657225"/>
                </a:cubicBezTo>
                <a:cubicBezTo>
                  <a:pt x="943261" y="660806"/>
                  <a:pt x="933940" y="662223"/>
                  <a:pt x="993918" y="657225"/>
                </a:cubicBezTo>
                <a:cubicBezTo>
                  <a:pt x="1034669" y="653829"/>
                  <a:pt x="997295" y="655915"/>
                  <a:pt x="1022493" y="650875"/>
                </a:cubicBezTo>
                <a:cubicBezTo>
                  <a:pt x="1029831" y="649407"/>
                  <a:pt x="1037248" y="648153"/>
                  <a:pt x="1044718" y="647700"/>
                </a:cubicBezTo>
                <a:cubicBezTo>
                  <a:pt x="1072205" y="646034"/>
                  <a:pt x="1099751" y="645583"/>
                  <a:pt x="1127268" y="644525"/>
                </a:cubicBezTo>
                <a:cubicBezTo>
                  <a:pt x="1151209" y="636545"/>
                  <a:pt x="1121699" y="647310"/>
                  <a:pt x="1146318" y="635000"/>
                </a:cubicBezTo>
                <a:cubicBezTo>
                  <a:pt x="1149311" y="633503"/>
                  <a:pt x="1152917" y="633450"/>
                  <a:pt x="1155843" y="631825"/>
                </a:cubicBezTo>
                <a:cubicBezTo>
                  <a:pt x="1162514" y="628119"/>
                  <a:pt x="1174893" y="619125"/>
                  <a:pt x="1174893" y="619125"/>
                </a:cubicBezTo>
                <a:cubicBezTo>
                  <a:pt x="1175951" y="615950"/>
                  <a:pt x="1175701" y="611967"/>
                  <a:pt x="1178068" y="609600"/>
                </a:cubicBezTo>
                <a:cubicBezTo>
                  <a:pt x="1183192" y="604476"/>
                  <a:pt x="1197206" y="595177"/>
                  <a:pt x="1206643" y="593725"/>
                </a:cubicBezTo>
                <a:cubicBezTo>
                  <a:pt x="1217155" y="592108"/>
                  <a:pt x="1227810" y="591608"/>
                  <a:pt x="1238393" y="590550"/>
                </a:cubicBezTo>
                <a:cubicBezTo>
                  <a:pt x="1242626" y="589492"/>
                  <a:pt x="1246768" y="587952"/>
                  <a:pt x="1251093" y="587375"/>
                </a:cubicBezTo>
                <a:cubicBezTo>
                  <a:pt x="1262680" y="585830"/>
                  <a:pt x="1274506" y="586231"/>
                  <a:pt x="1286018" y="584200"/>
                </a:cubicBezTo>
                <a:cubicBezTo>
                  <a:pt x="1292610" y="583037"/>
                  <a:pt x="1298718" y="579967"/>
                  <a:pt x="1305068" y="577850"/>
                </a:cubicBezTo>
                <a:lnTo>
                  <a:pt x="1314593" y="574675"/>
                </a:lnTo>
                <a:cubicBezTo>
                  <a:pt x="1329562" y="577170"/>
                  <a:pt x="1333081" y="577236"/>
                  <a:pt x="1346343" y="581025"/>
                </a:cubicBezTo>
                <a:cubicBezTo>
                  <a:pt x="1349561" y="581944"/>
                  <a:pt x="1352875" y="582703"/>
                  <a:pt x="1355868" y="584200"/>
                </a:cubicBezTo>
                <a:cubicBezTo>
                  <a:pt x="1359281" y="585907"/>
                  <a:pt x="1361773" y="589343"/>
                  <a:pt x="1365393" y="590550"/>
                </a:cubicBezTo>
                <a:cubicBezTo>
                  <a:pt x="1371500" y="592586"/>
                  <a:pt x="1378093" y="592667"/>
                  <a:pt x="1384443" y="593725"/>
                </a:cubicBezTo>
                <a:cubicBezTo>
                  <a:pt x="1387618" y="595842"/>
                  <a:pt x="1391270" y="597377"/>
                  <a:pt x="1393968" y="600075"/>
                </a:cubicBezTo>
                <a:cubicBezTo>
                  <a:pt x="1415135" y="621242"/>
                  <a:pt x="1384443" y="599017"/>
                  <a:pt x="1409843" y="615950"/>
                </a:cubicBezTo>
                <a:cubicBezTo>
                  <a:pt x="1410901" y="619125"/>
                  <a:pt x="1410651" y="623108"/>
                  <a:pt x="1413018" y="625475"/>
                </a:cubicBezTo>
                <a:cubicBezTo>
                  <a:pt x="1419945" y="632402"/>
                  <a:pt x="1440914" y="626026"/>
                  <a:pt x="1444768" y="625475"/>
                </a:cubicBezTo>
                <a:cubicBezTo>
                  <a:pt x="1478912" y="614094"/>
                  <a:pt x="1457139" y="618680"/>
                  <a:pt x="1511443" y="622300"/>
                </a:cubicBezTo>
                <a:cubicBezTo>
                  <a:pt x="1520968" y="628650"/>
                  <a:pt x="1522026" y="627592"/>
                  <a:pt x="1527318" y="638175"/>
                </a:cubicBezTo>
                <a:cubicBezTo>
                  <a:pt x="1528815" y="641168"/>
                  <a:pt x="1529574" y="644482"/>
                  <a:pt x="1530493" y="647700"/>
                </a:cubicBezTo>
                <a:cubicBezTo>
                  <a:pt x="1531692" y="651896"/>
                  <a:pt x="1529464" y="659232"/>
                  <a:pt x="1533668" y="660400"/>
                </a:cubicBezTo>
                <a:cubicBezTo>
                  <a:pt x="1551033" y="665224"/>
                  <a:pt x="1569651" y="662517"/>
                  <a:pt x="1587643" y="663575"/>
                </a:cubicBezTo>
                <a:cubicBezTo>
                  <a:pt x="1590818" y="664633"/>
                  <a:pt x="1594555" y="664659"/>
                  <a:pt x="1597168" y="666750"/>
                </a:cubicBezTo>
                <a:cubicBezTo>
                  <a:pt x="1608413" y="675746"/>
                  <a:pt x="1597565" y="677862"/>
                  <a:pt x="1613043" y="682625"/>
                </a:cubicBezTo>
                <a:cubicBezTo>
                  <a:pt x="1623359" y="685799"/>
                  <a:pt x="1634554" y="685562"/>
                  <a:pt x="1644793" y="688975"/>
                </a:cubicBezTo>
                <a:cubicBezTo>
                  <a:pt x="1647968" y="690033"/>
                  <a:pt x="1651051" y="691424"/>
                  <a:pt x="1654318" y="692150"/>
                </a:cubicBezTo>
                <a:cubicBezTo>
                  <a:pt x="1665030" y="694531"/>
                  <a:pt x="1682795" y="695259"/>
                  <a:pt x="1692418" y="701675"/>
                </a:cubicBezTo>
                <a:cubicBezTo>
                  <a:pt x="1695593" y="703792"/>
                  <a:pt x="1698530" y="706318"/>
                  <a:pt x="1701943" y="708025"/>
                </a:cubicBezTo>
                <a:cubicBezTo>
                  <a:pt x="1704936" y="709522"/>
                  <a:pt x="1708542" y="709575"/>
                  <a:pt x="1711468" y="711200"/>
                </a:cubicBezTo>
                <a:cubicBezTo>
                  <a:pt x="1718139" y="714906"/>
                  <a:pt x="1723692" y="720487"/>
                  <a:pt x="1730518" y="723900"/>
                </a:cubicBezTo>
                <a:lnTo>
                  <a:pt x="1743218" y="730250"/>
                </a:lnTo>
                <a:cubicBezTo>
                  <a:pt x="1742160" y="727075"/>
                  <a:pt x="1740962" y="723943"/>
                  <a:pt x="1740043" y="720725"/>
                </a:cubicBezTo>
                <a:cubicBezTo>
                  <a:pt x="1738844" y="716529"/>
                  <a:pt x="1738819" y="711928"/>
                  <a:pt x="1736868" y="708025"/>
                </a:cubicBezTo>
                <a:cubicBezTo>
                  <a:pt x="1733455" y="701199"/>
                  <a:pt x="1726581" y="696215"/>
                  <a:pt x="1724168" y="688975"/>
                </a:cubicBezTo>
                <a:cubicBezTo>
                  <a:pt x="1723110" y="685800"/>
                  <a:pt x="1722618" y="682376"/>
                  <a:pt x="1720993" y="679450"/>
                </a:cubicBezTo>
                <a:cubicBezTo>
                  <a:pt x="1717287" y="672779"/>
                  <a:pt x="1708293" y="660400"/>
                  <a:pt x="1708293" y="660400"/>
                </a:cubicBezTo>
                <a:cubicBezTo>
                  <a:pt x="1707074" y="653083"/>
                  <a:pt x="1705851" y="639641"/>
                  <a:pt x="1701943" y="631825"/>
                </a:cubicBezTo>
                <a:cubicBezTo>
                  <a:pt x="1700236" y="628412"/>
                  <a:pt x="1697300" y="625713"/>
                  <a:pt x="1695593" y="622300"/>
                </a:cubicBezTo>
                <a:cubicBezTo>
                  <a:pt x="1694096" y="619307"/>
                  <a:pt x="1694785" y="615142"/>
                  <a:pt x="1692418" y="612775"/>
                </a:cubicBezTo>
                <a:cubicBezTo>
                  <a:pt x="1690051" y="610408"/>
                  <a:pt x="1685819" y="611225"/>
                  <a:pt x="1682893" y="609600"/>
                </a:cubicBezTo>
                <a:cubicBezTo>
                  <a:pt x="1676222" y="605894"/>
                  <a:pt x="1671083" y="599313"/>
                  <a:pt x="1663843" y="596900"/>
                </a:cubicBezTo>
                <a:lnTo>
                  <a:pt x="1644793" y="590550"/>
                </a:lnTo>
                <a:cubicBezTo>
                  <a:pt x="1640560" y="587375"/>
                  <a:pt x="1635481" y="585090"/>
                  <a:pt x="1632093" y="581025"/>
                </a:cubicBezTo>
                <a:cubicBezTo>
                  <a:pt x="1629950" y="578454"/>
                  <a:pt x="1629517" y="574793"/>
                  <a:pt x="1628918" y="571500"/>
                </a:cubicBezTo>
                <a:cubicBezTo>
                  <a:pt x="1627392" y="563105"/>
                  <a:pt x="1627269" y="554495"/>
                  <a:pt x="1625743" y="546100"/>
                </a:cubicBezTo>
                <a:cubicBezTo>
                  <a:pt x="1625144" y="542807"/>
                  <a:pt x="1625181" y="538666"/>
                  <a:pt x="1622568" y="536575"/>
                </a:cubicBezTo>
                <a:cubicBezTo>
                  <a:pt x="1619161" y="533849"/>
                  <a:pt x="1614101" y="534458"/>
                  <a:pt x="1609868" y="533400"/>
                </a:cubicBezTo>
                <a:cubicBezTo>
                  <a:pt x="1593949" y="509521"/>
                  <a:pt x="1613566" y="534083"/>
                  <a:pt x="1600343" y="539750"/>
                </a:cubicBezTo>
                <a:cubicBezTo>
                  <a:pt x="1595012" y="542035"/>
                  <a:pt x="1574404" y="529229"/>
                  <a:pt x="1568593" y="527050"/>
                </a:cubicBezTo>
                <a:cubicBezTo>
                  <a:pt x="1564507" y="525518"/>
                  <a:pt x="1560126" y="524933"/>
                  <a:pt x="1555893" y="523875"/>
                </a:cubicBezTo>
                <a:cubicBezTo>
                  <a:pt x="1554835" y="517525"/>
                  <a:pt x="1555912" y="510414"/>
                  <a:pt x="1552718" y="504825"/>
                </a:cubicBezTo>
                <a:cubicBezTo>
                  <a:pt x="1551058" y="501919"/>
                  <a:pt x="1546119" y="503275"/>
                  <a:pt x="1543193" y="501650"/>
                </a:cubicBezTo>
                <a:cubicBezTo>
                  <a:pt x="1536522" y="497944"/>
                  <a:pt x="1530493" y="493183"/>
                  <a:pt x="1524143" y="488950"/>
                </a:cubicBezTo>
                <a:cubicBezTo>
                  <a:pt x="1520968" y="486833"/>
                  <a:pt x="1518320" y="483525"/>
                  <a:pt x="1514618" y="482600"/>
                </a:cubicBezTo>
                <a:lnTo>
                  <a:pt x="1501918" y="479425"/>
                </a:lnTo>
                <a:cubicBezTo>
                  <a:pt x="1495568" y="475192"/>
                  <a:pt x="1490108" y="469138"/>
                  <a:pt x="1482868" y="466725"/>
                </a:cubicBezTo>
                <a:cubicBezTo>
                  <a:pt x="1469723" y="462343"/>
                  <a:pt x="1476128" y="465406"/>
                  <a:pt x="1463818" y="457200"/>
                </a:cubicBezTo>
                <a:cubicBezTo>
                  <a:pt x="1462760" y="452967"/>
                  <a:pt x="1462362" y="448511"/>
                  <a:pt x="1460643" y="444500"/>
                </a:cubicBezTo>
                <a:cubicBezTo>
                  <a:pt x="1455351" y="432153"/>
                  <a:pt x="1446885" y="430036"/>
                  <a:pt x="1435243" y="422275"/>
                </a:cubicBezTo>
                <a:cubicBezTo>
                  <a:pt x="1432068" y="420158"/>
                  <a:pt x="1429338" y="417132"/>
                  <a:pt x="1425718" y="415925"/>
                </a:cubicBezTo>
                <a:cubicBezTo>
                  <a:pt x="1392076" y="404711"/>
                  <a:pt x="1419537" y="412889"/>
                  <a:pt x="1339993" y="409575"/>
                </a:cubicBezTo>
                <a:cubicBezTo>
                  <a:pt x="1316052" y="401595"/>
                  <a:pt x="1344634" y="413288"/>
                  <a:pt x="1324118" y="396875"/>
                </a:cubicBezTo>
                <a:cubicBezTo>
                  <a:pt x="1321505" y="394784"/>
                  <a:pt x="1317811" y="394619"/>
                  <a:pt x="1314593" y="393700"/>
                </a:cubicBezTo>
                <a:cubicBezTo>
                  <a:pt x="1286686" y="385727"/>
                  <a:pt x="1315206" y="394963"/>
                  <a:pt x="1292368" y="387350"/>
                </a:cubicBezTo>
                <a:cubicBezTo>
                  <a:pt x="1256385" y="388408"/>
                  <a:pt x="1229346" y="384003"/>
                  <a:pt x="1193943" y="390525"/>
                </a:cubicBezTo>
                <a:cubicBezTo>
                  <a:pt x="1185200" y="392136"/>
                  <a:pt x="1170660" y="420688"/>
                  <a:pt x="1165368" y="428625"/>
                </a:cubicBezTo>
                <a:cubicBezTo>
                  <a:pt x="1160076" y="436562"/>
                  <a:pt x="1166955" y="440267"/>
                  <a:pt x="1162193" y="438150"/>
                </a:cubicBezTo>
                <a:cubicBezTo>
                  <a:pt x="1157431" y="436033"/>
                  <a:pt x="1149103" y="407719"/>
                  <a:pt x="1136793" y="415925"/>
                </a:cubicBezTo>
                <a:cubicBezTo>
                  <a:pt x="1132495" y="415209"/>
                  <a:pt x="1117214" y="438150"/>
                  <a:pt x="1111393" y="441325"/>
                </a:cubicBezTo>
                <a:cubicBezTo>
                  <a:pt x="1105572" y="444500"/>
                  <a:pt x="1105043" y="437092"/>
                  <a:pt x="1101868" y="434975"/>
                </a:cubicBezTo>
                <a:cubicBezTo>
                  <a:pt x="1099751" y="431800"/>
                  <a:pt x="1097225" y="428863"/>
                  <a:pt x="1095518" y="425450"/>
                </a:cubicBezTo>
                <a:cubicBezTo>
                  <a:pt x="1094021" y="422457"/>
                  <a:pt x="1094460" y="418571"/>
                  <a:pt x="1092343" y="415925"/>
                </a:cubicBezTo>
                <a:cubicBezTo>
                  <a:pt x="1090226" y="413279"/>
                  <a:pt x="1085993" y="411692"/>
                  <a:pt x="1082818" y="409575"/>
                </a:cubicBezTo>
                <a:cubicBezTo>
                  <a:pt x="1078585" y="403225"/>
                  <a:pt x="1074351" y="397404"/>
                  <a:pt x="1070118" y="390525"/>
                </a:cubicBezTo>
                <a:cubicBezTo>
                  <a:pt x="1065885" y="383646"/>
                  <a:pt x="1063028" y="375032"/>
                  <a:pt x="1057418" y="368300"/>
                </a:cubicBezTo>
                <a:cubicBezTo>
                  <a:pt x="1049778" y="359133"/>
                  <a:pt x="1047734" y="358669"/>
                  <a:pt x="1038368" y="352425"/>
                </a:cubicBezTo>
                <a:cubicBezTo>
                  <a:pt x="1036251" y="346075"/>
                  <a:pt x="1032547" y="339725"/>
                  <a:pt x="1032018" y="333375"/>
                </a:cubicBezTo>
                <a:cubicBezTo>
                  <a:pt x="1031489" y="327025"/>
                  <a:pt x="1037832" y="317469"/>
                  <a:pt x="1035193" y="314325"/>
                </a:cubicBezTo>
                <a:cubicBezTo>
                  <a:pt x="1032554" y="311181"/>
                  <a:pt x="1021471" y="318108"/>
                  <a:pt x="1016185" y="314513"/>
                </a:cubicBezTo>
                <a:cubicBezTo>
                  <a:pt x="1010899" y="310918"/>
                  <a:pt x="1008774" y="295884"/>
                  <a:pt x="1003479" y="292756"/>
                </a:cubicBezTo>
                <a:cubicBezTo>
                  <a:pt x="998184" y="289628"/>
                  <a:pt x="985480" y="296351"/>
                  <a:pt x="984418" y="295744"/>
                </a:cubicBezTo>
                <a:cubicBezTo>
                  <a:pt x="983356" y="295137"/>
                  <a:pt x="1000280" y="290171"/>
                  <a:pt x="997105" y="289113"/>
                </a:cubicBezTo>
                <a:cubicBezTo>
                  <a:pt x="992872" y="285938"/>
                  <a:pt x="960582" y="299010"/>
                  <a:pt x="949468" y="298450"/>
                </a:cubicBezTo>
                <a:cubicBezTo>
                  <a:pt x="938354" y="297890"/>
                  <a:pt x="930418" y="285750"/>
                  <a:pt x="930418" y="285750"/>
                </a:cubicBezTo>
                <a:cubicBezTo>
                  <a:pt x="926714" y="291306"/>
                  <a:pt x="915072" y="301625"/>
                  <a:pt x="914543" y="301625"/>
                </a:cubicBezTo>
                <a:cubicBezTo>
                  <a:pt x="914014" y="301625"/>
                  <a:pt x="930418" y="286808"/>
                  <a:pt x="927243" y="285750"/>
                </a:cubicBezTo>
                <a:cubicBezTo>
                  <a:pt x="920528" y="258890"/>
                  <a:pt x="898668" y="279400"/>
                  <a:pt x="892318" y="276225"/>
                </a:cubicBezTo>
                <a:cubicBezTo>
                  <a:pt x="885968" y="273050"/>
                  <a:pt x="890640" y="269693"/>
                  <a:pt x="889143" y="266700"/>
                </a:cubicBezTo>
                <a:cubicBezTo>
                  <a:pt x="884723" y="257859"/>
                  <a:pt x="880290" y="254672"/>
                  <a:pt x="873268" y="247650"/>
                </a:cubicBezTo>
                <a:cubicBezTo>
                  <a:pt x="865099" y="223142"/>
                  <a:pt x="874749" y="242316"/>
                  <a:pt x="825643" y="234950"/>
                </a:cubicBezTo>
                <a:cubicBezTo>
                  <a:pt x="811017" y="232756"/>
                  <a:pt x="807576" y="229256"/>
                  <a:pt x="797068" y="222250"/>
                </a:cubicBezTo>
                <a:cubicBezTo>
                  <a:pt x="768161" y="178889"/>
                  <a:pt x="795208" y="224699"/>
                  <a:pt x="781193" y="187325"/>
                </a:cubicBezTo>
                <a:cubicBezTo>
                  <a:pt x="779853" y="183752"/>
                  <a:pt x="776550" y="181213"/>
                  <a:pt x="774843" y="177800"/>
                </a:cubicBezTo>
                <a:cubicBezTo>
                  <a:pt x="772294" y="172702"/>
                  <a:pt x="770441" y="167281"/>
                  <a:pt x="768493" y="161925"/>
                </a:cubicBezTo>
                <a:cubicBezTo>
                  <a:pt x="764915" y="152085"/>
                  <a:pt x="765444" y="139273"/>
                  <a:pt x="752618" y="136525"/>
                </a:cubicBezTo>
                <a:cubicBezTo>
                  <a:pt x="741188" y="134076"/>
                  <a:pt x="729335" y="134408"/>
                  <a:pt x="717693" y="133350"/>
                </a:cubicBezTo>
                <a:cubicBezTo>
                  <a:pt x="684624" y="122327"/>
                  <a:pt x="660014" y="114300"/>
                  <a:pt x="644668" y="111125"/>
                </a:cubicBezTo>
                <a:cubicBezTo>
                  <a:pt x="629322" y="107950"/>
                  <a:pt x="634085" y="115358"/>
                  <a:pt x="625618" y="114300"/>
                </a:cubicBezTo>
                <a:cubicBezTo>
                  <a:pt x="624871" y="111311"/>
                  <a:pt x="612389" y="113771"/>
                  <a:pt x="606568" y="107950"/>
                </a:cubicBezTo>
                <a:cubicBezTo>
                  <a:pt x="600747" y="102129"/>
                  <a:pt x="600640" y="105901"/>
                  <a:pt x="590693" y="79375"/>
                </a:cubicBezTo>
                <a:cubicBezTo>
                  <a:pt x="589840" y="77099"/>
                  <a:pt x="582875" y="56765"/>
                  <a:pt x="577993" y="53975"/>
                </a:cubicBezTo>
                <a:cubicBezTo>
                  <a:pt x="573308" y="51298"/>
                  <a:pt x="567324" y="52220"/>
                  <a:pt x="562118" y="50800"/>
                </a:cubicBezTo>
                <a:cubicBezTo>
                  <a:pt x="555660" y="49039"/>
                  <a:pt x="548637" y="48163"/>
                  <a:pt x="543068" y="44450"/>
                </a:cubicBezTo>
                <a:lnTo>
                  <a:pt x="524018" y="31750"/>
                </a:lnTo>
                <a:cubicBezTo>
                  <a:pt x="522960" y="28575"/>
                  <a:pt x="522934" y="24838"/>
                  <a:pt x="520843" y="22225"/>
                </a:cubicBezTo>
                <a:cubicBezTo>
                  <a:pt x="515114" y="15064"/>
                  <a:pt x="506527" y="14960"/>
                  <a:pt x="498618" y="12700"/>
                </a:cubicBezTo>
                <a:cubicBezTo>
                  <a:pt x="495400" y="11781"/>
                  <a:pt x="492375" y="10181"/>
                  <a:pt x="489093" y="9525"/>
                </a:cubicBezTo>
                <a:cubicBezTo>
                  <a:pt x="464986" y="4704"/>
                  <a:pt x="459351" y="6350"/>
                  <a:pt x="422418" y="0"/>
                </a:cubicBezTo>
                <a:close/>
              </a:path>
            </a:pathLst>
          </a:custGeom>
          <a:solidFill>
            <a:srgbClr val="CE0224"/>
          </a:solidFill>
          <a:ln>
            <a:solidFill>
              <a:srgbClr val="CE02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Freeform 52"/>
          <p:cNvSpPr/>
          <p:nvPr/>
        </p:nvSpPr>
        <p:spPr>
          <a:xfrm>
            <a:off x="2619375" y="733729"/>
            <a:ext cx="701747" cy="664007"/>
          </a:xfrm>
          <a:custGeom>
            <a:avLst/>
            <a:gdLst/>
            <a:ahLst/>
            <a:cxnLst>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651" h="657">
                <a:moveTo>
                  <a:pt x="73" y="2"/>
                </a:moveTo>
                <a:lnTo>
                  <a:pt x="610" y="0"/>
                </a:lnTo>
                <a:lnTo>
                  <a:pt x="612" y="27"/>
                </a:lnTo>
                <a:cubicBezTo>
                  <a:pt x="612" y="41"/>
                  <a:pt x="616" y="68"/>
                  <a:pt x="613" y="83"/>
                </a:cubicBezTo>
                <a:cubicBezTo>
                  <a:pt x="610" y="98"/>
                  <a:pt x="588" y="104"/>
                  <a:pt x="592" y="119"/>
                </a:cubicBezTo>
                <a:cubicBezTo>
                  <a:pt x="596" y="134"/>
                  <a:pt x="630" y="161"/>
                  <a:pt x="639" y="176"/>
                </a:cubicBezTo>
                <a:cubicBezTo>
                  <a:pt x="648" y="191"/>
                  <a:pt x="651" y="202"/>
                  <a:pt x="648" y="212"/>
                </a:cubicBezTo>
                <a:cubicBezTo>
                  <a:pt x="645" y="222"/>
                  <a:pt x="629" y="225"/>
                  <a:pt x="621" y="234"/>
                </a:cubicBezTo>
                <a:cubicBezTo>
                  <a:pt x="613" y="243"/>
                  <a:pt x="600" y="252"/>
                  <a:pt x="600" y="266"/>
                </a:cubicBezTo>
                <a:cubicBezTo>
                  <a:pt x="600" y="280"/>
                  <a:pt x="626" y="307"/>
                  <a:pt x="624" y="320"/>
                </a:cubicBezTo>
                <a:cubicBezTo>
                  <a:pt x="622" y="333"/>
                  <a:pt x="593" y="336"/>
                  <a:pt x="588" y="347"/>
                </a:cubicBezTo>
                <a:cubicBezTo>
                  <a:pt x="583" y="358"/>
                  <a:pt x="599" y="374"/>
                  <a:pt x="592" y="386"/>
                </a:cubicBezTo>
                <a:cubicBezTo>
                  <a:pt x="585" y="398"/>
                  <a:pt x="559" y="405"/>
                  <a:pt x="547" y="417"/>
                </a:cubicBezTo>
                <a:cubicBezTo>
                  <a:pt x="535" y="429"/>
                  <a:pt x="523" y="442"/>
                  <a:pt x="520" y="456"/>
                </a:cubicBezTo>
                <a:cubicBezTo>
                  <a:pt x="517" y="470"/>
                  <a:pt x="530" y="487"/>
                  <a:pt x="526" y="500"/>
                </a:cubicBezTo>
                <a:cubicBezTo>
                  <a:pt x="522" y="513"/>
                  <a:pt x="512" y="540"/>
                  <a:pt x="495" y="537"/>
                </a:cubicBezTo>
                <a:cubicBezTo>
                  <a:pt x="478" y="534"/>
                  <a:pt x="439" y="489"/>
                  <a:pt x="426" y="482"/>
                </a:cubicBezTo>
                <a:cubicBezTo>
                  <a:pt x="413" y="475"/>
                  <a:pt x="417" y="492"/>
                  <a:pt x="414" y="495"/>
                </a:cubicBezTo>
                <a:cubicBezTo>
                  <a:pt x="411" y="498"/>
                  <a:pt x="408" y="499"/>
                  <a:pt x="405" y="503"/>
                </a:cubicBezTo>
                <a:cubicBezTo>
                  <a:pt x="402" y="507"/>
                  <a:pt x="402" y="516"/>
                  <a:pt x="399" y="521"/>
                </a:cubicBezTo>
                <a:cubicBezTo>
                  <a:pt x="396" y="526"/>
                  <a:pt x="394" y="529"/>
                  <a:pt x="388" y="531"/>
                </a:cubicBezTo>
                <a:cubicBezTo>
                  <a:pt x="382" y="533"/>
                  <a:pt x="369" y="537"/>
                  <a:pt x="361" y="536"/>
                </a:cubicBezTo>
                <a:cubicBezTo>
                  <a:pt x="353" y="535"/>
                  <a:pt x="346" y="525"/>
                  <a:pt x="340" y="525"/>
                </a:cubicBezTo>
                <a:cubicBezTo>
                  <a:pt x="334" y="525"/>
                  <a:pt x="328" y="529"/>
                  <a:pt x="325" y="534"/>
                </a:cubicBezTo>
                <a:cubicBezTo>
                  <a:pt x="322" y="539"/>
                  <a:pt x="324" y="550"/>
                  <a:pt x="321" y="554"/>
                </a:cubicBezTo>
                <a:cubicBezTo>
                  <a:pt x="318" y="558"/>
                  <a:pt x="310" y="554"/>
                  <a:pt x="307" y="557"/>
                </a:cubicBezTo>
                <a:cubicBezTo>
                  <a:pt x="304" y="560"/>
                  <a:pt x="307" y="564"/>
                  <a:pt x="301" y="573"/>
                </a:cubicBezTo>
                <a:cubicBezTo>
                  <a:pt x="295" y="582"/>
                  <a:pt x="278" y="602"/>
                  <a:pt x="268" y="609"/>
                </a:cubicBezTo>
                <a:cubicBezTo>
                  <a:pt x="258" y="616"/>
                  <a:pt x="250" y="611"/>
                  <a:pt x="241" y="617"/>
                </a:cubicBezTo>
                <a:cubicBezTo>
                  <a:pt x="232" y="623"/>
                  <a:pt x="225" y="640"/>
                  <a:pt x="216" y="645"/>
                </a:cubicBezTo>
                <a:cubicBezTo>
                  <a:pt x="207" y="650"/>
                  <a:pt x="195" y="645"/>
                  <a:pt x="186" y="647"/>
                </a:cubicBezTo>
                <a:cubicBezTo>
                  <a:pt x="177" y="649"/>
                  <a:pt x="169" y="657"/>
                  <a:pt x="160" y="657"/>
                </a:cubicBezTo>
                <a:cubicBezTo>
                  <a:pt x="151" y="657"/>
                  <a:pt x="142" y="649"/>
                  <a:pt x="133" y="647"/>
                </a:cubicBezTo>
                <a:cubicBezTo>
                  <a:pt x="124" y="645"/>
                  <a:pt x="110" y="649"/>
                  <a:pt x="105" y="647"/>
                </a:cubicBezTo>
                <a:cubicBezTo>
                  <a:pt x="100" y="645"/>
                  <a:pt x="102" y="635"/>
                  <a:pt x="99" y="633"/>
                </a:cubicBezTo>
                <a:cubicBezTo>
                  <a:pt x="96" y="631"/>
                  <a:pt x="91" y="639"/>
                  <a:pt x="87" y="638"/>
                </a:cubicBezTo>
                <a:cubicBezTo>
                  <a:pt x="83" y="637"/>
                  <a:pt x="74" y="630"/>
                  <a:pt x="72" y="624"/>
                </a:cubicBezTo>
                <a:cubicBezTo>
                  <a:pt x="70" y="618"/>
                  <a:pt x="78" y="609"/>
                  <a:pt x="73" y="603"/>
                </a:cubicBezTo>
                <a:cubicBezTo>
                  <a:pt x="68" y="597"/>
                  <a:pt x="53" y="603"/>
                  <a:pt x="42" y="588"/>
                </a:cubicBezTo>
                <a:cubicBezTo>
                  <a:pt x="31" y="573"/>
                  <a:pt x="11" y="531"/>
                  <a:pt x="7" y="512"/>
                </a:cubicBezTo>
                <a:cubicBezTo>
                  <a:pt x="3" y="493"/>
                  <a:pt x="10" y="479"/>
                  <a:pt x="15" y="473"/>
                </a:cubicBezTo>
                <a:cubicBezTo>
                  <a:pt x="20" y="467"/>
                  <a:pt x="33" y="478"/>
                  <a:pt x="36" y="477"/>
                </a:cubicBezTo>
                <a:cubicBezTo>
                  <a:pt x="39" y="476"/>
                  <a:pt x="40" y="471"/>
                  <a:pt x="36" y="464"/>
                </a:cubicBezTo>
                <a:cubicBezTo>
                  <a:pt x="32" y="457"/>
                  <a:pt x="18" y="445"/>
                  <a:pt x="12" y="435"/>
                </a:cubicBezTo>
                <a:cubicBezTo>
                  <a:pt x="6" y="425"/>
                  <a:pt x="0" y="410"/>
                  <a:pt x="1" y="402"/>
                </a:cubicBezTo>
                <a:cubicBezTo>
                  <a:pt x="2" y="394"/>
                  <a:pt x="14" y="395"/>
                  <a:pt x="15" y="389"/>
                </a:cubicBezTo>
                <a:cubicBezTo>
                  <a:pt x="16" y="383"/>
                  <a:pt x="10" y="372"/>
                  <a:pt x="10" y="365"/>
                </a:cubicBezTo>
                <a:cubicBezTo>
                  <a:pt x="10" y="358"/>
                  <a:pt x="19" y="352"/>
                  <a:pt x="18" y="345"/>
                </a:cubicBezTo>
                <a:cubicBezTo>
                  <a:pt x="17" y="338"/>
                  <a:pt x="4" y="328"/>
                  <a:pt x="4" y="323"/>
                </a:cubicBezTo>
                <a:cubicBezTo>
                  <a:pt x="4" y="318"/>
                  <a:pt x="9" y="317"/>
                  <a:pt x="16" y="314"/>
                </a:cubicBezTo>
                <a:cubicBezTo>
                  <a:pt x="23" y="311"/>
                  <a:pt x="48" y="315"/>
                  <a:pt x="48" y="308"/>
                </a:cubicBezTo>
                <a:cubicBezTo>
                  <a:pt x="48" y="301"/>
                  <a:pt x="16" y="280"/>
                  <a:pt x="15" y="273"/>
                </a:cubicBezTo>
                <a:cubicBezTo>
                  <a:pt x="14" y="266"/>
                  <a:pt x="39" y="269"/>
                  <a:pt x="45" y="266"/>
                </a:cubicBezTo>
                <a:cubicBezTo>
                  <a:pt x="51" y="263"/>
                  <a:pt x="51" y="255"/>
                  <a:pt x="54" y="252"/>
                </a:cubicBezTo>
                <a:cubicBezTo>
                  <a:pt x="57" y="249"/>
                  <a:pt x="60" y="254"/>
                  <a:pt x="66" y="246"/>
                </a:cubicBezTo>
                <a:cubicBezTo>
                  <a:pt x="72" y="238"/>
                  <a:pt x="90" y="212"/>
                  <a:pt x="91" y="206"/>
                </a:cubicBezTo>
                <a:cubicBezTo>
                  <a:pt x="92" y="200"/>
                  <a:pt x="78" y="207"/>
                  <a:pt x="72" y="212"/>
                </a:cubicBezTo>
                <a:cubicBezTo>
                  <a:pt x="66" y="217"/>
                  <a:pt x="59" y="231"/>
                  <a:pt x="54" y="233"/>
                </a:cubicBezTo>
                <a:cubicBezTo>
                  <a:pt x="49" y="235"/>
                  <a:pt x="40" y="237"/>
                  <a:pt x="39" y="225"/>
                </a:cubicBezTo>
                <a:cubicBezTo>
                  <a:pt x="38" y="213"/>
                  <a:pt x="38" y="169"/>
                  <a:pt x="46" y="159"/>
                </a:cubicBezTo>
                <a:cubicBezTo>
                  <a:pt x="54" y="149"/>
                  <a:pt x="77" y="167"/>
                  <a:pt x="87" y="167"/>
                </a:cubicBezTo>
                <a:cubicBezTo>
                  <a:pt x="97" y="167"/>
                  <a:pt x="103" y="161"/>
                  <a:pt x="106" y="158"/>
                </a:cubicBezTo>
                <a:cubicBezTo>
                  <a:pt x="109" y="155"/>
                  <a:pt x="115" y="149"/>
                  <a:pt x="108" y="147"/>
                </a:cubicBezTo>
                <a:cubicBezTo>
                  <a:pt x="101" y="145"/>
                  <a:pt x="72" y="145"/>
                  <a:pt x="63" y="143"/>
                </a:cubicBezTo>
                <a:cubicBezTo>
                  <a:pt x="54" y="141"/>
                  <a:pt x="55" y="139"/>
                  <a:pt x="54" y="132"/>
                </a:cubicBezTo>
                <a:cubicBezTo>
                  <a:pt x="53" y="125"/>
                  <a:pt x="55" y="110"/>
                  <a:pt x="58" y="101"/>
                </a:cubicBezTo>
                <a:cubicBezTo>
                  <a:pt x="61" y="92"/>
                  <a:pt x="69" y="82"/>
                  <a:pt x="70" y="75"/>
                </a:cubicBezTo>
                <a:cubicBezTo>
                  <a:pt x="71" y="68"/>
                  <a:pt x="66" y="61"/>
                  <a:pt x="67" y="57"/>
                </a:cubicBezTo>
                <a:cubicBezTo>
                  <a:pt x="68" y="53"/>
                  <a:pt x="71" y="52"/>
                  <a:pt x="78" y="50"/>
                </a:cubicBezTo>
                <a:cubicBezTo>
                  <a:pt x="85" y="48"/>
                  <a:pt x="102" y="45"/>
                  <a:pt x="112" y="47"/>
                </a:cubicBezTo>
                <a:cubicBezTo>
                  <a:pt x="122" y="49"/>
                  <a:pt x="131" y="60"/>
                  <a:pt x="141" y="63"/>
                </a:cubicBezTo>
                <a:cubicBezTo>
                  <a:pt x="151" y="66"/>
                  <a:pt x="174" y="65"/>
                  <a:pt x="172" y="62"/>
                </a:cubicBezTo>
                <a:cubicBezTo>
                  <a:pt x="170" y="59"/>
                  <a:pt x="144" y="51"/>
                  <a:pt x="129" y="45"/>
                </a:cubicBezTo>
                <a:cubicBezTo>
                  <a:pt x="114" y="39"/>
                  <a:pt x="90" y="31"/>
                  <a:pt x="81" y="24"/>
                </a:cubicBezTo>
                <a:lnTo>
                  <a:pt x="73" y="2"/>
                </a:lnTo>
                <a:close/>
              </a:path>
            </a:pathLst>
          </a:custGeom>
          <a:solidFill>
            <a:srgbClr val="CE0224"/>
          </a:solidFill>
          <a:ln w="9525">
            <a:noFill/>
          </a:ln>
        </p:spPr>
        <p:txBody>
          <a:bodyPr/>
          <a:lstStyle/>
          <a:p>
            <a:endParaRPr lang="zh-CN" altLang="en-US" sz="1350"/>
          </a:p>
        </p:txBody>
      </p:sp>
      <p:sp>
        <p:nvSpPr>
          <p:cNvPr id="51" name="Freeform 47"/>
          <p:cNvSpPr/>
          <p:nvPr/>
        </p:nvSpPr>
        <p:spPr>
          <a:xfrm>
            <a:off x="2758090" y="1397736"/>
            <a:ext cx="294084" cy="520303"/>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47" h="437">
                <a:moveTo>
                  <a:pt x="115" y="437"/>
                </a:moveTo>
                <a:lnTo>
                  <a:pt x="24" y="391"/>
                </a:lnTo>
                <a:lnTo>
                  <a:pt x="25" y="365"/>
                </a:lnTo>
                <a:cubicBezTo>
                  <a:pt x="26" y="358"/>
                  <a:pt x="36" y="357"/>
                  <a:pt x="33" y="350"/>
                </a:cubicBezTo>
                <a:cubicBezTo>
                  <a:pt x="30" y="343"/>
                  <a:pt x="11" y="337"/>
                  <a:pt x="6" y="322"/>
                </a:cubicBezTo>
                <a:cubicBezTo>
                  <a:pt x="1" y="307"/>
                  <a:pt x="0" y="277"/>
                  <a:pt x="0" y="260"/>
                </a:cubicBezTo>
                <a:cubicBezTo>
                  <a:pt x="0" y="243"/>
                  <a:pt x="2" y="240"/>
                  <a:pt x="6" y="217"/>
                </a:cubicBezTo>
                <a:cubicBezTo>
                  <a:pt x="10" y="194"/>
                  <a:pt x="13" y="144"/>
                  <a:pt x="24" y="121"/>
                </a:cubicBezTo>
                <a:cubicBezTo>
                  <a:pt x="35" y="98"/>
                  <a:pt x="56" y="83"/>
                  <a:pt x="72" y="77"/>
                </a:cubicBezTo>
                <a:cubicBezTo>
                  <a:pt x="88" y="71"/>
                  <a:pt x="105" y="79"/>
                  <a:pt x="120" y="83"/>
                </a:cubicBezTo>
                <a:cubicBezTo>
                  <a:pt x="135" y="87"/>
                  <a:pt x="153" y="103"/>
                  <a:pt x="163" y="100"/>
                </a:cubicBezTo>
                <a:cubicBezTo>
                  <a:pt x="173" y="97"/>
                  <a:pt x="173" y="74"/>
                  <a:pt x="178" y="67"/>
                </a:cubicBezTo>
                <a:cubicBezTo>
                  <a:pt x="183" y="60"/>
                  <a:pt x="193" y="64"/>
                  <a:pt x="196" y="59"/>
                </a:cubicBezTo>
                <a:cubicBezTo>
                  <a:pt x="199" y="54"/>
                  <a:pt x="192" y="43"/>
                  <a:pt x="196" y="38"/>
                </a:cubicBezTo>
                <a:cubicBezTo>
                  <a:pt x="200" y="33"/>
                  <a:pt x="215" y="35"/>
                  <a:pt x="223" y="29"/>
                </a:cubicBezTo>
                <a:cubicBezTo>
                  <a:pt x="231" y="23"/>
                  <a:pt x="247" y="0"/>
                  <a:pt x="247" y="5"/>
                </a:cubicBezTo>
                <a:cubicBezTo>
                  <a:pt x="247" y="10"/>
                  <a:pt x="229" y="49"/>
                  <a:pt x="226" y="61"/>
                </a:cubicBezTo>
                <a:cubicBezTo>
                  <a:pt x="223" y="73"/>
                  <a:pt x="231" y="68"/>
                  <a:pt x="231" y="74"/>
                </a:cubicBezTo>
                <a:cubicBezTo>
                  <a:pt x="231" y="80"/>
                  <a:pt x="230" y="90"/>
                  <a:pt x="226" y="97"/>
                </a:cubicBezTo>
                <a:cubicBezTo>
                  <a:pt x="222" y="104"/>
                  <a:pt x="211" y="109"/>
                  <a:pt x="207" y="116"/>
                </a:cubicBezTo>
                <a:cubicBezTo>
                  <a:pt x="203" y="123"/>
                  <a:pt x="206" y="130"/>
                  <a:pt x="202" y="136"/>
                </a:cubicBezTo>
                <a:cubicBezTo>
                  <a:pt x="198" y="142"/>
                  <a:pt x="184" y="149"/>
                  <a:pt x="181" y="154"/>
                </a:cubicBezTo>
                <a:cubicBezTo>
                  <a:pt x="178" y="159"/>
                  <a:pt x="183" y="162"/>
                  <a:pt x="186" y="163"/>
                </a:cubicBezTo>
                <a:cubicBezTo>
                  <a:pt x="189" y="164"/>
                  <a:pt x="201" y="160"/>
                  <a:pt x="202" y="163"/>
                </a:cubicBezTo>
                <a:cubicBezTo>
                  <a:pt x="203" y="166"/>
                  <a:pt x="191" y="178"/>
                  <a:pt x="190" y="184"/>
                </a:cubicBezTo>
                <a:cubicBezTo>
                  <a:pt x="189" y="190"/>
                  <a:pt x="193" y="195"/>
                  <a:pt x="198" y="200"/>
                </a:cubicBezTo>
                <a:cubicBezTo>
                  <a:pt x="203" y="205"/>
                  <a:pt x="215" y="212"/>
                  <a:pt x="219" y="217"/>
                </a:cubicBezTo>
                <a:cubicBezTo>
                  <a:pt x="223" y="222"/>
                  <a:pt x="226" y="228"/>
                  <a:pt x="225" y="232"/>
                </a:cubicBezTo>
                <a:cubicBezTo>
                  <a:pt x="224" y="236"/>
                  <a:pt x="216" y="241"/>
                  <a:pt x="211" y="242"/>
                </a:cubicBezTo>
                <a:cubicBezTo>
                  <a:pt x="206" y="243"/>
                  <a:pt x="200" y="233"/>
                  <a:pt x="195" y="238"/>
                </a:cubicBezTo>
                <a:cubicBezTo>
                  <a:pt x="190" y="243"/>
                  <a:pt x="191" y="264"/>
                  <a:pt x="183" y="274"/>
                </a:cubicBezTo>
                <a:cubicBezTo>
                  <a:pt x="175" y="284"/>
                  <a:pt x="159" y="279"/>
                  <a:pt x="148" y="296"/>
                </a:cubicBezTo>
                <a:cubicBezTo>
                  <a:pt x="137" y="313"/>
                  <a:pt x="116" y="353"/>
                  <a:pt x="114" y="374"/>
                </a:cubicBezTo>
                <a:cubicBezTo>
                  <a:pt x="112" y="395"/>
                  <a:pt x="135" y="412"/>
                  <a:pt x="135" y="422"/>
                </a:cubicBezTo>
                <a:cubicBezTo>
                  <a:pt x="135" y="432"/>
                  <a:pt x="119" y="434"/>
                  <a:pt x="115" y="437"/>
                </a:cubicBezTo>
                <a:close/>
              </a:path>
            </a:pathLst>
          </a:custGeom>
          <a:solidFill>
            <a:srgbClr val="CE0224"/>
          </a:solidFill>
          <a:ln w="9525">
            <a:noFill/>
          </a:ln>
        </p:spPr>
        <p:txBody>
          <a:bodyPr/>
          <a:lstStyle/>
          <a:p>
            <a:endParaRPr lang="zh-CN" altLang="en-US" sz="1350"/>
          </a:p>
        </p:txBody>
      </p:sp>
      <p:sp>
        <p:nvSpPr>
          <p:cNvPr id="61" name="任意多边形: 形状 60"/>
          <p:cNvSpPr/>
          <p:nvPr/>
        </p:nvSpPr>
        <p:spPr>
          <a:xfrm>
            <a:off x="100013" y="4745831"/>
            <a:ext cx="16669" cy="38100"/>
          </a:xfrm>
          <a:custGeom>
            <a:avLst/>
            <a:gdLst>
              <a:gd name="connsiteX0" fmla="*/ 0 w 22225"/>
              <a:gd name="connsiteY0" fmla="*/ 50800 h 50800"/>
              <a:gd name="connsiteX1" fmla="*/ 12700 w 22225"/>
              <a:gd name="connsiteY1" fmla="*/ 12700 h 50800"/>
              <a:gd name="connsiteX2" fmla="*/ 22225 w 22225"/>
              <a:gd name="connsiteY2" fmla="*/ 0 h 50800"/>
            </a:gdLst>
            <a:ahLst/>
            <a:cxnLst>
              <a:cxn ang="0">
                <a:pos x="connsiteX0" y="connsiteY0"/>
              </a:cxn>
              <a:cxn ang="0">
                <a:pos x="connsiteX1" y="connsiteY1"/>
              </a:cxn>
              <a:cxn ang="0">
                <a:pos x="connsiteX2" y="connsiteY2"/>
              </a:cxn>
            </a:cxnLst>
            <a:rect l="l" t="t" r="r" b="b"/>
            <a:pathLst>
              <a:path w="22225" h="50800">
                <a:moveTo>
                  <a:pt x="0" y="50800"/>
                </a:moveTo>
                <a:cubicBezTo>
                  <a:pt x="13193" y="-8569"/>
                  <a:pt x="-1415" y="40930"/>
                  <a:pt x="12700" y="12700"/>
                </a:cubicBezTo>
                <a:cubicBezTo>
                  <a:pt x="19239" y="-378"/>
                  <a:pt x="11032" y="5596"/>
                  <a:pt x="22225"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1" name="直接箭头连接符 10"/>
          <p:cNvCxnSpPr/>
          <p:nvPr/>
        </p:nvCxnSpPr>
        <p:spPr>
          <a:xfrm flipH="1" flipV="1">
            <a:off x="1880170" y="2034882"/>
            <a:ext cx="1144895" cy="473372"/>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nvCxnSpPr>
        <p:spPr>
          <a:xfrm flipV="1">
            <a:off x="3052174" y="2169152"/>
            <a:ext cx="2104350" cy="315704"/>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2" name="图片 1" descr="网站标志"/>
          <p:cNvPicPr>
            <a:picLocks noChangeAspect="1"/>
          </p:cNvPicPr>
          <p:nvPr/>
        </p:nvPicPr>
        <p:blipFill>
          <a:blip r:embed="rId7"/>
          <a:stretch>
            <a:fillRect/>
          </a:stretch>
        </p:blipFill>
        <p:spPr>
          <a:xfrm>
            <a:off x="6922294" y="1395413"/>
            <a:ext cx="57150" cy="57150"/>
          </a:xfrm>
          <a:prstGeom prst="rect">
            <a:avLst/>
          </a:prstGeom>
        </p:spPr>
      </p:pic>
      <p:pic>
        <p:nvPicPr>
          <p:cNvPr id="31" name="内容占位符 3">
            <a:extLst>
              <a:ext uri="{FF2B5EF4-FFF2-40B4-BE49-F238E27FC236}">
                <a16:creationId xmlns:a16="http://schemas.microsoft.com/office/drawing/2014/main" xmlns="" id="{A49CBD49-AAF0-4443-ACF7-18568CB60F84}"/>
              </a:ext>
            </a:extLst>
          </p:cNvPr>
          <p:cNvPicPr>
            <a:picLocks noChangeAspect="1"/>
          </p:cNvPicPr>
          <p:nvPr/>
        </p:nvPicPr>
        <p:blipFill>
          <a:blip r:embed="rId8"/>
          <a:stretch>
            <a:fillRect/>
          </a:stretch>
        </p:blipFill>
        <p:spPr>
          <a:xfrm>
            <a:off x="5749986" y="748094"/>
            <a:ext cx="2895011" cy="4213790"/>
          </a:xfrm>
          <a:prstGeom prst="rect">
            <a:avLst/>
          </a:prstGeom>
        </p:spPr>
      </p:pic>
      <p:sp>
        <p:nvSpPr>
          <p:cNvPr id="32" name="矩形 31">
            <a:extLst>
              <a:ext uri="{FF2B5EF4-FFF2-40B4-BE49-F238E27FC236}">
                <a16:creationId xmlns:a16="http://schemas.microsoft.com/office/drawing/2014/main" xmlns="" id="{A001E72C-FDC7-40B2-A0BB-D1143751694F}"/>
              </a:ext>
            </a:extLst>
          </p:cNvPr>
          <p:cNvSpPr/>
          <p:nvPr/>
        </p:nvSpPr>
        <p:spPr>
          <a:xfrm>
            <a:off x="1967991" y="308480"/>
            <a:ext cx="1800493" cy="415498"/>
          </a:xfrm>
          <a:prstGeom prst="rect">
            <a:avLst/>
          </a:prstGeom>
        </p:spPr>
        <p:txBody>
          <a:bodyPr wrap="none">
            <a:spAutoFit/>
          </a:bodyPr>
          <a:lstStyle/>
          <a:p>
            <a:r>
              <a:rPr lang="zh-CN" altLang="en-US" sz="2100" b="1" dirty="0">
                <a:latin typeface="华文楷体" panose="02010600040101010101" pitchFamily="2" charset="-122"/>
                <a:ea typeface="华文楷体" panose="02010600040101010101" pitchFamily="2" charset="-122"/>
              </a:rPr>
              <a:t>早期欧洲战场</a:t>
            </a:r>
          </a:p>
        </p:txBody>
      </p:sp>
      <p:sp>
        <p:nvSpPr>
          <p:cNvPr id="34" name="矩形 33">
            <a:extLst>
              <a:ext uri="{FF2B5EF4-FFF2-40B4-BE49-F238E27FC236}">
                <a16:creationId xmlns:a16="http://schemas.microsoft.com/office/drawing/2014/main" xmlns="" id="{98464949-BA90-4501-BE5E-625AECCBB1EE}"/>
              </a:ext>
            </a:extLst>
          </p:cNvPr>
          <p:cNvSpPr/>
          <p:nvPr/>
        </p:nvSpPr>
        <p:spPr>
          <a:xfrm>
            <a:off x="6410415" y="301209"/>
            <a:ext cx="1531188" cy="415498"/>
          </a:xfrm>
          <a:prstGeom prst="rect">
            <a:avLst/>
          </a:prstGeom>
        </p:spPr>
        <p:txBody>
          <a:bodyPr wrap="none">
            <a:spAutoFit/>
          </a:bodyPr>
          <a:lstStyle/>
          <a:p>
            <a:r>
              <a:rPr lang="zh-CN" altLang="en-US" sz="2100" b="1" dirty="0">
                <a:latin typeface="华文楷体" panose="02010600040101010101" pitchFamily="2" charset="-122"/>
                <a:ea typeface="华文楷体" panose="02010600040101010101" pitchFamily="2" charset="-122"/>
              </a:rPr>
              <a:t>东方主战场</a:t>
            </a:r>
          </a:p>
        </p:txBody>
      </p:sp>
      <p:sp>
        <p:nvSpPr>
          <p:cNvPr id="35" name="矩形 34">
            <a:extLst>
              <a:ext uri="{FF2B5EF4-FFF2-40B4-BE49-F238E27FC236}">
                <a16:creationId xmlns:a16="http://schemas.microsoft.com/office/drawing/2014/main" xmlns="" id="{D7E6DC06-0CEF-430D-AD8A-48E40C53B39F}"/>
              </a:ext>
            </a:extLst>
          </p:cNvPr>
          <p:cNvSpPr/>
          <p:nvPr/>
        </p:nvSpPr>
        <p:spPr>
          <a:xfrm>
            <a:off x="300754" y="157965"/>
            <a:ext cx="1261884" cy="415498"/>
          </a:xfrm>
          <a:prstGeom prst="rect">
            <a:avLst/>
          </a:prstGeom>
        </p:spPr>
        <p:txBody>
          <a:bodyPr wrap="none">
            <a:spAutoFit/>
          </a:bodyPr>
          <a:lstStyle/>
          <a:p>
            <a:r>
              <a:rPr lang="zh-CN" altLang="en-US" sz="2100" b="1" dirty="0">
                <a:latin typeface="+mn-ea"/>
                <a:cs typeface="Times New Roman" panose="02020603050405020304" pitchFamily="18" charset="0"/>
              </a:rPr>
              <a:t>局部</a:t>
            </a:r>
            <a:r>
              <a:rPr lang="zh-CN" altLang="zh-CN" sz="2100" b="1" dirty="0">
                <a:latin typeface="+mn-ea"/>
                <a:cs typeface="Times New Roman" panose="02020603050405020304" pitchFamily="18" charset="0"/>
              </a:rPr>
              <a:t>阶段</a:t>
            </a:r>
            <a:endParaRPr lang="zh-CN" altLang="en-US" sz="2100" b="1" dirty="0">
              <a:latin typeface="+mn-ea"/>
            </a:endParaRPr>
          </a:p>
        </p:txBody>
      </p:sp>
      <p:pic>
        <p:nvPicPr>
          <p:cNvPr id="3" name="音频 2">
            <a:hlinkClick r:id="" action="ppaction://media"/>
            <a:extLst>
              <a:ext uri="{FF2B5EF4-FFF2-40B4-BE49-F238E27FC236}">
                <a16:creationId xmlns:a16="http://schemas.microsoft.com/office/drawing/2014/main" xmlns="" id="{C23D9292-9EB9-4BB7-A302-BDBBF940D25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3202236809"/>
      </p:ext>
    </p:extLst>
  </p:cSld>
  <p:clrMapOvr>
    <a:masterClrMapping/>
  </p:clrMapOvr>
  <mc:AlternateContent xmlns:mc="http://schemas.openxmlformats.org/markup-compatibility/2006" xmlns:p14="http://schemas.microsoft.com/office/powerpoint/2010/main">
    <mc:Choice Requires="p14">
      <p:transition spd="slow" p14:dur="2000" advTm="75765"/>
    </mc:Choice>
    <mc:Fallback xmlns="">
      <p:transition spd="slow" advTm="75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childTnLst>
                          </p:cTn>
                        </p:par>
                        <p:par>
                          <p:cTn id="20" fill="hold">
                            <p:stCondLst>
                              <p:cond delay="1500"/>
                            </p:stCondLst>
                            <p:childTnLst>
                              <p:par>
                                <p:cTn id="21" presetID="16" presetClass="entr" presetSubtype="21" fill="hold" nodeType="after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barn(inVertical)">
                                      <p:cBhvr>
                                        <p:cTn id="23" dur="500"/>
                                        <p:tgtEl>
                                          <p:spTgt spid="53"/>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dissolve">
                                      <p:cBhvr>
                                        <p:cTn id="28" dur="500"/>
                                        <p:tgtEl>
                                          <p:spTgt spid="51"/>
                                        </p:tgtEl>
                                      </p:cBhvr>
                                    </p:animEffect>
                                  </p:childTnLst>
                                </p:cTn>
                              </p:par>
                              <p:par>
                                <p:cTn id="29" presetID="22" presetClass="entr" presetSubtype="4"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wipe(down)">
                                      <p:cBhvr>
                                        <p:cTn id="31" dur="1000"/>
                                        <p:tgtEl>
                                          <p:spTgt spid="5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barn(inVertical)">
                                      <p:cBhvr>
                                        <p:cTn id="36" dur="500"/>
                                        <p:tgtEl>
                                          <p:spTgt spid="44"/>
                                        </p:tgtEl>
                                      </p:cBhvr>
                                    </p:animEffect>
                                  </p:childTnLst>
                                </p:cTn>
                              </p:par>
                              <p:par>
                                <p:cTn id="37" presetID="22" presetClass="entr" presetSubtype="1"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up)">
                                      <p:cBhvr>
                                        <p:cTn id="39" dur="1000"/>
                                        <p:tgtEl>
                                          <p:spTgt spid="43"/>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1+#ppt_w/2"/>
                                          </p:val>
                                        </p:tav>
                                        <p:tav tm="100000">
                                          <p:val>
                                            <p:strVal val="#ppt_x"/>
                                          </p:val>
                                        </p:tav>
                                      </p:tavLst>
                                    </p:anim>
                                    <p:anim calcmode="lin" valueType="num">
                                      <p:cBhvr additive="base">
                                        <p:cTn id="45" dur="500" fill="hold"/>
                                        <p:tgtEl>
                                          <p:spTgt spid="13"/>
                                        </p:tgtEl>
                                        <p:attrNameLst>
                                          <p:attrName>ppt_y</p:attrName>
                                        </p:attrNameLst>
                                      </p:cBhvr>
                                      <p:tavLst>
                                        <p:tav tm="0">
                                          <p:val>
                                            <p:strVal val="#ppt_y"/>
                                          </p:val>
                                        </p:tav>
                                        <p:tav tm="100000">
                                          <p:val>
                                            <p:strVal val="#ppt_y"/>
                                          </p:val>
                                        </p:tav>
                                      </p:tavLst>
                                    </p:anim>
                                  </p:childTnLst>
                                </p:cTn>
                              </p:par>
                              <p:par>
                                <p:cTn id="46" presetID="1" presetClass="entr" presetSubtype="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1+#ppt_w/2"/>
                                          </p:val>
                                        </p:tav>
                                        <p:tav tm="100000">
                                          <p:val>
                                            <p:strVal val="#ppt_x"/>
                                          </p:val>
                                        </p:tav>
                                      </p:tavLst>
                                    </p:anim>
                                    <p:anim calcmode="lin" valueType="num">
                                      <p:cBhvr additive="base">
                                        <p:cTn id="53" dur="500" fill="hold"/>
                                        <p:tgtEl>
                                          <p:spTgt spid="15"/>
                                        </p:tgtEl>
                                        <p:attrNameLst>
                                          <p:attrName>ppt_y</p:attrName>
                                        </p:attrNameLst>
                                      </p:cBhvr>
                                      <p:tavLst>
                                        <p:tav tm="0">
                                          <p:val>
                                            <p:strVal val="#ppt_y"/>
                                          </p:val>
                                        </p:tav>
                                        <p:tav tm="100000">
                                          <p:val>
                                            <p:strVal val="#ppt_y"/>
                                          </p:val>
                                        </p:tav>
                                      </p:tavLst>
                                    </p:anim>
                                  </p:childTnLst>
                                </p:cTn>
                              </p:par>
                              <p:par>
                                <p:cTn id="54" presetID="1" presetClass="entr" presetSubtype="0" fill="hold" nodeType="withEffect">
                                  <p:stCondLst>
                                    <p:cond delay="0"/>
                                  </p:stCondLst>
                                  <p:childTnLst>
                                    <p:set>
                                      <p:cBhvr>
                                        <p:cTn id="55"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6" fill="hold" display="0">
                  <p:stCondLst>
                    <p:cond delay="indefinite"/>
                  </p:stCondLst>
                  <p:endCondLst>
                    <p:cond evt="onStopAudio" delay="0">
                      <p:tgtEl>
                        <p:sldTgt/>
                      </p:tgtEl>
                    </p:cond>
                  </p:endCondLst>
                </p:cTn>
                <p:tgtEl>
                  <p:spTgt spid="3"/>
                </p:tgtEl>
              </p:cMediaNode>
            </p:audio>
          </p:childTnLst>
        </p:cTn>
      </p:par>
    </p:tnLst>
    <p:bldLst>
      <p:bldP spid="13" grpId="0"/>
      <p:bldP spid="15" grpId="0"/>
      <p:bldP spid="41" grpId="0" animBg="1"/>
      <p:bldP spid="44" grpId="0" animBg="1"/>
      <p:bldP spid="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56509" y="473897"/>
            <a:ext cx="1261884" cy="415498"/>
          </a:xfrm>
          <a:prstGeom prst="rect">
            <a:avLst/>
          </a:prstGeom>
        </p:spPr>
        <p:txBody>
          <a:bodyPr wrap="none">
            <a:spAutoFit/>
          </a:bodyPr>
          <a:lstStyle/>
          <a:p>
            <a:r>
              <a:rPr lang="zh-CN" altLang="zh-CN" sz="2100" b="1" dirty="0">
                <a:latin typeface="+mn-ea"/>
                <a:cs typeface="Times New Roman" panose="02020603050405020304" pitchFamily="18" charset="0"/>
              </a:rPr>
              <a:t>全球阶段</a:t>
            </a:r>
            <a:endParaRPr lang="zh-CN" altLang="en-US" sz="2100" b="1" dirty="0">
              <a:latin typeface="+mn-ea"/>
            </a:endParaRPr>
          </a:p>
        </p:txBody>
      </p:sp>
      <p:pic>
        <p:nvPicPr>
          <p:cNvPr id="3074" name="Picture 2" descr="http://i.gongxiao8.com/uploads/i_2_1557789674x1757272956_2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5459" y="1172807"/>
            <a:ext cx="3493246" cy="327129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78" name="Picture 6" descr="http://www.onegreen.net/maps/Upload_maps/201611/201611291420329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0352" y="1164799"/>
            <a:ext cx="3408750" cy="323190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47868" y="4459214"/>
            <a:ext cx="2594869" cy="369332"/>
          </a:xfrm>
          <a:prstGeom prst="rect">
            <a:avLst/>
          </a:prstGeom>
          <a:noFill/>
        </p:spPr>
        <p:txBody>
          <a:bodyPr wrap="square" rtlCol="0">
            <a:spAutoFit/>
          </a:bodyPr>
          <a:lstStyle/>
          <a:p>
            <a:pPr algn="ctr"/>
            <a:r>
              <a:rPr lang="zh-CN" altLang="en-US" dirty="0">
                <a:latin typeface="仿宋" pitchFamily="49" charset="-122"/>
                <a:ea typeface="仿宋" pitchFamily="49" charset="-122"/>
              </a:rPr>
              <a:t>德军突袭苏联</a:t>
            </a:r>
          </a:p>
        </p:txBody>
      </p:sp>
      <p:sp>
        <p:nvSpPr>
          <p:cNvPr id="7" name="TextBox 6"/>
          <p:cNvSpPr txBox="1"/>
          <p:nvPr/>
        </p:nvSpPr>
        <p:spPr>
          <a:xfrm>
            <a:off x="4970352" y="4461749"/>
            <a:ext cx="2999673" cy="369332"/>
          </a:xfrm>
          <a:prstGeom prst="rect">
            <a:avLst/>
          </a:prstGeom>
          <a:noFill/>
        </p:spPr>
        <p:txBody>
          <a:bodyPr wrap="square" rtlCol="0">
            <a:spAutoFit/>
          </a:bodyPr>
          <a:lstStyle/>
          <a:p>
            <a:pPr algn="ctr"/>
            <a:r>
              <a:rPr lang="zh-CN" altLang="en-US" dirty="0">
                <a:latin typeface="仿宋" pitchFamily="49" charset="-122"/>
                <a:ea typeface="仿宋" pitchFamily="49" charset="-122"/>
              </a:rPr>
              <a:t>日本发动太平洋战争</a:t>
            </a:r>
          </a:p>
        </p:txBody>
      </p:sp>
      <p:pic>
        <p:nvPicPr>
          <p:cNvPr id="2" name="音频 1">
            <a:hlinkClick r:id="" action="ppaction://media"/>
            <a:extLst>
              <a:ext uri="{FF2B5EF4-FFF2-40B4-BE49-F238E27FC236}">
                <a16:creationId xmlns:a16="http://schemas.microsoft.com/office/drawing/2014/main" xmlns="" id="{EE3D2DAB-1AF5-46D5-916F-56EE8AECC0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803367131"/>
      </p:ext>
    </p:extLst>
  </p:cSld>
  <p:clrMapOvr>
    <a:masterClrMapping/>
  </p:clrMapOvr>
  <mc:AlternateContent xmlns:mc="http://schemas.openxmlformats.org/markup-compatibility/2006" xmlns:p14="http://schemas.microsoft.com/office/powerpoint/2010/main">
    <mc:Choice Requires="p14">
      <p:transition spd="slow" p14:dur="2000" advTm="37386"/>
    </mc:Choice>
    <mc:Fallback xmlns="">
      <p:transition spd="slow" advTm="37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538"/>
</p:tagLst>
</file>

<file path=ppt/tags/tag10.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4*i*0"/>
  <p:tag name="KSO_WM_UNIT_BK_DARK_LIGHT" val="2"/>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5*i*0"/>
  <p:tag name="KSO_WM_UNIT_BK_DARK_LIGHT" val="2"/>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6*i*0"/>
  <p:tag name="KSO_WM_UNIT_BK_DARK_LIGHT" val="2"/>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5.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6.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7.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8.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9.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7*i*0"/>
  <p:tag name="KSO_WM_UNIT_BK_DARK_LIGHT" val="2"/>
  <p:tag name="KSO_WM_UNIT_LAYERLEVEL" val="1"/>
  <p:tag name="KSO_WM_TAG_VERSION" val="1.0"/>
  <p:tag name="KSO_WM_BEAUTIFY_FLAG" val="#wm#"/>
</p:tagLst>
</file>

<file path=ppt/tags/tag131.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2.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3.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4.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5.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6.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7.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8.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9.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1.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2.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8*i*0"/>
  <p:tag name="KSO_WM_UNIT_BK_DARK_LIGHT" val="2"/>
  <p:tag name="KSO_WM_UNIT_LAYERLEVEL" val="1"/>
  <p:tag name="KSO_WM_TAG_VERSION" val="1.0"/>
  <p:tag name="KSO_WM_BEAUTIFY_FLAG" val="#wm#"/>
</p:tagLst>
</file>

<file path=ppt/tags/tag143.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4.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5.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6.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7.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8.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9.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4538"/>
  <p:tag name="KSO_WM_TAG_VERSION" val="1.0"/>
  <p:tag name="KSO_WM_SLIDE_ID" val="custom20186579_1"/>
  <p:tag name="KSO_WM_SLIDE_INDEX" val="1"/>
  <p:tag name="KSO_WM_SLIDE_ITEM_CNT" val="0"/>
  <p:tag name="KSO_WM_SLIDE_LAYOUT" val="a_b"/>
  <p:tag name="KSO_WM_SLIDE_LAYOUT_CNT" val="1_1"/>
  <p:tag name="KSO_WM_SLIDE_TYPE" val="title"/>
  <p:tag name="KSO_WM_SLIDE_SUBTYPE" val="pureTxt"/>
  <p:tag name="KSO_WM_TEMPLATE_THUMBS_INDEX" val="1、5、6、7、8、10、13、14、16、17、18、19"/>
  <p:tag name="KSO_WM_BEAUTIFY_FLAG" val="#wm#"/>
  <p:tag name="KSO_WM_TEMPLATE_TOPIC_ID" val="2869567"/>
  <p:tag name="KSO_WM_TEMPLATE_OUTLINE_ID" val="6"/>
  <p:tag name="KSO_WM_TEMPLATE_SCENE_ID" val="1"/>
  <p:tag name="KSO_WM_TEMPLATE_JOB_ID" val="6"/>
  <p:tag name="KSO_WM_TEMPLATE_TOPIC_DEFAULT" val="0"/>
  <p:tag name="KSO_WM_TEMPLATE_SUBCATEGORY" val="0"/>
  <p:tag name="KSO_WM_TEMPLATE_MASTER_TYPE" val="1"/>
  <p:tag name="KSO_WM_TEMPLATE_COLOR_TYPE" val="1"/>
  <p:tag name="KSO_WM_TEMPLATE_MASTER_THUMB_INDEX" val="12"/>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160577"/>
  <p:tag name="MH" val="20151014145756"/>
  <p:tag name="MH_LIBRARY" val="CONTENTS"/>
  <p:tag name="MH_AUTOCOLOR" val="TRUE"/>
  <p:tag name="MH_TYPE" val="CONTENTS"/>
  <p:tag name="ID" val="545823"/>
  <p:tag name="KSO_WM_TAG_VERSION" val="1.0"/>
  <p:tag name="KSO_WM_SLIDE_ID" val="diagram160577_4"/>
  <p:tag name="KSO_WM_SLIDE_INDEX" val="4"/>
  <p:tag name="KSO_WM_SLIDE_ITEM_CNT" val="4"/>
  <p:tag name="KSO_WM_SLIDE_LAYOUT" val="a_f_m"/>
  <p:tag name="KSO_WM_SLIDE_LAYOUT_CNT" val="1_1_1"/>
  <p:tag name="KSO_WM_SLIDE_TYPE" val="text"/>
  <p:tag name="KSO_WM_DIAGRAM_GROUP_CODE" val="m1-1"/>
  <p:tag name="KSO_WM_SLIDE_POSITION" val="94*79"/>
  <p:tag name="KSO_WM_SLIDE_SIZE" val="768*399"/>
</p:tagLst>
</file>

<file path=ppt/tags/tag15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577"/>
  <p:tag name="KSO_WM_UNIT_TYPE" val="a"/>
  <p:tag name="KSO_WM_UNIT_INDEX" val="1"/>
  <p:tag name="KSO_WM_UNIT_ID" val="diagram160577_4*a*1"/>
  <p:tag name="KSO_WM_UNIT_CLEAR" val="1"/>
  <p:tag name="KSO_WM_UNIT_LAYERLEVEL" val="1"/>
  <p:tag name="KSO_WM_UNIT_VALUE" val="18"/>
  <p:tag name="KSO_WM_UNIT_ISCONTENTSTITLE" val="0"/>
  <p:tag name="KSO_WM_UNIT_HIGHLIGHT" val="0"/>
  <p:tag name="KSO_WM_UNIT_COMPATIBLE" val="1"/>
  <p:tag name="KSO_WM_UNIT_PRESET_TEXT_INDEX" val="3"/>
  <p:tag name="KSO_WM_UNIT_PRESET_TEXT_LEN" val="17"/>
  <p:tag name="KSO_WM_UNIT_PRESET_TEXT" val="添加标题"/>
</p:tagLst>
</file>

<file path=ppt/tags/tag15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577"/>
  <p:tag name="KSO_WM_UNIT_TYPE" val="m_h_f"/>
  <p:tag name="KSO_WM_UNIT_INDEX" val="1_1_1"/>
  <p:tag name="KSO_WM_UNIT_ID" val="diagram160577_4*m_h_f*1_1_1"/>
  <p:tag name="KSO_WM_UNIT_CLEAR" val="1"/>
  <p:tag name="KSO_WM_UNIT_LAYERLEVEL" val="1_1_1"/>
  <p:tag name="KSO_WM_UNIT_VALUE" val="28"/>
  <p:tag name="KSO_WM_UNIT_HIGHLIGHT" val="0"/>
  <p:tag name="KSO_WM_UNIT_COMPATIBLE" val="0"/>
  <p:tag name="KSO_WM_DIAGRAM_GROUP_CODE" val="m1-1"/>
  <p:tag name="KSO_WM_UNIT_PRESET_TEXT" val="LOREM IPSUM"/>
  <p:tag name="KSO_WM_UNIT_FILL_FORE_SCHEMECOLOR_INDEX" val="5"/>
  <p:tag name="KSO_WM_UNIT_FILL_TYPE" val="1"/>
  <p:tag name="KSO_WM_UNIT_TEXT_FILL_FORE_SCHEMECOLOR_INDEX" val="14"/>
  <p:tag name="KSO_WM_UNIT_TEXT_FILL_TYPE" val="1"/>
  <p:tag name="KSO_WM_UNIT_USESOURCEFORMAT_APPLY" val="1"/>
</p:tagLst>
</file>

<file path=ppt/tags/tag15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577"/>
  <p:tag name="KSO_WM_UNIT_TYPE" val="m_i"/>
  <p:tag name="KSO_WM_UNIT_INDEX" val="1_1"/>
  <p:tag name="KSO_WM_UNIT_ID" val="diagram160577_4*m_i*1_1"/>
  <p:tag name="KSO_WM_UNIT_CLEAR" val="1"/>
  <p:tag name="KSO_WM_UNIT_LAYERLEVEL" val="1_1"/>
  <p:tag name="KSO_WM_DIAGRAM_GROUP_CODE" val="m1-1"/>
  <p:tag name="KSO_WM_UNIT_FILL_FORE_SCHEMECOLOR_INDEX" val="6"/>
  <p:tag name="KSO_WM_UNIT_FILL_TYPE" val="1"/>
  <p:tag name="KSO_WM_UNIT_TEXT_FILL_FORE_SCHEMECOLOR_INDEX" val="6"/>
  <p:tag name="KSO_WM_UNIT_TEXT_FILL_TYPE" val="1"/>
  <p:tag name="KSO_WM_UNIT_USESOURCEFORMAT_APPLY" val="1"/>
</p:tagLst>
</file>

<file path=ppt/tags/tag15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577"/>
  <p:tag name="KSO_WM_UNIT_TYPE" val="m_h_f"/>
  <p:tag name="KSO_WM_UNIT_INDEX" val="1_2_1"/>
  <p:tag name="KSO_WM_UNIT_ID" val="diagram160577_4*m_h_f*1_2_1"/>
  <p:tag name="KSO_WM_UNIT_CLEAR" val="1"/>
  <p:tag name="KSO_WM_UNIT_LAYERLEVEL" val="1_1_1"/>
  <p:tag name="KSO_WM_UNIT_VALUE" val="28"/>
  <p:tag name="KSO_WM_UNIT_HIGHLIGHT" val="0"/>
  <p:tag name="KSO_WM_UNIT_COMPATIBLE" val="0"/>
  <p:tag name="KSO_WM_DIAGRAM_GROUP_CODE" val="m1-1"/>
  <p:tag name="KSO_WM_UNIT_PRESET_TEXT" val="LOREM IPSUM"/>
  <p:tag name="KSO_WM_UNIT_FILL_FORE_SCHEMECOLOR_INDEX" val="5"/>
  <p:tag name="KSO_WM_UNIT_FILL_TYPE" val="1"/>
  <p:tag name="KSO_WM_UNIT_TEXT_FILL_FORE_SCHEMECOLOR_INDEX" val="14"/>
  <p:tag name="KSO_WM_UNIT_TEXT_FILL_TYPE" val="1"/>
  <p:tag name="KSO_WM_UNIT_USESOURCEFORMAT_APPLY" val="1"/>
</p:tagLst>
</file>

<file path=ppt/tags/tag15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577"/>
  <p:tag name="KSO_WM_UNIT_TYPE" val="m_i"/>
  <p:tag name="KSO_WM_UNIT_INDEX" val="1_2"/>
  <p:tag name="KSO_WM_UNIT_ID" val="diagram160577_4*m_i*1_2"/>
  <p:tag name="KSO_WM_UNIT_CLEAR" val="1"/>
  <p:tag name="KSO_WM_UNIT_LAYERLEVEL" val="1_1"/>
  <p:tag name="KSO_WM_DIAGRAM_GROUP_CODE" val="m1-1"/>
  <p:tag name="KSO_WM_UNIT_FILL_FORE_SCHEMECOLOR_INDEX" val="6"/>
  <p:tag name="KSO_WM_UNIT_FILL_TYPE" val="1"/>
  <p:tag name="KSO_WM_UNIT_TEXT_FILL_FORE_SCHEMECOLOR_INDEX" val="6"/>
  <p:tag name="KSO_WM_UNIT_TEXT_FILL_TYPE" val="1"/>
  <p:tag name="KSO_WM_UNIT_USESOURCEFORMAT_APPLY" val="1"/>
</p:tagLst>
</file>

<file path=ppt/tags/tag15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577"/>
  <p:tag name="KSO_WM_UNIT_TYPE" val="m_h_f"/>
  <p:tag name="KSO_WM_UNIT_INDEX" val="1_3_1"/>
  <p:tag name="KSO_WM_UNIT_ID" val="diagram160577_4*m_h_f*1_3_1"/>
  <p:tag name="KSO_WM_UNIT_CLEAR" val="1"/>
  <p:tag name="KSO_WM_UNIT_LAYERLEVEL" val="1_1_1"/>
  <p:tag name="KSO_WM_UNIT_VALUE" val="28"/>
  <p:tag name="KSO_WM_UNIT_HIGHLIGHT" val="0"/>
  <p:tag name="KSO_WM_UNIT_COMPATIBLE" val="0"/>
  <p:tag name="KSO_WM_DIAGRAM_GROUP_CODE" val="m1-1"/>
  <p:tag name="KSO_WM_UNIT_PRESET_TEXT" val="LOREM IPSUM"/>
  <p:tag name="KSO_WM_UNIT_FILL_FORE_SCHEMECOLOR_INDEX" val="5"/>
  <p:tag name="KSO_WM_UNIT_FILL_TYPE" val="1"/>
  <p:tag name="KSO_WM_UNIT_TEXT_FILL_FORE_SCHEMECOLOR_INDEX" val="14"/>
  <p:tag name="KSO_WM_UNIT_TEXT_FILL_TYPE" val="1"/>
  <p:tag name="KSO_WM_UNIT_USESOURCEFORMAT_APPLY" val="1"/>
</p:tagLst>
</file>

<file path=ppt/tags/tag15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577"/>
  <p:tag name="KSO_WM_UNIT_TYPE" val="m_i"/>
  <p:tag name="KSO_WM_UNIT_INDEX" val="1_3"/>
  <p:tag name="KSO_WM_UNIT_ID" val="diagram160577_4*m_i*1_3"/>
  <p:tag name="KSO_WM_UNIT_CLEAR" val="1"/>
  <p:tag name="KSO_WM_UNIT_LAYERLEVEL" val="1_1"/>
  <p:tag name="KSO_WM_DIAGRAM_GROUP_CODE" val="m1-1"/>
  <p:tag name="KSO_WM_UNIT_FILL_FORE_SCHEMECOLOR_INDEX" val="6"/>
  <p:tag name="KSO_WM_UNIT_FILL_TYPE" val="1"/>
  <p:tag name="KSO_WM_UNIT_TEXT_FILL_FORE_SCHEMECOLOR_INDEX" val="6"/>
  <p:tag name="KSO_WM_UNIT_TEXT_FILL_TYPE" val="1"/>
  <p:tag name="KSO_WM_UNIT_USESOURCEFORMAT_APPLY" val="1"/>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TIMING" val="|21.2"/>
</p:tagLst>
</file>

<file path=ppt/tags/tag161.xml><?xml version="1.0" encoding="utf-8"?>
<p:tagLst xmlns:a="http://schemas.openxmlformats.org/drawingml/2006/main" xmlns:r="http://schemas.openxmlformats.org/officeDocument/2006/relationships" xmlns:p="http://schemas.openxmlformats.org/presentationml/2006/main">
  <p:tag name="TIMING" val="|31.5"/>
</p:tagLst>
</file>

<file path=ppt/tags/tag162.xml><?xml version="1.0" encoding="utf-8"?>
<p:tagLst xmlns:a="http://schemas.openxmlformats.org/drawingml/2006/main" xmlns:r="http://schemas.openxmlformats.org/officeDocument/2006/relationships" xmlns:p="http://schemas.openxmlformats.org/presentationml/2006/main">
  <p:tag name="REFSHAPE" val="1775434692"/>
</p:tagLst>
</file>

<file path=ppt/tags/tag16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577"/>
  <p:tag name="KSO_WM_UNIT_TYPE" val="m_h_f"/>
  <p:tag name="KSO_WM_UNIT_INDEX" val="1_1_1"/>
  <p:tag name="KSO_WM_UNIT_ID" val="diagram160577_4*m_h_f*1_1_1"/>
  <p:tag name="KSO_WM_UNIT_CLEAR" val="1"/>
  <p:tag name="KSO_WM_UNIT_LAYERLEVEL" val="1_1_1"/>
  <p:tag name="KSO_WM_UNIT_VALUE" val="28"/>
  <p:tag name="KSO_WM_UNIT_HIGHLIGHT" val="0"/>
  <p:tag name="KSO_WM_UNIT_COMPATIBLE" val="0"/>
  <p:tag name="KSO_WM_DIAGRAM_GROUP_CODE" val="m1-1"/>
  <p:tag name="KSO_WM_UNIT_PRESET_TEXT" val="LOREM IPSUM"/>
  <p:tag name="KSO_WM_UNIT_FILL_FORE_SCHEMECOLOR_INDEX" val="5"/>
  <p:tag name="KSO_WM_UNIT_FILL_TYPE" val="1"/>
  <p:tag name="KSO_WM_UNIT_TEXT_FILL_FORE_SCHEMECOLOR_INDEX" val="14"/>
  <p:tag name="KSO_WM_UNIT_TEXT_FILL_TYPE" val="1"/>
  <p:tag name="KSO_WM_UNIT_USESOURCEFORMAT_APPLY" val="1"/>
</p:tagLst>
</file>

<file path=ppt/tags/tag164.xml><?xml version="1.0" encoding="utf-8"?>
<p:tagLst xmlns:a="http://schemas.openxmlformats.org/drawingml/2006/main" xmlns:r="http://schemas.openxmlformats.org/officeDocument/2006/relationships" xmlns:p="http://schemas.openxmlformats.org/presentationml/2006/main">
  <p:tag name="TIMING" val="|12.7|3|10.9|8.6|3"/>
</p:tagLst>
</file>

<file path=ppt/tags/tag165.xml><?xml version="1.0" encoding="utf-8"?>
<p:tagLst xmlns:a="http://schemas.openxmlformats.org/drawingml/2006/main" xmlns:r="http://schemas.openxmlformats.org/officeDocument/2006/relationships" xmlns:p="http://schemas.openxmlformats.org/presentationml/2006/main">
  <p:tag name="TIMING" val="|3.1|3|5.9|0.7|4.7"/>
</p:tagLst>
</file>

<file path=ppt/tags/tag166.xml><?xml version="1.0" encoding="utf-8"?>
<p:tagLst xmlns:a="http://schemas.openxmlformats.org/drawingml/2006/main" xmlns:r="http://schemas.openxmlformats.org/officeDocument/2006/relationships" xmlns:p="http://schemas.openxmlformats.org/presentationml/2006/main">
  <p:tag name="TIMING" val="|0.5|3.4|1.3|7.1|0.9|0.9|1|0.8|1.5"/>
</p:tagLst>
</file>

<file path=ppt/tags/tag16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577"/>
  <p:tag name="KSO_WM_UNIT_TYPE" val="m_h_f"/>
  <p:tag name="KSO_WM_UNIT_INDEX" val="1_2_1"/>
  <p:tag name="KSO_WM_UNIT_ID" val="diagram160577_4*m_h_f*1_2_1"/>
  <p:tag name="KSO_WM_UNIT_CLEAR" val="1"/>
  <p:tag name="KSO_WM_UNIT_LAYERLEVEL" val="1_1_1"/>
  <p:tag name="KSO_WM_UNIT_VALUE" val="28"/>
  <p:tag name="KSO_WM_UNIT_HIGHLIGHT" val="0"/>
  <p:tag name="KSO_WM_UNIT_COMPATIBLE" val="0"/>
  <p:tag name="KSO_WM_DIAGRAM_GROUP_CODE" val="m1-1"/>
  <p:tag name="KSO_WM_UNIT_PRESET_TEXT" val="LOREM IPSUM"/>
  <p:tag name="KSO_WM_UNIT_FILL_FORE_SCHEMECOLOR_INDEX" val="5"/>
  <p:tag name="KSO_WM_UNIT_FILL_TYPE" val="1"/>
  <p:tag name="KSO_WM_UNIT_TEXT_FILL_FORE_SCHEMECOLOR_INDEX" val="14"/>
  <p:tag name="KSO_WM_UNIT_TEXT_FILL_TYPE" val="1"/>
  <p:tag name="KSO_WM_UNIT_USESOURCEFORMAT_APPLY" val="1"/>
</p:tagLst>
</file>

<file path=ppt/tags/tag168.xml><?xml version="1.0" encoding="utf-8"?>
<p:tagLst xmlns:a="http://schemas.openxmlformats.org/drawingml/2006/main" xmlns:r="http://schemas.openxmlformats.org/officeDocument/2006/relationships" xmlns:p="http://schemas.openxmlformats.org/presentationml/2006/main">
  <p:tag name="TIMING" val="|59.8"/>
</p:tagLst>
</file>

<file path=ppt/tags/tag169.xml><?xml version="1.0" encoding="utf-8"?>
<p:tagLst xmlns:a="http://schemas.openxmlformats.org/drawingml/2006/main" xmlns:r="http://schemas.openxmlformats.org/officeDocument/2006/relationships" xmlns:p="http://schemas.openxmlformats.org/presentationml/2006/main">
  <p:tag name="TIMING" val="|162.9"/>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577"/>
  <p:tag name="KSO_WM_UNIT_TYPE" val="m_h_f"/>
  <p:tag name="KSO_WM_UNIT_INDEX" val="1_3_1"/>
  <p:tag name="KSO_WM_UNIT_ID" val="diagram160577_4*m_h_f*1_3_1"/>
  <p:tag name="KSO_WM_UNIT_CLEAR" val="1"/>
  <p:tag name="KSO_WM_UNIT_LAYERLEVEL" val="1_1_1"/>
  <p:tag name="KSO_WM_UNIT_VALUE" val="28"/>
  <p:tag name="KSO_WM_UNIT_HIGHLIGHT" val="0"/>
  <p:tag name="KSO_WM_UNIT_COMPATIBLE" val="0"/>
  <p:tag name="KSO_WM_DIAGRAM_GROUP_CODE" val="m1-1"/>
  <p:tag name="KSO_WM_UNIT_PRESET_TEXT" val="LOREM IPSUM"/>
  <p:tag name="KSO_WM_UNIT_FILL_FORE_SCHEMECOLOR_INDEX" val="5"/>
  <p:tag name="KSO_WM_UNIT_FILL_TYPE" val="1"/>
  <p:tag name="KSO_WM_UNIT_TEXT_FILL_FORE_SCHEMECOLOR_INDEX" val="14"/>
  <p:tag name="KSO_WM_UNIT_TEXT_FILL_TYPE" val="1"/>
  <p:tag name="KSO_WM_UNIT_USESOURCEFORMAT_APPLY" val="1"/>
</p:tagLst>
</file>

<file path=ppt/tags/tag171.xml><?xml version="1.0" encoding="utf-8"?>
<p:tagLst xmlns:a="http://schemas.openxmlformats.org/drawingml/2006/main" xmlns:r="http://schemas.openxmlformats.org/officeDocument/2006/relationships" xmlns:p="http://schemas.openxmlformats.org/presentationml/2006/main">
  <p:tag name="TIMING" val="|9.3|1.1|0.7|6.2|0.8"/>
</p:tagLst>
</file>

<file path=ppt/tags/tag17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6,&quot;width&quot;:1944}"/>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538"/>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4、7、9、11、16、19、20、21、22、23、26、29、34、38"/>
  <p:tag name="KSO_WM_TEMPLATE_SUBCATEGORY" val="0"/>
  <p:tag name="KSO_WM_TEMPLATE_MASTER_TYPE" val="1"/>
  <p:tag name="KSO_WM_TEMPLATE_COLOR_TYPE" val="1"/>
  <p:tag name="KSO_WM_TEMPLATE_MASTER_THUMB_INDEX" val="12"/>
  <p:tag name="KSO_WM_TAG_VERSION" val="1.0"/>
  <p:tag name="KSO_WM_BEAUTIFY_FLAG" val="#wm#"/>
  <p:tag name="KSO_WM_TEMPLATE_CATEGORY" val="custom"/>
  <p:tag name="KSO_WM_TEMPLATE_INDEX" val="20204538"/>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3*i*0"/>
  <p:tag name="KSO_WM_UNIT_BK_DARK_LIGHT" val="2"/>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WPS主题色">
      <a:dk1>
        <a:srgbClr val="000000"/>
      </a:dk1>
      <a:lt1>
        <a:srgbClr val="FFFFFF"/>
      </a:lt1>
      <a:dk2>
        <a:srgbClr val="ECEEEF"/>
      </a:dk2>
      <a:lt2>
        <a:srgbClr val="FCFDFD"/>
      </a:lt2>
      <a:accent1>
        <a:srgbClr val="547D9D"/>
      </a:accent1>
      <a:accent2>
        <a:srgbClr val="437F81"/>
      </a:accent2>
      <a:accent3>
        <a:srgbClr val="4F7A5C"/>
      </a:accent3>
      <a:accent4>
        <a:srgbClr val="6E6D45"/>
      </a:accent4>
      <a:accent5>
        <a:srgbClr val="905E43"/>
      </a:accent5>
      <a:accent6>
        <a:srgbClr val="9D5458"/>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主题">
      <a:majorFont>
        <a:latin typeface="Calibri"/>
        <a:ea typeface="Calibri"/>
        <a:cs typeface="Calibri"/>
      </a:majorFont>
      <a:minorFont>
        <a:latin typeface="Helvetica"/>
        <a:ea typeface="Helvetica"/>
        <a:cs typeface="Helvetica"/>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780</TotalTime>
  <Words>1649</Words>
  <Application>Microsoft Office PowerPoint</Application>
  <PresentationFormat>全屏显示(16:9)</PresentationFormat>
  <Paragraphs>140</Paragraphs>
  <Slides>20</Slides>
  <Notes>8</Notes>
  <HiddenSlides>0</HiddenSlides>
  <MMClips>20</MMClips>
  <ScaleCrop>false</ScaleCrop>
  <HeadingPairs>
    <vt:vector size="4" baseType="variant">
      <vt:variant>
        <vt:lpstr>主题</vt:lpstr>
      </vt:variant>
      <vt:variant>
        <vt:i4>1</vt:i4>
      </vt:variant>
      <vt:variant>
        <vt:lpstr>幻灯片标题</vt:lpstr>
      </vt:variant>
      <vt:variant>
        <vt:i4>20</vt:i4>
      </vt:variant>
    </vt:vector>
  </HeadingPairs>
  <TitlesOfParts>
    <vt:vector size="21" baseType="lpstr">
      <vt:lpstr>1_Office 主题​​</vt:lpstr>
      <vt:lpstr>第17课    第二次世界大战与 战后国际秩序的形成</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微课名称：XXX微课</dc:title>
  <dc:creator>User</dc:creator>
  <cp:lastModifiedBy>user</cp:lastModifiedBy>
  <cp:revision>50</cp:revision>
  <dcterms:created xsi:type="dcterms:W3CDTF">2020-02-01T11:21:51Z</dcterms:created>
  <dcterms:modified xsi:type="dcterms:W3CDTF">2020-04-22T07:07:30Z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2052-11.1.0.9339</vt:lpwstr>
  </property>
</Properties>
</file>