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553" r:id="rId2"/>
    <p:sldId id="513" r:id="rId3"/>
    <p:sldId id="256" r:id="rId4"/>
    <p:sldId id="257" r:id="rId5"/>
    <p:sldId id="258" r:id="rId6"/>
    <p:sldId id="516" r:id="rId7"/>
    <p:sldId id="514" r:id="rId8"/>
    <p:sldId id="518" r:id="rId9"/>
    <p:sldId id="515" r:id="rId10"/>
    <p:sldId id="517" r:id="rId11"/>
    <p:sldId id="519" r:id="rId12"/>
    <p:sldId id="521" r:id="rId13"/>
    <p:sldId id="522" r:id="rId14"/>
    <p:sldId id="547" r:id="rId15"/>
    <p:sldId id="498" r:id="rId16"/>
    <p:sldId id="326" r:id="rId17"/>
    <p:sldId id="530" r:id="rId18"/>
    <p:sldId id="551" r:id="rId19"/>
    <p:sldId id="552" r:id="rId20"/>
    <p:sldId id="512" r:id="rId21"/>
    <p:sldId id="545" r:id="rId22"/>
    <p:sldId id="554" r:id="rId23"/>
  </p:sldIdLst>
  <p:sldSz cx="9144000" cy="6858000" type="screen4x3"/>
  <p:notesSz cx="6858000" cy="9144000"/>
  <p:defaultTextStyle>
    <a:defPPr>
      <a:defRPr lang="zh-CN"/>
    </a:defPPr>
    <a:lvl1pPr marL="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2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8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4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0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61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2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80" algn="l" defTabSz="914321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1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0FBB"/>
    <a:srgbClr val="021AC8"/>
    <a:srgbClr val="0349C7"/>
    <a:srgbClr val="461CAE"/>
    <a:srgbClr val="3B26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12" y="-84"/>
      </p:cViewPr>
      <p:guideLst>
        <p:guide orient="horz" pos="2161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6B8D9-285E-4BE5-B6ED-C18D8997801D}" type="datetimeFigureOut">
              <a:rPr lang="zh-CN" altLang="en-US" smtClean="0"/>
              <a:t>2020/4/26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C6A76B-C7C7-4D5D-BC65-6557258A1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279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C6A76B-C7C7-4D5D-BC65-6557258A12F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17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40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11" y="3886200"/>
            <a:ext cx="6400801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144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5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399" y="274652"/>
            <a:ext cx="2057401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11" y="274652"/>
            <a:ext cx="601979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47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rgbClr val="EBEBEB"/>
              </a:gs>
              <a:gs pos="6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6" tIns="38404" rIns="76806" bIns="38404" anchor="ctr"/>
          <a:lstStyle/>
          <a:p>
            <a:pPr algn="ctr" defTabSz="914353"/>
            <a:endParaRPr lang="zh-CN" altLang="en-US" noProof="1">
              <a:solidFill>
                <a:prstClr val="white"/>
              </a:solidFill>
            </a:endParaRPr>
          </a:p>
        </p:txBody>
      </p:sp>
      <p:grpSp>
        <p:nvGrpSpPr>
          <p:cNvPr id="3" name="组合 6"/>
          <p:cNvGrpSpPr/>
          <p:nvPr userDrawn="1"/>
        </p:nvGrpSpPr>
        <p:grpSpPr bwMode="auto"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 dpi="0" rotWithShape="1">
              <a:blip r:embed="rId2" cstate="email">
                <a:alphaModFix amt="15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3"/>
              <a:endParaRPr lang="zh-CN" altLang="en-US" noProof="1">
                <a:solidFill>
                  <a:prstClr val="white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9201150" y="0"/>
              <a:ext cx="2819400" cy="3206750"/>
            </a:xfrm>
            <a:prstGeom prst="rect">
              <a:avLst/>
            </a:prstGeom>
            <a:blipFill>
              <a:blip r:embed="rId3">
                <a:alphaModFix amt="15000"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53"/>
              <a:endParaRPr lang="zh-CN" altLang="en-US" noProof="1">
                <a:solidFill>
                  <a:prstClr val="white"/>
                </a:solidFill>
              </a:endParaRPr>
            </a:p>
          </p:txBody>
        </p:sp>
      </p:grpSp>
      <p:sp>
        <p:nvSpPr>
          <p:cNvPr id="6" name="矩形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4" cstate="email">
              <a:alphaModFix amt="4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6806" tIns="38404" rIns="76806" bIns="38404" anchor="ctr"/>
          <a:lstStyle/>
          <a:p>
            <a:pPr algn="ctr" defTabSz="914353"/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7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924ACB-D1ED-425D-8C69-4FED7B97E8FA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E597A6-7F49-4DE6-9DF0-D7DFD1E1FEFE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453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91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0CE79-49FB-443D-BEF8-6B709DE8FD0C}" type="datetimeFigureOut">
              <a:rPr lang="zh-CN" altLang="en-US">
                <a:solidFill>
                  <a:srgbClr val="4B4D4F"/>
                </a:solidFill>
              </a:rPr>
              <a:pPr/>
              <a:t>2020/4/26</a:t>
            </a:fld>
            <a:endParaRPr lang="zh-CN" altLang="en-US">
              <a:solidFill>
                <a:srgbClr val="4B4D4F"/>
              </a:solidFill>
            </a:endParaRPr>
          </a:p>
        </p:txBody>
      </p:sp>
      <p:sp>
        <p:nvSpPr>
          <p:cNvPr id="1048592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4B4D4F"/>
              </a:solidFill>
            </a:endParaRPr>
          </a:p>
        </p:txBody>
      </p:sp>
      <p:sp>
        <p:nvSpPr>
          <p:cNvPr id="1048593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06490-237C-474C-BA2E-D98840BC1F8F}" type="slidenum">
              <a:rPr lang="zh-CN" altLang="en-US">
                <a:solidFill>
                  <a:srgbClr val="4B4D4F"/>
                </a:solidFill>
              </a:rPr>
              <a:pPr/>
              <a:t>‹#›</a:t>
            </a:fld>
            <a:endParaRPr lang="zh-CN" altLang="en-US">
              <a:solidFill>
                <a:srgbClr val="4B4D4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215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59807" y="6350618"/>
            <a:ext cx="2025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2020/4/26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3087000" y="6350618"/>
            <a:ext cx="297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6457950" y="6350618"/>
            <a:ext cx="2025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4824418" y="4663914"/>
            <a:ext cx="1433036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4824418" y="5138953"/>
            <a:ext cx="1433036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257175" marR="0" indent="-257175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Pts val="1600"/>
              <a:buFont typeface="Arial" panose="020B0604020202020204" pitchFamily="34" charset="0"/>
              <a:buNone/>
              <a:defRPr sz="1200" b="0" spc="15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4824417" y="3188625"/>
            <a:ext cx="36195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35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4824418" y="2013096"/>
            <a:ext cx="3619024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4050" b="0" spc="6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1842740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73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2" y="4406902"/>
            <a:ext cx="7772400" cy="1362074"/>
          </a:xfrm>
        </p:spPr>
        <p:txBody>
          <a:bodyPr anchor="t"/>
          <a:lstStyle>
            <a:lvl1pPr algn="l">
              <a:defRPr sz="41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2" y="2906728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8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599" cy="452596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1" y="1600201"/>
            <a:ext cx="4038599" cy="4525962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8837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11" y="1535113"/>
            <a:ext cx="4040188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80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29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9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39" indent="0">
              <a:buNone/>
              <a:defRPr sz="1600" b="1"/>
            </a:lvl8pPr>
            <a:lvl9pPr marL="36574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11" y="2174876"/>
            <a:ext cx="4040188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57180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29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9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39" indent="0">
              <a:buNone/>
              <a:defRPr sz="1600" b="1"/>
            </a:lvl8pPr>
            <a:lvl9pPr marL="365741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5" cy="3951288"/>
          </a:xfrm>
        </p:spPr>
        <p:txBody>
          <a:bodyPr/>
          <a:lstStyle>
            <a:lvl1pPr>
              <a:defRPr sz="25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0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1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099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5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53" indent="0">
              <a:buNone/>
              <a:defRPr sz="1100"/>
            </a:lvl3pPr>
            <a:lvl4pPr marL="1371529" indent="0">
              <a:buNone/>
              <a:defRPr sz="900"/>
            </a:lvl4pPr>
            <a:lvl5pPr marL="1828709" indent="0">
              <a:buNone/>
              <a:defRPr sz="900"/>
            </a:lvl5pPr>
            <a:lvl6pPr marL="2285889" indent="0">
              <a:buNone/>
              <a:defRPr sz="900"/>
            </a:lvl6pPr>
            <a:lvl7pPr marL="2743064" indent="0">
              <a:buNone/>
              <a:defRPr sz="900"/>
            </a:lvl7pPr>
            <a:lvl8pPr marL="3200239" indent="0">
              <a:buNone/>
              <a:defRPr sz="900"/>
            </a:lvl8pPr>
            <a:lvl9pPr marL="365741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883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9" y="4800599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9" y="61278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0" indent="0">
              <a:buNone/>
              <a:defRPr sz="2800"/>
            </a:lvl2pPr>
            <a:lvl3pPr marL="914353" indent="0">
              <a:buNone/>
              <a:defRPr sz="2500"/>
            </a:lvl3pPr>
            <a:lvl4pPr marL="1371529" indent="0">
              <a:buNone/>
              <a:defRPr sz="2000"/>
            </a:lvl4pPr>
            <a:lvl5pPr marL="1828709" indent="0">
              <a:buNone/>
              <a:defRPr sz="2000"/>
            </a:lvl5pPr>
            <a:lvl6pPr marL="2285889" indent="0">
              <a:buNone/>
              <a:defRPr sz="2000"/>
            </a:lvl6pPr>
            <a:lvl7pPr marL="2743064" indent="0">
              <a:buNone/>
              <a:defRPr sz="2000"/>
            </a:lvl7pPr>
            <a:lvl8pPr marL="3200239" indent="0">
              <a:buNone/>
              <a:defRPr sz="2000"/>
            </a:lvl8pPr>
            <a:lvl9pPr marL="365741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0" indent="0">
              <a:buNone/>
              <a:defRPr sz="1200"/>
            </a:lvl2pPr>
            <a:lvl3pPr marL="914353" indent="0">
              <a:buNone/>
              <a:defRPr sz="1100"/>
            </a:lvl3pPr>
            <a:lvl4pPr marL="1371529" indent="0">
              <a:buNone/>
              <a:defRPr sz="900"/>
            </a:lvl4pPr>
            <a:lvl5pPr marL="1828709" indent="0">
              <a:buNone/>
              <a:defRPr sz="900"/>
            </a:lvl5pPr>
            <a:lvl6pPr marL="2285889" indent="0">
              <a:buNone/>
              <a:defRPr sz="900"/>
            </a:lvl6pPr>
            <a:lvl7pPr marL="2743064" indent="0">
              <a:buNone/>
              <a:defRPr sz="900"/>
            </a:lvl7pPr>
            <a:lvl8pPr marL="3200239" indent="0">
              <a:buNone/>
              <a:defRPr sz="900"/>
            </a:lvl8pPr>
            <a:lvl9pPr marL="3657419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37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52"/>
            <a:ext cx="8229600" cy="1143001"/>
          </a:xfrm>
          <a:prstGeom prst="rect">
            <a:avLst/>
          </a:prstGeom>
        </p:spPr>
        <p:txBody>
          <a:bodyPr vert="horz" lIns="91436" tIns="45719" rIns="91436" bIns="4571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2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6"/>
            <a:ext cx="2133600" cy="365126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3"/>
              <a:t>2020/4/26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11" y="6356356"/>
            <a:ext cx="2895600" cy="365126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6"/>
            <a:ext cx="2133600" cy="365126"/>
          </a:xfrm>
          <a:prstGeom prst="rect">
            <a:avLst/>
          </a:prstGeom>
        </p:spPr>
        <p:txBody>
          <a:bodyPr vert="horz" lIns="91436" tIns="45719" rIns="91436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3"/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5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784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3167" indent="-343167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1" indent="-285596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511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684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864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042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217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93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73" indent="-229154" algn="l" defTabSz="91435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9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9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9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9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8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0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0.pn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0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4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A2141037-D0A4-4E21-8F8B-B1408E3952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3373397" y="2060848"/>
            <a:ext cx="5412105" cy="156568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b="1" dirty="0" smtClean="0"/>
              <a:t/>
            </a:r>
            <a:br>
              <a:rPr lang="en-US" altLang="zh-CN" b="1" dirty="0" smtClean="0"/>
            </a:br>
            <a:r>
              <a:rPr lang="zh-CN" altLang="en-US" b="1" dirty="0" smtClean="0">
                <a:solidFill>
                  <a:srgbClr val="1F0FBB"/>
                </a:solidFill>
              </a:rPr>
              <a:t>第</a:t>
            </a:r>
            <a:r>
              <a:rPr lang="en-US" altLang="zh-CN" b="1" dirty="0" smtClean="0">
                <a:solidFill>
                  <a:srgbClr val="1F0FBB"/>
                </a:solidFill>
              </a:rPr>
              <a:t>16</a:t>
            </a:r>
            <a:r>
              <a:rPr lang="zh-CN" altLang="en-US" b="1" dirty="0">
                <a:solidFill>
                  <a:srgbClr val="1F0FBB"/>
                </a:solidFill>
              </a:rPr>
              <a:t>课 </a:t>
            </a:r>
            <a:r>
              <a:rPr lang="zh-CN" altLang="en-US" b="1" dirty="0" smtClean="0">
                <a:solidFill>
                  <a:srgbClr val="1F0FBB"/>
                </a:solidFill>
              </a:rPr>
              <a:t> 亚非拉</a:t>
            </a:r>
            <a:r>
              <a:rPr lang="zh-CN" altLang="en-US" b="1" dirty="0">
                <a:solidFill>
                  <a:srgbClr val="1F0FBB"/>
                </a:solidFill>
              </a:rPr>
              <a:t>民族民主运动的</a:t>
            </a:r>
            <a:r>
              <a:rPr lang="zh-CN" altLang="en-US" b="1" dirty="0" smtClean="0">
                <a:solidFill>
                  <a:srgbClr val="1F0FBB"/>
                </a:solidFill>
              </a:rPr>
              <a:t>高涨</a:t>
            </a:r>
            <a:r>
              <a:rPr lang="en-US" altLang="zh-CN" sz="3200" b="1" dirty="0">
                <a:solidFill>
                  <a:srgbClr val="1F0FBB"/>
                </a:solidFill>
              </a:rPr>
              <a:t/>
            </a:r>
            <a:br>
              <a:rPr lang="en-US" altLang="zh-CN" sz="3200" b="1" dirty="0">
                <a:solidFill>
                  <a:srgbClr val="1F0FBB"/>
                </a:solidFill>
              </a:rPr>
            </a:br>
            <a:endParaRPr lang="zh-CN" altLang="en-US" dirty="0">
              <a:solidFill>
                <a:srgbClr val="1F0FBB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871085" y="4847167"/>
            <a:ext cx="36017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226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000" spc="226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559032" y="260648"/>
            <a:ext cx="40938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spc="226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0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高一历史</a:t>
            </a:r>
            <a:r>
              <a:rPr lang="zh-CN" altLang="en-US" sz="2400" b="1" spc="226" dirty="0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楷体" panose="02010609060101010101" charset="-122"/>
                <a:sym typeface="+mn-ea"/>
              </a:rPr>
              <a:t> </a:t>
            </a:r>
            <a:endParaRPr lang="zh-CN" altLang="en-US" sz="2400" b="1" spc="226" dirty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661330" y="4826920"/>
            <a:ext cx="48362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：日坛中学     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教师</a:t>
            </a:r>
            <a:r>
              <a:rPr lang="zh-CN" altLang="en-US" sz="2000" spc="226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：孙寅</a:t>
            </a:r>
            <a:endParaRPr lang="zh-CN" altLang="en-US" sz="2000" spc="226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61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03F6464-96EA-4B83-A12F-29C37B6B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319" y="501232"/>
            <a:ext cx="6275040" cy="764488"/>
          </a:xfrm>
          <a:solidFill>
            <a:schemeClr val="bg2"/>
          </a:solidFill>
        </p:spPr>
        <p:txBody>
          <a:bodyPr/>
          <a:lstStyle/>
          <a:p>
            <a:r>
              <a:rPr lang="zh-CN" altLang="en-US" b="1" dirty="0"/>
              <a:t>甘地主义的主要内容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BFD156E-ADD5-409F-A56E-15A3187AF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36" y="1747307"/>
            <a:ext cx="5976664" cy="4525962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3000" b="1" dirty="0"/>
              <a:t>哲学宗教观念：爱、真理和非暴力</a:t>
            </a:r>
            <a:endParaRPr lang="en-US" altLang="zh-CN" sz="3000" b="1" dirty="0"/>
          </a:p>
          <a:p>
            <a:r>
              <a:rPr lang="zh-CN" altLang="en-US" sz="3000" b="1" dirty="0"/>
              <a:t>政治思想：争取印度独立自治</a:t>
            </a:r>
            <a:endParaRPr lang="en-US" altLang="zh-CN" sz="3000" b="1" dirty="0"/>
          </a:p>
          <a:p>
            <a:r>
              <a:rPr lang="zh-CN" altLang="en-US" sz="3000" b="1" dirty="0"/>
              <a:t>社会思想：印度教徒和穆斯林团结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                          消灭贱民制度 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                          男女平等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                          富人庇护穷人 </a:t>
            </a:r>
            <a:endParaRPr lang="en-US" altLang="zh-CN" sz="3000" b="1" dirty="0"/>
          </a:p>
          <a:p>
            <a:r>
              <a:rPr lang="zh-CN" altLang="en-US" sz="3000" b="1" dirty="0"/>
              <a:t>经济思想：限制大工业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                          发展乡村工业</a:t>
            </a:r>
            <a:endParaRPr lang="en-US" altLang="zh-CN" sz="3000" b="1" dirty="0"/>
          </a:p>
          <a:p>
            <a:pPr marL="0" indent="0">
              <a:buNone/>
            </a:pPr>
            <a:r>
              <a:rPr lang="zh-CN" altLang="en-US" sz="3000" b="1" dirty="0"/>
              <a:t>                          提倡手工纺织</a:t>
            </a:r>
            <a:r>
              <a:rPr lang="en-US" altLang="zh-CN" sz="3000" b="1" dirty="0"/>
              <a:t>  </a:t>
            </a:r>
          </a:p>
          <a:p>
            <a:endParaRPr lang="zh-CN" altLang="en-US" dirty="0"/>
          </a:p>
        </p:txBody>
      </p:sp>
      <p:sp>
        <p:nvSpPr>
          <p:cNvPr id="5" name="右大括号 4">
            <a:extLst>
              <a:ext uri="{FF2B5EF4-FFF2-40B4-BE49-F238E27FC236}">
                <a16:creationId xmlns:a16="http://schemas.microsoft.com/office/drawing/2014/main" xmlns="" id="{1A0490B4-3E2B-40E4-9772-868BB30AA62D}"/>
              </a:ext>
            </a:extLst>
          </p:cNvPr>
          <p:cNvSpPr/>
          <p:nvPr/>
        </p:nvSpPr>
        <p:spPr>
          <a:xfrm>
            <a:off x="6876256" y="1916832"/>
            <a:ext cx="360640" cy="4186912"/>
          </a:xfrm>
          <a:prstGeom prst="righ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6D8A7473-7C17-4DFB-B60C-185C5609BB99}"/>
              </a:ext>
            </a:extLst>
          </p:cNvPr>
          <p:cNvSpPr txBox="1"/>
          <p:nvPr/>
        </p:nvSpPr>
        <p:spPr>
          <a:xfrm>
            <a:off x="7596336" y="2262421"/>
            <a:ext cx="540713" cy="35394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/>
              <a:t>核心</a:t>
            </a:r>
            <a:endParaRPr lang="en-US" altLang="zh-CN" sz="2800" b="1" dirty="0"/>
          </a:p>
          <a:p>
            <a:r>
              <a:rPr lang="zh-CN" altLang="en-US" sz="2800" b="1" dirty="0"/>
              <a:t>：非暴力主义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A8DBAABB-3B95-4246-84A3-A43DF24AD7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5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330"/>
    </mc:Choice>
    <mc:Fallback xmlns="">
      <p:transition spd="slow" advTm="59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1E42532-5853-4209-8367-0ECD4130F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994108"/>
          </a:xfrm>
          <a:solidFill>
            <a:schemeClr val="bg2"/>
          </a:solidFill>
        </p:spPr>
        <p:txBody>
          <a:bodyPr>
            <a:normAutofit fontScale="90000"/>
          </a:bodyPr>
          <a:lstStyle/>
          <a:p>
            <a:r>
              <a:rPr lang="zh-CN" altLang="en-US" b="1" dirty="0"/>
              <a:t>怎样理解甘地的非暴力不合作思想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E8C48051-E918-44F0-B9F9-A3FBBAAA42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592" y="1467736"/>
            <a:ext cx="8229600" cy="2520280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2400" b="1" dirty="0"/>
              <a:t>         愚见以为，与邪恶不合作正如与善良合作一样，都是一种责任</a:t>
            </a:r>
            <a:r>
              <a:rPr lang="en-US" altLang="zh-CN" sz="2400" b="1" dirty="0"/>
              <a:t>……</a:t>
            </a:r>
            <a:r>
              <a:rPr lang="zh-CN" altLang="en-US" sz="2400" b="1" dirty="0"/>
              <a:t>我尽力向我的同胞表明：暴力不合作只能增加邪恶，既然邪恶只能靠暴力来维持，那么对邪恶不予支持，就需要完全戒除暴力。非暴力的含义，就是指为了不与邪恶合作而自愿服刑受罚。</a:t>
            </a:r>
            <a:endParaRPr lang="en-US" altLang="zh-CN" sz="2400" b="1" dirty="0"/>
          </a:p>
          <a:p>
            <a:pPr marL="0" indent="0">
              <a:buNone/>
            </a:pPr>
            <a:r>
              <a:rPr lang="en-US" altLang="zh-CN" sz="2400" b="1" dirty="0"/>
              <a:t>         ——《</a:t>
            </a:r>
            <a:r>
              <a:rPr lang="zh-CN" altLang="en-US" sz="2400" b="1" dirty="0"/>
              <a:t>甘地在法庭上的书面声明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（</a:t>
            </a:r>
            <a:r>
              <a:rPr lang="en-US" altLang="zh-CN" sz="2400" b="1" dirty="0"/>
              <a:t>1922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3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18</a:t>
            </a:r>
            <a:r>
              <a:rPr lang="zh-CN" altLang="en-US" sz="2400" b="1" dirty="0"/>
              <a:t>日）</a:t>
            </a:r>
            <a:endParaRPr lang="en-US" altLang="zh-CN" sz="2400" b="1" dirty="0"/>
          </a:p>
          <a:p>
            <a:pPr marL="0" indent="0">
              <a:buNone/>
            </a:pP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3A370C32-6237-4AA7-93B6-7D22445E7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4221088"/>
            <a:ext cx="3535986" cy="207282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6F435342-D34F-4832-9E8E-D02B33866883}"/>
              </a:ext>
            </a:extLst>
          </p:cNvPr>
          <p:cNvSpPr txBox="1"/>
          <p:nvPr/>
        </p:nvSpPr>
        <p:spPr>
          <a:xfrm>
            <a:off x="4139952" y="4234161"/>
            <a:ext cx="4608512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dirty="0"/>
              <a:t>联合国总部门前设立的雕塑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打结的手枪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。联合国于</a:t>
            </a:r>
            <a:r>
              <a:rPr lang="en-US" altLang="zh-CN" sz="2400" b="1" dirty="0"/>
              <a:t>2007</a:t>
            </a:r>
            <a:r>
              <a:rPr lang="zh-CN" altLang="en-US" sz="2400" b="1" dirty="0"/>
              <a:t>年通过决议，决定将每年的</a:t>
            </a:r>
            <a:r>
              <a:rPr lang="en-US" altLang="zh-CN" sz="2400" b="1" dirty="0"/>
              <a:t>10</a:t>
            </a:r>
            <a:r>
              <a:rPr lang="zh-CN" altLang="en-US" sz="2400" b="1" dirty="0"/>
              <a:t>月</a:t>
            </a:r>
            <a:r>
              <a:rPr lang="en-US" altLang="zh-CN" sz="2400" b="1" dirty="0"/>
              <a:t>2</a:t>
            </a:r>
            <a:r>
              <a:rPr lang="zh-CN" altLang="en-US" sz="2400" b="1" dirty="0"/>
              <a:t>日，即甘地的出生日，定为“国际非暴力日”。</a:t>
            </a:r>
          </a:p>
        </p:txBody>
      </p:sp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xmlns="" id="{04DC3C7E-9E5C-4F1C-9286-DCD4381072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693"/>
    </mc:Choice>
    <mc:Fallback xmlns="">
      <p:transition spd="slow" advTm="1126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7320DF-4C1E-4F5A-8166-A5F1D7EF3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00710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zh-CN" altLang="en-US" sz="4000" b="1" dirty="0"/>
              <a:t>亚洲民族民主运动的新特点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70ED1D5-E7F5-497A-81F1-BBB5F559BB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904" y="1700808"/>
            <a:ext cx="3981048" cy="4536504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r>
              <a:rPr lang="zh-CN" altLang="en-US" sz="2800" b="1" dirty="0"/>
              <a:t>受十月革命和马克思主义传播的影响</a:t>
            </a:r>
            <a:endParaRPr lang="en-US" altLang="zh-CN" sz="2800" b="1" dirty="0"/>
          </a:p>
          <a:p>
            <a:r>
              <a:rPr lang="zh-CN" altLang="en-US" sz="2800" b="1" dirty="0"/>
              <a:t>出现共产党的领导，也有一些国家是民族主义</a:t>
            </a:r>
            <a:r>
              <a:rPr lang="zh-CN" altLang="en-US" sz="2800" b="1" dirty="0">
                <a:solidFill>
                  <a:srgbClr val="C00000"/>
                </a:solidFill>
              </a:rPr>
              <a:t>政党</a:t>
            </a:r>
            <a:r>
              <a:rPr lang="zh-CN" altLang="en-US" sz="2800" b="1" dirty="0"/>
              <a:t>领导的</a:t>
            </a:r>
            <a:endParaRPr lang="en-US" altLang="zh-CN" sz="2800" b="1" dirty="0"/>
          </a:p>
          <a:p>
            <a:r>
              <a:rPr lang="zh-CN" altLang="en-US" sz="2800" b="1" dirty="0"/>
              <a:t>具有更多的民族独立和</a:t>
            </a:r>
            <a:r>
              <a:rPr lang="zh-CN" altLang="en-US" sz="2800" b="1" dirty="0">
                <a:solidFill>
                  <a:srgbClr val="C00000"/>
                </a:solidFill>
              </a:rPr>
              <a:t>民主要求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r>
              <a:rPr lang="zh-CN" altLang="en-US" sz="2800" b="1" dirty="0"/>
              <a:t>范围涉及东亚、东南亚、南亚、西亚各国，社会各阶层广泛参加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9C531E5-1467-463A-B6E6-0159E0DB46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43" t="2650" r="1592" b="7051"/>
          <a:stretch/>
        </p:blipFill>
        <p:spPr>
          <a:xfrm rot="16200000">
            <a:off x="4624618" y="1360158"/>
            <a:ext cx="3888432" cy="4857764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xmlns="" id="{AF08A44C-1642-48DA-825A-1EFA2FF8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67"/>
    </mc:Choice>
    <mc:Fallback xmlns="">
      <p:transition spd="slow" advTm="59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97" x="8128000" y="4895850"/>
          <p14:tracePt t="11268" x="8128000" y="4889500"/>
          <p14:tracePt t="11278" x="8128000" y="4876800"/>
          <p14:tracePt t="11284" x="8128000" y="4870450"/>
          <p14:tracePt t="11313" x="8128000" y="4845050"/>
          <p14:tracePt t="11331" x="8128000" y="4800600"/>
          <p14:tracePt t="11348" x="8128000" y="4756150"/>
          <p14:tracePt t="11365" x="8128000" y="4711700"/>
          <p14:tracePt t="11383" x="8128000" y="4654550"/>
          <p14:tracePt t="11400" x="8128000" y="4559300"/>
          <p14:tracePt t="11418" x="8128000" y="4495800"/>
          <p14:tracePt t="11435" x="8140700" y="4419600"/>
          <p14:tracePt t="11453" x="8147050" y="4324350"/>
          <p14:tracePt t="11470" x="8153400" y="4146550"/>
          <p14:tracePt t="11487" x="8153400" y="4025900"/>
          <p14:tracePt t="11505" x="8153400" y="3949700"/>
          <p14:tracePt t="11523" x="8166100" y="3873500"/>
          <p14:tracePt t="11541" x="8166100" y="3790950"/>
          <p14:tracePt t="11558" x="8166100" y="3759200"/>
          <p14:tracePt t="11575" x="8166100" y="3727450"/>
          <p14:tracePt t="11593" x="8166100" y="3702050"/>
          <p14:tracePt t="11611" x="8166100" y="3676650"/>
          <p14:tracePt t="11628" x="8166100" y="3663950"/>
          <p14:tracePt t="11646" x="8166100" y="3651250"/>
          <p14:tracePt t="11663" x="8166100" y="3644900"/>
          <p14:tracePt t="15456" x="8166100" y="3638550"/>
          <p14:tracePt t="15463" x="8166100" y="3632200"/>
          <p14:tracePt t="15472" x="8166100" y="3600450"/>
          <p14:tracePt t="15484" x="8166100" y="3556000"/>
          <p14:tracePt t="15502" x="8166100" y="3492500"/>
          <p14:tracePt t="15519" x="8166100" y="3448050"/>
          <p14:tracePt t="15536" x="8166100" y="3416300"/>
          <p14:tracePt t="15572" x="8166100" y="3346450"/>
          <p14:tracePt t="15606" x="8166100" y="3321050"/>
          <p14:tracePt t="15642" x="8153400" y="3232150"/>
          <p14:tracePt t="15659" x="8140700" y="3194050"/>
          <p14:tracePt t="15676" x="8121650" y="3155950"/>
          <p14:tracePt t="15693" x="8108950" y="3130550"/>
          <p14:tracePt t="15711" x="8102600" y="3117850"/>
          <p14:tracePt t="15728" x="8096250" y="3105150"/>
          <p14:tracePt t="15746" x="8089900" y="3092450"/>
          <p14:tracePt t="15763" x="8077200" y="3073400"/>
          <p14:tracePt t="15781" x="8058150" y="3060700"/>
          <p14:tracePt t="15798" x="8020050" y="3035300"/>
          <p14:tracePt t="15816" x="7994650" y="3022600"/>
          <p14:tracePt t="15833" x="7975600" y="3016250"/>
          <p14:tracePt t="15851" x="7956550" y="3016250"/>
          <p14:tracePt t="15868" x="7943850" y="3009900"/>
          <p14:tracePt t="15885" x="7931150" y="3009900"/>
          <p14:tracePt t="15903" x="7918450" y="3003550"/>
          <p14:tracePt t="15938" x="7905750" y="3003550"/>
          <p14:tracePt t="15955" x="7893050" y="3003550"/>
          <p14:tracePt t="15973" x="7874000" y="3003550"/>
          <p14:tracePt t="15990" x="7854950" y="3003550"/>
          <p14:tracePt t="16007" x="7823200" y="3003550"/>
          <p14:tracePt t="16025" x="7797800" y="3003550"/>
          <p14:tracePt t="16042" x="7785100" y="3003550"/>
          <p14:tracePt t="16060" x="7753350" y="3003550"/>
          <p14:tracePt t="16077" x="7702550" y="3003550"/>
          <p14:tracePt t="16094" x="7664450" y="3003550"/>
          <p14:tracePt t="16113" x="7626350" y="3003550"/>
          <p14:tracePt t="16129" x="7594600" y="3003550"/>
          <p14:tracePt t="16147" x="7537450" y="3003550"/>
          <p14:tracePt t="16164" x="7505700" y="3003550"/>
          <p14:tracePt t="16182" x="7473950" y="3003550"/>
          <p14:tracePt t="16199" x="7442200" y="3003550"/>
          <p14:tracePt t="16217" x="7410450" y="3003550"/>
          <p14:tracePt t="16234" x="7397750" y="3003550"/>
          <p14:tracePt t="16251" x="7391400" y="3003550"/>
          <p14:tracePt t="16269" x="7378700" y="3003550"/>
          <p14:tracePt t="16291" x="7359650" y="3009900"/>
          <p14:tracePt t="16304" x="7334250" y="3016250"/>
          <p14:tracePt t="16322" x="7302500" y="3028950"/>
          <p14:tracePt t="16338" x="7270750" y="3035300"/>
          <p14:tracePt t="16356" x="7232650" y="3054350"/>
          <p14:tracePt t="16374" x="7207250" y="3067050"/>
          <p14:tracePt t="16391" x="7181850" y="3079750"/>
          <p14:tracePt t="16409" x="7156450" y="3098800"/>
          <p14:tracePt t="16427" x="7105650" y="3130550"/>
          <p14:tracePt t="16444" x="7086600" y="3155950"/>
          <p14:tracePt t="16461" x="7061200" y="3187700"/>
          <p14:tracePt t="16479" x="7035800" y="3213100"/>
          <p14:tracePt t="16496" x="6997700" y="3270250"/>
          <p14:tracePt t="16514" x="6978650" y="3295650"/>
          <p14:tracePt t="16531" x="6965950" y="3321050"/>
          <p14:tracePt t="16548" x="6959600" y="3346450"/>
          <p14:tracePt t="16567" x="6953250" y="3384550"/>
          <p14:tracePt t="16583" x="6953250" y="3403600"/>
          <p14:tracePt t="16601" x="6953250" y="3422650"/>
          <p14:tracePt t="16619" x="6959600" y="3435350"/>
          <p14:tracePt t="16637" x="6965950" y="3460750"/>
          <p14:tracePt t="16653" x="6978650" y="3486150"/>
          <p14:tracePt t="16671" x="6978650" y="3505200"/>
          <p14:tracePt t="16688" x="7004050" y="3530600"/>
          <p14:tracePt t="16706" x="7016750" y="3556000"/>
          <p14:tracePt t="16723" x="7042150" y="3575050"/>
          <p14:tracePt t="16740" x="7067550" y="3594100"/>
          <p14:tracePt t="16758" x="7086600" y="3606800"/>
          <p14:tracePt t="16776" x="7124700" y="3619500"/>
          <p14:tracePt t="16795" x="7169150" y="3625850"/>
          <p14:tracePt t="16810" x="7219950" y="3632200"/>
          <p14:tracePt t="16828" x="7308850" y="3638550"/>
          <p14:tracePt t="16846" x="7461250" y="3644900"/>
          <p14:tracePt t="16862" x="7569200" y="3644900"/>
          <p14:tracePt t="16880" x="7670800" y="3644900"/>
          <p14:tracePt t="16897" x="7747000" y="3644900"/>
          <p14:tracePt t="16915" x="7854950" y="3638550"/>
          <p14:tracePt t="16932" x="7912100" y="3619500"/>
          <p14:tracePt t="16950" x="7937500" y="3606800"/>
          <p14:tracePt t="16988" x="7937500" y="3600450"/>
          <p14:tracePt t="17813" x="7924800" y="3600450"/>
          <p14:tracePt t="17821" x="7905750" y="3600450"/>
          <p14:tracePt t="17829" x="7880350" y="3600450"/>
          <p14:tracePt t="17840" x="7848600" y="3600450"/>
          <p14:tracePt t="17857" x="7791450" y="3600450"/>
          <p14:tracePt t="17875" x="7696200" y="3600450"/>
          <p14:tracePt t="17892" x="7645400" y="3594100"/>
          <p14:tracePt t="17927" x="7600950" y="3594100"/>
          <p14:tracePt t="17997" x="7594600" y="3594100"/>
          <p14:tracePt t="18015" x="7588250" y="3594100"/>
          <p14:tracePt t="18032" x="7581900" y="3594100"/>
          <p14:tracePt t="18049" x="7575550" y="3594100"/>
          <p14:tracePt t="18067" x="7556500" y="3594100"/>
          <p14:tracePt t="18084" x="7543800" y="3594100"/>
          <p14:tracePt t="18101" x="7531100" y="3594100"/>
          <p14:tracePt t="18119" x="7524750" y="3594100"/>
          <p14:tracePt t="18136" x="7518400" y="3594100"/>
          <p14:tracePt t="18154" x="7512050" y="3594100"/>
          <p14:tracePt t="18193" x="7505700" y="3594100"/>
          <p14:tracePt t="18257" x="7493000" y="3594100"/>
          <p14:tracePt t="18265" x="7486650" y="3594100"/>
          <p14:tracePt t="18276" x="7467600" y="3587750"/>
          <p14:tracePt t="18293" x="7416800" y="3587750"/>
          <p14:tracePt t="18311" x="7340600" y="3581400"/>
          <p14:tracePt t="18327" x="7277100" y="3575050"/>
          <p14:tracePt t="18345" x="7226300" y="3556000"/>
          <p14:tracePt t="18362" x="7175500" y="3549650"/>
          <p14:tracePt t="18364" x="7156450" y="3549650"/>
          <p14:tracePt t="18380" x="7105650" y="3536950"/>
          <p14:tracePt t="18398" x="7061200" y="3524250"/>
          <p14:tracePt t="18415" x="7004050" y="3498850"/>
          <p14:tracePt t="18433" x="6940550" y="3473450"/>
          <p14:tracePt t="18450" x="6851650" y="3435350"/>
          <p14:tracePt t="18468" x="6788150" y="3416300"/>
          <p14:tracePt t="18485" x="6731000" y="3390900"/>
          <p14:tracePt t="18502" x="6654800" y="3371850"/>
          <p14:tracePt t="18520" x="6565900" y="3327400"/>
          <p14:tracePt t="18537" x="6515100" y="3321050"/>
          <p14:tracePt t="18555" x="6470650" y="3308350"/>
          <p14:tracePt t="18572" x="6438900" y="3295650"/>
          <p14:tracePt t="18590" x="6375400" y="3276600"/>
          <p14:tracePt t="18607" x="6318250" y="3257550"/>
          <p14:tracePt t="18624" x="6254750" y="3238500"/>
          <p14:tracePt t="18642" x="6184900" y="3213100"/>
          <p14:tracePt t="18659" x="6096000" y="3200400"/>
          <p14:tracePt t="18676" x="6032500" y="3194050"/>
          <p14:tracePt t="18694" x="5969000" y="3194050"/>
          <p14:tracePt t="18712" x="5918200" y="3194050"/>
          <p14:tracePt t="18729" x="5848350" y="3194050"/>
          <p14:tracePt t="18746" x="5822950" y="3194050"/>
          <p14:tracePt t="18764" x="5797550" y="3206750"/>
          <p14:tracePt t="18781" x="5765800" y="3232150"/>
          <p14:tracePt t="18798" x="5715000" y="3270250"/>
          <p14:tracePt t="18816" x="5645150" y="3333750"/>
          <p14:tracePt t="18833" x="5626100" y="3378200"/>
          <p14:tracePt t="18851" x="5600700" y="3422650"/>
          <p14:tracePt t="18868" x="5588000" y="3448050"/>
          <p14:tracePt t="18869" x="5588000" y="3460750"/>
          <p14:tracePt t="18886" x="5594350" y="3486150"/>
          <p14:tracePt t="18903" x="5600700" y="3492500"/>
          <p14:tracePt t="18921" x="5607050" y="3511550"/>
          <p14:tracePt t="18938" x="5619750" y="3524250"/>
          <p14:tracePt t="18955" x="5664200" y="3543300"/>
          <p14:tracePt t="18973" x="5759450" y="3568700"/>
          <p14:tracePt t="18990" x="5905500" y="3587750"/>
          <p14:tracePt t="19009" x="6038850" y="3606800"/>
          <p14:tracePt t="19026" x="6146800" y="3594100"/>
          <p14:tracePt t="19044" x="6191250" y="3575050"/>
          <p14:tracePt t="19061" x="6203950" y="3562350"/>
          <p14:tracePt t="19078" x="6203950" y="3556000"/>
          <p14:tracePt t="19100" x="6203950" y="3549650"/>
          <p14:tracePt t="19114" x="6203950" y="3543300"/>
          <p14:tracePt t="19650" x="6203950" y="3549650"/>
          <p14:tracePt t="19657" x="6203950" y="3556000"/>
          <p14:tracePt t="19672" x="6191250" y="3581400"/>
          <p14:tracePt t="19689" x="6121400" y="3702050"/>
          <p14:tracePt t="19707" x="6064250" y="3790950"/>
          <p14:tracePt t="19724" x="6032500" y="3860800"/>
          <p14:tracePt t="19741" x="6013450" y="3937000"/>
          <p14:tracePt t="19776" x="5994400" y="4019550"/>
          <p14:tracePt t="19812" x="5956300" y="4114800"/>
          <p14:tracePt t="19846" x="5943600" y="4171950"/>
          <p14:tracePt t="19864" x="5943600" y="4191000"/>
          <p14:tracePt t="19868" x="5943600" y="4197350"/>
          <p14:tracePt t="19882" x="5930900" y="4216400"/>
          <p14:tracePt t="19916" x="5924550" y="4229100"/>
          <p14:tracePt t="19933" x="5924550" y="4241800"/>
          <p14:tracePt t="19951" x="5918200" y="4260850"/>
          <p14:tracePt t="19968" x="5911850" y="4279900"/>
          <p14:tracePt t="19986" x="5899150" y="4305300"/>
          <p14:tracePt t="20003" x="5886450" y="4337050"/>
          <p14:tracePt t="20022" x="5880100" y="4368800"/>
          <p14:tracePt t="20038" x="5880100" y="4387850"/>
          <p14:tracePt t="20055" x="5886450" y="4400550"/>
          <p14:tracePt t="20073" x="5899150" y="4419600"/>
          <p14:tracePt t="20091" x="5911850" y="4445000"/>
          <p14:tracePt t="20108" x="5943600" y="4464050"/>
          <p14:tracePt t="20125" x="5969000" y="4476750"/>
          <p14:tracePt t="20142" x="6000750" y="4483100"/>
          <p14:tracePt t="20160" x="6026150" y="4489450"/>
          <p14:tracePt t="20177" x="6045200" y="4489450"/>
          <p14:tracePt t="20195" x="6064250" y="4476750"/>
          <p14:tracePt t="20212" x="6089650" y="4451350"/>
          <p14:tracePt t="20230" x="6121400" y="4406900"/>
          <p14:tracePt t="20247" x="6172200" y="4298950"/>
          <p14:tracePt t="20265" x="6178550" y="4248150"/>
          <p14:tracePt t="20285" x="6184900" y="4216400"/>
          <p14:tracePt t="20300" x="6184900" y="4210050"/>
          <p14:tracePt t="20436" x="6191250" y="4210050"/>
          <p14:tracePt t="20444" x="6191250" y="4216400"/>
          <p14:tracePt t="20457" x="6210300" y="4216400"/>
          <p14:tracePt t="20474" x="6267450" y="4222750"/>
          <p14:tracePt t="20492" x="6375400" y="4241800"/>
          <p14:tracePt t="20509" x="6515100" y="4260850"/>
          <p14:tracePt t="20527" x="6769100" y="4267200"/>
          <p14:tracePt t="20544" x="6889750" y="4267200"/>
          <p14:tracePt t="20562" x="6978650" y="4267200"/>
          <p14:tracePt t="20579" x="7054850" y="4267200"/>
          <p14:tracePt t="20597" x="7150100" y="4260850"/>
          <p14:tracePt t="20614" x="7207250" y="4254500"/>
          <p14:tracePt t="20631" x="7232650" y="4235450"/>
          <p14:tracePt t="20648" x="7258050" y="4222750"/>
          <p14:tracePt t="20666" x="7283450" y="4210050"/>
          <p14:tracePt t="20683" x="7289800" y="4203700"/>
          <p14:tracePt t="20701" x="7321550" y="4178300"/>
          <p14:tracePt t="20718" x="7346950" y="4159250"/>
          <p14:tracePt t="20736" x="7385050" y="4127500"/>
          <p14:tracePt t="20754" x="7404100" y="4127500"/>
          <p14:tracePt t="20771" x="7410450" y="4121150"/>
          <p14:tracePt t="20789" x="7416800" y="4114800"/>
          <p14:tracePt t="20806" x="7416800" y="4108450"/>
          <p14:tracePt t="20824" x="7429500" y="4095750"/>
          <p14:tracePt t="20841" x="7442200" y="4089400"/>
          <p14:tracePt t="20858" x="7448550" y="4076700"/>
          <p14:tracePt t="20876" x="7461250" y="4057650"/>
          <p14:tracePt t="20893" x="7461250" y="4044950"/>
          <p14:tracePt t="20911" x="7461250" y="4025900"/>
          <p14:tracePt t="20928" x="7461250" y="4013200"/>
          <p14:tracePt t="20946" x="7461250" y="4000500"/>
          <p14:tracePt t="20981" x="7454900" y="3994150"/>
          <p14:tracePt t="20998" x="7448550" y="3987800"/>
          <p14:tracePt t="21016" x="7435850" y="3981450"/>
          <p14:tracePt t="21032" x="7416800" y="3975100"/>
          <p14:tracePt t="21050" x="7397750" y="3975100"/>
          <p14:tracePt t="21067" x="7385050" y="3975100"/>
          <p14:tracePt t="21085" x="7372350" y="3975100"/>
          <p14:tracePt t="21102" x="7334250" y="3975100"/>
          <p14:tracePt t="21119" x="7296150" y="3975100"/>
          <p14:tracePt t="21137" x="7258050" y="3975100"/>
          <p14:tracePt t="21156" x="7232650" y="3975100"/>
          <p14:tracePt t="21172" x="7213600" y="3975100"/>
          <p14:tracePt t="21190" x="7181850" y="3987800"/>
          <p14:tracePt t="21207" x="7162800" y="3994150"/>
          <p14:tracePt t="21225" x="7150100" y="4000500"/>
          <p14:tracePt t="21243" x="7105650" y="4025900"/>
          <p14:tracePt t="21260" x="7092950" y="4038600"/>
          <p14:tracePt t="21279" x="7073900" y="4057650"/>
          <p14:tracePt t="21286" x="7067550" y="4057650"/>
          <p14:tracePt t="21294" x="7061200" y="4064000"/>
          <p14:tracePt t="21312" x="7035800" y="4114800"/>
          <p14:tracePt t="21329" x="7023100" y="4146550"/>
          <p14:tracePt t="21346" x="7004050" y="4191000"/>
          <p14:tracePt t="21363" x="6997700" y="4222750"/>
          <p14:tracePt t="21365" x="6991350" y="4241800"/>
          <p14:tracePt t="21382" x="6991350" y="4279900"/>
          <p14:tracePt t="21399" x="6991350" y="4318000"/>
          <p14:tracePt t="21417" x="6991350" y="4356100"/>
          <p14:tracePt t="21434" x="7010400" y="4400550"/>
          <p14:tracePt t="21452" x="7048500" y="4464050"/>
          <p14:tracePt t="21469" x="7086600" y="4508500"/>
          <p14:tracePt t="21487" x="7131050" y="4540250"/>
          <p14:tracePt t="21504" x="7207250" y="4584700"/>
          <p14:tracePt t="21522" x="7385050" y="4641850"/>
          <p14:tracePt t="21538" x="7550150" y="4673600"/>
          <p14:tracePt t="21556" x="7715250" y="4673600"/>
          <p14:tracePt t="21573" x="7810500" y="4673600"/>
          <p14:tracePt t="21592" x="7874000" y="4654550"/>
          <p14:tracePt t="21609" x="7880350" y="4654550"/>
          <p14:tracePt t="21655" x="7880350" y="4648200"/>
          <p14:tracePt t="21672" x="7886700" y="4648200"/>
          <p14:tracePt t="21696" x="7886700" y="4641850"/>
          <p14:tracePt t="49365" x="7886700" y="4635500"/>
          <p14:tracePt t="49374" x="7880350" y="4635500"/>
          <p14:tracePt t="49539" x="7880350" y="4629150"/>
          <p14:tracePt t="49585" x="7880350" y="4622800"/>
          <p14:tracePt t="49603" x="7880350" y="4616450"/>
          <p14:tracePt t="49639" x="7880350" y="4610100"/>
          <p14:tracePt t="49671" x="7880350" y="4603750"/>
          <p14:tracePt t="50409" x="7880350" y="4597400"/>
          <p14:tracePt t="50418" x="7880350" y="4591050"/>
          <p14:tracePt t="50441" x="7880350" y="4584700"/>
          <p14:tracePt t="52052" x="7880350" y="4578350"/>
          <p14:tracePt t="52067" x="7880350" y="4572000"/>
          <p14:tracePt t="52076" x="7880350" y="4565650"/>
          <p14:tracePt t="52092" x="7880350" y="4559300"/>
          <p14:tracePt t="52386" x="7880350" y="4552950"/>
          <p14:tracePt t="52392" x="7880350" y="4546600"/>
          <p14:tracePt t="52410" x="7880350" y="4540250"/>
          <p14:tracePt t="52635" x="7880350" y="4533900"/>
          <p14:tracePt t="52643" x="7880350" y="4527550"/>
          <p14:tracePt t="52659" x="7880350" y="4521200"/>
          <p14:tracePt t="53693" x="7880350" y="4514850"/>
          <p14:tracePt t="53701" x="7880350" y="4502150"/>
          <p14:tracePt t="53741" x="7880350" y="4495800"/>
          <p14:tracePt t="54199" x="7880350" y="4489450"/>
          <p14:tracePt t="54208" x="7880350" y="4483100"/>
          <p14:tracePt t="54220" x="7880350" y="4476750"/>
          <p14:tracePt t="54240" x="7880350" y="4470400"/>
          <p14:tracePt t="54425" x="7886700" y="4464050"/>
          <p14:tracePt t="54434" x="7886700" y="4457700"/>
          <p14:tracePt t="54446" x="7886700" y="4451350"/>
          <p14:tracePt t="54464" x="7886700" y="4432300"/>
          <p14:tracePt t="54481" x="7886700" y="4425950"/>
          <p14:tracePt t="54499" x="7893050" y="4419600"/>
          <p14:tracePt t="54534" x="7893050" y="4400550"/>
          <p14:tracePt t="54569" x="7893050" y="4381500"/>
          <p14:tracePt t="54604" x="7893050" y="4375150"/>
          <p14:tracePt t="56737" x="7893050" y="4368800"/>
          <p14:tracePt t="56743" x="7893050" y="4343400"/>
          <p14:tracePt t="56753" x="7893050" y="4324350"/>
          <p14:tracePt t="56767" x="7893050" y="4292600"/>
          <p14:tracePt t="56785" x="7893050" y="4279900"/>
          <p14:tracePt t="56802" x="7893050" y="4267200"/>
          <p14:tracePt t="56819" x="7893050" y="4254500"/>
          <p14:tracePt t="56854" x="7893050" y="4235450"/>
          <p14:tracePt t="56890" x="7893050" y="4210050"/>
          <p14:tracePt t="56924" x="7893050" y="4191000"/>
          <p14:tracePt t="56941" x="7893050" y="4184650"/>
          <p14:tracePt t="56960" x="7893050" y="4178300"/>
          <p14:tracePt t="56977" x="7893050" y="4171950"/>
          <p14:tracePt t="56993" x="7886700" y="4159250"/>
          <p14:tracePt t="57011" x="7886700" y="4152900"/>
          <p14:tracePt t="57028" x="7886700" y="4140200"/>
          <p14:tracePt t="57046" x="7886700" y="4133850"/>
          <p14:tracePt t="57063" x="7880350" y="4127500"/>
          <p14:tracePt t="57081" x="7880350" y="4121150"/>
          <p14:tracePt t="57098" x="7880350" y="4114800"/>
          <p14:tracePt t="57117" x="7880350" y="4108450"/>
          <p14:tracePt t="57133" x="7880350" y="4102100"/>
          <p14:tracePt t="57151" x="7874000" y="4102100"/>
          <p14:tracePt t="57168" x="7874000" y="4095750"/>
          <p14:tracePt t="57319" x="7874000" y="4089400"/>
          <p14:tracePt t="58441" x="7874000" y="4076700"/>
          <p14:tracePt t="58449" x="7874000" y="4070350"/>
          <p14:tracePt t="58464" x="7874000" y="4064000"/>
          <p14:tracePt t="58525" x="7874000" y="4051300"/>
          <p14:tracePt t="58542" x="7874000" y="4044950"/>
          <p14:tracePt t="58551" x="7874000" y="4038600"/>
          <p14:tracePt t="58582" x="7874000" y="4032250"/>
          <p14:tracePt t="58620" x="7867650" y="4032250"/>
          <p14:tracePt t="58634" x="7867650" y="4025900"/>
          <p14:tracePt t="58669" x="7854950" y="4006850"/>
          <p14:tracePt t="58686" x="7842250" y="3994150"/>
          <p14:tracePt t="58704" x="7816850" y="3975100"/>
          <p14:tracePt t="58721" x="7785100" y="3949700"/>
          <p14:tracePt t="58739" x="7759700" y="3930650"/>
          <p14:tracePt t="58756" x="7715250" y="3917950"/>
          <p14:tracePt t="58774" x="7677150" y="3898900"/>
          <p14:tracePt t="58792" x="7600950" y="3860800"/>
          <p14:tracePt t="58808" x="7543800" y="3848100"/>
          <p14:tracePt t="58826" x="7480300" y="3816350"/>
          <p14:tracePt t="58844" x="7429500" y="3784600"/>
          <p14:tracePt t="58861" x="7372350" y="3740150"/>
          <p14:tracePt t="58878" x="7340600" y="3695700"/>
          <p14:tracePt t="58896" x="7315200" y="3657600"/>
          <p14:tracePt t="58914" x="7277100" y="3594100"/>
          <p14:tracePt t="58931" x="7258050" y="3549650"/>
          <p14:tracePt t="58948" x="7251700" y="3517900"/>
          <p14:tracePt t="58966" x="7251700" y="3467100"/>
          <p14:tracePt t="58983" x="7258050" y="3397250"/>
          <p14:tracePt t="59000" x="7302500" y="3295650"/>
          <p14:tracePt t="59018" x="7340600" y="3238500"/>
          <p14:tracePt t="59035" x="7359650" y="3206750"/>
          <p14:tracePt t="59053" x="7378700" y="3168650"/>
          <p14:tracePt t="59071" x="7404100" y="3143250"/>
          <p14:tracePt t="59088" x="7423150" y="3105150"/>
          <p14:tracePt t="59105" x="7442200" y="3067050"/>
          <p14:tracePt t="59122" x="7461250" y="3041650"/>
          <p14:tracePt t="59139" x="7473950" y="3009900"/>
          <p14:tracePt t="59157" x="7473950" y="2997200"/>
          <p14:tracePt t="59174" x="7473950" y="299085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E5267AA-7889-4B09-9652-EC316415E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994108"/>
          </a:xfrm>
          <a:solidFill>
            <a:schemeClr val="bg2"/>
          </a:solidFill>
        </p:spPr>
        <p:txBody>
          <a:bodyPr/>
          <a:lstStyle/>
          <a:p>
            <a:r>
              <a:rPr lang="zh-CN" altLang="en-US" b="1" dirty="0"/>
              <a:t>三、非洲独立意识的觉醒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35DE039-4D65-4F5D-96D9-A76D2E34DDCE}"/>
              </a:ext>
            </a:extLst>
          </p:cNvPr>
          <p:cNvSpPr txBox="1"/>
          <p:nvPr/>
        </p:nvSpPr>
        <p:spPr>
          <a:xfrm>
            <a:off x="4739732" y="1531811"/>
            <a:ext cx="4223685" cy="483209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800" dirty="0"/>
              <a:t>主要特征：</a:t>
            </a:r>
            <a:endParaRPr lang="en-US" altLang="zh-CN" sz="2800" dirty="0"/>
          </a:p>
          <a:p>
            <a:r>
              <a:rPr lang="en-US" altLang="zh-CN" sz="2800" dirty="0"/>
              <a:t>1</a:t>
            </a:r>
            <a:r>
              <a:rPr lang="zh-CN" altLang="en-US" sz="2800" dirty="0"/>
              <a:t>、多数地区的民族解放运动处于萌芽和酝酿时期。</a:t>
            </a:r>
            <a:endParaRPr lang="en-US" altLang="zh-CN" sz="2800" dirty="0"/>
          </a:p>
          <a:p>
            <a:r>
              <a:rPr lang="en-US" altLang="zh-CN" sz="2800" dirty="0"/>
              <a:t>2</a:t>
            </a:r>
            <a:r>
              <a:rPr lang="zh-CN" altLang="en-US" sz="2800" dirty="0"/>
              <a:t>、埃及、埃塞俄比亚、摩洛哥里夫地区反对殖民主义的民族独立斗争，是非洲独立意识觉醒的重要标志。</a:t>
            </a:r>
            <a:endParaRPr lang="en-US" altLang="zh-CN" sz="2800" dirty="0"/>
          </a:p>
          <a:p>
            <a:r>
              <a:rPr lang="en-US" altLang="zh-CN" sz="2800" dirty="0"/>
              <a:t>3</a:t>
            </a:r>
            <a:r>
              <a:rPr lang="zh-CN" altLang="en-US" sz="2800" dirty="0"/>
              <a:t>、领导力量既有民族主义政党，也有社会上层如酋长、皇帝等。</a:t>
            </a:r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6B37E19-1FAF-487B-8ECF-9D02C8BC7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032" y="1674198"/>
            <a:ext cx="4256968" cy="454731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4C89F935-5FC7-4F85-A662-24E488B164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132856"/>
            <a:ext cx="1080120" cy="5760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24CC1EC8-A0E0-41B2-99AE-4EBDAE933D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2" y="2387849"/>
            <a:ext cx="987638" cy="70110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0D9274D9-2DB7-478D-B37C-0CF58D96C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6172" y="3494387"/>
            <a:ext cx="987638" cy="701101"/>
          </a:xfrm>
          <a:prstGeom prst="rect">
            <a:avLst/>
          </a:prstGeom>
        </p:spPr>
      </p:pic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3870C57E-DACC-4F45-BB3E-A7CE5684A3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5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238"/>
    </mc:Choice>
    <mc:Fallback xmlns="">
      <p:transition spd="slow" advTm="46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951" x="7651750" y="3073400"/>
          <p14:tracePt t="12959" x="7651750" y="3060700"/>
          <p14:tracePt t="12967" x="7645400" y="3048000"/>
          <p14:tracePt t="12977" x="7645400" y="3041650"/>
          <p14:tracePt t="12994" x="7639050" y="3028950"/>
          <p14:tracePt t="13012" x="7639050" y="3022600"/>
          <p14:tracePt t="13046" x="7632700" y="2997200"/>
          <p14:tracePt t="13082" x="7632700" y="2990850"/>
          <p14:tracePt t="13116" x="7632700" y="2978150"/>
          <p14:tracePt t="13134" x="7632700" y="2965450"/>
          <p14:tracePt t="13151" x="7632700" y="2952750"/>
          <p14:tracePt t="13169" x="7626350" y="2946400"/>
          <p14:tracePt t="13186" x="7626350" y="2933700"/>
          <p14:tracePt t="13204" x="7620000" y="2914650"/>
          <p14:tracePt t="13221" x="7613650" y="2908300"/>
          <p14:tracePt t="13239" x="7607300" y="2895600"/>
          <p14:tracePt t="13256" x="7607300" y="2882900"/>
          <p14:tracePt t="13273" x="7600950" y="2882900"/>
          <p14:tracePt t="13291" x="7594600" y="2876550"/>
          <p14:tracePt t="13308" x="7588250" y="2857500"/>
          <p14:tracePt t="13326" x="7575550" y="2844800"/>
          <p14:tracePt t="13343" x="7569200" y="2832100"/>
          <p14:tracePt t="13361" x="7562850" y="2825750"/>
          <p14:tracePt t="13378" x="7556500" y="2825750"/>
          <p14:tracePt t="13413" x="7556500" y="2819400"/>
          <p14:tracePt t="13932" x="7562850" y="2819400"/>
          <p14:tracePt t="13939" x="7575550" y="2819400"/>
          <p14:tracePt t="13945" x="7594600" y="2813050"/>
          <p14:tracePt t="13956" x="7620000" y="2806700"/>
          <p14:tracePt t="13971" x="7651750" y="2800350"/>
          <p14:tracePt t="13989" x="7677150" y="2794000"/>
          <p14:tracePt t="14006" x="7689850" y="2787650"/>
          <p14:tracePt t="14041" x="7721600" y="2781300"/>
          <p14:tracePt t="14076" x="7740650" y="2762250"/>
          <p14:tracePt t="14111" x="7766050" y="2743200"/>
          <p14:tracePt t="14128" x="7766050" y="2736850"/>
          <p14:tracePt t="14146" x="7766050" y="2730500"/>
          <p14:tracePt t="14164" x="7772400" y="2730500"/>
          <p14:tracePt t="14181" x="7772400" y="2724150"/>
          <p14:tracePt t="14198" x="7778750" y="2717800"/>
          <p14:tracePt t="14215" x="7785100" y="2711450"/>
          <p14:tracePt t="14233" x="7791450" y="2705100"/>
          <p14:tracePt t="14251" x="7797800" y="2698750"/>
          <p14:tracePt t="14268" x="7804150" y="2692400"/>
          <p14:tracePt t="14329" x="7804150" y="2686050"/>
          <p14:tracePt t="14337" x="7804150" y="2679700"/>
          <p14:tracePt t="14345" x="7804150" y="2673350"/>
          <p14:tracePt t="14361" x="7804150" y="2660650"/>
          <p14:tracePt t="14373" x="7804150" y="2654300"/>
          <p14:tracePt t="14391" x="7791450" y="2622550"/>
          <p14:tracePt t="14408" x="7778750" y="2616200"/>
          <p14:tracePt t="14425" x="7772400" y="2609850"/>
          <p14:tracePt t="14443" x="7766050" y="2603500"/>
          <p14:tracePt t="14460" x="7759700" y="2590800"/>
          <p14:tracePt t="14477" x="7759700" y="2584450"/>
          <p14:tracePt t="14495" x="7753350" y="2584450"/>
          <p14:tracePt t="14540" x="7747000" y="2584450"/>
          <p14:tracePt t="14556" x="7740650" y="2578100"/>
          <p14:tracePt t="14565" x="7734300" y="2571750"/>
          <p14:tracePt t="14582" x="7727950" y="2559050"/>
          <p14:tracePt t="14600" x="7708900" y="2552700"/>
          <p14:tracePt t="14617" x="7689850" y="2546350"/>
          <p14:tracePt t="14635" x="7664450" y="2533650"/>
          <p14:tracePt t="14652" x="7639050" y="2527300"/>
          <p14:tracePt t="14670" x="7588250" y="2514600"/>
          <p14:tracePt t="14687" x="7537450" y="2514600"/>
          <p14:tracePt t="14704" x="7499350" y="2508250"/>
          <p14:tracePt t="14722" x="7454900" y="2508250"/>
          <p14:tracePt t="14740" x="7410450" y="2508250"/>
          <p14:tracePt t="14757" x="7397750" y="2508250"/>
          <p14:tracePt t="14774" x="7372350" y="2508250"/>
          <p14:tracePt t="14791" x="7346950" y="2508250"/>
          <p14:tracePt t="14809" x="7302500" y="2501900"/>
          <p14:tracePt t="14826" x="7226300" y="2501900"/>
          <p14:tracePt t="14844" x="7162800" y="2501900"/>
          <p14:tracePt t="14861" x="7092950" y="2501900"/>
          <p14:tracePt t="14878" x="7035800" y="2501900"/>
          <p14:tracePt t="14896" x="6953250" y="2495550"/>
          <p14:tracePt t="14913" x="6896100" y="2489200"/>
          <p14:tracePt t="14930" x="6838950" y="2482850"/>
          <p14:tracePt t="14948" x="6788150" y="2476500"/>
          <p14:tracePt t="14966" x="6750050" y="2470150"/>
          <p14:tracePt t="14983" x="6711950" y="2457450"/>
          <p14:tracePt t="15001" x="6692900" y="2457450"/>
          <p14:tracePt t="15018" x="6686550" y="2457450"/>
          <p14:tracePt t="15036" x="6680200" y="2457450"/>
          <p14:tracePt t="15061" x="6673850" y="2457450"/>
          <p14:tracePt t="15108" x="6667500" y="2457450"/>
          <p14:tracePt t="15293" x="6661150" y="2457450"/>
          <p14:tracePt t="15349" x="6654800" y="2457450"/>
          <p14:tracePt t="15359" x="6648450" y="2457450"/>
          <p14:tracePt t="15373" x="6642100" y="2457450"/>
          <p14:tracePt t="15388" x="6635750" y="2457450"/>
          <p14:tracePt t="15420" x="6623050" y="2457450"/>
          <p14:tracePt t="16827" x="6629400" y="2457450"/>
          <p14:tracePt t="16843" x="6635750" y="2457450"/>
          <p14:tracePt t="16856" x="6642100" y="2457450"/>
          <p14:tracePt t="16867" x="6654800" y="2457450"/>
          <p14:tracePt t="16881" x="6661150" y="2457450"/>
          <p14:tracePt t="16901" x="6667500" y="2457450"/>
          <p14:tracePt t="16910" x="6673850" y="2457450"/>
          <p14:tracePt t="16937" x="6686550" y="2457450"/>
          <p14:tracePt t="16972" x="6711950" y="2457450"/>
          <p14:tracePt t="16990" x="6743700" y="2451100"/>
          <p14:tracePt t="17007" x="6762750" y="2451100"/>
          <p14:tracePt t="17025" x="6769100" y="2451100"/>
          <p14:tracePt t="17042" x="6781800" y="2451100"/>
          <p14:tracePt t="17060" x="6788150" y="2451100"/>
          <p14:tracePt t="17077" x="6794500" y="2451100"/>
          <p14:tracePt t="17184" x="6794500" y="2457450"/>
          <p14:tracePt t="17191" x="6794500" y="2463800"/>
          <p14:tracePt t="17199" x="6794500" y="2470150"/>
          <p14:tracePt t="17216" x="6781800" y="2489200"/>
          <p14:tracePt t="17234" x="6762750" y="2514600"/>
          <p14:tracePt t="17251" x="6743700" y="2540000"/>
          <p14:tracePt t="17269" x="6718300" y="2559050"/>
          <p14:tracePt t="17287" x="6711950" y="2571750"/>
          <p14:tracePt t="17304" x="6705600" y="2578100"/>
          <p14:tracePt t="17322" x="6699250" y="2584450"/>
          <p14:tracePt t="17339" x="6680200" y="2603500"/>
          <p14:tracePt t="17356" x="6667500" y="2616200"/>
          <p14:tracePt t="17374" x="6654800" y="2628900"/>
          <p14:tracePt t="17392" x="6635750" y="2647950"/>
          <p14:tracePt t="17409" x="6623050" y="2654300"/>
          <p14:tracePt t="17488" x="6629400" y="2647950"/>
          <p14:tracePt t="17495" x="6642100" y="2635250"/>
          <p14:tracePt t="17504" x="6654800" y="2616200"/>
          <p14:tracePt t="17514" x="6680200" y="2590800"/>
          <p14:tracePt t="17531" x="6724650" y="2552700"/>
          <p14:tracePt t="17548" x="6781800" y="2508250"/>
          <p14:tracePt t="17565" x="6845300" y="2482850"/>
          <p14:tracePt t="17583" x="6902450" y="2457450"/>
          <p14:tracePt t="17601" x="6965950" y="2444750"/>
          <p14:tracePt t="17618" x="7016750" y="2438400"/>
          <p14:tracePt t="17635" x="7067550" y="2438400"/>
          <p14:tracePt t="17653" x="7124700" y="2438400"/>
          <p14:tracePt t="17670" x="7213600" y="2438400"/>
          <p14:tracePt t="17688" x="7302500" y="2438400"/>
          <p14:tracePt t="17705" x="7461250" y="2438400"/>
          <p14:tracePt t="17722" x="7550150" y="2438400"/>
          <p14:tracePt t="17740" x="7620000" y="2438400"/>
          <p14:tracePt t="17758" x="7727950" y="2438400"/>
          <p14:tracePt t="17776" x="7759700" y="2438400"/>
          <p14:tracePt t="17899" x="7753350" y="2444750"/>
          <p14:tracePt t="17905" x="7747000" y="2451100"/>
          <p14:tracePt t="17914" x="7734300" y="2463800"/>
          <p14:tracePt t="17931" x="7702550" y="2482850"/>
          <p14:tracePt t="17949" x="7651750" y="2508250"/>
          <p14:tracePt t="17967" x="7588250" y="2527300"/>
          <p14:tracePt t="17984" x="7486650" y="2552700"/>
          <p14:tracePt t="18002" x="7416800" y="2559050"/>
          <p14:tracePt t="18019" x="7315200" y="2578100"/>
          <p14:tracePt t="18037" x="7194550" y="2597150"/>
          <p14:tracePt t="18054" x="7010400" y="2635250"/>
          <p14:tracePt t="18071" x="6864350" y="2660650"/>
          <p14:tracePt t="18089" x="6743700" y="2679700"/>
          <p14:tracePt t="18106" x="6635750" y="2705100"/>
          <p14:tracePt t="18124" x="6483350" y="2743200"/>
          <p14:tracePt t="18142" x="6413500" y="2768600"/>
          <p14:tracePt t="18160" x="6362700" y="2787650"/>
          <p14:tracePt t="18177" x="6324600" y="2806700"/>
          <p14:tracePt t="18194" x="6292850" y="2825750"/>
          <p14:tracePt t="18211" x="6280150" y="2832100"/>
          <p14:tracePt t="18228" x="6254750" y="2844800"/>
          <p14:tracePt t="18246" x="6235700" y="2863850"/>
          <p14:tracePt t="18265" x="6210300" y="2882900"/>
          <p14:tracePt t="18367" x="6203950" y="2882900"/>
          <p14:tracePt t="19098" x="6210300" y="2882900"/>
          <p14:tracePt t="19123" x="6216650" y="2882900"/>
          <p14:tracePt t="19146" x="6223000" y="2882900"/>
          <p14:tracePt t="19154" x="6229350" y="2876550"/>
          <p14:tracePt t="19167" x="6242050" y="2876550"/>
          <p14:tracePt t="19177" x="6248400" y="2876550"/>
          <p14:tracePt t="19188" x="6254750" y="2870200"/>
          <p14:tracePt t="19223" x="6299200" y="2870200"/>
          <p14:tracePt t="19258" x="6330950" y="2870200"/>
          <p14:tracePt t="19293" x="6381750" y="2870200"/>
          <p14:tracePt t="19311" x="6407150" y="2870200"/>
          <p14:tracePt t="19328" x="6432550" y="2870200"/>
          <p14:tracePt t="19346" x="6464300" y="2870200"/>
          <p14:tracePt t="19363" x="6483350" y="2870200"/>
          <p14:tracePt t="19381" x="6502400" y="2870200"/>
          <p14:tracePt t="19398" x="6527800" y="2870200"/>
          <p14:tracePt t="19416" x="6553200" y="2870200"/>
          <p14:tracePt t="19433" x="6578600" y="2870200"/>
          <p14:tracePt t="19451" x="6610350" y="2870200"/>
          <p14:tracePt t="19468" x="6635750" y="2870200"/>
          <p14:tracePt t="19486" x="6654800" y="2870200"/>
          <p14:tracePt t="19503" x="6667500" y="2870200"/>
          <p14:tracePt t="19538" x="6673850" y="2870200"/>
          <p14:tracePt t="19556" x="6680200" y="2870200"/>
          <p14:tracePt t="19574" x="6686550" y="2870200"/>
          <p14:tracePt t="19590" x="6692900" y="2870200"/>
          <p14:tracePt t="19608" x="6699250" y="2863850"/>
          <p14:tracePt t="19899" x="6711950" y="2863850"/>
          <p14:tracePt t="19906" x="6718300" y="2863850"/>
          <p14:tracePt t="19921" x="6731000" y="2863850"/>
          <p14:tracePt t="19938" x="6756400" y="2863850"/>
          <p14:tracePt t="19956" x="6794500" y="2863850"/>
          <p14:tracePt t="19973" x="6851650" y="2863850"/>
          <p14:tracePt t="19991" x="6978650" y="2863850"/>
          <p14:tracePt t="20009" x="7086600" y="2870200"/>
          <p14:tracePt t="20026" x="7188200" y="2876550"/>
          <p14:tracePt t="20043" x="7258050" y="2876550"/>
          <p14:tracePt t="20062" x="7327900" y="2876550"/>
          <p14:tracePt t="20079" x="7359650" y="2876550"/>
          <p14:tracePt t="20096" x="7391400" y="2876550"/>
          <p14:tracePt t="20113" x="7416800" y="2876550"/>
          <p14:tracePt t="20132" x="7454900" y="2876550"/>
          <p14:tracePt t="20148" x="7480300" y="2876550"/>
          <p14:tracePt t="20166" x="7499350" y="2876550"/>
          <p14:tracePt t="20183" x="7537450" y="2876550"/>
          <p14:tracePt t="20200" x="7600950" y="2876550"/>
          <p14:tracePt t="20218" x="7645400" y="2876550"/>
          <p14:tracePt t="20235" x="7683500" y="2876550"/>
          <p14:tracePt t="20253" x="7702550" y="2876550"/>
          <p14:tracePt t="20271" x="7721600" y="2876550"/>
          <p14:tracePt t="20288" x="7727950" y="2876550"/>
          <p14:tracePt t="20305" x="7734300" y="2876550"/>
          <p14:tracePt t="20323" x="7740650" y="2876550"/>
          <p14:tracePt t="20341" x="7753350" y="2876550"/>
          <p14:tracePt t="20358" x="7759700" y="2876550"/>
          <p14:tracePt t="20375" x="7766050" y="2876550"/>
          <p14:tracePt t="20410" x="7772400" y="2876550"/>
          <p14:tracePt t="20428" x="7785100" y="2870200"/>
          <p14:tracePt t="20445" x="7791450" y="2863850"/>
          <p14:tracePt t="20475" x="7797800" y="2863850"/>
          <p14:tracePt t="22201" x="7785100" y="2863850"/>
          <p14:tracePt t="22210" x="7772400" y="2876550"/>
          <p14:tracePt t="22217" x="7740650" y="2889250"/>
          <p14:tracePt t="22226" x="7708900" y="2901950"/>
          <p14:tracePt t="22242" x="7639050" y="2927350"/>
          <p14:tracePt t="22259" x="7588250" y="2940050"/>
          <p14:tracePt t="22277" x="7518400" y="2946400"/>
          <p14:tracePt t="22312" x="7245350" y="2984500"/>
          <p14:tracePt t="22347" x="6908800" y="3035300"/>
          <p14:tracePt t="22382" x="6527800" y="3086100"/>
          <p14:tracePt t="22399" x="6400800" y="3086100"/>
          <p14:tracePt t="22416" x="6273800" y="3086100"/>
          <p14:tracePt t="22434" x="6051550" y="3111500"/>
          <p14:tracePt t="22451" x="5899150" y="3143250"/>
          <p14:tracePt t="22468" x="5734050" y="3200400"/>
          <p14:tracePt t="22486" x="5613400" y="3257550"/>
          <p14:tracePt t="22504" x="5416550" y="3346450"/>
          <p14:tracePt t="22521" x="5295900" y="3390900"/>
          <p14:tracePt t="22539" x="5149850" y="3454400"/>
          <p14:tracePt t="22556" x="5003800" y="3498850"/>
          <p14:tracePt t="22574" x="4889500" y="3536950"/>
          <p14:tracePt t="22591" x="4737100" y="3594100"/>
          <p14:tracePt t="22608" x="4654550" y="3619500"/>
          <p14:tracePt t="22626" x="4597400" y="3632200"/>
          <p14:tracePt t="22644" x="4508500" y="3651250"/>
          <p14:tracePt t="22661" x="4413250" y="3683000"/>
          <p14:tracePt t="22678" x="4305300" y="3708400"/>
          <p14:tracePt t="22695" x="4197350" y="3733800"/>
          <p14:tracePt t="22714" x="4083050" y="3759200"/>
          <p14:tracePt t="22730" x="4038600" y="3765550"/>
          <p14:tracePt t="22748" x="4025900" y="3765550"/>
          <p14:tracePt t="22766" x="4006850" y="3771900"/>
          <p14:tracePt t="22783" x="4000500" y="3771900"/>
          <p14:tracePt t="22801" x="3987800" y="3771900"/>
          <p14:tracePt t="22818" x="3968750" y="3771900"/>
          <p14:tracePt t="22835" x="3962400" y="3771900"/>
          <p14:tracePt t="22871" x="3937000" y="3759200"/>
          <p14:tracePt t="22887" x="3886200" y="3746500"/>
          <p14:tracePt t="22904" x="3848100" y="3727450"/>
          <p14:tracePt t="22922" x="3829050" y="3721100"/>
          <p14:tracePt t="22939" x="3803650" y="3695700"/>
          <p14:tracePt t="22957" x="3797300" y="3689350"/>
          <p14:tracePt t="22974" x="3790950" y="3670300"/>
          <p14:tracePt t="22992" x="3790950" y="3651250"/>
          <p14:tracePt t="23010" x="3784600" y="3613150"/>
          <p14:tracePt t="23026" x="3784600" y="3587750"/>
          <p14:tracePt t="23045" x="3784600" y="3575050"/>
          <p14:tracePt t="23062" x="3784600" y="3562350"/>
          <p14:tracePt t="23080" x="3784600" y="3556000"/>
          <p14:tracePt t="23097" x="3784600" y="3549650"/>
          <p14:tracePt t="23115" x="3784600" y="3543300"/>
          <p14:tracePt t="23152" x="3784600" y="3536950"/>
          <p14:tracePt t="23167" x="3778250" y="3530600"/>
          <p14:tracePt t="23185" x="3752850" y="3511550"/>
          <p14:tracePt t="23201" x="3721100" y="3498850"/>
          <p14:tracePt t="23219" x="3683000" y="3486150"/>
          <p14:tracePt t="23237" x="3638550" y="3479800"/>
          <p14:tracePt t="23254" x="3613150" y="3479800"/>
          <p14:tracePt t="23272" x="3587750" y="3479800"/>
          <p14:tracePt t="23289" x="3575050" y="3479800"/>
          <p14:tracePt t="23306" x="3543300" y="3479800"/>
          <p14:tracePt t="23324" x="3517900" y="3486150"/>
          <p14:tracePt t="23341" x="3467100" y="3505200"/>
          <p14:tracePt t="23361" x="3384550" y="3536950"/>
          <p14:tracePt t="23377" x="3340100" y="3556000"/>
          <p14:tracePt t="23394" x="3302000" y="3581400"/>
          <p14:tracePt t="23411" x="3276600" y="3600450"/>
          <p14:tracePt t="23428" x="3257550" y="3619500"/>
          <p14:tracePt t="23430" x="3232150" y="3632200"/>
          <p14:tracePt t="23446" x="3219450" y="3651250"/>
          <p14:tracePt t="23464" x="3200400" y="3676650"/>
          <p14:tracePt t="23481" x="3194050" y="3708400"/>
          <p14:tracePt t="23498" x="3187700" y="3733800"/>
          <p14:tracePt t="23516" x="3187700" y="3771900"/>
          <p14:tracePt t="23533" x="3187700" y="3790950"/>
          <p14:tracePt t="23551" x="3187700" y="3803650"/>
          <p14:tracePt t="23568" x="3194050" y="3822700"/>
          <p14:tracePt t="23586" x="3206750" y="3848100"/>
          <p14:tracePt t="23603" x="3206750" y="3854450"/>
          <p14:tracePt t="23621" x="3206750" y="3860800"/>
          <p14:tracePt t="23638" x="3206750" y="3867150"/>
          <p14:tracePt t="23728" x="3213100" y="3867150"/>
          <p14:tracePt t="23742" x="3219450" y="3873500"/>
          <p14:tracePt t="23881" x="3219450" y="3860800"/>
          <p14:tracePt t="23889" x="3219450" y="3854450"/>
          <p14:tracePt t="23899" x="3219450" y="3848100"/>
          <p14:tracePt t="23916" x="3219450" y="3797300"/>
          <p14:tracePt t="23934" x="3232150" y="3702050"/>
          <p14:tracePt t="23936" x="3251200" y="3638550"/>
          <p14:tracePt t="23952" x="3289300" y="3492500"/>
          <p14:tracePt t="23969" x="3314700" y="3371850"/>
          <p14:tracePt t="23987" x="3340100" y="3308350"/>
          <p14:tracePt t="24004" x="3371850" y="3238500"/>
          <p14:tracePt t="24022" x="3429000" y="3130550"/>
          <p14:tracePt t="24039" x="3460750" y="3067050"/>
          <p14:tracePt t="24057" x="3486150" y="3003550"/>
          <p14:tracePt t="24075" x="3498850" y="2965450"/>
          <p14:tracePt t="24092" x="3511550" y="2889250"/>
          <p14:tracePt t="24109" x="3524250" y="2851150"/>
          <p14:tracePt t="24127" x="3524250" y="2806700"/>
          <p14:tracePt t="24144" x="3524250" y="2774950"/>
          <p14:tracePt t="24162" x="3511550" y="2730500"/>
          <p14:tracePt t="24179" x="3511550" y="2698750"/>
          <p14:tracePt t="24196" x="3505200" y="2667000"/>
          <p14:tracePt t="24213" x="3492500" y="2635250"/>
          <p14:tracePt t="24231" x="3467100" y="2571750"/>
          <p14:tracePt t="24248" x="3448050" y="2533650"/>
          <p14:tracePt t="24266" x="3416300" y="2489200"/>
          <p14:tracePt t="24284" x="3384550" y="2463800"/>
          <p14:tracePt t="24301" x="3333750" y="2432050"/>
          <p14:tracePt t="24318" x="3289300" y="2419350"/>
          <p14:tracePt t="24336" x="3251200" y="2400300"/>
          <p14:tracePt t="24354" x="3194050" y="2400300"/>
          <p14:tracePt t="24371" x="3105150" y="2400300"/>
          <p14:tracePt t="24388" x="3048000" y="2400300"/>
          <p14:tracePt t="24406" x="2997200" y="2419350"/>
          <p14:tracePt t="24423" x="2952750" y="2444750"/>
          <p14:tracePt t="24440" x="2882900" y="2489200"/>
          <p14:tracePt t="24458" x="2844800" y="2546350"/>
          <p14:tracePt t="24476" x="2800350" y="2609850"/>
          <p14:tracePt t="24493" x="2781300" y="2660650"/>
          <p14:tracePt t="24510" x="2774950" y="2692400"/>
          <p14:tracePt t="24529" x="2774950" y="2717800"/>
          <p14:tracePt t="24546" x="2774950" y="2724150"/>
          <p14:tracePt t="24563" x="2787650" y="2743200"/>
          <p14:tracePt t="24580" x="2825750" y="2768600"/>
          <p14:tracePt t="24598" x="2857500" y="2781300"/>
          <p14:tracePt t="24616" x="2908300" y="2800350"/>
          <p14:tracePt t="24633" x="2965450" y="2813050"/>
          <p14:tracePt t="24650" x="3035300" y="2813050"/>
          <p14:tracePt t="24667" x="3041650" y="2813050"/>
          <p14:tracePt t="24686" x="3048000" y="2813050"/>
          <p14:tracePt t="24849" x="3060700" y="2870200"/>
          <p14:tracePt t="24864" x="3086100" y="2952750"/>
          <p14:tracePt t="24876" x="3168650" y="3136900"/>
          <p14:tracePt t="24894" x="3270250" y="3327400"/>
          <p14:tracePt t="24911" x="3416300" y="3492500"/>
          <p14:tracePt t="24928" x="3568700" y="3638550"/>
          <p14:tracePt t="24930" x="3644900" y="3695700"/>
          <p14:tracePt t="24946" x="3784600" y="3810000"/>
          <p14:tracePt t="24964" x="3898900" y="3892550"/>
          <p14:tracePt t="24981" x="3987800" y="3937000"/>
          <p14:tracePt t="24998" x="4019550" y="3943350"/>
          <p14:tracePt t="25016" x="4032250" y="3943350"/>
          <p14:tracePt t="25058" x="4038600" y="3937000"/>
          <p14:tracePt t="25069" x="4044950" y="3924300"/>
          <p14:tracePt t="25087" x="4083050" y="3873500"/>
          <p14:tracePt t="25104" x="4114800" y="3810000"/>
          <p14:tracePt t="25121" x="4146550" y="3746500"/>
          <p14:tracePt t="25139" x="4165600" y="3714750"/>
          <p14:tracePt t="25157" x="4171950" y="3683000"/>
          <p14:tracePt t="25173" x="4171950" y="3676650"/>
          <p14:tracePt t="25190" x="4171950" y="3670300"/>
          <p14:tracePt t="25207" x="4159250" y="3644900"/>
          <p14:tracePt t="25225" x="4121150" y="3600450"/>
          <p14:tracePt t="25244" x="4083050" y="3581400"/>
          <p14:tracePt t="25261" x="4044950" y="3562350"/>
          <p14:tracePt t="25278" x="3981450" y="3536950"/>
          <p14:tracePt t="25296" x="3841750" y="3505200"/>
          <p14:tracePt t="25313" x="3759200" y="3486150"/>
          <p14:tracePt t="25330" x="3714750" y="3479800"/>
          <p14:tracePt t="25349" x="3670300" y="3479800"/>
          <p14:tracePt t="25366" x="3644900" y="3479800"/>
          <p14:tracePt t="25383" x="3625850" y="3498850"/>
          <p14:tracePt t="25400" x="3587750" y="3530600"/>
          <p14:tracePt t="25418" x="3549650" y="3581400"/>
          <p14:tracePt t="25436" x="3505200" y="3657600"/>
          <p14:tracePt t="25453" x="3486150" y="3708400"/>
          <p14:tracePt t="25471" x="3479800" y="3759200"/>
          <p14:tracePt t="25488" x="3479800" y="3810000"/>
          <p14:tracePt t="25506" x="3511550" y="3911600"/>
          <p14:tracePt t="25523" x="3524250" y="3943350"/>
          <p14:tracePt t="25539" x="3568700" y="4025900"/>
          <p14:tracePt t="25557" x="3632200" y="4102100"/>
          <p14:tracePt t="25575" x="3727450" y="4184650"/>
          <p14:tracePt t="25592" x="3835400" y="4254500"/>
          <p14:tracePt t="25609" x="3873500" y="4260850"/>
          <p14:tracePt t="25627" x="3911600" y="4260850"/>
          <p14:tracePt t="25644" x="3949700" y="4248150"/>
          <p14:tracePt t="25662" x="4057650" y="4191000"/>
          <p14:tracePt t="25679" x="4108450" y="4159250"/>
          <p14:tracePt t="25696" x="4140200" y="4140200"/>
          <p14:tracePt t="25715" x="4152900" y="4127500"/>
          <p14:tracePt t="25732" x="4159250" y="4121150"/>
          <p14:tracePt t="25749" x="4165600" y="4114800"/>
          <p14:tracePt t="25767" x="4171950" y="4108450"/>
          <p14:tracePt t="25785" x="4178300" y="4108450"/>
          <p14:tracePt t="25802" x="4178300" y="4102100"/>
          <p14:tracePt t="26193" x="4178300" y="4095750"/>
          <p14:tracePt t="26208" x="4165600" y="4076700"/>
          <p14:tracePt t="26214" x="4140200" y="4064000"/>
          <p14:tracePt t="26222" x="4089400" y="4025900"/>
          <p14:tracePt t="26255" x="3867150" y="3835400"/>
          <p14:tracePt t="26290" x="3600450" y="3594100"/>
          <p14:tracePt t="26325" x="3295650" y="3276600"/>
          <p14:tracePt t="26343" x="3200400" y="3155950"/>
          <p14:tracePt t="26360" x="3149600" y="3079750"/>
          <p14:tracePt t="26378" x="3092450" y="2971800"/>
          <p14:tracePt t="26395" x="3060700" y="2940050"/>
          <p14:tracePt t="26412" x="3035300" y="2882900"/>
          <p14:tracePt t="26429" x="2997200" y="2832100"/>
          <p14:tracePt t="26432" x="2984500" y="2813050"/>
          <p14:tracePt t="26447" x="2965450" y="2781300"/>
          <p14:tracePt t="26464" x="2908300" y="2724150"/>
          <p14:tracePt t="26482" x="2889250" y="2705100"/>
          <p14:tracePt t="26499" x="2844800" y="2673350"/>
          <p14:tracePt t="26517" x="2813050" y="2641600"/>
          <p14:tracePt t="26534" x="2762250" y="2590800"/>
          <p14:tracePt t="26551" x="2743200" y="2571750"/>
          <p14:tracePt t="26569" x="2730500" y="2552700"/>
          <p14:tracePt t="26586" x="2717800" y="2533650"/>
          <p14:tracePt t="26604" x="2686050" y="2495550"/>
          <p14:tracePt t="26621" x="2667000" y="2463800"/>
          <p14:tracePt t="26639" x="2641600" y="2432050"/>
          <p14:tracePt t="26656" x="2616200" y="2400300"/>
          <p14:tracePt t="26674" x="2584450" y="2362200"/>
          <p14:tracePt t="26691" x="2559050" y="2330450"/>
          <p14:tracePt t="26708" x="2527300" y="2298700"/>
          <p14:tracePt t="26726" x="2501900" y="2279650"/>
          <p14:tracePt t="26743" x="2463800" y="2241550"/>
          <p14:tracePt t="26761" x="2438400" y="2228850"/>
          <p14:tracePt t="26779" x="2419350" y="2209800"/>
          <p14:tracePt t="26796" x="2400300" y="2190750"/>
          <p14:tracePt t="26814" x="2349500" y="2152650"/>
          <p14:tracePt t="26831" x="2324100" y="2139950"/>
          <p14:tracePt t="26850" x="2305050" y="2133600"/>
          <p14:tracePt t="26865" x="2286000" y="2120900"/>
          <p14:tracePt t="26883" x="2266950" y="2114550"/>
          <p14:tracePt t="26900" x="2228850" y="2101850"/>
          <p14:tracePt t="26917" x="2165350" y="2095500"/>
          <p14:tracePt t="26935" x="2095500" y="2076450"/>
          <p14:tracePt t="26953" x="1962150" y="2051050"/>
          <p14:tracePt t="26970" x="1892300" y="2044700"/>
          <p14:tracePt t="26988" x="1809750" y="2032000"/>
          <p14:tracePt t="27006" x="1746250" y="2032000"/>
          <p14:tracePt t="27023" x="1682750" y="2032000"/>
          <p14:tracePt t="27040" x="1562100" y="2038350"/>
          <p14:tracePt t="27058" x="1485900" y="2051050"/>
          <p14:tracePt t="27075" x="1365250" y="2076450"/>
          <p14:tracePt t="27093" x="1244600" y="2101850"/>
          <p14:tracePt t="27110" x="1092200" y="2165350"/>
          <p14:tracePt t="27128" x="990600" y="2222500"/>
          <p14:tracePt t="27145" x="908050" y="2273300"/>
          <p14:tracePt t="27162" x="850900" y="2349500"/>
          <p14:tracePt t="27180" x="838200" y="2406650"/>
          <p14:tracePt t="27197" x="838200" y="2470150"/>
          <p14:tracePt t="27215" x="850900" y="2527300"/>
          <p14:tracePt t="27232" x="889000" y="2584450"/>
          <p14:tracePt t="27249" x="946150" y="2616200"/>
          <p14:tracePt t="27267" x="977900" y="2616200"/>
          <p14:tracePt t="27285" x="1003300" y="2616200"/>
          <p14:tracePt t="27302" x="1028700" y="2609850"/>
          <p14:tracePt t="27320" x="1054100" y="2603500"/>
          <p14:tracePt t="27337" x="1054100" y="2597150"/>
          <p14:tracePt t="27381" x="1054100" y="2590800"/>
          <p14:tracePt t="44767" x="1054100" y="2597150"/>
          <p14:tracePt t="44775" x="1054100" y="2609850"/>
          <p14:tracePt t="44785" x="1047750" y="2641600"/>
          <p14:tracePt t="44803" x="1041400" y="2705100"/>
          <p14:tracePt t="44820" x="1035050" y="2838450"/>
          <p14:tracePt t="44841" x="1035050" y="2908300"/>
          <p14:tracePt t="44855" x="1041400" y="2990850"/>
          <p14:tracePt t="44892" x="1073150" y="3162300"/>
          <p14:tracePt t="44924" x="1123950" y="3314700"/>
          <p14:tracePt t="44960" x="1225550" y="3530600"/>
          <p14:tracePt t="44977" x="1282700" y="3638550"/>
          <p14:tracePt t="44995" x="1320800" y="3689350"/>
          <p14:tracePt t="45012" x="1365250" y="3733800"/>
          <p14:tracePt t="45030" x="1504950" y="3873500"/>
          <p14:tracePt t="45047" x="1638300" y="3994150"/>
          <p14:tracePt t="45064" x="1765300" y="4114800"/>
          <p14:tracePt t="45082" x="1924050" y="4248150"/>
          <p14:tracePt t="45100" x="2171700" y="4432300"/>
          <p14:tracePt t="45117" x="2355850" y="4559300"/>
          <p14:tracePt t="45134" x="2559050" y="4667250"/>
          <p14:tracePt t="45152" x="2781300" y="4762500"/>
          <p14:tracePt t="45170" x="3181350" y="4895850"/>
          <p14:tracePt t="45186" x="3409950" y="4927600"/>
          <p14:tracePt t="45204" x="3619500" y="4959350"/>
          <p14:tracePt t="45221" x="3797300" y="4991100"/>
          <p14:tracePt t="45239" x="3943350" y="5010150"/>
          <p14:tracePt t="45256" x="4210050" y="5029200"/>
          <p14:tracePt t="45274" x="4400550" y="5029200"/>
          <p14:tracePt t="45291" x="4489450" y="5029200"/>
          <p14:tracePt t="45308" x="4552950" y="5029200"/>
          <p14:tracePt t="45326" x="4565650" y="5029200"/>
          <p14:tracePt t="45561" x="4565650" y="5035550"/>
          <p14:tracePt t="45569" x="4565650" y="5048250"/>
          <p14:tracePt t="45577" x="4559300" y="5073650"/>
          <p14:tracePt t="45588" x="4546600" y="5092700"/>
          <p14:tracePt t="45606" x="4495800" y="5219700"/>
          <p14:tracePt t="45623" x="4438650" y="5365750"/>
          <p14:tracePt t="45640" x="4400550" y="5511800"/>
          <p14:tracePt t="45658" x="4362450" y="5632450"/>
          <p14:tracePt t="45676" x="4343400" y="5702300"/>
          <p14:tracePt t="45692" x="4337050" y="571500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A208CB33-0268-4568-B1BD-39A0C91B68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0614284"/>
              </p:ext>
            </p:extLst>
          </p:nvPr>
        </p:nvGraphicFramePr>
        <p:xfrm>
          <a:off x="107504" y="1124744"/>
          <a:ext cx="8928992" cy="5341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6820">
                  <a:extLst>
                    <a:ext uri="{9D8B030D-6E8A-4147-A177-3AD203B41FA5}">
                      <a16:colId xmlns:a16="http://schemas.microsoft.com/office/drawing/2014/main" xmlns="" val="2507670731"/>
                    </a:ext>
                  </a:extLst>
                </a:gridCol>
                <a:gridCol w="1623544">
                  <a:extLst>
                    <a:ext uri="{9D8B030D-6E8A-4147-A177-3AD203B41FA5}">
                      <a16:colId xmlns:a16="http://schemas.microsoft.com/office/drawing/2014/main" xmlns="" val="2677902282"/>
                    </a:ext>
                  </a:extLst>
                </a:gridCol>
                <a:gridCol w="6158628">
                  <a:extLst>
                    <a:ext uri="{9D8B030D-6E8A-4147-A177-3AD203B41FA5}">
                      <a16:colId xmlns:a16="http://schemas.microsoft.com/office/drawing/2014/main" xmlns="" val="3068827967"/>
                    </a:ext>
                  </a:extLst>
                </a:gridCol>
              </a:tblGrid>
              <a:tr h="49800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国家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领导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/>
                        <a:t>经过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8667313"/>
                  </a:ext>
                </a:extLst>
              </a:tr>
              <a:tr h="1734246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埃及</a:t>
                      </a:r>
                      <a:endParaRPr lang="en-US" altLang="zh-CN" sz="2400" b="1" dirty="0"/>
                    </a:p>
                    <a:p>
                      <a:r>
                        <a:rPr lang="zh-CN" altLang="en-US" sz="2400" b="1" dirty="0"/>
                        <a:t>华夫脱运动</a:t>
                      </a:r>
                    </a:p>
                    <a:p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扎格鲁尔</a:t>
                      </a:r>
                    </a:p>
                    <a:p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①</a:t>
                      </a:r>
                      <a:r>
                        <a:rPr lang="en-US" altLang="zh-CN" sz="2400" b="1" dirty="0"/>
                        <a:t>1919</a:t>
                      </a:r>
                      <a:r>
                        <a:rPr lang="zh-CN" altLang="en-US" sz="2400" b="1" dirty="0"/>
                        <a:t>年，英国承认埃及独立，但保留特权。</a:t>
                      </a:r>
                    </a:p>
                    <a:p>
                      <a:r>
                        <a:rPr lang="en-US" altLang="zh-CN" sz="2400" b="1" dirty="0"/>
                        <a:t>②1922</a:t>
                      </a:r>
                      <a:r>
                        <a:rPr lang="zh-CN" altLang="en-US" sz="2400" b="1" dirty="0"/>
                        <a:t>年</a:t>
                      </a:r>
                      <a:r>
                        <a:rPr lang="en-US" altLang="zh-CN" sz="2400" b="1" dirty="0"/>
                        <a:t>3</a:t>
                      </a:r>
                      <a:r>
                        <a:rPr lang="zh-CN" altLang="en-US" sz="2400" b="1" dirty="0"/>
                        <a:t>月 埃及宣布为独立的君主立宪制家</a:t>
                      </a:r>
                      <a:r>
                        <a:rPr lang="en-US" altLang="zh-CN" sz="2400" b="1" dirty="0"/>
                        <a:t>,1923</a:t>
                      </a:r>
                      <a:r>
                        <a:rPr lang="zh-CN" altLang="en-US" sz="2400" b="1" dirty="0"/>
                        <a:t>年颁布第一部宪法。</a:t>
                      </a:r>
                    </a:p>
                    <a:p>
                      <a:r>
                        <a:rPr lang="zh-CN" altLang="en-US" sz="2400" b="1" dirty="0"/>
                        <a:t>③护宪运动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90659055"/>
                  </a:ext>
                </a:extLst>
              </a:tr>
              <a:tr h="1049744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摩洛哥里夫人民起义</a:t>
                      </a:r>
                    </a:p>
                    <a:p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克里姆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1923</a:t>
                      </a:r>
                      <a:r>
                        <a:rPr lang="zh-CN" altLang="en-US" sz="2400" b="1" dirty="0"/>
                        <a:t>年，里夫地区的人民在酋长克里姆领导下</a:t>
                      </a:r>
                      <a:r>
                        <a:rPr lang="en-US" altLang="zh-CN" sz="2400" b="1" dirty="0"/>
                        <a:t>,</a:t>
                      </a:r>
                      <a:r>
                        <a:rPr lang="zh-CN" altLang="en-US" sz="2400" b="1" dirty="0"/>
                        <a:t> 打败西班牙和法国侵略军，建立里夫共和国。</a:t>
                      </a:r>
                      <a:r>
                        <a:rPr lang="en-US" altLang="zh-CN" sz="2400" b="1" dirty="0"/>
                        <a:t>1926</a:t>
                      </a:r>
                      <a:r>
                        <a:rPr lang="zh-CN" altLang="en-US" sz="2400" b="1" dirty="0"/>
                        <a:t>年</a:t>
                      </a:r>
                      <a:r>
                        <a:rPr lang="en-US" altLang="zh-CN" sz="2400" b="1" dirty="0"/>
                        <a:t>,</a:t>
                      </a:r>
                      <a:r>
                        <a:rPr lang="zh-CN" altLang="en-US" sz="2400" b="1" dirty="0"/>
                        <a:t>共和国被西、法殖民军扼杀。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3752896"/>
                  </a:ext>
                </a:extLst>
              </a:tr>
              <a:tr h="1535809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埃塞俄比亚抗意战争</a:t>
                      </a:r>
                    </a:p>
                    <a:p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皇帝</a:t>
                      </a:r>
                      <a:endParaRPr lang="en-US" altLang="zh-CN" sz="2400" b="1" dirty="0"/>
                    </a:p>
                    <a:p>
                      <a:r>
                        <a:rPr lang="zh-CN" altLang="en-US" sz="2400" b="1" dirty="0"/>
                        <a:t>塞拉西</a:t>
                      </a:r>
                      <a:endParaRPr lang="en-US" altLang="zh-CN" sz="2400" b="1" dirty="0"/>
                    </a:p>
                    <a:p>
                      <a:r>
                        <a:rPr lang="zh-CN" altLang="en-US" sz="2400" b="1" dirty="0"/>
                        <a:t>一世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①</a:t>
                      </a:r>
                      <a:r>
                        <a:rPr lang="en-US" altLang="zh-CN" sz="2400" b="1" dirty="0"/>
                        <a:t>1935</a:t>
                      </a:r>
                      <a:r>
                        <a:rPr lang="zh-CN" altLang="en-US" sz="2400" b="1" dirty="0"/>
                        <a:t>年，意大利法西斯侵略埃塞俄比亚；</a:t>
                      </a:r>
                    </a:p>
                    <a:p>
                      <a:r>
                        <a:rPr lang="zh-CN" altLang="en-US" sz="2400" b="1" dirty="0"/>
                        <a:t>②</a:t>
                      </a:r>
                      <a:r>
                        <a:rPr lang="en-US" altLang="zh-CN" sz="2400" b="1" dirty="0"/>
                        <a:t>1936</a:t>
                      </a:r>
                      <a:r>
                        <a:rPr lang="zh-CN" altLang="en-US" sz="2400" b="1" dirty="0"/>
                        <a:t>年，意大利宣布兼并埃塞俄比亚；</a:t>
                      </a:r>
                    </a:p>
                    <a:p>
                      <a:r>
                        <a:rPr lang="zh-CN" altLang="en-US" sz="2400" b="1" dirty="0"/>
                        <a:t>③</a:t>
                      </a:r>
                      <a:r>
                        <a:rPr lang="en-US" altLang="zh-CN" sz="2400" b="1" dirty="0"/>
                        <a:t>1941</a:t>
                      </a:r>
                      <a:r>
                        <a:rPr lang="zh-CN" altLang="en-US" sz="2400" b="1" dirty="0"/>
                        <a:t>年，在反法西斯同盟军队的帮助下，埃塞俄比亚人民打败意大利，恢复国家独立。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18611976"/>
                  </a:ext>
                </a:extLst>
              </a:tr>
            </a:tbl>
          </a:graphicData>
        </a:graphic>
      </p:graphicFrame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08E53FFF-B0E2-478C-88EA-465619179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830"/>
    </mc:Choice>
    <mc:Fallback xmlns="">
      <p:transition spd="slow" advTm="17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46" x="5549900" y="3009900"/>
          <p14:tracePt t="55617" x="5549900" y="3016250"/>
          <p14:tracePt t="55625" x="5556250" y="3041650"/>
          <p14:tracePt t="55640" x="5556250" y="3079750"/>
          <p14:tracePt t="55657" x="5562600" y="3143250"/>
          <p14:tracePt t="55675" x="5562600" y="3162300"/>
          <p14:tracePt t="55692" x="5568950" y="3187700"/>
          <p14:tracePt t="55710" x="5581650" y="3232150"/>
          <p14:tracePt t="55745" x="5594350" y="3251200"/>
          <p14:tracePt t="55780" x="5600700" y="3257550"/>
          <p14:tracePt t="55815" x="5632450" y="3257550"/>
          <p14:tracePt t="55819" x="5670550" y="3257550"/>
          <p14:tracePt t="55833" x="5727700" y="3257550"/>
          <p14:tracePt t="55850" x="6000750" y="3187700"/>
          <p14:tracePt t="55867" x="6254750" y="3086100"/>
          <p14:tracePt t="55885" x="6527800" y="2984500"/>
          <p14:tracePt t="55902" x="6781800" y="2870200"/>
          <p14:tracePt t="55920" x="7099300" y="2679700"/>
          <p14:tracePt t="55936" x="7213600" y="2559050"/>
          <p14:tracePt t="55954" x="7289800" y="2444750"/>
          <p14:tracePt t="55971" x="7327900" y="2324100"/>
          <p14:tracePt t="55989" x="7346950" y="2190750"/>
          <p14:tracePt t="56007" x="7346950" y="2025650"/>
          <p14:tracePt t="56024" x="7346950" y="1930400"/>
          <p14:tracePt t="56042" x="7334250" y="1879600"/>
          <p14:tracePt t="56059" x="7315200" y="1841500"/>
          <p14:tracePt t="56077" x="7302500" y="1816100"/>
          <p14:tracePt t="56094" x="7302500" y="1803400"/>
          <p14:tracePt t="56111" x="7289800" y="1790700"/>
          <p14:tracePt t="56129" x="7283450" y="1790700"/>
          <p14:tracePt t="56146" x="7270750" y="1771650"/>
          <p14:tracePt t="56164" x="7264400" y="1765300"/>
          <p14:tracePt t="56181" x="7251700" y="1752600"/>
          <p14:tracePt t="56198" x="7232650" y="1752600"/>
          <p14:tracePt t="56216" x="7219950" y="1739900"/>
          <p14:tracePt t="56234" x="7207250" y="1733550"/>
          <p14:tracePt t="56250" x="7207250" y="1727200"/>
          <p14:tracePt t="57120" x="7200900" y="1727200"/>
          <p14:tracePt t="57134" x="7194550" y="1727200"/>
          <p14:tracePt t="57142" x="7188200" y="1727200"/>
          <p14:tracePt t="57158" x="7181850" y="1727200"/>
          <p14:tracePt t="57176" x="7175500" y="1727200"/>
          <p14:tracePt t="57204" x="7169150" y="1727200"/>
          <p14:tracePt t="57239" x="7162800" y="1727200"/>
          <p14:tracePt t="57255" x="7156450" y="1727200"/>
          <p14:tracePt t="57280" x="7150100" y="1727200"/>
          <p14:tracePt t="57297" x="7143750" y="1727200"/>
          <p14:tracePt t="57314" x="7137400" y="1727200"/>
          <p14:tracePt t="57332" x="7137400" y="1733550"/>
          <p14:tracePt t="57360" x="7131050" y="1733550"/>
          <p14:tracePt t="57384" x="7124700" y="1733550"/>
          <p14:tracePt t="57422" x="7118350" y="1733550"/>
          <p14:tracePt t="57462" x="7112000" y="1733550"/>
          <p14:tracePt t="57499" x="7105650" y="1733550"/>
          <p14:tracePt t="57571" x="7099300" y="1733550"/>
          <p14:tracePt t="57804" x="7092950" y="1739900"/>
          <p14:tracePt t="57813" x="7086600" y="1739900"/>
          <p14:tracePt t="57823" x="7073900" y="1739900"/>
          <p14:tracePt t="57838" x="7054850" y="1739900"/>
          <p14:tracePt t="57873" x="7010400" y="1758950"/>
          <p14:tracePt t="57908" x="6985000" y="1765300"/>
          <p14:tracePt t="57943" x="6946900" y="1771650"/>
          <p14:tracePt t="57961" x="6921500" y="1778000"/>
          <p14:tracePt t="57978" x="6896100" y="1784350"/>
          <p14:tracePt t="57996" x="6870700" y="1790700"/>
          <p14:tracePt t="58013" x="6845300" y="1797050"/>
          <p14:tracePt t="58031" x="6813550" y="1803400"/>
          <p14:tracePt t="58048" x="6781800" y="1809750"/>
          <p14:tracePt t="58066" x="6743700" y="1828800"/>
          <p14:tracePt t="58083" x="6724650" y="1835150"/>
          <p14:tracePt t="58100" x="6705600" y="1841500"/>
          <p14:tracePt t="58118" x="6680200" y="1847850"/>
          <p14:tracePt t="58136" x="6610350" y="1866900"/>
          <p14:tracePt t="58153" x="6559550" y="1873250"/>
          <p14:tracePt t="58170" x="6515100" y="1879600"/>
          <p14:tracePt t="58188" x="6477000" y="1885950"/>
          <p14:tracePt t="58205" x="6432550" y="1892300"/>
          <p14:tracePt t="58226" x="6375400" y="1905000"/>
          <p14:tracePt t="58246" x="6311900" y="1917700"/>
          <p14:tracePt t="58257" x="6267450" y="1930400"/>
          <p14:tracePt t="58275" x="6203950" y="1943100"/>
          <p14:tracePt t="58292" x="6140450" y="1955800"/>
          <p14:tracePt t="58309" x="6115050" y="1962150"/>
          <p14:tracePt t="58326" x="6083300" y="1968500"/>
          <p14:tracePt t="58344" x="6051550" y="1974850"/>
          <p14:tracePt t="58362" x="6019800" y="1974850"/>
          <p14:tracePt t="58379" x="6007100" y="1981200"/>
          <p14:tracePt t="58397" x="6000750" y="1981200"/>
          <p14:tracePt t="58432" x="5994400" y="1981200"/>
          <p14:tracePt t="59405" x="5994400" y="1987550"/>
          <p14:tracePt t="59484" x="6000750" y="1993900"/>
          <p14:tracePt t="59516" x="6007100" y="1993900"/>
          <p14:tracePt t="59538" x="6013450" y="1993900"/>
          <p14:tracePt t="59547" x="6013450" y="2000250"/>
          <p14:tracePt t="64402" x="6019800" y="2000250"/>
          <p14:tracePt t="64417" x="6026150" y="2000250"/>
          <p14:tracePt t="64425" x="6032500" y="1993900"/>
          <p14:tracePt t="64434" x="6045200" y="1993900"/>
          <p14:tracePt t="64451" x="6051550" y="1993900"/>
          <p14:tracePt t="64469" x="6057900" y="1987550"/>
          <p14:tracePt t="64486" x="6064250" y="1987550"/>
          <p14:tracePt t="64521" x="6064250" y="1981200"/>
          <p14:tracePt t="64556" x="6076950" y="1981200"/>
          <p14:tracePt t="67856" x="6076950" y="1987550"/>
          <p14:tracePt t="67865" x="6076950" y="1993900"/>
          <p14:tracePt t="67878" x="6076950" y="2006600"/>
          <p14:tracePt t="67906" x="6076950" y="2012950"/>
          <p14:tracePt t="67924" x="6076950" y="2019300"/>
          <p14:tracePt t="67958" x="6076950" y="2025650"/>
          <p14:tracePt t="67993" x="6076950" y="2038350"/>
          <p14:tracePt t="68028" x="6076950" y="2044700"/>
          <p14:tracePt t="68046" x="6076950" y="2051050"/>
          <p14:tracePt t="68106" x="6076950" y="2057400"/>
          <p14:tracePt t="68121" x="6076950" y="2063750"/>
          <p14:tracePt t="68144" x="6076950" y="2070100"/>
          <p14:tracePt t="68192" x="6076950" y="2076450"/>
          <p14:tracePt t="68208" x="6076950" y="2082800"/>
          <p14:tracePt t="68225" x="6076950" y="2089150"/>
          <p14:tracePt t="68249" x="6070600" y="2089150"/>
          <p14:tracePt t="68269" x="6070600" y="2101850"/>
          <p14:tracePt t="68282" x="6070600" y="2108200"/>
          <p14:tracePt t="68298" x="6070600" y="2114550"/>
          <p14:tracePt t="68307" x="6070600" y="2120900"/>
          <p14:tracePt t="68330" x="6070600" y="2127250"/>
          <p14:tracePt t="68360" x="6070600" y="2133600"/>
          <p14:tracePt t="68410" x="6070600" y="2139950"/>
          <p14:tracePt t="68432" x="6064250" y="2146300"/>
          <p14:tracePt t="68448" x="6064250" y="2152650"/>
          <p14:tracePt t="68551" x="6057900" y="2159000"/>
          <p14:tracePt t="68565" x="6057900" y="2165350"/>
          <p14:tracePt t="68576" x="6057900" y="2171700"/>
          <p14:tracePt t="68586" x="6051550" y="2178050"/>
          <p14:tracePt t="68604" x="6051550" y="2184400"/>
          <p14:tracePt t="68704" x="6045200" y="2190750"/>
          <p14:tracePt t="68714" x="6045200" y="2197100"/>
          <p14:tracePt t="68726" x="6038850" y="2203450"/>
          <p14:tracePt t="68744" x="6032500" y="2209800"/>
          <p14:tracePt t="68761" x="6032500" y="2216150"/>
          <p14:tracePt t="68790" x="6032500" y="2222500"/>
          <p14:tracePt t="68814" x="6032500" y="2228850"/>
          <p14:tracePt t="68825" x="6026150" y="2228850"/>
          <p14:tracePt t="68835" x="6026150" y="2235200"/>
          <p14:tracePt t="68848" x="6019800" y="2241550"/>
          <p14:tracePt t="68867" x="6013450" y="2241550"/>
          <p14:tracePt t="68883" x="6013450" y="2247900"/>
          <p14:tracePt t="68901" x="6007100" y="2254250"/>
          <p14:tracePt t="68918" x="6000750" y="2260600"/>
          <p14:tracePt t="68935" x="6000750" y="2266950"/>
          <p14:tracePt t="68953" x="5994400" y="2273300"/>
          <p14:tracePt t="68970" x="5988050" y="2286000"/>
          <p14:tracePt t="68987" x="5981700" y="2298700"/>
          <p14:tracePt t="69006" x="5975350" y="2311400"/>
          <p14:tracePt t="69023" x="5969000" y="2317750"/>
          <p14:tracePt t="69040" x="5969000" y="2324100"/>
          <p14:tracePt t="69059" x="5969000" y="2330450"/>
          <p14:tracePt t="69076" x="5956300" y="2349500"/>
          <p14:tracePt t="69092" x="5956300" y="2355850"/>
          <p14:tracePt t="69110" x="5949950" y="2374900"/>
          <p14:tracePt t="69127" x="5949950" y="2387600"/>
          <p14:tracePt t="69145" x="5943600" y="2400300"/>
          <p14:tracePt t="69162" x="5943600" y="2406650"/>
          <p14:tracePt t="69179" x="5937250" y="2413000"/>
          <p14:tracePt t="69197" x="5937250" y="2432050"/>
          <p14:tracePt t="69214" x="5924550" y="2451100"/>
          <p14:tracePt t="69232" x="5918200" y="2470150"/>
          <p14:tracePt t="69249" x="5911850" y="2489200"/>
          <p14:tracePt t="69266" x="5905500" y="2508250"/>
          <p14:tracePt t="69284" x="5905500" y="2514600"/>
          <p14:tracePt t="69302" x="5905500" y="2527300"/>
          <p14:tracePt t="69319" x="5905500" y="2540000"/>
          <p14:tracePt t="69336" x="5905500" y="2546350"/>
          <p14:tracePt t="69354" x="5905500" y="2565400"/>
          <p14:tracePt t="69372" x="5899150" y="2590800"/>
          <p14:tracePt t="69389" x="5892800" y="2597150"/>
          <p14:tracePt t="69406" x="5892800" y="2609850"/>
          <p14:tracePt t="69424" x="5892800" y="2622550"/>
          <p14:tracePt t="69442" x="5892800" y="2654300"/>
          <p14:tracePt t="69460" x="5886450" y="2711450"/>
          <p14:tracePt t="69477" x="5886450" y="2749550"/>
          <p14:tracePt t="69494" x="5886450" y="2768600"/>
          <p14:tracePt t="69511" x="5886450" y="2781300"/>
          <p14:tracePt t="69529" x="5886450" y="2800350"/>
          <p14:tracePt t="69546" x="5886450" y="2813050"/>
          <p14:tracePt t="69564" x="5886450" y="2819400"/>
          <p14:tracePt t="116216" x="5880100" y="2819400"/>
          <p14:tracePt t="116230" x="5721350" y="2743200"/>
          <p14:tracePt t="116244" x="5441950" y="2609850"/>
          <p14:tracePt t="116270" x="4527550" y="2336800"/>
          <p14:tracePt t="116282" x="4140200" y="2228850"/>
          <p14:tracePt t="116290" x="3759200" y="2120900"/>
          <p14:tracePt t="116307" x="2635250" y="1968500"/>
          <p14:tracePt t="116343" x="2044700" y="1898650"/>
          <p14:tracePt t="116346" x="2019300" y="1898650"/>
          <p14:tracePt t="116378" x="1987550" y="1905000"/>
          <p14:tracePt t="116413" x="1955800" y="1943100"/>
          <p14:tracePt t="116430" x="1924050" y="1987550"/>
          <p14:tracePt t="116448" x="1816100" y="2133600"/>
          <p14:tracePt t="116465" x="1727200" y="2235200"/>
          <p14:tracePt t="116482" x="1600200" y="2381250"/>
          <p14:tracePt t="116500" x="1479550" y="2501900"/>
          <p14:tracePt t="116517" x="1352550" y="2609850"/>
          <p14:tracePt t="116535" x="1250950" y="2692400"/>
          <p14:tracePt t="116553" x="1155700" y="2755900"/>
          <p14:tracePt t="116570" x="1022350" y="2844800"/>
          <p14:tracePt t="116587" x="812800" y="2997200"/>
          <p14:tracePt t="116605" x="647700" y="3105150"/>
          <p14:tracePt t="116622" x="495300" y="3200400"/>
          <p14:tracePt t="116640" x="381000" y="3276600"/>
          <p14:tracePt t="116657" x="304800" y="3327400"/>
          <p14:tracePt t="116674" x="285750" y="3346450"/>
          <p14:tracePt t="116692" x="273050" y="3352800"/>
          <p14:tracePt t="116710" x="273050" y="3359150"/>
          <p14:tracePt t="116727" x="266700" y="3359150"/>
          <p14:tracePt t="117318" x="266700" y="3365500"/>
          <p14:tracePt t="117327" x="260350" y="3384550"/>
          <p14:tracePt t="117337" x="260350" y="3397250"/>
          <p14:tracePt t="117355" x="247650" y="3441700"/>
          <p14:tracePt t="117372" x="228600" y="3505200"/>
          <p14:tracePt t="117390" x="222250" y="3549650"/>
          <p14:tracePt t="117426" x="209550" y="3638550"/>
          <p14:tracePt t="117460" x="209550" y="3683000"/>
          <p14:tracePt t="117495" x="228600" y="3765550"/>
          <p14:tracePt t="117513" x="285750" y="3860800"/>
          <p14:tracePt t="117530" x="336550" y="3924300"/>
          <p14:tracePt t="117547" x="387350" y="3975100"/>
          <p14:tracePt t="117564" x="463550" y="4013200"/>
          <p14:tracePt t="117582" x="622300" y="4095750"/>
          <p14:tracePt t="117599" x="781050" y="4146550"/>
          <p14:tracePt t="117617" x="952500" y="4184650"/>
          <p14:tracePt t="117634" x="1104900" y="4203700"/>
          <p14:tracePt t="117652" x="1263650" y="4229100"/>
          <p14:tracePt t="117669" x="1397000" y="4229100"/>
          <p14:tracePt t="117687" x="1428750" y="4222750"/>
          <p14:tracePt t="117704" x="1435100" y="4222750"/>
          <p14:tracePt t="118348" x="1454150" y="4210050"/>
          <p14:tracePt t="118362" x="1498600" y="4184650"/>
          <p14:tracePt t="118377" x="1562100" y="4165600"/>
          <p14:tracePt t="118386" x="1612900" y="4152900"/>
          <p14:tracePt t="118419" x="1828800" y="4121150"/>
          <p14:tracePt t="118454" x="2044700" y="4108450"/>
          <p14:tracePt t="118471" x="2216150" y="4089400"/>
          <p14:tracePt t="118489" x="2324100" y="4070350"/>
          <p14:tracePt t="118507" x="2432050" y="4057650"/>
          <p14:tracePt t="118524" x="2565400" y="4044950"/>
          <p14:tracePt t="118541" x="2673350" y="4032250"/>
          <p14:tracePt t="118559" x="2781300" y="4000500"/>
          <p14:tracePt t="118576" x="2889250" y="3975100"/>
          <p14:tracePt t="118594" x="2997200" y="3949700"/>
          <p14:tracePt t="118611" x="3035300" y="3943350"/>
          <p14:tracePt t="118628" x="3073400" y="3937000"/>
          <p14:tracePt t="118646" x="3098800" y="3930650"/>
          <p14:tracePt t="118665" x="3168650" y="3917950"/>
          <p14:tracePt t="118681" x="3200400" y="3911600"/>
          <p14:tracePt t="118698" x="3225800" y="3905250"/>
          <p14:tracePt t="118716" x="3251200" y="3892550"/>
          <p14:tracePt t="118734" x="3282950" y="3886200"/>
          <p14:tracePt t="118751" x="3282950" y="3879850"/>
          <p14:tracePt t="118768" x="3289300" y="3879850"/>
          <p14:tracePt t="118803" x="3295650" y="3873500"/>
          <p14:tracePt t="119278" x="3302000" y="3873500"/>
          <p14:tracePt t="119287" x="3321050" y="3867150"/>
          <p14:tracePt t="119298" x="3333750" y="3860800"/>
          <p14:tracePt t="119309" x="3352800" y="3854450"/>
          <p14:tracePt t="119326" x="3397250" y="3841750"/>
          <p14:tracePt t="119344" x="3441700" y="3835400"/>
          <p14:tracePt t="119361" x="3460750" y="3835400"/>
          <p14:tracePt t="119396" x="3505200" y="3835400"/>
          <p14:tracePt t="119431" x="3549650" y="3835400"/>
          <p14:tracePt t="119466" x="3619500" y="3835400"/>
          <p14:tracePt t="119483" x="3676650" y="3835400"/>
          <p14:tracePt t="119501" x="3708400" y="3835400"/>
          <p14:tracePt t="119518" x="3752850" y="3835400"/>
          <p14:tracePt t="119536" x="3803650" y="3829050"/>
          <p14:tracePt t="119554" x="3854450" y="3822700"/>
          <p14:tracePt t="119571" x="3886200" y="3816350"/>
          <p14:tracePt t="119588" x="3917950" y="3816350"/>
          <p14:tracePt t="119606" x="3943350" y="3816350"/>
          <p14:tracePt t="119623" x="3949700" y="3816350"/>
          <p14:tracePt t="119640" x="3956050" y="3816350"/>
          <p14:tracePt t="119661" x="3956050" y="3810000"/>
          <p14:tracePt t="119716" x="3962400" y="3810000"/>
          <p14:tracePt t="119731" x="3968750" y="3810000"/>
          <p14:tracePt t="119748" x="3981450" y="3810000"/>
          <p14:tracePt t="119762" x="3987800" y="3810000"/>
          <p14:tracePt t="119780" x="4000500" y="3803650"/>
          <p14:tracePt t="119797" x="4019550" y="3803650"/>
          <p14:tracePt t="119817" x="4051300" y="3803650"/>
          <p14:tracePt t="119835" x="4064000" y="3803650"/>
          <p14:tracePt t="119850" x="4083050" y="3803650"/>
          <p14:tracePt t="119867" x="4108450" y="3803650"/>
          <p14:tracePt t="119885" x="4121150" y="3810000"/>
          <p14:tracePt t="119902" x="4165600" y="3810000"/>
          <p14:tracePt t="119920" x="4191000" y="3810000"/>
          <p14:tracePt t="119937" x="4203700" y="3810000"/>
          <p14:tracePt t="120267" x="4210050" y="3810000"/>
          <p14:tracePt t="120277" x="4216400" y="3816350"/>
          <p14:tracePt t="120291" x="4222750" y="3822700"/>
          <p14:tracePt t="120314" x="4222750" y="3829050"/>
          <p14:tracePt t="120352" x="4222750" y="3835400"/>
          <p14:tracePt t="127945" x="4222750" y="3841750"/>
          <p14:tracePt t="127964" x="4222750" y="3867150"/>
          <p14:tracePt t="127981" x="4210050" y="3892550"/>
          <p14:tracePt t="127998" x="4203700" y="3905250"/>
          <p14:tracePt t="128016" x="4203700" y="3911600"/>
          <p14:tracePt t="128051" x="4197350" y="3924300"/>
          <p14:tracePt t="128085" x="4191000" y="3943350"/>
          <p14:tracePt t="128120" x="4178300" y="3975100"/>
          <p14:tracePt t="128156" x="4171950" y="4006850"/>
          <p14:tracePt t="128174" x="4165600" y="4013200"/>
          <p14:tracePt t="128190" x="4159250" y="4019550"/>
          <p14:tracePt t="128208" x="4152900" y="4038600"/>
          <p14:tracePt t="128226" x="4140200" y="4057650"/>
          <p14:tracePt t="128242" x="4127500" y="4083050"/>
          <p14:tracePt t="128260" x="4114800" y="4095750"/>
          <p14:tracePt t="128278" x="4108450" y="4127500"/>
          <p14:tracePt t="128295" x="4089400" y="4152900"/>
          <p14:tracePt t="128312" x="4076700" y="4178300"/>
          <p14:tracePt t="128330" x="4064000" y="4216400"/>
          <p14:tracePt t="128348" x="4044950" y="4241800"/>
          <p14:tracePt t="128365" x="4044950" y="4260850"/>
          <p14:tracePt t="128382" x="4032250" y="4279900"/>
          <p14:tracePt t="128399" x="4025900" y="4286250"/>
          <p14:tracePt t="128417" x="4025900" y="4298950"/>
          <p14:tracePt t="128434" x="4013200" y="4330700"/>
          <p14:tracePt t="128452" x="4006850" y="4349750"/>
          <p14:tracePt t="128469" x="3994150" y="4387850"/>
          <p14:tracePt t="128487" x="3981450" y="4432300"/>
          <p14:tracePt t="128504" x="3968750" y="4483100"/>
          <p14:tracePt t="128522" x="3968750" y="4508500"/>
          <p14:tracePt t="128539" x="3968750" y="4521200"/>
          <p14:tracePt t="128556" x="3968750" y="4527550"/>
          <p14:tracePt t="128591" x="3968750" y="4533900"/>
          <p14:tracePt t="128605" x="3968750" y="4540250"/>
          <p14:tracePt t="128613" x="3968750" y="4546600"/>
          <p14:tracePt t="128629" x="3968750" y="4552950"/>
          <p14:tracePt t="128644" x="3968750" y="4565650"/>
          <p14:tracePt t="128661" x="3968750" y="4578350"/>
          <p14:tracePt t="128679" x="3968750" y="4597400"/>
          <p14:tracePt t="128696" x="3968750" y="4610100"/>
          <p14:tracePt t="128714" x="3968750" y="4622800"/>
          <p14:tracePt t="128731" x="3968750" y="4629150"/>
          <p14:tracePt t="134737" x="3956050" y="4635500"/>
          <p14:tracePt t="134754" x="3937000" y="4641850"/>
          <p14:tracePt t="134774" x="3873500" y="4660900"/>
          <p14:tracePt t="134786" x="3854450" y="4667250"/>
          <p14:tracePt t="134803" x="3746500" y="4699000"/>
          <p14:tracePt t="134820" x="3575050" y="4730750"/>
          <p14:tracePt t="134838" x="3429000" y="4768850"/>
          <p14:tracePt t="134873" x="3086100" y="4870450"/>
          <p14:tracePt t="134908" x="2724150" y="5010150"/>
          <p14:tracePt t="134943" x="2393950" y="5118100"/>
          <p14:tracePt t="134961" x="2279650" y="5156200"/>
          <p14:tracePt t="134978" x="2152650" y="5200650"/>
          <p14:tracePt t="134995" x="2095500" y="5226050"/>
          <p14:tracePt t="135012" x="2044700" y="5245100"/>
          <p14:tracePt t="135030" x="1968500" y="5276850"/>
          <p14:tracePt t="135047" x="1936750" y="5295900"/>
          <p14:tracePt t="135065" x="1892300" y="5314950"/>
          <p14:tracePt t="135082" x="1860550" y="5334000"/>
          <p14:tracePt t="135100" x="1803400" y="5365750"/>
          <p14:tracePt t="135117" x="1778000" y="5384800"/>
          <p14:tracePt t="135135" x="1752600" y="5403850"/>
          <p14:tracePt t="135152" x="1708150" y="5422900"/>
          <p14:tracePt t="135170" x="1612900" y="5473700"/>
          <p14:tracePt t="135187" x="1562100" y="5505450"/>
          <p14:tracePt t="135204" x="1511300" y="5524500"/>
          <p14:tracePt t="135222" x="1485900" y="5537200"/>
          <p14:tracePt t="135241" x="1454150" y="5556250"/>
          <p14:tracePt t="135259" x="1441450" y="5562600"/>
          <p14:tracePt t="135277" x="1435100" y="5568950"/>
          <p14:tracePt t="151359" x="1435100" y="5581650"/>
          <p14:tracePt t="151375" x="1447800" y="5600700"/>
          <p14:tracePt t="151392" x="1473200" y="5626100"/>
          <p14:tracePt t="151406" x="1504950" y="5689600"/>
          <p14:tracePt t="151431" x="1555750" y="5753100"/>
          <p14:tracePt t="151467" x="1644650" y="5803900"/>
          <p14:tracePt t="151485" x="1689100" y="5822950"/>
          <p14:tracePt t="151501" x="1727200" y="5848350"/>
          <p14:tracePt t="151519" x="1778000" y="5867400"/>
          <p14:tracePt t="151536" x="1898650" y="5905500"/>
          <p14:tracePt t="151554" x="2006600" y="5930900"/>
          <p14:tracePt t="151571" x="2159000" y="5962650"/>
          <p14:tracePt t="151588" x="2381250" y="6007100"/>
          <p14:tracePt t="151606" x="2724150" y="6064250"/>
          <p14:tracePt t="151623" x="2959100" y="6121400"/>
          <p14:tracePt t="151641" x="3149600" y="6159500"/>
          <p14:tracePt t="151658" x="3359150" y="6191250"/>
          <p14:tracePt t="151676" x="3581400" y="6229350"/>
          <p14:tracePt t="151693" x="3651250" y="6235700"/>
          <p14:tracePt t="151711" x="3689350" y="6248400"/>
          <p14:tracePt t="151728" x="3702050" y="6248400"/>
          <p14:tracePt t="151745" x="3708400" y="6248400"/>
          <p14:tracePt t="153640" x="3746500" y="6216650"/>
          <p14:tracePt t="153656" x="3911600" y="6115050"/>
          <p14:tracePt t="153674" x="4089400" y="5988050"/>
          <p14:tracePt t="153689" x="4273550" y="5861050"/>
          <p14:tracePt t="153700" x="4356100" y="5810250"/>
          <p14:tracePt t="153717" x="4616450" y="5657850"/>
          <p14:tracePt t="153734" x="4705350" y="5594350"/>
          <p14:tracePt t="153769" x="4787900" y="5543550"/>
          <p14:tracePt t="153805" x="4826000" y="5530850"/>
          <p14:tracePt t="153840" x="4851400" y="5511800"/>
          <p14:tracePt t="153844" x="4857750" y="5511800"/>
          <p14:tracePt t="153958" x="4857750" y="5505450"/>
          <p14:tracePt t="153989" x="4851400" y="5499100"/>
          <p14:tracePt t="154002" x="4845050" y="5492750"/>
          <p14:tracePt t="154014" x="4832350" y="5486400"/>
          <p14:tracePt t="154031" x="4819650" y="5467350"/>
          <p14:tracePt t="154048" x="4794250" y="5441950"/>
          <p14:tracePt t="154066" x="4756150" y="5391150"/>
          <p14:tracePt t="154084" x="4724400" y="5359400"/>
          <p14:tracePt t="154101" x="4705350" y="5340350"/>
          <p14:tracePt t="154119" x="4686300" y="5314950"/>
          <p14:tracePt t="154136" x="4654550" y="5283200"/>
          <p14:tracePt t="154153" x="4622800" y="5245100"/>
          <p14:tracePt t="154171" x="4584700" y="5219700"/>
          <p14:tracePt t="154188" x="4540250" y="5187950"/>
          <p14:tracePt t="154206" x="4483100" y="5156200"/>
          <p14:tracePt t="154224" x="4457700" y="5130800"/>
          <p14:tracePt t="154241" x="4419600" y="5111750"/>
          <p14:tracePt t="154258" x="4387850" y="5092700"/>
          <p14:tracePt t="154275" x="4330700" y="5067300"/>
          <p14:tracePt t="154293" x="4292600" y="5048250"/>
          <p14:tracePt t="154310" x="4267200" y="5035550"/>
          <p14:tracePt t="154328" x="4229100" y="5029200"/>
          <p14:tracePt t="154345" x="4191000" y="5022850"/>
          <p14:tracePt t="154363" x="4159250" y="5016500"/>
          <p14:tracePt t="154380" x="4152900" y="5016500"/>
          <p14:tracePt t="154397" x="4146550" y="5016500"/>
          <p14:tracePt t="155310" x="4152900" y="5016500"/>
          <p14:tracePt t="155326" x="4159250" y="5016500"/>
          <p14:tracePt t="155332" x="4165600" y="5016500"/>
          <p14:tracePt t="155349" x="4171950" y="5022850"/>
          <p14:tracePt t="155381" x="4178300" y="5022850"/>
          <p14:tracePt t="155638" x="4178300" y="5029200"/>
          <p14:tracePt t="155660" x="4171950" y="5054600"/>
          <p14:tracePt t="155673" x="4171950" y="5060950"/>
          <p14:tracePt t="155689" x="4165600" y="5092700"/>
          <p14:tracePt t="155706" x="4159250" y="5130800"/>
          <p14:tracePt t="155724" x="4159250" y="5156200"/>
          <p14:tracePt t="155741" x="4159250" y="5181600"/>
          <p14:tracePt t="155776" x="4159250" y="5200650"/>
          <p14:tracePt t="156028" x="4171950" y="5207000"/>
          <p14:tracePt t="156052" x="4203700" y="5213350"/>
          <p14:tracePt t="156067" x="4229100" y="5213350"/>
          <p14:tracePt t="156078" x="4241800" y="5213350"/>
          <p14:tracePt t="156090" x="4273550" y="5213350"/>
          <p14:tracePt t="156107" x="4292600" y="5213350"/>
          <p14:tracePt t="156125" x="4311650" y="5213350"/>
          <p14:tracePt t="156890" x="4311650" y="5219700"/>
          <p14:tracePt t="156912" x="4298950" y="5251450"/>
          <p14:tracePt t="156928" x="4292600" y="5257800"/>
          <p14:tracePt t="156945" x="4286250" y="5264150"/>
          <p14:tracePt t="156963" x="4286250" y="5270500"/>
          <p14:tracePt t="156980" x="4286250" y="5276850"/>
          <p14:tracePt t="156997" x="4279900" y="5276850"/>
          <p14:tracePt t="158944" x="4279900" y="5289550"/>
          <p14:tracePt t="158963" x="4273550" y="5308600"/>
          <p14:tracePt t="158983" x="4267200" y="5308600"/>
          <p14:tracePt t="159295" x="4273550" y="5308600"/>
          <p14:tracePt t="159300" x="4273550" y="5314950"/>
          <p14:tracePt t="159318" x="4279900" y="5314950"/>
          <p14:tracePt t="159335" x="4298950" y="5314950"/>
          <p14:tracePt t="159353" x="4330700" y="5308600"/>
          <p14:tracePt t="159371" x="4400550" y="5308600"/>
          <p14:tracePt t="159388" x="4457700" y="5308600"/>
          <p14:tracePt t="159423" x="4546600" y="5308600"/>
          <p14:tracePt t="159458" x="4622800" y="5308600"/>
          <p14:tracePt t="159493" x="4641850" y="5308600"/>
          <p14:tracePt t="159511" x="4648200" y="5308600"/>
          <p14:tracePt t="159530" x="4660900" y="5308600"/>
          <p14:tracePt t="159545" x="4673600" y="5302250"/>
          <p14:tracePt t="159563" x="4686300" y="5302250"/>
          <p14:tracePt t="159580" x="4718050" y="5302250"/>
          <p14:tracePt t="159597" x="4737100" y="5302250"/>
          <p14:tracePt t="159615" x="4749800" y="5302250"/>
          <p14:tracePt t="159632" x="4768850" y="5302250"/>
          <p14:tracePt t="159650" x="4800600" y="5302250"/>
          <p14:tracePt t="159667" x="4813300" y="5302250"/>
          <p14:tracePt t="159684" x="4819650" y="5302250"/>
          <p14:tracePt t="159702" x="4826000" y="5302250"/>
          <p14:tracePt t="159719" x="4832350" y="5302250"/>
          <p14:tracePt t="159737" x="4838700" y="5295900"/>
          <p14:tracePt t="159755" x="4845050" y="5295900"/>
          <p14:tracePt t="160834" x="4832350" y="5302250"/>
          <p14:tracePt t="160854" x="4813300" y="5321300"/>
          <p14:tracePt t="160871" x="4794250" y="5334000"/>
          <p14:tracePt t="160888" x="4737100" y="5372100"/>
          <p14:tracePt t="160906" x="4692650" y="5403850"/>
          <p14:tracePt t="160923" x="4660900" y="5422900"/>
          <p14:tracePt t="160958" x="4597400" y="5467350"/>
          <p14:tracePt t="160994" x="4540250" y="5511800"/>
          <p14:tracePt t="161029" x="4495800" y="5537200"/>
          <p14:tracePt t="161051" x="4476750" y="5549900"/>
          <p14:tracePt t="161069" x="4457700" y="5562600"/>
          <p14:tracePt t="161082" x="4457700" y="5568950"/>
          <p14:tracePt t="161098" x="4438650" y="5568950"/>
          <p14:tracePt t="161115" x="4438650" y="5575300"/>
          <p14:tracePt t="161208" x="4432300" y="5575300"/>
          <p14:tracePt t="161252" x="4425950" y="5575300"/>
          <p14:tracePt t="161265" x="4425950" y="5581650"/>
          <p14:tracePt t="161276" x="4406900" y="5594350"/>
          <p14:tracePt t="161292" x="4394200" y="5607050"/>
          <p14:tracePt t="161307" x="4387850" y="5607050"/>
          <p14:tracePt t="161324" x="4381500" y="5619750"/>
          <p14:tracePt t="161342" x="4375150" y="5619750"/>
          <p14:tracePt t="161674" x="4362450" y="5607050"/>
          <p14:tracePt t="161696" x="4286250" y="5499100"/>
          <p14:tracePt t="161709" x="4254500" y="5473700"/>
          <p14:tracePt t="161726" x="4216400" y="5422900"/>
          <p14:tracePt t="161743" x="4191000" y="5378450"/>
          <p14:tracePt t="161778" x="4178300" y="5365750"/>
          <p14:tracePt t="161814" x="4171950" y="5365750"/>
          <p14:tracePt t="161870" x="4171950" y="5359400"/>
          <p14:tracePt t="161888" x="4171950" y="5346700"/>
          <p14:tracePt t="161908" x="4178300" y="5334000"/>
          <p14:tracePt t="161927" x="4178300" y="5327650"/>
          <p14:tracePt t="161941" x="4178300" y="5314950"/>
          <p14:tracePt t="161953" x="4184650" y="5302250"/>
          <p14:tracePt t="161970" x="4184650" y="5295900"/>
          <p14:tracePt t="161988" x="4184650" y="5289550"/>
          <p14:tracePt t="162005" x="4191000" y="5283200"/>
          <p14:tracePt t="162057" x="4191000" y="5276850"/>
          <p14:tracePt t="162080" x="4191000" y="5270500"/>
          <p14:tracePt t="162092" x="4197350" y="5270500"/>
          <p14:tracePt t="162110" x="4197350" y="5264150"/>
          <p14:tracePt t="162127" x="4210050" y="5257800"/>
          <p14:tracePt t="162145" x="4216400" y="5251450"/>
          <p14:tracePt t="162162" x="4222750" y="5251450"/>
          <p14:tracePt t="162179" x="4229100" y="5251450"/>
          <p14:tracePt t="162216" x="4229100" y="5245100"/>
          <p14:tracePt t="162227" x="4235450" y="5245100"/>
          <p14:tracePt t="162238" x="4241800" y="5238750"/>
          <p14:tracePt t="162269" x="4273550" y="5226050"/>
          <p14:tracePt t="162284" x="4279900" y="5219700"/>
          <p14:tracePt t="162301" x="4298950" y="5219700"/>
          <p14:tracePt t="162319" x="4311650" y="5213350"/>
          <p14:tracePt t="162337" x="4337050" y="5213350"/>
          <p14:tracePt t="162354" x="4356100" y="5207000"/>
          <p14:tracePt t="162372" x="4375150" y="5207000"/>
          <p14:tracePt t="162389" x="4387850" y="5207000"/>
          <p14:tracePt t="162407" x="4400550" y="5200650"/>
          <p14:tracePt t="162424" x="4413250" y="5200650"/>
          <p14:tracePt t="162442" x="4432300" y="5200650"/>
          <p14:tracePt t="162459" x="4451350" y="5194300"/>
          <p14:tracePt t="162476" x="4464050" y="5194300"/>
          <p14:tracePt t="162493" x="4470400" y="5194300"/>
          <p14:tracePt t="162511" x="4483100" y="5194300"/>
          <p14:tracePt t="162528" x="4514850" y="5194300"/>
          <p14:tracePt t="162546" x="4527550" y="5194300"/>
          <p14:tracePt t="162563" x="4546600" y="5194300"/>
          <p14:tracePt t="162581" x="4559300" y="5194300"/>
          <p14:tracePt t="162598" x="4578350" y="5194300"/>
          <p14:tracePt t="162616" x="4597400" y="5194300"/>
          <p14:tracePt t="162633" x="4616450" y="5194300"/>
          <p14:tracePt t="162651" x="4629150" y="5194300"/>
          <p14:tracePt t="162668" x="4660900" y="5194300"/>
          <p14:tracePt t="162685" x="4673600" y="5194300"/>
          <p14:tracePt t="162703" x="4679950" y="5194300"/>
          <p14:tracePt t="163806" x="4673600" y="5194300"/>
          <p14:tracePt t="163827" x="4660900" y="5194300"/>
          <p14:tracePt t="163843" x="4641850" y="5200650"/>
          <p14:tracePt t="163857" x="4622800" y="5200650"/>
          <p14:tracePt t="163890" x="4591050" y="5207000"/>
          <p14:tracePt t="163925" x="4565650" y="5213350"/>
          <p14:tracePt t="163950" x="4546600" y="5226050"/>
          <p14:tracePt t="163973" x="4521200" y="5232400"/>
          <p14:tracePt t="163998" x="4470400" y="5257800"/>
          <p14:tracePt t="164012" x="4451350" y="5270500"/>
          <p14:tracePt t="164029" x="4387850" y="5308600"/>
          <p14:tracePt t="164047" x="4343400" y="5334000"/>
          <p14:tracePt t="164064" x="4292600" y="5365750"/>
          <p14:tracePt t="164081" x="4248150" y="5391150"/>
          <p14:tracePt t="164099" x="4216400" y="5410200"/>
          <p14:tracePt t="164116" x="4171950" y="5435600"/>
          <p14:tracePt t="164134" x="4146550" y="5448300"/>
          <p14:tracePt t="164151" x="4127500" y="5461000"/>
          <p14:tracePt t="164173" x="4121150" y="5467350"/>
          <p14:tracePt t="165238" x="4121150" y="5473700"/>
          <p14:tracePt t="165264" x="4165600" y="5486400"/>
          <p14:tracePt t="165293" x="4286250" y="5511800"/>
          <p14:tracePt t="165303" x="4324350" y="5518150"/>
          <p14:tracePt t="165338" x="4457700" y="5549900"/>
          <p14:tracePt t="165373" x="4514850" y="5556250"/>
          <p14:tracePt t="165408" x="4565650" y="5556250"/>
          <p14:tracePt t="165427" x="4578350" y="5549900"/>
          <p14:tracePt t="165448" x="4591050" y="5549900"/>
          <p14:tracePt t="165462" x="4597400" y="5549900"/>
          <p14:tracePt t="166622" x="4591050" y="5549900"/>
          <p14:tracePt t="166645" x="4559300" y="5575300"/>
          <p14:tracePt t="166659" x="4546600" y="5581650"/>
          <p14:tracePt t="166674" x="4527550" y="5600700"/>
          <p14:tracePt t="166689" x="4521200" y="5607050"/>
          <p14:tracePt t="166706" x="4502150" y="5632450"/>
          <p14:tracePt t="166716" x="4495800" y="5638800"/>
          <p14:tracePt t="166752" x="4470400" y="5664200"/>
          <p14:tracePt t="166786" x="4451350" y="5689600"/>
          <p14:tracePt t="166822" x="4438650" y="5708650"/>
          <p14:tracePt t="166826" x="4432300" y="5715000"/>
          <p14:tracePt t="166854" x="4406900" y="5746750"/>
          <p14:tracePt t="166871" x="4400550" y="5765800"/>
          <p14:tracePt t="166885" x="4381500" y="5784850"/>
          <p14:tracePt t="166895" x="4375150" y="5797550"/>
          <p14:tracePt t="166908" x="4362450" y="5816600"/>
          <p14:tracePt t="166926" x="4356100" y="5822950"/>
          <p14:tracePt t="166943" x="4356100" y="5829300"/>
          <p14:tracePt t="166960" x="4349750" y="5835650"/>
          <p14:tracePt t="166978" x="4343400" y="5854700"/>
          <p14:tracePt t="166996" x="4337050" y="5861050"/>
          <p14:tracePt t="167030" x="4330700" y="5867400"/>
          <p14:tracePt t="171430" x="4337050" y="5867400"/>
          <p14:tracePt t="171451" x="4394200" y="5848350"/>
          <p14:tracePt t="171474" x="4578350" y="5721350"/>
          <p14:tracePt t="171484" x="4610100" y="5683250"/>
          <p14:tracePt t="171497" x="4654550" y="5651500"/>
          <p14:tracePt t="171514" x="4749800" y="5556250"/>
          <p14:tracePt t="171532" x="4819650" y="5480050"/>
          <p14:tracePt t="171567" x="5022850" y="5232400"/>
          <p14:tracePt t="171602" x="5340350" y="4864100"/>
          <p14:tracePt t="171637" x="5486400" y="4673600"/>
          <p14:tracePt t="171654" x="5632450" y="4438650"/>
          <p14:tracePt t="171672" x="5784850" y="4165600"/>
          <p14:tracePt t="171689" x="5956300" y="3822700"/>
          <p14:tracePt t="171706" x="6159500" y="3384550"/>
          <p14:tracePt t="171724" x="6375400" y="2971800"/>
          <p14:tracePt t="171741" x="6457950" y="2749550"/>
          <p14:tracePt t="171759" x="6496050" y="2590800"/>
          <p14:tracePt t="171776" x="6534150" y="2444750"/>
          <p14:tracePt t="171796" x="6572250" y="2209800"/>
          <p14:tracePt t="171818" x="6604000" y="1987550"/>
          <p14:tracePt t="171838" x="6635750" y="1816100"/>
          <p14:tracePt t="171849" x="6673850" y="1695450"/>
          <p14:tracePt t="171863" x="6705600" y="1600200"/>
          <p14:tracePt t="171881" x="6731000" y="1549400"/>
          <p14:tracePt t="171898" x="6743700" y="1517650"/>
          <p14:tracePt t="171916" x="6750050" y="1517650"/>
          <p14:tracePt t="171933" x="6756400" y="1511300"/>
          <p14:tracePt t="171956" x="6756400" y="1504950"/>
          <p14:tracePt t="172076" x="6762750" y="1498600"/>
          <p14:tracePt t="172100" x="6864350" y="1403350"/>
          <p14:tracePt t="172113" x="6902450" y="1339850"/>
          <p14:tracePt t="172125" x="6915150" y="1314450"/>
          <p14:tracePt t="172143" x="6946900" y="1250950"/>
          <p14:tracePt t="172161" x="6991350" y="1187450"/>
          <p14:tracePt t="172178" x="7010400" y="1143000"/>
          <p14:tracePt t="172195" x="7029450" y="1117600"/>
          <p14:tracePt t="172212" x="7054850" y="1085850"/>
          <p14:tracePt t="172233" x="7080250" y="1047750"/>
          <p14:tracePt t="172251" x="7086600" y="1028700"/>
          <p14:tracePt t="172265" x="7092950" y="1009650"/>
          <p14:tracePt t="172282" x="7099300" y="1003300"/>
          <p14:tracePt t="172314" x="7105650" y="1003300"/>
          <p14:tracePt t="172355" x="7105650" y="996950"/>
          <p14:tracePt t="172581" x="7105650" y="984250"/>
          <p14:tracePt t="172607" x="7118350" y="952500"/>
          <p14:tracePt t="172622" x="7124700" y="933450"/>
          <p14:tracePt t="172635" x="7131050" y="914400"/>
          <p14:tracePt t="172649" x="7131050" y="908050"/>
          <p14:tracePt t="172666" x="7150100" y="863600"/>
          <p14:tracePt t="172683" x="7156450" y="850900"/>
          <p14:tracePt t="172701" x="7156450" y="844550"/>
          <p14:tracePt t="172720" x="7156450" y="838200"/>
          <p14:tracePt t="172736" x="7162800" y="83185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0980" y="1243965"/>
            <a:ext cx="8761730" cy="389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endParaRPr lang="zh-CN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17302" y="393391"/>
            <a:ext cx="7632848" cy="646331"/>
          </a:xfrm>
          <a:prstGeom prst="rect">
            <a:avLst/>
          </a:prstGeom>
          <a:solidFill>
            <a:schemeClr val="bg2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36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四</a:t>
            </a:r>
            <a:r>
              <a:rPr lang="zh-CN" altLang="zh-CN" sz="36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、拉丁美洲的</a:t>
            </a:r>
            <a:r>
              <a:rPr lang="zh-CN" altLang="en-US" sz="36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民族</a:t>
            </a:r>
            <a:r>
              <a:rPr lang="zh-CN" altLang="zh-CN" sz="3600" b="1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Times New Roman" panose="02020603050405020304" pitchFamily="18" charset="0"/>
              </a:rPr>
              <a:t>民主革命与改革</a:t>
            </a:r>
            <a:endParaRPr lang="zh-CN" altLang="zh-CN" sz="3600" b="1" dirty="0">
              <a:solidFill>
                <a:schemeClr val="tx1"/>
              </a:solidFill>
              <a:effectLst/>
              <a:latin typeface="黑体" panose="02010609060101010101" pitchFamily="2" charset="-122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xmlns="" id="{D8B7E46F-0FD5-4CC9-B34C-E95020695762}"/>
              </a:ext>
            </a:extLst>
          </p:cNvPr>
          <p:cNvSpPr txBox="1"/>
          <p:nvPr/>
        </p:nvSpPr>
        <p:spPr>
          <a:xfrm>
            <a:off x="220980" y="1519629"/>
            <a:ext cx="3936846" cy="489364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◆</a:t>
            </a: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主要特征：</a:t>
            </a:r>
            <a:endParaRPr lang="en-US" altLang="zh-CN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、广泛受马克思主义理论影响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、共产党在拉美民族民主运动中起到领导作用。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、民族独立基本完成，但并没有真正摆脱对帝国主义国家的依附地位。以争取民主的革命与改革为主要任务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◆</a:t>
            </a:r>
            <a:r>
              <a:rPr lang="zh-CN" altLang="en-US" sz="2400" dirty="0"/>
              <a:t>代表性国家：</a:t>
            </a:r>
            <a:endParaRPr lang="en-US" altLang="zh-CN" sz="2400" dirty="0"/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）阿根廷  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）智利</a:t>
            </a:r>
            <a:endParaRPr lang="en-US" altLang="zh-CN" sz="24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）尼加瓜拉（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dirty="0">
                <a:latin typeface="楷体" panose="02010609060101010101" pitchFamily="49" charset="-122"/>
                <a:ea typeface="楷体" panose="02010609060101010101" pitchFamily="49" charset="-122"/>
              </a:rPr>
              <a:t>）墨西哥</a:t>
            </a:r>
            <a:endParaRPr lang="zh-CN" altLang="en-US" sz="2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E25B505D-5E00-40B2-B244-315365DB7F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21" r="5097" b="2750"/>
          <a:stretch/>
        </p:blipFill>
        <p:spPr>
          <a:xfrm>
            <a:off x="4333726" y="1438730"/>
            <a:ext cx="4584958" cy="5055446"/>
          </a:xfrm>
          <a:prstGeom prst="rect">
            <a:avLst/>
          </a:prstGeom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xmlns="" id="{373428EF-38F3-4D96-A3F2-F3742648BF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44"/>
    </mc:Choice>
    <mc:Fallback xmlns="">
      <p:transition spd="slow" advTm="62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081" x="7378700" y="977900"/>
          <p14:tracePt t="6090" x="7372350" y="990600"/>
          <p14:tracePt t="6098" x="7359650" y="1016000"/>
          <p14:tracePt t="6115" x="7334250" y="1060450"/>
          <p14:tracePt t="6133" x="7315200" y="1098550"/>
          <p14:tracePt t="6150" x="7289800" y="1155700"/>
          <p14:tracePt t="6168" x="7264400" y="1200150"/>
          <p14:tracePt t="6202" x="7239000" y="1282700"/>
          <p14:tracePt t="6238" x="7213600" y="1358900"/>
          <p14:tracePt t="6272" x="7194550" y="1409700"/>
          <p14:tracePt t="6290" x="7181850" y="1447800"/>
          <p14:tracePt t="6307" x="7162800" y="1492250"/>
          <p14:tracePt t="6325" x="7150100" y="1543050"/>
          <p14:tracePt t="6342" x="7137400" y="1593850"/>
          <p14:tracePt t="6360" x="7118350" y="1651000"/>
          <p14:tracePt t="6377" x="7092950" y="1784350"/>
          <p14:tracePt t="6395" x="7080250" y="1879600"/>
          <p14:tracePt t="6412" x="7061200" y="1987550"/>
          <p14:tracePt t="6430" x="7035800" y="2139950"/>
          <p14:tracePt t="6447" x="7016750" y="2241550"/>
          <p14:tracePt t="6464" x="6991350" y="2343150"/>
          <p14:tracePt t="6482" x="6940550" y="2463800"/>
          <p14:tracePt t="6499" x="6896100" y="2597150"/>
          <p14:tracePt t="6517" x="6826250" y="2762250"/>
          <p14:tracePt t="6534" x="6794500" y="2876550"/>
          <p14:tracePt t="6551" x="6750050" y="2952750"/>
          <p14:tracePt t="6569" x="6718300" y="3022600"/>
          <p14:tracePt t="6586" x="6686550" y="3079750"/>
          <p14:tracePt t="6604" x="6680200" y="3092450"/>
          <p14:tracePt t="8515" x="6680200" y="3086100"/>
          <p14:tracePt t="8523" x="6673850" y="3086100"/>
          <p14:tracePt t="8531" x="6673850" y="3079750"/>
          <p14:tracePt t="8547" x="6667500" y="3073400"/>
          <p14:tracePt t="8558" x="6661150" y="3067050"/>
          <p14:tracePt t="8576" x="6654800" y="3060700"/>
          <p14:tracePt t="8593" x="6648450" y="3035300"/>
          <p14:tracePt t="8628" x="6623050" y="2997200"/>
          <p14:tracePt t="8663" x="6591300" y="2952750"/>
          <p14:tracePt t="8698" x="6565900" y="2914650"/>
          <p14:tracePt t="8715" x="6559550" y="2901950"/>
          <p14:tracePt t="8733" x="6540500" y="2876550"/>
          <p14:tracePt t="8750" x="6527800" y="2857500"/>
          <p14:tracePt t="8767" x="6515100" y="2832100"/>
          <p14:tracePt t="8785" x="6496050" y="2819400"/>
          <p14:tracePt t="8802" x="6477000" y="2787650"/>
          <p14:tracePt t="8820" x="6457950" y="2774950"/>
          <p14:tracePt t="8837" x="6451600" y="2768600"/>
          <p14:tracePt t="8858" x="6432550" y="2755900"/>
          <p14:tracePt t="8875" x="6426200" y="2743200"/>
          <p14:tracePt t="8893" x="6419850" y="2743200"/>
          <p14:tracePt t="8907" x="6407150" y="2736850"/>
          <p14:tracePt t="8924" x="6394450" y="2730500"/>
          <p14:tracePt t="8941" x="6388100" y="2724150"/>
          <p14:tracePt t="8959" x="6381750" y="2724150"/>
          <p14:tracePt t="8989" x="6381750" y="2717800"/>
          <p14:tracePt t="10531" x="6381750" y="2730500"/>
          <p14:tracePt t="10539" x="6375400" y="2743200"/>
          <p14:tracePt t="10547" x="6375400" y="2762250"/>
          <p14:tracePt t="10565" x="6369050" y="2787650"/>
          <p14:tracePt t="10582" x="6362700" y="2819400"/>
          <p14:tracePt t="10600" x="6356350" y="2844800"/>
          <p14:tracePt t="10617" x="6350000" y="2876550"/>
          <p14:tracePt t="10652" x="6343650" y="2908300"/>
          <p14:tracePt t="10687" x="6343650" y="2933700"/>
          <p14:tracePt t="10722" x="6337300" y="2952750"/>
          <p14:tracePt t="10739" x="6330950" y="2971800"/>
          <p14:tracePt t="10757" x="6330950" y="2978150"/>
          <p14:tracePt t="10842" x="6324600" y="2978150"/>
          <p14:tracePt t="10849" x="6324600" y="2984500"/>
          <p14:tracePt t="10866" x="6318250" y="2990850"/>
          <p14:tracePt t="10881" x="6311900" y="2997200"/>
          <p14:tracePt t="10898" x="6305550" y="3009900"/>
          <p14:tracePt t="10913" x="6299200" y="3022600"/>
          <p14:tracePt t="10930" x="6292850" y="3028950"/>
          <p14:tracePt t="10948" x="6273800" y="3048000"/>
          <p14:tracePt t="10949" x="6267450" y="3060700"/>
          <p14:tracePt t="10966" x="6248400" y="3079750"/>
          <p14:tracePt t="10983" x="6229350" y="3098800"/>
          <p14:tracePt t="11001" x="6203950" y="3124200"/>
          <p14:tracePt t="11018" x="6184900" y="3143250"/>
          <p14:tracePt t="11036" x="6159500" y="3168650"/>
          <p14:tracePt t="11053" x="6146800" y="3175000"/>
          <p14:tracePt t="11071" x="6140450" y="3187700"/>
          <p14:tracePt t="11088" x="6127750" y="3187700"/>
          <p14:tracePt t="11106" x="6121400" y="3194050"/>
          <p14:tracePt t="11123" x="6115050" y="3194050"/>
          <p14:tracePt t="11141" x="6108700" y="3194050"/>
          <p14:tracePt t="11176" x="6102350" y="3200400"/>
          <p14:tracePt t="11262" x="6096000" y="3200400"/>
          <p14:tracePt t="11665" x="6096000" y="3206750"/>
          <p14:tracePt t="11944" x="6096000" y="3213100"/>
          <p14:tracePt t="11954" x="6089650" y="3225800"/>
          <p14:tracePt t="11960" x="6083300" y="3238500"/>
          <p14:tracePt t="11977" x="6076950" y="3276600"/>
          <p14:tracePt t="11995" x="6057900" y="3321050"/>
          <p14:tracePt t="12012" x="6038850" y="3371850"/>
          <p14:tracePt t="12030" x="6019800" y="3429000"/>
          <p14:tracePt t="12065" x="5994400" y="3486150"/>
          <p14:tracePt t="12100" x="5988050" y="3562350"/>
          <p14:tracePt t="12135" x="5988050" y="3625850"/>
          <p14:tracePt t="12153" x="5988050" y="3663950"/>
          <p14:tracePt t="12171" x="5988050" y="3708400"/>
          <p14:tracePt t="12188" x="5988050" y="3740150"/>
          <p14:tracePt t="12205" x="5988050" y="3771900"/>
          <p14:tracePt t="12222" x="5988050" y="3803650"/>
          <p14:tracePt t="12240" x="5994400" y="3848100"/>
          <p14:tracePt t="12257" x="6000750" y="3886200"/>
          <p14:tracePt t="12275" x="6007100" y="3917950"/>
          <p14:tracePt t="12292" x="6019800" y="3943350"/>
          <p14:tracePt t="12310" x="6032500" y="3981450"/>
          <p14:tracePt t="12327" x="6045200" y="4006850"/>
          <p14:tracePt t="12344" x="6051550" y="4025900"/>
          <p14:tracePt t="12362" x="6064250" y="4051300"/>
          <p14:tracePt t="12380" x="6083300" y="4070350"/>
          <p14:tracePt t="12398" x="6096000" y="4089400"/>
          <p14:tracePt t="12414" x="6108700" y="4114800"/>
          <p14:tracePt t="12432" x="6127750" y="4133850"/>
          <p14:tracePt t="12450" x="6146800" y="4152900"/>
          <p14:tracePt t="12467" x="6165850" y="4159250"/>
          <p14:tracePt t="12484" x="6191250" y="4165600"/>
          <p14:tracePt t="12502" x="6210300" y="4165600"/>
          <p14:tracePt t="12519" x="6229350" y="4165600"/>
          <p14:tracePt t="12536" x="6242050" y="4165600"/>
          <p14:tracePt t="12554" x="6267450" y="4165600"/>
          <p14:tracePt t="12571" x="6273800" y="4165600"/>
          <p14:tracePt t="12589" x="6280150" y="4165600"/>
          <p14:tracePt t="12654" x="6286500" y="4165600"/>
          <p14:tracePt t="13215" x="6292850" y="4165600"/>
          <p14:tracePt t="13221" x="6299200" y="4171950"/>
          <p14:tracePt t="13234" x="6305550" y="4171950"/>
          <p14:tracePt t="13251" x="6311900" y="4191000"/>
          <p14:tracePt t="13269" x="6318250" y="4241800"/>
          <p14:tracePt t="13287" x="6324600" y="4286250"/>
          <p14:tracePt t="13304" x="6330950" y="4324350"/>
          <p14:tracePt t="13339" x="6330950" y="4419600"/>
          <p14:tracePt t="13374" x="6330950" y="4502150"/>
          <p14:tracePt t="13409" x="6330950" y="4603750"/>
          <p14:tracePt t="13426" x="6330950" y="4641850"/>
          <p14:tracePt t="13444" x="6330950" y="4686300"/>
          <p14:tracePt t="13461" x="6330950" y="4743450"/>
          <p14:tracePt t="13478" x="6337300" y="4781550"/>
          <p14:tracePt t="13496" x="6343650" y="4813300"/>
          <p14:tracePt t="13513" x="6350000" y="4851400"/>
          <p14:tracePt t="13532" x="6362700" y="4914900"/>
          <p14:tracePt t="13548" x="6375400" y="4933950"/>
          <p14:tracePt t="13566" x="6388100" y="4984750"/>
          <p14:tracePt t="13583" x="6394450" y="5010150"/>
          <p14:tracePt t="13602" x="6400800" y="5029200"/>
          <p14:tracePt t="13618" x="6400800" y="5048250"/>
          <p14:tracePt t="13636" x="6413500" y="5067300"/>
          <p14:tracePt t="13653" x="6419850" y="5080000"/>
          <p14:tracePt t="13671" x="6426200" y="5092700"/>
          <p14:tracePt t="13689" x="6432550" y="5099050"/>
          <p14:tracePt t="13706" x="6432550" y="5105400"/>
          <p14:tracePt t="13723" x="6438900" y="5105400"/>
          <p14:tracePt t="13774" x="6438900" y="5111750"/>
          <p14:tracePt t="13790" x="6445250" y="5111750"/>
          <p14:tracePt t="13798" x="6445250" y="5118100"/>
          <p14:tracePt t="13813" x="6451600" y="5124450"/>
          <p14:tracePt t="13828" x="6464300" y="5130800"/>
          <p14:tracePt t="13845" x="6470650" y="5137150"/>
          <p14:tracePt t="13862" x="6477000" y="5137150"/>
          <p14:tracePt t="13880" x="6483350" y="5137150"/>
          <p14:tracePt t="13899" x="6508750" y="5143500"/>
          <p14:tracePt t="13914" x="6521450" y="5143500"/>
          <p14:tracePt t="13932" x="6527800" y="5143500"/>
          <p14:tracePt t="13949" x="6534150" y="5149850"/>
          <p14:tracePt t="13966" x="6540500" y="5149850"/>
          <p14:tracePt t="13984" x="6546850" y="5149850"/>
          <p14:tracePt t="14008" x="6553200" y="5149850"/>
          <p14:tracePt t="14040" x="6559550" y="5149850"/>
          <p14:tracePt t="18629" x="6565900" y="5143500"/>
          <p14:tracePt t="18646" x="6572250" y="5137150"/>
          <p14:tracePt t="18653" x="6578600" y="5130800"/>
          <p14:tracePt t="18661" x="6578600" y="5124450"/>
          <p14:tracePt t="18678" x="6591300" y="5118100"/>
          <p14:tracePt t="18722" x="6597650" y="5118100"/>
          <p14:tracePt t="18748" x="6604000" y="5111750"/>
          <p14:tracePt t="20005" x="6610350" y="5099050"/>
          <p14:tracePt t="20021" x="6610350" y="5092700"/>
          <p14:tracePt t="20037" x="6610350" y="5086350"/>
          <p14:tracePt t="20053" x="6610350" y="5080000"/>
          <p14:tracePt t="21219" x="6616700" y="5073650"/>
          <p14:tracePt t="21259" x="6616700" y="5067300"/>
          <p14:tracePt t="21445" x="6623050" y="5067300"/>
          <p14:tracePt t="21477" x="6623050" y="5060950"/>
          <p14:tracePt t="21485" x="6623050" y="5054600"/>
          <p14:tracePt t="21494" x="6629400" y="5048250"/>
          <p14:tracePt t="21507" x="6629400" y="5041900"/>
          <p14:tracePt t="21540" x="6635750" y="5035550"/>
          <p14:tracePt t="21575" x="6642100" y="5016500"/>
          <p14:tracePt t="21610" x="6648450" y="5010150"/>
          <p14:tracePt t="22317" x="6648450" y="5003800"/>
          <p14:tracePt t="22333" x="6648450" y="4997450"/>
          <p14:tracePt t="22348" x="6648450" y="4991100"/>
          <p14:tracePt t="22372" x="6648450" y="4984750"/>
          <p14:tracePt t="22433" x="6654800" y="4984750"/>
          <p14:tracePt t="22466" x="6654800" y="4978400"/>
          <p14:tracePt t="22479" x="6654800" y="4972050"/>
          <p14:tracePt t="22487" x="6661150" y="4965700"/>
          <p14:tracePt t="22519" x="6667500" y="4965700"/>
          <p14:tracePt t="22534" x="6667500" y="4959350"/>
          <p14:tracePt t="22552" x="6673850" y="4946650"/>
          <p14:tracePt t="22569" x="6673850" y="4940300"/>
          <p14:tracePt t="22870" x="6673850" y="4933950"/>
          <p14:tracePt t="22887" x="6680200" y="4927600"/>
          <p14:tracePt t="22908" x="6686550" y="4927600"/>
          <p14:tracePt t="22922" x="6686550" y="4921250"/>
          <p14:tracePt t="22954" x="6686550" y="4914900"/>
          <p14:tracePt t="22984" x="6686550" y="4908550"/>
          <p14:tracePt t="23210" x="6692900" y="4908550"/>
          <p14:tracePt t="23251" x="6692900" y="4902200"/>
          <p14:tracePt t="23273" x="6699250" y="4902200"/>
          <p14:tracePt t="23297" x="6699250" y="4895850"/>
          <p14:tracePt t="23313" x="6705600" y="4889500"/>
          <p14:tracePt t="23483" x="6705600" y="4883150"/>
          <p14:tracePt t="23491" x="6711950" y="4883150"/>
          <p14:tracePt t="23499" x="6711950" y="4876800"/>
          <p14:tracePt t="23515" x="6718300" y="4870450"/>
          <p14:tracePt t="23537" x="6718300" y="4864100"/>
          <p14:tracePt t="23663" x="6718300" y="4857750"/>
          <p14:tracePt t="23671" x="6724650" y="4851400"/>
          <p14:tracePt t="23686" x="6731000" y="4851400"/>
          <p14:tracePt t="23703" x="6731000" y="4845050"/>
          <p14:tracePt t="23709" x="6737350" y="4838700"/>
          <p14:tracePt t="23724" x="6737350" y="4832350"/>
          <p14:tracePt t="23738" x="6743700" y="4826000"/>
          <p14:tracePt t="23755" x="6756400" y="4806950"/>
          <p14:tracePt t="23773" x="6762750" y="4781550"/>
          <p14:tracePt t="23791" x="6769100" y="4762500"/>
          <p14:tracePt t="23808" x="6769100" y="4743450"/>
          <p14:tracePt t="23826" x="6781800" y="4724400"/>
          <p14:tracePt t="23843" x="6788150" y="4711700"/>
          <p14:tracePt t="23860" x="6788150" y="4699000"/>
          <p14:tracePt t="23895" x="6800850" y="4679950"/>
          <p14:tracePt t="23912" x="6800850" y="4660900"/>
          <p14:tracePt t="23931" x="6807200" y="4648200"/>
          <p14:tracePt t="23947" x="6807200" y="4635500"/>
          <p14:tracePt t="23964" x="6813550" y="4622800"/>
          <p14:tracePt t="23982" x="6813550" y="4616450"/>
          <p14:tracePt t="24000" x="6813550" y="4610100"/>
          <p14:tracePt t="24021" x="6819900" y="4603750"/>
          <p14:tracePt t="24036" x="6819900" y="4597400"/>
          <p14:tracePt t="24052" x="6819900" y="4584700"/>
          <p14:tracePt t="24087" x="6819900" y="4578350"/>
          <p14:tracePt t="25817" x="6819900" y="4559300"/>
          <p14:tracePt t="25825" x="6819900" y="4521200"/>
          <p14:tracePt t="25835" x="6819900" y="4483100"/>
          <p14:tracePt t="25850" x="6813550" y="4400550"/>
          <p14:tracePt t="25867" x="6794500" y="4292600"/>
          <p14:tracePt t="25889" x="6788150" y="4140200"/>
          <p14:tracePt t="25907" x="6788150" y="4089400"/>
          <p14:tracePt t="25936" x="6788150" y="4038600"/>
          <p14:tracePt t="25972" x="6775450" y="3962400"/>
          <p14:tracePt t="25989" x="6756400" y="3911600"/>
          <p14:tracePt t="26007" x="6750050" y="3854450"/>
          <p14:tracePt t="26024" x="6750050" y="3822700"/>
          <p14:tracePt t="26042" x="6750050" y="3765550"/>
          <p14:tracePt t="26059" x="6743700" y="3727450"/>
          <p14:tracePt t="26076" x="6731000" y="3683000"/>
          <p14:tracePt t="26094" x="6718300" y="3632200"/>
          <p14:tracePt t="26111" x="6699250" y="3587750"/>
          <p14:tracePt t="26129" x="6680200" y="3524250"/>
          <p14:tracePt t="26146" x="6667500" y="3486150"/>
          <p14:tracePt t="26163" x="6654800" y="3460750"/>
          <p14:tracePt t="26182" x="6629400" y="3416300"/>
          <p14:tracePt t="26199" x="6616700" y="3390900"/>
          <p14:tracePt t="26216" x="6591300" y="3352800"/>
          <p14:tracePt t="26233" x="6578600" y="3302000"/>
          <p14:tracePt t="26251" x="6565900" y="3251200"/>
          <p14:tracePt t="26268" x="6553200" y="3181350"/>
          <p14:tracePt t="26286" x="6546850" y="3149600"/>
          <p14:tracePt t="26303" x="6527800" y="3111500"/>
          <p14:tracePt t="26321" x="6515100" y="3079750"/>
          <p14:tracePt t="26339" x="6502400" y="3041650"/>
          <p14:tracePt t="26356" x="6489700" y="3009900"/>
          <p14:tracePt t="26373" x="6483350" y="2978150"/>
          <p14:tracePt t="26392" x="6470650" y="2933700"/>
          <p14:tracePt t="26408" x="6457950" y="2889250"/>
          <p14:tracePt t="26425" x="6451600" y="2863850"/>
          <p14:tracePt t="26443" x="6438900" y="2832100"/>
          <p14:tracePt t="26460" x="6432550" y="2813050"/>
          <p14:tracePt t="26465" x="6426200" y="2806700"/>
          <p14:tracePt t="26478" x="6426200" y="2794000"/>
          <p14:tracePt t="26495" x="6413500" y="2781300"/>
          <p14:tracePt t="26513" x="6400800" y="2762250"/>
          <p14:tracePt t="26530" x="6388100" y="2736850"/>
          <p14:tracePt t="26548" x="6369050" y="2705100"/>
          <p14:tracePt t="26565" x="6362700" y="2692400"/>
          <p14:tracePt t="26582" x="6356350" y="2679700"/>
          <p14:tracePt t="26600" x="6350000" y="2673350"/>
          <p14:tracePt t="26618" x="6337300" y="2654300"/>
          <p14:tracePt t="26635" x="6324600" y="2641600"/>
          <p14:tracePt t="26652" x="6324600" y="2635250"/>
          <p14:tracePt t="26670" x="6318250" y="2622550"/>
          <p14:tracePt t="26690" x="6305550" y="2603500"/>
          <p14:tracePt t="26705" x="6299200" y="2603500"/>
          <p14:tracePt t="26721" x="6286500" y="2590800"/>
          <p14:tracePt t="26739" x="6286500" y="2584450"/>
          <p14:tracePt t="26756" x="6273800" y="2571750"/>
          <p14:tracePt t="26774" x="6254750" y="2565400"/>
          <p14:tracePt t="26793" x="6248400" y="2559050"/>
          <p14:tracePt t="26809" x="6235700" y="2552700"/>
          <p14:tracePt t="26827" x="6229350" y="2546350"/>
          <p14:tracePt t="26845" x="6216650" y="2540000"/>
          <p14:tracePt t="26862" x="6216650" y="2533650"/>
          <p14:tracePt t="26879" x="6210300" y="2527300"/>
          <p14:tracePt t="26896" x="6191250" y="2527300"/>
          <p14:tracePt t="26914" x="6178550" y="2520950"/>
          <p14:tracePt t="26931" x="6172200" y="2514600"/>
          <p14:tracePt t="26948" x="6159500" y="2514600"/>
          <p14:tracePt t="26965" x="6146800" y="2508250"/>
          <p14:tracePt t="26983" x="6127750" y="2508250"/>
          <p14:tracePt t="27001" x="6115050" y="2501900"/>
          <p14:tracePt t="27019" x="6096000" y="2501900"/>
          <p14:tracePt t="27036" x="6089650" y="2501900"/>
          <p14:tracePt t="27054" x="6076950" y="2495550"/>
          <p14:tracePt t="27071" x="6070600" y="2495550"/>
          <p14:tracePt t="27088" x="6070600" y="2489200"/>
          <p14:tracePt t="27106" x="6064250" y="2489200"/>
          <p14:tracePt t="27124" x="6057900" y="2489200"/>
          <p14:tracePt t="27188" x="6051550" y="2489200"/>
          <p14:tracePt t="27250" x="6045200" y="2489200"/>
          <p14:tracePt t="27266" x="6038850" y="2489200"/>
          <p14:tracePt t="27287" x="6032500" y="2489200"/>
          <p14:tracePt t="27374" x="6026150" y="2489200"/>
          <p14:tracePt t="27476" x="6019800" y="2489200"/>
          <p14:tracePt t="27498" x="6013450" y="2489200"/>
          <p14:tracePt t="27530" x="6013450" y="2495550"/>
          <p14:tracePt t="27560" x="6007100" y="2495550"/>
          <p14:tracePt t="27576" x="6007100" y="2501900"/>
          <p14:tracePt t="27630" x="6000750" y="2501900"/>
          <p14:tracePt t="27732" x="6000750" y="2508250"/>
          <p14:tracePt t="27756" x="6000750" y="2514600"/>
          <p14:tracePt t="27764" x="5994400" y="2514600"/>
          <p14:tracePt t="30159" x="5994400" y="2520950"/>
          <p14:tracePt t="30167" x="5994400" y="2527300"/>
          <p14:tracePt t="30177" x="6000750" y="2533650"/>
          <p14:tracePt t="30195" x="6000750" y="2546350"/>
          <p14:tracePt t="30212" x="6007100" y="2552700"/>
          <p14:tracePt t="30247" x="6013450" y="2559050"/>
          <p14:tracePt t="30281" x="6026150" y="2565400"/>
          <p14:tracePt t="30316" x="6045200" y="2571750"/>
          <p14:tracePt t="30352" x="6045200" y="2590800"/>
          <p14:tracePt t="30369" x="6051550" y="2597150"/>
          <p14:tracePt t="30388" x="6057900" y="2597150"/>
          <p14:tracePt t="30404" x="6064250" y="2597150"/>
          <p14:tracePt t="30422" x="6076950" y="2609850"/>
          <p14:tracePt t="30438" x="6083300" y="2616200"/>
          <p14:tracePt t="30456" x="6083300" y="2622550"/>
          <p14:tracePt t="30474" x="6089650" y="2628900"/>
          <p14:tracePt t="30491" x="6102350" y="2635250"/>
          <p14:tracePt t="30508" x="6115050" y="2635250"/>
          <p14:tracePt t="30526" x="6121400" y="2641600"/>
          <p14:tracePt t="30543" x="6134100" y="2641600"/>
          <p14:tracePt t="30561" x="6146800" y="2647950"/>
          <p14:tracePt t="30578" x="6159500" y="2654300"/>
          <p14:tracePt t="30595" x="6178550" y="2660650"/>
          <p14:tracePt t="30613" x="6197600" y="2667000"/>
          <p14:tracePt t="30631" x="6210300" y="2673350"/>
          <p14:tracePt t="30648" x="6248400" y="2679700"/>
          <p14:tracePt t="30665" x="6280150" y="2692400"/>
          <p14:tracePt t="30683" x="6324600" y="2698750"/>
          <p14:tracePt t="30700" x="6350000" y="2698750"/>
          <p14:tracePt t="30718" x="6394450" y="2711450"/>
          <p14:tracePt t="30735" x="6413500" y="2717800"/>
          <p14:tracePt t="30753" x="6445250" y="2724150"/>
          <p14:tracePt t="30770" x="6496050" y="2736850"/>
          <p14:tracePt t="30788" x="6553200" y="2749550"/>
          <p14:tracePt t="30805" x="6667500" y="2774950"/>
          <p14:tracePt t="30823" x="6705600" y="2787650"/>
          <p14:tracePt t="30840" x="6743700" y="2800350"/>
          <p14:tracePt t="30858" x="6781800" y="2813050"/>
          <p14:tracePt t="30876" x="6813550" y="2832100"/>
          <p14:tracePt t="30892" x="6845300" y="2851150"/>
          <p14:tracePt t="30909" x="6870700" y="2863850"/>
          <p14:tracePt t="30928" x="6889750" y="2870200"/>
          <p14:tracePt t="33614" x="6877050" y="2876550"/>
          <p14:tracePt t="33629" x="6864350" y="2876550"/>
          <p14:tracePt t="33637" x="6858000" y="2876550"/>
          <p14:tracePt t="33650" x="6845300" y="2876550"/>
          <p14:tracePt t="33666" x="6838950" y="2876550"/>
          <p14:tracePt t="33684" x="6838950" y="2882900"/>
          <p14:tracePt t="33701" x="6832600" y="2882900"/>
          <p14:tracePt t="33736" x="6819900" y="2889250"/>
          <p14:tracePt t="33771" x="6813550" y="2889250"/>
          <p14:tracePt t="34049" x="6813550" y="2895600"/>
          <p14:tracePt t="37619" x="6807200" y="2895600"/>
          <p14:tracePt t="37636" x="6800850" y="2895600"/>
          <p14:tracePt t="37689" x="6794500" y="2901950"/>
          <p14:tracePt t="37721" x="6788150" y="2901950"/>
          <p14:tracePt t="37759" x="6781800" y="2901950"/>
          <p14:tracePt t="38139" x="6781800" y="2908300"/>
          <p14:tracePt t="38145" x="6775450" y="2914650"/>
          <p14:tracePt t="38161" x="6769100" y="2914650"/>
          <p14:tracePt t="38178" x="6762750" y="2914650"/>
          <p14:tracePt t="38272" x="6762750" y="2921000"/>
          <p14:tracePt t="38278" x="6756400" y="2921000"/>
          <p14:tracePt t="38294" x="6750050" y="2927350"/>
          <p14:tracePt t="38327" x="6743700" y="2933700"/>
          <p14:tracePt t="38360" x="6737350" y="2933700"/>
          <p14:tracePt t="38395" x="6731000" y="2940050"/>
          <p14:tracePt t="38413" x="6724650" y="2946400"/>
          <p14:tracePt t="38430" x="6718300" y="2946400"/>
          <p14:tracePt t="38448" x="6718300" y="2952750"/>
          <p14:tracePt t="38465" x="6711950" y="2952750"/>
          <p14:tracePt t="38482" x="6699250" y="2952750"/>
          <p14:tracePt t="38500" x="6692900" y="2959100"/>
          <p14:tracePt t="38517" x="6680200" y="2965450"/>
          <p14:tracePt t="38534" x="6661150" y="2978150"/>
          <p14:tracePt t="38552" x="6623050" y="2997200"/>
          <p14:tracePt t="38569" x="6597650" y="2997200"/>
          <p14:tracePt t="38587" x="6572250" y="3009900"/>
          <p14:tracePt t="38604" x="6553200" y="3016250"/>
          <p14:tracePt t="38622" x="6540500" y="3022600"/>
          <p14:tracePt t="38639" x="6515100" y="3035300"/>
          <p14:tracePt t="38657" x="6477000" y="3048000"/>
          <p14:tracePt t="38674" x="6438900" y="3060700"/>
          <p14:tracePt t="38692" x="6381750" y="3079750"/>
          <p14:tracePt t="38709" x="6356350" y="3086100"/>
          <p14:tracePt t="38726" x="6330950" y="3092450"/>
          <p14:tracePt t="38743" x="6324600" y="3098800"/>
          <p14:tracePt t="38761" x="6305550" y="3105150"/>
          <p14:tracePt t="38779" x="6292850" y="3111500"/>
          <p14:tracePt t="38796" x="6273800" y="3117850"/>
          <p14:tracePt t="38814" x="6248400" y="3130550"/>
          <p14:tracePt t="38831" x="6223000" y="3143250"/>
          <p14:tracePt t="38849" x="6197600" y="3155950"/>
          <p14:tracePt t="38866" x="6172200" y="3168650"/>
          <p14:tracePt t="38884" x="6153150" y="3181350"/>
          <p14:tracePt t="38901" x="6140450" y="3187700"/>
          <p14:tracePt t="38918" x="6121400" y="3194050"/>
          <p14:tracePt t="38935" x="6115050" y="3200400"/>
          <p14:tracePt t="38953" x="6102350" y="3200400"/>
          <p14:tracePt t="38970" x="6089650" y="3206750"/>
          <p14:tracePt t="38988" x="6076950" y="3219450"/>
          <p14:tracePt t="39006" x="6057900" y="3225800"/>
          <p14:tracePt t="39023" x="6045200" y="3232150"/>
          <p14:tracePt t="39059" x="6038850" y="3238500"/>
          <p14:tracePt t="39093" x="6032500" y="3238500"/>
          <p14:tracePt t="39152" x="6026150" y="3238500"/>
          <p14:tracePt t="39338" x="6019800" y="3238500"/>
          <p14:tracePt t="39345" x="6019800" y="3244850"/>
          <p14:tracePt t="39355" x="6013450" y="3244850"/>
          <p14:tracePt t="39372" x="6007100" y="3244850"/>
          <p14:tracePt t="39391" x="6007100" y="3251200"/>
          <p14:tracePt t="39416" x="6000750" y="3251200"/>
          <p14:tracePt t="39442" x="5994400" y="3251200"/>
          <p14:tracePt t="39477" x="5975350" y="3257550"/>
          <p14:tracePt t="39512" x="5969000" y="3263900"/>
          <p14:tracePt t="39529" x="5956300" y="3263900"/>
          <p14:tracePt t="39547" x="5937250" y="3263900"/>
          <p14:tracePt t="39564" x="5930900" y="3270250"/>
          <p14:tracePt t="39581" x="5924550" y="3276600"/>
          <p14:tracePt t="39598" x="5905500" y="3282950"/>
          <p14:tracePt t="39616" x="5892800" y="3282950"/>
          <p14:tracePt t="39634" x="5886450" y="3289300"/>
          <p14:tracePt t="39651" x="5880100" y="3289300"/>
          <p14:tracePt t="39669" x="5867400" y="3295650"/>
          <p14:tracePt t="39688" x="5854700" y="3302000"/>
          <p14:tracePt t="39704" x="5848350" y="3302000"/>
          <p14:tracePt t="39721" x="5842000" y="3302000"/>
          <p14:tracePt t="39738" x="5829300" y="3302000"/>
          <p14:tracePt t="39757" x="5816600" y="3308350"/>
          <p14:tracePt t="39773" x="5810250" y="3314700"/>
          <p14:tracePt t="39792" x="5797550" y="3321050"/>
          <p14:tracePt t="39808" x="5784850" y="3321050"/>
          <p14:tracePt t="39826" x="5778500" y="3333750"/>
          <p14:tracePt t="39843" x="5772150" y="3333750"/>
          <p14:tracePt t="39861" x="5765800" y="3333750"/>
          <p14:tracePt t="47332" x="5759450" y="3333750"/>
          <p14:tracePt t="47387" x="5746750" y="3327400"/>
          <p14:tracePt t="47397" x="5740400" y="3327400"/>
          <p14:tracePt t="47408" x="5727700" y="3327400"/>
          <p14:tracePt t="47415" x="5715000" y="3327400"/>
          <p14:tracePt t="47451" x="5683250" y="3327400"/>
          <p14:tracePt t="47486" x="5670550" y="3327400"/>
          <p14:tracePt t="47520" x="5664200" y="3327400"/>
          <p14:tracePt t="47538" x="5657850" y="3327400"/>
          <p14:tracePt t="47880" x="5651500" y="3327400"/>
          <p14:tracePt t="47895" x="5645150" y="3327400"/>
          <p14:tracePt t="47909" x="5645150" y="3333750"/>
          <p14:tracePt t="47926" x="5638800" y="3333750"/>
          <p14:tracePt t="51649" x="5632450" y="3333750"/>
          <p14:tracePt t="51687" x="5626100" y="3333750"/>
          <p14:tracePt t="53369" x="5619750" y="3333750"/>
          <p14:tracePt t="53377" x="5613400" y="3333750"/>
          <p14:tracePt t="53383" x="5607050" y="3333750"/>
          <p14:tracePt t="53401" x="5600700" y="3333750"/>
          <p14:tracePt t="53424" x="5594350" y="3333750"/>
          <p14:tracePt t="53445" x="5588000" y="3333750"/>
          <p14:tracePt t="53477" x="5581650" y="3333750"/>
          <p14:tracePt t="61677" x="5568950" y="3333750"/>
          <p14:tracePt t="61686" x="5530850" y="3333750"/>
          <p14:tracePt t="61694" x="5492750" y="3333750"/>
          <p14:tracePt t="61706" x="5441950" y="3346450"/>
          <p14:tracePt t="61724" x="5270500" y="3365500"/>
          <p14:tracePt t="61741" x="5162550" y="3371850"/>
          <p14:tracePt t="61758" x="5048250" y="3371850"/>
          <p14:tracePt t="61794" x="4864100" y="3378200"/>
          <p14:tracePt t="61828" x="4819650" y="3384550"/>
          <p14:tracePt t="61863" x="4787900" y="3390900"/>
          <p14:tracePt t="61882" x="4775200" y="3390900"/>
          <p14:tracePt t="61899" x="4762500" y="3397250"/>
          <p14:tracePt t="61915" x="4756150" y="3397250"/>
          <p14:tracePt t="61933" x="4743450" y="3397250"/>
          <p14:tracePt t="61950" x="4737100" y="3397250"/>
          <p14:tracePt t="61980" x="4730750" y="339725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29288" y="1419662"/>
            <a:ext cx="5975659" cy="4954270"/>
          </a:xfrm>
          <a:ln>
            <a:solidFill>
              <a:srgbClr val="C00000"/>
            </a:solidFill>
          </a:ln>
        </p:spPr>
        <p:txBody>
          <a:bodyPr>
            <a:noAutofit/>
          </a:bodyPr>
          <a:lstStyle/>
          <a:p>
            <a:pPr marL="0" indent="0">
              <a:lnSpc>
                <a:spcPts val="3800"/>
              </a:lnSpc>
              <a:buNone/>
            </a:pPr>
            <a:r>
              <a:rPr lang="en-US" altLang="zh-CN" sz="2400" b="1" dirty="0">
                <a:latin typeface="+mn-ea"/>
              </a:rPr>
              <a:t>    1929</a:t>
            </a:r>
            <a:r>
              <a:rPr lang="zh-CN" altLang="en-US" sz="2400" b="1" dirty="0">
                <a:latin typeface="+mn-ea"/>
              </a:rPr>
              <a:t>年</a:t>
            </a:r>
            <a:r>
              <a:rPr lang="en-US" altLang="zh-CN" sz="2400" b="1" dirty="0">
                <a:latin typeface="+mn-ea"/>
              </a:rPr>
              <a:t>3</a:t>
            </a:r>
            <a:r>
              <a:rPr lang="zh-CN" altLang="en-US" sz="2400" b="1" dirty="0">
                <a:latin typeface="+mn-ea"/>
              </a:rPr>
              <a:t>月</a:t>
            </a:r>
            <a:r>
              <a:rPr lang="en-US" altLang="zh-CN" sz="2400" b="1" dirty="0">
                <a:latin typeface="+mn-ea"/>
              </a:rPr>
              <a:t>6</a:t>
            </a:r>
            <a:r>
              <a:rPr lang="zh-CN" altLang="en-US" sz="2400" b="1" dirty="0">
                <a:latin typeface="+mn-ea"/>
              </a:rPr>
              <a:t>日桑地诺给即将就职的美国总统胡佛的公开信中写道：“华尔街的银行家依仗手里的美元</a:t>
            </a:r>
            <a:r>
              <a:rPr lang="en-US" altLang="zh-CN" sz="2400" b="1" dirty="0">
                <a:latin typeface="+mn-ea"/>
              </a:rPr>
              <a:t>……</a:t>
            </a:r>
            <a:r>
              <a:rPr lang="zh-CN" altLang="en-US" sz="2400" b="1" dirty="0">
                <a:latin typeface="+mn-ea"/>
              </a:rPr>
              <a:t>利用阿道弗</a:t>
            </a:r>
            <a:r>
              <a:rPr lang="en-US" altLang="zh-CN" sz="2400" b="1" dirty="0">
                <a:latin typeface="+mn-ea"/>
              </a:rPr>
              <a:t>.</a:t>
            </a:r>
            <a:r>
              <a:rPr lang="zh-CN" altLang="en-US" sz="2400" b="1" dirty="0">
                <a:latin typeface="+mn-ea"/>
              </a:rPr>
              <a:t>迪亚斯以及其他一些堕落的尼加拉瓜人</a:t>
            </a:r>
            <a:r>
              <a:rPr lang="en-US" altLang="zh-CN" sz="2400" b="1" dirty="0">
                <a:latin typeface="+mn-ea"/>
              </a:rPr>
              <a:t>……</a:t>
            </a:r>
            <a:r>
              <a:rPr lang="zh-CN" altLang="en-US" sz="2400" b="1" dirty="0">
                <a:latin typeface="+mn-ea"/>
              </a:rPr>
              <a:t>就在于要签订能够给他们以合法外衣的协定和条约，从而把尼加拉瓜“合法”的据为己有。”</a:t>
            </a:r>
            <a:endParaRPr lang="en-US" altLang="zh-CN" sz="2400" b="1" dirty="0">
              <a:latin typeface="+mn-ea"/>
            </a:endParaRPr>
          </a:p>
          <a:p>
            <a:pPr marL="0" indent="0">
              <a:lnSpc>
                <a:spcPts val="3800"/>
              </a:lnSpc>
              <a:buNone/>
            </a:pPr>
            <a:r>
              <a:rPr lang="en-US" altLang="zh-CN" sz="2400" b="1" dirty="0">
                <a:latin typeface="+mn-ea"/>
              </a:rPr>
              <a:t>    </a:t>
            </a:r>
            <a:r>
              <a:rPr lang="zh-CN" altLang="en-US" sz="2400" b="1" dirty="0">
                <a:latin typeface="+mn-ea"/>
              </a:rPr>
              <a:t>尼加拉瓜人民争取民族解放的斗争鼓舞了全拉美人民的反美斗志，桑地诺被誉为“人民的良心”、“美洲自由的标志”。</a:t>
            </a:r>
            <a:endParaRPr lang="zh-CN" altLang="en-US" sz="2800" b="1" dirty="0">
              <a:latin typeface="+mn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5544110E-DAD2-470F-846B-C228B4A3011E}"/>
              </a:ext>
            </a:extLst>
          </p:cNvPr>
          <p:cNvSpPr txBox="1"/>
          <p:nvPr/>
        </p:nvSpPr>
        <p:spPr>
          <a:xfrm>
            <a:off x="1043608" y="484068"/>
            <a:ext cx="4896544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/>
              <a:t>尼加拉瓜桑地诺抗美斗争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68240585-629A-4E18-8224-CF734D5D3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30" y="116633"/>
            <a:ext cx="2870260" cy="288031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EF4CBD3-1CAA-4E2D-A9C9-9CBBD1FD26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457" r="55938" b="31161"/>
          <a:stretch/>
        </p:blipFill>
        <p:spPr>
          <a:xfrm>
            <a:off x="6136915" y="2996952"/>
            <a:ext cx="2736304" cy="3477709"/>
          </a:xfrm>
          <a:prstGeom prst="rect">
            <a:avLst/>
          </a:prstGeom>
        </p:spPr>
      </p:pic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E1ABC8BE-C35D-4FC7-8921-1C250B1155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062"/>
    </mc:Choice>
    <mc:Fallback xmlns="">
      <p:transition spd="slow" advTm="123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59" x="4902200" y="3505200"/>
          <p14:tracePt t="15667" x="4927600" y="3505200"/>
          <p14:tracePt t="15678" x="4965700" y="3486150"/>
          <p14:tracePt t="15688" x="4997450" y="3479800"/>
          <p14:tracePt t="15705" x="5137150" y="3435350"/>
          <p14:tracePt t="15722" x="5232400" y="3397250"/>
          <p14:tracePt t="15739" x="5340350" y="3365500"/>
          <p14:tracePt t="15774" x="5600700" y="3270250"/>
          <p14:tracePt t="15810" x="5949950" y="3111500"/>
          <p14:tracePt t="15845" x="6324600" y="2908300"/>
          <p14:tracePt t="15862" x="6483350" y="2838450"/>
          <p14:tracePt t="15879" x="6623050" y="2749550"/>
          <p14:tracePt t="15897" x="6737350" y="2673350"/>
          <p14:tracePt t="15915" x="6832600" y="2578100"/>
          <p14:tracePt t="15932" x="6985000" y="2438400"/>
          <p14:tracePt t="15949" x="7054850" y="2343150"/>
          <p14:tracePt t="15968" x="7124700" y="2273300"/>
          <p14:tracePt t="15985" x="7213600" y="2184400"/>
          <p14:tracePt t="16001" x="7270750" y="2139950"/>
          <p14:tracePt t="16019" x="7321550" y="2108200"/>
          <p14:tracePt t="16036" x="7391400" y="2057400"/>
          <p14:tracePt t="16054" x="7480300" y="2012950"/>
          <p14:tracePt t="16071" x="7518400" y="1987550"/>
          <p14:tracePt t="16089" x="7569200" y="1955800"/>
          <p14:tracePt t="16106" x="7620000" y="1924050"/>
          <p14:tracePt t="16124" x="7677150" y="1898650"/>
          <p14:tracePt t="16141" x="7740650" y="1854200"/>
          <p14:tracePt t="16159" x="7759700" y="1828800"/>
          <p14:tracePt t="16176" x="7778750" y="1797050"/>
          <p14:tracePt t="16194" x="7785100" y="1784350"/>
          <p14:tracePt t="16211" x="7804150" y="1746250"/>
          <p14:tracePt t="16229" x="7823200" y="1714500"/>
          <p14:tracePt t="16246" x="7835900" y="1689100"/>
          <p14:tracePt t="16264" x="7854950" y="1625600"/>
          <p14:tracePt t="16282" x="7867650" y="1593850"/>
          <p14:tracePt t="16299" x="7874000" y="1562100"/>
          <p14:tracePt t="16316" x="7874000" y="1543050"/>
          <p14:tracePt t="16334" x="7874000" y="1511300"/>
          <p14:tracePt t="16351" x="7874000" y="1473200"/>
          <p14:tracePt t="16368" x="7874000" y="1435100"/>
          <p14:tracePt t="16386" x="7861300" y="1409700"/>
          <p14:tracePt t="16403" x="7842250" y="1384300"/>
          <p14:tracePt t="16420" x="7835900" y="1358900"/>
          <p14:tracePt t="16438" x="7816850" y="1346200"/>
          <p14:tracePt t="16456" x="7785100" y="1333500"/>
          <p14:tracePt t="16474" x="7702550" y="1295400"/>
          <p14:tracePt t="16490" x="7613650" y="1270000"/>
          <p14:tracePt t="16507" x="7531100" y="1244600"/>
          <p14:tracePt t="16525" x="7461250" y="1225550"/>
          <p14:tracePt t="16542" x="7404100" y="1212850"/>
          <p14:tracePt t="16560" x="7334250" y="1200150"/>
          <p14:tracePt t="16577" x="7308850" y="1200150"/>
          <p14:tracePt t="16595" x="7289800" y="1200150"/>
          <p14:tracePt t="16612" x="7277100" y="1206500"/>
          <p14:tracePt t="16630" x="7270750" y="1212850"/>
          <p14:tracePt t="16647" x="7251700" y="1225550"/>
          <p14:tracePt t="16668" x="7219950" y="1257300"/>
          <p14:tracePt t="16685" x="7175500" y="1333500"/>
          <p14:tracePt t="16700" x="7137400" y="1409700"/>
          <p14:tracePt t="16716" x="7112000" y="1466850"/>
          <p14:tracePt t="16734" x="7099300" y="1517650"/>
          <p14:tracePt t="16751" x="7092950" y="1568450"/>
          <p14:tracePt t="16769" x="7080250" y="1619250"/>
          <p14:tracePt t="16787" x="7080250" y="1663700"/>
          <p14:tracePt t="16804" x="7080250" y="1689100"/>
          <p14:tracePt t="16822" x="7092950" y="1714500"/>
          <p14:tracePt t="16839" x="7124700" y="1758950"/>
          <p14:tracePt t="16856" x="7137400" y="1790700"/>
          <p14:tracePt t="16874" x="7156450" y="1816100"/>
          <p14:tracePt t="16891" x="7181850" y="1835150"/>
          <p14:tracePt t="16909" x="7213600" y="1854200"/>
          <p14:tracePt t="16926" x="7239000" y="1866900"/>
          <p14:tracePt t="16944" x="7270750" y="1873250"/>
          <p14:tracePt t="16961" x="7327900" y="1879600"/>
          <p14:tracePt t="16979" x="7416800" y="1879600"/>
          <p14:tracePt t="16996" x="7473950" y="1873250"/>
          <p14:tracePt t="17014" x="7531100" y="1847850"/>
          <p14:tracePt t="17031" x="7581900" y="1841500"/>
          <p14:tracePt t="17049" x="7664450" y="1803400"/>
          <p14:tracePt t="17066" x="7708900" y="1784350"/>
          <p14:tracePt t="17084" x="7759700" y="1758950"/>
          <p14:tracePt t="17101" x="7797800" y="1746250"/>
          <p14:tracePt t="17119" x="7835900" y="1733550"/>
          <p14:tracePt t="17136" x="7867650" y="1708150"/>
          <p14:tracePt t="17153" x="7880350" y="1695450"/>
          <p14:tracePt t="17172" x="7899400" y="1676400"/>
          <p14:tracePt t="17188" x="7918450" y="1663700"/>
          <p14:tracePt t="17206" x="7931150" y="1644650"/>
          <p14:tracePt t="17224" x="7943850" y="1619250"/>
          <p14:tracePt t="17241" x="7950200" y="1606550"/>
          <p14:tracePt t="17245" x="7956550" y="1593850"/>
          <p14:tracePt t="17258" x="7962900" y="1581150"/>
          <p14:tracePt t="17276" x="7969250" y="1549400"/>
          <p14:tracePt t="17293" x="7969250" y="1524000"/>
          <p14:tracePt t="17310" x="7969250" y="1498600"/>
          <p14:tracePt t="17328" x="7969250" y="1479550"/>
          <p14:tracePt t="17346" x="7969250" y="1454150"/>
          <p14:tracePt t="17363" x="7956550" y="1435100"/>
          <p14:tracePt t="17380" x="7943850" y="1428750"/>
          <p14:tracePt t="17398" x="7924800" y="1409700"/>
          <p14:tracePt t="17416" x="7905750" y="1384300"/>
          <p14:tracePt t="17432" x="7886700" y="1365250"/>
          <p14:tracePt t="17450" x="7861300" y="1352550"/>
          <p14:tracePt t="17468" x="7835900" y="1339850"/>
          <p14:tracePt t="17486" x="7772400" y="1314450"/>
          <p14:tracePt t="17502" x="7734300" y="1301750"/>
          <p14:tracePt t="17519" x="7689850" y="1295400"/>
          <p14:tracePt t="17537" x="7664450" y="1295400"/>
          <p14:tracePt t="17555" x="7639050" y="1289050"/>
          <p14:tracePt t="17573" x="7607300" y="1282700"/>
          <p14:tracePt t="17590" x="7569200" y="1282700"/>
          <p14:tracePt t="17607" x="7550150" y="1282700"/>
          <p14:tracePt t="17625" x="7518400" y="1282700"/>
          <p14:tracePt t="17642" x="7499350" y="1289050"/>
          <p14:tracePt t="17664" x="7473950" y="1295400"/>
          <p14:tracePt t="17676" x="7461250" y="1301750"/>
          <p14:tracePt t="17694" x="7435850" y="1308100"/>
          <p14:tracePt t="17711" x="7391400" y="1333500"/>
          <p14:tracePt t="17728" x="7372350" y="1346200"/>
          <p14:tracePt t="17746" x="7359650" y="1358900"/>
          <p14:tracePt t="17764" x="7346950" y="1371600"/>
          <p14:tracePt t="17781" x="7315200" y="1403350"/>
          <p14:tracePt t="17799" x="7296150" y="1428750"/>
          <p14:tracePt t="17816" x="7283450" y="1454150"/>
          <p14:tracePt t="17834" x="7258050" y="1479550"/>
          <p14:tracePt t="17852" x="7251700" y="1517650"/>
          <p14:tracePt t="17870" x="7239000" y="1543050"/>
          <p14:tracePt t="17886" x="7232650" y="1587500"/>
          <p14:tracePt t="17904" x="7232650" y="1625600"/>
          <p14:tracePt t="17922" x="7232650" y="1676400"/>
          <p14:tracePt t="17939" x="7232650" y="1720850"/>
          <p14:tracePt t="17956" x="7232650" y="1746250"/>
          <p14:tracePt t="17973" x="7239000" y="1752600"/>
          <p14:tracePt t="17992" x="7245350" y="1771650"/>
          <p14:tracePt t="18008" x="7251700" y="1784350"/>
          <p14:tracePt t="18025" x="7264400" y="1790700"/>
          <p14:tracePt t="18043" x="7264400" y="1803400"/>
          <p14:tracePt t="18061" x="7270750" y="1809750"/>
          <p14:tracePt t="18078" x="7270750" y="1816100"/>
          <p14:tracePt t="18096" x="7270750" y="1822450"/>
          <p14:tracePt t="21283" x="7277100" y="1822450"/>
          <p14:tracePt t="21292" x="7289800" y="1828800"/>
          <p14:tracePt t="21298" x="7302500" y="1841500"/>
          <p14:tracePt t="21307" x="7315200" y="1847850"/>
          <p14:tracePt t="21323" x="7327900" y="1854200"/>
          <p14:tracePt t="21341" x="7340600" y="1860550"/>
          <p14:tracePt t="21359" x="7353300" y="1866900"/>
          <p14:tracePt t="21393" x="7372350" y="1873250"/>
          <p14:tracePt t="21428" x="7378700" y="1873250"/>
          <p14:tracePt t="21463" x="7410450" y="1860550"/>
          <p14:tracePt t="21480" x="7448550" y="1847850"/>
          <p14:tracePt t="21498" x="7480300" y="1828800"/>
          <p14:tracePt t="21516" x="7518400" y="1803400"/>
          <p14:tracePt t="21533" x="7550150" y="1784350"/>
          <p14:tracePt t="21550" x="7562850" y="1771650"/>
          <p14:tracePt t="21568" x="7588250" y="1752600"/>
          <p14:tracePt t="21586" x="7607300" y="1733550"/>
          <p14:tracePt t="21603" x="7626350" y="1714500"/>
          <p14:tracePt t="21620" x="7645400" y="1701800"/>
          <p14:tracePt t="21638" x="7651750" y="1689100"/>
          <p14:tracePt t="21657" x="7670800" y="1663700"/>
          <p14:tracePt t="21674" x="7677150" y="1657350"/>
          <p14:tracePt t="21691" x="7689850" y="1638300"/>
          <p14:tracePt t="21707" x="7702550" y="1625600"/>
          <p14:tracePt t="21724" x="7708900" y="1606550"/>
          <p14:tracePt t="21726" x="7715250" y="1593850"/>
          <p14:tracePt t="21742" x="7734300" y="1574800"/>
          <p14:tracePt t="21759" x="7747000" y="1549400"/>
          <p14:tracePt t="21777" x="7759700" y="1530350"/>
          <p14:tracePt t="21794" x="7778750" y="1504950"/>
          <p14:tracePt t="21812" x="7816850" y="1460500"/>
          <p14:tracePt t="21829" x="7835900" y="1422400"/>
          <p14:tracePt t="21847" x="7861300" y="1390650"/>
          <p14:tracePt t="21864" x="7899400" y="1346200"/>
          <p14:tracePt t="21882" x="7950200" y="1289050"/>
          <p14:tracePt t="21899" x="7969250" y="1263650"/>
          <p14:tracePt t="21916" x="7988300" y="1244600"/>
          <p14:tracePt t="21934" x="7988300" y="1231900"/>
          <p14:tracePt t="21952" x="8001000" y="1225550"/>
          <p14:tracePt t="21986" x="8001000" y="1219200"/>
          <p14:tracePt t="22231" x="8001000" y="1225550"/>
          <p14:tracePt t="22239" x="7994650" y="1238250"/>
          <p14:tracePt t="22248" x="7988300" y="1257300"/>
          <p14:tracePt t="22266" x="7975600" y="1301750"/>
          <p14:tracePt t="22283" x="7962900" y="1346200"/>
          <p14:tracePt t="22301" x="7943850" y="1390650"/>
          <p14:tracePt t="22319" x="7931150" y="1435100"/>
          <p14:tracePt t="22336" x="7912100" y="1473200"/>
          <p14:tracePt t="22353" x="7899400" y="1511300"/>
          <p14:tracePt t="22370" x="7874000" y="1574800"/>
          <p14:tracePt t="22388" x="7848600" y="1606550"/>
          <p14:tracePt t="22406" x="7829550" y="1657350"/>
          <p14:tracePt t="22423" x="7797800" y="1708150"/>
          <p14:tracePt t="22440" x="7759700" y="1771650"/>
          <p14:tracePt t="22458" x="7734300" y="1809750"/>
          <p14:tracePt t="22476" x="7708900" y="1854200"/>
          <p14:tracePt t="22493" x="7683500" y="1905000"/>
          <p14:tracePt t="22510" x="7645400" y="1962150"/>
          <p14:tracePt t="22527" x="7626350" y="1987550"/>
          <p14:tracePt t="22767" x="7626350" y="1993900"/>
          <p14:tracePt t="26021" x="7620000" y="1993900"/>
          <p14:tracePt t="26059" x="7613650" y="1993900"/>
          <p14:tracePt t="26099" x="7607300" y="1993900"/>
          <p14:tracePt t="26129" x="7594600" y="1993900"/>
          <p14:tracePt t="26145" x="7588250" y="1993900"/>
          <p14:tracePt t="26153" x="7581900" y="1993900"/>
          <p14:tracePt t="26174" x="7575550" y="2000250"/>
          <p14:tracePt t="26209" x="7562850" y="2000250"/>
          <p14:tracePt t="26227" x="7556500" y="2000250"/>
          <p14:tracePt t="26244" x="7550150" y="2000250"/>
          <p14:tracePt t="26261" x="7543800" y="2000250"/>
          <p14:tracePt t="26968" x="7537450" y="1993900"/>
          <p14:tracePt t="26977" x="7531100" y="1987550"/>
          <p14:tracePt t="26987" x="7531100" y="1981200"/>
          <p14:tracePt t="26994" x="7531100" y="1974850"/>
          <p14:tracePt t="27011" x="7524750" y="1968500"/>
          <p14:tracePt t="27029" x="7518400" y="1962150"/>
          <p14:tracePt t="27047" x="7512050" y="1949450"/>
          <p14:tracePt t="27082" x="7505700" y="1943100"/>
          <p14:tracePt t="27117" x="7505700" y="1924050"/>
          <p14:tracePt t="27151" x="7486650" y="1892300"/>
          <p14:tracePt t="27170" x="7473950" y="1873250"/>
          <p14:tracePt t="27186" x="7461250" y="1854200"/>
          <p14:tracePt t="27204" x="7461250" y="1835150"/>
          <p14:tracePt t="27221" x="7461250" y="1822450"/>
          <p14:tracePt t="27239" x="7454900" y="1790700"/>
          <p14:tracePt t="27256" x="7448550" y="1765300"/>
          <p14:tracePt t="27273" x="7448550" y="1746250"/>
          <p14:tracePt t="27291" x="7442200" y="1733550"/>
          <p14:tracePt t="27308" x="7442200" y="1701800"/>
          <p14:tracePt t="27326" x="7435850" y="1676400"/>
          <p14:tracePt t="27344" x="7429500" y="1657350"/>
          <p14:tracePt t="27361" x="7429500" y="1638300"/>
          <p14:tracePt t="27378" x="7429500" y="1625600"/>
          <p14:tracePt t="27396" x="7429500" y="1606550"/>
          <p14:tracePt t="27413" x="7429500" y="1593850"/>
          <p14:tracePt t="27448" x="7429500" y="1581150"/>
          <p14:tracePt t="27466" x="7429500" y="1562100"/>
          <p14:tracePt t="27500" x="7429500" y="1549400"/>
          <p14:tracePt t="27518" x="7429500" y="1543050"/>
          <p14:tracePt t="27535" x="7429500" y="1530350"/>
          <p14:tracePt t="27570" x="7429500" y="1524000"/>
          <p14:tracePt t="28253" x="7435850" y="1524000"/>
          <p14:tracePt t="28261" x="7442200" y="1524000"/>
          <p14:tracePt t="28269" x="7448550" y="1511300"/>
          <p14:tracePt t="28285" x="7467600" y="1479550"/>
          <p14:tracePt t="28321" x="7543800" y="1397000"/>
          <p14:tracePt t="28355" x="7607300" y="1333500"/>
          <p14:tracePt t="28390" x="7645400" y="1295400"/>
          <p14:tracePt t="28408" x="7670800" y="1282700"/>
          <p14:tracePt t="28425" x="7677150" y="1276350"/>
          <p14:tracePt t="28442" x="7689850" y="1270000"/>
          <p14:tracePt t="28463" x="7702550" y="1263650"/>
          <p14:tracePt t="28478" x="7715250" y="1257300"/>
          <p14:tracePt t="28495" x="7727950" y="1257300"/>
          <p14:tracePt t="28512" x="7759700" y="1257300"/>
          <p14:tracePt t="28530" x="7810500" y="1257300"/>
          <p14:tracePt t="28547" x="7867650" y="1257300"/>
          <p14:tracePt t="28564" x="7912100" y="1257300"/>
          <p14:tracePt t="28582" x="7924800" y="1263650"/>
          <p14:tracePt t="28689" x="7924800" y="1270000"/>
          <p14:tracePt t="28696" x="7924800" y="1276350"/>
          <p14:tracePt t="28706" x="7924800" y="1282700"/>
          <p14:tracePt t="28721" x="7924800" y="1320800"/>
          <p14:tracePt t="28738" x="7918450" y="1352550"/>
          <p14:tracePt t="28756" x="7918450" y="1377950"/>
          <p14:tracePt t="28774" x="7918450" y="1397000"/>
          <p14:tracePt t="28792" x="7912100" y="1416050"/>
          <p14:tracePt t="28809" x="7912100" y="1428750"/>
          <p14:tracePt t="28827" x="7912100" y="1435100"/>
          <p14:tracePt t="28844" x="7905750" y="1454150"/>
          <p14:tracePt t="28861" x="7899400" y="1460500"/>
          <p14:tracePt t="28879" x="7899400" y="1466850"/>
          <p14:tracePt t="28914" x="7893050" y="1473200"/>
          <p14:tracePt t="28931" x="7893050" y="1479550"/>
          <p14:tracePt t="29583" x="7886700" y="1492250"/>
          <p14:tracePt t="29599" x="7880350" y="1498600"/>
          <p14:tracePt t="29607" x="7880350" y="1504950"/>
          <p14:tracePt t="29616" x="7874000" y="1511300"/>
          <p14:tracePt t="29632" x="7867650" y="1517650"/>
          <p14:tracePt t="29656" x="7861300" y="1524000"/>
          <p14:tracePt t="29671" x="7861300" y="1530350"/>
          <p14:tracePt t="29699" x="7848600" y="1549400"/>
          <p14:tracePt t="29733" x="7848600" y="1555750"/>
          <p14:tracePt t="29769" x="7842250" y="1555750"/>
          <p14:tracePt t="29786" x="7835900" y="1562100"/>
          <p14:tracePt t="29817" x="7829550" y="1568450"/>
          <p14:tracePt t="29833" x="7829550" y="1574800"/>
          <p14:tracePt t="29841" x="7823200" y="1574800"/>
          <p14:tracePt t="29856" x="7816850" y="1581150"/>
          <p14:tracePt t="29874" x="7816850" y="1587500"/>
          <p14:tracePt t="29891" x="7810500" y="1587500"/>
          <p14:tracePt t="29926" x="7810500" y="1593850"/>
          <p14:tracePt t="29944" x="7804150" y="1600200"/>
          <p14:tracePt t="29961" x="7804150" y="1606550"/>
          <p14:tracePt t="29979" x="7797800" y="1606550"/>
          <p14:tracePt t="29996" x="7797800" y="1612900"/>
          <p14:tracePt t="30081" x="7791450" y="1612900"/>
          <p14:tracePt t="30097" x="7785100" y="1619250"/>
          <p14:tracePt t="30105" x="7785100" y="1625600"/>
          <p14:tracePt t="30118" x="7778750" y="1625600"/>
          <p14:tracePt t="30177" x="7772400" y="1625600"/>
          <p14:tracePt t="30221" x="7766050" y="1631950"/>
          <p14:tracePt t="30246" x="7759700" y="1638300"/>
          <p14:tracePt t="30267" x="7753350" y="1638300"/>
          <p14:tracePt t="30292" x="7747000" y="1644650"/>
          <p14:tracePt t="30315" x="7740650" y="1644650"/>
          <p14:tracePt t="30345" x="7740650" y="1651000"/>
          <p14:tracePt t="30378" x="7734300" y="1651000"/>
          <p14:tracePt t="30393" x="7727950" y="1657350"/>
          <p14:tracePt t="30409" x="7721600" y="1657350"/>
          <p14:tracePt t="30432" x="7715250" y="1657350"/>
          <p14:tracePt t="30439" x="7715250" y="1663700"/>
          <p14:tracePt t="30449" x="7708900" y="1663700"/>
          <p14:tracePt t="30467" x="7702550" y="1663700"/>
          <p14:tracePt t="30485" x="7689850" y="1670050"/>
          <p14:tracePt t="30502" x="7683500" y="1670050"/>
          <p14:tracePt t="30519" x="7677150" y="1670050"/>
          <p14:tracePt t="30537" x="7670800" y="1670050"/>
          <p14:tracePt t="30554" x="7664450" y="1670050"/>
          <p14:tracePt t="30572" x="7664450" y="1676400"/>
          <p14:tracePt t="30606" x="7658100" y="1676400"/>
          <p14:tracePt t="30641" x="7651750" y="1676400"/>
          <p14:tracePt t="30673" x="7645400" y="1676400"/>
          <p14:tracePt t="30694" x="7639050" y="1676400"/>
          <p14:tracePt t="30875" x="7632700" y="1676400"/>
          <p14:tracePt t="31249" x="7626350" y="1676400"/>
          <p14:tracePt t="31320" x="7620000" y="1676400"/>
          <p14:tracePt t="31373" x="7613650" y="1676400"/>
          <p14:tracePt t="34889" x="7607300" y="1676400"/>
          <p14:tracePt t="35027" x="7600950" y="1676400"/>
          <p14:tracePt t="35065" x="7600950" y="1670050"/>
          <p14:tracePt t="35323" x="7594600" y="1670050"/>
          <p14:tracePt t="35759" x="7588250" y="1670050"/>
          <p14:tracePt t="35773" x="7581900" y="1663700"/>
          <p14:tracePt t="35781" x="7575550" y="1663700"/>
          <p14:tracePt t="35797" x="7569200" y="1663700"/>
          <p14:tracePt t="35875" x="7562850" y="1663700"/>
          <p14:tracePt t="35899" x="7556500" y="1663700"/>
          <p14:tracePt t="35922" x="7556500" y="1670050"/>
          <p14:tracePt t="35963" x="7550150" y="1670050"/>
          <p14:tracePt t="35970" x="7543800" y="1670050"/>
          <p14:tracePt t="35981" x="7537450" y="1670050"/>
          <p14:tracePt t="35997" x="7524750" y="1670050"/>
          <p14:tracePt t="36015" x="7518400" y="1670050"/>
          <p14:tracePt t="36032" x="7512050" y="1670050"/>
          <p14:tracePt t="36050" x="7505700" y="1670050"/>
          <p14:tracePt t="36085" x="7493000" y="1657350"/>
          <p14:tracePt t="36102" x="7480300" y="1644650"/>
          <p14:tracePt t="36120" x="7473950" y="1625600"/>
          <p14:tracePt t="36137" x="7461250" y="1612900"/>
          <p14:tracePt t="36155" x="7448550" y="1593850"/>
          <p14:tracePt t="36173" x="7442200" y="1574800"/>
          <p14:tracePt t="36190" x="7429500" y="1562100"/>
          <p14:tracePt t="36207" x="7416800" y="1536700"/>
          <p14:tracePt t="36224" x="7404100" y="1498600"/>
          <p14:tracePt t="36242" x="7391400" y="1447800"/>
          <p14:tracePt t="36259" x="7385050" y="1422400"/>
          <p14:tracePt t="36277" x="7372350" y="1397000"/>
          <p14:tracePt t="36294" x="7366000" y="1365250"/>
          <p14:tracePt t="36312" x="7366000" y="1327150"/>
          <p14:tracePt t="36329" x="7366000" y="1295400"/>
          <p14:tracePt t="36346" x="7366000" y="1276350"/>
          <p14:tracePt t="36364" x="7366000" y="1270000"/>
          <p14:tracePt t="36382" x="7366000" y="1257300"/>
          <p14:tracePt t="36399" x="7372350" y="1250950"/>
          <p14:tracePt t="36416" x="7372350" y="1244600"/>
          <p14:tracePt t="36434" x="7385050" y="1231900"/>
          <p14:tracePt t="36452" x="7391400" y="1219200"/>
          <p14:tracePt t="36469" x="7404100" y="1212850"/>
          <p14:tracePt t="36486" x="7410450" y="1212850"/>
          <p14:tracePt t="36504" x="7416800" y="1206500"/>
          <p14:tracePt t="36521" x="7423150" y="1200150"/>
          <p14:tracePt t="36539" x="7442200" y="1193800"/>
          <p14:tracePt t="36556" x="7454900" y="1187450"/>
          <p14:tracePt t="36591" x="7467600" y="1187450"/>
          <p14:tracePt t="36608" x="7473950" y="1187450"/>
          <p14:tracePt t="36626" x="7486650" y="1187450"/>
          <p14:tracePt t="36643" x="7499350" y="1187450"/>
          <p14:tracePt t="36660" x="7512050" y="1187450"/>
          <p14:tracePt t="36678" x="7524750" y="1187450"/>
          <p14:tracePt t="36695" x="7531100" y="1187450"/>
          <p14:tracePt t="36713" x="7543800" y="1187450"/>
          <p14:tracePt t="36730" x="7562850" y="1193800"/>
          <p14:tracePt t="36732" x="7575550" y="1200150"/>
          <p14:tracePt t="36747" x="7594600" y="1200150"/>
          <p14:tracePt t="36765" x="7600950" y="1212850"/>
          <p14:tracePt t="36782" x="7620000" y="1219200"/>
          <p14:tracePt t="36800" x="7639050" y="1225550"/>
          <p14:tracePt t="36817" x="7658100" y="1238250"/>
          <p14:tracePt t="36835" x="7677150" y="1250950"/>
          <p14:tracePt t="36853" x="7689850" y="1263650"/>
          <p14:tracePt t="36871" x="7702550" y="1270000"/>
          <p14:tracePt t="36888" x="7721600" y="1282700"/>
          <p14:tracePt t="36905" x="7740650" y="1301750"/>
          <p14:tracePt t="36922" x="7753350" y="1320800"/>
          <p14:tracePt t="36940" x="7759700" y="1333500"/>
          <p14:tracePt t="36957" x="7778750" y="1358900"/>
          <p14:tracePt t="36975" x="7791450" y="1377950"/>
          <p14:tracePt t="36992" x="7797800" y="1403350"/>
          <p14:tracePt t="37010" x="7804150" y="1422400"/>
          <p14:tracePt t="37028" x="7810500" y="1441450"/>
          <p14:tracePt t="37045" x="7810500" y="1454150"/>
          <p14:tracePt t="37062" x="7816850" y="1460500"/>
          <p14:tracePt t="37080" x="7816850" y="1473200"/>
          <p14:tracePt t="37097" x="7816850" y="1498600"/>
          <p14:tracePt t="37115" x="7816850" y="1511300"/>
          <p14:tracePt t="37132" x="7816850" y="1536700"/>
          <p14:tracePt t="37150" x="7816850" y="1562100"/>
          <p14:tracePt t="37167" x="7804150" y="1600200"/>
          <p14:tracePt t="37184" x="7797800" y="1625600"/>
          <p14:tracePt t="37202" x="7791450" y="1644650"/>
          <p14:tracePt t="37219" x="7785100" y="1657350"/>
          <p14:tracePt t="37237" x="7778750" y="1676400"/>
          <p14:tracePt t="37254" x="7772400" y="1695450"/>
          <p14:tracePt t="37272" x="7759700" y="1708150"/>
          <p14:tracePt t="37289" x="7740650" y="1746250"/>
          <p14:tracePt t="37306" x="7721600" y="1771650"/>
          <p14:tracePt t="37324" x="7715250" y="1784350"/>
          <p14:tracePt t="37341" x="7708900" y="1797050"/>
          <p14:tracePt t="37359" x="7696200" y="1809750"/>
          <p14:tracePt t="37376" x="7689850" y="1816100"/>
          <p14:tracePt t="37394" x="7683500" y="1828800"/>
          <p14:tracePt t="37411" x="7677150" y="1835150"/>
          <p14:tracePt t="37429" x="7664450" y="1841500"/>
          <p14:tracePt t="37446" x="7651750" y="1847850"/>
          <p14:tracePt t="37463" x="7632700" y="1860550"/>
          <p14:tracePt t="37481" x="7620000" y="1866900"/>
          <p14:tracePt t="37498" x="7613650" y="1873250"/>
          <p14:tracePt t="37516" x="7607300" y="1879600"/>
          <p14:tracePt t="37533" x="7600950" y="1885950"/>
          <p14:tracePt t="37595" x="7594600" y="1885950"/>
          <p14:tracePt t="37674" x="7588250" y="1885950"/>
          <p14:tracePt t="42603" x="7581900" y="1885950"/>
          <p14:tracePt t="42611" x="7575550" y="1885950"/>
          <p14:tracePt t="42633" x="7569200" y="1885950"/>
          <p14:tracePt t="42641" x="7562850" y="1879600"/>
          <p14:tracePt t="42652" x="7537450" y="1866900"/>
          <p14:tracePt t="42663" x="7461250" y="1822450"/>
          <p14:tracePt t="42681" x="7315200" y="1765300"/>
          <p14:tracePt t="42715" x="6908800" y="1574800"/>
          <p14:tracePt t="42749" x="6102350" y="1104900"/>
          <p14:tracePt t="42785" x="5607050" y="812800"/>
          <p14:tracePt t="42803" x="5410200" y="698500"/>
          <p14:tracePt t="42820" x="5321300" y="647700"/>
          <p14:tracePt t="42837" x="5257800" y="615950"/>
          <p14:tracePt t="42855" x="5213350" y="584200"/>
          <p14:tracePt t="42873" x="5156200" y="546100"/>
          <p14:tracePt t="42890" x="5118100" y="520700"/>
          <p14:tracePt t="42907" x="5092700" y="501650"/>
          <p14:tracePt t="42925" x="5054600" y="482600"/>
          <p14:tracePt t="42942" x="5029200" y="476250"/>
          <p14:tracePt t="42961" x="4927600" y="438150"/>
          <p14:tracePt t="42978" x="4794250" y="406400"/>
          <p14:tracePt t="42994" x="4686300" y="381000"/>
          <p14:tracePt t="43011" x="4603750" y="381000"/>
          <p14:tracePt t="43029" x="4527550" y="381000"/>
          <p14:tracePt t="43046" x="4489450" y="393700"/>
          <p14:tracePt t="43064" x="4451350" y="412750"/>
          <p14:tracePt t="43082" x="4406900" y="450850"/>
          <p14:tracePt t="43100" x="4349750" y="514350"/>
          <p14:tracePt t="43117" x="4324350" y="558800"/>
          <p14:tracePt t="43134" x="4292600" y="603250"/>
          <p14:tracePt t="43152" x="4279900" y="635000"/>
          <p14:tracePt t="43170" x="4273550" y="698500"/>
          <p14:tracePt t="43186" x="4267200" y="730250"/>
          <p14:tracePt t="43204" x="4267200" y="762000"/>
          <p14:tracePt t="43221" x="4267200" y="787400"/>
          <p14:tracePt t="43240" x="4267200" y="819150"/>
          <p14:tracePt t="43256" x="4267200" y="825500"/>
          <p14:tracePt t="43274" x="4267200" y="844550"/>
          <p14:tracePt t="43291" x="4267200" y="857250"/>
          <p14:tracePt t="43309" x="4260850" y="869950"/>
          <p14:tracePt t="43326" x="4248150" y="889000"/>
          <p14:tracePt t="43344" x="4241800" y="901700"/>
          <p14:tracePt t="43361" x="4235450" y="908050"/>
          <p14:tracePt t="43379" x="4222750" y="914400"/>
          <p14:tracePt t="43396" x="4197350" y="927100"/>
          <p14:tracePt t="43413" x="4178300" y="939800"/>
          <p14:tracePt t="43431" x="4165600" y="939800"/>
          <p14:tracePt t="43448" x="4159250" y="939800"/>
          <p14:tracePt t="43466" x="4159250" y="946150"/>
          <p14:tracePt t="43527" x="4152900" y="946150"/>
          <p14:tracePt t="47487" x="4152900" y="952500"/>
          <p14:tracePt t="47494" x="4152900" y="958850"/>
          <p14:tracePt t="47502" x="4159250" y="990600"/>
          <p14:tracePt t="47513" x="4159250" y="1022350"/>
          <p14:tracePt t="47531" x="4165600" y="1066800"/>
          <p14:tracePt t="47548" x="4184650" y="1174750"/>
          <p14:tracePt t="47566" x="4191000" y="1270000"/>
          <p14:tracePt t="47601" x="4267200" y="1524000"/>
          <p14:tracePt t="47636" x="4508500" y="1860550"/>
          <p14:tracePt t="47671" x="4864100" y="2114550"/>
          <p14:tracePt t="47689" x="5130800" y="2235200"/>
          <p14:tracePt t="47705" x="5283200" y="2266950"/>
          <p14:tracePt t="47722" x="5454650" y="2286000"/>
          <p14:tracePt t="47740" x="5581650" y="2286000"/>
          <p14:tracePt t="47757" x="5715000" y="2286000"/>
          <p14:tracePt t="47775" x="5772150" y="2266950"/>
          <p14:tracePt t="47793" x="5803900" y="2254250"/>
          <p14:tracePt t="47810" x="5842000" y="2241550"/>
          <p14:tracePt t="47828" x="5886450" y="2216150"/>
          <p14:tracePt t="47845" x="5930900" y="2184400"/>
          <p14:tracePt t="47862" x="5962650" y="2165350"/>
          <p14:tracePt t="47880" x="5975350" y="2152650"/>
          <p14:tracePt t="47897" x="5988050" y="2133600"/>
          <p14:tracePt t="47915" x="5994400" y="2120900"/>
          <p14:tracePt t="47932" x="5994400" y="2114550"/>
          <p14:tracePt t="47967" x="5988050" y="2101850"/>
          <p14:tracePt t="47985" x="5981700" y="2095500"/>
          <p14:tracePt t="48002" x="5975350" y="2095500"/>
          <p14:tracePt t="48038" x="5969000" y="2095500"/>
          <p14:tracePt t="48055" x="5949950" y="2114550"/>
          <p14:tracePt t="48073" x="5918200" y="2178050"/>
          <p14:tracePt t="48089" x="5867400" y="2324100"/>
          <p14:tracePt t="48107" x="5848350" y="2501900"/>
          <p14:tracePt t="48124" x="5861050" y="2813050"/>
          <p14:tracePt t="48142" x="5918200" y="3041650"/>
          <p14:tracePt t="48159" x="6051550" y="3365500"/>
          <p14:tracePt t="48177" x="6248400" y="3778250"/>
          <p14:tracePt t="48195" x="6337300" y="3962400"/>
          <p14:tracePt t="48212" x="6419850" y="4114800"/>
          <p14:tracePt t="48229" x="6483350" y="4229100"/>
          <p14:tracePt t="48233" x="6508750" y="4260850"/>
          <p14:tracePt t="48247" x="6546850" y="4292600"/>
          <p14:tracePt t="48264" x="6597650" y="4330700"/>
          <p14:tracePt t="48282" x="6616700" y="4337050"/>
          <p14:tracePt t="48299" x="6623050" y="4337050"/>
          <p14:tracePt t="48317" x="6629400" y="4337050"/>
          <p14:tracePt t="48383" x="6635750" y="4337050"/>
          <p14:tracePt t="48389" x="6635750" y="4330700"/>
          <p14:tracePt t="48406" x="6642100" y="4330700"/>
          <p14:tracePt t="48421" x="6642100" y="4318000"/>
          <p14:tracePt t="48439" x="6648450" y="4311650"/>
          <p14:tracePt t="48456" x="6648450" y="4305300"/>
          <p14:tracePt t="48474" x="6661150" y="4298950"/>
          <p14:tracePt t="48491" x="6661150" y="4292600"/>
          <p14:tracePt t="48508" x="6673850" y="4279900"/>
          <p14:tracePt t="48578" x="6680200" y="4279900"/>
          <p14:tracePt t="48631" x="6680200" y="4292600"/>
          <p14:tracePt t="48639" x="6686550" y="4305300"/>
          <p14:tracePt t="48649" x="6699250" y="4324350"/>
          <p14:tracePt t="48668" x="6718300" y="4375150"/>
          <p14:tracePt t="48683" x="6794500" y="4540250"/>
          <p14:tracePt t="48700" x="6851650" y="4673600"/>
          <p14:tracePt t="48717" x="6902450" y="4762500"/>
          <p14:tracePt t="48734" x="6946900" y="4832350"/>
          <p14:tracePt t="48752" x="6972300" y="4845050"/>
          <p14:tracePt t="48770" x="6978650" y="4851400"/>
          <p14:tracePt t="76005" x="6978650" y="4845050"/>
          <p14:tracePt t="76074" x="6972300" y="4845050"/>
          <p14:tracePt t="76091" x="6965950" y="4845050"/>
          <p14:tracePt t="76100" x="6953250" y="4845050"/>
          <p14:tracePt t="76112" x="6934200" y="4851400"/>
          <p14:tracePt t="76147" x="6807200" y="4902200"/>
          <p14:tracePt t="76181" x="6642100" y="4997450"/>
          <p14:tracePt t="76217" x="6464300" y="5149850"/>
          <p14:tracePt t="76234" x="6451600" y="5194300"/>
          <p14:tracePt t="76251" x="6438900" y="5226050"/>
          <p14:tracePt t="76255" x="6438900" y="5245100"/>
          <p14:tracePt t="76268" x="6451600" y="5257800"/>
          <p14:tracePt t="76286" x="6515100" y="5302250"/>
          <p14:tracePt t="76303" x="6629400" y="5340350"/>
          <p14:tracePt t="76321" x="6769100" y="5365750"/>
          <p14:tracePt t="76338" x="6927850" y="5384800"/>
          <p14:tracePt t="76356" x="7086600" y="5403850"/>
          <p14:tracePt t="76374" x="7143750" y="5403850"/>
          <p14:tracePt t="76391" x="7200900" y="5391150"/>
          <p14:tracePt t="76409" x="7296150" y="5353050"/>
          <p14:tracePt t="76425" x="7372350" y="5295900"/>
          <p14:tracePt t="76443" x="7480300" y="5143500"/>
          <p14:tracePt t="76461" x="7575550" y="4959350"/>
          <p14:tracePt t="76480" x="7620000" y="4591050"/>
          <p14:tracePt t="76496" x="7600950" y="4349750"/>
          <p14:tracePt t="76513" x="7581900" y="4095750"/>
          <p14:tracePt t="76530" x="7543800" y="3898900"/>
          <p14:tracePt t="76548" x="7499350" y="3733800"/>
          <p14:tracePt t="76565" x="7366000" y="3486150"/>
          <p14:tracePt t="76583" x="7258050" y="3346450"/>
          <p14:tracePt t="76600" x="7092950" y="3213100"/>
          <p14:tracePt t="76618" x="6915150" y="3073400"/>
          <p14:tracePt t="76635" x="6591300" y="2895600"/>
          <p14:tracePt t="76652" x="6350000" y="2762250"/>
          <p14:tracePt t="76670" x="6102350" y="2660650"/>
          <p14:tracePt t="76687" x="5759450" y="2533650"/>
          <p14:tracePt t="76704" x="5168900" y="2374900"/>
          <p14:tracePt t="76722" x="4832350" y="2286000"/>
          <p14:tracePt t="76739" x="4597400" y="2235200"/>
          <p14:tracePt t="76757" x="4381500" y="2190750"/>
          <p14:tracePt t="76774" x="4121150" y="2159000"/>
          <p14:tracePt t="76792" x="3937000" y="2159000"/>
          <p14:tracePt t="76810" x="3708400" y="2159000"/>
          <p14:tracePt t="76827" x="3492500" y="2159000"/>
          <p14:tracePt t="76845" x="3136900" y="2178050"/>
          <p14:tracePt t="76862" x="2959100" y="2178050"/>
          <p14:tracePt t="76879" x="2794000" y="2178050"/>
          <p14:tracePt t="76896" x="2654300" y="2178050"/>
          <p14:tracePt t="76914" x="2476500" y="2178050"/>
          <p14:tracePt t="76931" x="2381250" y="2178050"/>
          <p14:tracePt t="76949" x="2286000" y="2190750"/>
          <p14:tracePt t="76967" x="2228850" y="2197100"/>
          <p14:tracePt t="76984" x="2152650" y="2197100"/>
          <p14:tracePt t="77001" x="2076450" y="2197100"/>
          <p14:tracePt t="77019" x="1885950" y="2197100"/>
          <p14:tracePt t="77036" x="1695450" y="2197100"/>
          <p14:tracePt t="77054" x="1536700" y="2171700"/>
          <p14:tracePt t="77071" x="1498600" y="2159000"/>
          <p14:tracePt t="77088" x="1479550" y="2152650"/>
          <p14:tracePt t="77106" x="1473200" y="2146300"/>
          <p14:tracePt t="77124" x="1460500" y="2139950"/>
          <p14:tracePt t="77141" x="1447800" y="2133600"/>
          <p14:tracePt t="77158" x="1422400" y="2120900"/>
          <p14:tracePt t="77176" x="1384300" y="2108200"/>
          <p14:tracePt t="77194" x="1250950" y="2044700"/>
          <p14:tracePt t="77211" x="1143000" y="2012950"/>
          <p14:tracePt t="77228" x="1054100" y="1974850"/>
          <p14:tracePt t="77246" x="1022350" y="1968500"/>
          <p14:tracePt t="77313" x="1022350" y="1962150"/>
          <p14:tracePt t="77321" x="1016000" y="1962150"/>
          <p14:tracePt t="77333" x="990600" y="1949450"/>
          <p14:tracePt t="77350" x="965200" y="1936750"/>
          <p14:tracePt t="77368" x="927100" y="1924050"/>
          <p14:tracePt t="77385" x="882650" y="1911350"/>
          <p14:tracePt t="77403" x="850900" y="1898650"/>
          <p14:tracePt t="77420" x="844550" y="1898650"/>
          <p14:tracePt t="77438" x="831850" y="1898650"/>
          <p14:tracePt t="77455" x="819150" y="1898650"/>
          <p14:tracePt t="77473" x="800100" y="1892300"/>
          <p14:tracePt t="77490" x="781050" y="1892300"/>
          <p14:tracePt t="77507" x="774700" y="1892300"/>
          <p14:tracePt t="78441" x="781050" y="1892300"/>
          <p14:tracePt t="78449" x="787400" y="1892300"/>
          <p14:tracePt t="78457" x="800100" y="1892300"/>
          <p14:tracePt t="78467" x="819150" y="1892300"/>
          <p14:tracePt t="78484" x="857250" y="1892300"/>
          <p14:tracePt t="78502" x="927100" y="1892300"/>
          <p14:tracePt t="78519" x="984250" y="1892300"/>
          <p14:tracePt t="78555" x="1111250" y="1892300"/>
          <p14:tracePt t="78590" x="1250950" y="1892300"/>
          <p14:tracePt t="78624" x="1352550" y="1892300"/>
          <p14:tracePt t="78642" x="1409700" y="1892300"/>
          <p14:tracePt t="78659" x="1536700" y="1892300"/>
          <p14:tracePt t="78676" x="1625600" y="1892300"/>
          <p14:tracePt t="78693" x="1682750" y="1892300"/>
          <p14:tracePt t="78711" x="1727200" y="1892300"/>
          <p14:tracePt t="78728" x="1733550" y="1892300"/>
          <p14:tracePt t="78746" x="1739900" y="1892300"/>
          <p14:tracePt t="78763" x="1746250" y="1892300"/>
          <p14:tracePt t="78781" x="1752600" y="1892300"/>
          <p14:tracePt t="79319" x="1771650" y="1885950"/>
          <p14:tracePt t="79326" x="1797050" y="1879600"/>
          <p14:tracePt t="79340" x="1822450" y="1879600"/>
          <p14:tracePt t="79357" x="1892300" y="1873250"/>
          <p14:tracePt t="79374" x="2012950" y="1873250"/>
          <p14:tracePt t="79392" x="2101850" y="1873250"/>
          <p14:tracePt t="79409" x="2171700" y="1873250"/>
          <p14:tracePt t="79444" x="2387600" y="1873250"/>
          <p14:tracePt t="79479" x="2571750" y="1873250"/>
          <p14:tracePt t="79514" x="2749550" y="1873250"/>
          <p14:tracePt t="79532" x="2787650" y="1873250"/>
          <p14:tracePt t="79549" x="2819400" y="1873250"/>
          <p14:tracePt t="79567" x="2844800" y="1873250"/>
          <p14:tracePt t="79584" x="2851150" y="1873250"/>
          <p14:tracePt t="80557" x="2851150" y="1879600"/>
          <p14:tracePt t="80566" x="2851150" y="1885950"/>
          <p14:tracePt t="80572" x="2844800" y="1885950"/>
          <p14:tracePt t="80579" x="2838450" y="1892300"/>
          <p14:tracePt t="80595" x="2832100" y="1898650"/>
          <p14:tracePt t="80613" x="2832100" y="1905000"/>
          <p14:tracePt t="80630" x="2813050" y="1917700"/>
          <p14:tracePt t="80666" x="2736850" y="1968500"/>
          <p14:tracePt t="80700" x="2686050" y="1993900"/>
          <p14:tracePt t="80735" x="2584450" y="2044700"/>
          <p14:tracePt t="80752" x="2501900" y="2076450"/>
          <p14:tracePt t="80770" x="2400300" y="2120900"/>
          <p14:tracePt t="80788" x="2235200" y="2184400"/>
          <p14:tracePt t="80806" x="2139950" y="2222500"/>
          <p14:tracePt t="80823" x="2012950" y="2260600"/>
          <p14:tracePt t="80840" x="1917700" y="2298700"/>
          <p14:tracePt t="80858" x="1835150" y="2317750"/>
          <p14:tracePt t="80875" x="1809750" y="2324100"/>
          <p14:tracePt t="80892" x="1797050" y="2330450"/>
          <p14:tracePt t="80910" x="1784350" y="2330450"/>
          <p14:tracePt t="80927" x="1778000" y="2330450"/>
          <p14:tracePt t="80945" x="1771650" y="2330450"/>
          <p14:tracePt t="80963" x="1765300" y="2330450"/>
          <p14:tracePt t="80980" x="1758950" y="2336800"/>
          <p14:tracePt t="80998" x="1733550" y="2336800"/>
          <p14:tracePt t="81014" x="1708150" y="2343150"/>
          <p14:tracePt t="81032" x="1670050" y="2349500"/>
          <p14:tracePt t="81049" x="1612900" y="2355850"/>
          <p14:tracePt t="81067" x="1555750" y="2368550"/>
          <p14:tracePt t="81084" x="1517650" y="2374900"/>
          <p14:tracePt t="81102" x="1473200" y="2381250"/>
          <p14:tracePt t="81120" x="1435100" y="2387600"/>
          <p14:tracePt t="81138" x="1384300" y="2393950"/>
          <p14:tracePt t="81154" x="1377950" y="2393950"/>
          <p14:tracePt t="81189" x="1371600" y="2393950"/>
          <p14:tracePt t="81553" x="1377950" y="2393950"/>
          <p14:tracePt t="81559" x="1384300" y="2393950"/>
          <p14:tracePt t="81575" x="1397000" y="2393950"/>
          <p14:tracePt t="81591" x="1403350" y="2393950"/>
          <p14:tracePt t="81608" x="1416050" y="2393950"/>
          <p14:tracePt t="81643" x="1422400" y="2393950"/>
          <p14:tracePt t="81712" x="1428750" y="2393950"/>
          <p14:tracePt t="81729" x="1441450" y="2393950"/>
          <p14:tracePt t="81754" x="1447800" y="2393950"/>
          <p14:tracePt t="81765" x="1454150" y="2393950"/>
          <p14:tracePt t="81793" x="1466850" y="2393950"/>
          <p14:tracePt t="81801" x="1473200" y="2393950"/>
          <p14:tracePt t="81817" x="1485900" y="2393950"/>
          <p14:tracePt t="81834" x="1498600" y="2393950"/>
          <p14:tracePt t="81852" x="1504950" y="2393950"/>
          <p14:tracePt t="81870" x="1517650" y="2393950"/>
          <p14:tracePt t="81887" x="1530350" y="2393950"/>
          <p14:tracePt t="81905" x="1543050" y="2387600"/>
          <p14:tracePt t="81922" x="1562100" y="2387600"/>
          <p14:tracePt t="81940" x="1587500" y="2387600"/>
          <p14:tracePt t="81957" x="1606550" y="2387600"/>
          <p14:tracePt t="81974" x="1631950" y="2387600"/>
          <p14:tracePt t="81992" x="1663700" y="2381250"/>
          <p14:tracePt t="82010" x="1727200" y="2374900"/>
          <p14:tracePt t="82027" x="1758950" y="2374900"/>
          <p14:tracePt t="82044" x="1778000" y="2374900"/>
          <p14:tracePt t="82062" x="1809750" y="2374900"/>
          <p14:tracePt t="82080" x="1854200" y="2374900"/>
          <p14:tracePt t="82096" x="1879600" y="2374900"/>
          <p14:tracePt t="82114" x="1898650" y="2374900"/>
          <p14:tracePt t="82132" x="1905000" y="2374900"/>
          <p14:tracePt t="82167" x="1917700" y="2368550"/>
          <p14:tracePt t="82202" x="1924050" y="2368550"/>
          <p14:tracePt t="82345" x="1930400" y="2368550"/>
          <p14:tracePt t="82353" x="1936750" y="2368550"/>
          <p14:tracePt t="82361" x="1943100" y="2368550"/>
          <p14:tracePt t="82378" x="1949450" y="2368550"/>
          <p14:tracePt t="82393" x="1968500" y="2368550"/>
          <p14:tracePt t="82411" x="1987550" y="2368550"/>
          <p14:tracePt t="82428" x="2006600" y="2368550"/>
          <p14:tracePt t="82446" x="2038350" y="2368550"/>
          <p14:tracePt t="82464" x="2070100" y="2368550"/>
          <p14:tracePt t="82481" x="2101850" y="2368550"/>
          <p14:tracePt t="82498" x="2159000" y="2368550"/>
          <p14:tracePt t="82516" x="2254250" y="2368550"/>
          <p14:tracePt t="82533" x="2298700" y="2368550"/>
          <p14:tracePt t="82550" x="2330450" y="2368550"/>
          <p14:tracePt t="82568" x="2355850" y="2368550"/>
          <p14:tracePt t="82586" x="2368550" y="2368550"/>
          <p14:tracePt t="82603" x="2425700" y="2368550"/>
          <p14:tracePt t="82620" x="2463800" y="2368550"/>
          <p14:tracePt t="82637" x="2508250" y="2368550"/>
          <p14:tracePt t="82658" x="2571750" y="2368550"/>
          <p14:tracePt t="82679" x="2679700" y="2368550"/>
          <p14:tracePt t="82689" x="2717800" y="2368550"/>
          <p14:tracePt t="82707" x="2787650" y="2368550"/>
          <p14:tracePt t="82724" x="2819400" y="2368550"/>
          <p14:tracePt t="82741" x="2825750" y="2368550"/>
          <p14:tracePt t="82898" x="2832100" y="2368550"/>
          <p14:tracePt t="82907" x="2838450" y="2368550"/>
          <p14:tracePt t="82917" x="2844800" y="2368550"/>
          <p14:tracePt t="82933" x="2870200" y="2368550"/>
          <p14:tracePt t="82951" x="2908300" y="2368550"/>
          <p14:tracePt t="82968" x="2971800" y="2368550"/>
          <p14:tracePt t="82986" x="3016250" y="2374900"/>
          <p14:tracePt t="83003" x="3054350" y="2381250"/>
          <p14:tracePt t="83022" x="3130550" y="2387600"/>
          <p14:tracePt t="83039" x="3187700" y="2393950"/>
          <p14:tracePt t="83056" x="3238500" y="2393950"/>
          <p14:tracePt t="83074" x="3263900" y="2393950"/>
          <p14:tracePt t="83091" x="3276600" y="2393950"/>
          <p14:tracePt t="83793" x="3282950" y="2400300"/>
          <p14:tracePt t="83800" x="3295650" y="2400300"/>
          <p14:tracePt t="83807" x="3308350" y="2400300"/>
          <p14:tracePt t="83824" x="3352800" y="2400300"/>
          <p14:tracePt t="83859" x="3435350" y="2400300"/>
          <p14:tracePt t="83894" x="3505200" y="2400300"/>
          <p14:tracePt t="83929" x="3549650" y="2400300"/>
          <p14:tracePt t="83946" x="3594100" y="2400300"/>
          <p14:tracePt t="83964" x="3651250" y="2400300"/>
          <p14:tracePt t="83982" x="3727450" y="2400300"/>
          <p14:tracePt t="83999" x="3803650" y="2400300"/>
          <p14:tracePt t="84016" x="3962400" y="2406650"/>
          <p14:tracePt t="84033" x="4089400" y="2425700"/>
          <p14:tracePt t="84051" x="4222750" y="2451100"/>
          <p14:tracePt t="84068" x="4343400" y="2463800"/>
          <p14:tracePt t="84086" x="4489450" y="2489200"/>
          <p14:tracePt t="84103" x="4559300" y="2495550"/>
          <p14:tracePt t="84121" x="4597400" y="2495550"/>
          <p14:tracePt t="84138" x="4622800" y="2495550"/>
          <p14:tracePt t="84267" x="4610100" y="2501900"/>
          <p14:tracePt t="84275" x="4591050" y="2508250"/>
          <p14:tracePt t="84283" x="4559300" y="2520950"/>
          <p14:tracePt t="84295" x="4533900" y="2527300"/>
          <p14:tracePt t="84312" x="4375150" y="2590800"/>
          <p14:tracePt t="84330" x="4241800" y="2622550"/>
          <p14:tracePt t="84347" x="4140200" y="2641600"/>
          <p14:tracePt t="84365" x="3892550" y="2679700"/>
          <p14:tracePt t="84382" x="3733800" y="2698750"/>
          <p14:tracePt t="84400" x="3556000" y="2730500"/>
          <p14:tracePt t="84417" x="3359150" y="2762250"/>
          <p14:tracePt t="84435" x="3054350" y="2800350"/>
          <p14:tracePt t="84452" x="2838450" y="2832100"/>
          <p14:tracePt t="84469" x="2654300" y="2851150"/>
          <p14:tracePt t="84487" x="2463800" y="2863850"/>
          <p14:tracePt t="84506" x="2197100" y="2882900"/>
          <p14:tracePt t="84522" x="2139950" y="2889250"/>
          <p14:tracePt t="84539" x="1974850" y="2889250"/>
          <p14:tracePt t="84557" x="1898650" y="2889250"/>
          <p14:tracePt t="84575" x="1778000" y="2889250"/>
          <p14:tracePt t="84592" x="1708150" y="2889250"/>
          <p14:tracePt t="84609" x="1644650" y="2889250"/>
          <p14:tracePt t="84627" x="1536700" y="2870200"/>
          <p14:tracePt t="84644" x="1428750" y="2851150"/>
          <p14:tracePt t="84662" x="1308100" y="2825750"/>
          <p14:tracePt t="84681" x="1149350" y="2800350"/>
          <p14:tracePt t="84696" x="1066800" y="2787650"/>
          <p14:tracePt t="84714" x="984250" y="2774950"/>
          <p14:tracePt t="84730" x="927100" y="2768600"/>
          <p14:tracePt t="84748" x="908050" y="2768600"/>
          <p14:tracePt t="84795" x="908050" y="2762250"/>
          <p14:tracePt t="85231" x="914400" y="2768600"/>
          <p14:tracePt t="85255" x="914400" y="2774950"/>
          <p14:tracePt t="85263" x="920750" y="2774950"/>
          <p14:tracePt t="85272" x="927100" y="2774950"/>
          <p14:tracePt t="85290" x="933450" y="2774950"/>
          <p14:tracePt t="85324" x="958850" y="2781300"/>
          <p14:tracePt t="85359" x="1003300" y="2781300"/>
          <p14:tracePt t="85394" x="1060450" y="2781300"/>
          <p14:tracePt t="85412" x="1085850" y="2781300"/>
          <p14:tracePt t="85429" x="1117600" y="2781300"/>
          <p14:tracePt t="85446" x="1143000" y="2781300"/>
          <p14:tracePt t="85465" x="1181100" y="2781300"/>
          <p14:tracePt t="85482" x="1212850" y="2781300"/>
          <p14:tracePt t="85499" x="1244600" y="2781300"/>
          <p14:tracePt t="85516" x="1282700" y="2781300"/>
          <p14:tracePt t="85534" x="1339850" y="2781300"/>
          <p14:tracePt t="85551" x="1377950" y="2781300"/>
          <p14:tracePt t="85570" x="1422400" y="2781300"/>
          <p14:tracePt t="85586" x="1460500" y="2781300"/>
          <p14:tracePt t="85604" x="1524000" y="2781300"/>
          <p14:tracePt t="85621" x="1543050" y="2781300"/>
          <p14:tracePt t="85639" x="1562100" y="2781300"/>
          <p14:tracePt t="85656" x="1581150" y="2781300"/>
          <p14:tracePt t="85674" x="1606550" y="2787650"/>
          <p14:tracePt t="85691" x="1651000" y="2787650"/>
          <p14:tracePt t="85708" x="1689100" y="2794000"/>
          <p14:tracePt t="85725" x="1733550" y="2800350"/>
          <p14:tracePt t="85727" x="1752600" y="2806700"/>
          <p14:tracePt t="85742" x="1771650" y="2806700"/>
          <p14:tracePt t="85760" x="1835150" y="2806700"/>
          <p14:tracePt t="85778" x="1892300" y="2806700"/>
          <p14:tracePt t="85795" x="1968500" y="2819400"/>
          <p14:tracePt t="85813" x="2057400" y="2832100"/>
          <p14:tracePt t="85830" x="2108200" y="2832100"/>
          <p14:tracePt t="85848" x="2146300" y="2838450"/>
          <p14:tracePt t="85865" x="2197100" y="2844800"/>
          <p14:tracePt t="85883" x="2266950" y="2851150"/>
          <p14:tracePt t="85901" x="2317750" y="2857500"/>
          <p14:tracePt t="85918" x="2368550" y="2870200"/>
          <p14:tracePt t="85935" x="2393950" y="2870200"/>
          <p14:tracePt t="85954" x="2419350" y="2870200"/>
          <p14:tracePt t="85970" x="2451100" y="2876550"/>
          <p14:tracePt t="85988" x="2495550" y="2889250"/>
          <p14:tracePt t="86005" x="2546350" y="2895600"/>
          <p14:tracePt t="86023" x="2578100" y="2895600"/>
          <p14:tracePt t="86040" x="2628900" y="2908300"/>
          <p14:tracePt t="86057" x="2660650" y="2908300"/>
          <p14:tracePt t="86075" x="2698750" y="2914650"/>
          <p14:tracePt t="86092" x="2730500" y="2914650"/>
          <p14:tracePt t="86110" x="2749550" y="2914650"/>
          <p14:tracePt t="86127" x="2762250" y="2914650"/>
          <p14:tracePt t="86826" x="2768600" y="2914650"/>
          <p14:tracePt t="86832" x="2774950" y="2921000"/>
          <p14:tracePt t="86842" x="2787650" y="2921000"/>
          <p14:tracePt t="86860" x="2806700" y="2921000"/>
          <p14:tracePt t="86877" x="2825750" y="2921000"/>
          <p14:tracePt t="86894" x="2857500" y="2914650"/>
          <p14:tracePt t="86912" x="2870200" y="2914650"/>
          <p14:tracePt t="86947" x="2882900" y="2914650"/>
          <p14:tracePt t="86982" x="2914650" y="2914650"/>
          <p14:tracePt t="87017" x="2978150" y="2914650"/>
          <p14:tracePt t="87034" x="3041650" y="2914650"/>
          <p14:tracePt t="87052" x="3092450" y="2914650"/>
          <p14:tracePt t="87070" x="3155950" y="2914650"/>
          <p14:tracePt t="87087" x="3225800" y="2914650"/>
          <p14:tracePt t="87104" x="3289300" y="2914650"/>
          <p14:tracePt t="87122" x="3359150" y="2921000"/>
          <p14:tracePt t="87139" x="3384550" y="2927350"/>
          <p14:tracePt t="87157" x="3403600" y="2927350"/>
          <p14:tracePt t="87176" x="3409950" y="2927350"/>
          <p14:tracePt t="87533" x="3416300" y="2927350"/>
          <p14:tracePt t="87541" x="3429000" y="2927350"/>
          <p14:tracePt t="87549" x="3441700" y="2927350"/>
          <p14:tracePt t="87558" x="3454400" y="2927350"/>
          <p14:tracePt t="87575" x="3479800" y="2927350"/>
          <p14:tracePt t="87593" x="3517900" y="2927350"/>
          <p14:tracePt t="87610" x="3581400" y="2933700"/>
          <p14:tracePt t="87645" x="3644900" y="2933700"/>
          <p14:tracePt t="87685" x="3746500" y="2933700"/>
          <p14:tracePt t="87714" x="3835400" y="2933700"/>
          <p14:tracePt t="87731" x="3854450" y="2933700"/>
          <p14:tracePt t="87749" x="3860800" y="2933700"/>
          <p14:tracePt t="87766" x="3867150" y="2933700"/>
          <p14:tracePt t="87784" x="3873500" y="2933700"/>
          <p14:tracePt t="87802" x="3886200" y="2933700"/>
          <p14:tracePt t="87820" x="3898900" y="2933700"/>
          <p14:tracePt t="87837" x="3917950" y="2933700"/>
          <p14:tracePt t="87855" x="3943350" y="2933700"/>
          <p14:tracePt t="87872" x="4006850" y="2933700"/>
          <p14:tracePt t="87889" x="4203700" y="2940050"/>
          <p14:tracePt t="87907" x="4381500" y="2946400"/>
          <p14:tracePt t="87924" x="4495800" y="2946400"/>
          <p14:tracePt t="87942" x="4565650" y="2946400"/>
          <p14:tracePt t="87960" x="4591050" y="2946400"/>
          <p14:tracePt t="88585" x="4584700" y="2946400"/>
          <p14:tracePt t="88591" x="4559300" y="2959100"/>
          <p14:tracePt t="88605" x="4514850" y="2965450"/>
          <p14:tracePt t="88622" x="4349750" y="3009900"/>
          <p14:tracePt t="88640" x="4229100" y="3035300"/>
          <p14:tracePt t="88658" x="4133850" y="3054350"/>
          <p14:tracePt t="88676" x="4025900" y="3060700"/>
          <p14:tracePt t="88709" x="3873500" y="3067050"/>
          <p14:tracePt t="88744" x="3638550" y="3086100"/>
          <p14:tracePt t="88745" x="3581400" y="3098800"/>
          <p14:tracePt t="88779" x="3333750" y="3124200"/>
          <p14:tracePt t="88797" x="3232150" y="3136900"/>
          <p14:tracePt t="88814" x="3098800" y="3155950"/>
          <p14:tracePt t="88832" x="2914650" y="3168650"/>
          <p14:tracePt t="88849" x="2762250" y="3187700"/>
          <p14:tracePt t="88867" x="2578100" y="3213100"/>
          <p14:tracePt t="88884" x="2413000" y="3238500"/>
          <p14:tracePt t="88902" x="2139950" y="3289300"/>
          <p14:tracePt t="88919" x="1968500" y="3308350"/>
          <p14:tracePt t="88936" x="1816100" y="3327400"/>
          <p14:tracePt t="88954" x="1670050" y="3346450"/>
          <p14:tracePt t="88972" x="1492250" y="3346450"/>
          <p14:tracePt t="88989" x="1377950" y="3346450"/>
          <p14:tracePt t="89006" x="1282700" y="3346450"/>
          <p14:tracePt t="89023" x="1206500" y="3346450"/>
          <p14:tracePt t="89042" x="1098550" y="3346450"/>
          <p14:tracePt t="89058" x="1054100" y="3346450"/>
          <p14:tracePt t="89076" x="1022350" y="3346450"/>
          <p14:tracePt t="89093" x="1003300" y="3346450"/>
          <p14:tracePt t="89111" x="984250" y="3346450"/>
          <p14:tracePt t="89500" x="990600" y="3346450"/>
          <p14:tracePt t="89516" x="1003300" y="3346450"/>
          <p14:tracePt t="89525" x="1009650" y="3346450"/>
          <p14:tracePt t="89541" x="1022350" y="3346450"/>
          <p14:tracePt t="89551" x="1035050" y="3346450"/>
          <p14:tracePt t="89565" x="1079500" y="3340100"/>
          <p14:tracePt t="89582" x="1117600" y="3340100"/>
          <p14:tracePt t="89618" x="1212850" y="3340100"/>
          <p14:tracePt t="89654" x="1295400" y="3340100"/>
          <p14:tracePt t="89687" x="1409700" y="3340100"/>
          <p14:tracePt t="89704" x="1485900" y="3340100"/>
          <p14:tracePt t="89721" x="1517650" y="3340100"/>
          <p14:tracePt t="89738" x="1555750" y="3340100"/>
          <p14:tracePt t="89756" x="1600200" y="3340100"/>
          <p14:tracePt t="89774" x="1682750" y="3340100"/>
          <p14:tracePt t="89791" x="1752600" y="3340100"/>
          <p14:tracePt t="89809" x="1828800" y="3340100"/>
          <p14:tracePt t="89826" x="1930400" y="3340100"/>
          <p14:tracePt t="89843" x="2101850" y="3352800"/>
          <p14:tracePt t="89861" x="2222500" y="3365500"/>
          <p14:tracePt t="89878" x="2311400" y="3365500"/>
          <p14:tracePt t="89896" x="2362200" y="3371850"/>
          <p14:tracePt t="89914" x="2400300" y="3371850"/>
          <p14:tracePt t="90016" x="2406650" y="3371850"/>
          <p14:tracePt t="90031" x="2413000" y="3371850"/>
          <p14:tracePt t="90048" x="2419350" y="3371850"/>
          <p14:tracePt t="90054" x="2425700" y="3371850"/>
          <p14:tracePt t="90072" x="2438400" y="3371850"/>
          <p14:tracePt t="90088" x="2457450" y="3371850"/>
          <p14:tracePt t="90106" x="2482850" y="3371850"/>
          <p14:tracePt t="90123" x="2508250" y="3371850"/>
          <p14:tracePt t="90141" x="2552700" y="3371850"/>
          <p14:tracePt t="90158" x="2578100" y="3371850"/>
          <p14:tracePt t="90176" x="2603500" y="3371850"/>
          <p14:tracePt t="90193" x="2647950" y="3371850"/>
          <p14:tracePt t="90211" x="2679700" y="3371850"/>
          <p14:tracePt t="90228" x="2711450" y="3371850"/>
          <p14:tracePt t="90232" x="2730500" y="3371850"/>
          <p14:tracePt t="90245" x="2743200" y="3371850"/>
          <p14:tracePt t="90263" x="2813050" y="3378200"/>
          <p14:tracePt t="90280" x="2863850" y="3384550"/>
          <p14:tracePt t="90297" x="2933700" y="3397250"/>
          <p14:tracePt t="90315" x="3003550" y="3409950"/>
          <p14:tracePt t="90332" x="3060700" y="3409950"/>
          <p14:tracePt t="90350" x="3155950" y="3409950"/>
          <p14:tracePt t="90367" x="3219450" y="3409950"/>
          <p14:tracePt t="90385" x="3289300" y="3416300"/>
          <p14:tracePt t="90403" x="3384550" y="3416300"/>
          <p14:tracePt t="90420" x="3435350" y="3416300"/>
          <p14:tracePt t="90437" x="3486150" y="3416300"/>
          <p14:tracePt t="90454" x="3524250" y="3422650"/>
          <p14:tracePt t="90472" x="3581400" y="3429000"/>
          <p14:tracePt t="90489" x="3625850" y="3435350"/>
          <p14:tracePt t="90507" x="3676650" y="3441700"/>
          <p14:tracePt t="90524" x="3727450" y="3441700"/>
          <p14:tracePt t="90541" x="3765550" y="3448050"/>
          <p14:tracePt t="90559" x="3810000" y="3448050"/>
          <p14:tracePt t="90576" x="3841750" y="3448050"/>
          <p14:tracePt t="90594" x="3873500" y="3448050"/>
          <p14:tracePt t="90611" x="3930650" y="3448050"/>
          <p14:tracePt t="90629" x="3968750" y="3448050"/>
          <p14:tracePt t="90647" x="4013200" y="3448050"/>
          <p14:tracePt t="90664" x="4044950" y="3448050"/>
          <p14:tracePt t="90681" x="4064000" y="3448050"/>
          <p14:tracePt t="90698" x="4083050" y="3454400"/>
          <p14:tracePt t="90840" x="4076700" y="3454400"/>
          <p14:tracePt t="90848" x="4064000" y="3460750"/>
          <p14:tracePt t="90856" x="4057650" y="3460750"/>
          <p14:tracePt t="90874" x="4019550" y="3473450"/>
          <p14:tracePt t="90891" x="3968750" y="3486150"/>
          <p14:tracePt t="90908" x="3860800" y="3511550"/>
          <p14:tracePt t="90926" x="3752850" y="3536950"/>
          <p14:tracePt t="90943" x="3651250" y="3568700"/>
          <p14:tracePt t="90963" x="3505200" y="3594100"/>
          <p14:tracePt t="90979" x="3435350" y="3606800"/>
          <p14:tracePt t="90995" x="3365500" y="3613150"/>
          <p14:tracePt t="91012" x="3295650" y="3625850"/>
          <p14:tracePt t="91029" x="3232150" y="3632200"/>
          <p14:tracePt t="91047" x="3086100" y="3644900"/>
          <p14:tracePt t="91064" x="2978150" y="3657600"/>
          <p14:tracePt t="91082" x="2844800" y="3676650"/>
          <p14:tracePt t="91100" x="2717800" y="3695700"/>
          <p14:tracePt t="91118" x="2508250" y="3733800"/>
          <p14:tracePt t="91135" x="2336800" y="3752850"/>
          <p14:tracePt t="91152" x="2171700" y="3784600"/>
          <p14:tracePt t="91170" x="2038350" y="3803650"/>
          <p14:tracePt t="91188" x="1879600" y="3816350"/>
          <p14:tracePt t="91205" x="1816100" y="3829050"/>
          <p14:tracePt t="91222" x="1778000" y="3835400"/>
          <p14:tracePt t="91240" x="1765300" y="3835400"/>
          <p14:tracePt t="91244" x="1758950" y="3835400"/>
          <p14:tracePt t="91268" x="1758950" y="3841750"/>
          <p14:tracePt t="92148" x="1765300" y="3841750"/>
          <p14:tracePt t="92164" x="1771650" y="3841750"/>
          <p14:tracePt t="92182" x="1784350" y="3835400"/>
          <p14:tracePt t="92199" x="1816100" y="3829050"/>
          <p14:tracePt t="92217" x="1854200" y="3822700"/>
          <p14:tracePt t="92234" x="1879600" y="3822700"/>
          <p14:tracePt t="92238" x="1892300" y="3822700"/>
          <p14:tracePt t="92270" x="1924050" y="3816350"/>
          <p14:tracePt t="92304" x="1962150" y="3816350"/>
          <p14:tracePt t="92339" x="1993900" y="3810000"/>
          <p14:tracePt t="92356" x="2000250" y="3810000"/>
          <p14:tracePt t="92374" x="2012950" y="3810000"/>
          <p14:tracePt t="92391" x="2025650" y="3810000"/>
          <p14:tracePt t="92409" x="2051050" y="3810000"/>
          <p14:tracePt t="92426" x="2057400" y="3810000"/>
          <p14:tracePt t="92489" x="2063750" y="3810000"/>
          <p14:tracePt t="92511" x="2070100" y="3810000"/>
          <p14:tracePt t="92518" x="2076450" y="3810000"/>
          <p14:tracePt t="92530" x="2082800" y="3810000"/>
          <p14:tracePt t="92548" x="2095500" y="3810000"/>
          <p14:tracePt t="92565" x="2108200" y="3810000"/>
          <p14:tracePt t="92583" x="2139950" y="3810000"/>
          <p14:tracePt t="92600" x="2159000" y="3810000"/>
          <p14:tracePt t="92618" x="2171700" y="3810000"/>
          <p14:tracePt t="92636" x="2209800" y="3816350"/>
          <p14:tracePt t="92653" x="2241550" y="3829050"/>
          <p14:tracePt t="92671" x="2266950" y="3835400"/>
          <p14:tracePt t="92687" x="2292350" y="3841750"/>
          <p14:tracePt t="92705" x="2343150" y="3848100"/>
          <p14:tracePt t="92722" x="2362200" y="3848100"/>
          <p14:tracePt t="92739" x="2381250" y="3848100"/>
          <p14:tracePt t="92757" x="2400300" y="3848100"/>
          <p14:tracePt t="92775" x="2413000" y="3848100"/>
          <p14:tracePt t="92792" x="2419350" y="3848100"/>
          <p14:tracePt t="92810" x="2438400" y="3848100"/>
          <p14:tracePt t="92827" x="2444750" y="3848100"/>
          <p14:tracePt t="92845" x="2457450" y="3848100"/>
          <p14:tracePt t="92862" x="2463800" y="3848100"/>
          <p14:tracePt t="92880" x="2476500" y="3848100"/>
          <p14:tracePt t="92898" x="2495550" y="3848100"/>
          <p14:tracePt t="92915" x="2508250" y="3848100"/>
          <p14:tracePt t="92933" x="2540000" y="3848100"/>
          <p14:tracePt t="92950" x="2559050" y="3848100"/>
          <p14:tracePt t="92967" x="2571750" y="3848100"/>
          <p14:tracePt t="92985" x="2597150" y="3848100"/>
          <p14:tracePt t="93002" x="2641600" y="3848100"/>
          <p14:tracePt t="93019" x="2673350" y="3848100"/>
          <p14:tracePt t="93037" x="2705100" y="3848100"/>
          <p14:tracePt t="93055" x="2749550" y="3848100"/>
          <p14:tracePt t="93073" x="2768600" y="3848100"/>
          <p14:tracePt t="93089" x="2781300" y="3848100"/>
          <p14:tracePt t="93107" x="2787650" y="3848100"/>
          <p14:tracePt t="93124" x="2813050" y="3848100"/>
          <p14:tracePt t="93142" x="2825750" y="3848100"/>
          <p14:tracePt t="93159" x="2838450" y="3848100"/>
          <p14:tracePt t="93176" x="2851150" y="3848100"/>
          <p14:tracePt t="93194" x="2889250" y="3848100"/>
          <p14:tracePt t="93211" x="2927350" y="3848100"/>
          <p14:tracePt t="93229" x="2978150" y="3848100"/>
          <p14:tracePt t="93246" x="3028950" y="3854450"/>
          <p14:tracePt t="93264" x="3117850" y="3873500"/>
          <p14:tracePt t="93281" x="3168650" y="3879850"/>
          <p14:tracePt t="93299" x="3206750" y="3886200"/>
          <p14:tracePt t="93315" x="3251200" y="3892550"/>
          <p14:tracePt t="93333" x="3302000" y="3892550"/>
          <p14:tracePt t="93351" x="3327400" y="3892550"/>
          <p14:tracePt t="93368" x="3352800" y="3898900"/>
          <p14:tracePt t="93386" x="3378200" y="3898900"/>
          <p14:tracePt t="93404" x="3397250" y="3898900"/>
          <p14:tracePt t="93421" x="3422650" y="3898900"/>
          <p14:tracePt t="93438" x="3448050" y="3898900"/>
          <p14:tracePt t="93456" x="3454400" y="3898900"/>
          <p14:tracePt t="93473" x="3467100" y="3898900"/>
          <p14:tracePt t="93490" x="3473450" y="3898900"/>
          <p14:tracePt t="93507" x="3479800" y="3898900"/>
          <p14:tracePt t="93827" x="3486150" y="3898900"/>
          <p14:tracePt t="93835" x="3498850" y="3898900"/>
          <p14:tracePt t="93842" x="3505200" y="3898900"/>
          <p14:tracePt t="93857" x="3556000" y="3905250"/>
          <p14:tracePt t="93875" x="3638550" y="3911600"/>
          <p14:tracePt t="93892" x="3746500" y="3930650"/>
          <p14:tracePt t="93910" x="3917950" y="3949700"/>
          <p14:tracePt t="93944" x="4064000" y="3949700"/>
          <p14:tracePt t="93979" x="4178300" y="3949700"/>
          <p14:tracePt t="94013" x="4267200" y="3949700"/>
          <p14:tracePt t="94031" x="4298950" y="3949700"/>
          <p14:tracePt t="94049" x="4356100" y="3949700"/>
          <p14:tracePt t="94066" x="4457700" y="3949700"/>
          <p14:tracePt t="94084" x="4527550" y="3949700"/>
          <p14:tracePt t="94101" x="4572000" y="3949700"/>
          <p14:tracePt t="94119" x="4616450" y="3949700"/>
          <p14:tracePt t="94136" x="4667250" y="3949700"/>
          <p14:tracePt t="94153" x="4699000" y="3949700"/>
          <p14:tracePt t="94172" x="4724400" y="3949700"/>
          <p14:tracePt t="94188" x="4749800" y="3949700"/>
          <p14:tracePt t="94206" x="4762500" y="3949700"/>
          <p14:tracePt t="94223" x="4781550" y="3949700"/>
          <p14:tracePt t="94241" x="4806950" y="3949700"/>
          <p14:tracePt t="94244" x="4819650" y="3949700"/>
          <p14:tracePt t="94258" x="4832350" y="3956050"/>
          <p14:tracePt t="94276" x="4870450" y="3956050"/>
          <p14:tracePt t="94293" x="4895850" y="3956050"/>
          <p14:tracePt t="94311" x="4902200" y="3956050"/>
          <p14:tracePt t="94328" x="4908550" y="3956050"/>
          <p14:tracePt t="94346" x="4921250" y="3956050"/>
          <p14:tracePt t="94458" x="4914900" y="3962400"/>
          <p14:tracePt t="94465" x="4902200" y="3968750"/>
          <p14:tracePt t="94473" x="4889500" y="3981450"/>
          <p14:tracePt t="94485" x="4857750" y="3994150"/>
          <p14:tracePt t="94502" x="4705350" y="4057650"/>
          <p14:tracePt t="94519" x="4584700" y="4095750"/>
          <p14:tracePt t="94537" x="4438650" y="4133850"/>
          <p14:tracePt t="94554" x="4318000" y="4165600"/>
          <p14:tracePt t="94572" x="4133850" y="4197350"/>
          <p14:tracePt t="94589" x="3975100" y="4216400"/>
          <p14:tracePt t="94607" x="3822700" y="4241800"/>
          <p14:tracePt t="94625" x="3651250" y="4267200"/>
          <p14:tracePt t="94642" x="3441700" y="4305300"/>
          <p14:tracePt t="94660" x="3346450" y="4324350"/>
          <p14:tracePt t="94679" x="3225800" y="4343400"/>
          <p14:tracePt t="94694" x="3181350" y="4349750"/>
          <p14:tracePt t="94711" x="3092450" y="4362450"/>
          <p14:tracePt t="94728" x="3028950" y="4368800"/>
          <p14:tracePt t="94746" x="2959100" y="4394200"/>
          <p14:tracePt t="94763" x="2882900" y="4413250"/>
          <p14:tracePt t="94781" x="2787650" y="4425950"/>
          <p14:tracePt t="94798" x="2717800" y="4432300"/>
          <p14:tracePt t="94816" x="2667000" y="4438650"/>
          <p14:tracePt t="94834" x="2641600" y="4438650"/>
          <p14:tracePt t="94852" x="2622550" y="4445000"/>
          <p14:tracePt t="122455" x="2622550" y="4451350"/>
          <p14:tracePt t="122859" x="2622550" y="444500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04295"/>
            <a:ext cx="2169682" cy="2876833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D553F02-E70F-432C-A446-88D39F75E0D4}"/>
              </a:ext>
            </a:extLst>
          </p:cNvPr>
          <p:cNvGrpSpPr/>
          <p:nvPr/>
        </p:nvGrpSpPr>
        <p:grpSpPr>
          <a:xfrm>
            <a:off x="2384219" y="1679877"/>
            <a:ext cx="6408712" cy="4260261"/>
            <a:chOff x="2384219" y="1679877"/>
            <a:chExt cx="6408712" cy="4260261"/>
          </a:xfrm>
        </p:grpSpPr>
        <p:sp>
          <p:nvSpPr>
            <p:cNvPr id="4" name="TextBox 3"/>
            <p:cNvSpPr txBox="1"/>
            <p:nvPr/>
          </p:nvSpPr>
          <p:spPr>
            <a:xfrm>
              <a:off x="2515046" y="1679877"/>
              <a:ext cx="2075498" cy="646327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txBody>
            <a:bodyPr wrap="square" lIns="91437" tIns="45718" rIns="91437" bIns="45718" rtlCol="0">
              <a:spAutoFit/>
            </a:bodyPr>
            <a:lstStyle/>
            <a:p>
              <a:r>
                <a:rPr lang="en-US" altLang="zh-CN" sz="3600" b="1" dirty="0"/>
                <a:t>1</a:t>
              </a:r>
              <a:r>
                <a:rPr lang="zh-CN" altLang="en-US" sz="3600" b="1" dirty="0"/>
                <a:t>、</a:t>
              </a:r>
              <a:r>
                <a:rPr lang="zh-CN" altLang="en-US" sz="3600" b="1" dirty="0">
                  <a:solidFill>
                    <a:schemeClr val="tx1"/>
                  </a:solidFill>
                  <a:uFillTx/>
                </a:rPr>
                <a:t>背景：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384219" y="2400712"/>
              <a:ext cx="6408712" cy="3539426"/>
            </a:xfrm>
            <a:prstGeom prst="rect">
              <a:avLst/>
            </a:prstGeom>
            <a:noFill/>
          </p:spPr>
          <p:txBody>
            <a:bodyPr wrap="square" lIns="91437" tIns="45718" rIns="91437" bIns="45718" rtlCol="0">
              <a:spAutoFit/>
            </a:bodyPr>
            <a:lstStyle/>
            <a:p>
              <a:r>
                <a:rPr lang="zh-CN" altLang="en-US" sz="2800" b="1" dirty="0"/>
                <a:t>（</a:t>
              </a:r>
              <a:r>
                <a:rPr lang="en-US" altLang="zh-CN" sz="2800" b="1" dirty="0"/>
                <a:t>1</a:t>
              </a:r>
              <a:r>
                <a:rPr lang="zh-CN" altLang="en-US" sz="2800" b="1" dirty="0"/>
                <a:t>）</a:t>
              </a:r>
              <a:r>
                <a:rPr lang="en-US" altLang="zh-CN" sz="2800" b="1" dirty="0"/>
                <a:t>1917</a:t>
              </a:r>
              <a:r>
                <a:rPr lang="zh-CN" altLang="en-US" sz="2800" b="1" dirty="0"/>
                <a:t>年制定了新宪法。但是，因奉行金元与枪炮并用政策的美国干预等原因，国内冲突不断，军事政变频繁。</a:t>
              </a:r>
              <a:endParaRPr lang="en-US" altLang="zh-CN" sz="2800" b="1" dirty="0"/>
            </a:p>
            <a:p>
              <a:r>
                <a:rPr lang="zh-CN" altLang="en-US" sz="2800" b="1" dirty="0"/>
                <a:t>（</a:t>
              </a:r>
              <a:r>
                <a:rPr lang="en-US" altLang="zh-CN" sz="2800" b="1" dirty="0"/>
                <a:t>2</a:t>
              </a:r>
              <a:r>
                <a:rPr lang="zh-CN" altLang="en-US" sz="2800" b="1" dirty="0"/>
                <a:t>）</a:t>
              </a:r>
              <a:r>
                <a:rPr lang="en-US" altLang="zh-CN" sz="2800" b="1" dirty="0"/>
                <a:t>20</a:t>
              </a:r>
              <a:r>
                <a:rPr lang="zh-CN" altLang="en-US" sz="2800" b="1" dirty="0"/>
                <a:t>世纪</a:t>
              </a:r>
              <a:r>
                <a:rPr lang="en-US" altLang="zh-CN" sz="2800" b="1" dirty="0"/>
                <a:t>30</a:t>
              </a:r>
              <a:r>
                <a:rPr lang="zh-CN" altLang="en-US" sz="2800" b="1" dirty="0"/>
                <a:t>年代，经济大危机严重影响了墨西哥社会经济，国家财政极其困难，社会矛盾尖锐。</a:t>
              </a:r>
            </a:p>
            <a:p>
              <a:r>
                <a:rPr lang="zh-CN" altLang="en-US" sz="2800" b="1" dirty="0"/>
                <a:t>（</a:t>
              </a:r>
              <a:r>
                <a:rPr lang="en-US" altLang="zh-CN" sz="2800" b="1" dirty="0"/>
                <a:t>3</a:t>
              </a:r>
              <a:r>
                <a:rPr lang="zh-CN" altLang="en-US" sz="2800" b="1" dirty="0"/>
                <a:t>）卡德纳斯提出“六年计划”的竞选纲领，得到广泛拥护。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29769" y="4654590"/>
            <a:ext cx="2125866" cy="1015659"/>
          </a:xfrm>
          <a:prstGeom prst="rect">
            <a:avLst/>
          </a:prstGeom>
          <a:noFill/>
        </p:spPr>
        <p:txBody>
          <a:bodyPr wrap="square" lIns="91437" tIns="45718" rIns="91437" bIns="45718" rtlCol="0">
            <a:spAutoFit/>
          </a:bodyPr>
          <a:lstStyle/>
          <a:p>
            <a:r>
              <a:rPr lang="zh-CN" altLang="en-US" sz="2000" b="1" dirty="0"/>
              <a:t>卡德纳斯（</a:t>
            </a:r>
            <a:r>
              <a:rPr lang="en-US" altLang="zh-CN" sz="2000" b="1" dirty="0"/>
              <a:t>1934~1940</a:t>
            </a:r>
            <a:r>
              <a:rPr lang="zh-CN" altLang="en-US" sz="2000" b="1" dirty="0"/>
              <a:t>年任墨西哥总统）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1115616" y="476672"/>
            <a:ext cx="6048672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2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/>
            <a:r>
              <a:rPr lang="zh-CN" altLang="zh-CN" sz="3600" dirty="0">
                <a:solidFill>
                  <a:schemeClr val="tx1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墨西哥的卡德纳斯改革</a:t>
            </a:r>
          </a:p>
        </p:txBody>
      </p:sp>
      <p:pic>
        <p:nvPicPr>
          <p:cNvPr id="7" name="音频 6">
            <a:hlinkClick r:id="" action="ppaction://media"/>
            <a:extLst>
              <a:ext uri="{FF2B5EF4-FFF2-40B4-BE49-F238E27FC236}">
                <a16:creationId xmlns:a16="http://schemas.microsoft.com/office/drawing/2014/main" xmlns="" id="{298867AD-DABB-46AF-B57A-435B5DA48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158"/>
    </mc:Choice>
    <mc:Fallback xmlns="">
      <p:transition spd="slow" advTm="49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0" x="3378200" y="1733550"/>
          <p14:tracePt t="30744" x="3378200" y="1752600"/>
          <p14:tracePt t="30751" x="3384550" y="1765300"/>
          <p14:tracePt t="30761" x="3390900" y="1778000"/>
          <p14:tracePt t="30779" x="3409950" y="1797050"/>
          <p14:tracePt t="30796" x="3441700" y="1828800"/>
          <p14:tracePt t="30813" x="3505200" y="1866900"/>
          <p14:tracePt t="30831" x="3549650" y="1892300"/>
          <p14:tracePt t="30866" x="3644900" y="1943100"/>
          <p14:tracePt t="30900" x="3670300" y="1955800"/>
          <p14:tracePt t="30935" x="3708400" y="1955800"/>
          <p14:tracePt t="30952" x="3765550" y="1962150"/>
          <p14:tracePt t="30970" x="3873500" y="1993900"/>
          <p14:tracePt t="30974" x="3949700" y="2019300"/>
          <p14:tracePt t="30988" x="4038600" y="2038350"/>
          <p14:tracePt t="31006" x="4413250" y="2133600"/>
          <p14:tracePt t="31023" x="4648200" y="2197100"/>
          <p14:tracePt t="31040" x="4876800" y="2228850"/>
          <p14:tracePt t="31058" x="5092700" y="2260600"/>
          <p14:tracePt t="31077" x="5365750" y="2298700"/>
          <p14:tracePt t="31093" x="5537200" y="2330450"/>
          <p14:tracePt t="31110" x="5670550" y="2355850"/>
          <p14:tracePt t="31127" x="5753100" y="2400300"/>
          <p14:tracePt t="31146" x="5886450" y="2482850"/>
          <p14:tracePt t="31162" x="5937250" y="2514600"/>
          <p14:tracePt t="31180" x="6089650" y="2660650"/>
          <p14:tracePt t="31197" x="6184900" y="2774950"/>
          <p14:tracePt t="31215" x="6235700" y="2857500"/>
          <p14:tracePt t="31232" x="6273800" y="2921000"/>
          <p14:tracePt t="31250" x="6280150" y="2978150"/>
          <p14:tracePt t="31267" x="6280150" y="3079750"/>
          <p14:tracePt t="31284" x="6273800" y="3213100"/>
          <p14:tracePt t="31301" x="6248400" y="3371850"/>
          <p14:tracePt t="31319" x="6223000" y="3435350"/>
          <p14:tracePt t="31336" x="6216650" y="3467100"/>
          <p14:tracePt t="31353" x="6216650" y="3473450"/>
          <p14:tracePt t="31371" x="6216650" y="3479800"/>
          <p14:tracePt t="31410" x="6210300" y="3486150"/>
          <p14:tracePt t="42149" x="6172200" y="3517900"/>
          <p14:tracePt t="42158" x="6115050" y="3568700"/>
          <p14:tracePt t="42165" x="6038850" y="3638550"/>
          <p14:tracePt t="42172" x="5969000" y="3708400"/>
          <p14:tracePt t="42190" x="5842000" y="3816350"/>
          <p14:tracePt t="42207" x="5645150" y="3968750"/>
          <p14:tracePt t="42224" x="5505450" y="4076700"/>
          <p14:tracePt t="42259" x="5238750" y="4286250"/>
          <p14:tracePt t="42294" x="5003800" y="4527550"/>
          <p14:tracePt t="42329" x="4699000" y="4813300"/>
          <p14:tracePt t="42347" x="4616450" y="4883150"/>
          <p14:tracePt t="42364" x="4584700" y="4921250"/>
          <p14:tracePt t="42382" x="4546600" y="4940300"/>
          <p14:tracePt t="42399" x="4540250" y="4946650"/>
          <p14:tracePt t="42417" x="4527550" y="4959350"/>
          <p14:tracePt t="42434" x="4508500" y="4972050"/>
          <p14:tracePt t="42451" x="4483100" y="4997450"/>
          <p14:tracePt t="42468" x="4451350" y="5022850"/>
          <p14:tracePt t="42486" x="4419600" y="5054600"/>
          <p14:tracePt t="42503" x="4387850" y="5086350"/>
          <p14:tracePt t="42520" x="4356100" y="5124450"/>
          <p14:tracePt t="42538" x="4343400" y="5149850"/>
          <p14:tracePt t="42555" x="4324350" y="5187950"/>
          <p14:tracePt t="42573" x="4311650" y="5207000"/>
          <p14:tracePt t="42591" x="4311650" y="5226050"/>
          <p14:tracePt t="42608" x="4318000" y="5238750"/>
          <p14:tracePt t="42626" x="4330700" y="5238750"/>
          <p14:tracePt t="42643" x="4337050" y="5245100"/>
          <p14:tracePt t="42660" x="4343400" y="5245100"/>
          <p14:tracePt t="42678" x="4356100" y="5245100"/>
          <p14:tracePt t="42695" x="4362450" y="5245100"/>
          <p14:tracePt t="42713" x="4394200" y="5245100"/>
          <p14:tracePt t="42730" x="4495800" y="5226050"/>
          <p14:tracePt t="42748" x="4591050" y="5207000"/>
          <p14:tracePt t="42765" x="4730750" y="5187950"/>
          <p14:tracePt t="42783" x="4876800" y="5168900"/>
          <p14:tracePt t="42800" x="5060950" y="5162550"/>
          <p14:tracePt t="42818" x="5187950" y="5149850"/>
          <p14:tracePt t="42835" x="5314950" y="5149850"/>
          <p14:tracePt t="42852" x="5429250" y="5149850"/>
          <p14:tracePt t="42870" x="5562600" y="5149850"/>
          <p14:tracePt t="42889" x="5588000" y="5143500"/>
          <p14:tracePt t="42904" x="5613400" y="5137150"/>
          <p14:tracePt t="42922" x="5619750" y="5137150"/>
          <p14:tracePt t="42939" x="5626100" y="5130800"/>
          <p14:tracePt t="42975" x="5632450" y="5130800"/>
          <p14:tracePt t="42992" x="5645150" y="5124450"/>
          <p14:tracePt t="43010" x="5702300" y="5099050"/>
          <p14:tracePt t="43027" x="5740400" y="5080000"/>
          <p14:tracePt t="43045" x="5778500" y="5067300"/>
          <p14:tracePt t="43062" x="5803900" y="5060950"/>
          <p14:tracePt t="43080" x="5873750" y="5029200"/>
          <p14:tracePt t="43096" x="5911850" y="5016500"/>
          <p14:tracePt t="43114" x="5937250" y="5003800"/>
          <p14:tracePt t="43132" x="5949950" y="4991100"/>
          <p14:tracePt t="43150" x="5981700" y="4972050"/>
          <p14:tracePt t="43167" x="6007100" y="4953000"/>
          <p14:tracePt t="43185" x="6032500" y="4927600"/>
          <p14:tracePt t="43202" x="6064250" y="4902200"/>
          <p14:tracePt t="43220" x="6089650" y="4876800"/>
          <p14:tracePt t="43237" x="6102350" y="4864100"/>
          <p14:tracePt t="43254" x="6108700" y="4857750"/>
          <p14:tracePt t="43290" x="6115050" y="4857750"/>
          <p14:tracePt t="43307" x="6115050" y="4845050"/>
          <p14:tracePt t="43324" x="6121400" y="4838700"/>
          <p14:tracePt t="43341" x="6134100" y="482600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E21E7C4C-BCD9-46A4-8FCD-F5E74CE54F3C}"/>
              </a:ext>
            </a:extLst>
          </p:cNvPr>
          <p:cNvSpPr txBox="1"/>
          <p:nvPr/>
        </p:nvSpPr>
        <p:spPr>
          <a:xfrm>
            <a:off x="131860" y="1628800"/>
            <a:ext cx="9000492" cy="4094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altLang="zh-CN" sz="2400" dirty="0"/>
              <a:t>         </a:t>
            </a:r>
            <a:r>
              <a:rPr lang="en-US" altLang="zh-CN" sz="2400" b="1" dirty="0"/>
              <a:t>1934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7</a:t>
            </a:r>
            <a:r>
              <a:rPr lang="zh-CN" altLang="en-US" sz="2400" b="1" dirty="0"/>
              <a:t>月，拉萨罗</a:t>
            </a:r>
            <a:r>
              <a:rPr lang="en-US" altLang="zh-CN" sz="2400" b="1" dirty="0"/>
              <a:t>·</a:t>
            </a:r>
            <a:r>
              <a:rPr lang="zh-CN" altLang="en-US" sz="2400" b="1" dirty="0"/>
              <a:t>卡德纳斯当选总統，依照新宪法原则实行改革。他实施</a:t>
            </a:r>
            <a:r>
              <a:rPr lang="zh-CN" altLang="en-US" sz="2400" b="1" dirty="0">
                <a:solidFill>
                  <a:srgbClr val="C00000"/>
                </a:solidFill>
              </a:rPr>
              <a:t>废除封建大地产法令</a:t>
            </a:r>
            <a:r>
              <a:rPr lang="zh-CN" altLang="en-US" sz="2400" b="1" dirty="0"/>
              <a:t>，在</a:t>
            </a:r>
            <a:r>
              <a:rPr lang="en-US" altLang="zh-CN" sz="2400" b="1" dirty="0"/>
              <a:t>6</a:t>
            </a:r>
            <a:r>
              <a:rPr lang="zh-CN" altLang="en-US" sz="2400" b="1" dirty="0"/>
              <a:t>年任期中使将近</a:t>
            </a:r>
            <a:r>
              <a:rPr lang="en-US" altLang="zh-CN" sz="2400" b="1" dirty="0"/>
              <a:t>100</a:t>
            </a:r>
            <a:r>
              <a:rPr lang="zh-CN" altLang="en-US" sz="2400" b="1" dirty="0"/>
              <a:t>万农民无偿得到</a:t>
            </a:r>
            <a:r>
              <a:rPr lang="en-US" altLang="zh-CN" sz="2400" b="1" dirty="0"/>
              <a:t>4 500</a:t>
            </a:r>
            <a:r>
              <a:rPr lang="zh-CN" altLang="en-US" sz="2400" b="1" dirty="0"/>
              <a:t>万英亩土地；</a:t>
            </a:r>
            <a:r>
              <a:rPr lang="en-US" altLang="zh-CN" sz="2400" b="1" dirty="0"/>
              <a:t>1937</a:t>
            </a:r>
            <a:r>
              <a:rPr lang="zh-CN" altLang="en-US" sz="2400" b="1" dirty="0"/>
              <a:t>年把外国垄断资本控制的铁路全部收归</a:t>
            </a:r>
            <a:r>
              <a:rPr lang="zh-CN" altLang="en-US" sz="2400" b="1" dirty="0">
                <a:solidFill>
                  <a:srgbClr val="C00000"/>
                </a:solidFill>
              </a:rPr>
              <a:t>国有</a:t>
            </a:r>
            <a:r>
              <a:rPr lang="zh-CN" altLang="en-US" sz="2400" b="1" dirty="0"/>
              <a:t>，</a:t>
            </a:r>
            <a:r>
              <a:rPr lang="en-US" altLang="zh-CN" sz="2400" b="1" dirty="0"/>
              <a:t>1938</a:t>
            </a:r>
            <a:r>
              <a:rPr lang="zh-CN" altLang="en-US" sz="2400" b="1" dirty="0"/>
              <a:t>年宣布把属于英、美、荷的</a:t>
            </a:r>
            <a:r>
              <a:rPr lang="en-US" altLang="zh-CN" sz="2400" b="1" dirty="0"/>
              <a:t>17</a:t>
            </a:r>
            <a:r>
              <a:rPr lang="zh-CN" altLang="en-US" sz="2400" b="1" dirty="0"/>
              <a:t>家石油公司收归国有；在国有化过程中，政府</a:t>
            </a:r>
            <a:r>
              <a:rPr lang="zh-CN" altLang="en-US" sz="2400" b="1" dirty="0">
                <a:solidFill>
                  <a:srgbClr val="C00000"/>
                </a:solidFill>
              </a:rPr>
              <a:t>支持工人组织要求</a:t>
            </a:r>
            <a:r>
              <a:rPr lang="zh-CN" altLang="en-US" sz="2400" b="1" dirty="0"/>
              <a:t>，签订了有利于工会的各集体合同；</a:t>
            </a:r>
            <a:r>
              <a:rPr lang="en-US" altLang="zh-CN" sz="2400" b="1" dirty="0"/>
              <a:t>1938</a:t>
            </a:r>
            <a:r>
              <a:rPr lang="zh-CN" altLang="en-US" sz="2400" b="1" dirty="0"/>
              <a:t>年</a:t>
            </a:r>
            <a:r>
              <a:rPr lang="en-US" altLang="zh-CN" sz="2400" b="1" dirty="0"/>
              <a:t>3</a:t>
            </a:r>
            <a:r>
              <a:rPr lang="zh-CN" altLang="en-US" sz="2400" b="1" dirty="0"/>
              <a:t>月，</a:t>
            </a:r>
            <a:r>
              <a:rPr lang="zh-CN" altLang="en-US" sz="2400" b="1" dirty="0">
                <a:solidFill>
                  <a:srgbClr val="C00000"/>
                </a:solidFill>
              </a:rPr>
              <a:t>改组</a:t>
            </a:r>
            <a:r>
              <a:rPr lang="zh-CN" altLang="en-US" sz="2400" b="1" dirty="0"/>
              <a:t>以军事寡头为主体的执政党，容纳工会、农民和其他群众组织参加等等。卡德纳斯的民族民主思想及其实践，使墨西哥走上了一个相对稳定的发展时期。      </a:t>
            </a:r>
          </a:p>
          <a:p>
            <a:pPr>
              <a:lnSpc>
                <a:spcPts val="3500"/>
              </a:lnSpc>
            </a:pPr>
            <a:r>
              <a:rPr lang="zh-CN" altLang="en-US" sz="2400" b="1" dirty="0"/>
              <a:t>                    </a:t>
            </a:r>
            <a:r>
              <a:rPr lang="en-US" altLang="zh-CN" sz="2400" b="1" dirty="0"/>
              <a:t>——</a:t>
            </a:r>
            <a:r>
              <a:rPr lang="zh-CN" altLang="en-US" sz="2400" b="1" dirty="0"/>
              <a:t>摘编自吴于廑、齐世荣主编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世界史</a:t>
            </a:r>
            <a:r>
              <a:rPr lang="en-US" altLang="zh-CN" sz="2400" b="1" dirty="0"/>
              <a:t>·</a:t>
            </a:r>
            <a:r>
              <a:rPr lang="zh-CN" altLang="en-US" sz="2400" b="1" dirty="0"/>
              <a:t>现代史编</a:t>
            </a:r>
            <a:r>
              <a:rPr lang="en-US" altLang="zh-CN" sz="2400" b="1" dirty="0"/>
              <a:t>》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CC9A3C0A-1F7A-409D-929B-F8A35AB8EDF2}"/>
              </a:ext>
            </a:extLst>
          </p:cNvPr>
          <p:cNvSpPr txBox="1"/>
          <p:nvPr/>
        </p:nvSpPr>
        <p:spPr>
          <a:xfrm>
            <a:off x="1115616" y="476672"/>
            <a:ext cx="597666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3600" dirty="0"/>
              <a:t>2</a:t>
            </a:r>
            <a:r>
              <a:rPr lang="zh-CN" altLang="en-US" sz="3600" dirty="0"/>
              <a:t>、卡德纳斯改革的主要内容</a:t>
            </a: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94D53071-3A6C-477D-B220-003025A2E7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07"/>
    </mc:Choice>
    <mc:Fallback xmlns="">
      <p:transition spd="slow" advTm="103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74" x="7340600" y="1974850"/>
          <p14:tracePt t="4579" x="7334250" y="1974850"/>
          <p14:tracePt t="4587" x="7327900" y="1974850"/>
          <p14:tracePt t="4605" x="7327900" y="1968500"/>
          <p14:tracePt t="4619" x="7321550" y="1968500"/>
          <p14:tracePt t="4922" x="7315200" y="1968500"/>
          <p14:tracePt t="4953" x="7308850" y="1968500"/>
          <p14:tracePt t="4963" x="7302500" y="1968500"/>
          <p14:tracePt t="4969" x="7296150" y="1968500"/>
          <p14:tracePt t="4978" x="7289800" y="1968500"/>
          <p14:tracePt t="4994" x="7277100" y="1962150"/>
          <p14:tracePt t="5030" x="7181850" y="1962150"/>
          <p14:tracePt t="5064" x="7105650" y="1968500"/>
          <p14:tracePt t="5100" x="7048500" y="1981200"/>
          <p14:tracePt t="5117" x="7016750" y="1981200"/>
          <p14:tracePt t="5134" x="6953250" y="1987550"/>
          <p14:tracePt t="5152" x="6864350" y="2012950"/>
          <p14:tracePt t="5169" x="6762750" y="2025650"/>
          <p14:tracePt t="5186" x="6604000" y="2044700"/>
          <p14:tracePt t="5204" x="6496050" y="2057400"/>
          <p14:tracePt t="5222" x="6375400" y="2070100"/>
          <p14:tracePt t="5239" x="6210300" y="2101850"/>
          <p14:tracePt t="5256" x="5759450" y="2152650"/>
          <p14:tracePt t="5274" x="5429250" y="2190750"/>
          <p14:tracePt t="5291" x="5092700" y="2228850"/>
          <p14:tracePt t="5309" x="4851400" y="2247900"/>
          <p14:tracePt t="5326" x="4572000" y="2266950"/>
          <p14:tracePt t="5343" x="4432300" y="2266950"/>
          <p14:tracePt t="5361" x="4349750" y="2266950"/>
          <p14:tracePt t="5378" x="4292600" y="2266950"/>
          <p14:tracePt t="5396" x="4267200" y="2266950"/>
          <p14:tracePt t="5413" x="4260850" y="2266950"/>
          <p14:tracePt t="5430" x="4254500" y="2266950"/>
          <p14:tracePt t="5448" x="4235450" y="2266950"/>
          <p14:tracePt t="5465" x="4203700" y="2266950"/>
          <p14:tracePt t="5483" x="4197350" y="2266950"/>
          <p14:tracePt t="5500" x="4191000" y="2266950"/>
          <p14:tracePt t="5518" x="4184650" y="2266950"/>
          <p14:tracePt t="5535" x="4178300" y="2266950"/>
          <p14:tracePt t="5553" x="4171950" y="2266950"/>
          <p14:tracePt t="5570" x="4159250" y="2266950"/>
          <p14:tracePt t="5588" x="4146550" y="2266950"/>
          <p14:tracePt t="5605" x="4127500" y="2266950"/>
          <p14:tracePt t="5623" x="4121150" y="2266950"/>
          <p14:tracePt t="5641" x="4108450" y="2273300"/>
          <p14:tracePt t="5657" x="4102100" y="2273300"/>
          <p14:tracePt t="6632" x="4102100" y="2279650"/>
          <p14:tracePt t="9861" x="4095750" y="2279650"/>
          <p14:tracePt t="9901" x="4089400" y="2279650"/>
          <p14:tracePt t="9910" x="4089400" y="2273300"/>
          <p14:tracePt t="9918" x="4051300" y="2273300"/>
          <p14:tracePt t="9933" x="3886200" y="2286000"/>
          <p14:tracePt t="9950" x="3670300" y="2317750"/>
          <p14:tracePt t="9985" x="3232150" y="2330450"/>
          <p14:tracePt t="10020" x="2978150" y="2330450"/>
          <p14:tracePt t="10054" x="2717800" y="2330450"/>
          <p14:tracePt t="10072" x="2590800" y="2330450"/>
          <p14:tracePt t="10090" x="2476500" y="2330450"/>
          <p14:tracePt t="10107" x="2374900" y="2330450"/>
          <p14:tracePt t="10126" x="2216150" y="2330450"/>
          <p14:tracePt t="10142" x="2101850" y="2330450"/>
          <p14:tracePt t="10159" x="1987550" y="2330450"/>
          <p14:tracePt t="10177" x="1898650" y="2330450"/>
          <p14:tracePt t="10194" x="1797050" y="2317750"/>
          <p14:tracePt t="10212" x="1746250" y="2298700"/>
          <p14:tracePt t="10229" x="1682750" y="2266950"/>
          <p14:tracePt t="10246" x="1568450" y="2209800"/>
          <p14:tracePt t="10265" x="1422400" y="2127250"/>
          <p14:tracePt t="10281" x="1358900" y="2089150"/>
          <p14:tracePt t="10299" x="1295400" y="2057400"/>
          <p14:tracePt t="10316" x="1270000" y="2038350"/>
          <p14:tracePt t="10334" x="1250950" y="2025650"/>
          <p14:tracePt t="10351" x="1244600" y="2025650"/>
          <p14:tracePt t="10369" x="1238250" y="2025650"/>
          <p14:tracePt t="10477" x="1231900" y="2025650"/>
          <p14:tracePt t="10540" x="1225550" y="2025650"/>
          <p14:tracePt t="10553" x="1225550" y="2032000"/>
          <p14:tracePt t="10598" x="1225550" y="2038350"/>
          <p14:tracePt t="10625" x="1225550" y="2044700"/>
          <p14:tracePt t="10638" x="1225550" y="2057400"/>
          <p14:tracePt t="10647" x="1231900" y="2063750"/>
          <p14:tracePt t="10655" x="1231900" y="2070100"/>
          <p14:tracePt t="10664" x="1231900" y="2076450"/>
          <p14:tracePt t="10682" x="1250950" y="2082800"/>
          <p14:tracePt t="10699" x="1270000" y="2095500"/>
          <p14:tracePt t="10718" x="1276350" y="2095500"/>
          <p14:tracePt t="10741" x="1276350" y="2101850"/>
          <p14:tracePt t="10753" x="1282700" y="2101850"/>
          <p14:tracePt t="10770" x="1301750" y="2108200"/>
          <p14:tracePt t="10787" x="1320800" y="2108200"/>
          <p14:tracePt t="10805" x="1333500" y="2108200"/>
          <p14:tracePt t="10822" x="1365250" y="2108200"/>
          <p14:tracePt t="10840" x="1435100" y="2108200"/>
          <p14:tracePt t="10858" x="1492250" y="2108200"/>
          <p14:tracePt t="10875" x="1562100" y="2108200"/>
          <p14:tracePt t="10892" x="1631950" y="2108200"/>
          <p14:tracePt t="10910" x="1771650" y="2108200"/>
          <p14:tracePt t="10927" x="1860550" y="2108200"/>
          <p14:tracePt t="10944" x="1917700" y="2108200"/>
          <p14:tracePt t="10961" x="1968500" y="2108200"/>
          <p14:tracePt t="10980" x="2032000" y="2108200"/>
          <p14:tracePt t="10997" x="2070100" y="2108200"/>
          <p14:tracePt t="11015" x="2114550" y="2108200"/>
          <p14:tracePt t="11032" x="2171700" y="2108200"/>
          <p14:tracePt t="11050" x="2254250" y="2108200"/>
          <p14:tracePt t="11066" x="2298700" y="2108200"/>
          <p14:tracePt t="11084" x="2362200" y="2108200"/>
          <p14:tracePt t="11102" x="2413000" y="2108200"/>
          <p14:tracePt t="11119" x="2463800" y="2108200"/>
          <p14:tracePt t="11136" x="2501900" y="2108200"/>
          <p14:tracePt t="11154" x="2540000" y="2108200"/>
          <p14:tracePt t="11172" x="2571750" y="2108200"/>
          <p14:tracePt t="11189" x="2597150" y="2108200"/>
          <p14:tracePt t="11207" x="2641600" y="2108200"/>
          <p14:tracePt t="11224" x="2654300" y="2108200"/>
          <p14:tracePt t="11241" x="2660650" y="2108200"/>
          <p14:tracePt t="11258" x="2667000" y="2108200"/>
          <p14:tracePt t="11278" x="2673350" y="2108200"/>
          <p14:tracePt t="12942" x="2679700" y="2108200"/>
          <p14:tracePt t="12957" x="2692400" y="2108200"/>
          <p14:tracePt t="12965" x="2711450" y="2108200"/>
          <p14:tracePt t="12974" x="2730500" y="2108200"/>
          <p14:tracePt t="12986" x="2762250" y="2108200"/>
          <p14:tracePt t="13004" x="2825750" y="2108200"/>
          <p14:tracePt t="13021" x="2946400" y="2108200"/>
          <p14:tracePt t="13056" x="3060700" y="2108200"/>
          <p14:tracePt t="13091" x="3130550" y="2108200"/>
          <p14:tracePt t="13126" x="3181350" y="2108200"/>
          <p14:tracePt t="13143" x="3213100" y="2108200"/>
          <p14:tracePt t="13160" x="3257550" y="2108200"/>
          <p14:tracePt t="13177" x="3282950" y="2108200"/>
          <p14:tracePt t="13195" x="3314700" y="2108200"/>
          <p14:tracePt t="13213" x="3340100" y="2108200"/>
          <p14:tracePt t="13216" x="3352800" y="2108200"/>
          <p14:tracePt t="13230" x="3384550" y="2108200"/>
          <p14:tracePt t="13248" x="3409950" y="2108200"/>
          <p14:tracePt t="13265" x="3429000" y="2108200"/>
          <p14:tracePt t="13283" x="3448050" y="2108200"/>
          <p14:tracePt t="13300" x="3473450" y="2108200"/>
          <p14:tracePt t="13318" x="3479800" y="2108200"/>
          <p14:tracePt t="13335" x="3498850" y="2108200"/>
          <p14:tracePt t="13352" x="3524250" y="2108200"/>
          <p14:tracePt t="13370" x="3568700" y="2108200"/>
          <p14:tracePt t="13387" x="3600450" y="2108200"/>
          <p14:tracePt t="13406" x="3632200" y="2108200"/>
          <p14:tracePt t="13422" x="3663950" y="2108200"/>
          <p14:tracePt t="13439" x="3759200" y="2108200"/>
          <p14:tracePt t="13456" x="3829050" y="2114550"/>
          <p14:tracePt t="13474" x="3898900" y="2114550"/>
          <p14:tracePt t="13492" x="3956050" y="2114550"/>
          <p14:tracePt t="13510" x="4038600" y="2114550"/>
          <p14:tracePt t="13527" x="4083050" y="2114550"/>
          <p14:tracePt t="13545" x="4121150" y="2127250"/>
          <p14:tracePt t="13562" x="4152900" y="2133600"/>
          <p14:tracePt t="13579" x="4197350" y="2139950"/>
          <p14:tracePt t="13597" x="4235450" y="2139950"/>
          <p14:tracePt t="13615" x="4273550" y="2139950"/>
          <p14:tracePt t="13632" x="4311650" y="2139950"/>
          <p14:tracePt t="13648" x="4349750" y="2139950"/>
          <p14:tracePt t="13666" x="4362450" y="2139950"/>
          <p14:tracePt t="13683" x="4375150" y="2139950"/>
          <p14:tracePt t="13701" x="4381500" y="2139950"/>
          <p14:tracePt t="13719" x="4387850" y="2139950"/>
          <p14:tracePt t="14880" x="4394200" y="2139950"/>
          <p14:tracePt t="14933" x="4406900" y="2139950"/>
          <p14:tracePt t="14941" x="4419600" y="2139950"/>
          <p14:tracePt t="14949" x="4438650" y="2139950"/>
          <p14:tracePt t="14957" x="4457700" y="2139950"/>
          <p14:tracePt t="14992" x="4540250" y="2139950"/>
          <p14:tracePt t="15027" x="4572000" y="2139950"/>
          <p14:tracePt t="16296" x="4572000" y="2133600"/>
          <p14:tracePt t="16325" x="4559300" y="2133600"/>
          <p14:tracePt t="16333" x="4540250" y="2139950"/>
          <p14:tracePt t="16342" x="4508500" y="2146300"/>
          <p14:tracePt t="16353" x="4470400" y="2152650"/>
          <p14:tracePt t="16371" x="4362450" y="2171700"/>
          <p14:tracePt t="16407" x="3917950" y="2241550"/>
          <p14:tracePt t="16440" x="3562350" y="2241550"/>
          <p14:tracePt t="16476" x="3175000" y="2292350"/>
          <p14:tracePt t="16493" x="3022600" y="2324100"/>
          <p14:tracePt t="16510" x="2838450" y="2343150"/>
          <p14:tracePt t="16528" x="2590800" y="2381250"/>
          <p14:tracePt t="16546" x="2413000" y="2413000"/>
          <p14:tracePt t="16563" x="2235200" y="2432050"/>
          <p14:tracePt t="16580" x="2063750" y="2451100"/>
          <p14:tracePt t="16598" x="1797050" y="2463800"/>
          <p14:tracePt t="16615" x="1657350" y="2470150"/>
          <p14:tracePt t="16632" x="1511300" y="2489200"/>
          <p14:tracePt t="16649" x="1416050" y="2508250"/>
          <p14:tracePt t="16667" x="1314450" y="2508250"/>
          <p14:tracePt t="16684" x="1270000" y="2514600"/>
          <p14:tracePt t="16702" x="1231900" y="2514600"/>
          <p14:tracePt t="16720" x="1219200" y="2514600"/>
          <p14:tracePt t="17873" x="1225550" y="2514600"/>
          <p14:tracePt t="17881" x="1270000" y="2495550"/>
          <p14:tracePt t="17890" x="1371600" y="2463800"/>
          <p14:tracePt t="17907" x="1663700" y="2413000"/>
          <p14:tracePt t="17924" x="2305050" y="2349500"/>
          <p14:tracePt t="17941" x="3219450" y="2273300"/>
          <p14:tracePt t="17958" x="4921250" y="2254250"/>
          <p14:tracePt t="17993" x="7137400" y="2254250"/>
          <p14:tracePt t="18028" x="8426450" y="2266950"/>
          <p14:tracePt t="18063" x="8566150" y="2273300"/>
          <p14:tracePt t="18285" x="8572500" y="2273300"/>
          <p14:tracePt t="18495" x="8566150" y="2273300"/>
          <p14:tracePt t="18519" x="8559800" y="2273300"/>
          <p14:tracePt t="18527" x="8553450" y="2273300"/>
          <p14:tracePt t="18543" x="8547100" y="2273300"/>
          <p14:tracePt t="18552" x="8540750" y="2266950"/>
          <p14:tracePt t="18587" x="8483600" y="2260600"/>
          <p14:tracePt t="18624" x="8343900" y="2222500"/>
          <p14:tracePt t="18656" x="8261350" y="2216150"/>
          <p14:tracePt t="18673" x="8229600" y="2209800"/>
          <p14:tracePt t="18691" x="8216900" y="2209800"/>
          <p14:tracePt t="18708" x="8216900" y="2203450"/>
          <p14:tracePt t="18783" x="8210550" y="2203450"/>
          <p14:tracePt t="18815" x="8204200" y="2203450"/>
          <p14:tracePt t="18823" x="8197850" y="2197100"/>
          <p14:tracePt t="18831" x="8185150" y="2197100"/>
          <p14:tracePt t="18848" x="8159750" y="2190750"/>
          <p14:tracePt t="18866" x="8134350" y="2178050"/>
          <p14:tracePt t="18884" x="8083550" y="2171700"/>
          <p14:tracePt t="18901" x="8039100" y="2165350"/>
          <p14:tracePt t="18919" x="8001000" y="2159000"/>
          <p14:tracePt t="18935" x="7969250" y="2159000"/>
          <p14:tracePt t="18953" x="7943850" y="2159000"/>
          <p14:tracePt t="18970" x="7905750" y="2159000"/>
          <p14:tracePt t="18988" x="7886700" y="2159000"/>
          <p14:tracePt t="19006" x="7854950" y="2159000"/>
          <p14:tracePt t="19023" x="7816850" y="2159000"/>
          <p14:tracePt t="19040" x="7727950" y="2165350"/>
          <p14:tracePt t="19059" x="7651750" y="2178050"/>
          <p14:tracePt t="19076" x="7569200" y="2178050"/>
          <p14:tracePt t="19093" x="7467600" y="2184400"/>
          <p14:tracePt t="19110" x="7283450" y="2190750"/>
          <p14:tracePt t="19129" x="7169150" y="2203450"/>
          <p14:tracePt t="19145" x="6991350" y="2222500"/>
          <p14:tracePt t="19164" x="6731000" y="2254250"/>
          <p14:tracePt t="19180" x="6553200" y="2273300"/>
          <p14:tracePt t="19198" x="6394450" y="2286000"/>
          <p14:tracePt t="19215" x="6229350" y="2292350"/>
          <p14:tracePt t="19219" x="6115050" y="2292350"/>
          <p14:tracePt t="19232" x="6000750" y="2305050"/>
          <p14:tracePt t="19250" x="5632450" y="2336800"/>
          <p14:tracePt t="19268" x="5403850" y="2355850"/>
          <p14:tracePt t="19285" x="5175250" y="2368550"/>
          <p14:tracePt t="19302" x="4946650" y="2368550"/>
          <p14:tracePt t="19320" x="4610100" y="2368550"/>
          <p14:tracePt t="19337" x="4432300" y="2368550"/>
          <p14:tracePt t="19355" x="4279900" y="2368550"/>
          <p14:tracePt t="19372" x="4140200" y="2368550"/>
          <p14:tracePt t="19390" x="4019550" y="2368550"/>
          <p14:tracePt t="19409" x="3987800" y="2368550"/>
          <p14:tracePt t="19425" x="3975100" y="2368550"/>
          <p14:tracePt t="19441" x="3968750" y="2368550"/>
          <p14:tracePt t="19459" x="3956050" y="2368550"/>
          <p14:tracePt t="19477" x="3943350" y="2374900"/>
          <p14:tracePt t="19495" x="3924300" y="2381250"/>
          <p14:tracePt t="19512" x="3917950" y="2387600"/>
          <p14:tracePt t="19530" x="3892550" y="2400300"/>
          <p14:tracePt t="19547" x="3873500" y="2413000"/>
          <p14:tracePt t="19564" x="3854450" y="2419350"/>
          <p14:tracePt t="19582" x="3829050" y="2432050"/>
          <p14:tracePt t="19599" x="3816350" y="2438400"/>
          <p14:tracePt t="19616" x="3803650" y="2444750"/>
          <p14:tracePt t="19634" x="3790950" y="2451100"/>
          <p14:tracePt t="19651" x="3778250" y="2463800"/>
          <p14:tracePt t="19685" x="3765550" y="2470150"/>
          <p14:tracePt t="19703" x="3759200" y="2476500"/>
          <p14:tracePt t="20516" x="3752850" y="2476500"/>
          <p14:tracePt t="20532" x="3746500" y="2476500"/>
          <p14:tracePt t="20540" x="3727450" y="2476500"/>
          <p14:tracePt t="20548" x="3702050" y="2476500"/>
          <p14:tracePt t="20558" x="3663950" y="2489200"/>
          <p14:tracePt t="20575" x="3619500" y="2495550"/>
          <p14:tracePt t="20593" x="3556000" y="2495550"/>
          <p14:tracePt t="20628" x="3403600" y="2495550"/>
          <p14:tracePt t="20662" x="3327400" y="2495550"/>
          <p14:tracePt t="20697" x="3276600" y="2495550"/>
          <p14:tracePt t="20715" x="3257550" y="2495550"/>
          <p14:tracePt t="20732" x="3244850" y="2495550"/>
          <p14:tracePt t="20750" x="3238500" y="2495550"/>
          <p14:tracePt t="21275" x="3238500" y="2501900"/>
          <p14:tracePt t="21283" x="3232150" y="2501900"/>
          <p14:tracePt t="21292" x="3219450" y="2501900"/>
          <p14:tracePt t="21309" x="3206750" y="2501900"/>
          <p14:tracePt t="21327" x="3181350" y="2508250"/>
          <p14:tracePt t="21344" x="3143250" y="2514600"/>
          <p14:tracePt t="21361" x="3117850" y="2520950"/>
          <p14:tracePt t="21396" x="3092450" y="2520950"/>
          <p14:tracePt t="21431" x="3086100" y="2520950"/>
          <p14:tracePt t="21465" x="3079750" y="2520950"/>
          <p14:tracePt t="21732" x="3073400" y="2520950"/>
          <p14:tracePt t="21739" x="3060700" y="2520950"/>
          <p14:tracePt t="21755" x="3048000" y="2520950"/>
          <p14:tracePt t="21764" x="3028950" y="2520950"/>
          <p14:tracePt t="21780" x="2997200" y="2520950"/>
          <p14:tracePt t="21798" x="2959100" y="2520950"/>
          <p14:tracePt t="21816" x="2889250" y="2520950"/>
          <p14:tracePt t="21833" x="2851150" y="2520950"/>
          <p14:tracePt t="21850" x="2800350" y="2520950"/>
          <p14:tracePt t="21867" x="2781300" y="2520950"/>
          <p14:tracePt t="21885" x="2768600" y="2520950"/>
          <p14:tracePt t="23171" x="2774950" y="2520950"/>
          <p14:tracePt t="23202" x="2787650" y="2527300"/>
          <p14:tracePt t="23209" x="2794000" y="2527300"/>
          <p14:tracePt t="23218" x="2806700" y="2527300"/>
          <p14:tracePt t="23228" x="2813050" y="2527300"/>
          <p14:tracePt t="23263" x="2908300" y="2533650"/>
          <p14:tracePt t="23298" x="2984500" y="2533650"/>
          <p14:tracePt t="23333" x="3079750" y="2533650"/>
          <p14:tracePt t="23351" x="3117850" y="2533650"/>
          <p14:tracePt t="23368" x="3162300" y="2533650"/>
          <p14:tracePt t="23385" x="3213100" y="2533650"/>
          <p14:tracePt t="23403" x="3289300" y="2533650"/>
          <p14:tracePt t="23420" x="3346450" y="2533650"/>
          <p14:tracePt t="23437" x="3403600" y="2533650"/>
          <p14:tracePt t="23456" x="3505200" y="2533650"/>
          <p14:tracePt t="23472" x="3562350" y="2533650"/>
          <p14:tracePt t="23490" x="3632200" y="2533650"/>
          <p14:tracePt t="23507" x="3689350" y="2533650"/>
          <p14:tracePt t="23526" x="3765550" y="2533650"/>
          <p14:tracePt t="23542" x="3797300" y="2533650"/>
          <p14:tracePt t="23560" x="3816350" y="2533650"/>
          <p14:tracePt t="23577" x="3822700" y="2533650"/>
          <p14:tracePt t="23595" x="3841750" y="2533650"/>
          <p14:tracePt t="23613" x="3860800" y="2533650"/>
          <p14:tracePt t="23629" x="3873500" y="2533650"/>
          <p14:tracePt t="23646" x="3898900" y="2533650"/>
          <p14:tracePt t="23664" x="3930650" y="2533650"/>
          <p14:tracePt t="23681" x="4019550" y="2533650"/>
          <p14:tracePt t="23698" x="4095750" y="2533650"/>
          <p14:tracePt t="23716" x="4171950" y="2533650"/>
          <p14:tracePt t="23734" x="4254500" y="2533650"/>
          <p14:tracePt t="23752" x="4337050" y="2533650"/>
          <p14:tracePt t="23769" x="4387850" y="2533650"/>
          <p14:tracePt t="23786" x="4413250" y="2533650"/>
          <p14:tracePt t="23804" x="4425950" y="2533650"/>
          <p14:tracePt t="23822" x="4445000" y="2533650"/>
          <p14:tracePt t="23839" x="4457700" y="2533650"/>
          <p14:tracePt t="23857" x="4464050" y="2533650"/>
          <p14:tracePt t="23874" x="4476750" y="2533650"/>
          <p14:tracePt t="23892" x="4502150" y="2533650"/>
          <p14:tracePt t="23909" x="4508500" y="2533650"/>
          <p14:tracePt t="23927" x="4514850" y="2533650"/>
          <p14:tracePt t="23943" x="4527550" y="2533650"/>
          <p14:tracePt t="23960" x="4540250" y="2533650"/>
          <p14:tracePt t="23979" x="4552950" y="2533650"/>
          <p14:tracePt t="23996" x="4572000" y="2533650"/>
          <p14:tracePt t="24013" x="4584700" y="2533650"/>
          <p14:tracePt t="24031" x="4597400" y="2533650"/>
          <p14:tracePt t="24049" x="4660900" y="2533650"/>
          <p14:tracePt t="24066" x="4711700" y="2540000"/>
          <p14:tracePt t="24083" x="4775200" y="2540000"/>
          <p14:tracePt t="24101" x="4819650" y="2546350"/>
          <p14:tracePt t="24118" x="4857750" y="2552700"/>
          <p14:tracePt t="25528" x="4851400" y="2552700"/>
          <p14:tracePt t="25535" x="4845050" y="2552700"/>
          <p14:tracePt t="25549" x="4826000" y="2552700"/>
          <p14:tracePt t="25566" x="4787900" y="2552700"/>
          <p14:tracePt t="25584" x="4756150" y="2552700"/>
          <p14:tracePt t="25601" x="4718050" y="2552700"/>
          <p14:tracePt t="25620" x="4679950" y="2552700"/>
          <p14:tracePt t="25653" x="4591050" y="2552700"/>
          <p14:tracePt t="25688" x="4508500" y="2546350"/>
          <p14:tracePt t="25723" x="4356100" y="2546350"/>
          <p14:tracePt t="25728" x="4305300" y="2546350"/>
          <p14:tracePt t="25741" x="4286250" y="2546350"/>
          <p14:tracePt t="25758" x="4222750" y="2546350"/>
          <p14:tracePt t="25776" x="4133850" y="2546350"/>
          <p14:tracePt t="25793" x="4076700" y="2546350"/>
          <p14:tracePt t="25811" x="4025900" y="2546350"/>
          <p14:tracePt t="25828" x="3994150" y="2546350"/>
          <p14:tracePt t="25845" x="3975100" y="2546350"/>
          <p14:tracePt t="28879" x="3981450" y="2546350"/>
          <p14:tracePt t="28887" x="3994150" y="2546350"/>
          <p14:tracePt t="28899" x="4006850" y="2546350"/>
          <p14:tracePt t="28917" x="4057650" y="2546350"/>
          <p14:tracePt t="28934" x="4171950" y="2546350"/>
          <p14:tracePt t="28951" x="4286250" y="2546350"/>
          <p14:tracePt t="28969" x="4381500" y="2546350"/>
          <p14:tracePt t="29004" x="4591050" y="2546350"/>
          <p14:tracePt t="29038" x="4648200" y="2546350"/>
          <p14:tracePt t="29073" x="4711700" y="2546350"/>
          <p14:tracePt t="29091" x="4743450" y="2546350"/>
          <p14:tracePt t="29108" x="4768850" y="2546350"/>
          <p14:tracePt t="29126" x="4781550" y="2546350"/>
          <p14:tracePt t="29143" x="4794250" y="2546350"/>
          <p14:tracePt t="29161" x="4813300" y="2546350"/>
          <p14:tracePt t="29178" x="4819650" y="2546350"/>
          <p14:tracePt t="29212" x="4832350" y="2546350"/>
          <p14:tracePt t="29230" x="4838700" y="2546350"/>
          <p14:tracePt t="29247" x="4845050" y="2546350"/>
          <p14:tracePt t="29275" x="4851400" y="2546350"/>
          <p14:tracePt t="32233" x="4857750" y="2546350"/>
          <p14:tracePt t="32241" x="4864100" y="2546350"/>
          <p14:tracePt t="32250" x="4908550" y="2552700"/>
          <p14:tracePt t="32267" x="4997450" y="2552700"/>
          <p14:tracePt t="32284" x="5111750" y="2552700"/>
          <p14:tracePt t="32302" x="5276850" y="2552700"/>
          <p14:tracePt t="32319" x="5346700" y="2552700"/>
          <p14:tracePt t="32354" x="5486400" y="2552700"/>
          <p14:tracePt t="32388" x="5575300" y="2552700"/>
          <p14:tracePt t="32423" x="5619750" y="2559050"/>
          <p14:tracePt t="32442" x="5670550" y="2565400"/>
          <p14:tracePt t="32458" x="5721350" y="2571750"/>
          <p14:tracePt t="32476" x="5772150" y="2578100"/>
          <p14:tracePt t="32493" x="5822950" y="2584450"/>
          <p14:tracePt t="32510" x="5861050" y="2590800"/>
          <p14:tracePt t="32528" x="5930900" y="2590800"/>
          <p14:tracePt t="32546" x="5969000" y="2590800"/>
          <p14:tracePt t="32563" x="6013450" y="2590800"/>
          <p14:tracePt t="32580" x="6045200" y="2590800"/>
          <p14:tracePt t="32598" x="6089650" y="2590800"/>
          <p14:tracePt t="32616" x="6121400" y="2590800"/>
          <p14:tracePt t="32633" x="6146800" y="2590800"/>
          <p14:tracePt t="32650" x="6172200" y="2590800"/>
          <p14:tracePt t="32667" x="6216650" y="2590800"/>
          <p14:tracePt t="32684" x="6242050" y="2590800"/>
          <p14:tracePt t="32702" x="6280150" y="2590800"/>
          <p14:tracePt t="32720" x="6311900" y="2590800"/>
          <p14:tracePt t="32737" x="6350000" y="2590800"/>
          <p14:tracePt t="32755" x="6381750" y="2590800"/>
          <p14:tracePt t="32772" x="6407150" y="2590800"/>
          <p14:tracePt t="32790" x="6445250" y="2590800"/>
          <p14:tracePt t="32807" x="6483350" y="2590800"/>
          <p14:tracePt t="32825" x="6515100" y="2590800"/>
          <p14:tracePt t="32843" x="6540500" y="2590800"/>
          <p14:tracePt t="32860" x="6559550" y="2590800"/>
          <p14:tracePt t="32877" x="6584950" y="2590800"/>
          <p14:tracePt t="32894" x="6604000" y="2590800"/>
          <p14:tracePt t="32912" x="6616700" y="2590800"/>
          <p14:tracePt t="32930" x="6629400" y="2590800"/>
          <p14:tracePt t="32946" x="6635750" y="2590800"/>
          <p14:tracePt t="32964" x="6654800" y="2590800"/>
          <p14:tracePt t="32982" x="6667500" y="2590800"/>
          <p14:tracePt t="33000" x="6680200" y="2590800"/>
          <p14:tracePt t="33017" x="6705600" y="2590800"/>
          <p14:tracePt t="33034" x="6711950" y="2590800"/>
          <p14:tracePt t="33052" x="6731000" y="2590800"/>
          <p14:tracePt t="33069" x="6750050" y="2590800"/>
          <p14:tracePt t="33087" x="6769100" y="2590800"/>
          <p14:tracePt t="33104" x="6775450" y="2590800"/>
          <p14:tracePt t="33122" x="6788150" y="2590800"/>
          <p14:tracePt t="33139" x="6794500" y="2590800"/>
          <p14:tracePt t="33157" x="6800850" y="2590800"/>
          <p14:tracePt t="33174" x="6807200" y="2590800"/>
          <p14:tracePt t="33192" x="6819900" y="2590800"/>
          <p14:tracePt t="33209" x="6826250" y="2590800"/>
          <p14:tracePt t="33213" x="6832600" y="2590800"/>
          <p14:tracePt t="33226" x="6838950" y="2590800"/>
          <p14:tracePt t="33244" x="6845300" y="2590800"/>
          <p14:tracePt t="33261" x="6851650" y="2590800"/>
          <p14:tracePt t="33279" x="6858000" y="2590800"/>
          <p14:tracePt t="33296" x="6870700" y="2590800"/>
          <p14:tracePt t="33313" x="6889750" y="2590800"/>
          <p14:tracePt t="33331" x="6908800" y="2590800"/>
          <p14:tracePt t="33348" x="6927850" y="2590800"/>
          <p14:tracePt t="33366" x="6946900" y="2590800"/>
          <p14:tracePt t="33383" x="6985000" y="2590800"/>
          <p14:tracePt t="33401" x="7029450" y="2590800"/>
          <p14:tracePt t="33418" x="7073900" y="2590800"/>
          <p14:tracePt t="33435" x="7118350" y="2590800"/>
          <p14:tracePt t="33453" x="7143750" y="2590800"/>
          <p14:tracePt t="33586" x="7137400" y="2590800"/>
          <p14:tracePt t="33593" x="7131050" y="2590800"/>
          <p14:tracePt t="33601" x="7118350" y="2597150"/>
          <p14:tracePt t="33612" x="7099300" y="2597150"/>
          <p14:tracePt t="33627" x="7048500" y="2609850"/>
          <p14:tracePt t="33644" x="6978650" y="2628900"/>
          <p14:tracePt t="33662" x="6800850" y="2667000"/>
          <p14:tracePt t="33679" x="6686550" y="2679700"/>
          <p14:tracePt t="33697" x="6565900" y="2698750"/>
          <p14:tracePt t="33714" x="6438900" y="2711450"/>
          <p14:tracePt t="33718" x="6381750" y="2717800"/>
          <p14:tracePt t="33732" x="6203950" y="2736850"/>
          <p14:tracePt t="33750" x="5994400" y="2768600"/>
          <p14:tracePt t="33767" x="5778500" y="2787650"/>
          <p14:tracePt t="33785" x="5511800" y="2825750"/>
          <p14:tracePt t="33803" x="5067300" y="2857500"/>
          <p14:tracePt t="33820" x="4730750" y="2882900"/>
          <p14:tracePt t="33837" x="4343400" y="2921000"/>
          <p14:tracePt t="33854" x="4019550" y="2933700"/>
          <p14:tracePt t="33872" x="3568700" y="2933700"/>
          <p14:tracePt t="33890" x="3276600" y="2933700"/>
          <p14:tracePt t="33907" x="3035300" y="2933700"/>
          <p14:tracePt t="33924" x="2870200" y="2933700"/>
          <p14:tracePt t="33942" x="2692400" y="2940050"/>
          <p14:tracePt t="33959" x="2609850" y="2940050"/>
          <p14:tracePt t="33976" x="2552700" y="2940050"/>
          <p14:tracePt t="33994" x="2514600" y="2940050"/>
          <p14:tracePt t="34012" x="2482850" y="2940050"/>
          <p14:tracePt t="34029" x="2457450" y="2940050"/>
          <p14:tracePt t="34047" x="2425700" y="2940050"/>
          <p14:tracePt t="34064" x="2400300" y="2940050"/>
          <p14:tracePt t="34082" x="2355850" y="2940050"/>
          <p14:tracePt t="34099" x="2305050" y="2940050"/>
          <p14:tracePt t="34116" x="2216150" y="2940050"/>
          <p14:tracePt t="34134" x="2095500" y="2927350"/>
          <p14:tracePt t="34151" x="1974850" y="2908300"/>
          <p14:tracePt t="34169" x="1816100" y="2882900"/>
          <p14:tracePt t="34186" x="1720850" y="2863850"/>
          <p14:tracePt t="34203" x="1612900" y="2838450"/>
          <p14:tracePt t="34207" x="1536700" y="2832100"/>
          <p14:tracePt t="34221" x="1473200" y="2832100"/>
          <p14:tracePt t="34238" x="1352550" y="2813050"/>
          <p14:tracePt t="34256" x="1327150" y="2806700"/>
          <p14:tracePt t="34273" x="1320800" y="2806700"/>
          <p14:tracePt t="34291" x="1320800" y="2800350"/>
          <p14:tracePt t="34520" x="1314450" y="2800350"/>
          <p14:tracePt t="34535" x="1308100" y="2800350"/>
          <p14:tracePt t="34544" x="1295400" y="2800350"/>
          <p14:tracePt t="34558" x="1282700" y="2800350"/>
          <p14:tracePt t="34570" x="1263650" y="2806700"/>
          <p14:tracePt t="34588" x="1193800" y="2819400"/>
          <p14:tracePt t="34604" x="1123950" y="2825750"/>
          <p14:tracePt t="34627" x="1041400" y="2844800"/>
          <p14:tracePt t="34640" x="1009650" y="2844800"/>
          <p14:tracePt t="34656" x="971550" y="2851150"/>
          <p14:tracePt t="34674" x="914400" y="2851150"/>
          <p14:tracePt t="34691" x="876300" y="2851150"/>
          <p14:tracePt t="34709" x="825500" y="2851150"/>
          <p14:tracePt t="34712" x="806450" y="2851150"/>
          <p14:tracePt t="34727" x="774700" y="2851150"/>
          <p14:tracePt t="34744" x="730250" y="2851150"/>
          <p14:tracePt t="34762" x="660400" y="2851150"/>
          <p14:tracePt t="34779" x="603250" y="2851150"/>
          <p14:tracePt t="34797" x="558800" y="2851150"/>
          <p14:tracePt t="34814" x="514350" y="2838450"/>
          <p14:tracePt t="34831" x="488950" y="2838450"/>
          <p14:tracePt t="34849" x="482600" y="2832100"/>
          <p14:tracePt t="34908" x="482600" y="2819400"/>
          <p14:tracePt t="34916" x="482600" y="2813050"/>
          <p14:tracePt t="34924" x="476250" y="2800350"/>
          <p14:tracePt t="34937" x="476250" y="2794000"/>
          <p14:tracePt t="34954" x="469900" y="2762250"/>
          <p14:tracePt t="34970" x="469900" y="2724150"/>
          <p14:tracePt t="34988" x="469900" y="2711450"/>
          <p14:tracePt t="35006" x="469900" y="2686050"/>
          <p14:tracePt t="35024" x="469900" y="2667000"/>
          <p14:tracePt t="35041" x="476250" y="2647950"/>
          <p14:tracePt t="35059" x="482600" y="2641600"/>
          <p14:tracePt t="35076" x="495300" y="2628900"/>
          <p14:tracePt t="35094" x="508000" y="2609850"/>
          <p14:tracePt t="35111" x="508000" y="2603500"/>
          <p14:tracePt t="35130" x="520700" y="2590800"/>
          <p14:tracePt t="35146" x="533400" y="2584450"/>
          <p14:tracePt t="35163" x="546100" y="2571750"/>
          <p14:tracePt t="35181" x="552450" y="2571750"/>
          <p14:tracePt t="35198" x="565150" y="2565400"/>
          <p14:tracePt t="35203" x="571500" y="2565400"/>
          <p14:tracePt t="35216" x="577850" y="2559050"/>
          <p14:tracePt t="35234" x="596900" y="2552700"/>
          <p14:tracePt t="35251" x="615950" y="2552700"/>
          <p14:tracePt t="35268" x="635000" y="2546350"/>
          <p14:tracePt t="35285" x="654050" y="2546350"/>
          <p14:tracePt t="35303" x="673100" y="2546350"/>
          <p14:tracePt t="35320" x="711200" y="2546350"/>
          <p14:tracePt t="35337" x="749300" y="2546350"/>
          <p14:tracePt t="35355" x="793750" y="2565400"/>
          <p14:tracePt t="35372" x="819150" y="2571750"/>
          <p14:tracePt t="35389" x="857250" y="2590800"/>
          <p14:tracePt t="35407" x="876300" y="2603500"/>
          <p14:tracePt t="35425" x="889000" y="2609850"/>
          <p14:tracePt t="35442" x="895350" y="2622550"/>
          <p14:tracePt t="35460" x="908050" y="2635250"/>
          <p14:tracePt t="35477" x="908050" y="2647950"/>
          <p14:tracePt t="35494" x="920750" y="2660650"/>
          <p14:tracePt t="35511" x="927100" y="2673350"/>
          <p14:tracePt t="35529" x="933450" y="2698750"/>
          <p14:tracePt t="35546" x="939800" y="2711450"/>
          <p14:tracePt t="35564" x="939800" y="2730500"/>
          <p14:tracePt t="35581" x="939800" y="2749550"/>
          <p14:tracePt t="35599" x="939800" y="2768600"/>
          <p14:tracePt t="35616" x="939800" y="2787650"/>
          <p14:tracePt t="35634" x="939800" y="2806700"/>
          <p14:tracePt t="35651" x="933450" y="2819400"/>
          <p14:tracePt t="35669" x="927100" y="2844800"/>
          <p14:tracePt t="35686" x="920750" y="2857500"/>
          <p14:tracePt t="35703" x="914400" y="2870200"/>
          <p14:tracePt t="35720" x="901700" y="2895600"/>
          <p14:tracePt t="35738" x="882650" y="2921000"/>
          <p14:tracePt t="35756" x="863600" y="2940050"/>
          <p14:tracePt t="35774" x="844550" y="2959100"/>
          <p14:tracePt t="35791" x="825500" y="2978150"/>
          <p14:tracePt t="35811" x="787400" y="2997200"/>
          <p14:tracePt t="35826" x="768350" y="3009900"/>
          <p14:tracePt t="35843" x="742950" y="3016250"/>
          <p14:tracePt t="35861" x="730250" y="3016250"/>
          <p14:tracePt t="35878" x="717550" y="3022600"/>
          <p14:tracePt t="35896" x="698500" y="3022600"/>
          <p14:tracePt t="35913" x="692150" y="3022600"/>
          <p14:tracePt t="36978" x="692150" y="3028950"/>
          <p14:tracePt t="37118" x="704850" y="3035300"/>
          <p14:tracePt t="37128" x="762000" y="3035300"/>
          <p14:tracePt t="37136" x="850900" y="3035300"/>
          <p14:tracePt t="37151" x="1104900" y="3035300"/>
          <p14:tracePt t="37169" x="1803400" y="3048000"/>
          <p14:tracePt t="37186" x="2552700" y="3048000"/>
          <p14:tracePt t="37204" x="3352800" y="3048000"/>
          <p14:tracePt t="37240" x="4622800" y="3048000"/>
          <p14:tracePt t="37274" x="4895850" y="3048000"/>
          <p14:tracePt t="37309" x="4908550" y="3048000"/>
          <p14:tracePt t="37459" x="4914900" y="3048000"/>
          <p14:tracePt t="37468" x="4927600" y="3048000"/>
          <p14:tracePt t="37484" x="4946650" y="3048000"/>
          <p14:tracePt t="37492" x="4972050" y="3035300"/>
          <p14:tracePt t="37501" x="4991100" y="3028950"/>
          <p14:tracePt t="37518" x="5029200" y="3022600"/>
          <p14:tracePt t="37536" x="5080000" y="3016250"/>
          <p14:tracePt t="37842" x="5073650" y="3022600"/>
          <p14:tracePt t="37856" x="5067300" y="3022600"/>
          <p14:tracePt t="37864" x="5060950" y="3028950"/>
          <p14:tracePt t="37880" x="5054600" y="3035300"/>
          <p14:tracePt t="37905" x="5048250" y="3035300"/>
          <p14:tracePt t="37988" x="5048250" y="3041650"/>
          <p14:tracePt t="37995" x="5041900" y="3041650"/>
          <p14:tracePt t="38036" x="5035550" y="3041650"/>
          <p14:tracePt t="38050" x="5029200" y="3048000"/>
          <p14:tracePt t="38058" x="5022850" y="3048000"/>
          <p14:tracePt t="38066" x="5010150" y="3054350"/>
          <p14:tracePt t="38077" x="5003800" y="3054350"/>
          <p14:tracePt t="38094" x="4997450" y="3060700"/>
          <p14:tracePt t="38112" x="4978400" y="3067050"/>
          <p14:tracePt t="38130" x="4972050" y="3067050"/>
          <p14:tracePt t="38147" x="4965700" y="3067050"/>
          <p14:tracePt t="38181" x="4959350" y="3067050"/>
          <p14:tracePt t="38199" x="4953000" y="3067050"/>
          <p14:tracePt t="38216" x="4946650" y="3067050"/>
          <p14:tracePt t="38238" x="4940300" y="3067050"/>
          <p14:tracePt t="38261" x="4933950" y="3067050"/>
          <p14:tracePt t="38284" x="4927600" y="3067050"/>
          <p14:tracePt t="38300" x="4914900" y="3067050"/>
          <p14:tracePt t="38316" x="4908550" y="3067050"/>
          <p14:tracePt t="38324" x="4895850" y="3067050"/>
          <p14:tracePt t="38338" x="4889500" y="3067050"/>
          <p14:tracePt t="38356" x="4883150" y="3067050"/>
          <p14:tracePt t="38373" x="4876800" y="3073400"/>
          <p14:tracePt t="38391" x="4857750" y="3073400"/>
          <p14:tracePt t="38409" x="4838700" y="3079750"/>
          <p14:tracePt t="39823" x="4845050" y="3073400"/>
          <p14:tracePt t="39831" x="4851400" y="3073400"/>
          <p14:tracePt t="39840" x="4864100" y="3073400"/>
          <p14:tracePt t="39857" x="4876800" y="3067050"/>
          <p14:tracePt t="39874" x="4902200" y="3060700"/>
          <p14:tracePt t="39891" x="4921250" y="3054350"/>
          <p14:tracePt t="39908" x="4946650" y="3054350"/>
          <p14:tracePt t="39943" x="5060950" y="3054350"/>
          <p14:tracePt t="39979" x="5321300" y="3054350"/>
          <p14:tracePt t="40014" x="5499100" y="3054350"/>
          <p14:tracePt t="40032" x="5568950" y="3054350"/>
          <p14:tracePt t="40048" x="5613400" y="3054350"/>
          <p14:tracePt t="40066" x="5626100" y="3054350"/>
          <p14:tracePt t="40084" x="5638800" y="3054350"/>
          <p14:tracePt t="40101" x="5645150" y="3054350"/>
          <p14:tracePt t="40976" x="5651500" y="3054350"/>
          <p14:tracePt t="40983" x="5657850" y="3054350"/>
          <p14:tracePt t="40991" x="5670550" y="3054350"/>
          <p14:tracePt t="41008" x="5689600" y="3054350"/>
          <p14:tracePt t="41025" x="5721350" y="3054350"/>
          <p14:tracePt t="41044" x="5765800" y="3054350"/>
          <p14:tracePt t="41060" x="5784850" y="3054350"/>
          <p14:tracePt t="41095" x="5829300" y="3054350"/>
          <p14:tracePt t="41131" x="5880100" y="3054350"/>
          <p14:tracePt t="41165" x="5956300" y="3054350"/>
          <p14:tracePt t="41183" x="5994400" y="3054350"/>
          <p14:tracePt t="41200" x="6089650" y="3054350"/>
          <p14:tracePt t="41218" x="6153150" y="3054350"/>
          <p14:tracePt t="41235" x="6216650" y="3054350"/>
          <p14:tracePt t="41252" x="6273800" y="3054350"/>
          <p14:tracePt t="41270" x="6337300" y="3054350"/>
          <p14:tracePt t="41287" x="6381750" y="3054350"/>
          <p14:tracePt t="41305" x="6419850" y="3054350"/>
          <p14:tracePt t="41322" x="6464300" y="3054350"/>
          <p14:tracePt t="41340" x="6521450" y="3054350"/>
          <p14:tracePt t="41357" x="6559550" y="3054350"/>
          <p14:tracePt t="41375" x="6597650" y="3054350"/>
          <p14:tracePt t="41392" x="6635750" y="3054350"/>
          <p14:tracePt t="41410" x="6699250" y="3054350"/>
          <p14:tracePt t="41426" x="6724650" y="3054350"/>
          <p14:tracePt t="41444" x="6731000" y="3054350"/>
          <p14:tracePt t="41461" x="6750050" y="3054350"/>
          <p14:tracePt t="41479" x="6762750" y="3054350"/>
          <p14:tracePt t="41496" x="6775450" y="3054350"/>
          <p14:tracePt t="41514" x="6788150" y="3054350"/>
          <p14:tracePt t="41532" x="6794500" y="3054350"/>
          <p14:tracePt t="41567" x="6800850" y="3054350"/>
          <p14:tracePt t="41682" x="6807200" y="3054350"/>
          <p14:tracePt t="41696" x="6813550" y="3054350"/>
          <p14:tracePt t="41712" x="6826250" y="3054350"/>
          <p14:tracePt t="41720" x="6838950" y="3054350"/>
          <p14:tracePt t="41729" x="6851650" y="3054350"/>
          <p14:tracePt t="41741" x="6864350" y="3054350"/>
          <p14:tracePt t="41758" x="6896100" y="3054350"/>
          <p14:tracePt t="41775" x="6959600" y="3054350"/>
          <p14:tracePt t="41793" x="6997700" y="3054350"/>
          <p14:tracePt t="41814" x="7042150" y="3054350"/>
          <p14:tracePt t="41828" x="7061200" y="3054350"/>
          <p14:tracePt t="41845" x="7086600" y="3054350"/>
          <p14:tracePt t="41863" x="7092950" y="3054350"/>
          <p14:tracePt t="42088" x="7086600" y="3054350"/>
          <p14:tracePt t="42104" x="7073900" y="3054350"/>
          <p14:tracePt t="42111" x="7061200" y="3054350"/>
          <p14:tracePt t="42125" x="7004050" y="3060700"/>
          <p14:tracePt t="42142" x="6934200" y="3079750"/>
          <p14:tracePt t="42160" x="6826250" y="3086100"/>
          <p14:tracePt t="42177" x="6673850" y="3105150"/>
          <p14:tracePt t="42194" x="6419850" y="3117850"/>
          <p14:tracePt t="42212" x="6216650" y="3117850"/>
          <p14:tracePt t="42230" x="6000750" y="3124200"/>
          <p14:tracePt t="42247" x="5759450" y="3149600"/>
          <p14:tracePt t="42264" x="5505450" y="3181350"/>
          <p14:tracePt t="42282" x="5137150" y="3181350"/>
          <p14:tracePt t="42299" x="4908550" y="3181350"/>
          <p14:tracePt t="42317" x="4718050" y="3181350"/>
          <p14:tracePt t="42334" x="4394200" y="3181350"/>
          <p14:tracePt t="42352" x="4152900" y="3181350"/>
          <p14:tracePt t="42369" x="3924300" y="3181350"/>
          <p14:tracePt t="42387" x="3708400" y="3181350"/>
          <p14:tracePt t="42406" x="3403600" y="3187700"/>
          <p14:tracePt t="42422" x="3225800" y="3187700"/>
          <p14:tracePt t="42439" x="3048000" y="3187700"/>
          <p14:tracePt t="42456" x="2908300" y="3187700"/>
          <p14:tracePt t="42474" x="2730500" y="3187700"/>
          <p14:tracePt t="42491" x="2667000" y="3187700"/>
          <p14:tracePt t="42509" x="2584450" y="3187700"/>
          <p14:tracePt t="42526" x="2495550" y="3187700"/>
          <p14:tracePt t="42544" x="2336800" y="3187700"/>
          <p14:tracePt t="42561" x="2235200" y="3200400"/>
          <p14:tracePt t="42578" x="2152650" y="3206750"/>
          <p14:tracePt t="42596" x="2076450" y="3206750"/>
          <p14:tracePt t="42616" x="1943100" y="3206750"/>
          <p14:tracePt t="42631" x="1866900" y="3206750"/>
          <p14:tracePt t="42649" x="1809750" y="3213100"/>
          <p14:tracePt t="42666" x="1758950" y="3213100"/>
          <p14:tracePt t="42683" x="1733550" y="3219450"/>
          <p14:tracePt t="42700" x="1701800" y="3225800"/>
          <p14:tracePt t="42718" x="1695450" y="3225800"/>
          <p14:tracePt t="42736" x="1689100" y="3232150"/>
          <p14:tracePt t="42753" x="1676400" y="3232150"/>
          <p14:tracePt t="42770" x="1663700" y="3244850"/>
          <p14:tracePt t="42788" x="1657350" y="3251200"/>
          <p14:tracePt t="42805" x="1644650" y="3251200"/>
          <p14:tracePt t="42823" x="1631950" y="3263900"/>
          <p14:tracePt t="42841" x="1625600" y="3270250"/>
          <p14:tracePt t="42875" x="1625600" y="3276600"/>
          <p14:tracePt t="42893" x="1619250" y="3282950"/>
          <p14:tracePt t="42910" x="1606550" y="3308350"/>
          <p14:tracePt t="42928" x="1600200" y="3327400"/>
          <p14:tracePt t="42945" x="1593850" y="3346450"/>
          <p14:tracePt t="42962" x="1593850" y="3352800"/>
          <p14:tracePt t="42981" x="1593850" y="3365500"/>
          <p14:tracePt t="42997" x="1600200" y="3371850"/>
          <p14:tracePt t="43015" x="1600200" y="3378200"/>
          <p14:tracePt t="43032" x="1606550" y="3384550"/>
          <p14:tracePt t="43050" x="1606550" y="3390900"/>
          <p14:tracePt t="43068" x="1612900" y="3390900"/>
          <p14:tracePt t="43084" x="1612900" y="3397250"/>
          <p14:tracePt t="43102" x="1619250" y="3403600"/>
          <p14:tracePt t="43120" x="1631950" y="3409950"/>
          <p14:tracePt t="43137" x="1631950" y="3416300"/>
          <p14:tracePt t="43154" x="1638300" y="3416300"/>
          <p14:tracePt t="43172" x="1651000" y="3416300"/>
          <p14:tracePt t="43190" x="1651000" y="3422650"/>
          <p14:tracePt t="43207" x="1657350" y="3422650"/>
          <p14:tracePt t="43224" x="1663700" y="3422650"/>
          <p14:tracePt t="43242" x="1670050" y="3429000"/>
          <p14:tracePt t="43259" x="1682750" y="3435350"/>
          <p14:tracePt t="43277" x="1689100" y="3441700"/>
          <p14:tracePt t="43311" x="1695450" y="3441700"/>
          <p14:tracePt t="43329" x="1708150" y="3448050"/>
          <p14:tracePt t="43347" x="1733550" y="3448050"/>
          <p14:tracePt t="43364" x="1752600" y="3448050"/>
          <p14:tracePt t="43381" x="1784350" y="3448050"/>
          <p14:tracePt t="43401" x="1822450" y="3448050"/>
          <p14:tracePt t="43417" x="1847850" y="3448050"/>
          <p14:tracePt t="43434" x="1879600" y="3448050"/>
          <p14:tracePt t="43451" x="1892300" y="3448050"/>
          <p14:tracePt t="43469" x="1930400" y="3448050"/>
          <p14:tracePt t="43487" x="1987550" y="3448050"/>
          <p14:tracePt t="43504" x="2032000" y="3448050"/>
          <p14:tracePt t="43521" x="2070100" y="3448050"/>
          <p14:tracePt t="43539" x="2095500" y="3448050"/>
          <p14:tracePt t="43556" x="2133600" y="3448050"/>
          <p14:tracePt t="43573" x="2146300" y="3448050"/>
          <p14:tracePt t="43591" x="2159000" y="3448050"/>
          <p14:tracePt t="43610" x="2171700" y="3448050"/>
          <p14:tracePt t="43627" x="2178050" y="3448050"/>
          <p14:tracePt t="43643" x="2184400" y="3448050"/>
          <p14:tracePt t="43846" x="2184400" y="3454400"/>
          <p14:tracePt t="43852" x="2190750" y="3454400"/>
          <p14:tracePt t="43860" x="2197100" y="3460750"/>
          <p14:tracePt t="43870" x="2203450" y="3460750"/>
          <p14:tracePt t="43887" x="2216150" y="3460750"/>
          <p14:tracePt t="43905" x="2222500" y="3460750"/>
          <p14:tracePt t="43922" x="2228850" y="3460750"/>
          <p14:tracePt t="43940" x="2235200" y="3467100"/>
          <p14:tracePt t="43957" x="2241550" y="3467100"/>
          <p14:tracePt t="43974" x="2247900" y="3467100"/>
          <p14:tracePt t="43992" x="2260600" y="3467100"/>
          <p14:tracePt t="44027" x="2273300" y="3467100"/>
          <p14:tracePt t="44044" x="2292350" y="3467100"/>
          <p14:tracePt t="44062" x="2311400" y="3454400"/>
          <p14:tracePt t="44079" x="2336800" y="3448050"/>
          <p14:tracePt t="44097" x="2362200" y="3441700"/>
          <p14:tracePt t="44114" x="2381250" y="3435350"/>
          <p14:tracePt t="44133" x="2406650" y="3422650"/>
          <p14:tracePt t="44149" x="2425700" y="3416300"/>
          <p14:tracePt t="44167" x="2438400" y="3403600"/>
          <p14:tracePt t="44184" x="2457450" y="3390900"/>
          <p14:tracePt t="44202" x="2482850" y="3378200"/>
          <p14:tracePt t="44219" x="2489200" y="3365500"/>
          <p14:tracePt t="44236" x="2495550" y="3359150"/>
          <p14:tracePt t="44254" x="2508250" y="3340100"/>
          <p14:tracePt t="44271" x="2527300" y="3302000"/>
          <p14:tracePt t="44288" x="2533650" y="3295650"/>
          <p14:tracePt t="44306" x="2540000" y="3276600"/>
          <p14:tracePt t="44324" x="2540000" y="3270250"/>
          <p14:tracePt t="44341" x="2540000" y="3263900"/>
          <p14:tracePt t="44358" x="2540000" y="3257550"/>
          <p14:tracePt t="44956" x="2546350" y="3263900"/>
          <p14:tracePt t="44964" x="2546350" y="3270250"/>
          <p14:tracePt t="44972" x="2546350" y="3282950"/>
          <p14:tracePt t="44986" x="2552700" y="3314700"/>
          <p14:tracePt t="45003" x="2552700" y="3340100"/>
          <p14:tracePt t="45021" x="2559050" y="3359150"/>
          <p14:tracePt t="45038" x="2571750" y="3371850"/>
          <p14:tracePt t="45073" x="2597150" y="3422650"/>
          <p14:tracePt t="45109" x="2603500" y="3441700"/>
          <p14:tracePt t="45167" x="2609850" y="3441700"/>
          <p14:tracePt t="45229" x="2616200" y="3441700"/>
          <p14:tracePt t="45238" x="2628900" y="3448050"/>
          <p14:tracePt t="45248" x="2641600" y="3448050"/>
          <p14:tracePt t="45266" x="2698750" y="3460750"/>
          <p14:tracePt t="45283" x="2743200" y="3460750"/>
          <p14:tracePt t="45301" x="2787650" y="3460750"/>
          <p14:tracePt t="45319" x="2819400" y="3460750"/>
          <p14:tracePt t="45336" x="2838450" y="3460750"/>
          <p14:tracePt t="45353" x="2851150" y="3460750"/>
          <p14:tracePt t="45370" x="2863850" y="3460750"/>
          <p14:tracePt t="45388" x="2876550" y="3460750"/>
          <p14:tracePt t="45407" x="2901950" y="3460750"/>
          <p14:tracePt t="45423" x="2921000" y="3460750"/>
          <p14:tracePt t="45440" x="2927350" y="3460750"/>
          <p14:tracePt t="45458" x="2940050" y="3460750"/>
          <p14:tracePt t="45476" x="2959100" y="3460750"/>
          <p14:tracePt t="45493" x="2965450" y="3460750"/>
          <p14:tracePt t="45532" x="2971800" y="3460750"/>
          <p14:tracePt t="45548" x="2978150" y="3460750"/>
          <p14:tracePt t="45564" x="2984500" y="3460750"/>
          <p14:tracePt t="45580" x="2990850" y="3460750"/>
          <p14:tracePt t="45597" x="3003550" y="3460750"/>
          <p14:tracePt t="45620" x="3016250" y="3460750"/>
          <p14:tracePt t="45632" x="3028950" y="3460750"/>
          <p14:tracePt t="45650" x="3035300" y="3460750"/>
          <p14:tracePt t="45666" x="3048000" y="3460750"/>
          <p14:tracePt t="45684" x="3054350" y="3460750"/>
          <p14:tracePt t="45701" x="3079750" y="3460750"/>
          <p14:tracePt t="45719" x="3092450" y="3460750"/>
          <p14:tracePt t="45736" x="3105150" y="3460750"/>
          <p14:tracePt t="45754" x="3124200" y="3460750"/>
          <p14:tracePt t="45772" x="3168650" y="3460750"/>
          <p14:tracePt t="45789" x="3200400" y="3473450"/>
          <p14:tracePt t="45806" x="3232150" y="3473450"/>
          <p14:tracePt t="45824" x="3270250" y="3479800"/>
          <p14:tracePt t="45842" x="3302000" y="3486150"/>
          <p14:tracePt t="45859" x="3327400" y="3486150"/>
          <p14:tracePt t="45876" x="3346450" y="3486150"/>
          <p14:tracePt t="45893" x="3365500" y="3486150"/>
          <p14:tracePt t="45911" x="3378200" y="3486150"/>
          <p14:tracePt t="45929" x="3409950" y="3486150"/>
          <p14:tracePt t="45946" x="3441700" y="3486150"/>
          <p14:tracePt t="45963" x="3467100" y="3486150"/>
          <p14:tracePt t="45981" x="3498850" y="3486150"/>
          <p14:tracePt t="45998" x="3530600" y="3486150"/>
          <p14:tracePt t="46016" x="3556000" y="3492500"/>
          <p14:tracePt t="46033" x="3581400" y="3492500"/>
          <p14:tracePt t="46050" x="3619500" y="3492500"/>
          <p14:tracePt t="46068" x="3670300" y="3492500"/>
          <p14:tracePt t="46085" x="3714750" y="3492500"/>
          <p14:tracePt t="46103" x="3733800" y="3492500"/>
          <p14:tracePt t="46120" x="3778250" y="3492500"/>
          <p14:tracePt t="46138" x="3810000" y="3492500"/>
          <p14:tracePt t="46155" x="3848100" y="3492500"/>
          <p14:tracePt t="46173" x="3873500" y="3498850"/>
          <p14:tracePt t="46190" x="3892550" y="3505200"/>
          <p14:tracePt t="46208" x="3917950" y="3505200"/>
          <p14:tracePt t="46225" x="3943350" y="3505200"/>
          <p14:tracePt t="46242" x="3962400" y="3505200"/>
          <p14:tracePt t="46260" x="3994150" y="3505200"/>
          <p14:tracePt t="46278" x="4025900" y="3505200"/>
          <p14:tracePt t="46295" x="4044950" y="3505200"/>
          <p14:tracePt t="46312" x="4057650" y="3505200"/>
          <p14:tracePt t="46348" x="4064000" y="3505200"/>
          <p14:tracePt t="46365" x="4076700" y="3505200"/>
          <p14:tracePt t="46746" x="4083050" y="3505200"/>
          <p14:tracePt t="46762" x="4095750" y="3505200"/>
          <p14:tracePt t="46771" x="4102100" y="3505200"/>
          <p14:tracePt t="46784" x="4114800" y="3505200"/>
          <p14:tracePt t="46818" x="4171950" y="3505200"/>
          <p14:tracePt t="46854" x="4292600" y="3505200"/>
          <p14:tracePt t="46888" x="4349750" y="3505200"/>
          <p14:tracePt t="46906" x="4381500" y="3505200"/>
          <p14:tracePt t="46924" x="4425950" y="3505200"/>
          <p14:tracePt t="46941" x="4451350" y="3505200"/>
          <p14:tracePt t="46958" x="4483100" y="3505200"/>
          <p14:tracePt t="46976" x="4514850" y="3505200"/>
          <p14:tracePt t="46993" x="4546600" y="3505200"/>
          <p14:tracePt t="47010" x="4610100" y="3505200"/>
          <p14:tracePt t="47028" x="4654550" y="3505200"/>
          <p14:tracePt t="47045" x="4705350" y="3505200"/>
          <p14:tracePt t="47064" x="4800600" y="3505200"/>
          <p14:tracePt t="47080" x="4857750" y="3505200"/>
          <p14:tracePt t="47098" x="4895850" y="3505200"/>
          <p14:tracePt t="47115" x="4933950" y="3505200"/>
          <p14:tracePt t="47133" x="4946650" y="3505200"/>
          <p14:tracePt t="47150" x="4972050" y="3505200"/>
          <p14:tracePt t="47168" x="4978400" y="3505200"/>
          <p14:tracePt t="47202" x="4984750" y="3505200"/>
          <p14:tracePt t="47276" x="4991100" y="3505200"/>
          <p14:tracePt t="47298" x="4997450" y="3505200"/>
          <p14:tracePt t="47314" x="5003800" y="3505200"/>
          <p14:tracePt t="47330" x="5010150" y="3505200"/>
          <p14:tracePt t="47338" x="5016500" y="3505200"/>
          <p14:tracePt t="47345" x="5022850" y="3505200"/>
          <p14:tracePt t="47368" x="5029200" y="3505200"/>
          <p14:tracePt t="47377" x="5035550" y="3505200"/>
          <p14:tracePt t="47394" x="5041900" y="3505200"/>
          <p14:tracePt t="47412" x="5054600" y="3505200"/>
          <p14:tracePt t="47429" x="5073650" y="3505200"/>
          <p14:tracePt t="47446" x="5092700" y="3505200"/>
          <p14:tracePt t="47464" x="5111750" y="3505200"/>
          <p14:tracePt t="47481" x="5130800" y="3505200"/>
          <p14:tracePt t="47499" x="5162550" y="3505200"/>
          <p14:tracePt t="47517" x="5187950" y="3505200"/>
          <p14:tracePt t="47534" x="5200650" y="3505200"/>
          <p14:tracePt t="47551" x="5213350" y="3505200"/>
          <p14:tracePt t="47569" x="5238750" y="3505200"/>
          <p14:tracePt t="47587" x="5251450" y="3505200"/>
          <p14:tracePt t="47604" x="5257800" y="3505200"/>
          <p14:tracePt t="47622" x="5283200" y="3505200"/>
          <p14:tracePt t="47638" x="5314950" y="3505200"/>
          <p14:tracePt t="47662" x="5327650" y="3505200"/>
          <p14:tracePt t="47673" x="5353050" y="3505200"/>
          <p14:tracePt t="47690" x="5372100" y="3505200"/>
          <p14:tracePt t="47708" x="5391150" y="3505200"/>
          <p14:tracePt t="47726" x="5410200" y="3505200"/>
          <p14:tracePt t="47744" x="5435600" y="3505200"/>
          <p14:tracePt t="47761" x="5454650" y="3505200"/>
          <p14:tracePt t="47779" x="5480050" y="3505200"/>
          <p14:tracePt t="47796" x="5499100" y="3505200"/>
          <p14:tracePt t="47813" x="5511800" y="3505200"/>
          <p14:tracePt t="47831" x="5537200" y="3505200"/>
          <p14:tracePt t="47848" x="5581650" y="3505200"/>
          <p14:tracePt t="47865" x="5626100" y="3505200"/>
          <p14:tracePt t="47883" x="5664200" y="3505200"/>
          <p14:tracePt t="47901" x="5702300" y="3505200"/>
          <p14:tracePt t="47918" x="5772150" y="3505200"/>
          <p14:tracePt t="47936" x="5822950" y="3505200"/>
          <p14:tracePt t="47953" x="5873750" y="3498850"/>
          <p14:tracePt t="47970" x="5918200" y="3498850"/>
          <p14:tracePt t="47988" x="6000750" y="3498850"/>
          <p14:tracePt t="48005" x="6057900" y="3498850"/>
          <p14:tracePt t="48023" x="6115050" y="3498850"/>
          <p14:tracePt t="48040" x="6178550" y="3498850"/>
          <p14:tracePt t="48058" x="6286500" y="3498850"/>
          <p14:tracePt t="48075" x="6350000" y="3498850"/>
          <p14:tracePt t="48093" x="6419850" y="3498850"/>
          <p14:tracePt t="48110" x="6477000" y="3498850"/>
          <p14:tracePt t="48128" x="6572250" y="3498850"/>
          <p14:tracePt t="48145" x="6616700" y="3498850"/>
          <p14:tracePt t="48162" x="6661150" y="3498850"/>
          <p14:tracePt t="48180" x="6692900" y="3498850"/>
          <p14:tracePt t="48197" x="6718300" y="3492500"/>
          <p14:tracePt t="48215" x="6743700" y="3492500"/>
          <p14:tracePt t="48233" x="6750050" y="3492500"/>
          <p14:tracePt t="48249" x="6756400" y="3492500"/>
          <p14:tracePt t="48266" x="6762750" y="3492500"/>
          <p14:tracePt t="48792" x="6769100" y="3492500"/>
          <p14:tracePt t="48800" x="6781800" y="3492500"/>
          <p14:tracePt t="48810" x="6794500" y="3492500"/>
          <p14:tracePt t="48825" x="6826250" y="3492500"/>
          <p14:tracePt t="48843" x="6858000" y="3492500"/>
          <p14:tracePt t="48860" x="6883400" y="3505200"/>
          <p14:tracePt t="48877" x="6902450" y="3505200"/>
          <p14:tracePt t="49010" x="6896100" y="3505200"/>
          <p14:tracePt t="49017" x="6889750" y="3505200"/>
          <p14:tracePt t="49026" x="6870700" y="3511550"/>
          <p14:tracePt t="49034" x="6851650" y="3517900"/>
          <p14:tracePt t="49052" x="6800850" y="3536950"/>
          <p14:tracePt t="49070" x="6705600" y="3562350"/>
          <p14:tracePt t="49087" x="6534150" y="3600450"/>
          <p14:tracePt t="49104" x="6350000" y="3632200"/>
          <p14:tracePt t="49123" x="6178550" y="3663950"/>
          <p14:tracePt t="49140" x="5848350" y="3714750"/>
          <p14:tracePt t="49157" x="5619750" y="3746500"/>
          <p14:tracePt t="49174" x="5391150" y="3765550"/>
          <p14:tracePt t="49192" x="5149850" y="3784600"/>
          <p14:tracePt t="49209" x="4921250" y="3797300"/>
          <p14:tracePt t="49213" x="4806950" y="3810000"/>
          <p14:tracePt t="49227" x="4591050" y="3816350"/>
          <p14:tracePt t="49244" x="4375150" y="3816350"/>
          <p14:tracePt t="49262" x="4210050" y="3816350"/>
          <p14:tracePt t="49279" x="4032250" y="3816350"/>
          <p14:tracePt t="49297" x="3752850" y="3816350"/>
          <p14:tracePt t="49314" x="3575050" y="3816350"/>
          <p14:tracePt t="49331" x="3397250" y="3816350"/>
          <p14:tracePt t="49349" x="3244850" y="3816350"/>
          <p14:tracePt t="49367" x="3016250" y="3816350"/>
          <p14:tracePt t="49384" x="2863850" y="3816350"/>
          <p14:tracePt t="49401" x="2711450" y="3816350"/>
          <p14:tracePt t="49418" x="2571750" y="3816350"/>
          <p14:tracePt t="49436" x="2425700" y="3829050"/>
          <p14:tracePt t="49453" x="2343150" y="3829050"/>
          <p14:tracePt t="49471" x="2286000" y="3829050"/>
          <p14:tracePt t="49488" x="2222500" y="3829050"/>
          <p14:tracePt t="49505" x="2089150" y="3816350"/>
          <p14:tracePt t="49522" x="2019300" y="3816350"/>
          <p14:tracePt t="49541" x="1955800" y="3816350"/>
          <p14:tracePt t="49558" x="1898650" y="3810000"/>
          <p14:tracePt t="49576" x="1828800" y="3803650"/>
          <p14:tracePt t="49593" x="1758950" y="3797300"/>
          <p14:tracePt t="49612" x="1689100" y="3784600"/>
          <p14:tracePt t="49628" x="1651000" y="3778250"/>
          <p14:tracePt t="49646" x="1619250" y="3771900"/>
          <p14:tracePt t="49748" x="1612900" y="3771900"/>
          <p14:tracePt t="59499" x="1606550" y="3771900"/>
          <p14:tracePt t="59508" x="1600200" y="3771900"/>
          <p14:tracePt t="60688" x="1606550" y="3771900"/>
          <p14:tracePt t="60704" x="1619250" y="3771900"/>
          <p14:tracePt t="60728" x="1625600" y="3778250"/>
          <p14:tracePt t="60743" x="1638300" y="3778250"/>
          <p14:tracePt t="60751" x="1638300" y="3784600"/>
          <p14:tracePt t="60767" x="1638300" y="3790950"/>
          <p14:tracePt t="60777" x="1644650" y="3790950"/>
          <p14:tracePt t="60812" x="1676400" y="3810000"/>
          <p14:tracePt t="60847" x="1720850" y="3816350"/>
          <p14:tracePt t="60882" x="1835150" y="3841750"/>
          <p14:tracePt t="60899" x="1873250" y="3841750"/>
          <p14:tracePt t="60917" x="1924050" y="3848100"/>
          <p14:tracePt t="60934" x="1993900" y="3854450"/>
          <p14:tracePt t="60952" x="2101850" y="3873500"/>
          <p14:tracePt t="60969" x="2159000" y="3879850"/>
          <p14:tracePt t="60987" x="2216150" y="3879850"/>
          <p14:tracePt t="61004" x="2273300" y="3879850"/>
          <p14:tracePt t="61022" x="2355850" y="3879850"/>
          <p14:tracePt t="61039" x="2393950" y="3879850"/>
          <p14:tracePt t="61057" x="2432050" y="3879850"/>
          <p14:tracePt t="61074" x="2457450" y="3879850"/>
          <p14:tracePt t="61092" x="2501900" y="3879850"/>
          <p14:tracePt t="61108" x="2546350" y="3879850"/>
          <p14:tracePt t="61127" x="2590800" y="3879850"/>
          <p14:tracePt t="61144" x="2641600" y="3879850"/>
          <p14:tracePt t="61161" x="2698750" y="3879850"/>
          <p14:tracePt t="61179" x="2787650" y="3879850"/>
          <p14:tracePt t="61196" x="2844800" y="3886200"/>
          <p14:tracePt t="61213" x="2940050" y="3905250"/>
          <p14:tracePt t="61218" x="2990850" y="3911600"/>
          <p14:tracePt t="61231" x="3060700" y="3917950"/>
          <p14:tracePt t="61249" x="3270250" y="3956050"/>
          <p14:tracePt t="61266" x="3409950" y="3975100"/>
          <p14:tracePt t="61283" x="3505200" y="3994150"/>
          <p14:tracePt t="61300" x="3536950" y="4000500"/>
          <p14:tracePt t="61318" x="3549650" y="4000500"/>
          <p14:tracePt t="62081" x="3556000" y="4000500"/>
          <p14:tracePt t="62091" x="3562350" y="4000500"/>
          <p14:tracePt t="62097" x="3575050" y="3994150"/>
          <p14:tracePt t="62106" x="3587750" y="3987800"/>
          <p14:tracePt t="62121" x="3619500" y="3981450"/>
          <p14:tracePt t="62138" x="3657600" y="3968750"/>
          <p14:tracePt t="62155" x="3689350" y="3968750"/>
          <p14:tracePt t="62191" x="3727450" y="3956050"/>
          <p14:tracePt t="62226" x="3733800" y="3956050"/>
          <p14:tracePt t="62260" x="3740150" y="3956050"/>
          <p14:tracePt t="62625" x="3759200" y="3956050"/>
          <p14:tracePt t="62635" x="3771900" y="3956050"/>
          <p14:tracePt t="62646" x="3797300" y="3956050"/>
          <p14:tracePt t="62661" x="3835400" y="3956050"/>
          <p14:tracePt t="62696" x="3987800" y="3956050"/>
          <p14:tracePt t="62732" x="4083050" y="3956050"/>
          <p14:tracePt t="62737" x="4108450" y="3956050"/>
          <p14:tracePt t="62767" x="4171950" y="3956050"/>
          <p14:tracePt t="62784" x="4197350" y="3956050"/>
          <p14:tracePt t="62801" x="4222750" y="3956050"/>
          <p14:tracePt t="62819" x="4229100" y="3956050"/>
          <p14:tracePt t="62836" x="4235450" y="3956050"/>
          <p14:tracePt t="63061" x="4235450" y="3949700"/>
          <p14:tracePt t="63560" x="4241800" y="3949700"/>
          <p14:tracePt t="63575" x="4248150" y="3949700"/>
          <p14:tracePt t="63583" x="4260850" y="3949700"/>
          <p14:tracePt t="63592" x="4267200" y="3949700"/>
          <p14:tracePt t="63604" x="4273550" y="3949700"/>
          <p14:tracePt t="63622" x="4305300" y="3949700"/>
          <p14:tracePt t="63639" x="4330700" y="3949700"/>
          <p14:tracePt t="63673" x="4349750" y="3949700"/>
          <p14:tracePt t="63708" x="4362450" y="3949700"/>
          <p14:tracePt t="63847" x="4368800" y="3949700"/>
          <p14:tracePt t="63855" x="4375150" y="3949700"/>
          <p14:tracePt t="63871" x="4381500" y="3949700"/>
          <p14:tracePt t="63883" x="4394200" y="3949700"/>
          <p14:tracePt t="63900" x="4438650" y="3943350"/>
          <p14:tracePt t="63918" x="4457700" y="3937000"/>
          <p14:tracePt t="63936" x="4483100" y="3937000"/>
          <p14:tracePt t="63953" x="4495800" y="3937000"/>
          <p14:tracePt t="63971" x="4521200" y="3937000"/>
          <p14:tracePt t="63988" x="4546600" y="3937000"/>
          <p14:tracePt t="64005" x="4565650" y="3937000"/>
          <p14:tracePt t="64023" x="4597400" y="3937000"/>
          <p14:tracePt t="64040" x="4641850" y="3937000"/>
          <p14:tracePt t="64057" x="4667250" y="3937000"/>
          <p14:tracePt t="64075" x="4699000" y="3937000"/>
          <p14:tracePt t="64092" x="4730750" y="3937000"/>
          <p14:tracePt t="64110" x="4781550" y="3937000"/>
          <p14:tracePt t="64129" x="4806950" y="3937000"/>
          <p14:tracePt t="64145" x="4832350" y="3937000"/>
          <p14:tracePt t="64162" x="4845050" y="3937000"/>
          <p14:tracePt t="64180" x="4851400" y="3937000"/>
          <p14:tracePt t="64197" x="4857750" y="3937000"/>
          <p14:tracePt t="64215" x="4864100" y="3937000"/>
          <p14:tracePt t="64267" x="4870450" y="3937000"/>
          <p14:tracePt t="64314" x="4876800" y="3937000"/>
          <p14:tracePt t="64362" x="4883150" y="3937000"/>
          <p14:tracePt t="64370" x="4889500" y="3937000"/>
          <p14:tracePt t="64383" x="4895850" y="3937000"/>
          <p14:tracePt t="64391" x="4902200" y="3937000"/>
          <p14:tracePt t="64408" x="4921250" y="3937000"/>
          <p14:tracePt t="64424" x="4940300" y="3937000"/>
          <p14:tracePt t="64441" x="4965700" y="3937000"/>
          <p14:tracePt t="64458" x="4991100" y="3937000"/>
          <p14:tracePt t="64476" x="5029200" y="3937000"/>
          <p14:tracePt t="64494" x="5054600" y="3937000"/>
          <p14:tracePt t="64511" x="5086350" y="3937000"/>
          <p14:tracePt t="64529" x="5111750" y="3937000"/>
          <p14:tracePt t="64547" x="5143500" y="3937000"/>
          <p14:tracePt t="64564" x="5162550" y="3937000"/>
          <p14:tracePt t="64581" x="5181600" y="3937000"/>
          <p14:tracePt t="64599" x="5194300" y="3937000"/>
          <p14:tracePt t="64616" x="5226050" y="3937000"/>
          <p14:tracePt t="64633" x="5245100" y="3937000"/>
          <p14:tracePt t="64650" x="5264150" y="3937000"/>
          <p14:tracePt t="64668" x="5283200" y="3937000"/>
          <p14:tracePt t="64685" x="5314950" y="3937000"/>
          <p14:tracePt t="64702" x="5334000" y="3937000"/>
          <p14:tracePt t="64720" x="5359400" y="3937000"/>
          <p14:tracePt t="64738" x="5384800" y="3937000"/>
          <p14:tracePt t="64756" x="5416550" y="3937000"/>
          <p14:tracePt t="64773" x="5429250" y="3937000"/>
          <p14:tracePt t="64790" x="5441950" y="3937000"/>
          <p14:tracePt t="64808" x="5448300" y="3937000"/>
          <p14:tracePt t="64826" x="5461000" y="3937000"/>
          <p14:tracePt t="64843" x="5467350" y="3937000"/>
          <p14:tracePt t="66002" x="5461000" y="3937000"/>
          <p14:tracePt t="66009" x="5454650" y="3937000"/>
          <p14:tracePt t="66025" x="5448300" y="3937000"/>
          <p14:tracePt t="66041" x="5435600" y="3937000"/>
          <p14:tracePt t="66051" x="5422900" y="3937000"/>
          <p14:tracePt t="66064" x="5403850" y="3937000"/>
          <p14:tracePt t="66082" x="5327650" y="3949700"/>
          <p14:tracePt t="66117" x="5111750" y="4000500"/>
          <p14:tracePt t="66151" x="4711700" y="4064000"/>
          <p14:tracePt t="66186" x="4298950" y="4121150"/>
          <p14:tracePt t="66204" x="4025900" y="4165600"/>
          <p14:tracePt t="66221" x="3886200" y="4184650"/>
          <p14:tracePt t="66239" x="3727450" y="4203700"/>
          <p14:tracePt t="66256" x="3587750" y="4222750"/>
          <p14:tracePt t="66274" x="3365500" y="4241800"/>
          <p14:tracePt t="66291" x="3225800" y="4241800"/>
          <p14:tracePt t="66308" x="3086100" y="4241800"/>
          <p14:tracePt t="66326" x="2933700" y="4241800"/>
          <p14:tracePt t="66344" x="2692400" y="4241800"/>
          <p14:tracePt t="66361" x="2514600" y="4241800"/>
          <p14:tracePt t="66378" x="2336800" y="4241800"/>
          <p14:tracePt t="66396" x="2197100" y="4241800"/>
          <p14:tracePt t="66413" x="2051050" y="4248150"/>
          <p14:tracePt t="66431" x="1898650" y="4260850"/>
          <p14:tracePt t="66448" x="1828800" y="4260850"/>
          <p14:tracePt t="66465" x="1771650" y="4260850"/>
          <p14:tracePt t="66483" x="1720850" y="4267200"/>
          <p14:tracePt t="66500" x="1689100" y="4267200"/>
          <p14:tracePt t="66518" x="1682750" y="4267200"/>
          <p14:tracePt t="67527" x="1682750" y="4273550"/>
          <p14:tracePt t="67550" x="1689100" y="4273550"/>
          <p14:tracePt t="67557" x="1695450" y="4279900"/>
          <p14:tracePt t="67566" x="1708150" y="4279900"/>
          <p14:tracePt t="67582" x="1733550" y="4286250"/>
          <p14:tracePt t="67600" x="1771650" y="4286250"/>
          <p14:tracePt t="67618" x="1924050" y="4292600"/>
          <p14:tracePt t="67652" x="2222500" y="4292600"/>
          <p14:tracePt t="67686" x="2425700" y="4292600"/>
          <p14:tracePt t="67721" x="2501900" y="4292600"/>
          <p14:tracePt t="74076" x="2508250" y="4292600"/>
          <p14:tracePt t="74083" x="2508250" y="4298950"/>
          <p14:tracePt t="74090" x="2520950" y="4298950"/>
          <p14:tracePt t="74107" x="2571750" y="4292600"/>
          <p14:tracePt t="74125" x="2660650" y="4292600"/>
          <p14:tracePt t="74142" x="2838450" y="4292600"/>
          <p14:tracePt t="74159" x="3181350" y="4292600"/>
          <p14:tracePt t="74194" x="3657600" y="4292600"/>
          <p14:tracePt t="74229" x="4076700" y="4292600"/>
          <p14:tracePt t="74264" x="4216400" y="4292600"/>
          <p14:tracePt t="74282" x="4248150" y="4292600"/>
          <p14:tracePt t="74299" x="4267200" y="4292600"/>
          <p14:tracePt t="74316" x="4273550" y="4292600"/>
          <p14:tracePt t="74814" x="4279900" y="4292600"/>
          <p14:tracePt t="75483" x="4286250" y="4292600"/>
          <p14:tracePt t="75491" x="4298950" y="4292600"/>
          <p14:tracePt t="75499" x="4318000" y="4292600"/>
          <p14:tracePt t="75507" x="4349750" y="4292600"/>
          <p14:tracePt t="75520" x="4375150" y="4292600"/>
          <p14:tracePt t="75538" x="4495800" y="4292600"/>
          <p14:tracePt t="75555" x="4597400" y="4292600"/>
          <p14:tracePt t="75590" x="4794250" y="4311650"/>
          <p14:tracePt t="75627" x="5016500" y="4311650"/>
          <p14:tracePt t="75660" x="5156200" y="4311650"/>
          <p14:tracePt t="75677" x="5232400" y="4318000"/>
          <p14:tracePt t="75695" x="5264150" y="4324350"/>
          <p14:tracePt t="75712" x="5289550" y="4330700"/>
          <p14:tracePt t="75730" x="5314950" y="4330700"/>
          <p14:tracePt t="75748" x="5334000" y="4330700"/>
          <p14:tracePt t="75765" x="5353050" y="4330700"/>
          <p14:tracePt t="75783" x="5372100" y="4330700"/>
          <p14:tracePt t="75800" x="5391150" y="4330700"/>
          <p14:tracePt t="75818" x="5416550" y="4330700"/>
          <p14:tracePt t="75835" x="5441950" y="4330700"/>
          <p14:tracePt t="75852" x="5473700" y="4330700"/>
          <p14:tracePt t="75870" x="5518150" y="4330700"/>
          <p14:tracePt t="75887" x="5581650" y="4330700"/>
          <p14:tracePt t="75904" x="5607050" y="4330700"/>
          <p14:tracePt t="75922" x="5632450" y="4330700"/>
          <p14:tracePt t="75939" x="5657850" y="4330700"/>
          <p14:tracePt t="75956" x="5683250" y="4330700"/>
          <p14:tracePt t="75974" x="5708650" y="4330700"/>
          <p14:tracePt t="75991" x="5727700" y="4330700"/>
          <p14:tracePt t="76009" x="5746750" y="4330700"/>
          <p14:tracePt t="76028" x="5772150" y="4330700"/>
          <p14:tracePt t="76045" x="5791200" y="4330700"/>
          <p14:tracePt t="76062" x="5816600" y="4330700"/>
          <p14:tracePt t="76079" x="5848350" y="4330700"/>
          <p14:tracePt t="76097" x="5873750" y="4330700"/>
          <p14:tracePt t="76114" x="5924550" y="4330700"/>
          <p14:tracePt t="76133" x="5956300" y="4330700"/>
          <p14:tracePt t="76149" x="5981700" y="4330700"/>
          <p14:tracePt t="76167" x="6026150" y="4330700"/>
          <p14:tracePt t="76184" x="6051550" y="4330700"/>
          <p14:tracePt t="76202" x="6083300" y="4324350"/>
          <p14:tracePt t="76219" x="6108700" y="4324350"/>
          <p14:tracePt t="76236" x="6134100" y="4324350"/>
          <p14:tracePt t="76254" x="6165850" y="4324350"/>
          <p14:tracePt t="76271" x="6178550" y="4324350"/>
          <p14:tracePt t="76289" x="6210300" y="4324350"/>
          <p14:tracePt t="76306" x="6242050" y="4324350"/>
          <p14:tracePt t="76324" x="6273800" y="4324350"/>
          <p14:tracePt t="76341" x="6330950" y="4324350"/>
          <p14:tracePt t="76359" x="6350000" y="4324350"/>
          <p14:tracePt t="76376" x="6375400" y="4324350"/>
          <p14:tracePt t="76394" x="6407150" y="4324350"/>
          <p14:tracePt t="76411" x="6432550" y="4324350"/>
          <p14:tracePt t="76428" x="6457950" y="4324350"/>
          <p14:tracePt t="76446" x="6477000" y="4324350"/>
          <p14:tracePt t="76464" x="6508750" y="4324350"/>
          <p14:tracePt t="76481" x="6527800" y="4324350"/>
          <p14:tracePt t="76498" x="6553200" y="4324350"/>
          <p14:tracePt t="76515" x="6584950" y="4324350"/>
          <p14:tracePt t="76534" x="6623050" y="4324350"/>
          <p14:tracePt t="76550" x="6667500" y="4324350"/>
          <p14:tracePt t="76568" x="6705600" y="4324350"/>
          <p14:tracePt t="76586" x="6743700" y="4324350"/>
          <p14:tracePt t="76603" x="6788150" y="4324350"/>
          <p14:tracePt t="76620" x="6838950" y="4324350"/>
          <p14:tracePt t="76638" x="6883400" y="4324350"/>
          <p14:tracePt t="76655" x="6896100" y="4324350"/>
          <p14:tracePt t="76672" x="6921500" y="4324350"/>
          <p14:tracePt t="76689" x="6953250" y="4324350"/>
          <p14:tracePt t="76707" x="6965950" y="4324350"/>
          <p14:tracePt t="76725" x="6985000" y="4324350"/>
          <p14:tracePt t="76742" x="7010400" y="4324350"/>
          <p14:tracePt t="76759" x="7029450" y="4324350"/>
          <p14:tracePt t="76777" x="7042150" y="4324350"/>
          <p14:tracePt t="76794" x="7054850" y="4324350"/>
          <p14:tracePt t="76812" x="7067550" y="4324350"/>
          <p14:tracePt t="77188" x="7061200" y="4324350"/>
          <p14:tracePt t="77195" x="7048500" y="4330700"/>
          <p14:tracePt t="77206" x="7029450" y="4337050"/>
          <p14:tracePt t="77214" x="7004050" y="4343400"/>
          <p14:tracePt t="77249" x="6870700" y="4387850"/>
          <p14:tracePt t="77284" x="6711950" y="4438650"/>
          <p14:tracePt t="77318" x="6369050" y="4502150"/>
          <p14:tracePt t="77336" x="6178550" y="4533900"/>
          <p14:tracePt t="77353" x="5975350" y="4565650"/>
          <p14:tracePt t="77371" x="5772150" y="4572000"/>
          <p14:tracePt t="77389" x="5486400" y="4597400"/>
          <p14:tracePt t="77406" x="5283200" y="4603750"/>
          <p14:tracePt t="77423" x="5067300" y="4603750"/>
          <p14:tracePt t="77440" x="4876800" y="4603750"/>
          <p14:tracePt t="77459" x="4514850" y="4603750"/>
          <p14:tracePt t="77475" x="4260850" y="4603750"/>
          <p14:tracePt t="77492" x="4044950" y="4622800"/>
          <p14:tracePt t="77510" x="3816350" y="4635500"/>
          <p14:tracePt t="77527" x="3486150" y="4654550"/>
          <p14:tracePt t="77545" x="3257550" y="4667250"/>
          <p14:tracePt t="77563" x="3041650" y="4673600"/>
          <p14:tracePt t="77580" x="2889250" y="4686300"/>
          <p14:tracePt t="77598" x="2667000" y="4718050"/>
          <p14:tracePt t="77616" x="2565400" y="4724400"/>
          <p14:tracePt t="77636" x="2457450" y="4730750"/>
          <p14:tracePt t="77649" x="2368550" y="4730750"/>
          <p14:tracePt t="77667" x="2266950" y="4730750"/>
          <p14:tracePt t="77684" x="2209800" y="4730750"/>
          <p14:tracePt t="77701" x="2171700" y="4730750"/>
          <p14:tracePt t="77719" x="2120900" y="4730750"/>
          <p14:tracePt t="77736" x="2082800" y="4730750"/>
          <p14:tracePt t="77754" x="2051050" y="4730750"/>
          <p14:tracePt t="77772" x="2044700" y="4730750"/>
          <p14:tracePt t="78696" x="2038350" y="4730750"/>
          <p14:tracePt t="78704" x="2032000" y="4730750"/>
          <p14:tracePt t="78727" x="2025650" y="4730750"/>
          <p14:tracePt t="78736" x="2019300" y="4730750"/>
          <p14:tracePt t="78749" x="2012950" y="4730750"/>
          <p14:tracePt t="78767" x="2006600" y="4730750"/>
          <p14:tracePt t="78784" x="1993900" y="4730750"/>
          <p14:tracePt t="78820" x="1955800" y="4724400"/>
          <p14:tracePt t="78854" x="1924050" y="4724400"/>
          <p14:tracePt t="78889" x="1885950" y="4724400"/>
          <p14:tracePt t="78906" x="1860550" y="4724400"/>
          <p14:tracePt t="78924" x="1841500" y="4724400"/>
          <p14:tracePt t="78941" x="1822450" y="4724400"/>
          <p14:tracePt t="78958" x="1809750" y="4724400"/>
          <p14:tracePt t="78976" x="1790700" y="4724400"/>
          <p14:tracePt t="78993" x="1778000" y="4724400"/>
          <p14:tracePt t="79031" x="1771650" y="4724400"/>
          <p14:tracePt t="79048" x="1765300" y="4724400"/>
          <p14:tracePt t="79063" x="1758950" y="4724400"/>
          <p14:tracePt t="79081" x="1746250" y="4724400"/>
          <p14:tracePt t="79098" x="1733550" y="4724400"/>
          <p14:tracePt t="79116" x="1708150" y="4724400"/>
          <p14:tracePt t="79133" x="1695450" y="4724400"/>
          <p14:tracePt t="79150" x="1682750" y="4724400"/>
          <p14:tracePt t="79168" x="1663700" y="4724400"/>
          <p14:tracePt t="79186" x="1651000" y="4724400"/>
          <p14:tracePt t="79221" x="1644650" y="4724400"/>
          <p14:tracePt t="79706" x="1644650" y="4730750"/>
          <p14:tracePt t="88923" x="1651000" y="4730750"/>
          <p14:tracePt t="88931" x="1670050" y="4730750"/>
          <p14:tracePt t="88939" x="1720850" y="4730750"/>
          <p14:tracePt t="88956" x="1847850" y="4730750"/>
          <p14:tracePt t="88974" x="2038350" y="4730750"/>
          <p14:tracePt t="88992" x="2292350" y="4730750"/>
          <p14:tracePt t="89009" x="2641600" y="4730750"/>
          <p14:tracePt t="89044" x="2971800" y="4730750"/>
          <p14:tracePt t="89079" x="3009900" y="4730750"/>
          <p14:tracePt t="89202" x="3016250" y="4737100"/>
          <p14:tracePt t="89209" x="3016250" y="4743450"/>
          <p14:tracePt t="89218" x="3016250" y="4756150"/>
          <p14:tracePt t="89235" x="3028950" y="4781550"/>
          <p14:tracePt t="89252" x="3048000" y="4806950"/>
          <p14:tracePt t="89270" x="3054350" y="4826000"/>
          <p14:tracePt t="89287" x="3060700" y="4826000"/>
          <p14:tracePt t="89376" x="3060700" y="4832350"/>
          <p14:tracePt t="89383" x="3054350" y="4832350"/>
          <p14:tracePt t="89392" x="3048000" y="4838700"/>
          <p14:tracePt t="89410" x="3035300" y="4851400"/>
          <p14:tracePt t="89428" x="3003550" y="4870450"/>
          <p14:tracePt t="89445" x="2971800" y="4883150"/>
          <p14:tracePt t="89462" x="2927350" y="4895850"/>
          <p14:tracePt t="89480" x="2895600" y="4908550"/>
          <p14:tracePt t="89498" x="2857500" y="4927600"/>
          <p14:tracePt t="89515" x="2838450" y="4927600"/>
          <p14:tracePt t="89533" x="2832100" y="4933950"/>
          <p14:tracePt t="89550" x="2806700" y="4933950"/>
          <p14:tracePt t="89567" x="2743200" y="4933950"/>
          <p14:tracePt t="89584" x="2711450" y="4933950"/>
          <p14:tracePt t="89602" x="2679700" y="4933950"/>
          <p14:tracePt t="89619" x="2641600" y="4933950"/>
          <p14:tracePt t="89637" x="2597150" y="4933950"/>
          <p14:tracePt t="89654" x="2546350" y="4933950"/>
          <p14:tracePt t="89671" x="2514600" y="4933950"/>
          <p14:tracePt t="89688" x="2482850" y="4933950"/>
          <p14:tracePt t="89706" x="2444750" y="4927600"/>
          <p14:tracePt t="89723" x="2425700" y="4921250"/>
          <p14:tracePt t="89741" x="2413000" y="4921250"/>
          <p14:tracePt t="89759" x="2406650" y="4921250"/>
          <p14:tracePt t="89776" x="2393950" y="4914900"/>
          <p14:tracePt t="89794" x="2381250" y="4914900"/>
          <p14:tracePt t="89812" x="2374900" y="4914900"/>
          <p14:tracePt t="89829" x="2362200" y="4914900"/>
          <p14:tracePt t="89846" x="2355850" y="4908550"/>
          <p14:tracePt t="89864" x="2336800" y="4902200"/>
          <p14:tracePt t="89881" x="2311400" y="4883150"/>
          <p14:tracePt t="89898" x="2292350" y="4876800"/>
          <p14:tracePt t="89916" x="2286000" y="4870450"/>
          <p14:tracePt t="89934" x="2273300" y="4870450"/>
          <p14:tracePt t="91039" x="2279650" y="4870450"/>
          <p14:tracePt t="91063" x="2292350" y="4870450"/>
          <p14:tracePt t="91073" x="2298700" y="4870450"/>
          <p14:tracePt t="91079" x="2311400" y="4870450"/>
          <p14:tracePt t="91088" x="2324100" y="4864100"/>
          <p14:tracePt t="91103" x="2355850" y="4864100"/>
          <p14:tracePt t="91121" x="2387600" y="4864100"/>
          <p14:tracePt t="91155" x="2451100" y="4864100"/>
          <p14:tracePt t="91190" x="2514600" y="4864100"/>
          <p14:tracePt t="91224" x="2609850" y="4864100"/>
          <p14:tracePt t="91242" x="2647950" y="4864100"/>
          <p14:tracePt t="91260" x="2692400" y="4864100"/>
          <p14:tracePt t="91277" x="2736850" y="4864100"/>
          <p14:tracePt t="91294" x="2825750" y="4864100"/>
          <p14:tracePt t="91312" x="2895600" y="4864100"/>
          <p14:tracePt t="91329" x="2940050" y="4864100"/>
          <p14:tracePt t="91347" x="2997200" y="4870450"/>
          <p14:tracePt t="91364" x="3054350" y="4870450"/>
          <p14:tracePt t="91382" x="3124200" y="4870450"/>
          <p14:tracePt t="91399" x="3181350" y="4870450"/>
          <p14:tracePt t="91417" x="3251200" y="4870450"/>
          <p14:tracePt t="91434" x="3346450" y="4870450"/>
          <p14:tracePt t="91451" x="3403600" y="4870450"/>
          <p14:tracePt t="91469" x="3460750" y="4870450"/>
          <p14:tracePt t="91486" x="3517900" y="4870450"/>
          <p14:tracePt t="91504" x="3575050" y="4870450"/>
          <p14:tracePt t="91521" x="3632200" y="4870450"/>
          <p14:tracePt t="91539" x="3689350" y="4876800"/>
          <p14:tracePt t="91556" x="3746500" y="4876800"/>
          <p14:tracePt t="91574" x="3816350" y="4895850"/>
          <p14:tracePt t="91591" x="3848100" y="4895850"/>
          <p14:tracePt t="91610" x="3879850" y="4895850"/>
          <p14:tracePt t="91631" x="3937000" y="4902200"/>
          <p14:tracePt t="91644" x="3962400" y="4908550"/>
          <p14:tracePt t="91661" x="3994150" y="4914900"/>
          <p14:tracePt t="91678" x="4019550" y="4921250"/>
          <p14:tracePt t="91695" x="4032250" y="4921250"/>
          <p14:tracePt t="91713" x="4076700" y="4933950"/>
          <p14:tracePt t="91716" x="4095750" y="4946650"/>
          <p14:tracePt t="91731" x="4146550" y="4972050"/>
          <p14:tracePt t="91748" x="4210050" y="4997450"/>
          <p14:tracePt t="91765" x="4273550" y="5035550"/>
          <p14:tracePt t="91783" x="4324350" y="5067300"/>
          <p14:tracePt t="91800" x="4419600" y="5111750"/>
          <p14:tracePt t="91818" x="4489450" y="5137150"/>
          <p14:tracePt t="91835" x="4540250" y="5162550"/>
          <p14:tracePt t="91853" x="4591050" y="5175250"/>
          <p14:tracePt t="91871" x="4629150" y="5181600"/>
          <p14:tracePt t="91888" x="4648200" y="5187950"/>
          <p14:tracePt t="99455" x="4641850" y="5187950"/>
          <p14:tracePt t="99464" x="4622800" y="5181600"/>
          <p14:tracePt t="99471" x="4597400" y="5175250"/>
          <p14:tracePt t="99482" x="4578350" y="5175250"/>
          <p14:tracePt t="99495" x="4546600" y="5168900"/>
          <p14:tracePt t="99514" x="4521200" y="5162550"/>
          <p14:tracePt t="99530" x="4502150" y="5162550"/>
          <p14:tracePt t="99565" x="4476750" y="5156200"/>
          <p14:tracePt t="99600" x="4445000" y="5149850"/>
          <p14:tracePt t="99635" x="4413250" y="5143500"/>
          <p14:tracePt t="99652" x="4394200" y="5143500"/>
          <p14:tracePt t="99669" x="4349750" y="5137150"/>
          <p14:tracePt t="99686" x="4298950" y="5130800"/>
          <p14:tracePt t="99704" x="4260850" y="5124450"/>
          <p14:tracePt t="99722" x="4248150" y="5118100"/>
          <p14:tracePt t="99757" x="4241800" y="5118100"/>
          <p14:tracePt t="100358" x="4235450" y="5124450"/>
          <p14:tracePt t="100365" x="4235450" y="5130800"/>
          <p14:tracePt t="100373" x="4229100" y="5130800"/>
          <p14:tracePt t="100385" x="4229100" y="5137150"/>
          <p14:tracePt t="100405" x="4222750" y="5143500"/>
          <p14:tracePt t="100420" x="4216400" y="5149850"/>
          <p14:tracePt t="100437" x="4210050" y="5162550"/>
          <p14:tracePt t="100472" x="4210050" y="5168900"/>
          <p14:tracePt t="100507" x="4203700" y="5187950"/>
          <p14:tracePt t="100542" x="4203700" y="5194300"/>
          <p14:tracePt t="100560" x="4203700" y="5207000"/>
          <p14:tracePt t="100577" x="4203700" y="5213350"/>
          <p14:tracePt t="100613" x="4203700" y="5219700"/>
          <p14:tracePt t="101493" x="4197350" y="5219700"/>
          <p14:tracePt t="101509" x="4191000" y="5219700"/>
          <p14:tracePt t="101525" x="4184650" y="5219700"/>
          <p14:tracePt t="101537" x="4178300" y="5219700"/>
          <p14:tracePt t="101563" x="4171950" y="5219700"/>
          <p14:tracePt t="102241" x="4178300" y="5219700"/>
          <p14:tracePt t="102247" x="4184650" y="5219700"/>
          <p14:tracePt t="102256" x="4197350" y="5219700"/>
          <p14:tracePt t="102270" x="4210050" y="5219700"/>
          <p14:tracePt t="102287" x="4260850" y="5226050"/>
          <p14:tracePt t="102305" x="4311650" y="5226050"/>
          <p14:tracePt t="102322" x="4356100" y="5226050"/>
          <p14:tracePt t="102357" x="4476750" y="5226050"/>
          <p14:tracePt t="102392" x="4533900" y="5226050"/>
          <p14:tracePt t="102426" x="4610100" y="5232400"/>
          <p14:tracePt t="102444" x="4660900" y="5232400"/>
          <p14:tracePt t="102462" x="4718050" y="5232400"/>
          <p14:tracePt t="102481" x="4800600" y="5245100"/>
          <p14:tracePt t="102496" x="4838700" y="5245100"/>
          <p14:tracePt t="102514" x="4927600" y="5245100"/>
          <p14:tracePt t="102531" x="4984750" y="5245100"/>
          <p14:tracePt t="102549" x="5060950" y="5245100"/>
          <p14:tracePt t="102567" x="5207000" y="5251450"/>
          <p14:tracePt t="102584" x="5314950" y="5270500"/>
          <p14:tracePt t="102601" x="5416550" y="5270500"/>
          <p14:tracePt t="102621" x="5549900" y="5270500"/>
          <p14:tracePt t="102635" x="5575300" y="5270500"/>
          <p14:tracePt t="102653" x="5638800" y="5270500"/>
          <p14:tracePt t="102670" x="5664200" y="5270500"/>
          <p14:tracePt t="102706" x="5670550" y="5270500"/>
          <p14:tracePt t="103391" x="5670550" y="5264150"/>
          <p14:tracePt t="103399" x="5676900" y="5232400"/>
          <p14:tracePt t="103409" x="5689600" y="5181600"/>
          <p14:tracePt t="103422" x="5727700" y="5073650"/>
          <p14:tracePt t="103438" x="5753100" y="4965700"/>
          <p14:tracePt t="103456" x="5765800" y="4889500"/>
          <p14:tracePt t="103473" x="5791200" y="4806950"/>
          <p14:tracePt t="103508" x="5842000" y="4597400"/>
          <p14:tracePt t="103544" x="5873750" y="4445000"/>
          <p14:tracePt t="103578" x="5918200" y="4178300"/>
          <p14:tracePt t="103596" x="5930900" y="4108450"/>
          <p14:tracePt t="103615" x="5937250" y="4051300"/>
          <p14:tracePt t="103632" x="5937250" y="4013200"/>
          <p14:tracePt t="103648" x="5937250" y="3943350"/>
          <p14:tracePt t="103665" x="5937250" y="3911600"/>
          <p14:tracePt t="103682" x="5937250" y="3886200"/>
          <p14:tracePt t="103699" x="5937250" y="3867150"/>
          <p14:tracePt t="103718" x="5937250" y="3848100"/>
          <p14:tracePt t="103735" x="5937250" y="384175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727F344C-B686-4CC9-8CE8-B569CA5DFF08}"/>
              </a:ext>
            </a:extLst>
          </p:cNvPr>
          <p:cNvSpPr txBox="1"/>
          <p:nvPr/>
        </p:nvSpPr>
        <p:spPr>
          <a:xfrm>
            <a:off x="107504" y="1484784"/>
            <a:ext cx="8784976" cy="4854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400"/>
              </a:lnSpc>
            </a:pPr>
            <a:r>
              <a:rPr lang="zh-CN" altLang="en-US" sz="2400" b="1" dirty="0">
                <a:solidFill>
                  <a:srgbClr val="C00000"/>
                </a:solidFill>
              </a:rPr>
              <a:t>政治改革（民主改革）</a:t>
            </a:r>
          </a:p>
          <a:p>
            <a:pPr>
              <a:lnSpc>
                <a:spcPts val="3400"/>
              </a:lnSpc>
            </a:pPr>
            <a:r>
              <a:rPr lang="zh-CN" altLang="en-US" sz="2400" dirty="0"/>
              <a:t>第一、总统是通过全民选举产生的，其统治权具有民主的合法性。</a:t>
            </a:r>
          </a:p>
          <a:p>
            <a:pPr>
              <a:lnSpc>
                <a:spcPts val="3400"/>
              </a:lnSpc>
            </a:pPr>
            <a:r>
              <a:rPr lang="zh-CN" altLang="en-US" sz="2400" dirty="0"/>
              <a:t>第二、每届总统的任期只能是</a:t>
            </a:r>
            <a:r>
              <a:rPr lang="en-US" altLang="zh-CN" sz="2400" dirty="0"/>
              <a:t>6</a:t>
            </a:r>
            <a:r>
              <a:rPr lang="zh-CN" altLang="en-US" sz="2400" dirty="0"/>
              <a:t>年，不得连选连任，避免长期个人独裁制度的复活</a:t>
            </a:r>
            <a:r>
              <a:rPr lang="en-US" altLang="zh-CN" sz="2400" dirty="0"/>
              <a:t>……</a:t>
            </a:r>
          </a:p>
          <a:p>
            <a:pPr>
              <a:lnSpc>
                <a:spcPts val="3400"/>
              </a:lnSpc>
            </a:pPr>
            <a:r>
              <a:rPr lang="zh-CN" altLang="en-US" sz="2400" b="1" dirty="0">
                <a:solidFill>
                  <a:srgbClr val="C00000"/>
                </a:solidFill>
              </a:rPr>
              <a:t>经济改革</a:t>
            </a:r>
          </a:p>
          <a:p>
            <a:pPr>
              <a:lnSpc>
                <a:spcPts val="3400"/>
              </a:lnSpc>
            </a:pPr>
            <a:r>
              <a:rPr lang="zh-CN" altLang="en-US" sz="2400" dirty="0"/>
              <a:t>第一、土地改革。政府没收本国和外国人拥有的大地产，分配给农民。</a:t>
            </a:r>
          </a:p>
          <a:p>
            <a:pPr>
              <a:lnSpc>
                <a:spcPts val="3400"/>
              </a:lnSpc>
            </a:pPr>
            <a:r>
              <a:rPr lang="zh-CN" altLang="en-US" sz="2400" dirty="0"/>
              <a:t>第二、实行国有化。把为外国垄断资本控制的铁路全部收归国有；把属于英、美、荷的</a:t>
            </a:r>
            <a:r>
              <a:rPr lang="en-US" altLang="zh-CN" sz="2400" dirty="0"/>
              <a:t>17</a:t>
            </a:r>
            <a:r>
              <a:rPr lang="zh-CN" altLang="en-US" sz="2400" dirty="0"/>
              <a:t>家石油公司收归国有</a:t>
            </a:r>
            <a:r>
              <a:rPr lang="en-US" altLang="zh-CN" sz="2400" dirty="0"/>
              <a:t>……</a:t>
            </a:r>
          </a:p>
          <a:p>
            <a:pPr>
              <a:lnSpc>
                <a:spcPts val="3400"/>
              </a:lnSpc>
            </a:pPr>
            <a:r>
              <a:rPr lang="zh-CN" altLang="en-US" sz="2400" b="1" dirty="0">
                <a:solidFill>
                  <a:srgbClr val="C00000"/>
                </a:solidFill>
              </a:rPr>
              <a:t>教育改革</a:t>
            </a:r>
          </a:p>
          <a:p>
            <a:pPr>
              <a:lnSpc>
                <a:spcPts val="3400"/>
              </a:lnSpc>
            </a:pPr>
            <a:r>
              <a:rPr lang="zh-CN" altLang="en-US" sz="2400" dirty="0"/>
              <a:t>推行“社会主义教育”制度，扩大和普及教育</a:t>
            </a:r>
            <a:r>
              <a:rPr lang="en-US" altLang="zh-CN" sz="2400" dirty="0"/>
              <a:t>……</a:t>
            </a:r>
            <a:endParaRPr lang="zh-CN" altLang="en-US" sz="2400" dirty="0"/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742BFC3F-2591-47BC-A346-D9ED5B11B8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61"/>
    </mc:Choice>
    <mc:Fallback xmlns="">
      <p:transition spd="slow" advTm="69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34" x="6743700" y="1092200"/>
          <p14:tracePt t="824" x="6737350" y="1092200"/>
          <p14:tracePt t="832" x="6718300" y="1092200"/>
          <p14:tracePt t="845" x="6597650" y="1130300"/>
          <p14:tracePt t="862" x="6438900" y="1181100"/>
          <p14:tracePt t="880" x="6248400" y="1231900"/>
          <p14:tracePt t="897" x="6000750" y="1295400"/>
          <p14:tracePt t="914" x="5353050" y="1390650"/>
          <p14:tracePt t="949" x="3803650" y="1619250"/>
          <p14:tracePt t="985" x="2133600" y="1841500"/>
          <p14:tracePt t="1019" x="1568450" y="1911350"/>
          <p14:tracePt t="1037" x="1460500" y="1930400"/>
          <p14:tracePt t="1054" x="1428750" y="1943100"/>
          <p14:tracePt t="1336" x="1422400" y="1943100"/>
          <p14:tracePt t="5358" x="1409700" y="1943100"/>
          <p14:tracePt t="5366" x="1403350" y="1943100"/>
          <p14:tracePt t="5373" x="1384300" y="1943100"/>
          <p14:tracePt t="5382" x="1371600" y="1943100"/>
          <p14:tracePt t="5399" x="1333500" y="1943100"/>
          <p14:tracePt t="5416" x="1301750" y="1943100"/>
          <p14:tracePt t="5433" x="1244600" y="1943100"/>
          <p14:tracePt t="5469" x="1168400" y="1943100"/>
          <p14:tracePt t="5504" x="1111250" y="1943100"/>
          <p14:tracePt t="5538" x="1041400" y="1943100"/>
          <p14:tracePt t="5556" x="996950" y="1943100"/>
          <p14:tracePt t="5573" x="958850" y="1943100"/>
          <p14:tracePt t="5593" x="901700" y="1949450"/>
          <p14:tracePt t="5612" x="850900" y="1955800"/>
          <p14:tracePt t="5626" x="819150" y="1955800"/>
          <p14:tracePt t="5642" x="774700" y="1962150"/>
          <p14:tracePt t="5660" x="742950" y="1968500"/>
          <p14:tracePt t="5677" x="736600" y="1968500"/>
          <p14:tracePt t="6913" x="730250" y="1968500"/>
          <p14:tracePt t="7256" x="736600" y="1968500"/>
          <p14:tracePt t="7263" x="749300" y="1968500"/>
          <p14:tracePt t="7272" x="755650" y="1968500"/>
          <p14:tracePt t="7283" x="781050" y="1968500"/>
          <p14:tracePt t="7301" x="850900" y="1968500"/>
          <p14:tracePt t="7318" x="895350" y="1968500"/>
          <p14:tracePt t="7335" x="952500" y="1968500"/>
          <p14:tracePt t="7370" x="1092200" y="1968500"/>
          <p14:tracePt t="7405" x="1104900" y="1968500"/>
          <p14:tracePt t="7877" x="1111250" y="1968500"/>
          <p14:tracePt t="7885" x="1117600" y="1968500"/>
          <p14:tracePt t="7894" x="1123950" y="1968500"/>
          <p14:tracePt t="7912" x="1149350" y="1968500"/>
          <p14:tracePt t="7928" x="1181100" y="1968500"/>
          <p14:tracePt t="7946" x="1225550" y="1962150"/>
          <p14:tracePt t="7963" x="1250950" y="1962150"/>
          <p14:tracePt t="7999" x="1282700" y="1955800"/>
          <p14:tracePt t="8033" x="1358900" y="1949450"/>
          <p14:tracePt t="8069" x="1492250" y="1949450"/>
          <p14:tracePt t="8087" x="1612900" y="1949450"/>
          <p14:tracePt t="8103" x="1701800" y="1949450"/>
          <p14:tracePt t="8121" x="1784350" y="1949450"/>
          <p14:tracePt t="8138" x="1905000" y="1949450"/>
          <p14:tracePt t="8156" x="2051050" y="1949450"/>
          <p14:tracePt t="8173" x="2114550" y="1949450"/>
          <p14:tracePt t="8191" x="2159000" y="1949450"/>
          <p14:tracePt t="8208" x="2178050" y="1949450"/>
          <p14:tracePt t="8226" x="2184400" y="1949450"/>
          <p14:tracePt t="9862" x="2184400" y="1955800"/>
          <p14:tracePt t="9869" x="2171700" y="1974850"/>
          <p14:tracePt t="9883" x="2165350" y="1993900"/>
          <p14:tracePt t="9901" x="2133600" y="2057400"/>
          <p14:tracePt t="9918" x="2101850" y="2101850"/>
          <p14:tracePt t="9935" x="2057400" y="2133600"/>
          <p14:tracePt t="9953" x="2012950" y="2178050"/>
          <p14:tracePt t="9988" x="1930400" y="2266950"/>
          <p14:tracePt t="10023" x="1854200" y="2330450"/>
          <p14:tracePt t="10057" x="1803400" y="2374900"/>
          <p14:tracePt t="10075" x="1790700" y="2387600"/>
          <p14:tracePt t="10093" x="1778000" y="2393950"/>
          <p14:tracePt t="11401" x="1784350" y="2400300"/>
          <p14:tracePt t="11411" x="1797050" y="2406650"/>
          <p14:tracePt t="11418" x="1803400" y="2413000"/>
          <p14:tracePt t="11436" x="1835150" y="2419350"/>
          <p14:tracePt t="11454" x="1892300" y="2432050"/>
          <p14:tracePt t="11471" x="2025650" y="2451100"/>
          <p14:tracePt t="11488" x="2108200" y="2470150"/>
          <p14:tracePt t="11524" x="2273300" y="2495550"/>
          <p14:tracePt t="11558" x="2565400" y="2540000"/>
          <p14:tracePt t="11595" x="2806700" y="2565400"/>
          <p14:tracePt t="11611" x="2832100" y="2565400"/>
          <p14:tracePt t="11628" x="2876550" y="2565400"/>
          <p14:tracePt t="23408" x="2889250" y="2571750"/>
          <p14:tracePt t="23415" x="2927350" y="2578100"/>
          <p14:tracePt t="23423" x="2997200" y="2597150"/>
          <p14:tracePt t="23440" x="3149600" y="2616200"/>
          <p14:tracePt t="23457" x="3340100" y="2616200"/>
          <p14:tracePt t="23475" x="3543300" y="2616200"/>
          <p14:tracePt t="23492" x="3924300" y="2616200"/>
          <p14:tracePt t="23528" x="4330700" y="2616200"/>
          <p14:tracePt t="23562" x="4610100" y="2622550"/>
          <p14:tracePt t="23597" x="4806950" y="2622550"/>
          <p14:tracePt t="23614" x="4870450" y="2622550"/>
          <p14:tracePt t="23632" x="4921250" y="2622550"/>
          <p14:tracePt t="23649" x="4940300" y="2628900"/>
          <p14:tracePt t="23866" x="4940300" y="2622550"/>
          <p14:tracePt t="23882" x="4933950" y="2622550"/>
          <p14:tracePt t="23890" x="4927600" y="2622550"/>
          <p14:tracePt t="23897" x="4921250" y="2622550"/>
          <p14:tracePt t="23911" x="4914900" y="2622550"/>
          <p14:tracePt t="23928" x="4864100" y="2622550"/>
          <p14:tracePt t="23946" x="4775200" y="2622550"/>
          <p14:tracePt t="23963" x="4610100" y="2622550"/>
          <p14:tracePt t="23981" x="4330700" y="2622550"/>
          <p14:tracePt t="23999" x="3657600" y="2622550"/>
          <p14:tracePt t="24016" x="3136900" y="2622550"/>
          <p14:tracePt t="24033" x="2641600" y="2622550"/>
          <p14:tracePt t="24051" x="2139950" y="2641600"/>
          <p14:tracePt t="24068" x="1708150" y="2705100"/>
          <p14:tracePt t="24086" x="1619250" y="2730500"/>
          <p14:tracePt t="24103" x="1606550" y="2736850"/>
          <p14:tracePt t="24348" x="1600200" y="2743200"/>
          <p14:tracePt t="24355" x="1593850" y="2749550"/>
          <p14:tracePt t="24365" x="1587500" y="2755900"/>
          <p14:tracePt t="24382" x="1581150" y="2787650"/>
          <p14:tracePt t="24400" x="1581150" y="2825750"/>
          <p14:tracePt t="24418" x="1676400" y="2889250"/>
          <p14:tracePt t="24435" x="1803400" y="2946400"/>
          <p14:tracePt t="24452" x="1924050" y="2997200"/>
          <p14:tracePt t="24469" x="2025650" y="3003550"/>
          <p14:tracePt t="24487" x="2184400" y="3022600"/>
          <p14:tracePt t="24504" x="2292350" y="3041650"/>
          <p14:tracePt t="24522" x="2400300" y="3054350"/>
          <p14:tracePt t="24539" x="2470150" y="3054350"/>
          <p14:tracePt t="24557" x="2495550" y="3054350"/>
          <p14:tracePt t="24575" x="2501900" y="3054350"/>
          <p14:tracePt t="24815" x="2501900" y="3048000"/>
          <p14:tracePt t="24823" x="2508250" y="3048000"/>
          <p14:tracePt t="24869" x="2508250" y="3041650"/>
          <p14:tracePt t="25639" x="2508250" y="3060700"/>
          <p14:tracePt t="25646" x="2489200" y="3111500"/>
          <p14:tracePt t="25659" x="2438400" y="3200400"/>
          <p14:tracePt t="25673" x="2324100" y="3390900"/>
          <p14:tracePt t="25690" x="2197100" y="3581400"/>
          <p14:tracePt t="25694" x="2152650" y="3638550"/>
          <p14:tracePt t="25708" x="2063750" y="3752850"/>
          <p14:tracePt t="25726" x="1981200" y="3860800"/>
          <p14:tracePt t="25761" x="1924050" y="4006850"/>
          <p14:tracePt t="25797" x="1905000" y="4127500"/>
          <p14:tracePt t="25831" x="1905000" y="4165600"/>
          <p14:tracePt t="25849" x="1905000" y="4197350"/>
          <p14:tracePt t="25866" x="1905000" y="4222750"/>
          <p14:tracePt t="25883" x="1911350" y="4254500"/>
          <p14:tracePt t="25901" x="1911350" y="4305300"/>
          <p14:tracePt t="25918" x="1930400" y="4362450"/>
          <p14:tracePt t="25936" x="1936750" y="4394200"/>
          <p14:tracePt t="25953" x="1936750" y="4406900"/>
          <p14:tracePt t="25970" x="1936750" y="4419600"/>
          <p14:tracePt t="26216" x="1936750" y="4413250"/>
          <p14:tracePt t="26246" x="1943100" y="4413250"/>
          <p14:tracePt t="26401" x="1943100" y="4406900"/>
          <p14:tracePt t="26426" x="1949450" y="4406900"/>
          <p14:tracePt t="26457" x="1949450" y="4400550"/>
          <p14:tracePt t="26463" x="1955800" y="4400550"/>
          <p14:tracePt t="26495" x="1962150" y="4394200"/>
          <p14:tracePt t="27228" x="1968500" y="4394200"/>
          <p14:tracePt t="27235" x="1968500" y="4387850"/>
          <p14:tracePt t="27244" x="1968500" y="4381500"/>
          <p14:tracePt t="27262" x="1981200" y="4375150"/>
          <p14:tracePt t="27279" x="1987550" y="4368800"/>
          <p14:tracePt t="27297" x="1993900" y="4368800"/>
          <p14:tracePt t="27352" x="2000250" y="4368800"/>
          <p14:tracePt t="27375" x="2000250" y="4362450"/>
          <p14:tracePt t="29102" x="2006600" y="4362450"/>
          <p14:tracePt t="29132" x="2012950" y="4362450"/>
          <p14:tracePt t="29139" x="2019300" y="4362450"/>
          <p14:tracePt t="32346" x="2012950" y="4375150"/>
          <p14:tracePt t="32353" x="2000250" y="4394200"/>
          <p14:tracePt t="32362" x="1987550" y="4413250"/>
          <p14:tracePt t="32374" x="1974850" y="4432300"/>
          <p14:tracePt t="32392" x="1917700" y="4521200"/>
          <p14:tracePt t="32409" x="1898650" y="4559300"/>
          <p14:tracePt t="32426" x="1866900" y="4610100"/>
          <p14:tracePt t="32461" x="1822450" y="4679950"/>
          <p14:tracePt t="32496" x="1790700" y="4737100"/>
          <p14:tracePt t="32531" x="1733550" y="4845050"/>
          <p14:tracePt t="32548" x="1708150" y="4889500"/>
          <p14:tracePt t="32566" x="1701800" y="4914900"/>
          <p14:tracePt t="32584" x="1695450" y="4933950"/>
          <p14:tracePt t="32602" x="1695450" y="4946650"/>
          <p14:tracePt t="32635" x="1695450" y="4959350"/>
          <p14:tracePt t="32657" x="1695450" y="4972050"/>
          <p14:tracePt t="32670" x="1695450" y="4978400"/>
          <p14:tracePt t="38529" x="1701800" y="4978400"/>
          <p14:tracePt t="38536" x="1720850" y="4978400"/>
          <p14:tracePt t="38543" x="1765300" y="4978400"/>
          <p14:tracePt t="38551" x="1822450" y="4978400"/>
          <p14:tracePt t="38568" x="1974850" y="4978400"/>
          <p14:tracePt t="38586" x="2152650" y="4978400"/>
          <p14:tracePt t="38604" x="2406650" y="4978400"/>
          <p14:tracePt t="38621" x="2546350" y="4978400"/>
          <p14:tracePt t="38655" x="2679700" y="4978400"/>
          <p14:tracePt t="38689" x="2774950" y="4991100"/>
          <p14:tracePt t="38708" x="2832100" y="4991100"/>
          <p14:tracePt t="38725" x="2889250" y="4997450"/>
          <p14:tracePt t="38742" x="2971800" y="5016500"/>
          <p14:tracePt t="38760" x="3130550" y="5041900"/>
          <p14:tracePt t="38777" x="3232150" y="5048250"/>
          <p14:tracePt t="38795" x="3340100" y="5060950"/>
          <p14:tracePt t="38812" x="3435350" y="5073650"/>
          <p14:tracePt t="38830" x="3587750" y="5073650"/>
          <p14:tracePt t="38847" x="3683000" y="5073650"/>
          <p14:tracePt t="38865" x="3784600" y="5073650"/>
          <p14:tracePt t="38882" x="3886200" y="5073650"/>
          <p14:tracePt t="38900" x="4032250" y="5073650"/>
          <p14:tracePt t="38917" x="4133850" y="5073650"/>
          <p14:tracePt t="38935" x="4241800" y="5092700"/>
          <p14:tracePt t="38952" x="4343400" y="5099050"/>
          <p14:tracePt t="38970" x="4502150" y="5111750"/>
          <p14:tracePt t="38987" x="4584700" y="5111750"/>
          <p14:tracePt t="39004" x="4679950" y="5111750"/>
          <p14:tracePt t="39022" x="4787900" y="5111750"/>
          <p14:tracePt t="39039" x="4864100" y="5111750"/>
          <p14:tracePt t="39056" x="4991100" y="5111750"/>
          <p14:tracePt t="39074" x="5060950" y="5111750"/>
          <p14:tracePt t="39092" x="5149850" y="5111750"/>
          <p14:tracePt t="39110" x="5308600" y="5111750"/>
          <p14:tracePt t="39126" x="5410200" y="5111750"/>
          <p14:tracePt t="39144" x="5511800" y="5111750"/>
          <p14:tracePt t="39161" x="5600700" y="5111750"/>
          <p14:tracePt t="39180" x="5721350" y="5111750"/>
          <p14:tracePt t="39197" x="5797550" y="5111750"/>
          <p14:tracePt t="39214" x="5867400" y="5118100"/>
          <p14:tracePt t="39231" x="5937250" y="5118100"/>
          <p14:tracePt t="39249" x="5994400" y="5118100"/>
          <p14:tracePt t="39266" x="6076950" y="5118100"/>
          <p14:tracePt t="39283" x="6134100" y="5118100"/>
          <p14:tracePt t="39301" x="6210300" y="5118100"/>
          <p14:tracePt t="39318" x="6286500" y="5118100"/>
          <p14:tracePt t="39336" x="6394450" y="5118100"/>
          <p14:tracePt t="39353" x="6483350" y="5118100"/>
          <p14:tracePt t="39370" x="6559550" y="5118100"/>
          <p14:tracePt t="39389" x="6629400" y="5118100"/>
          <p14:tracePt t="39406" x="6737350" y="5118100"/>
          <p14:tracePt t="39423" x="6794500" y="5118100"/>
          <p14:tracePt t="39440" x="6858000" y="5118100"/>
          <p14:tracePt t="39458" x="6921500" y="5118100"/>
          <p14:tracePt t="39476" x="6997700" y="5118100"/>
          <p14:tracePt t="39493" x="7029450" y="5111750"/>
          <p14:tracePt t="39510" x="7054850" y="5111750"/>
          <p14:tracePt t="39528" x="7086600" y="5105400"/>
          <p14:tracePt t="39546" x="7143750" y="5092700"/>
          <p14:tracePt t="39563" x="7169150" y="5080000"/>
          <p14:tracePt t="39580" x="7194550" y="5073650"/>
          <p14:tracePt t="39598" x="7207250" y="5060950"/>
          <p14:tracePt t="39617" x="7219950" y="5048250"/>
          <p14:tracePt t="39632" x="7239000" y="5035550"/>
          <p14:tracePt t="39649" x="7258050" y="5022850"/>
          <p14:tracePt t="39667" x="7277100" y="4997450"/>
          <p14:tracePt t="39684" x="7296150" y="4978400"/>
          <p14:tracePt t="39702" x="7327900" y="4927600"/>
          <p14:tracePt t="39720" x="7340600" y="4902200"/>
          <p14:tracePt t="39737" x="7346950" y="4895850"/>
          <p14:tracePt t="39755" x="7346950" y="4883150"/>
          <p14:tracePt t="39772" x="7346950" y="4857750"/>
          <p14:tracePt t="39790" x="7346950" y="4845050"/>
          <p14:tracePt t="39807" x="7346950" y="4832350"/>
          <p14:tracePt t="39824" x="7346950" y="4813300"/>
          <p14:tracePt t="39843" x="7340600" y="4800600"/>
          <p14:tracePt t="39859" x="7334250" y="4794250"/>
          <p14:tracePt t="39877" x="7334250" y="4787900"/>
          <p14:tracePt t="39895" x="7327900" y="4781550"/>
          <p14:tracePt t="39913" x="7327900" y="4775200"/>
          <p14:tracePt t="39951" x="7321550" y="4775200"/>
          <p14:tracePt t="39999" x="7315200" y="4775200"/>
          <p14:tracePt t="40030" x="7308850" y="4775200"/>
          <p14:tracePt t="40062" x="7302500" y="4775200"/>
          <p14:tracePt t="40068" x="7296150" y="4775200"/>
          <p14:tracePt t="40076" x="7283450" y="4775200"/>
          <p14:tracePt t="40086" x="7270750" y="4781550"/>
          <p14:tracePt t="40104" x="7219950" y="4806950"/>
          <p14:tracePt t="40122" x="7073900" y="4889500"/>
          <p14:tracePt t="40139" x="6889750" y="4991100"/>
          <p14:tracePt t="40157" x="6705600" y="5086350"/>
          <p14:tracePt t="40173" x="6540500" y="5168900"/>
          <p14:tracePt t="40192" x="6337300" y="5245100"/>
          <p14:tracePt t="40208" x="6254750" y="5270500"/>
          <p14:tracePt t="40226" x="6210300" y="5276850"/>
          <p14:tracePt t="40243" x="6191250" y="5283200"/>
          <p14:tracePt t="40261" x="6184900" y="5283200"/>
          <p14:tracePt t="40278" x="6178550" y="5283200"/>
          <p14:tracePt t="40295" x="6165850" y="5283200"/>
          <p14:tracePt t="40312" x="6140450" y="5283200"/>
          <p14:tracePt t="40330" x="6102350" y="5276850"/>
          <p14:tracePt t="40348" x="6032500" y="5251450"/>
          <p14:tracePt t="40366" x="5981700" y="5232400"/>
          <p14:tracePt t="40383" x="5924550" y="5207000"/>
          <p14:tracePt t="40400" x="5886450" y="5187950"/>
          <p14:tracePt t="40419" x="5797550" y="5156200"/>
          <p14:tracePt t="40436" x="5721350" y="5124450"/>
          <p14:tracePt t="40453" x="5645150" y="5099050"/>
          <p14:tracePt t="40470" x="5575300" y="5080000"/>
          <p14:tracePt t="40488" x="5492750" y="5048250"/>
          <p14:tracePt t="40505" x="5441950" y="5035550"/>
          <p14:tracePt t="40522" x="5384800" y="5016500"/>
          <p14:tracePt t="40540" x="5276850" y="4972050"/>
          <p14:tracePt t="40557" x="5124450" y="4927600"/>
          <p14:tracePt t="40575" x="5054600" y="4921250"/>
          <p14:tracePt t="40592" x="4997450" y="4914900"/>
          <p14:tracePt t="40610" x="4953000" y="4908550"/>
          <p14:tracePt t="40627" x="4883150" y="4908550"/>
          <p14:tracePt t="40644" x="4838700" y="4908550"/>
          <p14:tracePt t="40661" x="4787900" y="4921250"/>
          <p14:tracePt t="40679" x="4737100" y="4940300"/>
          <p14:tracePt t="40696" x="4673600" y="4978400"/>
          <p14:tracePt t="40714" x="4622800" y="5010150"/>
          <p14:tracePt t="40732" x="4578350" y="5041900"/>
          <p14:tracePt t="40749" x="4533900" y="5067300"/>
          <p14:tracePt t="40766" x="4495800" y="5099050"/>
          <p14:tracePt t="40784" x="4476750" y="5111750"/>
          <p14:tracePt t="40802" x="4451350" y="5137150"/>
          <p14:tracePt t="40819" x="4432300" y="5156200"/>
          <p14:tracePt t="40837" x="4406900" y="5187950"/>
          <p14:tracePt t="40854" x="4394200" y="5207000"/>
          <p14:tracePt t="40871" x="4381500" y="5213350"/>
          <p14:tracePt t="40890" x="4375150" y="5219700"/>
          <p14:tracePt t="40923" x="4375150" y="5226050"/>
          <p14:tracePt t="41237" x="4375150" y="5219700"/>
          <p14:tracePt t="41274" x="4375150" y="5213350"/>
          <p14:tracePt t="41329" x="4375150" y="5207000"/>
          <p14:tracePt t="41345" x="4375150" y="5200650"/>
          <p14:tracePt t="41352" x="4375150" y="5194300"/>
          <p14:tracePt t="41360" x="4368800" y="5187950"/>
          <p14:tracePt t="41396" x="4362450" y="5162550"/>
          <p14:tracePt t="41430" x="4343400" y="5137150"/>
          <p14:tracePt t="41466" x="4324350" y="5118100"/>
          <p14:tracePt t="41483" x="4311650" y="5111750"/>
          <p14:tracePt t="41502" x="4298950" y="5105400"/>
          <p14:tracePt t="41517" x="4298950" y="5099050"/>
          <p14:tracePt t="41535" x="4286250" y="5099050"/>
          <p14:tracePt t="41553" x="4273550" y="5099050"/>
          <p14:tracePt t="41569" x="4260850" y="5099050"/>
          <p14:tracePt t="41605" x="4241800" y="5099050"/>
          <p14:tracePt t="41622" x="4197350" y="5111750"/>
          <p14:tracePt t="41639" x="4171950" y="5124450"/>
          <p14:tracePt t="41656" x="4152900" y="5137150"/>
          <p14:tracePt t="41673" x="4133850" y="5143500"/>
          <p14:tracePt t="41691" x="4127500" y="5143500"/>
          <p14:tracePt t="41692" x="4121150" y="5149850"/>
          <p14:tracePt t="41709" x="4121150" y="5156200"/>
          <p14:tracePt t="41726" x="4114800" y="5156200"/>
          <p14:tracePt t="41891" x="4108450" y="5162550"/>
          <p14:tracePt t="41913" x="4102100" y="5162550"/>
          <p14:tracePt t="41919" x="4095750" y="5168900"/>
          <p14:tracePt t="41927" x="4089400" y="5168900"/>
          <p14:tracePt t="41935" x="4083050" y="5168900"/>
          <p14:tracePt t="41953" x="4070350" y="5187950"/>
          <p14:tracePt t="41970" x="4032250" y="5219700"/>
          <p14:tracePt t="41989" x="4006850" y="5251450"/>
          <p14:tracePt t="42006" x="3994150" y="5264150"/>
          <p14:tracePt t="42023" x="3994150" y="5270500"/>
          <p14:tracePt t="42041" x="3994150" y="5283200"/>
          <p14:tracePt t="42058" x="3987800" y="5289550"/>
          <p14:tracePt t="42076" x="3987800" y="5295900"/>
          <p14:tracePt t="42099" x="3987800" y="5302250"/>
          <p14:tracePt t="43172" x="3981450" y="5302250"/>
          <p14:tracePt t="43212" x="3981450" y="5295900"/>
          <p14:tracePt t="43234" x="3981450" y="5289550"/>
          <p14:tracePt t="43842" x="3975100" y="5289550"/>
          <p14:tracePt t="43849" x="3968750" y="5295900"/>
          <p14:tracePt t="43858" x="3962400" y="5295900"/>
          <p14:tracePt t="43873" x="3956050" y="5295900"/>
          <p14:tracePt t="43891" x="3956050" y="5308600"/>
          <p14:tracePt t="43908" x="3937000" y="5327650"/>
          <p14:tracePt t="43924" x="3917950" y="5353050"/>
          <p14:tracePt t="43959" x="3867150" y="5435600"/>
          <p14:tracePt t="43994" x="3854450" y="5454650"/>
          <p14:tracePt t="46073" x="3848100" y="5454650"/>
          <p14:tracePt t="46106" x="3841750" y="5454650"/>
          <p14:tracePt t="46113" x="3829050" y="5454650"/>
          <p14:tracePt t="46124" x="3816350" y="5454650"/>
          <p14:tracePt t="46141" x="3797300" y="5448300"/>
          <p14:tracePt t="46158" x="3746500" y="5429250"/>
          <p14:tracePt t="46193" x="3587750" y="5410200"/>
          <p14:tracePt t="46228" x="3435350" y="5384800"/>
          <p14:tracePt t="46263" x="3359150" y="5372100"/>
          <p14:tracePt t="46280" x="3302000" y="5365750"/>
          <p14:tracePt t="46298" x="3225800" y="5365750"/>
          <p14:tracePt t="46315" x="3054350" y="5378450"/>
          <p14:tracePt t="46333" x="2933700" y="5384800"/>
          <p14:tracePt t="46350" x="2832100" y="5397500"/>
          <p14:tracePt t="46368" x="2686050" y="5416550"/>
          <p14:tracePt t="46385" x="2438400" y="5454650"/>
          <p14:tracePt t="46403" x="2247900" y="5486400"/>
          <p14:tracePt t="46420" x="2076450" y="5518150"/>
          <p14:tracePt t="46437" x="1981200" y="5543550"/>
          <p14:tracePt t="46455" x="1905000" y="5556250"/>
          <p14:tracePt t="46472" x="1892300" y="5556250"/>
          <p14:tracePt t="46490" x="1879600" y="5556250"/>
          <p14:tracePt t="68635" x="1885950" y="5556250"/>
          <p14:tracePt t="68644" x="1898650" y="5543550"/>
          <p14:tracePt t="68650" x="1905000" y="5530850"/>
          <p14:tracePt t="68666" x="1924050" y="5518150"/>
          <p14:tracePt t="68683" x="1943100" y="5505450"/>
          <p14:tracePt t="68701" x="1949450" y="5499100"/>
          <p14:tracePt t="68719" x="1949450" y="5492750"/>
          <p14:tracePt t="68753" x="1962150" y="5486400"/>
          <p14:tracePt t="68789" x="1993900" y="5461000"/>
          <p14:tracePt t="68824" x="2025650" y="5441950"/>
          <p14:tracePt t="68841" x="2032000" y="5441950"/>
          <p14:tracePt t="68859" x="2051050" y="5429250"/>
          <p14:tracePt t="68876" x="2063750" y="5422900"/>
          <p14:tracePt t="68893" x="2076450" y="5410200"/>
          <p14:tracePt t="68911" x="2101850" y="5397500"/>
          <p14:tracePt t="68928" x="2146300" y="5372100"/>
          <p14:tracePt t="68946" x="2178050" y="5346700"/>
          <p14:tracePt t="68963" x="2228850" y="5314950"/>
          <p14:tracePt t="68980" x="2273300" y="5295900"/>
          <p14:tracePt t="68998" x="2355850" y="5251450"/>
          <p14:tracePt t="69016" x="2406650" y="5226050"/>
          <p14:tracePt t="69033" x="2470150" y="5200650"/>
          <p14:tracePt t="69051" x="2527300" y="5181600"/>
          <p14:tracePt t="69069" x="2609850" y="5168900"/>
          <p14:tracePt t="69086" x="2667000" y="5143500"/>
          <p14:tracePt t="69103" x="2711450" y="5137150"/>
          <p14:tracePt t="69120" x="2736850" y="5130800"/>
          <p14:tracePt t="69138" x="2755900" y="5124450"/>
          <p14:tracePt t="69156" x="2781300" y="5124450"/>
          <p14:tracePt t="69173" x="2794000" y="5118100"/>
          <p14:tracePt t="69190" x="2800350" y="5111750"/>
          <p14:tracePt t="69365" x="2800350" y="51054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903C42B-69F2-49E4-A2FD-408B9FA08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377517"/>
            <a:ext cx="8784976" cy="2736304"/>
          </a:xfr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zh-CN" altLang="en-US" sz="4000" b="1" dirty="0">
                <a:solidFill>
                  <a:schemeClr val="tx1"/>
                </a:solidFill>
              </a:rPr>
              <a:t>民族民主革命</a:t>
            </a:r>
            <a:r>
              <a:rPr lang="en-US" altLang="zh-CN" sz="4000" b="1" dirty="0">
                <a:solidFill>
                  <a:schemeClr val="tx1"/>
                </a:solidFill>
              </a:rPr>
              <a:t>:</a:t>
            </a:r>
            <a:r>
              <a:rPr lang="zh-CN" altLang="en-US" sz="4000" b="1" dirty="0">
                <a:solidFill>
                  <a:schemeClr val="tx1"/>
                </a:solidFill>
              </a:rPr>
              <a:t>是殖民地、半殖民地被压迫民族反对殖民主义、帝国主义和封建主义的统治，争取国家独立、民族解放和政治民主的革命。</a:t>
            </a:r>
            <a:endParaRPr lang="zh-CN" altLang="en-US" sz="4000" b="1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EAD71B18-B83E-4F8A-A196-F03014E5F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88640"/>
            <a:ext cx="3419872" cy="27385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11E298DC-65C9-47FF-8A4C-57E933BED0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9000" y="42111"/>
            <a:ext cx="2910759" cy="327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E8418FB-58F3-4F6D-B0F9-A23D63CE1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8144" y="0"/>
            <a:ext cx="3024336" cy="3385451"/>
          </a:xfrm>
          <a:prstGeom prst="rect">
            <a:avLst/>
          </a:prstGeom>
        </p:spPr>
      </p:pic>
      <p:pic>
        <p:nvPicPr>
          <p:cNvPr id="6" name="音频 5">
            <a:hlinkClick r:id="" action="ppaction://media"/>
            <a:extLst>
              <a:ext uri="{FF2B5EF4-FFF2-40B4-BE49-F238E27FC236}">
                <a16:creationId xmlns:a16="http://schemas.microsoft.com/office/drawing/2014/main" xmlns="" id="{7DCCE618-9698-42FF-94E7-CC29BD932C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761"/>
    </mc:Choice>
    <mc:Fallback xmlns="">
      <p:transition spd="slow" advTm="102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8308B4C5-5B1A-41F4-AFF5-82066193A795}"/>
              </a:ext>
            </a:extLst>
          </p:cNvPr>
          <p:cNvGrpSpPr/>
          <p:nvPr/>
        </p:nvGrpSpPr>
        <p:grpSpPr>
          <a:xfrm>
            <a:off x="0" y="260648"/>
            <a:ext cx="9173548" cy="6389248"/>
            <a:chOff x="0" y="260648"/>
            <a:chExt cx="9173548" cy="6389248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260648"/>
              <a:ext cx="9173548" cy="4169905"/>
              <a:chOff x="-121" y="2138"/>
              <a:chExt cx="19609" cy="8401"/>
            </a:xfrm>
          </p:grpSpPr>
          <p:pic>
            <p:nvPicPr>
              <p:cNvPr id="6" name="图片 36865" descr="15407830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21" y="2138"/>
                <a:ext cx="19194" cy="84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869" name="椭圆 36868"/>
              <p:cNvSpPr>
                <a:spLocks noChangeArrowheads="1"/>
              </p:cNvSpPr>
              <p:nvPr/>
            </p:nvSpPr>
            <p:spPr bwMode="auto">
              <a:xfrm>
                <a:off x="11887" y="6012"/>
                <a:ext cx="271" cy="17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6870" name="椭圆 36869"/>
              <p:cNvSpPr>
                <a:spLocks noChangeArrowheads="1"/>
              </p:cNvSpPr>
              <p:nvPr/>
            </p:nvSpPr>
            <p:spPr bwMode="auto">
              <a:xfrm>
                <a:off x="11071" y="5789"/>
                <a:ext cx="72" cy="1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6871" name="椭圆 36870"/>
              <p:cNvSpPr>
                <a:spLocks noChangeArrowheads="1"/>
              </p:cNvSpPr>
              <p:nvPr/>
            </p:nvSpPr>
            <p:spPr bwMode="auto">
              <a:xfrm>
                <a:off x="14875" y="5856"/>
                <a:ext cx="320" cy="2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6872" name="椭圆 36871"/>
              <p:cNvSpPr>
                <a:spLocks noChangeArrowheads="1"/>
              </p:cNvSpPr>
              <p:nvPr/>
            </p:nvSpPr>
            <p:spPr bwMode="auto">
              <a:xfrm>
                <a:off x="3359" y="6339"/>
                <a:ext cx="320" cy="2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6873" name="椭圆 36872"/>
              <p:cNvSpPr>
                <a:spLocks noChangeArrowheads="1"/>
              </p:cNvSpPr>
              <p:nvPr/>
            </p:nvSpPr>
            <p:spPr bwMode="auto">
              <a:xfrm>
                <a:off x="10397" y="6116"/>
                <a:ext cx="320" cy="24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6874" name="椭圆 36873"/>
              <p:cNvSpPr>
                <a:spLocks noChangeArrowheads="1"/>
              </p:cNvSpPr>
              <p:nvPr/>
            </p:nvSpPr>
            <p:spPr bwMode="auto">
              <a:xfrm>
                <a:off x="13116" y="6339"/>
                <a:ext cx="320" cy="2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36875" name="线形标注 1 36874"/>
              <p:cNvSpPr/>
              <p:nvPr/>
            </p:nvSpPr>
            <p:spPr bwMode="auto">
              <a:xfrm>
                <a:off x="480" y="2882"/>
                <a:ext cx="2916" cy="1709"/>
              </a:xfrm>
              <a:prstGeom prst="borderCallout1">
                <a:avLst>
                  <a:gd name="adj1" fmla="val 13356"/>
                  <a:gd name="adj2" fmla="val 103847"/>
                  <a:gd name="adj3" fmla="val 220222"/>
                  <a:gd name="adj4" fmla="val 103847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  <a:sym typeface="+mn-ea"/>
                  </a:rPr>
                  <a:t>墨西哥的卡德纳斯改革</a:t>
                </a:r>
                <a:endParaRPr lang="zh-CN" altLang="en-US" b="1" dirty="0">
                  <a:solidFill>
                    <a:srgbClr val="FF0000"/>
                  </a:solidFill>
                  <a:latin typeface="仿宋" panose="02010609060101010101" pitchFamily="49" charset="-122"/>
                  <a:ea typeface="仿宋" panose="02010609060101010101" pitchFamily="49" charset="-122"/>
                </a:endParaRPr>
              </a:p>
            </p:txBody>
          </p:sp>
          <p:sp>
            <p:nvSpPr>
              <p:cNvPr id="36877" name="线形标注 1 36876"/>
              <p:cNvSpPr/>
              <p:nvPr/>
            </p:nvSpPr>
            <p:spPr bwMode="auto">
              <a:xfrm>
                <a:off x="11572" y="8442"/>
                <a:ext cx="2988" cy="1881"/>
              </a:xfrm>
              <a:prstGeom prst="borderCallout1">
                <a:avLst>
                  <a:gd name="adj1" fmla="val 1225"/>
                  <a:gd name="adj2" fmla="val 50610"/>
                  <a:gd name="adj3" fmla="val -109703"/>
                  <a:gd name="adj4" fmla="val 57896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印度的“非暴力不合作”运动</a:t>
                </a:r>
              </a:p>
            </p:txBody>
          </p:sp>
          <p:sp>
            <p:nvSpPr>
              <p:cNvPr id="36878" name="线形标注 1 36877"/>
              <p:cNvSpPr/>
              <p:nvPr/>
            </p:nvSpPr>
            <p:spPr bwMode="auto">
              <a:xfrm>
                <a:off x="16019" y="6447"/>
                <a:ext cx="3469" cy="628"/>
              </a:xfrm>
              <a:prstGeom prst="borderCallout1">
                <a:avLst>
                  <a:gd name="adj1" fmla="val 37177"/>
                  <a:gd name="adj2" fmla="val -1644"/>
                  <a:gd name="adj3" fmla="val 48942"/>
                  <a:gd name="adj4" fmla="val -37046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越南反法斗争</a:t>
                </a:r>
              </a:p>
            </p:txBody>
          </p:sp>
          <p:sp>
            <p:nvSpPr>
              <p:cNvPr id="36879" name="线形标注 1 36878"/>
              <p:cNvSpPr/>
              <p:nvPr/>
            </p:nvSpPr>
            <p:spPr bwMode="auto">
              <a:xfrm flipH="1">
                <a:off x="12638" y="2515"/>
                <a:ext cx="2443" cy="1474"/>
              </a:xfrm>
              <a:prstGeom prst="borderCallout1">
                <a:avLst>
                  <a:gd name="adj1" fmla="val 100973"/>
                  <a:gd name="adj2" fmla="val 18057"/>
                  <a:gd name="adj3" fmla="val 235432"/>
                  <a:gd name="adj4" fmla="val 3335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中国民族民主革命</a:t>
                </a:r>
              </a:p>
            </p:txBody>
          </p:sp>
          <p:sp>
            <p:nvSpPr>
              <p:cNvPr id="36880" name="线形标注 2 36879"/>
              <p:cNvSpPr/>
              <p:nvPr/>
            </p:nvSpPr>
            <p:spPr bwMode="auto">
              <a:xfrm>
                <a:off x="6351" y="2985"/>
                <a:ext cx="4046" cy="1644"/>
              </a:xfrm>
              <a:prstGeom prst="borderCallout2">
                <a:avLst>
                  <a:gd name="adj1" fmla="val 42761"/>
                  <a:gd name="adj2" fmla="val 100623"/>
                  <a:gd name="adj3" fmla="val 46213"/>
                  <a:gd name="adj4" fmla="val 124568"/>
                  <a:gd name="adj5" fmla="val 171641"/>
                  <a:gd name="adj6" fmla="val 128025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伊拉克、叙利亚和黎巴嫩反对英法占领的斗争</a:t>
                </a:r>
              </a:p>
            </p:txBody>
          </p:sp>
          <p:sp>
            <p:nvSpPr>
              <p:cNvPr id="18" name="椭圆 17"/>
              <p:cNvSpPr>
                <a:spLocks noChangeArrowheads="1"/>
              </p:cNvSpPr>
              <p:nvPr/>
            </p:nvSpPr>
            <p:spPr bwMode="auto">
              <a:xfrm>
                <a:off x="15889" y="5652"/>
                <a:ext cx="132" cy="1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9" name="椭圆 18"/>
              <p:cNvSpPr>
                <a:spLocks noChangeArrowheads="1"/>
              </p:cNvSpPr>
              <p:nvPr/>
            </p:nvSpPr>
            <p:spPr bwMode="auto">
              <a:xfrm>
                <a:off x="5287" y="8693"/>
                <a:ext cx="320" cy="2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0" name="椭圆 19"/>
              <p:cNvSpPr>
                <a:spLocks noChangeArrowheads="1"/>
              </p:cNvSpPr>
              <p:nvPr/>
            </p:nvSpPr>
            <p:spPr bwMode="auto">
              <a:xfrm>
                <a:off x="14471" y="7433"/>
                <a:ext cx="132" cy="1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1" name="椭圆 20"/>
              <p:cNvSpPr>
                <a:spLocks noChangeArrowheads="1"/>
              </p:cNvSpPr>
              <p:nvPr/>
            </p:nvSpPr>
            <p:spPr bwMode="auto">
              <a:xfrm>
                <a:off x="14728" y="6701"/>
                <a:ext cx="132" cy="1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2" name="椭圆 21"/>
              <p:cNvSpPr>
                <a:spLocks noChangeArrowheads="1"/>
              </p:cNvSpPr>
              <p:nvPr/>
            </p:nvSpPr>
            <p:spPr bwMode="auto">
              <a:xfrm>
                <a:off x="10942" y="5878"/>
                <a:ext cx="72" cy="1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3" name="椭圆 22"/>
              <p:cNvSpPr>
                <a:spLocks noChangeArrowheads="1"/>
              </p:cNvSpPr>
              <p:nvPr/>
            </p:nvSpPr>
            <p:spPr bwMode="auto">
              <a:xfrm>
                <a:off x="11339" y="5906"/>
                <a:ext cx="202" cy="1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25" name="椭圆 24"/>
              <p:cNvSpPr>
                <a:spLocks noChangeArrowheads="1"/>
              </p:cNvSpPr>
              <p:nvPr/>
            </p:nvSpPr>
            <p:spPr bwMode="auto">
              <a:xfrm>
                <a:off x="12638" y="5806"/>
                <a:ext cx="202" cy="16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15" name="标注: 弯曲线形(无边框) 14"/>
              <p:cNvSpPr/>
              <p:nvPr/>
            </p:nvSpPr>
            <p:spPr>
              <a:xfrm>
                <a:off x="16490" y="2481"/>
                <a:ext cx="2787" cy="2110"/>
              </a:xfrm>
              <a:prstGeom prst="callout2">
                <a:avLst>
                  <a:gd name="adj1" fmla="val 18750"/>
                  <a:gd name="adj2" fmla="val 82"/>
                  <a:gd name="adj3" fmla="val 18750"/>
                  <a:gd name="adj4" fmla="val -16667"/>
                  <a:gd name="adj5" fmla="val 155606"/>
                  <a:gd name="adj6" fmla="val -17816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朝鲜反抗日本的“三一运动”</a:t>
                </a:r>
              </a:p>
            </p:txBody>
          </p:sp>
          <p:sp>
            <p:nvSpPr>
              <p:cNvPr id="42" name="线形标注 1 36877"/>
              <p:cNvSpPr/>
              <p:nvPr/>
            </p:nvSpPr>
            <p:spPr bwMode="auto">
              <a:xfrm>
                <a:off x="4633" y="5491"/>
                <a:ext cx="3293" cy="1122"/>
              </a:xfrm>
              <a:prstGeom prst="borderCallout1">
                <a:avLst>
                  <a:gd name="adj1" fmla="val 34634"/>
                  <a:gd name="adj2" fmla="val 130832"/>
                  <a:gd name="adj3" fmla="val 37684"/>
                  <a:gd name="adj4" fmla="val 99265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摩洛哥里夫人民起义</a:t>
                </a:r>
              </a:p>
            </p:txBody>
          </p:sp>
          <p:sp>
            <p:nvSpPr>
              <p:cNvPr id="43" name="标注: 弯曲线形(无边框) 42"/>
              <p:cNvSpPr/>
              <p:nvPr/>
            </p:nvSpPr>
            <p:spPr>
              <a:xfrm>
                <a:off x="16025" y="8244"/>
                <a:ext cx="3463" cy="1476"/>
              </a:xfrm>
              <a:prstGeom prst="callout2">
                <a:avLst>
                  <a:gd name="adj1" fmla="val 18750"/>
                  <a:gd name="adj2" fmla="val 82"/>
                  <a:gd name="adj3" fmla="val 18750"/>
                  <a:gd name="adj4" fmla="val -16667"/>
                  <a:gd name="adj5" fmla="val -58128"/>
                  <a:gd name="adj6" fmla="val -46667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印尼反对荷兰的民族大起义</a:t>
                </a: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10772" y="5652"/>
                <a:ext cx="931" cy="471"/>
              </a:xfrm>
              <a:prstGeom prst="ellipse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线形标注 2 36879"/>
              <p:cNvSpPr/>
              <p:nvPr/>
            </p:nvSpPr>
            <p:spPr bwMode="auto">
              <a:xfrm>
                <a:off x="5881" y="8430"/>
                <a:ext cx="4045" cy="1105"/>
              </a:xfrm>
              <a:prstGeom prst="borderCallout2">
                <a:avLst>
                  <a:gd name="adj1" fmla="val 46213"/>
                  <a:gd name="adj2" fmla="val 98935"/>
                  <a:gd name="adj3" fmla="val 43912"/>
                  <a:gd name="adj4" fmla="val 122941"/>
                  <a:gd name="adj5" fmla="val -128868"/>
                  <a:gd name="adj6" fmla="val 132675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埃塞俄比亚抗意战争</a:t>
                </a:r>
              </a:p>
            </p:txBody>
          </p:sp>
          <p:sp>
            <p:nvSpPr>
              <p:cNvPr id="46" name="线形标注 1 36877"/>
              <p:cNvSpPr/>
              <p:nvPr/>
            </p:nvSpPr>
            <p:spPr bwMode="auto">
              <a:xfrm>
                <a:off x="252" y="7260"/>
                <a:ext cx="3373" cy="1213"/>
              </a:xfrm>
              <a:prstGeom prst="borderCallout1">
                <a:avLst>
                  <a:gd name="adj1" fmla="val -35813"/>
                  <a:gd name="adj2" fmla="val 126249"/>
                  <a:gd name="adj3" fmla="val 37684"/>
                  <a:gd name="adj4" fmla="val 99265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尼加拉瓜桑地诺抗美斗争</a:t>
                </a:r>
              </a:p>
            </p:txBody>
          </p:sp>
          <p:sp>
            <p:nvSpPr>
              <p:cNvPr id="47" name="线形标注 2 36879"/>
              <p:cNvSpPr/>
              <p:nvPr/>
            </p:nvSpPr>
            <p:spPr bwMode="auto">
              <a:xfrm>
                <a:off x="4546" y="6998"/>
                <a:ext cx="3688" cy="1105"/>
              </a:xfrm>
              <a:prstGeom prst="borderCallout2">
                <a:avLst>
                  <a:gd name="adj1" fmla="val 46213"/>
                  <a:gd name="adj2" fmla="val 98935"/>
                  <a:gd name="adj3" fmla="val 46941"/>
                  <a:gd name="adj4" fmla="val 128052"/>
                  <a:gd name="adj5" fmla="val -60704"/>
                  <a:gd name="adj6" fmla="val 163512"/>
                </a:avLst>
              </a:prstGeom>
              <a:solidFill>
                <a:srgbClr val="FFFF00"/>
              </a:solidFill>
              <a:ln w="19050">
                <a:solidFill>
                  <a:srgbClr val="000000"/>
                </a:solidFill>
                <a:miter lim="8000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r>
                  <a:rPr lang="zh-CN" altLang="en-US" b="1" dirty="0">
                    <a:solidFill>
                      <a:srgbClr val="FF0000"/>
                    </a:solidFill>
                    <a:latin typeface="仿宋" panose="02010609060101010101" pitchFamily="49" charset="-122"/>
                    <a:ea typeface="仿宋" panose="02010609060101010101" pitchFamily="49" charset="-122"/>
                  </a:rPr>
                  <a:t>埃及华夫脱运动</a:t>
                </a:r>
              </a:p>
            </p:txBody>
          </p:sp>
          <p:sp>
            <p:nvSpPr>
              <p:cNvPr id="49" name="椭圆 48"/>
              <p:cNvSpPr>
                <a:spLocks noChangeArrowheads="1"/>
              </p:cNvSpPr>
              <p:nvPr/>
            </p:nvSpPr>
            <p:spPr bwMode="auto">
              <a:xfrm>
                <a:off x="4324" y="6796"/>
                <a:ext cx="132" cy="1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50" name="椭圆 49"/>
              <p:cNvSpPr>
                <a:spLocks noChangeArrowheads="1"/>
              </p:cNvSpPr>
              <p:nvPr/>
            </p:nvSpPr>
            <p:spPr bwMode="auto">
              <a:xfrm>
                <a:off x="10844" y="5596"/>
                <a:ext cx="132" cy="1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51" name="椭圆 50"/>
              <p:cNvSpPr>
                <a:spLocks noChangeArrowheads="1"/>
              </p:cNvSpPr>
              <p:nvPr/>
            </p:nvSpPr>
            <p:spPr bwMode="auto">
              <a:xfrm>
                <a:off x="5160" y="8473"/>
                <a:ext cx="72" cy="159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52" name="椭圆 51"/>
              <p:cNvSpPr>
                <a:spLocks noChangeArrowheads="1"/>
              </p:cNvSpPr>
              <p:nvPr/>
            </p:nvSpPr>
            <p:spPr bwMode="auto">
              <a:xfrm>
                <a:off x="11019" y="6878"/>
                <a:ext cx="320" cy="24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  <p:sp>
            <p:nvSpPr>
              <p:cNvPr id="55" name="椭圆 54"/>
              <p:cNvSpPr>
                <a:spLocks noChangeArrowheads="1"/>
              </p:cNvSpPr>
              <p:nvPr/>
            </p:nvSpPr>
            <p:spPr bwMode="auto">
              <a:xfrm>
                <a:off x="8745" y="5875"/>
                <a:ext cx="132" cy="122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sz="2400"/>
              </a:p>
            </p:txBody>
          </p:sp>
        </p:grp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xmlns="" id="{9501DD48-ADE5-4871-8AA4-7C65685C114E}"/>
                </a:ext>
              </a:extLst>
            </p:cNvPr>
            <p:cNvSpPr txBox="1"/>
            <p:nvPr/>
          </p:nvSpPr>
          <p:spPr>
            <a:xfrm>
              <a:off x="174498" y="4403127"/>
              <a:ext cx="8852622" cy="2246769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zh-CN" altLang="en-US" sz="2800" b="1" dirty="0"/>
                <a:t>“重申基本人权，人格尊严与价值，以及男女与大小各国平等权利之信念”。</a:t>
              </a:r>
              <a:endParaRPr lang="en-US" altLang="zh-CN" sz="2800" b="1" dirty="0"/>
            </a:p>
            <a:p>
              <a:r>
                <a:rPr lang="en-US" altLang="zh-CN" sz="2800" b="1" dirty="0"/>
                <a:t>“</a:t>
              </a:r>
              <a:r>
                <a:rPr lang="zh-CN" altLang="en-US" sz="2800" b="1" dirty="0"/>
                <a:t>发展国际间以尊重人民平等权利及自决原则为根据之友好关系”。</a:t>
              </a:r>
              <a:endParaRPr lang="en-US" altLang="zh-CN" sz="2800" b="1" dirty="0"/>
            </a:p>
            <a:p>
              <a:r>
                <a:rPr lang="en-US" altLang="zh-CN" sz="2800" dirty="0"/>
                <a:t>                                                              ——《</a:t>
              </a:r>
              <a:r>
                <a:rPr lang="zh-CN" altLang="en-US" sz="2800" dirty="0"/>
                <a:t>联合国宪章</a:t>
              </a:r>
              <a:r>
                <a:rPr lang="en-US" altLang="zh-CN" sz="2800" dirty="0"/>
                <a:t>》</a:t>
              </a:r>
              <a:endParaRPr lang="zh-CN" altLang="en-US" sz="2800" dirty="0"/>
            </a:p>
          </p:txBody>
        </p:sp>
      </p:grp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CD78407E-6424-4696-937E-17C3E18750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295"/>
    </mc:Choice>
    <mc:Fallback xmlns="">
      <p:transition spd="slow" advTm="128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3" x="3663950" y="2292350"/>
          <p14:tracePt t="6932" x="3689350" y="2317750"/>
          <p14:tracePt t="6940" x="3746500" y="2349500"/>
          <p14:tracePt t="6949" x="3790950" y="2387600"/>
          <p14:tracePt t="6963" x="3848100" y="2438400"/>
          <p14:tracePt t="6980" x="3860800" y="2438400"/>
          <p14:tracePt t="7758" x="3873500" y="2438400"/>
          <p14:tracePt t="7765" x="3905250" y="2413000"/>
          <p14:tracePt t="7773" x="3937000" y="2387600"/>
          <p14:tracePt t="7782" x="3994150" y="2362200"/>
          <p14:tracePt t="7800" x="4121150" y="2292350"/>
          <p14:tracePt t="7817" x="4197350" y="2228850"/>
          <p14:tracePt t="7835" x="4210050" y="2216150"/>
          <p14:tracePt t="7870" x="4235450" y="2197100"/>
          <p14:tracePt t="7905" x="4292600" y="2127250"/>
          <p14:tracePt t="7939" x="4356100" y="2044700"/>
          <p14:tracePt t="7957" x="4400550" y="1993900"/>
          <p14:tracePt t="7974" x="4419600" y="1968500"/>
          <p14:tracePt t="7992" x="4432300" y="1936750"/>
          <p14:tracePt t="8009" x="4432300" y="1898650"/>
          <p14:tracePt t="8027" x="4432300" y="1854200"/>
          <p14:tracePt t="8044" x="4425950" y="1828800"/>
          <p14:tracePt t="8062" x="4419600" y="1803400"/>
          <p14:tracePt t="8079" x="4406900" y="1778000"/>
          <p14:tracePt t="8097" x="4387850" y="1752600"/>
          <p14:tracePt t="8114" x="4368800" y="1733550"/>
          <p14:tracePt t="8132" x="4343400" y="1714500"/>
          <p14:tracePt t="8149" x="4311650" y="1689100"/>
          <p14:tracePt t="8153" x="4298950" y="1676400"/>
          <p14:tracePt t="8167" x="4254500" y="1651000"/>
          <p14:tracePt t="8184" x="4210050" y="1619250"/>
          <p14:tracePt t="8201" x="4159250" y="1600200"/>
          <p14:tracePt t="8219" x="4102100" y="1574800"/>
          <p14:tracePt t="8236" x="3962400" y="1543050"/>
          <p14:tracePt t="8253" x="3829050" y="1511300"/>
          <p14:tracePt t="8271" x="3670300" y="1485900"/>
          <p14:tracePt t="8289" x="3505200" y="1454150"/>
          <p14:tracePt t="8306" x="3314700" y="1454150"/>
          <p14:tracePt t="8323" x="3060700" y="1454150"/>
          <p14:tracePt t="8341" x="2901950" y="1466850"/>
          <p14:tracePt t="8358" x="2724150" y="1504950"/>
          <p14:tracePt t="8377" x="2482850" y="1568450"/>
          <p14:tracePt t="8393" x="2362200" y="1612900"/>
          <p14:tracePt t="8410" x="2273300" y="1657350"/>
          <p14:tracePt t="8428" x="2197100" y="1720850"/>
          <p14:tracePt t="8445" x="2108200" y="1822450"/>
          <p14:tracePt t="8463" x="2012950" y="2006600"/>
          <p14:tracePt t="8480" x="1968500" y="2165350"/>
          <p14:tracePt t="8498" x="1949450" y="2292350"/>
          <p14:tracePt t="8515" x="1943100" y="2400300"/>
          <p14:tracePt t="8533" x="2006600" y="2559050"/>
          <p14:tracePt t="8550" x="2101850" y="2660650"/>
          <p14:tracePt t="8569" x="2336800" y="2781300"/>
          <p14:tracePt t="8585" x="2603500" y="2870200"/>
          <p14:tracePt t="8603" x="3009900" y="2965450"/>
          <p14:tracePt t="8619" x="3263900" y="3022600"/>
          <p14:tracePt t="8637" x="3511550" y="3073400"/>
          <p14:tracePt t="8654" x="3835400" y="3111500"/>
          <p14:tracePt t="8672" x="4165600" y="3136900"/>
          <p14:tracePt t="8689" x="4394200" y="3130550"/>
          <p14:tracePt t="8707" x="4432300" y="3117850"/>
          <p14:tracePt t="8724" x="4438650" y="3111500"/>
          <p14:tracePt t="8760" x="4445000" y="3111500"/>
          <p14:tracePt t="13162" x="4445000" y="3105150"/>
          <p14:tracePt t="20074" x="4432300" y="3098800"/>
          <p14:tracePt t="20083" x="4400550" y="3086100"/>
          <p14:tracePt t="20091" x="4381500" y="3079750"/>
          <p14:tracePt t="20101" x="4330700" y="3060700"/>
          <p14:tracePt t="20118" x="4178300" y="2990850"/>
          <p14:tracePt t="20135" x="3917950" y="2914650"/>
          <p14:tracePt t="20153" x="3759200" y="2863850"/>
          <p14:tracePt t="20188" x="3492500" y="2794000"/>
          <p14:tracePt t="20223" x="3225800" y="2768600"/>
          <p14:tracePt t="20258" x="3105150" y="2774950"/>
          <p14:tracePt t="20275" x="3073400" y="2787650"/>
          <p14:tracePt t="20293" x="3028950" y="2813050"/>
          <p14:tracePt t="20310" x="2978150" y="2825750"/>
          <p14:tracePt t="20328" x="2908300" y="2857500"/>
          <p14:tracePt t="20345" x="2813050" y="2882900"/>
          <p14:tracePt t="20363" x="2781300" y="2895600"/>
          <p14:tracePt t="20380" x="2743200" y="2908300"/>
          <p14:tracePt t="20398" x="2717800" y="2921000"/>
          <p14:tracePt t="20415" x="2705100" y="2933700"/>
          <p14:tracePt t="20433" x="2692400" y="2933700"/>
          <p14:tracePt t="104290" x="2692400" y="2946400"/>
          <p14:tracePt t="104298" x="2679700" y="2997200"/>
          <p14:tracePt t="104307" x="2667000" y="3067050"/>
          <p14:tracePt t="104324" x="2667000" y="3206750"/>
          <p14:tracePt t="104342" x="2641600" y="3371850"/>
          <p14:tracePt t="104359" x="2628900" y="3581400"/>
          <p14:tracePt t="104377" x="2628900" y="3721100"/>
          <p14:tracePt t="104412" x="2660650" y="4019550"/>
          <p14:tracePt t="104447" x="2717800" y="4394200"/>
          <p14:tracePt t="104481" x="2768600" y="4768850"/>
          <p14:tracePt t="104499" x="2851150" y="5041900"/>
          <p14:tracePt t="104517" x="2921000" y="5156200"/>
          <p14:tracePt t="104534" x="2978150" y="5238750"/>
          <p14:tracePt t="104551" x="3035300" y="5295900"/>
          <p14:tracePt t="104569" x="3136900" y="5365750"/>
          <p14:tracePt t="104586" x="3238500" y="5429250"/>
          <p14:tracePt t="104605" x="3346450" y="5499100"/>
          <p14:tracePt t="104620" x="3467100" y="5588000"/>
          <p14:tracePt t="104638" x="3581400" y="5683250"/>
          <p14:tracePt t="104655" x="3771900" y="5842000"/>
          <p14:tracePt t="104673" x="3962400" y="5988050"/>
          <p14:tracePt t="104691" x="4127500" y="6134100"/>
          <p14:tracePt t="104709" x="4375150" y="6318250"/>
          <p14:tracePt t="104726" x="4565650" y="6445250"/>
          <p14:tracePt t="104743" x="4737100" y="6540500"/>
          <p14:tracePt t="104761" x="4895850" y="6610350"/>
          <p14:tracePt t="104778" x="5054600" y="6648450"/>
          <p14:tracePt t="104796" x="5219700" y="6686550"/>
          <p14:tracePt t="104813" x="5365750" y="6711950"/>
          <p14:tracePt t="104831" x="5518150" y="6750050"/>
          <p14:tracePt t="104848" x="5759450" y="6813550"/>
          <p14:tracePt t="104865" x="5899150" y="6832600"/>
          <p14:tracePt t="104883" x="6032500" y="6838950"/>
          <p14:tracePt t="104901" x="6159500" y="6851650"/>
          <p14:tracePt t="104919" x="6311900" y="6851650"/>
          <p14:tracePt t="104935" x="6407150" y="6845300"/>
          <p14:tracePt t="104953" x="6451600" y="6832600"/>
          <p14:tracePt t="104970" x="6502400" y="6819900"/>
          <p14:tracePt t="104988" x="6540500" y="6807200"/>
          <p14:tracePt t="105005" x="6578600" y="6794500"/>
          <p14:tracePt t="105022" x="6629400" y="6769100"/>
          <p14:tracePt t="105040" x="6667500" y="6756400"/>
          <p14:tracePt t="105057" x="6680200" y="6743700"/>
          <p14:tracePt t="105075" x="6705600" y="6737350"/>
          <p14:tracePt t="105093" x="6718300" y="6731000"/>
          <p14:tracePt t="105110" x="6731000" y="6724650"/>
          <p14:tracePt t="105127" x="6743700" y="6711950"/>
          <p14:tracePt t="105145" x="6769100" y="6692900"/>
          <p14:tracePt t="105162" x="6781800" y="6686550"/>
          <p14:tracePt t="105179" x="6800850" y="6667500"/>
          <p14:tracePt t="105197" x="6813550" y="6661150"/>
          <p14:tracePt t="105215" x="6826250" y="6648450"/>
          <p14:tracePt t="105232" x="6832600" y="6642100"/>
          <p14:tracePt t="105249" x="6851650" y="6629400"/>
          <p14:tracePt t="105267" x="6864350" y="6616700"/>
          <p14:tracePt t="105284" x="6883400" y="6604000"/>
          <p14:tracePt t="105302" x="6902450" y="6584950"/>
          <p14:tracePt t="105319" x="6921500" y="6572250"/>
          <p14:tracePt t="105336" x="6940550" y="6546850"/>
          <p14:tracePt t="105355" x="6978650" y="6502400"/>
          <p14:tracePt t="105371" x="7010400" y="6477000"/>
          <p14:tracePt t="105389" x="7029450" y="6445250"/>
          <p14:tracePt t="105406" x="7067550" y="6400800"/>
          <p14:tracePt t="105424" x="7105650" y="6356350"/>
          <p14:tracePt t="105441" x="7124700" y="6324600"/>
          <p14:tracePt t="105460" x="7137400" y="6305550"/>
          <p14:tracePt t="105476" x="7143750" y="6292850"/>
          <p14:tracePt t="105494" x="7156450" y="6273800"/>
          <p14:tracePt t="105512" x="7162800" y="6261100"/>
          <p14:tracePt t="105528" x="7162800" y="6248400"/>
          <p14:tracePt t="105546" x="7162800" y="6242050"/>
          <p14:tracePt t="105565" x="7162800" y="6216650"/>
          <p14:tracePt t="105582" x="7162800" y="6203950"/>
          <p14:tracePt t="105602" x="7162800" y="6184900"/>
          <p14:tracePt t="105615" x="7162800" y="6172200"/>
          <p14:tracePt t="105632" x="7156450" y="6165850"/>
          <p14:tracePt t="105650" x="7143750" y="6153150"/>
          <p14:tracePt t="105668" x="7131050" y="6127750"/>
          <p14:tracePt t="105685" x="7112000" y="6108700"/>
          <p14:tracePt t="105703" x="7092950" y="6089650"/>
          <p14:tracePt t="105721" x="7054850" y="6057900"/>
          <p14:tracePt t="105738" x="7010400" y="6038850"/>
          <p14:tracePt t="105755" x="6959600" y="6007100"/>
          <p14:tracePt t="105773" x="6838950" y="5962650"/>
          <p14:tracePt t="105791" x="6515100" y="5867400"/>
          <p14:tracePt t="105808" x="6254750" y="5810250"/>
          <p14:tracePt t="105825" x="6026150" y="5778500"/>
          <p14:tracePt t="105843" x="5835650" y="5753100"/>
          <p14:tracePt t="105861" x="5549900" y="5708650"/>
          <p14:tracePt t="105878" x="5378450" y="5683250"/>
          <p14:tracePt t="105895" x="5137150" y="5626100"/>
          <p14:tracePt t="105913" x="4883150" y="5562600"/>
          <p14:tracePt t="105930" x="4572000" y="5524500"/>
          <p14:tracePt t="105947" x="4406900" y="5511800"/>
          <p14:tracePt t="105964" x="4254500" y="5499100"/>
          <p14:tracePt t="105982" x="4095750" y="5480050"/>
          <p14:tracePt t="105999" x="3956050" y="5461000"/>
          <p14:tracePt t="106017" x="3683000" y="5416550"/>
          <p14:tracePt t="106034" x="3448050" y="5384800"/>
          <p14:tracePt t="106052" x="3270250" y="5353050"/>
          <p14:tracePt t="106070" x="3136900" y="5334000"/>
          <p14:tracePt t="106087" x="3022600" y="5321300"/>
          <p14:tracePt t="106105" x="2889250" y="5308600"/>
          <p14:tracePt t="106122" x="2806700" y="5289550"/>
          <p14:tracePt t="106140" x="2698750" y="5270500"/>
          <p14:tracePt t="106157" x="2540000" y="5257800"/>
          <p14:tracePt t="106175" x="2432050" y="5226050"/>
          <p14:tracePt t="106180" x="2400300" y="5219700"/>
          <p14:tracePt t="106192" x="2349500" y="5213350"/>
          <p14:tracePt t="106209" x="2241550" y="5181600"/>
          <p14:tracePt t="106227" x="2025650" y="5137150"/>
          <p14:tracePt t="106244" x="1809750" y="5105400"/>
          <p14:tracePt t="106262" x="1524000" y="5060950"/>
          <p14:tracePt t="106279" x="1282700" y="5029200"/>
          <p14:tracePt t="106297" x="1003300" y="5010150"/>
          <p14:tracePt t="106314" x="908050" y="4997450"/>
          <p14:tracePt t="106331" x="850900" y="4991100"/>
          <p14:tracePt t="106349" x="825500" y="4984750"/>
          <p14:tracePt t="106366" x="800100" y="4984750"/>
          <p14:tracePt t="106384" x="800100" y="4978400"/>
          <p14:tracePt t="106419" x="793750" y="4978400"/>
          <p14:tracePt t="106436" x="787400" y="4978400"/>
          <p14:tracePt t="106485" x="781050" y="4978400"/>
          <p14:tracePt t="106564" x="774700" y="4978400"/>
          <p14:tracePt t="106573" x="774700" y="4972050"/>
          <p14:tracePt t="106607" x="768350" y="4972050"/>
          <p14:tracePt t="107611" x="768350" y="4965700"/>
          <p14:tracePt t="107918" x="762000" y="4953000"/>
          <p14:tracePt t="107925" x="762000" y="4940300"/>
          <p14:tracePt t="107936" x="762000" y="4927600"/>
          <p14:tracePt t="107954" x="762000" y="4914900"/>
          <p14:tracePt t="107988" x="762000" y="4908550"/>
          <p14:tracePt t="108006" x="762000" y="4902200"/>
          <p14:tracePt t="108041" x="755650" y="4902200"/>
          <p14:tracePt t="109012" x="768350" y="4902200"/>
          <p14:tracePt t="109020" x="774700" y="4902200"/>
          <p14:tracePt t="109028" x="793750" y="4902200"/>
          <p14:tracePt t="109036" x="806450" y="4902200"/>
          <p14:tracePt t="109071" x="876300" y="4902200"/>
          <p14:tracePt t="109106" x="1028700" y="4902200"/>
          <p14:tracePt t="109140" x="1162050" y="4908550"/>
          <p14:tracePt t="109159" x="1244600" y="4908550"/>
          <p14:tracePt t="109175" x="1295400" y="4908550"/>
          <p14:tracePt t="109193" x="1339850" y="4908550"/>
          <p14:tracePt t="109210" x="1390650" y="4908550"/>
          <p14:tracePt t="109228" x="1441450" y="4914900"/>
          <p14:tracePt t="109245" x="1530350" y="4921250"/>
          <p14:tracePt t="109263" x="1619250" y="4933950"/>
          <p14:tracePt t="109280" x="1720850" y="4933950"/>
          <p14:tracePt t="109297" x="1854200" y="4940300"/>
          <p14:tracePt t="109316" x="2146300" y="4940300"/>
          <p14:tracePt t="109332" x="2349500" y="4940300"/>
          <p14:tracePt t="109350" x="2540000" y="4940300"/>
          <p14:tracePt t="109368" x="2654300" y="4940300"/>
          <p14:tracePt t="109385" x="2730500" y="4940300"/>
          <p14:tracePt t="109402" x="2743200" y="4940300"/>
          <p14:tracePt t="109969" x="2743200" y="4946650"/>
          <p14:tracePt t="110078" x="2749550" y="4946650"/>
          <p14:tracePt t="110088" x="2755900" y="4946650"/>
          <p14:tracePt t="110100" x="2813050" y="4953000"/>
          <p14:tracePt t="110117" x="2882900" y="4953000"/>
          <p14:tracePt t="110135" x="2984500" y="4959350"/>
          <p14:tracePt t="110152" x="3086100" y="4959350"/>
          <p14:tracePt t="110169" x="3225800" y="4959350"/>
          <p14:tracePt t="110205" x="3327400" y="4959350"/>
          <p14:tracePt t="110240" x="3460750" y="4965700"/>
          <p14:tracePt t="110274" x="3549650" y="4978400"/>
          <p14:tracePt t="110292" x="3594100" y="4978400"/>
          <p14:tracePt t="110310" x="3676650" y="4978400"/>
          <p14:tracePt t="110327" x="3746500" y="4978400"/>
          <p14:tracePt t="110344" x="3790950" y="4978400"/>
          <p14:tracePt t="110362" x="3848100" y="4978400"/>
          <p14:tracePt t="110379" x="3911600" y="4978400"/>
          <p14:tracePt t="110397" x="3962400" y="4978400"/>
          <p14:tracePt t="110415" x="3994150" y="4978400"/>
          <p14:tracePt t="110432" x="4025900" y="4978400"/>
          <p14:tracePt t="110449" x="4057650" y="4978400"/>
          <p14:tracePt t="110466" x="4064000" y="4978400"/>
          <p14:tracePt t="110483" x="4083050" y="4978400"/>
          <p14:tracePt t="110501" x="4095750" y="4978400"/>
          <p14:tracePt t="110519" x="4102100" y="4978400"/>
          <p14:tracePt t="112846" x="4095750" y="4978400"/>
          <p14:tracePt t="112854" x="4089400" y="4978400"/>
          <p14:tracePt t="112862" x="4089400" y="4984750"/>
          <p14:tracePt t="112874" x="4083050" y="4984750"/>
          <p14:tracePt t="112892" x="4076700" y="4991100"/>
          <p14:tracePt t="112909" x="4070350" y="5003800"/>
          <p14:tracePt t="112926" x="4057650" y="5010150"/>
          <p14:tracePt t="112962" x="4038600" y="5029200"/>
          <p14:tracePt t="112997" x="4025900" y="5048250"/>
          <p14:tracePt t="113031" x="4019550" y="5048250"/>
          <p14:tracePt t="113049" x="4013200" y="5054600"/>
          <p14:tracePt t="113126" x="4006850" y="5054600"/>
          <p14:tracePt t="113196" x="4000500" y="5060950"/>
          <p14:tracePt t="113212" x="4000500" y="5067300"/>
          <p14:tracePt t="113220" x="3994150" y="5067300"/>
          <p14:tracePt t="113228" x="3994150" y="5073650"/>
          <p14:tracePt t="113244" x="3987800" y="5080000"/>
          <p14:tracePt t="113259" x="3981450" y="5086350"/>
          <p14:tracePt t="113275" x="3968750" y="5092700"/>
          <p14:tracePt t="113293" x="3962400" y="5099050"/>
          <p14:tracePt t="113310" x="3956050" y="5111750"/>
          <p14:tracePt t="113328" x="3937000" y="5124450"/>
          <p14:tracePt t="113345" x="3917950" y="5137150"/>
          <p14:tracePt t="113363" x="3905250" y="5149850"/>
          <p14:tracePt t="113380" x="3898900" y="5162550"/>
          <p14:tracePt t="113398" x="3873500" y="5175250"/>
          <p14:tracePt t="113416" x="3854450" y="5194300"/>
          <p14:tracePt t="113433" x="3835400" y="5207000"/>
          <p14:tracePt t="113450" x="3810000" y="5226050"/>
          <p14:tracePt t="113467" x="3778250" y="5257800"/>
          <p14:tracePt t="113485" x="3740150" y="5289550"/>
          <p14:tracePt t="113502" x="3708400" y="5308600"/>
          <p14:tracePt t="113520" x="3676650" y="5327650"/>
          <p14:tracePt t="113537" x="3638550" y="5359400"/>
          <p14:tracePt t="113555" x="3606800" y="5378450"/>
          <p14:tracePt t="113577" x="3549650" y="5410200"/>
          <p14:tracePt t="113589" x="3524250" y="5422900"/>
          <p14:tracePt t="113608" x="3460750" y="5461000"/>
          <p14:tracePt t="113624" x="3409950" y="5480050"/>
          <p14:tracePt t="113642" x="3359150" y="5499100"/>
          <p14:tracePt t="113659" x="3308350" y="5518150"/>
          <p14:tracePt t="113677" x="3232150" y="5549900"/>
          <p14:tracePt t="113695" x="3181350" y="5556250"/>
          <p14:tracePt t="113712" x="3143250" y="5568950"/>
          <p14:tracePt t="113729" x="3111500" y="5575300"/>
          <p14:tracePt t="113747" x="3073400" y="5588000"/>
          <p14:tracePt t="113764" x="3048000" y="5600700"/>
          <p14:tracePt t="113782" x="3009900" y="5607050"/>
          <p14:tracePt t="113799" x="2965450" y="5619750"/>
          <p14:tracePt t="113817" x="2908300" y="5645150"/>
          <p14:tracePt t="113834" x="2876550" y="5651500"/>
          <p14:tracePt t="113852" x="2838450" y="5664200"/>
          <p14:tracePt t="113869" x="2800350" y="5670550"/>
          <p14:tracePt t="113887" x="2768600" y="5683250"/>
          <p14:tracePt t="113904" x="2755900" y="5689600"/>
          <p14:tracePt t="113922" x="2736850" y="5689600"/>
          <p14:tracePt t="113938" x="2730500" y="5689600"/>
          <p14:tracePt t="113956" x="2705100" y="5702300"/>
          <p14:tracePt t="113973" x="2686050" y="5708650"/>
          <p14:tracePt t="113991" x="2673350" y="5715000"/>
          <p14:tracePt t="114009" x="2660650" y="5721350"/>
          <p14:tracePt t="114026" x="2654300" y="5721350"/>
          <p14:tracePt t="114044" x="2647950" y="5721350"/>
          <p14:tracePt t="114061" x="2635250" y="5727700"/>
          <p14:tracePt t="114096" x="2628900" y="5734050"/>
          <p14:tracePt t="115436" x="2628900" y="5740400"/>
          <p14:tracePt t="115444" x="2622550" y="5753100"/>
          <p14:tracePt t="115457" x="2609850" y="5772150"/>
          <p14:tracePt t="115475" x="2590800" y="5810250"/>
          <p14:tracePt t="115492" x="2571750" y="5848350"/>
          <p14:tracePt t="115509" x="2565400" y="5873750"/>
          <p14:tracePt t="115526" x="2559050" y="5880100"/>
          <p14:tracePt t="115568" x="2552700" y="5880100"/>
          <p14:tracePt t="127974" x="2559050" y="5880100"/>
          <p14:tracePt t="127982" x="2571750" y="5854700"/>
          <p14:tracePt t="127990" x="2578100" y="5835650"/>
          <p14:tracePt t="128002" x="2590800" y="5810250"/>
          <p14:tracePt t="128019" x="2647950" y="5727700"/>
          <p14:tracePt t="128037" x="2698750" y="5651500"/>
          <p14:tracePt t="128055" x="2730500" y="5600700"/>
          <p14:tracePt t="128090" x="2857500" y="5454650"/>
          <p14:tracePt t="128124" x="2946400" y="5365750"/>
          <p14:tracePt t="128159" x="3003550" y="5302250"/>
          <p14:tracePt t="128176" x="3016250" y="5283200"/>
          <p14:tracePt t="128194" x="3016250" y="5276850"/>
          <p14:tracePt t="128254" x="3016250" y="527050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15554" y="476672"/>
            <a:ext cx="8764920" cy="64633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algn="l">
              <a:defRPr sz="7200" b="1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3600" dirty="0">
                <a:solidFill>
                  <a:schemeClr val="accent2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小结：亚非拉</a:t>
            </a:r>
            <a:r>
              <a:rPr lang="zh-CN" altLang="en-US" sz="3600" dirty="0">
                <a:latin typeface="黑体" panose="02010609060101010101" pitchFamily="2" charset="-122"/>
                <a:ea typeface="黑体" panose="02010609060101010101" pitchFamily="2" charset="-122"/>
              </a:rPr>
              <a:t>民族民主运动的高涨及影响</a:t>
            </a:r>
            <a:endParaRPr lang="en-US" altLang="zh-CN" sz="36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B4248F56-65D8-465E-BFDC-9DE217D9C04A}"/>
              </a:ext>
            </a:extLst>
          </p:cNvPr>
          <p:cNvGrpSpPr/>
          <p:nvPr/>
        </p:nvGrpSpPr>
        <p:grpSpPr>
          <a:xfrm>
            <a:off x="255890" y="1510920"/>
            <a:ext cx="8764920" cy="4396484"/>
            <a:chOff x="255890" y="1510920"/>
            <a:chExt cx="8764920" cy="439648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xmlns="" id="{9AABB218-1645-431C-8700-5F234A0A1090}"/>
                </a:ext>
              </a:extLst>
            </p:cNvPr>
            <p:cNvGrpSpPr/>
            <p:nvPr/>
          </p:nvGrpSpPr>
          <p:grpSpPr>
            <a:xfrm>
              <a:off x="255890" y="1510920"/>
              <a:ext cx="5791749" cy="4396484"/>
              <a:chOff x="255890" y="1510920"/>
              <a:chExt cx="5791749" cy="4396484"/>
            </a:xfrm>
          </p:grpSpPr>
          <p:sp>
            <p:nvSpPr>
              <p:cNvPr id="16" name="任意多边形: 形状 15"/>
              <p:cNvSpPr/>
              <p:nvPr/>
            </p:nvSpPr>
            <p:spPr>
              <a:xfrm>
                <a:off x="2917521" y="2790909"/>
                <a:ext cx="3130118" cy="556517"/>
              </a:xfrm>
              <a:custGeom>
                <a:avLst/>
                <a:gdLst>
                  <a:gd name="connsiteX0" fmla="*/ 0 w 8346982"/>
                  <a:gd name="connsiteY0" fmla="*/ 148405 h 1484045"/>
                  <a:gd name="connsiteX1" fmla="*/ 148405 w 8346982"/>
                  <a:gd name="connsiteY1" fmla="*/ 0 h 1484045"/>
                  <a:gd name="connsiteX2" fmla="*/ 8198578 w 8346982"/>
                  <a:gd name="connsiteY2" fmla="*/ 0 h 1484045"/>
                  <a:gd name="connsiteX3" fmla="*/ 8346983 w 8346982"/>
                  <a:gd name="connsiteY3" fmla="*/ 148405 h 1484045"/>
                  <a:gd name="connsiteX4" fmla="*/ 8346982 w 8346982"/>
                  <a:gd name="connsiteY4" fmla="*/ 1335641 h 1484045"/>
                  <a:gd name="connsiteX5" fmla="*/ 8198577 w 8346982"/>
                  <a:gd name="connsiteY5" fmla="*/ 1484046 h 1484045"/>
                  <a:gd name="connsiteX6" fmla="*/ 148405 w 8346982"/>
                  <a:gd name="connsiteY6" fmla="*/ 1484045 h 1484045"/>
                  <a:gd name="connsiteX7" fmla="*/ 0 w 8346982"/>
                  <a:gd name="connsiteY7" fmla="*/ 1335640 h 1484045"/>
                  <a:gd name="connsiteX8" fmla="*/ 0 w 8346982"/>
                  <a:gd name="connsiteY8" fmla="*/ 148405 h 148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46982" h="1484045">
                    <a:moveTo>
                      <a:pt x="0" y="148405"/>
                    </a:moveTo>
                    <a:cubicBezTo>
                      <a:pt x="0" y="66443"/>
                      <a:pt x="66443" y="0"/>
                      <a:pt x="148405" y="0"/>
                    </a:cubicBezTo>
                    <a:lnTo>
                      <a:pt x="8198578" y="0"/>
                    </a:lnTo>
                    <a:cubicBezTo>
                      <a:pt x="8280540" y="0"/>
                      <a:pt x="8346983" y="66443"/>
                      <a:pt x="8346983" y="148405"/>
                    </a:cubicBezTo>
                    <a:cubicBezTo>
                      <a:pt x="8346983" y="544150"/>
                      <a:pt x="8346982" y="939896"/>
                      <a:pt x="8346982" y="1335641"/>
                    </a:cubicBezTo>
                    <a:cubicBezTo>
                      <a:pt x="8346982" y="1417603"/>
                      <a:pt x="8280539" y="1484046"/>
                      <a:pt x="8198577" y="1484046"/>
                    </a:cubicBezTo>
                    <a:lnTo>
                      <a:pt x="148405" y="1484045"/>
                    </a:lnTo>
                    <a:cubicBezTo>
                      <a:pt x="66443" y="1484045"/>
                      <a:pt x="0" y="1417602"/>
                      <a:pt x="0" y="1335640"/>
                    </a:cubicBezTo>
                    <a:lnTo>
                      <a:pt x="0" y="148405"/>
                    </a:ln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accent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30587" tIns="30587" rIns="30587" bIns="30587" numCol="1" spcCol="1270" anchor="ctr" anchorCtr="0">
                <a:noAutofit/>
              </a:bodyPr>
              <a:lstStyle/>
              <a:p>
                <a:pPr marL="0" lvl="0" indent="0" algn="ctr" defTabSz="26670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zh-CN" altLang="en-US" sz="2400" b="1" kern="1200" dirty="0">
                    <a:solidFill>
                      <a:srgbClr val="212121"/>
                    </a:solidFill>
                    <a:latin typeface="黑体" panose="02010609060101010101" pitchFamily="2" charset="-122"/>
                    <a:ea typeface="黑体" panose="02010609060101010101" pitchFamily="2" charset="-122"/>
                    <a:cs typeface="+mn-cs"/>
                  </a:rPr>
                  <a:t>埃及</a:t>
                </a:r>
                <a:r>
                  <a:rPr lang="zh-CN" altLang="en-US" sz="2400" b="1" kern="1200" dirty="0">
                    <a:solidFill>
                      <a:schemeClr val="tx1"/>
                    </a:solidFill>
                    <a:latin typeface="黑体" panose="02010609060101010101" pitchFamily="2" charset="-122"/>
                    <a:ea typeface="黑体" panose="02010609060101010101" pitchFamily="2" charset="-122"/>
                  </a:rPr>
                  <a:t>反</a:t>
                </a:r>
                <a:r>
                  <a:rPr lang="zh-CN" altLang="en-US" sz="2400" b="1" kern="1200" dirty="0">
                    <a:solidFill>
                      <a:srgbClr val="C3211D"/>
                    </a:solidFill>
                    <a:latin typeface="黑体" panose="02010609060101010101" pitchFamily="2" charset="-122"/>
                    <a:ea typeface="黑体" panose="02010609060101010101" pitchFamily="2" charset="-122"/>
                    <a:cs typeface="+mn-cs"/>
                  </a:rPr>
                  <a:t>英</a:t>
                </a:r>
              </a:p>
            </p:txBody>
          </p:sp>
          <p:grpSp>
            <p:nvGrpSpPr>
              <p:cNvPr id="3" name="组合 2">
                <a:extLst>
                  <a:ext uri="{FF2B5EF4-FFF2-40B4-BE49-F238E27FC236}">
                    <a16:creationId xmlns:a16="http://schemas.microsoft.com/office/drawing/2014/main" xmlns="" id="{87EF1029-ACB3-47F2-AE19-D93428B08518}"/>
                  </a:ext>
                </a:extLst>
              </p:cNvPr>
              <p:cNvGrpSpPr/>
              <p:nvPr/>
            </p:nvGrpSpPr>
            <p:grpSpPr>
              <a:xfrm>
                <a:off x="255890" y="1510920"/>
                <a:ext cx="5791749" cy="4396484"/>
                <a:chOff x="255890" y="1510920"/>
                <a:chExt cx="5791749" cy="4396484"/>
              </a:xfrm>
            </p:grpSpPr>
            <p:sp>
              <p:nvSpPr>
                <p:cNvPr id="6" name="任意多边形: 形状 5"/>
                <p:cNvSpPr/>
                <p:nvPr/>
              </p:nvSpPr>
              <p:spPr>
                <a:xfrm>
                  <a:off x="255890" y="3207512"/>
                  <a:ext cx="1113034" cy="1003300"/>
                </a:xfrm>
                <a:custGeom>
                  <a:avLst/>
                  <a:gdLst>
                    <a:gd name="connsiteX0" fmla="*/ 0 w 2968090"/>
                    <a:gd name="connsiteY0" fmla="*/ 267547 h 2675466"/>
                    <a:gd name="connsiteX1" fmla="*/ 267547 w 2968090"/>
                    <a:gd name="connsiteY1" fmla="*/ 0 h 2675466"/>
                    <a:gd name="connsiteX2" fmla="*/ 2700543 w 2968090"/>
                    <a:gd name="connsiteY2" fmla="*/ 0 h 2675466"/>
                    <a:gd name="connsiteX3" fmla="*/ 2968090 w 2968090"/>
                    <a:gd name="connsiteY3" fmla="*/ 267547 h 2675466"/>
                    <a:gd name="connsiteX4" fmla="*/ 2968090 w 2968090"/>
                    <a:gd name="connsiteY4" fmla="*/ 2407919 h 2675466"/>
                    <a:gd name="connsiteX5" fmla="*/ 2700543 w 2968090"/>
                    <a:gd name="connsiteY5" fmla="*/ 2675466 h 2675466"/>
                    <a:gd name="connsiteX6" fmla="*/ 267547 w 2968090"/>
                    <a:gd name="connsiteY6" fmla="*/ 2675466 h 2675466"/>
                    <a:gd name="connsiteX7" fmla="*/ 0 w 2968090"/>
                    <a:gd name="connsiteY7" fmla="*/ 2407919 h 2675466"/>
                    <a:gd name="connsiteX8" fmla="*/ 0 w 2968090"/>
                    <a:gd name="connsiteY8" fmla="*/ 267547 h 26754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68090" h="2675466">
                      <a:moveTo>
                        <a:pt x="0" y="267547"/>
                      </a:moveTo>
                      <a:cubicBezTo>
                        <a:pt x="0" y="119785"/>
                        <a:pt x="119785" y="0"/>
                        <a:pt x="267547" y="0"/>
                      </a:cubicBezTo>
                      <a:lnTo>
                        <a:pt x="2700543" y="0"/>
                      </a:lnTo>
                      <a:cubicBezTo>
                        <a:pt x="2848305" y="0"/>
                        <a:pt x="2968090" y="119785"/>
                        <a:pt x="2968090" y="267547"/>
                      </a:cubicBezTo>
                      <a:lnTo>
                        <a:pt x="2968090" y="2407919"/>
                      </a:lnTo>
                      <a:cubicBezTo>
                        <a:pt x="2968090" y="2555681"/>
                        <a:pt x="2848305" y="2675466"/>
                        <a:pt x="2700543" y="2675466"/>
                      </a:cubicBezTo>
                      <a:lnTo>
                        <a:pt x="267547" y="2675466"/>
                      </a:lnTo>
                      <a:cubicBezTo>
                        <a:pt x="119785" y="2675466"/>
                        <a:pt x="0" y="2555681"/>
                        <a:pt x="0" y="2407919"/>
                      </a:cubicBezTo>
                      <a:lnTo>
                        <a:pt x="0" y="267547"/>
                      </a:lnTo>
                      <a:close/>
                    </a:path>
                  </a:pathLst>
                </a:custGeom>
                <a:solidFill>
                  <a:srgbClr val="FFFF00"/>
                </a:solidFill>
                <a:ln w="6350">
                  <a:solidFill>
                    <a:srgbClr val="FF0000"/>
                  </a:solidFill>
                </a:ln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rgbClr r="0" g="0" b="0"/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43673" tIns="43673" rIns="43673" bIns="43673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250" b="1" kern="1200" dirty="0">
                      <a:solidFill>
                        <a:schemeClr val="tx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民族民主运动</a:t>
                  </a:r>
                </a:p>
              </p:txBody>
            </p:sp>
            <p:sp>
              <p:nvSpPr>
                <p:cNvPr id="7" name="任意多边形: 形状 6"/>
                <p:cNvSpPr/>
                <p:nvPr/>
              </p:nvSpPr>
              <p:spPr>
                <a:xfrm rot="17132988">
                  <a:off x="761143" y="2904905"/>
                  <a:ext cx="1660774" cy="8528"/>
                </a:xfrm>
                <a:custGeom>
                  <a:avLst/>
                  <a:gdLst>
                    <a:gd name="connsiteX0" fmla="*/ 0 w 4428731"/>
                    <a:gd name="connsiteY0" fmla="*/ 11370 h 22741"/>
                    <a:gd name="connsiteX1" fmla="*/ 4428731 w 4428731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28731" h="22741">
                      <a:moveTo>
                        <a:pt x="0" y="11370"/>
                      </a:moveTo>
                      <a:lnTo>
                        <a:pt x="4428731" y="113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3">
                    <a:tint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93629" tIns="-37255" rIns="793630" bIns="-37255" numCol="1" spcCol="1270" anchor="ctr" anchorCtr="0">
                  <a:noAutofit/>
                </a:bodyPr>
                <a:lstStyle/>
                <a:p>
                  <a:pPr marL="0" lvl="0" indent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1200" kern="1200"/>
                </a:p>
              </p:txBody>
            </p:sp>
            <p:sp>
              <p:nvSpPr>
                <p:cNvPr id="8" name="任意多边形: 形状 7"/>
                <p:cNvSpPr/>
                <p:nvPr/>
              </p:nvSpPr>
              <p:spPr>
                <a:xfrm>
                  <a:off x="1814137" y="1689782"/>
                  <a:ext cx="658170" cy="838788"/>
                </a:xfrm>
                <a:custGeom>
                  <a:avLst/>
                  <a:gdLst>
                    <a:gd name="connsiteX0" fmla="*/ 0 w 1755120"/>
                    <a:gd name="connsiteY0" fmla="*/ 175512 h 2236767"/>
                    <a:gd name="connsiteX1" fmla="*/ 175512 w 1755120"/>
                    <a:gd name="connsiteY1" fmla="*/ 0 h 2236767"/>
                    <a:gd name="connsiteX2" fmla="*/ 1579608 w 1755120"/>
                    <a:gd name="connsiteY2" fmla="*/ 0 h 2236767"/>
                    <a:gd name="connsiteX3" fmla="*/ 1755120 w 1755120"/>
                    <a:gd name="connsiteY3" fmla="*/ 175512 h 2236767"/>
                    <a:gd name="connsiteX4" fmla="*/ 1755120 w 1755120"/>
                    <a:gd name="connsiteY4" fmla="*/ 2061255 h 2236767"/>
                    <a:gd name="connsiteX5" fmla="*/ 1579608 w 1755120"/>
                    <a:gd name="connsiteY5" fmla="*/ 2236767 h 2236767"/>
                    <a:gd name="connsiteX6" fmla="*/ 175512 w 1755120"/>
                    <a:gd name="connsiteY6" fmla="*/ 2236767 h 2236767"/>
                    <a:gd name="connsiteX7" fmla="*/ 0 w 1755120"/>
                    <a:gd name="connsiteY7" fmla="*/ 2061255 h 2236767"/>
                    <a:gd name="connsiteX8" fmla="*/ 0 w 1755120"/>
                    <a:gd name="connsiteY8" fmla="*/ 175512 h 2236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5120" h="2236767">
                      <a:moveTo>
                        <a:pt x="0" y="175512"/>
                      </a:moveTo>
                      <a:cubicBezTo>
                        <a:pt x="0" y="78579"/>
                        <a:pt x="78579" y="0"/>
                        <a:pt x="175512" y="0"/>
                      </a:cubicBezTo>
                      <a:lnTo>
                        <a:pt x="1579608" y="0"/>
                      </a:lnTo>
                      <a:cubicBezTo>
                        <a:pt x="1676541" y="0"/>
                        <a:pt x="1755120" y="78579"/>
                        <a:pt x="1755120" y="175512"/>
                      </a:cubicBezTo>
                      <a:lnTo>
                        <a:pt x="1755120" y="2061255"/>
                      </a:lnTo>
                      <a:cubicBezTo>
                        <a:pt x="1755120" y="2158188"/>
                        <a:pt x="1676541" y="2236767"/>
                        <a:pt x="1579608" y="2236767"/>
                      </a:cubicBezTo>
                      <a:lnTo>
                        <a:pt x="175512" y="2236767"/>
                      </a:lnTo>
                      <a:cubicBezTo>
                        <a:pt x="78579" y="2236767"/>
                        <a:pt x="0" y="2158188"/>
                        <a:pt x="0" y="2061255"/>
                      </a:cubicBezTo>
                      <a:lnTo>
                        <a:pt x="0" y="175512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3564" tIns="33564" rIns="33564" bIns="33564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250" b="1" kern="1200" dirty="0">
                      <a:latin typeface="微软雅黑" panose="020B0503020204020204" charset="-122"/>
                      <a:ea typeface="微软雅黑" panose="020B0503020204020204" charset="-122"/>
                    </a:rPr>
                    <a:t>亚洲</a:t>
                  </a:r>
                </a:p>
              </p:txBody>
            </p:sp>
            <p:sp>
              <p:nvSpPr>
                <p:cNvPr id="9" name="任意多边形: 形状 8"/>
                <p:cNvSpPr/>
                <p:nvPr/>
              </p:nvSpPr>
              <p:spPr>
                <a:xfrm rot="19457599">
                  <a:off x="2420773" y="1944913"/>
                  <a:ext cx="548282" cy="8528"/>
                </a:xfrm>
                <a:custGeom>
                  <a:avLst/>
                  <a:gdLst>
                    <a:gd name="connsiteX0" fmla="*/ 0 w 1462085"/>
                    <a:gd name="connsiteY0" fmla="*/ 11370 h 22741"/>
                    <a:gd name="connsiteX1" fmla="*/ 1462085 w 1462085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2085" h="22741">
                      <a:moveTo>
                        <a:pt x="0" y="11370"/>
                      </a:moveTo>
                      <a:lnTo>
                        <a:pt x="1462085" y="11370"/>
                      </a:lnTo>
                    </a:path>
                  </a:pathLst>
                </a:custGeom>
                <a:noFill/>
                <a:ln w="57150"/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65195" tIns="-9443" rIns="265196" bIns="-9443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375" kern="1200"/>
                </a:p>
              </p:txBody>
            </p:sp>
            <p:sp>
              <p:nvSpPr>
                <p:cNvPr id="10" name="任意多边形: 形状 9"/>
                <p:cNvSpPr/>
                <p:nvPr/>
              </p:nvSpPr>
              <p:spPr>
                <a:xfrm>
                  <a:off x="2917521" y="1510920"/>
                  <a:ext cx="3130118" cy="556517"/>
                </a:xfrm>
                <a:custGeom>
                  <a:avLst/>
                  <a:gdLst>
                    <a:gd name="connsiteX0" fmla="*/ 0 w 8346982"/>
                    <a:gd name="connsiteY0" fmla="*/ 148405 h 1484045"/>
                    <a:gd name="connsiteX1" fmla="*/ 148405 w 8346982"/>
                    <a:gd name="connsiteY1" fmla="*/ 0 h 1484045"/>
                    <a:gd name="connsiteX2" fmla="*/ 8198578 w 8346982"/>
                    <a:gd name="connsiteY2" fmla="*/ 0 h 1484045"/>
                    <a:gd name="connsiteX3" fmla="*/ 8346983 w 8346982"/>
                    <a:gd name="connsiteY3" fmla="*/ 148405 h 1484045"/>
                    <a:gd name="connsiteX4" fmla="*/ 8346982 w 8346982"/>
                    <a:gd name="connsiteY4" fmla="*/ 1335641 h 1484045"/>
                    <a:gd name="connsiteX5" fmla="*/ 8198577 w 8346982"/>
                    <a:gd name="connsiteY5" fmla="*/ 1484046 h 1484045"/>
                    <a:gd name="connsiteX6" fmla="*/ 148405 w 8346982"/>
                    <a:gd name="connsiteY6" fmla="*/ 1484045 h 1484045"/>
                    <a:gd name="connsiteX7" fmla="*/ 0 w 8346982"/>
                    <a:gd name="connsiteY7" fmla="*/ 1335640 h 1484045"/>
                    <a:gd name="connsiteX8" fmla="*/ 0 w 8346982"/>
                    <a:gd name="connsiteY8" fmla="*/ 148405 h 148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46982" h="1484045">
                      <a:moveTo>
                        <a:pt x="0" y="148405"/>
                      </a:moveTo>
                      <a:cubicBezTo>
                        <a:pt x="0" y="66443"/>
                        <a:pt x="66443" y="0"/>
                        <a:pt x="148405" y="0"/>
                      </a:cubicBezTo>
                      <a:lnTo>
                        <a:pt x="8198578" y="0"/>
                      </a:lnTo>
                      <a:cubicBezTo>
                        <a:pt x="8280540" y="0"/>
                        <a:pt x="8346983" y="66443"/>
                        <a:pt x="8346983" y="148405"/>
                      </a:cubicBezTo>
                      <a:cubicBezTo>
                        <a:pt x="8346983" y="544150"/>
                        <a:pt x="8346982" y="939896"/>
                        <a:pt x="8346982" y="1335641"/>
                      </a:cubicBezTo>
                      <a:cubicBezTo>
                        <a:pt x="8346982" y="1417603"/>
                        <a:pt x="8280539" y="1484046"/>
                        <a:pt x="8198577" y="1484046"/>
                      </a:cubicBezTo>
                      <a:lnTo>
                        <a:pt x="148405" y="1484045"/>
                      </a:lnTo>
                      <a:cubicBezTo>
                        <a:pt x="66443" y="1484045"/>
                        <a:pt x="0" y="1417602"/>
                        <a:pt x="0" y="1335640"/>
                      </a:cubicBezTo>
                      <a:lnTo>
                        <a:pt x="0" y="1484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0587" tIns="30587" rIns="30587" bIns="30587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400" b="1" kern="1200" dirty="0">
                      <a:solidFill>
                        <a:schemeClr val="tx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印尼反</a:t>
                  </a:r>
                  <a:r>
                    <a:rPr lang="zh-CN" altLang="en-US" sz="2400" b="1" kern="1200" dirty="0">
                      <a:solidFill>
                        <a:srgbClr val="FF0000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荷</a:t>
                  </a:r>
                </a:p>
              </p:txBody>
            </p:sp>
            <p:sp>
              <p:nvSpPr>
                <p:cNvPr id="11" name="任意多边形: 形状 10"/>
                <p:cNvSpPr/>
                <p:nvPr/>
              </p:nvSpPr>
              <p:spPr>
                <a:xfrm rot="2142401">
                  <a:off x="2420773" y="2264910"/>
                  <a:ext cx="548282" cy="8528"/>
                </a:xfrm>
                <a:custGeom>
                  <a:avLst/>
                  <a:gdLst>
                    <a:gd name="connsiteX0" fmla="*/ 0 w 1462085"/>
                    <a:gd name="connsiteY0" fmla="*/ 11370 h 22741"/>
                    <a:gd name="connsiteX1" fmla="*/ 1462085 w 1462085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2085" h="22741">
                      <a:moveTo>
                        <a:pt x="0" y="11370"/>
                      </a:moveTo>
                      <a:lnTo>
                        <a:pt x="1462085" y="11370"/>
                      </a:lnTo>
                    </a:path>
                  </a:pathLst>
                </a:custGeom>
                <a:noFill/>
                <a:ln w="57150"/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65196" tIns="-9443" rIns="265196" bIns="-9443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375" kern="1200"/>
                </a:p>
              </p:txBody>
            </p:sp>
            <p:sp>
              <p:nvSpPr>
                <p:cNvPr id="12" name="任意多边形: 形状 11"/>
                <p:cNvSpPr/>
                <p:nvPr/>
              </p:nvSpPr>
              <p:spPr>
                <a:xfrm>
                  <a:off x="2917521" y="2150914"/>
                  <a:ext cx="3130118" cy="556517"/>
                </a:xfrm>
                <a:custGeom>
                  <a:avLst/>
                  <a:gdLst>
                    <a:gd name="connsiteX0" fmla="*/ 0 w 8346982"/>
                    <a:gd name="connsiteY0" fmla="*/ 148405 h 1484045"/>
                    <a:gd name="connsiteX1" fmla="*/ 148405 w 8346982"/>
                    <a:gd name="connsiteY1" fmla="*/ 0 h 1484045"/>
                    <a:gd name="connsiteX2" fmla="*/ 8198578 w 8346982"/>
                    <a:gd name="connsiteY2" fmla="*/ 0 h 1484045"/>
                    <a:gd name="connsiteX3" fmla="*/ 8346983 w 8346982"/>
                    <a:gd name="connsiteY3" fmla="*/ 148405 h 1484045"/>
                    <a:gd name="connsiteX4" fmla="*/ 8346982 w 8346982"/>
                    <a:gd name="connsiteY4" fmla="*/ 1335641 h 1484045"/>
                    <a:gd name="connsiteX5" fmla="*/ 8198577 w 8346982"/>
                    <a:gd name="connsiteY5" fmla="*/ 1484046 h 1484045"/>
                    <a:gd name="connsiteX6" fmla="*/ 148405 w 8346982"/>
                    <a:gd name="connsiteY6" fmla="*/ 1484045 h 1484045"/>
                    <a:gd name="connsiteX7" fmla="*/ 0 w 8346982"/>
                    <a:gd name="connsiteY7" fmla="*/ 1335640 h 1484045"/>
                    <a:gd name="connsiteX8" fmla="*/ 0 w 8346982"/>
                    <a:gd name="connsiteY8" fmla="*/ 148405 h 148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46982" h="1484045">
                      <a:moveTo>
                        <a:pt x="0" y="148405"/>
                      </a:moveTo>
                      <a:cubicBezTo>
                        <a:pt x="0" y="66443"/>
                        <a:pt x="66443" y="0"/>
                        <a:pt x="148405" y="0"/>
                      </a:cubicBezTo>
                      <a:lnTo>
                        <a:pt x="8198578" y="0"/>
                      </a:lnTo>
                      <a:cubicBezTo>
                        <a:pt x="8280540" y="0"/>
                        <a:pt x="8346983" y="66443"/>
                        <a:pt x="8346983" y="148405"/>
                      </a:cubicBezTo>
                      <a:cubicBezTo>
                        <a:pt x="8346983" y="544150"/>
                        <a:pt x="8346982" y="939896"/>
                        <a:pt x="8346982" y="1335641"/>
                      </a:cubicBezTo>
                      <a:cubicBezTo>
                        <a:pt x="8346982" y="1417603"/>
                        <a:pt x="8280539" y="1484046"/>
                        <a:pt x="8198577" y="1484046"/>
                      </a:cubicBezTo>
                      <a:lnTo>
                        <a:pt x="148405" y="1484045"/>
                      </a:lnTo>
                      <a:cubicBezTo>
                        <a:pt x="66443" y="1484045"/>
                        <a:pt x="0" y="1417602"/>
                        <a:pt x="0" y="1335640"/>
                      </a:cubicBezTo>
                      <a:lnTo>
                        <a:pt x="0" y="1484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0587" tIns="30587" rIns="30587" bIns="30587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400" b="1" kern="1200" dirty="0">
                      <a:solidFill>
                        <a:srgbClr val="21212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印度反</a:t>
                  </a:r>
                  <a:r>
                    <a:rPr lang="zh-CN" altLang="en-US" sz="2400" b="1" kern="1200" dirty="0">
                      <a:solidFill>
                        <a:srgbClr val="C3211D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英</a:t>
                  </a:r>
                </a:p>
              </p:txBody>
            </p:sp>
            <p:sp>
              <p:nvSpPr>
                <p:cNvPr id="13" name="任意多边形: 形状 12"/>
                <p:cNvSpPr/>
                <p:nvPr/>
              </p:nvSpPr>
              <p:spPr>
                <a:xfrm>
                  <a:off x="1368923" y="3704898"/>
                  <a:ext cx="445214" cy="8528"/>
                </a:xfrm>
                <a:custGeom>
                  <a:avLst/>
                  <a:gdLst>
                    <a:gd name="connsiteX0" fmla="*/ 0 w 1187236"/>
                    <a:gd name="connsiteY0" fmla="*/ 11370 h 22741"/>
                    <a:gd name="connsiteX1" fmla="*/ 1187236 w 1187236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87236" h="22741">
                      <a:moveTo>
                        <a:pt x="0" y="11370"/>
                      </a:moveTo>
                      <a:lnTo>
                        <a:pt x="1187236" y="113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3">
                    <a:tint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16238" tIns="-6866" rIns="216239" bIns="-6866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375" kern="1200"/>
                </a:p>
              </p:txBody>
            </p:sp>
            <p:sp>
              <p:nvSpPr>
                <p:cNvPr id="14" name="任意多边形: 形状 13"/>
                <p:cNvSpPr/>
                <p:nvPr/>
              </p:nvSpPr>
              <p:spPr>
                <a:xfrm>
                  <a:off x="1814137" y="3289768"/>
                  <a:ext cx="658170" cy="838788"/>
                </a:xfrm>
                <a:custGeom>
                  <a:avLst/>
                  <a:gdLst>
                    <a:gd name="connsiteX0" fmla="*/ 0 w 1755120"/>
                    <a:gd name="connsiteY0" fmla="*/ 175512 h 2236767"/>
                    <a:gd name="connsiteX1" fmla="*/ 175512 w 1755120"/>
                    <a:gd name="connsiteY1" fmla="*/ 0 h 2236767"/>
                    <a:gd name="connsiteX2" fmla="*/ 1579608 w 1755120"/>
                    <a:gd name="connsiteY2" fmla="*/ 0 h 2236767"/>
                    <a:gd name="connsiteX3" fmla="*/ 1755120 w 1755120"/>
                    <a:gd name="connsiteY3" fmla="*/ 175512 h 2236767"/>
                    <a:gd name="connsiteX4" fmla="*/ 1755120 w 1755120"/>
                    <a:gd name="connsiteY4" fmla="*/ 2061255 h 2236767"/>
                    <a:gd name="connsiteX5" fmla="*/ 1579608 w 1755120"/>
                    <a:gd name="connsiteY5" fmla="*/ 2236767 h 2236767"/>
                    <a:gd name="connsiteX6" fmla="*/ 175512 w 1755120"/>
                    <a:gd name="connsiteY6" fmla="*/ 2236767 h 2236767"/>
                    <a:gd name="connsiteX7" fmla="*/ 0 w 1755120"/>
                    <a:gd name="connsiteY7" fmla="*/ 2061255 h 2236767"/>
                    <a:gd name="connsiteX8" fmla="*/ 0 w 1755120"/>
                    <a:gd name="connsiteY8" fmla="*/ 175512 h 2236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5120" h="2236767">
                      <a:moveTo>
                        <a:pt x="0" y="175512"/>
                      </a:moveTo>
                      <a:cubicBezTo>
                        <a:pt x="0" y="78579"/>
                        <a:pt x="78579" y="0"/>
                        <a:pt x="175512" y="0"/>
                      </a:cubicBezTo>
                      <a:lnTo>
                        <a:pt x="1579608" y="0"/>
                      </a:lnTo>
                      <a:cubicBezTo>
                        <a:pt x="1676541" y="0"/>
                        <a:pt x="1755120" y="78579"/>
                        <a:pt x="1755120" y="175512"/>
                      </a:cubicBezTo>
                      <a:lnTo>
                        <a:pt x="1755120" y="2061255"/>
                      </a:lnTo>
                      <a:cubicBezTo>
                        <a:pt x="1755120" y="2158188"/>
                        <a:pt x="1676541" y="2236767"/>
                        <a:pt x="1579608" y="2236767"/>
                      </a:cubicBezTo>
                      <a:lnTo>
                        <a:pt x="175512" y="2236767"/>
                      </a:lnTo>
                      <a:cubicBezTo>
                        <a:pt x="78579" y="2236767"/>
                        <a:pt x="0" y="2158188"/>
                        <a:pt x="0" y="2061255"/>
                      </a:cubicBezTo>
                      <a:lnTo>
                        <a:pt x="0" y="175512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3564" tIns="33564" rIns="33564" bIns="33564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250" b="1" kern="1200" dirty="0">
                      <a:latin typeface="微软雅黑" panose="020B0503020204020204" charset="-122"/>
                      <a:ea typeface="微软雅黑" panose="020B0503020204020204" charset="-122"/>
                    </a:rPr>
                    <a:t>非洲</a:t>
                  </a:r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 rot="18289469">
                  <a:off x="2305104" y="3384900"/>
                  <a:ext cx="779620" cy="8528"/>
                </a:xfrm>
                <a:custGeom>
                  <a:avLst/>
                  <a:gdLst>
                    <a:gd name="connsiteX0" fmla="*/ 0 w 2078987"/>
                    <a:gd name="connsiteY0" fmla="*/ 11370 h 22741"/>
                    <a:gd name="connsiteX1" fmla="*/ 2078987 w 2078987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8987" h="22741">
                      <a:moveTo>
                        <a:pt x="0" y="11370"/>
                      </a:moveTo>
                      <a:lnTo>
                        <a:pt x="2078987" y="11370"/>
                      </a:lnTo>
                    </a:path>
                  </a:pathLst>
                </a:custGeom>
                <a:noFill/>
                <a:ln w="57150"/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5081" tIns="-15226" rIns="375082" bIns="-15227" numCol="1" spcCol="1270" anchor="ctr" anchorCtr="0">
                  <a:noAutofit/>
                </a:bodyPr>
                <a:lstStyle/>
                <a:p>
                  <a:pPr marL="0" lvl="0" indent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450" kern="1200"/>
                </a:p>
              </p:txBody>
            </p:sp>
            <p:sp>
              <p:nvSpPr>
                <p:cNvPr id="17" name="任意多边形: 形状 16"/>
                <p:cNvSpPr/>
                <p:nvPr/>
              </p:nvSpPr>
              <p:spPr>
                <a:xfrm>
                  <a:off x="2472307" y="3704898"/>
                  <a:ext cx="445214" cy="8528"/>
                </a:xfrm>
                <a:custGeom>
                  <a:avLst/>
                  <a:gdLst>
                    <a:gd name="connsiteX0" fmla="*/ 0 w 1187236"/>
                    <a:gd name="connsiteY0" fmla="*/ 11370 h 22741"/>
                    <a:gd name="connsiteX1" fmla="*/ 1187236 w 1187236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87236" h="22741">
                      <a:moveTo>
                        <a:pt x="0" y="11370"/>
                      </a:moveTo>
                      <a:lnTo>
                        <a:pt x="1187236" y="113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3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16239" tIns="-6866" rIns="216238" bIns="-6866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375" kern="1200"/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2917521" y="3430903"/>
                  <a:ext cx="3130118" cy="556517"/>
                </a:xfrm>
                <a:custGeom>
                  <a:avLst/>
                  <a:gdLst>
                    <a:gd name="connsiteX0" fmla="*/ 0 w 8346982"/>
                    <a:gd name="connsiteY0" fmla="*/ 148405 h 1484045"/>
                    <a:gd name="connsiteX1" fmla="*/ 148405 w 8346982"/>
                    <a:gd name="connsiteY1" fmla="*/ 0 h 1484045"/>
                    <a:gd name="connsiteX2" fmla="*/ 8198578 w 8346982"/>
                    <a:gd name="connsiteY2" fmla="*/ 0 h 1484045"/>
                    <a:gd name="connsiteX3" fmla="*/ 8346983 w 8346982"/>
                    <a:gd name="connsiteY3" fmla="*/ 148405 h 1484045"/>
                    <a:gd name="connsiteX4" fmla="*/ 8346982 w 8346982"/>
                    <a:gd name="connsiteY4" fmla="*/ 1335641 h 1484045"/>
                    <a:gd name="connsiteX5" fmla="*/ 8198577 w 8346982"/>
                    <a:gd name="connsiteY5" fmla="*/ 1484046 h 1484045"/>
                    <a:gd name="connsiteX6" fmla="*/ 148405 w 8346982"/>
                    <a:gd name="connsiteY6" fmla="*/ 1484045 h 1484045"/>
                    <a:gd name="connsiteX7" fmla="*/ 0 w 8346982"/>
                    <a:gd name="connsiteY7" fmla="*/ 1335640 h 1484045"/>
                    <a:gd name="connsiteX8" fmla="*/ 0 w 8346982"/>
                    <a:gd name="connsiteY8" fmla="*/ 148405 h 148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46982" h="1484045">
                      <a:moveTo>
                        <a:pt x="0" y="148405"/>
                      </a:moveTo>
                      <a:cubicBezTo>
                        <a:pt x="0" y="66443"/>
                        <a:pt x="66443" y="0"/>
                        <a:pt x="148405" y="0"/>
                      </a:cubicBezTo>
                      <a:lnTo>
                        <a:pt x="8198578" y="0"/>
                      </a:lnTo>
                      <a:cubicBezTo>
                        <a:pt x="8280540" y="0"/>
                        <a:pt x="8346983" y="66443"/>
                        <a:pt x="8346983" y="148405"/>
                      </a:cubicBezTo>
                      <a:cubicBezTo>
                        <a:pt x="8346983" y="544150"/>
                        <a:pt x="8346982" y="939896"/>
                        <a:pt x="8346982" y="1335641"/>
                      </a:cubicBezTo>
                      <a:cubicBezTo>
                        <a:pt x="8346982" y="1417603"/>
                        <a:pt x="8280539" y="1484046"/>
                        <a:pt x="8198577" y="1484046"/>
                      </a:cubicBezTo>
                      <a:lnTo>
                        <a:pt x="148405" y="1484045"/>
                      </a:lnTo>
                      <a:cubicBezTo>
                        <a:pt x="66443" y="1484045"/>
                        <a:pt x="0" y="1417602"/>
                        <a:pt x="0" y="1335640"/>
                      </a:cubicBezTo>
                      <a:lnTo>
                        <a:pt x="0" y="1484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0587" tIns="30587" rIns="30587" bIns="30587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400" b="1" kern="1200" dirty="0">
                      <a:solidFill>
                        <a:srgbClr val="21212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摩洛哥</a:t>
                  </a:r>
                  <a:r>
                    <a:rPr lang="zh-CN" altLang="en-US" sz="2400" b="1" kern="1200" dirty="0">
                      <a:solidFill>
                        <a:schemeClr val="tx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反</a:t>
                  </a:r>
                  <a:r>
                    <a:rPr lang="zh-CN" altLang="en-US" sz="2400" b="1" kern="1200" dirty="0">
                      <a:solidFill>
                        <a:srgbClr val="C3211D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西</a:t>
                  </a:r>
                  <a:r>
                    <a:rPr lang="zh-CN" altLang="en-US" sz="2400" b="1" kern="1200" dirty="0">
                      <a:solidFill>
                        <a:schemeClr val="accent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、</a:t>
                  </a:r>
                  <a:r>
                    <a:rPr lang="zh-CN" altLang="en-US" sz="2400" b="1" kern="1200" dirty="0">
                      <a:solidFill>
                        <a:schemeClr val="tx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反</a:t>
                  </a:r>
                  <a:r>
                    <a:rPr lang="zh-CN" altLang="en-US" sz="2400" b="1" kern="1200" dirty="0">
                      <a:solidFill>
                        <a:srgbClr val="C3211D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法</a:t>
                  </a: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 rot="3310531">
                  <a:off x="2305104" y="4024895"/>
                  <a:ext cx="779620" cy="8528"/>
                </a:xfrm>
                <a:custGeom>
                  <a:avLst/>
                  <a:gdLst>
                    <a:gd name="connsiteX0" fmla="*/ 0 w 2078987"/>
                    <a:gd name="connsiteY0" fmla="*/ 11370 h 22741"/>
                    <a:gd name="connsiteX1" fmla="*/ 2078987 w 2078987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78987" h="22741">
                      <a:moveTo>
                        <a:pt x="0" y="11370"/>
                      </a:moveTo>
                      <a:lnTo>
                        <a:pt x="2078987" y="11370"/>
                      </a:lnTo>
                    </a:path>
                  </a:pathLst>
                </a:custGeom>
                <a:noFill/>
                <a:ln w="57150"/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375082" tIns="-15227" rIns="375081" bIns="-15226" numCol="1" spcCol="1270" anchor="ctr" anchorCtr="0">
                  <a:noAutofit/>
                </a:bodyPr>
                <a:lstStyle/>
                <a:p>
                  <a:pPr marL="0" lvl="0" indent="0" algn="ctr" defTabSz="533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450" kern="1200"/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2917521" y="4070898"/>
                  <a:ext cx="3130118" cy="556517"/>
                </a:xfrm>
                <a:custGeom>
                  <a:avLst/>
                  <a:gdLst>
                    <a:gd name="connsiteX0" fmla="*/ 0 w 8346982"/>
                    <a:gd name="connsiteY0" fmla="*/ 148405 h 1484045"/>
                    <a:gd name="connsiteX1" fmla="*/ 148405 w 8346982"/>
                    <a:gd name="connsiteY1" fmla="*/ 0 h 1484045"/>
                    <a:gd name="connsiteX2" fmla="*/ 8198578 w 8346982"/>
                    <a:gd name="connsiteY2" fmla="*/ 0 h 1484045"/>
                    <a:gd name="connsiteX3" fmla="*/ 8346983 w 8346982"/>
                    <a:gd name="connsiteY3" fmla="*/ 148405 h 1484045"/>
                    <a:gd name="connsiteX4" fmla="*/ 8346982 w 8346982"/>
                    <a:gd name="connsiteY4" fmla="*/ 1335641 h 1484045"/>
                    <a:gd name="connsiteX5" fmla="*/ 8198577 w 8346982"/>
                    <a:gd name="connsiteY5" fmla="*/ 1484046 h 1484045"/>
                    <a:gd name="connsiteX6" fmla="*/ 148405 w 8346982"/>
                    <a:gd name="connsiteY6" fmla="*/ 1484045 h 1484045"/>
                    <a:gd name="connsiteX7" fmla="*/ 0 w 8346982"/>
                    <a:gd name="connsiteY7" fmla="*/ 1335640 h 1484045"/>
                    <a:gd name="connsiteX8" fmla="*/ 0 w 8346982"/>
                    <a:gd name="connsiteY8" fmla="*/ 148405 h 148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46982" h="1484045">
                      <a:moveTo>
                        <a:pt x="0" y="148405"/>
                      </a:moveTo>
                      <a:cubicBezTo>
                        <a:pt x="0" y="66443"/>
                        <a:pt x="66443" y="0"/>
                        <a:pt x="148405" y="0"/>
                      </a:cubicBezTo>
                      <a:lnTo>
                        <a:pt x="8198578" y="0"/>
                      </a:lnTo>
                      <a:cubicBezTo>
                        <a:pt x="8280540" y="0"/>
                        <a:pt x="8346983" y="66443"/>
                        <a:pt x="8346983" y="148405"/>
                      </a:cubicBezTo>
                      <a:cubicBezTo>
                        <a:pt x="8346983" y="544150"/>
                        <a:pt x="8346982" y="939896"/>
                        <a:pt x="8346982" y="1335641"/>
                      </a:cubicBezTo>
                      <a:cubicBezTo>
                        <a:pt x="8346982" y="1417603"/>
                        <a:pt x="8280539" y="1484046"/>
                        <a:pt x="8198577" y="1484046"/>
                      </a:cubicBezTo>
                      <a:lnTo>
                        <a:pt x="148405" y="1484045"/>
                      </a:lnTo>
                      <a:cubicBezTo>
                        <a:pt x="66443" y="1484045"/>
                        <a:pt x="0" y="1417602"/>
                        <a:pt x="0" y="1335640"/>
                      </a:cubicBezTo>
                      <a:lnTo>
                        <a:pt x="0" y="1484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0587" tIns="30587" rIns="30587" bIns="30587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400" b="1" kern="1200" dirty="0">
                      <a:solidFill>
                        <a:srgbClr val="21212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埃塞俄比亚</a:t>
                  </a:r>
                  <a:r>
                    <a:rPr lang="zh-CN" altLang="en-US" sz="2400" b="1" kern="1200" dirty="0">
                      <a:solidFill>
                        <a:schemeClr val="tx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抗</a:t>
                  </a:r>
                  <a:r>
                    <a:rPr lang="zh-CN" altLang="en-US" sz="2400" b="1" kern="1200" dirty="0">
                      <a:solidFill>
                        <a:srgbClr val="C3211D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意</a:t>
                  </a: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 rot="4467012">
                  <a:off x="761143" y="4504891"/>
                  <a:ext cx="1660774" cy="8528"/>
                </a:xfrm>
                <a:custGeom>
                  <a:avLst/>
                  <a:gdLst>
                    <a:gd name="connsiteX0" fmla="*/ 0 w 4428731"/>
                    <a:gd name="connsiteY0" fmla="*/ 11370 h 22741"/>
                    <a:gd name="connsiteX1" fmla="*/ 4428731 w 4428731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4428731" h="22741">
                      <a:moveTo>
                        <a:pt x="0" y="11370"/>
                      </a:moveTo>
                      <a:lnTo>
                        <a:pt x="4428731" y="1137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2">
                    <a:hueOff val="0"/>
                    <a:satOff val="0"/>
                    <a:lumOff val="0"/>
                    <a:alphaOff val="0"/>
                  </a:schemeClr>
                </a:lnRef>
                <a:fillRef idx="0">
                  <a:scrgbClr r="0" g="0" b="0"/>
                </a:fillRef>
                <a:effectRef idx="0">
                  <a:schemeClr val="accent3">
                    <a:tint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793630" tIns="-37255" rIns="793630" bIns="-37255" numCol="1" spcCol="1270" anchor="ctr" anchorCtr="0">
                  <a:noAutofit/>
                </a:bodyPr>
                <a:lstStyle/>
                <a:p>
                  <a:pPr marL="0" lvl="0" indent="0" algn="ctr" defTabSz="14224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1200" kern="1200"/>
                </a:p>
              </p:txBody>
            </p:sp>
            <p:sp>
              <p:nvSpPr>
                <p:cNvPr id="22" name="任意多边形: 形状 21"/>
                <p:cNvSpPr/>
                <p:nvPr/>
              </p:nvSpPr>
              <p:spPr>
                <a:xfrm>
                  <a:off x="1814137" y="4889754"/>
                  <a:ext cx="658170" cy="838788"/>
                </a:xfrm>
                <a:custGeom>
                  <a:avLst/>
                  <a:gdLst>
                    <a:gd name="connsiteX0" fmla="*/ 0 w 1755120"/>
                    <a:gd name="connsiteY0" fmla="*/ 175512 h 2236767"/>
                    <a:gd name="connsiteX1" fmla="*/ 175512 w 1755120"/>
                    <a:gd name="connsiteY1" fmla="*/ 0 h 2236767"/>
                    <a:gd name="connsiteX2" fmla="*/ 1579608 w 1755120"/>
                    <a:gd name="connsiteY2" fmla="*/ 0 h 2236767"/>
                    <a:gd name="connsiteX3" fmla="*/ 1755120 w 1755120"/>
                    <a:gd name="connsiteY3" fmla="*/ 175512 h 2236767"/>
                    <a:gd name="connsiteX4" fmla="*/ 1755120 w 1755120"/>
                    <a:gd name="connsiteY4" fmla="*/ 2061255 h 2236767"/>
                    <a:gd name="connsiteX5" fmla="*/ 1579608 w 1755120"/>
                    <a:gd name="connsiteY5" fmla="*/ 2236767 h 2236767"/>
                    <a:gd name="connsiteX6" fmla="*/ 175512 w 1755120"/>
                    <a:gd name="connsiteY6" fmla="*/ 2236767 h 2236767"/>
                    <a:gd name="connsiteX7" fmla="*/ 0 w 1755120"/>
                    <a:gd name="connsiteY7" fmla="*/ 2061255 h 2236767"/>
                    <a:gd name="connsiteX8" fmla="*/ 0 w 1755120"/>
                    <a:gd name="connsiteY8" fmla="*/ 175512 h 22367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55120" h="2236767">
                      <a:moveTo>
                        <a:pt x="0" y="175512"/>
                      </a:moveTo>
                      <a:cubicBezTo>
                        <a:pt x="0" y="78579"/>
                        <a:pt x="78579" y="0"/>
                        <a:pt x="175512" y="0"/>
                      </a:cubicBezTo>
                      <a:lnTo>
                        <a:pt x="1579608" y="0"/>
                      </a:lnTo>
                      <a:cubicBezTo>
                        <a:pt x="1676541" y="0"/>
                        <a:pt x="1755120" y="78579"/>
                        <a:pt x="1755120" y="175512"/>
                      </a:cubicBezTo>
                      <a:lnTo>
                        <a:pt x="1755120" y="2061255"/>
                      </a:lnTo>
                      <a:cubicBezTo>
                        <a:pt x="1755120" y="2158188"/>
                        <a:pt x="1676541" y="2236767"/>
                        <a:pt x="1579608" y="2236767"/>
                      </a:cubicBezTo>
                      <a:lnTo>
                        <a:pt x="175512" y="2236767"/>
                      </a:lnTo>
                      <a:cubicBezTo>
                        <a:pt x="78579" y="2236767"/>
                        <a:pt x="0" y="2158188"/>
                        <a:pt x="0" y="2061255"/>
                      </a:cubicBezTo>
                      <a:lnTo>
                        <a:pt x="0" y="175512"/>
                      </a:lnTo>
                      <a:close/>
                    </a:path>
                  </a:pathLst>
                </a:cu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2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2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3564" tIns="33564" rIns="33564" bIns="33564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250" b="1" kern="1200" dirty="0">
                      <a:latin typeface="微软雅黑" panose="020B0503020204020204" charset="-122"/>
                      <a:ea typeface="微软雅黑" panose="020B0503020204020204" charset="-122"/>
                    </a:rPr>
                    <a:t>拉丁美洲</a:t>
                  </a:r>
                </a:p>
              </p:txBody>
            </p:sp>
            <p:sp>
              <p:nvSpPr>
                <p:cNvPr id="23" name="任意多边形: 形状 22"/>
                <p:cNvSpPr/>
                <p:nvPr/>
              </p:nvSpPr>
              <p:spPr>
                <a:xfrm rot="19457599">
                  <a:off x="2420773" y="5144885"/>
                  <a:ext cx="548282" cy="8528"/>
                </a:xfrm>
                <a:custGeom>
                  <a:avLst/>
                  <a:gdLst>
                    <a:gd name="connsiteX0" fmla="*/ 0 w 1462085"/>
                    <a:gd name="connsiteY0" fmla="*/ 11370 h 22741"/>
                    <a:gd name="connsiteX1" fmla="*/ 1462085 w 1462085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2085" h="22741">
                      <a:moveTo>
                        <a:pt x="0" y="11370"/>
                      </a:moveTo>
                      <a:lnTo>
                        <a:pt x="1462085" y="11370"/>
                      </a:lnTo>
                    </a:path>
                  </a:pathLst>
                </a:custGeom>
                <a:noFill/>
                <a:ln w="57150"/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65195" tIns="-9443" rIns="265196" bIns="-9443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375" kern="1200"/>
                </a:p>
              </p:txBody>
            </p:sp>
            <p:sp>
              <p:nvSpPr>
                <p:cNvPr id="24" name="任意多边形: 形状 23"/>
                <p:cNvSpPr/>
                <p:nvPr/>
              </p:nvSpPr>
              <p:spPr>
                <a:xfrm>
                  <a:off x="2917521" y="4710892"/>
                  <a:ext cx="3130118" cy="556517"/>
                </a:xfrm>
                <a:custGeom>
                  <a:avLst/>
                  <a:gdLst>
                    <a:gd name="connsiteX0" fmla="*/ 0 w 8346982"/>
                    <a:gd name="connsiteY0" fmla="*/ 148405 h 1484045"/>
                    <a:gd name="connsiteX1" fmla="*/ 148405 w 8346982"/>
                    <a:gd name="connsiteY1" fmla="*/ 0 h 1484045"/>
                    <a:gd name="connsiteX2" fmla="*/ 8198578 w 8346982"/>
                    <a:gd name="connsiteY2" fmla="*/ 0 h 1484045"/>
                    <a:gd name="connsiteX3" fmla="*/ 8346983 w 8346982"/>
                    <a:gd name="connsiteY3" fmla="*/ 148405 h 1484045"/>
                    <a:gd name="connsiteX4" fmla="*/ 8346982 w 8346982"/>
                    <a:gd name="connsiteY4" fmla="*/ 1335641 h 1484045"/>
                    <a:gd name="connsiteX5" fmla="*/ 8198577 w 8346982"/>
                    <a:gd name="connsiteY5" fmla="*/ 1484046 h 1484045"/>
                    <a:gd name="connsiteX6" fmla="*/ 148405 w 8346982"/>
                    <a:gd name="connsiteY6" fmla="*/ 1484045 h 1484045"/>
                    <a:gd name="connsiteX7" fmla="*/ 0 w 8346982"/>
                    <a:gd name="connsiteY7" fmla="*/ 1335640 h 1484045"/>
                    <a:gd name="connsiteX8" fmla="*/ 0 w 8346982"/>
                    <a:gd name="connsiteY8" fmla="*/ 148405 h 148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46982" h="1484045">
                      <a:moveTo>
                        <a:pt x="0" y="148405"/>
                      </a:moveTo>
                      <a:cubicBezTo>
                        <a:pt x="0" y="66443"/>
                        <a:pt x="66443" y="0"/>
                        <a:pt x="148405" y="0"/>
                      </a:cubicBezTo>
                      <a:lnTo>
                        <a:pt x="8198578" y="0"/>
                      </a:lnTo>
                      <a:cubicBezTo>
                        <a:pt x="8280540" y="0"/>
                        <a:pt x="8346983" y="66443"/>
                        <a:pt x="8346983" y="148405"/>
                      </a:cubicBezTo>
                      <a:cubicBezTo>
                        <a:pt x="8346983" y="544150"/>
                        <a:pt x="8346982" y="939896"/>
                        <a:pt x="8346982" y="1335641"/>
                      </a:cubicBezTo>
                      <a:cubicBezTo>
                        <a:pt x="8346982" y="1417603"/>
                        <a:pt x="8280539" y="1484046"/>
                        <a:pt x="8198577" y="1484046"/>
                      </a:cubicBezTo>
                      <a:lnTo>
                        <a:pt x="148405" y="1484045"/>
                      </a:lnTo>
                      <a:cubicBezTo>
                        <a:pt x="66443" y="1484045"/>
                        <a:pt x="0" y="1417602"/>
                        <a:pt x="0" y="1335640"/>
                      </a:cubicBezTo>
                      <a:lnTo>
                        <a:pt x="0" y="1484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0587" tIns="30587" rIns="30587" bIns="30587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400" b="1" kern="1200" dirty="0">
                      <a:solidFill>
                        <a:srgbClr val="21212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尼加拉瓜</a:t>
                  </a:r>
                  <a:r>
                    <a:rPr lang="zh-CN" altLang="en-US" sz="2400" b="1" kern="1200" dirty="0">
                      <a:solidFill>
                        <a:schemeClr val="tx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抗</a:t>
                  </a:r>
                  <a:r>
                    <a:rPr lang="zh-CN" altLang="en-US" sz="2400" b="1" kern="1200" dirty="0">
                      <a:solidFill>
                        <a:srgbClr val="C3211D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美</a:t>
                  </a:r>
                </a:p>
              </p:txBody>
            </p:sp>
            <p:sp>
              <p:nvSpPr>
                <p:cNvPr id="25" name="任意多边形: 形状 24"/>
                <p:cNvSpPr/>
                <p:nvPr/>
              </p:nvSpPr>
              <p:spPr>
                <a:xfrm rot="2142401">
                  <a:off x="2420773" y="5464883"/>
                  <a:ext cx="548282" cy="8528"/>
                </a:xfrm>
                <a:custGeom>
                  <a:avLst/>
                  <a:gdLst>
                    <a:gd name="connsiteX0" fmla="*/ 0 w 1462085"/>
                    <a:gd name="connsiteY0" fmla="*/ 11370 h 22741"/>
                    <a:gd name="connsiteX1" fmla="*/ 1462085 w 1462085"/>
                    <a:gd name="connsiteY1" fmla="*/ 11370 h 22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462085" h="22741">
                      <a:moveTo>
                        <a:pt x="0" y="11370"/>
                      </a:moveTo>
                      <a:lnTo>
                        <a:pt x="1462085" y="11370"/>
                      </a:lnTo>
                    </a:path>
                  </a:pathLst>
                </a:custGeom>
                <a:noFill/>
                <a:ln w="57150"/>
              </p:spPr>
              <p:style>
                <a:lnRef idx="2">
                  <a:scrgbClr r="0" g="0" b="0"/>
                </a:lnRef>
                <a:fillRef idx="0">
                  <a:scrgbClr r="0" g="0" b="0"/>
                </a:fillRef>
                <a:effectRef idx="0">
                  <a:schemeClr val="accent4">
                    <a:tint val="7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265196" tIns="-9443" rIns="265196" bIns="-9443" numCol="1" spcCol="1270" anchor="ctr" anchorCtr="0">
                  <a:noAutofit/>
                </a:bodyPr>
                <a:lstStyle/>
                <a:p>
                  <a:pPr marL="0" lvl="0" indent="0" algn="ctr" defTabSz="4445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zh-CN" altLang="en-US" sz="375" kern="1200"/>
                </a:p>
              </p:txBody>
            </p:sp>
            <p:sp>
              <p:nvSpPr>
                <p:cNvPr id="26" name="任意多边形: 形状 25"/>
                <p:cNvSpPr/>
                <p:nvPr/>
              </p:nvSpPr>
              <p:spPr>
                <a:xfrm>
                  <a:off x="2917521" y="5350887"/>
                  <a:ext cx="3130118" cy="556517"/>
                </a:xfrm>
                <a:custGeom>
                  <a:avLst/>
                  <a:gdLst>
                    <a:gd name="connsiteX0" fmla="*/ 0 w 8346982"/>
                    <a:gd name="connsiteY0" fmla="*/ 148405 h 1484045"/>
                    <a:gd name="connsiteX1" fmla="*/ 148405 w 8346982"/>
                    <a:gd name="connsiteY1" fmla="*/ 0 h 1484045"/>
                    <a:gd name="connsiteX2" fmla="*/ 8198578 w 8346982"/>
                    <a:gd name="connsiteY2" fmla="*/ 0 h 1484045"/>
                    <a:gd name="connsiteX3" fmla="*/ 8346983 w 8346982"/>
                    <a:gd name="connsiteY3" fmla="*/ 148405 h 1484045"/>
                    <a:gd name="connsiteX4" fmla="*/ 8346982 w 8346982"/>
                    <a:gd name="connsiteY4" fmla="*/ 1335641 h 1484045"/>
                    <a:gd name="connsiteX5" fmla="*/ 8198577 w 8346982"/>
                    <a:gd name="connsiteY5" fmla="*/ 1484046 h 1484045"/>
                    <a:gd name="connsiteX6" fmla="*/ 148405 w 8346982"/>
                    <a:gd name="connsiteY6" fmla="*/ 1484045 h 1484045"/>
                    <a:gd name="connsiteX7" fmla="*/ 0 w 8346982"/>
                    <a:gd name="connsiteY7" fmla="*/ 1335640 h 1484045"/>
                    <a:gd name="connsiteX8" fmla="*/ 0 w 8346982"/>
                    <a:gd name="connsiteY8" fmla="*/ 148405 h 1484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346982" h="1484045">
                      <a:moveTo>
                        <a:pt x="0" y="148405"/>
                      </a:moveTo>
                      <a:cubicBezTo>
                        <a:pt x="0" y="66443"/>
                        <a:pt x="66443" y="0"/>
                        <a:pt x="148405" y="0"/>
                      </a:cubicBezTo>
                      <a:lnTo>
                        <a:pt x="8198578" y="0"/>
                      </a:lnTo>
                      <a:cubicBezTo>
                        <a:pt x="8280540" y="0"/>
                        <a:pt x="8346983" y="66443"/>
                        <a:pt x="8346983" y="148405"/>
                      </a:cubicBezTo>
                      <a:cubicBezTo>
                        <a:pt x="8346983" y="544150"/>
                        <a:pt x="8346982" y="939896"/>
                        <a:pt x="8346982" y="1335641"/>
                      </a:cubicBezTo>
                      <a:cubicBezTo>
                        <a:pt x="8346982" y="1417603"/>
                        <a:pt x="8280539" y="1484046"/>
                        <a:pt x="8198577" y="1484046"/>
                      </a:cubicBezTo>
                      <a:lnTo>
                        <a:pt x="148405" y="1484045"/>
                      </a:lnTo>
                      <a:cubicBezTo>
                        <a:pt x="66443" y="1484045"/>
                        <a:pt x="0" y="1417602"/>
                        <a:pt x="0" y="1335640"/>
                      </a:cubicBezTo>
                      <a:lnTo>
                        <a:pt x="0" y="148405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38100">
                  <a:solidFill>
                    <a:schemeClr val="accent1"/>
                  </a:solidFill>
                </a:ln>
              </p:spPr>
              <p:style>
                <a:lnRef idx="2">
                  <a:scrgbClr r="0" g="0" b="0"/>
                </a:lnRef>
                <a:fillRef idx="1">
                  <a:scrgbClr r="0" g="0" b="0"/>
                </a:fillRef>
                <a:effectRef idx="0">
                  <a:schemeClr val="accent3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  <p:txBody>
                <a:bodyPr spcFirstLastPara="0" vert="horz" wrap="square" lIns="30587" tIns="30587" rIns="30587" bIns="30587" numCol="1" spcCol="1270" anchor="ctr" anchorCtr="0">
                  <a:noAutofit/>
                </a:bodyPr>
                <a:lstStyle/>
                <a:p>
                  <a:pPr marL="0" lvl="0" indent="0" algn="ctr" defTabSz="26670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r>
                    <a:rPr lang="zh-CN" altLang="en-US" sz="2400" b="1" kern="1200" dirty="0">
                      <a:solidFill>
                        <a:srgbClr val="212121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  <a:cs typeface="+mn-cs"/>
                    </a:rPr>
                    <a:t>墨西哥</a:t>
                  </a:r>
                  <a:r>
                    <a:rPr lang="zh-CN" altLang="en-US" sz="2400" b="1" kern="1200" dirty="0">
                      <a:solidFill>
                        <a:srgbClr val="FF0000"/>
                      </a:solidFill>
                      <a:latin typeface="黑体" panose="02010609060101010101" pitchFamily="2" charset="-122"/>
                      <a:ea typeface="黑体" panose="02010609060101010101" pitchFamily="2" charset="-122"/>
                    </a:rPr>
                    <a:t>改革</a:t>
                  </a:r>
                </a:p>
              </p:txBody>
            </p:sp>
          </p:grpSp>
        </p:grpSp>
        <p:sp>
          <p:nvSpPr>
            <p:cNvPr id="5" name="矩形 4"/>
            <p:cNvSpPr/>
            <p:nvPr/>
          </p:nvSpPr>
          <p:spPr>
            <a:xfrm>
              <a:off x="6047740" y="1713865"/>
              <a:ext cx="2973070" cy="3928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第一次世界大战后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出现在</a:t>
              </a: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亚非拉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大地上的</a:t>
              </a: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民族民主运动</a:t>
              </a:r>
              <a:r>
                <a:rPr lang="zh-CN" altLang="en-US" sz="2400" b="1" dirty="0">
                  <a:solidFill>
                    <a:schemeClr val="accent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，</a:t>
              </a:r>
              <a:endParaRPr lang="en-US" altLang="zh-CN" sz="2400" b="1" dirty="0">
                <a:solidFill>
                  <a:schemeClr val="accent1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沉重打击了</a:t>
              </a: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帝国主义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和</a:t>
              </a: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殖民主义</a:t>
              </a:r>
              <a:r>
                <a:rPr lang="zh-CN" altLang="en-US" sz="2400" b="1" dirty="0">
                  <a:solidFill>
                    <a:schemeClr val="accent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，</a:t>
              </a:r>
              <a:endParaRPr lang="en-US" altLang="zh-CN" sz="2400" b="1" dirty="0">
                <a:solidFill>
                  <a:schemeClr val="accent1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  <a:p>
              <a:pPr algn="just">
                <a:lnSpc>
                  <a:spcPct val="130000"/>
                </a:lnSpc>
              </a:pP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动摇了</a:t>
              </a: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世界殖民体系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，成为影响</a:t>
              </a:r>
              <a:r>
                <a:rPr lang="zh-CN" altLang="en-US" sz="2400" b="1" dirty="0">
                  <a:solidFill>
                    <a:schemeClr val="accent2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国际秩序</a:t>
              </a:r>
              <a:r>
                <a:rPr lang="zh-CN" altLang="en-US" sz="2400" b="1" dirty="0">
                  <a:solidFill>
                    <a:schemeClr val="tx1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的重要因素。</a:t>
              </a:r>
            </a:p>
          </p:txBody>
        </p:sp>
      </p:grpSp>
      <p:pic>
        <p:nvPicPr>
          <p:cNvPr id="28" name="音频 27">
            <a:hlinkClick r:id="" action="ppaction://media"/>
            <a:extLst>
              <a:ext uri="{FF2B5EF4-FFF2-40B4-BE49-F238E27FC236}">
                <a16:creationId xmlns:a16="http://schemas.microsoft.com/office/drawing/2014/main" xmlns="" id="{2B9E4C09-12F4-4A32-A913-65D40CD95B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14"/>
    </mc:Choice>
    <mc:Fallback xmlns="">
      <p:transition spd="slow" advTm="30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64" x="3613150" y="2527300"/>
          <p14:tracePt t="2608" x="3613150" y="2533650"/>
          <p14:tracePt t="3539" x="3606800" y="2533650"/>
          <p14:tracePt t="3547" x="3594100" y="2527300"/>
          <p14:tracePt t="3556" x="3562350" y="2501900"/>
          <p14:tracePt t="3567" x="3517900" y="2476500"/>
          <p14:tracePt t="3602" x="3416300" y="2362200"/>
          <p14:tracePt t="3637" x="3403600" y="2247900"/>
          <p14:tracePt t="3672" x="3289300" y="1981200"/>
          <p14:tracePt t="3690" x="3232150" y="1885950"/>
          <p14:tracePt t="3710" x="3130550" y="1733550"/>
          <p14:tracePt t="3723" x="3117850" y="1701800"/>
          <p14:tracePt t="3741" x="3041650" y="1612900"/>
          <p14:tracePt t="3758" x="2997200" y="1581150"/>
          <p14:tracePt t="3776" x="2959100" y="1549400"/>
          <p14:tracePt t="3794" x="2914650" y="1536700"/>
          <p14:tracePt t="3798" x="2901950" y="1530350"/>
          <p14:tracePt t="3811" x="2857500" y="1511300"/>
          <p14:tracePt t="3829" x="2787650" y="1466850"/>
          <p14:tracePt t="3846" x="2686050" y="1441450"/>
          <p14:tracePt t="3864" x="2590800" y="1416050"/>
          <p14:tracePt t="3881" x="2495550" y="1397000"/>
          <p14:tracePt t="3899" x="2451100" y="1390650"/>
          <p14:tracePt t="3916" x="2413000" y="1390650"/>
          <p14:tracePt t="3934" x="2368550" y="1416050"/>
          <p14:tracePt t="3951" x="2286000" y="1454150"/>
          <p14:tracePt t="3969" x="2197100" y="1492250"/>
          <p14:tracePt t="3986" x="2120900" y="1530350"/>
          <p14:tracePt t="4003" x="2025650" y="1562100"/>
          <p14:tracePt t="4021" x="1943100" y="1600200"/>
          <p14:tracePt t="4039" x="1898650" y="1619250"/>
          <p14:tracePt t="4055" x="1860550" y="1644650"/>
          <p14:tracePt t="4073" x="1822450" y="1657350"/>
          <p14:tracePt t="4090" x="1771650" y="1682750"/>
          <p14:tracePt t="4108" x="1739900" y="1708150"/>
          <p14:tracePt t="4125" x="1708150" y="1739900"/>
          <p14:tracePt t="4143" x="1663700" y="1790700"/>
          <p14:tracePt t="4160" x="1587500" y="1898650"/>
          <p14:tracePt t="4178" x="1517650" y="2025650"/>
          <p14:tracePt t="4195" x="1460500" y="2146300"/>
          <p14:tracePt t="4213" x="1428750" y="2260600"/>
          <p14:tracePt t="4230" x="1416050" y="2336800"/>
          <p14:tracePt t="4248" x="1428750" y="2355850"/>
          <p14:tracePt t="4265" x="1447800" y="2381250"/>
          <p14:tracePt t="4282" x="1466850" y="2400300"/>
          <p14:tracePt t="4300" x="1504950" y="2438400"/>
          <p14:tracePt t="4318" x="1524000" y="2457450"/>
          <p14:tracePt t="4335" x="1549400" y="2476500"/>
          <p14:tracePt t="4352" x="1568450" y="2489200"/>
          <p14:tracePt t="4370" x="1593850" y="2501900"/>
          <p14:tracePt t="4387" x="1593850" y="2508250"/>
          <p14:tracePt t="4405" x="1600200" y="2508250"/>
          <p14:tracePt t="4440" x="1612900" y="2514600"/>
          <p14:tracePt t="4457" x="1619250" y="2520950"/>
          <p14:tracePt t="4955" x="1619250" y="2527300"/>
          <p14:tracePt t="4980" x="1625600" y="2527300"/>
          <p14:tracePt t="4987" x="1638300" y="2540000"/>
          <p14:tracePt t="4998" x="1651000" y="2552700"/>
          <p14:tracePt t="5016" x="1689100" y="2571750"/>
          <p14:tracePt t="5033" x="1771650" y="2584450"/>
          <p14:tracePt t="5067" x="1987550" y="2584450"/>
          <p14:tracePt t="5103" x="2432050" y="2584450"/>
          <p14:tracePt t="5137" x="2768600" y="2559050"/>
          <p14:tracePt t="5155" x="2921000" y="2533650"/>
          <p14:tracePt t="5172" x="3041650" y="2489200"/>
          <p14:tracePt t="5190" x="3092450" y="2470150"/>
          <p14:tracePt t="5209" x="3130550" y="2451100"/>
          <p14:tracePt t="5225" x="3181350" y="2425700"/>
          <p14:tracePt t="5242" x="3270250" y="2381250"/>
          <p14:tracePt t="5260" x="3384550" y="2349500"/>
          <p14:tracePt t="5277" x="3448050" y="2324100"/>
          <p14:tracePt t="5295" x="3498850" y="2305050"/>
          <p14:tracePt t="5298" x="3524250" y="2298700"/>
          <p14:tracePt t="5312" x="3600450" y="2254250"/>
          <p14:tracePt t="5329" x="3714750" y="2197100"/>
          <p14:tracePt t="5347" x="3803650" y="2152650"/>
          <p14:tracePt t="5365" x="3917950" y="2101850"/>
          <p14:tracePt t="5382" x="4025900" y="2032000"/>
          <p14:tracePt t="5399" x="4064000" y="1993900"/>
          <p14:tracePt t="5417" x="4089400" y="1974850"/>
          <p14:tracePt t="5434" x="4108450" y="1955800"/>
          <p14:tracePt t="5452" x="4127500" y="1936750"/>
          <p14:tracePt t="5469" x="4140200" y="1917700"/>
          <p14:tracePt t="5487" x="4152900" y="1898650"/>
          <p14:tracePt t="5504" x="4159250" y="1892300"/>
          <p14:tracePt t="5522" x="4165600" y="1879600"/>
          <p14:tracePt t="5540" x="4165600" y="1873250"/>
          <p14:tracePt t="5556" x="4165600" y="1866900"/>
          <p14:tracePt t="5574" x="4165600" y="1860550"/>
          <p14:tracePt t="5710" x="4165600" y="1854200"/>
          <p14:tracePt t="5834" x="4159250" y="1854200"/>
          <p14:tracePt t="5841" x="4152900" y="1854200"/>
          <p14:tracePt t="5853" x="4146550" y="1841500"/>
          <p14:tracePt t="5870" x="4127500" y="1835150"/>
          <p14:tracePt t="5888" x="4102100" y="1809750"/>
          <p14:tracePt t="5905" x="4089400" y="1797050"/>
          <p14:tracePt t="5922" x="4070350" y="1784350"/>
          <p14:tracePt t="5940" x="4051300" y="1771650"/>
          <p14:tracePt t="5958" x="4025900" y="1727200"/>
          <p14:tracePt t="5975" x="4006850" y="1714500"/>
          <p14:tracePt t="5993" x="3987800" y="1682750"/>
          <p14:tracePt t="6010" x="3975100" y="1676400"/>
          <p14:tracePt t="6028" x="3968750" y="1657350"/>
          <p14:tracePt t="6045" x="3962400" y="1657350"/>
          <p14:tracePt t="6062" x="3956050" y="1651000"/>
          <p14:tracePt t="6079" x="3949700" y="1644650"/>
          <p14:tracePt t="6098" x="3943350" y="1638300"/>
          <p14:tracePt t="6115" x="3937000" y="1638300"/>
          <p14:tracePt t="6149" x="3930650" y="1638300"/>
          <p14:tracePt t="6167" x="3930650" y="1631950"/>
          <p14:tracePt t="6185" x="3924300" y="1625600"/>
          <p14:tracePt t="6210" x="3917950" y="1625600"/>
          <p14:tracePt t="6385" x="3917950" y="1619250"/>
          <p14:tracePt t="6417" x="3911600" y="1619250"/>
          <p14:tracePt t="6449" x="3905250" y="1619250"/>
          <p14:tracePt t="6456" x="3905250" y="1612900"/>
          <p14:tracePt t="6464" x="3898900" y="1612900"/>
          <p14:tracePt t="6481" x="3892550" y="1606550"/>
          <p14:tracePt t="6516" x="3892550" y="1600200"/>
          <p14:tracePt t="6533" x="3886200" y="1600200"/>
          <p14:tracePt t="6551" x="3879850" y="1600200"/>
          <p14:tracePt t="6574" x="3879850" y="1593850"/>
          <p14:tracePt t="6596" x="3873500" y="1593850"/>
          <p14:tracePt t="6757" x="3867150" y="1593850"/>
          <p14:tracePt t="9233" x="3860800" y="1593850"/>
          <p14:tracePt t="9249" x="3854450" y="1593850"/>
          <p14:tracePt t="9271" x="3841750" y="1600200"/>
          <p14:tracePt t="9279" x="3835400" y="1606550"/>
          <p14:tracePt t="9290" x="3822700" y="1612900"/>
          <p14:tracePt t="9308" x="3803650" y="1619250"/>
          <p14:tracePt t="9343" x="3771900" y="1631950"/>
          <p14:tracePt t="9377" x="3752850" y="1644650"/>
          <p14:tracePt t="9412" x="3708400" y="1670050"/>
          <p14:tracePt t="9430" x="3702050" y="1682750"/>
          <p14:tracePt t="9447" x="3689350" y="1695450"/>
          <p14:tracePt t="9464" x="3670300" y="1714500"/>
          <p14:tracePt t="9482" x="3663950" y="1733550"/>
          <p14:tracePt t="9499" x="3657600" y="1746250"/>
          <p14:tracePt t="9518" x="3651250" y="1758950"/>
          <p14:tracePt t="9535" x="3638550" y="1790700"/>
          <p14:tracePt t="9552" x="3632200" y="1803400"/>
          <p14:tracePt t="9570" x="3625850" y="1828800"/>
          <p14:tracePt t="9587" x="3619500" y="1854200"/>
          <p14:tracePt t="9604" x="3613150" y="1885950"/>
          <p14:tracePt t="9622" x="3613150" y="1911350"/>
          <p14:tracePt t="9639" x="3606800" y="1917700"/>
          <p14:tracePt t="9657" x="3606800" y="1930400"/>
          <p14:tracePt t="9674" x="3606800" y="1943100"/>
          <p14:tracePt t="9691" x="3606800" y="1955800"/>
          <p14:tracePt t="9712" x="3606800" y="1962150"/>
          <p14:tracePt t="9726" x="3606800" y="1968500"/>
          <p14:tracePt t="9743" x="3606800" y="1993900"/>
          <p14:tracePt t="9760" x="3606800" y="2012950"/>
          <p14:tracePt t="9779" x="3606800" y="2025650"/>
          <p14:tracePt t="9796" x="3606800" y="2044700"/>
          <p14:tracePt t="9801" x="3606800" y="2063750"/>
          <p14:tracePt t="9814" x="3606800" y="2082800"/>
          <p14:tracePt t="9831" x="3606800" y="2101850"/>
          <p14:tracePt t="9848" x="3606800" y="2120900"/>
          <p14:tracePt t="9866" x="3600450" y="2139950"/>
          <p14:tracePt t="9884" x="3594100" y="2171700"/>
          <p14:tracePt t="9901" x="3594100" y="2178050"/>
          <p14:tracePt t="9918" x="3594100" y="2197100"/>
          <p14:tracePt t="9936" x="3587750" y="2216150"/>
          <p14:tracePt t="9954" x="3581400" y="2235200"/>
          <p14:tracePt t="9971" x="3575050" y="2254250"/>
          <p14:tracePt t="9988" x="3562350" y="2273300"/>
          <p14:tracePt t="10005" x="3556000" y="2279650"/>
          <p14:tracePt t="10024" x="3543300" y="2305050"/>
          <p14:tracePt t="10041" x="3536950" y="2317750"/>
          <p14:tracePt t="10058" x="3530600" y="2324100"/>
          <p14:tracePt t="10075" x="3524250" y="2330450"/>
          <p14:tracePt t="10093" x="3524250" y="2336800"/>
          <p14:tracePt t="10110" x="3517900" y="2336800"/>
          <p14:tracePt t="10174" x="3517900" y="2343150"/>
          <p14:tracePt t="10213" x="3517900" y="2355850"/>
          <p14:tracePt t="10221" x="3517900" y="2368550"/>
          <p14:tracePt t="10232" x="3517900" y="2374900"/>
          <p14:tracePt t="10250" x="3517900" y="2400300"/>
          <p14:tracePt t="10268" x="3524250" y="2413000"/>
          <p14:tracePt t="10285" x="3524250" y="2425700"/>
          <p14:tracePt t="10302" x="3530600" y="2438400"/>
          <p14:tracePt t="10320" x="3543300" y="2463800"/>
          <p14:tracePt t="10337" x="3543300" y="2470150"/>
          <p14:tracePt t="10355" x="3543300" y="2482850"/>
          <p14:tracePt t="10372" x="3549650" y="2482850"/>
          <p14:tracePt t="10390" x="3549650" y="2489200"/>
          <p14:tracePt t="10407" x="3549650" y="2514600"/>
          <p14:tracePt t="10425" x="3556000" y="2520950"/>
          <p14:tracePt t="10442" x="3556000" y="2540000"/>
          <p14:tracePt t="10459" x="3556000" y="2552700"/>
          <p14:tracePt t="10477" x="3556000" y="2565400"/>
          <p14:tracePt t="10494" x="3556000" y="2571750"/>
          <p14:tracePt t="10512" x="3556000" y="2584450"/>
          <p14:tracePt t="10530" x="3556000" y="2609850"/>
          <p14:tracePt t="10547" x="3556000" y="2616200"/>
          <p14:tracePt t="10564" x="3556000" y="2628900"/>
          <p14:tracePt t="10584" x="3549650" y="2660650"/>
          <p14:tracePt t="10600" x="3549650" y="2667000"/>
          <p14:tracePt t="10616" x="3543300" y="2686050"/>
          <p14:tracePt t="10634" x="3536950" y="2698750"/>
          <p14:tracePt t="10651" x="3536950" y="2705100"/>
          <p14:tracePt t="10670" x="3530600" y="2724150"/>
          <p14:tracePt t="10686" x="3524250" y="2730500"/>
          <p14:tracePt t="10704" x="3524250" y="2736850"/>
          <p14:tracePt t="10748" x="3517900" y="2749550"/>
          <p14:tracePt t="10756" x="3517900" y="2755900"/>
          <p14:tracePt t="10773" x="3511550" y="2768600"/>
          <p14:tracePt t="10790" x="3511550" y="2781300"/>
          <p14:tracePt t="10808" x="3511550" y="2787650"/>
          <p14:tracePt t="10829" x="3511550" y="2794000"/>
          <p14:tracePt t="11146" x="3511550" y="2787650"/>
          <p14:tracePt t="11163" x="3511550" y="2781300"/>
          <p14:tracePt t="11170" x="3511550" y="2774950"/>
          <p14:tracePt t="11179" x="3511550" y="2762250"/>
          <p14:tracePt t="11192" x="3524250" y="2743200"/>
          <p14:tracePt t="11210" x="3530600" y="2724150"/>
          <p14:tracePt t="11227" x="3536950" y="2724150"/>
          <p14:tracePt t="11262" x="3549650" y="2698750"/>
          <p14:tracePt t="11297" x="3549650" y="2686050"/>
          <p14:tracePt t="11332" x="3556000" y="2686050"/>
          <p14:tracePt t="11395" x="3556000" y="2679700"/>
          <p14:tracePt t="11465" x="3556000" y="2673350"/>
          <p14:tracePt t="11482" x="3556000" y="2660650"/>
          <p14:tracePt t="11495" x="3562350" y="2654300"/>
          <p14:tracePt t="11506" x="3562350" y="2641600"/>
          <p14:tracePt t="11524" x="3575050" y="2628900"/>
          <p14:tracePt t="11542" x="3587750" y="2597150"/>
          <p14:tracePt t="11558" x="3600450" y="2559050"/>
          <p14:tracePt t="11576" x="3613150" y="2527300"/>
          <p14:tracePt t="11593" x="3638550" y="2482850"/>
          <p14:tracePt t="11610" x="3657600" y="2432050"/>
          <p14:tracePt t="11628" x="3676650" y="2381250"/>
          <p14:tracePt t="11645" x="3689350" y="2343150"/>
          <p14:tracePt t="11663" x="3695700" y="2311400"/>
          <p14:tracePt t="11682" x="3727450" y="2247900"/>
          <p14:tracePt t="11698" x="3740150" y="2203450"/>
          <p14:tracePt t="11715" x="3752850" y="2152650"/>
          <p14:tracePt t="11732" x="3771900" y="2108200"/>
          <p14:tracePt t="11750" x="3784600" y="2057400"/>
          <p14:tracePt t="11767" x="3803650" y="1993900"/>
          <p14:tracePt t="11786" x="3803650" y="1968500"/>
          <p14:tracePt t="11790" x="3803650" y="1955800"/>
          <p14:tracePt t="11803" x="3803650" y="1943100"/>
          <p14:tracePt t="11821" x="3803650" y="1924050"/>
          <p14:tracePt t="11838" x="3803650" y="1911350"/>
          <p14:tracePt t="11855" x="3803650" y="1898650"/>
          <p14:tracePt t="11873" x="3803650" y="1892300"/>
          <p14:tracePt t="11890" x="3803650" y="1885950"/>
          <p14:tracePt t="11908" x="3797300" y="1873250"/>
          <p14:tracePt t="11926" x="3797300" y="1866900"/>
          <p14:tracePt t="11943" x="3790950" y="1860550"/>
          <p14:tracePt t="11960" x="3784600" y="1854200"/>
          <p14:tracePt t="11977" x="3778250" y="1841500"/>
          <p14:tracePt t="11994" x="3771900" y="1841500"/>
          <p14:tracePt t="12012" x="3765550" y="1841500"/>
          <p14:tracePt t="12213" x="3759200" y="1854200"/>
          <p14:tracePt t="12224" x="3759200" y="1866900"/>
          <p14:tracePt t="12239" x="3746500" y="1905000"/>
          <p14:tracePt t="12257" x="3733800" y="1930400"/>
          <p14:tracePt t="12274" x="3733800" y="1949450"/>
          <p14:tracePt t="12291" x="3733800" y="1962150"/>
          <p14:tracePt t="12309" x="3733800" y="1968500"/>
          <p14:tracePt t="12326" x="3727450" y="1968500"/>
          <p14:tracePt t="12352" x="3727450" y="1974850"/>
          <p14:tracePt t="12553" x="3727450" y="1987550"/>
          <p14:tracePt t="12561" x="3721100" y="2006600"/>
          <p14:tracePt t="12570" x="3714750" y="2019300"/>
          <p14:tracePt t="12588" x="3695700" y="2063750"/>
          <p14:tracePt t="12606" x="3670300" y="2152650"/>
          <p14:tracePt t="12641" x="3606800" y="2324100"/>
          <p14:tracePt t="12678" x="3543300" y="2489200"/>
          <p14:tracePt t="12714" x="3498850" y="2609850"/>
          <p14:tracePt t="12727" x="3479800" y="2654300"/>
          <p14:tracePt t="12744" x="3473450" y="2698750"/>
          <p14:tracePt t="12762" x="3448050" y="2755900"/>
          <p14:tracePt t="12779" x="3429000" y="2800350"/>
          <p14:tracePt t="12797" x="3403600" y="2851150"/>
          <p14:tracePt t="12800" x="3397250" y="2882900"/>
          <p14:tracePt t="12815" x="3384550" y="2901950"/>
          <p14:tracePt t="12832" x="3359150" y="2971800"/>
          <p14:tracePt t="12849" x="3333750" y="3022600"/>
          <p14:tracePt t="12867" x="3314700" y="3067050"/>
          <p14:tracePt t="12884" x="3289300" y="3111500"/>
          <p14:tracePt t="12902" x="3257550" y="3175000"/>
          <p14:tracePt t="12919" x="3244850" y="3206750"/>
          <p14:tracePt t="12937" x="3219450" y="3251200"/>
          <p14:tracePt t="12955" x="3206750" y="3276600"/>
          <p14:tracePt t="12972" x="3200400" y="3302000"/>
          <p14:tracePt t="12989" x="3187700" y="3314700"/>
          <p14:tracePt t="13007" x="3181350" y="3333750"/>
          <p14:tracePt t="13024" x="3175000" y="3340100"/>
          <p14:tracePt t="13042" x="3168650" y="3346450"/>
          <p14:tracePt t="13308" x="3175000" y="3346450"/>
          <p14:tracePt t="13316" x="3181350" y="3340100"/>
          <p14:tracePt t="13325" x="3194050" y="3327400"/>
          <p14:tracePt t="13338" x="3200400" y="3314700"/>
          <p14:tracePt t="13356" x="3213100" y="3308350"/>
          <p14:tracePt t="13373" x="3232150" y="3295650"/>
          <p14:tracePt t="13391" x="3263900" y="3270250"/>
          <p14:tracePt t="13426" x="3308350" y="3225800"/>
          <p14:tracePt t="13461" x="3346450" y="3187700"/>
          <p14:tracePt t="13495" x="3371850" y="3149600"/>
          <p14:tracePt t="13513" x="3378200" y="3130550"/>
          <p14:tracePt t="13532" x="3384550" y="3111500"/>
          <p14:tracePt t="13548" x="3384550" y="3105150"/>
          <p14:tracePt t="13565" x="3384550" y="3098800"/>
          <p14:tracePt t="13582" x="3384550" y="3092450"/>
          <p14:tracePt t="13686" x="3378200" y="3092450"/>
          <p14:tracePt t="13726" x="3365500" y="3092450"/>
          <p14:tracePt t="13734" x="3365500" y="3098800"/>
          <p14:tracePt t="13750" x="3352800" y="3105150"/>
          <p14:tracePt t="13757" x="3346450" y="3117850"/>
          <p14:tracePt t="13774" x="3327400" y="3130550"/>
          <p14:tracePt t="13791" x="3314700" y="3155950"/>
          <p14:tracePt t="13809" x="3295650" y="3175000"/>
          <p14:tracePt t="13827" x="3282950" y="3194050"/>
          <p14:tracePt t="13844" x="3276600" y="3213100"/>
          <p14:tracePt t="13862" x="3270250" y="3225800"/>
          <p14:tracePt t="13880" x="3263900" y="3238500"/>
          <p14:tracePt t="13897" x="3263900" y="3244850"/>
          <p14:tracePt t="13915" x="3263900" y="3251200"/>
          <p14:tracePt t="13932" x="3263900" y="3257550"/>
          <p14:tracePt t="13949" x="3263900" y="3276600"/>
          <p14:tracePt t="13967" x="3263900" y="3302000"/>
          <p14:tracePt t="13984" x="3270250" y="3340100"/>
          <p14:tracePt t="14001" x="3276600" y="3352800"/>
          <p14:tracePt t="14019" x="3276600" y="3371850"/>
          <p14:tracePt t="14036" x="3282950" y="3390900"/>
          <p14:tracePt t="14054" x="3282950" y="3403600"/>
          <p14:tracePt t="14071" x="3289300" y="3416300"/>
          <p14:tracePt t="14088" x="3289300" y="3441700"/>
          <p14:tracePt t="14106" x="3289300" y="3467100"/>
          <p14:tracePt t="14123" x="3289300" y="3511550"/>
          <p14:tracePt t="14142" x="3289300" y="3536950"/>
          <p14:tracePt t="14159" x="3289300" y="3549650"/>
          <p14:tracePt t="14176" x="3289300" y="3568700"/>
          <p14:tracePt t="14193" x="3289300" y="3600450"/>
          <p14:tracePt t="14211" x="3289300" y="3613150"/>
          <p14:tracePt t="14228" x="3289300" y="3632200"/>
          <p14:tracePt t="14246" x="3295650" y="3644900"/>
          <p14:tracePt t="14263" x="3302000" y="3670300"/>
          <p14:tracePt t="14281" x="3302000" y="3695700"/>
          <p14:tracePt t="14299" x="3308350" y="3714750"/>
          <p14:tracePt t="14303" x="3314700" y="3727450"/>
          <p14:tracePt t="14316" x="3314700" y="3740150"/>
          <p14:tracePt t="14333" x="3321050" y="3759200"/>
          <p14:tracePt t="14351" x="3321050" y="3778250"/>
          <p14:tracePt t="14368" x="3327400" y="3790950"/>
          <p14:tracePt t="14385" x="3327400" y="3797300"/>
          <p14:tracePt t="14403" x="3327400" y="3810000"/>
          <p14:tracePt t="14420" x="3327400" y="3822700"/>
          <p14:tracePt t="14438" x="3327400" y="3829050"/>
          <p14:tracePt t="14455" x="3327400" y="3835400"/>
          <p14:tracePt t="14473" x="3327400" y="3841750"/>
          <p14:tracePt t="14490" x="3327400" y="3860800"/>
          <p14:tracePt t="14508" x="3327400" y="3867150"/>
          <p14:tracePt t="14525" x="3327400" y="3873500"/>
          <p14:tracePt t="14543" x="3321050" y="3892550"/>
          <p14:tracePt t="14559" x="3321050" y="3905250"/>
          <p14:tracePt t="14577" x="3314700" y="3917950"/>
          <p14:tracePt t="14594" x="3314700" y="3930650"/>
          <p14:tracePt t="14612" x="3314700" y="3956050"/>
          <p14:tracePt t="14630" x="3308350" y="3987800"/>
          <p14:tracePt t="14647" x="3308350" y="4025900"/>
          <p14:tracePt t="14665" x="3308350" y="4057650"/>
          <p14:tracePt t="14684" x="3308350" y="4108450"/>
          <p14:tracePt t="14699" x="3308350" y="4133850"/>
          <p14:tracePt t="14716" x="3308350" y="4165600"/>
          <p14:tracePt t="14735" x="3308350" y="4191000"/>
          <p14:tracePt t="14751" x="3308350" y="4229100"/>
          <p14:tracePt t="14768" x="3308350" y="4260850"/>
          <p14:tracePt t="14787" x="3308350" y="4286250"/>
          <p14:tracePt t="14792" x="3308350" y="4305300"/>
          <p14:tracePt t="14804" x="3308350" y="4324350"/>
          <p14:tracePt t="14821" x="3308350" y="4356100"/>
          <p14:tracePt t="14838" x="3308350" y="4406900"/>
          <p14:tracePt t="14856" x="3308350" y="4438650"/>
          <p14:tracePt t="14873" x="3308350" y="4508500"/>
          <p14:tracePt t="14892" x="3308350" y="4603750"/>
          <p14:tracePt t="14909" x="3302000" y="4673600"/>
          <p14:tracePt t="14926" x="3289300" y="4743450"/>
          <p14:tracePt t="14943" x="3282950" y="4800600"/>
          <p14:tracePt t="14961" x="3263900" y="4870450"/>
          <p14:tracePt t="14978" x="3244850" y="4946650"/>
          <p14:tracePt t="14996" x="3232150" y="4991100"/>
          <p14:tracePt t="15013" x="3206750" y="5016500"/>
          <p14:tracePt t="15031" x="3187700" y="5054600"/>
          <p14:tracePt t="15049" x="3175000" y="5086350"/>
          <p14:tracePt t="15065" x="3168650" y="5099050"/>
          <p14:tracePt t="15083" x="3162300" y="5105400"/>
          <p14:tracePt t="16100" x="3162300" y="5111750"/>
          <p14:tracePt t="16224" x="3175000" y="5124450"/>
          <p14:tracePt t="16232" x="3200400" y="5130800"/>
          <p14:tracePt t="16242" x="3225800" y="5143500"/>
          <p14:tracePt t="16252" x="3270250" y="5143500"/>
          <p14:tracePt t="16270" x="3403600" y="5181600"/>
          <p14:tracePt t="16287" x="3568700" y="5187950"/>
          <p14:tracePt t="16304" x="3714750" y="5187950"/>
          <p14:tracePt t="16339" x="4019550" y="5187950"/>
          <p14:tracePt t="16374" x="4216400" y="5200650"/>
          <p14:tracePt t="16410" x="4413250" y="5200650"/>
          <p14:tracePt t="16427" x="4508500" y="5200650"/>
          <p14:tracePt t="16444" x="4565650" y="5200650"/>
          <p14:tracePt t="16462" x="4597400" y="5200650"/>
          <p14:tracePt t="16479" x="4603750" y="5200650"/>
          <p14:tracePt t="16551" x="4603750" y="5219700"/>
          <p14:tracePt t="16559" x="4603750" y="5232400"/>
          <p14:tracePt t="16566" x="4610100" y="5245100"/>
          <p14:tracePt t="16583" x="4610100" y="5283200"/>
          <p14:tracePt t="16601" x="4610100" y="5327650"/>
          <p14:tracePt t="16618" x="4603750" y="5372100"/>
          <p14:tracePt t="16636" x="4597400" y="5435600"/>
          <p14:tracePt t="16653" x="4591050" y="5461000"/>
          <p14:tracePt t="16670" x="4591050" y="5499100"/>
          <p14:tracePt t="16688" x="4584700" y="5549900"/>
          <p14:tracePt t="16705" x="4578350" y="5613400"/>
          <p14:tracePt t="16723" x="4578350" y="5638800"/>
          <p14:tracePt t="16740" x="4578350" y="5651500"/>
          <p14:tracePt t="16757" x="4578350" y="5664200"/>
          <p14:tracePt t="16775" x="4578350" y="5670550"/>
          <p14:tracePt t="16811" x="4578350" y="5676900"/>
          <p14:tracePt t="18269" x="4584700" y="5683250"/>
          <p14:tracePt t="18277" x="4597400" y="5695950"/>
          <p14:tracePt t="18286" x="4629150" y="5721350"/>
          <p14:tracePt t="18294" x="4660900" y="5753100"/>
          <p14:tracePt t="18311" x="4730750" y="5803900"/>
          <p14:tracePt t="18346" x="4953000" y="5854700"/>
          <p14:tracePt t="18381" x="5099050" y="5854700"/>
          <p14:tracePt t="18416" x="5264150" y="5816600"/>
          <p14:tracePt t="18433" x="5397500" y="5778500"/>
          <p14:tracePt t="18451" x="5600700" y="5715000"/>
          <p14:tracePt t="18468" x="5873750" y="5613400"/>
          <p14:tracePt t="18486" x="6248400" y="5441950"/>
          <p14:tracePt t="18502" x="6477000" y="5314950"/>
          <p14:tracePt t="18521" x="6661150" y="5219700"/>
          <p14:tracePt t="18538" x="6864350" y="5111750"/>
          <p14:tracePt t="18556" x="7194550" y="4933950"/>
          <p14:tracePt t="18573" x="7397750" y="4813300"/>
          <p14:tracePt t="18590" x="7581900" y="4692650"/>
          <p14:tracePt t="18608" x="7740650" y="4546600"/>
          <p14:tracePt t="18625" x="7880350" y="4381500"/>
          <p14:tracePt t="18643" x="7975600" y="4279900"/>
          <p14:tracePt t="18660" x="8051800" y="4197350"/>
          <p14:tracePt t="18679" x="8096250" y="4127500"/>
          <p14:tracePt t="18695" x="8147050" y="4064000"/>
          <p14:tracePt t="18713" x="8204200" y="3981450"/>
          <p14:tracePt t="18729" x="8242300" y="3924300"/>
          <p14:tracePt t="18747" x="8274050" y="3867150"/>
          <p14:tracePt t="18764" x="8293100" y="3816350"/>
          <p14:tracePt t="18781" x="8318500" y="3752850"/>
          <p14:tracePt t="18799" x="8337550" y="3708400"/>
          <p14:tracePt t="18817" x="8343900" y="3676650"/>
          <p14:tracePt t="18835" x="8350250" y="3651250"/>
          <p14:tracePt t="18852" x="8356600" y="3632200"/>
          <p14:tracePt t="18932" x="8356600" y="3625850"/>
          <p14:tracePt t="20253" x="8350250" y="3625850"/>
          <p14:tracePt t="20261" x="8337550" y="3632200"/>
          <p14:tracePt t="20270" x="8324850" y="3638550"/>
          <p14:tracePt t="20283" x="8299450" y="3651250"/>
          <p14:tracePt t="20300" x="8274050" y="3657600"/>
          <p14:tracePt t="20336" x="8210550" y="3676650"/>
          <p14:tracePt t="20370" x="8191500" y="3683000"/>
          <p14:tracePt t="20405" x="8185150" y="3683000"/>
          <p14:tracePt t="20589" x="8178800" y="3689350"/>
          <p14:tracePt t="20596" x="8172450" y="3689350"/>
          <p14:tracePt t="20603" x="8166100" y="3695700"/>
          <p14:tracePt t="20614" x="8159750" y="3695700"/>
          <p14:tracePt t="20632" x="8153400" y="3702050"/>
          <p14:tracePt t="20649" x="8147050" y="3702050"/>
          <p14:tracePt t="20666" x="8140700" y="3708400"/>
          <p14:tracePt t="20685" x="8134350" y="3714750"/>
          <p14:tracePt t="20704" x="8121650" y="3721100"/>
          <p14:tracePt t="20719" x="8115300" y="3727450"/>
          <p14:tracePt t="21910" x="8108950" y="3733800"/>
          <p14:tracePt t="21917" x="8102600" y="3740150"/>
          <p14:tracePt t="21925" x="8096250" y="3740150"/>
          <p14:tracePt t="21940" x="8089900" y="3746500"/>
          <p14:tracePt t="21957" x="8083550" y="3746500"/>
          <p14:tracePt t="21975" x="8077200" y="3746500"/>
          <p14:tracePt t="22028" x="8077200" y="3752850"/>
          <p14:tracePt t="22063" x="8070850" y="3752850"/>
          <p14:tracePt t="22391" x="8064500" y="3765550"/>
          <p14:tracePt t="22416" x="8058150" y="3771900"/>
          <p14:tracePt t="22423" x="8058150" y="3778250"/>
          <p14:tracePt t="22432" x="8051800" y="3778250"/>
          <p14:tracePt t="22446" x="8045450" y="3784600"/>
          <p14:tracePt t="22464" x="8039100" y="3790950"/>
          <p14:tracePt t="22499" x="8032750" y="3797300"/>
          <p14:tracePt t="22533" x="8026400" y="3816350"/>
          <p14:tracePt t="22568" x="8020050" y="3822700"/>
          <p14:tracePt t="22586" x="8007350" y="3841750"/>
          <p14:tracePt t="22604" x="7994650" y="3854450"/>
          <p14:tracePt t="22621" x="7994650" y="3860800"/>
          <p14:tracePt t="22638" x="7988300" y="3867150"/>
          <p14:tracePt t="22656" x="7981950" y="3886200"/>
          <p14:tracePt t="22673" x="7975600" y="3892550"/>
          <p14:tracePt t="22691" x="7969250" y="3898900"/>
          <p14:tracePt t="22708" x="7962900" y="3911600"/>
          <p14:tracePt t="22725" x="7956550" y="3917950"/>
          <p14:tracePt t="22844" x="7956550" y="3924300"/>
          <p14:tracePt t="22851" x="7950200" y="3930650"/>
          <p14:tracePt t="22874" x="7950200" y="3937000"/>
          <p14:tracePt t="22882" x="7950200" y="3943350"/>
          <p14:tracePt t="22900" x="7943850" y="3949700"/>
          <p14:tracePt t="22917" x="7937500" y="3962400"/>
          <p14:tracePt t="22935" x="7924800" y="3987800"/>
          <p14:tracePt t="22952" x="7912100" y="3994150"/>
          <p14:tracePt t="22970" x="7912100" y="4013200"/>
          <p14:tracePt t="22987" x="7905750" y="4019550"/>
          <p14:tracePt t="23005" x="7899400" y="4032250"/>
          <p14:tracePt t="23022" x="7893050" y="4038600"/>
          <p14:tracePt t="23040" x="7893050" y="4044950"/>
          <p14:tracePt t="23057" x="7886700" y="4064000"/>
          <p14:tracePt t="23074" x="7874000" y="4083050"/>
          <p14:tracePt t="23092" x="7861300" y="4108450"/>
          <p14:tracePt t="23109" x="7854950" y="4121150"/>
          <p14:tracePt t="23127" x="7848600" y="4140200"/>
          <p14:tracePt t="23144" x="7842250" y="4146550"/>
          <p14:tracePt t="23162" x="7835900" y="4165600"/>
          <p14:tracePt t="23179" x="7829550" y="4178300"/>
          <p14:tracePt t="23197" x="7823200" y="4191000"/>
          <p14:tracePt t="23215" x="7816850" y="4222750"/>
          <p14:tracePt t="23231" x="7804150" y="4248150"/>
          <p14:tracePt t="23249" x="7797800" y="4273550"/>
          <p14:tracePt t="23267" x="7791450" y="4292600"/>
          <p14:tracePt t="23284" x="7785100" y="4330700"/>
          <p14:tracePt t="23301" x="7772400" y="4362450"/>
          <p14:tracePt t="23319" x="7759700" y="4400550"/>
          <p14:tracePt t="23337" x="7753350" y="4432300"/>
          <p14:tracePt t="23354" x="7734300" y="4495800"/>
          <p14:tracePt t="23371" x="7721600" y="4533900"/>
          <p14:tracePt t="23389" x="7708900" y="4578350"/>
          <p14:tracePt t="23406" x="7696200" y="4635500"/>
          <p14:tracePt t="23424" x="7677150" y="4705350"/>
          <p14:tracePt t="23441" x="7670800" y="4756150"/>
          <p14:tracePt t="23458" x="7658100" y="4787900"/>
          <p14:tracePt t="23475" x="7651750" y="4832350"/>
          <p14:tracePt t="23493" x="7645400" y="4883150"/>
          <p14:tracePt t="23510" x="7626350" y="4953000"/>
          <p14:tracePt t="23528" x="7620000" y="4991100"/>
          <p14:tracePt t="23545" x="7620000" y="5022850"/>
          <p14:tracePt t="23563" x="7613650" y="5067300"/>
          <p14:tracePt t="23582" x="7600950" y="5111750"/>
          <p14:tracePt t="23598" x="7600950" y="5137150"/>
          <p14:tracePt t="23615" x="7594600" y="5156200"/>
          <p14:tracePt t="23634" x="7594600" y="5168900"/>
          <p14:tracePt t="23650" x="7594600" y="5181600"/>
          <p14:tracePt t="23668" x="7588250" y="5200650"/>
          <p14:tracePt t="23688" x="7588250" y="5226050"/>
          <p14:tracePt t="23703" x="7581900" y="5238750"/>
          <p14:tracePt t="23723" x="7581900" y="5270500"/>
          <p14:tracePt t="23737" x="7581900" y="5289550"/>
          <p14:tracePt t="23754" x="7581900" y="5302250"/>
          <p14:tracePt t="23772" x="7581900" y="5308600"/>
          <p14:tracePt t="23790" x="7581900" y="5321300"/>
          <p14:tracePt t="23792" x="7581900" y="5334000"/>
          <p14:tracePt t="23807" x="7581900" y="5346700"/>
          <p14:tracePt t="23824" x="7581900" y="5353050"/>
          <p14:tracePt t="23842" x="7581900" y="5365750"/>
          <p14:tracePt t="24018" x="7581900" y="5372100"/>
          <p14:tracePt t="24040" x="7581900" y="5378450"/>
          <p14:tracePt t="24051" x="7575550" y="5384800"/>
          <p14:tracePt t="26989" x="7575550" y="5397500"/>
          <p14:tracePt t="26995" x="7588250" y="5397500"/>
          <p14:tracePt t="27004" x="7594600" y="5397500"/>
          <p14:tracePt t="27037" x="7594600" y="5403850"/>
          <p14:tracePt t="27060" x="7600950" y="5403850"/>
          <p14:tracePt t="27073" x="7607300" y="5403850"/>
          <p14:tracePt t="27081" x="7607300" y="5410200"/>
          <p14:tracePt t="27168" x="7613650" y="5416550"/>
          <p14:tracePt t="27192" x="7613650" y="5422900"/>
          <p14:tracePt t="27210" x="7620000" y="5422900"/>
          <p14:tracePt t="27229" x="7626350" y="5422900"/>
          <p14:tracePt t="27237" x="7626350" y="5429250"/>
          <p14:tracePt t="27246" x="7632700" y="5429250"/>
          <p14:tracePt t="27262" x="7645400" y="5435600"/>
          <p14:tracePt t="27279" x="7651750" y="5448300"/>
          <p14:tracePt t="27297" x="7651750" y="545465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63888" y="1412796"/>
            <a:ext cx="1587232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2376806" y="3147060"/>
            <a:ext cx="46589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5400" b="1" spc="3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2632710" y="4676987"/>
            <a:ext cx="420541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226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423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88F5569F-5B5A-42BA-849E-14596D22DD79}"/>
              </a:ext>
            </a:extLst>
          </p:cNvPr>
          <p:cNvSpPr txBox="1"/>
          <p:nvPr/>
        </p:nvSpPr>
        <p:spPr>
          <a:xfrm>
            <a:off x="179512" y="1962060"/>
            <a:ext cx="6120680" cy="2933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500"/>
              </a:lnSpc>
            </a:pPr>
            <a:r>
              <a:rPr lang="zh-CN" altLang="en-US" sz="4000" b="1" dirty="0"/>
              <a:t>回顾第七单元学过的内容</a:t>
            </a:r>
            <a:r>
              <a:rPr lang="en-US" altLang="zh-CN" sz="4000" b="1" dirty="0"/>
              <a:t>: </a:t>
            </a:r>
          </a:p>
          <a:p>
            <a:pPr>
              <a:lnSpc>
                <a:spcPts val="4500"/>
              </a:lnSpc>
            </a:pPr>
            <a:r>
              <a:rPr lang="zh-CN" altLang="en-US" sz="3200" dirty="0">
                <a:solidFill>
                  <a:schemeClr val="accent1"/>
                </a:solidFill>
              </a:rPr>
              <a:t>         </a:t>
            </a:r>
            <a:r>
              <a:rPr lang="zh-CN" altLang="en-US" sz="3200" b="1" dirty="0">
                <a:solidFill>
                  <a:srgbClr val="C00000"/>
                </a:solidFill>
              </a:rPr>
              <a:t>第一次世界大战</a:t>
            </a:r>
            <a:endParaRPr lang="en-US" altLang="zh-CN" sz="3200" b="1" dirty="0">
              <a:solidFill>
                <a:srgbClr val="C00000"/>
              </a:solidFill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>
                <a:solidFill>
                  <a:srgbClr val="C00000"/>
                </a:solidFill>
              </a:rPr>
              <a:t>         巴黎和会与华盛顿会议</a:t>
            </a:r>
            <a:endParaRPr lang="en-US" altLang="zh-CN" sz="3200" b="1" dirty="0">
              <a:solidFill>
                <a:srgbClr val="C00000"/>
              </a:solidFill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>
                <a:solidFill>
                  <a:srgbClr val="C00000"/>
                </a:solidFill>
              </a:rPr>
              <a:t>         十月革命</a:t>
            </a:r>
            <a:endParaRPr lang="en-US" altLang="zh-CN" sz="3200" b="1" dirty="0">
              <a:solidFill>
                <a:srgbClr val="C00000"/>
              </a:solidFill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>
                <a:solidFill>
                  <a:srgbClr val="C00000"/>
                </a:solidFill>
              </a:rPr>
              <a:t>         苏联社会主义建设</a:t>
            </a:r>
          </a:p>
        </p:txBody>
      </p:sp>
      <p:sp>
        <p:nvSpPr>
          <p:cNvPr id="5" name="右大括号 4">
            <a:extLst>
              <a:ext uri="{FF2B5EF4-FFF2-40B4-BE49-F238E27FC236}">
                <a16:creationId xmlns:a16="http://schemas.microsoft.com/office/drawing/2014/main" xmlns="" id="{D88C8F9B-6A56-4F4E-913B-9611F96A321D}"/>
              </a:ext>
            </a:extLst>
          </p:cNvPr>
          <p:cNvSpPr/>
          <p:nvPr/>
        </p:nvSpPr>
        <p:spPr>
          <a:xfrm>
            <a:off x="5148064" y="2564904"/>
            <a:ext cx="360040" cy="2448000"/>
          </a:xfrm>
          <a:prstGeom prst="rightBrace">
            <a:avLst>
              <a:gd name="adj1" fmla="val 8333"/>
              <a:gd name="adj2" fmla="val 50436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lnSpc>
                <a:spcPct val="300000"/>
              </a:lnSpc>
            </a:pPr>
            <a:endParaRPr lang="zh-CN" altLang="en-US" sz="60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48AB5704-8E54-4B78-9276-1D598497C0F4}"/>
              </a:ext>
            </a:extLst>
          </p:cNvPr>
          <p:cNvSpPr txBox="1"/>
          <p:nvPr/>
        </p:nvSpPr>
        <p:spPr>
          <a:xfrm>
            <a:off x="5652120" y="3105834"/>
            <a:ext cx="25922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tx2"/>
                </a:solidFill>
              </a:rPr>
              <a:t>1</a:t>
            </a:r>
            <a:r>
              <a:rPr lang="zh-CN" altLang="en-US" sz="3200" b="1" dirty="0">
                <a:solidFill>
                  <a:schemeClr val="tx2"/>
                </a:solidFill>
              </a:rPr>
              <a:t>、时间：</a:t>
            </a:r>
            <a:endParaRPr lang="en-US" altLang="zh-CN" sz="3200" b="1" dirty="0">
              <a:solidFill>
                <a:schemeClr val="tx2"/>
              </a:solidFill>
            </a:endParaRPr>
          </a:p>
          <a:p>
            <a:r>
              <a:rPr lang="en-US" altLang="zh-CN" sz="3200" b="1" dirty="0">
                <a:solidFill>
                  <a:schemeClr val="tx2"/>
                </a:solidFill>
              </a:rPr>
              <a:t>2</a:t>
            </a:r>
            <a:r>
              <a:rPr lang="zh-CN" altLang="en-US" sz="3200" b="1" dirty="0">
                <a:solidFill>
                  <a:schemeClr val="tx2"/>
                </a:solidFill>
              </a:rPr>
              <a:t>、时代特点：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8DEF0308-7CE0-4A55-AD1E-8EC9E5BE3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3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7"/>
    </mc:Choice>
    <mc:Fallback xmlns="">
      <p:transition spd="slow" advTm="51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9E1E7DE-C5C8-4BB7-968E-BBC5505B4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1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zh-CN" altLang="en-US" sz="3600" b="1" dirty="0"/>
              <a:t>一、亚非拉民族民主运动高涨的原因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A3CD6F6-2C61-4987-A92B-08EB8D2B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1412776"/>
            <a:ext cx="8784976" cy="5328592"/>
          </a:xfrm>
        </p:spPr>
        <p:txBody>
          <a:bodyPr>
            <a:normAutofit fontScale="92500"/>
          </a:bodyPr>
          <a:lstStyle/>
          <a:p>
            <a:pPr>
              <a:lnSpc>
                <a:spcPts val="3700"/>
              </a:lnSpc>
            </a:pPr>
            <a:r>
              <a:rPr lang="zh-CN" altLang="en-US" sz="3000" dirty="0"/>
              <a:t>一战期间列强忙于战争无瑕外侵，殖民地和半殖民地地区民族资本主义获得较大发展，民族资产阶级和无产阶级力量增强。</a:t>
            </a:r>
          </a:p>
          <a:p>
            <a:pPr>
              <a:lnSpc>
                <a:spcPts val="3700"/>
              </a:lnSpc>
            </a:pPr>
            <a:r>
              <a:rPr lang="zh-CN" altLang="en-US" sz="3000" dirty="0"/>
              <a:t>一战削弱了帝国主义和殖民主义力量，唤醒了被压迫民族的民族意识，为民族民主运动提供了契机。</a:t>
            </a:r>
          </a:p>
          <a:p>
            <a:pPr>
              <a:lnSpc>
                <a:spcPts val="3700"/>
              </a:lnSpc>
            </a:pPr>
            <a:r>
              <a:rPr lang="zh-CN" altLang="en-US" sz="3000" dirty="0"/>
              <a:t>一战后帝国主义列强卷土重来，使宗主国与殖民地矛盾尖锐激化，直接导致了民族民主运动高潮的出现。</a:t>
            </a:r>
          </a:p>
          <a:p>
            <a:pPr>
              <a:lnSpc>
                <a:spcPts val="3700"/>
              </a:lnSpc>
            </a:pPr>
            <a:r>
              <a:rPr lang="zh-CN" altLang="en-US" sz="3000" dirty="0"/>
              <a:t>俄国十月革命的胜利，极大地鼓舞了殖民地半殖民地的民族民主斗争；</a:t>
            </a:r>
          </a:p>
          <a:p>
            <a:endParaRPr lang="zh-CN" altLang="en-US" dirty="0"/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xmlns="" id="{9B0329D1-7759-4F0D-8058-33C33F72B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45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95"/>
    </mc:Choice>
    <mc:Fallback xmlns="">
      <p:transition spd="slow" advTm="85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6E11BAA-DB33-4C31-9A63-FE71C8A50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26665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zh-CN" altLang="en-US" sz="3600" b="1" dirty="0"/>
              <a:t>二、亚洲的民族民主运动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41F3D5-E110-4BEF-AB66-8FE473BF5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064" y="1412776"/>
            <a:ext cx="8229600" cy="4525962"/>
          </a:xfrm>
        </p:spPr>
        <p:txBody>
          <a:bodyPr>
            <a:normAutofit/>
          </a:bodyPr>
          <a:lstStyle/>
          <a:p>
            <a:r>
              <a:rPr lang="zh-CN" altLang="en-US" sz="2800" dirty="0"/>
              <a:t>概况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425493D1-42F6-4798-8C1E-B5BAD8BE3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464925"/>
              </p:ext>
            </p:extLst>
          </p:nvPr>
        </p:nvGraphicFramePr>
        <p:xfrm>
          <a:off x="251520" y="1412777"/>
          <a:ext cx="8640960" cy="50924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:a16="http://schemas.microsoft.com/office/drawing/2014/main" xmlns="" val="169612252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xmlns="" val="535424294"/>
                    </a:ext>
                  </a:extLst>
                </a:gridCol>
                <a:gridCol w="5040560">
                  <a:extLst>
                    <a:ext uri="{9D8B030D-6E8A-4147-A177-3AD203B41FA5}">
                      <a16:colId xmlns:a16="http://schemas.microsoft.com/office/drawing/2014/main" xmlns="" val="2818096528"/>
                    </a:ext>
                  </a:extLst>
                </a:gridCol>
              </a:tblGrid>
              <a:tr h="447587"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区域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国家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dirty="0"/>
                        <a:t>主要内容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43587720"/>
                  </a:ext>
                </a:extLst>
              </a:tr>
              <a:tr h="1163726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东亚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中国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1</a:t>
                      </a:r>
                      <a:r>
                        <a:rPr lang="zh-CN" altLang="en-US" sz="2400" b="1" dirty="0"/>
                        <a:t>、国共合作领导北伐</a:t>
                      </a:r>
                      <a:endParaRPr lang="en-US" altLang="zh-CN" sz="2400" b="1" dirty="0"/>
                    </a:p>
                    <a:p>
                      <a:r>
                        <a:rPr lang="en-US" altLang="zh-CN" sz="2400" b="1" dirty="0"/>
                        <a:t>2</a:t>
                      </a:r>
                      <a:r>
                        <a:rPr lang="zh-CN" altLang="en-US" sz="2400" b="1" dirty="0"/>
                        <a:t>、收回汉口、九江英租界</a:t>
                      </a:r>
                      <a:endParaRPr lang="en-US" altLang="zh-CN" sz="2400" b="1" dirty="0"/>
                    </a:p>
                    <a:p>
                      <a:r>
                        <a:rPr lang="en-US" altLang="zh-CN" sz="2400" b="1" dirty="0"/>
                        <a:t>3</a:t>
                      </a:r>
                      <a:r>
                        <a:rPr lang="zh-CN" altLang="en-US" sz="2400" b="1" dirty="0"/>
                        <a:t>、中国共产党领导新民主主义革命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42198740"/>
                  </a:ext>
                </a:extLst>
              </a:tr>
              <a:tr h="2029051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东南亚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印度尼西亚</a:t>
                      </a:r>
                      <a:endParaRPr lang="en-US" altLang="zh-CN" sz="2400" b="1" dirty="0"/>
                    </a:p>
                    <a:p>
                      <a:r>
                        <a:rPr lang="zh-CN" altLang="en-US" sz="2400" b="1" dirty="0"/>
                        <a:t>越南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1</a:t>
                      </a:r>
                      <a:r>
                        <a:rPr lang="zh-CN" altLang="en-US" sz="2400" b="1" dirty="0"/>
                        <a:t>、印尼共产党成立后，领导第一次反对荷兰的武装起义，扩展到全国</a:t>
                      </a:r>
                      <a:endParaRPr lang="en-US" altLang="zh-CN" sz="2400" b="1" dirty="0"/>
                    </a:p>
                    <a:p>
                      <a:r>
                        <a:rPr lang="en-US" altLang="zh-CN" sz="2400" b="1" dirty="0"/>
                        <a:t>2</a:t>
                      </a:r>
                      <a:r>
                        <a:rPr lang="zh-CN" altLang="en-US" sz="2400" b="1" dirty="0"/>
                        <a:t>、苏加诺成立印尼民族党，民族资产阶级掌握独立运动领导权</a:t>
                      </a:r>
                      <a:endParaRPr lang="en-US" altLang="zh-CN" sz="2400" b="1" dirty="0"/>
                    </a:p>
                    <a:p>
                      <a:r>
                        <a:rPr lang="en-US" altLang="zh-CN" sz="2400" b="1" dirty="0"/>
                        <a:t>3</a:t>
                      </a:r>
                      <a:r>
                        <a:rPr lang="zh-CN" altLang="en-US" sz="2400" b="1" dirty="0"/>
                        <a:t>、越南掀起反抗法国殖民统治斗争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06708376"/>
                  </a:ext>
                </a:extLst>
              </a:tr>
              <a:tr h="805656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西亚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伊拉克、叙利亚</a:t>
                      </a:r>
                      <a:endParaRPr lang="en-US" altLang="zh-CN" sz="2400" b="1" dirty="0"/>
                    </a:p>
                    <a:p>
                      <a:r>
                        <a:rPr lang="zh-CN" altLang="en-US" sz="2400" b="1" dirty="0"/>
                        <a:t>黎巴嫩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反对英法占领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2452477"/>
                  </a:ext>
                </a:extLst>
              </a:tr>
              <a:tr h="594539"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南亚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印度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非暴力不合作运动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540751"/>
                  </a:ext>
                </a:extLst>
              </a:tr>
            </a:tbl>
          </a:graphicData>
        </a:graphic>
      </p:graphicFrame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xmlns="" id="{BE098D73-F832-4D37-9B88-62A004543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90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49"/>
    </mc:Choice>
    <mc:Fallback xmlns="">
      <p:transition spd="slow" advTm="72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>
            <a:extLst>
              <a:ext uri="{FF2B5EF4-FFF2-40B4-BE49-F238E27FC236}">
                <a16:creationId xmlns:a16="http://schemas.microsoft.com/office/drawing/2014/main" xmlns="" id="{5ECB71C6-B4F1-4A68-BCDB-26DCA9402B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822" y="908299"/>
            <a:ext cx="3339863" cy="28348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F93B9DC9-EC14-4BD0-9F24-1EF3AF34E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773654"/>
            <a:ext cx="4171533" cy="271295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xmlns="" id="{311D2952-1452-4B16-AAEB-094DEEEBA01D}"/>
              </a:ext>
            </a:extLst>
          </p:cNvPr>
          <p:cNvSpPr txBox="1"/>
          <p:nvPr/>
        </p:nvSpPr>
        <p:spPr>
          <a:xfrm>
            <a:off x="3779912" y="1340768"/>
            <a:ext cx="5244965" cy="2246769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800" b="1" dirty="0"/>
              <a:t>150</a:t>
            </a:r>
            <a:r>
              <a:rPr lang="zh-CN" altLang="en-US" sz="2800" b="1" dirty="0"/>
              <a:t>万印度士兵曾在第一次世界大战为英国效力，另有几十万印度人当劳工。战争期间，英国牢牢地控制着这个海外最大的补给地，实行残酷的殖民统治。</a:t>
            </a:r>
            <a:endParaRPr lang="zh-CN" altLang="en-US" b="1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E5F46920-4401-4D1E-91E3-70170999C2A7}"/>
              </a:ext>
            </a:extLst>
          </p:cNvPr>
          <p:cNvSpPr txBox="1"/>
          <p:nvPr/>
        </p:nvSpPr>
        <p:spPr>
          <a:xfrm>
            <a:off x="266822" y="253451"/>
            <a:ext cx="8610476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/>
              <a:t>非暴力不合作运动的背景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731F4467-C6CD-48D2-A3FB-DDFFEFC6FC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5936" y="3826963"/>
            <a:ext cx="5244965" cy="2712955"/>
          </a:xfrm>
          <a:prstGeom prst="rect">
            <a:avLst/>
          </a:prstGeom>
        </p:spPr>
      </p:pic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313D79E7-2F0F-460F-BB4F-A520789CA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6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307"/>
    </mc:Choice>
    <mc:Fallback xmlns="">
      <p:transition spd="slow" advTm="67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4DFFF87-67C9-4E5E-9D5F-5F81AD6EA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260648"/>
            <a:ext cx="7416824" cy="1008112"/>
          </a:xfrm>
          <a:solidFill>
            <a:schemeClr val="bg2"/>
          </a:solidFill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altLang="zh-CN" sz="4200" dirty="0"/>
          </a:p>
          <a:p>
            <a:pPr marL="0" indent="0" algn="ctr">
              <a:buNone/>
            </a:pPr>
            <a:r>
              <a:rPr lang="zh-CN" altLang="en-US" sz="5100" b="1" dirty="0"/>
              <a:t>印度非暴力不合作运动的背景</a:t>
            </a:r>
            <a:endParaRPr lang="en-US" altLang="zh-CN" sz="5100" b="1" dirty="0"/>
          </a:p>
          <a:p>
            <a:pPr marL="0" indent="0" algn="ctr">
              <a:buNone/>
            </a:pP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69BE6EAB-093E-4001-8D18-5F187E2A71EA}"/>
              </a:ext>
            </a:extLst>
          </p:cNvPr>
          <p:cNvSpPr txBox="1"/>
          <p:nvPr/>
        </p:nvSpPr>
        <p:spPr>
          <a:xfrm>
            <a:off x="251520" y="4581128"/>
            <a:ext cx="8435280" cy="1661993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1926</a:t>
            </a:r>
            <a:r>
              <a:rPr lang="zh-CN" altLang="en-US" sz="2800" dirty="0"/>
              <a:t>年法国驻印度支那总督说到：“这场用鲜血覆盖整个欧洲的战争</a:t>
            </a:r>
            <a:r>
              <a:rPr lang="en-US" altLang="zh-CN" sz="2800" dirty="0"/>
              <a:t>……</a:t>
            </a:r>
            <a:r>
              <a:rPr lang="zh-CN" altLang="en-US" sz="2800" dirty="0"/>
              <a:t>在距我们遥远的国度里唤起了一种独立的意识”。</a:t>
            </a:r>
            <a:endParaRPr lang="en-US" altLang="zh-CN" sz="2800" dirty="0"/>
          </a:p>
          <a:p>
            <a:r>
              <a:rPr lang="en-US" altLang="zh-CN" dirty="0"/>
              <a:t>                               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72F5FB8-5505-4A8D-8AF8-146E82812997}"/>
              </a:ext>
            </a:extLst>
          </p:cNvPr>
          <p:cNvSpPr txBox="1"/>
          <p:nvPr/>
        </p:nvSpPr>
        <p:spPr>
          <a:xfrm>
            <a:off x="251520" y="1628800"/>
            <a:ext cx="8352928" cy="2677656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《</a:t>
            </a:r>
            <a:r>
              <a:rPr lang="zh-CN" altLang="en-US" sz="2800" dirty="0"/>
              <a:t>罗拉特法</a:t>
            </a:r>
            <a:r>
              <a:rPr lang="en-US" altLang="zh-CN" sz="2800" dirty="0"/>
              <a:t>》</a:t>
            </a:r>
            <a:r>
              <a:rPr lang="zh-CN" altLang="en-US" sz="2800" dirty="0"/>
              <a:t>规定：在印度设立特别法庭，这个法庭没有辩护律师和陪审员；地方当局可以不经起诉而搜查、逮捕和判决任何一个有嫌疑的人；禁止集会和游行示威。</a:t>
            </a:r>
            <a:r>
              <a:rPr lang="en-US" altLang="zh-CN" sz="2800" dirty="0"/>
              <a:t>1919</a:t>
            </a:r>
            <a:r>
              <a:rPr lang="zh-CN" altLang="en-US" sz="2800" dirty="0"/>
              <a:t>年</a:t>
            </a:r>
            <a:r>
              <a:rPr lang="en-US" altLang="zh-CN" sz="2800" dirty="0"/>
              <a:t>3</a:t>
            </a:r>
            <a:r>
              <a:rPr lang="zh-CN" altLang="en-US" sz="2800" dirty="0"/>
              <a:t>月</a:t>
            </a:r>
            <a:r>
              <a:rPr lang="en-US" altLang="zh-CN" sz="2800" dirty="0"/>
              <a:t>21</a:t>
            </a:r>
            <a:r>
              <a:rPr lang="zh-CN" altLang="en-US" sz="2800" dirty="0"/>
              <a:t>日，</a:t>
            </a:r>
            <a:r>
              <a:rPr lang="en-US" altLang="zh-CN" sz="2800" dirty="0"/>
              <a:t>《</a:t>
            </a:r>
            <a:r>
              <a:rPr lang="zh-CN" altLang="en-US" sz="2800" dirty="0"/>
              <a:t>罗拉特法</a:t>
            </a:r>
            <a:r>
              <a:rPr lang="en-US" altLang="zh-CN" sz="2800" dirty="0"/>
              <a:t>》</a:t>
            </a:r>
            <a:r>
              <a:rPr lang="zh-CN" altLang="en-US" sz="2800" dirty="0"/>
              <a:t>在印度人民的抗议声中于中央立法议会通过，引起了全印度的愤慨，被称为“黑色法案”。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xmlns="" id="{49FFD3F8-B22A-4C72-9766-0F8B5DB5E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90"/>
    </mc:Choice>
    <mc:Fallback xmlns="">
      <p:transition spd="slow" advTm="67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F01E602-E352-42BB-A475-C25B9BB1F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55288"/>
            <a:ext cx="7031125" cy="936104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zh-CN" altLang="en-US" sz="3600" b="1" dirty="0"/>
              <a:t>非暴力不合作运发展过程</a:t>
            </a:r>
          </a:p>
        </p:txBody>
      </p:sp>
      <p:graphicFrame>
        <p:nvGraphicFramePr>
          <p:cNvPr id="4" name="表格 4">
            <a:extLst>
              <a:ext uri="{FF2B5EF4-FFF2-40B4-BE49-F238E27FC236}">
                <a16:creationId xmlns:a16="http://schemas.microsoft.com/office/drawing/2014/main" xmlns="" id="{FD9E74B1-0867-496E-BB4C-E0DCE31B68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8436719"/>
              </p:ext>
            </p:extLst>
          </p:nvPr>
        </p:nvGraphicFramePr>
        <p:xfrm>
          <a:off x="107504" y="1291392"/>
          <a:ext cx="8928991" cy="5320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0">
                  <a:extLst>
                    <a:ext uri="{9D8B030D-6E8A-4147-A177-3AD203B41FA5}">
                      <a16:colId xmlns:a16="http://schemas.microsoft.com/office/drawing/2014/main" xmlns="" val="1272047432"/>
                    </a:ext>
                  </a:extLst>
                </a:gridCol>
                <a:gridCol w="3960442">
                  <a:extLst>
                    <a:ext uri="{9D8B030D-6E8A-4147-A177-3AD203B41FA5}">
                      <a16:colId xmlns:a16="http://schemas.microsoft.com/office/drawing/2014/main" xmlns="" val="2444329404"/>
                    </a:ext>
                  </a:extLst>
                </a:gridCol>
                <a:gridCol w="3960439">
                  <a:extLst>
                    <a:ext uri="{9D8B030D-6E8A-4147-A177-3AD203B41FA5}">
                      <a16:colId xmlns:a16="http://schemas.microsoft.com/office/drawing/2014/main" xmlns="" val="611373960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zh-CN" altLang="en-US" dirty="0"/>
                        <a:t>时间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原因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斗争方式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53288713"/>
                  </a:ext>
                </a:extLst>
              </a:tr>
              <a:tr h="806054">
                <a:tc>
                  <a:txBody>
                    <a:bodyPr/>
                    <a:lstStyle/>
                    <a:p>
                      <a:pPr marL="0" marR="0" lvl="0" indent="0" algn="l" defTabSz="91435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1" dirty="0"/>
                        <a:t>1920-1922</a:t>
                      </a:r>
                      <a:endParaRPr lang="zh-CN" altLang="en-US" sz="2400" b="1" dirty="0"/>
                    </a:p>
                    <a:p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《</a:t>
                      </a:r>
                      <a:r>
                        <a:rPr lang="zh-CN" altLang="en-US" sz="2400" b="1" dirty="0"/>
                        <a:t>罗拉特法案</a:t>
                      </a:r>
                      <a:r>
                        <a:rPr lang="en-US" altLang="zh-CN" sz="2400" b="1" dirty="0"/>
                        <a:t>》</a:t>
                      </a:r>
                      <a:r>
                        <a:rPr lang="zh-CN" altLang="en-US" sz="2400" b="1" dirty="0"/>
                        <a:t>公布</a:t>
                      </a:r>
                      <a:endParaRPr lang="en-US" altLang="zh-CN" sz="2400" b="1" dirty="0"/>
                    </a:p>
                    <a:p>
                      <a:r>
                        <a:rPr lang="zh-CN" altLang="en-US" sz="2400" b="1"/>
                        <a:t>阿姆利则惨案的发生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放弃英国人授予的爵位、封号和名誉职位；罢课、离职、抵制法院和立法机关；恢复手工纺织，抗税。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45704249"/>
                  </a:ext>
                </a:extLst>
              </a:tr>
              <a:tr h="1206134"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1930-1934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世界经济危机，农民收入减半，赋税有增无减，企业倒闭，工人失业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降低地税，保护关税，废除食盐专卖法和盐税，释放政治犯；食盐进军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94393992"/>
                  </a:ext>
                </a:extLst>
              </a:tr>
              <a:tr h="1206134"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1940-1942</a:t>
                      </a:r>
                      <a:endParaRPr lang="zh-CN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英国对德宣战，印度进入战争。国大党决定有条件支持英国作战以换取战后独立，英国仅同意战后让印度取得自治领地位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2400" b="1" dirty="0"/>
                        <a:t>“退出印度”行动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20455002"/>
                  </a:ext>
                </a:extLst>
              </a:tr>
            </a:tbl>
          </a:graphicData>
        </a:graphic>
      </p:graphicFrame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xmlns="" id="{D00728A9-B2C3-4CD7-82F3-29DDDF51E0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9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097"/>
    </mc:Choice>
    <mc:Fallback xmlns="">
      <p:transition spd="slow" advTm="106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18CF89E-DD95-442B-BDFE-728CF5FA5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53"/>
            <a:ext cx="8229600" cy="994108"/>
          </a:xfrm>
          <a:solidFill>
            <a:schemeClr val="bg2"/>
          </a:solidFill>
        </p:spPr>
        <p:txBody>
          <a:bodyPr>
            <a:normAutofit/>
          </a:bodyPr>
          <a:lstStyle/>
          <a:p>
            <a:r>
              <a:rPr lang="zh-CN" altLang="en-US" b="1" dirty="0"/>
              <a:t>非暴力不合作运动的指导思想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A391013-BC2F-451B-A459-2574F3CC37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2776"/>
            <a:ext cx="8856984" cy="2736304"/>
          </a:xfr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altLang="zh-CN" sz="2800" b="1" dirty="0"/>
              <a:t>1920</a:t>
            </a:r>
            <a:r>
              <a:rPr lang="zh-CN" altLang="en-US" sz="2800" b="1" dirty="0"/>
              <a:t>年，国大党通过甘地起草的新党章，其中第</a:t>
            </a:r>
            <a:r>
              <a:rPr lang="en-US" altLang="zh-CN" sz="2800" b="1" dirty="0"/>
              <a:t>1</a:t>
            </a:r>
            <a:r>
              <a:rPr lang="zh-CN" altLang="en-US" sz="2800" b="1" dirty="0"/>
              <a:t>条规定“印度国大党的目标是印度人民用一切合法的、和平的手段，以争取实现自治”。甘地对自治的含义做了新的解释：如有可能，在英帝国内自治；如有必要，就脱离英帝国独立。</a:t>
            </a:r>
            <a:endParaRPr lang="en-US" altLang="zh-CN" sz="2800" b="1" dirty="0"/>
          </a:p>
          <a:p>
            <a:pPr marL="0" indent="0">
              <a:buNone/>
            </a:pPr>
            <a:r>
              <a:rPr lang="en-US" altLang="zh-CN" sz="2400" b="1" dirty="0"/>
              <a:t>      ——</a:t>
            </a:r>
            <a:r>
              <a:rPr lang="zh-CN" altLang="en-US" sz="2400" b="1" dirty="0"/>
              <a:t>齐世荣主编</a:t>
            </a:r>
            <a:r>
              <a:rPr lang="en-US" altLang="zh-CN" sz="2400" b="1" dirty="0"/>
              <a:t>《</a:t>
            </a:r>
            <a:r>
              <a:rPr lang="zh-CN" altLang="en-US" sz="2400" b="1" dirty="0"/>
              <a:t>世界通史资料选辑</a:t>
            </a:r>
            <a:r>
              <a:rPr lang="en-US" altLang="zh-CN" sz="2400" b="1" dirty="0"/>
              <a:t>•</a:t>
            </a:r>
            <a:r>
              <a:rPr lang="zh-CN" altLang="en-US" sz="2400" b="1" dirty="0"/>
              <a:t>现代部分</a:t>
            </a:r>
            <a:r>
              <a:rPr lang="en-US" altLang="zh-CN" sz="2400" b="1" dirty="0"/>
              <a:t>》</a:t>
            </a:r>
            <a:r>
              <a:rPr lang="zh-CN" altLang="en-US" sz="2400" b="1" dirty="0"/>
              <a:t>第</a:t>
            </a:r>
            <a:r>
              <a:rPr lang="en-US" altLang="zh-CN" sz="2400" b="1" dirty="0"/>
              <a:t>3</a:t>
            </a:r>
            <a:r>
              <a:rPr lang="zh-CN" altLang="en-US" sz="2400" b="1" dirty="0"/>
              <a:t>分册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4BCAAD22-3CD8-44A4-ACA0-0FB395A522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5190" y="4191519"/>
            <a:ext cx="3155375" cy="2366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CA171A4-879F-4BDD-8EEC-DCF6A7C6CD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472" y="4371608"/>
            <a:ext cx="2748429" cy="2006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5270DC9-2AE8-4264-86EF-41807E3F7E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2901" y="4216815"/>
            <a:ext cx="3155376" cy="23665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xmlns="" id="{6FADCEA1-FB63-41F8-9993-F1822C43E7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21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05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239"/>
    </mc:Choice>
    <mc:Fallback xmlns="">
      <p:transition spd="slow" advTm="52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MODEL_TYPE" val="cover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2911</TotalTime>
  <Words>1817</Words>
  <Application>Microsoft Office PowerPoint</Application>
  <PresentationFormat>全屏显示(4:3)</PresentationFormat>
  <Paragraphs>172</Paragraphs>
  <Slides>22</Slides>
  <Notes>2</Notes>
  <HiddenSlides>0</HiddenSlides>
  <MMClips>20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23" baseType="lpstr">
      <vt:lpstr>1_Office 主题</vt:lpstr>
      <vt:lpstr> 第16课  亚非拉民族民主运动的高涨 </vt:lpstr>
      <vt:lpstr>PowerPoint 演示文稿</vt:lpstr>
      <vt:lpstr>PowerPoint 演示文稿</vt:lpstr>
      <vt:lpstr>一、亚非拉民族民主运动高涨的原因</vt:lpstr>
      <vt:lpstr>二、亚洲的民族民主运动</vt:lpstr>
      <vt:lpstr>PowerPoint 演示文稿</vt:lpstr>
      <vt:lpstr>PowerPoint 演示文稿</vt:lpstr>
      <vt:lpstr>非暴力不合作运发展过程</vt:lpstr>
      <vt:lpstr>非暴力不合作运动的指导思想</vt:lpstr>
      <vt:lpstr>甘地主义的主要内容</vt:lpstr>
      <vt:lpstr>怎样理解甘地的非暴力不合作思想</vt:lpstr>
      <vt:lpstr>亚洲民族民主运动的新特点</vt:lpstr>
      <vt:lpstr>三、非洲独立意识的觉醒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146</cp:revision>
  <dcterms:created xsi:type="dcterms:W3CDTF">2019-05-06T07:14:05Z</dcterms:created>
  <dcterms:modified xsi:type="dcterms:W3CDTF">2020-04-26T01:39:52Z</dcterms:modified>
</cp:coreProperties>
</file>