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2.xml" ContentType="application/vnd.openxmlformats-officedocument.theme+xml"/>
  <Override PartName="/ppt/tags/tag9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97.xml" ContentType="application/vnd.openxmlformats-officedocument.presentationml.tags+xml"/>
  <Override PartName="/ppt/notesSlides/notesSlide4.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411" r:id="rId2"/>
    <p:sldId id="418" r:id="rId3"/>
    <p:sldId id="5640" r:id="rId4"/>
    <p:sldId id="5687" r:id="rId5"/>
    <p:sldId id="417" r:id="rId6"/>
    <p:sldId id="5784" r:id="rId7"/>
    <p:sldId id="456" r:id="rId8"/>
    <p:sldId id="422" r:id="rId9"/>
    <p:sldId id="5764" r:id="rId10"/>
    <p:sldId id="5785" r:id="rId11"/>
    <p:sldId id="5736" r:id="rId12"/>
    <p:sldId id="5786" r:id="rId13"/>
    <p:sldId id="5787" r:id="rId14"/>
    <p:sldId id="5755" r:id="rId15"/>
    <p:sldId id="5758" r:id="rId16"/>
    <p:sldId id="5788" r:id="rId17"/>
    <p:sldId id="5789" r:id="rId18"/>
    <p:sldId id="5790" r:id="rId19"/>
    <p:sldId id="5791" r:id="rId20"/>
    <p:sldId id="5792" r:id="rId21"/>
    <p:sldId id="5796" r:id="rId22"/>
    <p:sldId id="5746" r:id="rId23"/>
    <p:sldId id="5757" r:id="rId24"/>
    <p:sldId id="5759" r:id="rId25"/>
    <p:sldId id="5747" r:id="rId26"/>
    <p:sldId id="5793" r:id="rId27"/>
    <p:sldId id="5794" r:id="rId28"/>
    <p:sldId id="5798" r:id="rId29"/>
    <p:sldId id="5795" r:id="rId30"/>
    <p:sldId id="5762" r:id="rId31"/>
  </p:sldIdLst>
  <p:sldSz cx="9144000" cy="5143500" type="screen16x9"/>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rgbClr val="000000"/>
        </a:solidFill>
        <a:latin typeface="Arial" panose="020B0604020202020204" pitchFamily="34" charset="0"/>
        <a:ea typeface="微软雅黑" panose="020B0503020204020204" charset="-122"/>
        <a:cs typeface="+mn-cs"/>
        <a:sym typeface="Calibri" panose="020F0502020204030204"/>
      </a:defRPr>
    </a:lvl1pPr>
    <a:lvl2pPr marL="0" lvl="1" indent="457200" algn="l" defTabSz="914400" rtl="0" eaLnBrk="1" fontAlgn="base" latinLnBrk="0" hangingPunct="1">
      <a:lnSpc>
        <a:spcPct val="100000"/>
      </a:lnSpc>
      <a:spcBef>
        <a:spcPct val="0"/>
      </a:spcBef>
      <a:spcAft>
        <a:spcPct val="0"/>
      </a:spcAft>
      <a:buNone/>
      <a:defRPr b="0" i="0" u="none" kern="1200" baseline="0">
        <a:solidFill>
          <a:srgbClr val="000000"/>
        </a:solidFill>
        <a:latin typeface="Arial" panose="020B0604020202020204" pitchFamily="34" charset="0"/>
        <a:ea typeface="微软雅黑" panose="020B0503020204020204" charset="-122"/>
        <a:cs typeface="+mn-cs"/>
        <a:sym typeface="Calibri" panose="020F0502020204030204"/>
      </a:defRPr>
    </a:lvl2pPr>
    <a:lvl3pPr marL="0" lvl="2" indent="914400" algn="l" defTabSz="914400" rtl="0" eaLnBrk="1" fontAlgn="base" latinLnBrk="0" hangingPunct="1">
      <a:lnSpc>
        <a:spcPct val="100000"/>
      </a:lnSpc>
      <a:spcBef>
        <a:spcPct val="0"/>
      </a:spcBef>
      <a:spcAft>
        <a:spcPct val="0"/>
      </a:spcAft>
      <a:buNone/>
      <a:defRPr b="0" i="0" u="none" kern="1200" baseline="0">
        <a:solidFill>
          <a:srgbClr val="000000"/>
        </a:solidFill>
        <a:latin typeface="Arial" panose="020B0604020202020204" pitchFamily="34" charset="0"/>
        <a:ea typeface="微软雅黑" panose="020B0503020204020204" charset="-122"/>
        <a:cs typeface="+mn-cs"/>
        <a:sym typeface="Calibri" panose="020F0502020204030204"/>
      </a:defRPr>
    </a:lvl3pPr>
    <a:lvl4pPr marL="0" lvl="3" indent="1371600" algn="l" defTabSz="914400" rtl="0" eaLnBrk="1" fontAlgn="base" latinLnBrk="0" hangingPunct="1">
      <a:lnSpc>
        <a:spcPct val="100000"/>
      </a:lnSpc>
      <a:spcBef>
        <a:spcPct val="0"/>
      </a:spcBef>
      <a:spcAft>
        <a:spcPct val="0"/>
      </a:spcAft>
      <a:buNone/>
      <a:defRPr b="0" i="0" u="none" kern="1200" baseline="0">
        <a:solidFill>
          <a:srgbClr val="000000"/>
        </a:solidFill>
        <a:latin typeface="Arial" panose="020B0604020202020204" pitchFamily="34" charset="0"/>
        <a:ea typeface="微软雅黑" panose="020B0503020204020204" charset="-122"/>
        <a:cs typeface="+mn-cs"/>
        <a:sym typeface="Calibri" panose="020F0502020204030204"/>
      </a:defRPr>
    </a:lvl4pPr>
    <a:lvl5pPr marL="0" lvl="4" indent="1828800" algn="l" defTabSz="914400" rtl="0" eaLnBrk="1" fontAlgn="base" latinLnBrk="0" hangingPunct="1">
      <a:lnSpc>
        <a:spcPct val="100000"/>
      </a:lnSpc>
      <a:spcBef>
        <a:spcPct val="0"/>
      </a:spcBef>
      <a:spcAft>
        <a:spcPct val="0"/>
      </a:spcAft>
      <a:buNone/>
      <a:defRPr b="0" i="0" u="none" kern="1200" baseline="0">
        <a:solidFill>
          <a:srgbClr val="000000"/>
        </a:solidFill>
        <a:latin typeface="Arial" panose="020B0604020202020204" pitchFamily="34" charset="0"/>
        <a:ea typeface="微软雅黑" panose="020B0503020204020204" charset="-122"/>
        <a:cs typeface="+mn-cs"/>
        <a:sym typeface="Calibri" panose="020F0502020204030204"/>
      </a:defRPr>
    </a:lvl5pPr>
    <a:lvl6pPr marL="2286000" lvl="5" indent="1828800" algn="l" defTabSz="914400" rtl="0" eaLnBrk="1" fontAlgn="base" latinLnBrk="0" hangingPunct="1">
      <a:lnSpc>
        <a:spcPct val="100000"/>
      </a:lnSpc>
      <a:spcBef>
        <a:spcPct val="0"/>
      </a:spcBef>
      <a:spcAft>
        <a:spcPct val="0"/>
      </a:spcAft>
      <a:buNone/>
      <a:defRPr b="0" i="0" u="none" kern="1200" baseline="0">
        <a:solidFill>
          <a:srgbClr val="000000"/>
        </a:solidFill>
        <a:latin typeface="Arial" panose="020B0604020202020204" pitchFamily="34" charset="0"/>
        <a:ea typeface="微软雅黑" panose="020B0503020204020204" charset="-122"/>
        <a:cs typeface="+mn-cs"/>
        <a:sym typeface="Calibri" panose="020F0502020204030204"/>
      </a:defRPr>
    </a:lvl6pPr>
    <a:lvl7pPr marL="2743200" lvl="6" indent="1828800" algn="l" defTabSz="914400" rtl="0" eaLnBrk="1" fontAlgn="base" latinLnBrk="0" hangingPunct="1">
      <a:lnSpc>
        <a:spcPct val="100000"/>
      </a:lnSpc>
      <a:spcBef>
        <a:spcPct val="0"/>
      </a:spcBef>
      <a:spcAft>
        <a:spcPct val="0"/>
      </a:spcAft>
      <a:buNone/>
      <a:defRPr b="0" i="0" u="none" kern="1200" baseline="0">
        <a:solidFill>
          <a:srgbClr val="000000"/>
        </a:solidFill>
        <a:latin typeface="Arial" panose="020B0604020202020204" pitchFamily="34" charset="0"/>
        <a:ea typeface="微软雅黑" panose="020B0503020204020204" charset="-122"/>
        <a:cs typeface="+mn-cs"/>
        <a:sym typeface="Calibri" panose="020F0502020204030204"/>
      </a:defRPr>
    </a:lvl7pPr>
    <a:lvl8pPr marL="3200400" lvl="7" indent="1828800" algn="l" defTabSz="914400" rtl="0" eaLnBrk="1" fontAlgn="base" latinLnBrk="0" hangingPunct="1">
      <a:lnSpc>
        <a:spcPct val="100000"/>
      </a:lnSpc>
      <a:spcBef>
        <a:spcPct val="0"/>
      </a:spcBef>
      <a:spcAft>
        <a:spcPct val="0"/>
      </a:spcAft>
      <a:buNone/>
      <a:defRPr b="0" i="0" u="none" kern="1200" baseline="0">
        <a:solidFill>
          <a:srgbClr val="000000"/>
        </a:solidFill>
        <a:latin typeface="Arial" panose="020B0604020202020204" pitchFamily="34" charset="0"/>
        <a:ea typeface="微软雅黑" panose="020B0503020204020204" charset="-122"/>
        <a:cs typeface="+mn-cs"/>
        <a:sym typeface="Calibri" panose="020F0502020204030204"/>
      </a:defRPr>
    </a:lvl8pPr>
    <a:lvl9pPr marL="3657600" lvl="8" indent="1828800" algn="l" defTabSz="914400" rtl="0" eaLnBrk="1" fontAlgn="base" latinLnBrk="0" hangingPunct="1">
      <a:lnSpc>
        <a:spcPct val="100000"/>
      </a:lnSpc>
      <a:spcBef>
        <a:spcPct val="0"/>
      </a:spcBef>
      <a:spcAft>
        <a:spcPct val="0"/>
      </a:spcAft>
      <a:buNone/>
      <a:defRPr b="0" i="0" u="none" kern="1200" baseline="0">
        <a:solidFill>
          <a:srgbClr val="000000"/>
        </a:solidFill>
        <a:latin typeface="Arial" panose="020B0604020202020204" pitchFamily="34" charset="0"/>
        <a:ea typeface="微软雅黑" panose="020B0503020204020204" charset="-122"/>
        <a:cs typeface="+mn-cs"/>
        <a:sym typeface="Calibri" panose="020F0502020204030204"/>
      </a:defRPr>
    </a:lvl9pPr>
  </p:defaultTextStyle>
  <p:extLst>
    <p:ext uri="{EFAFB233-063F-42B5-8137-9DF3F51BA10A}">
      <p15:sldGuideLst xmlns:p15="http://schemas.microsoft.com/office/powerpoint/2012/main">
        <p15:guide id="1" orient="horz" pos="1657">
          <p15:clr>
            <a:srgbClr val="A4A3A4"/>
          </p15:clr>
        </p15:guide>
        <p15:guide id="2" pos="28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1"/>
  <p:cmAuthor id="2" name="lsg" initials="l"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3" d="100"/>
          <a:sy n="83" d="100"/>
        </p:scale>
        <p:origin x="800" y="60"/>
      </p:cViewPr>
      <p:guideLst>
        <p:guide orient="horz" pos="1657"/>
        <p:guide pos="2896"/>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938" name="Shape 109"/>
          <p:cNvSpPr>
            <a:spLocks noGrp="1" noRot="1" noChangeAspect="1"/>
          </p:cNvSpPr>
          <p:nvPr>
            <p:ph type="sldImg"/>
          </p:nvPr>
        </p:nvSpPr>
        <p:spPr>
          <a:xfrm>
            <a:off x="381000" y="685800"/>
            <a:ext cx="6096000" cy="3429000"/>
          </a:xfrm>
          <a:prstGeom prst="rect">
            <a:avLst/>
          </a:prstGeom>
          <a:noFill/>
          <a:ln w="9525">
            <a:noFill/>
          </a:ln>
        </p:spPr>
      </p:sp>
      <p:sp>
        <p:nvSpPr>
          <p:cNvPr id="39939" name="Shape 110"/>
          <p:cNvSpPr>
            <a:spLocks noGrp="1"/>
          </p:cNvSpPr>
          <p:nvPr>
            <p:ph type="body" sz="quarter"/>
          </p:nvPr>
        </p:nvSpPr>
        <p:spPr>
          <a:xfrm>
            <a:off x="914400" y="4343400"/>
            <a:ext cx="5029200" cy="4114800"/>
          </a:xfrm>
          <a:prstGeom prst="rect">
            <a:avLst/>
          </a:prstGeom>
          <a:noFill/>
          <a:ln w="9525">
            <a:noFill/>
          </a:ln>
        </p:spPr>
        <p:txBody>
          <a:bodyPr anchor="t"/>
          <a:lstStyle/>
          <a:p>
            <a:pPr lvl="0"/>
            <a:endParaRPr lang="zh-CN" altLang="zh-CN"/>
          </a:p>
        </p:txBody>
      </p:sp>
    </p:spTree>
  </p:cSld>
  <p:clrMap bg1="lt1" tx1="dk1" bg2="lt2" tx2="dk2" accent1="accent1" accent2="accent2" accent3="accent3" accent4="accent4" accent5="accent5" accent6="accent6" hlink="hlink" folHlink="folHlink"/>
  <p:hf sldNum="0" hdr="0" ftr="0" dt="0"/>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p:sp>
      <p:sp>
        <p:nvSpPr>
          <p:cNvPr id="41986" name="备注占位符 2"/>
          <p:cNvSpPr>
            <a:spLocks noGrp="1"/>
          </p:cNvSpPr>
          <p:nvPr>
            <p:ph type="body"/>
          </p:nvPr>
        </p:nvSpPr>
        <p:spPr/>
        <p:txBody>
          <a:bodyPr anchor="t"/>
          <a:lstStyle/>
          <a:p>
            <a:pPr lvl="0"/>
            <a:endParaRPr lang="zh-CN" altLang="en-US"/>
          </a:p>
        </p:txBody>
      </p:sp>
      <p:sp>
        <p:nvSpPr>
          <p:cNvPr id="41987" name="灯片编号占位符 3"/>
          <p:cNvSpPr>
            <a:spLocks noGrp="1"/>
          </p:cNvSpPr>
          <p:nvPr>
            <p:ph type="sldNum" sz="quarter"/>
          </p:nvPr>
        </p:nvSpPr>
        <p:spPr>
          <a:xfrm>
            <a:off x="0" y="0"/>
            <a:ext cx="0" cy="0"/>
          </a:xfrm>
          <a:prstGeom prst="rect">
            <a:avLst/>
          </a:prstGeom>
          <a:noFill/>
          <a:ln w="9525">
            <a:noFill/>
          </a:ln>
        </p:spPr>
        <p:txBody>
          <a:bodyPr anchor="t"/>
          <a:lstStyle/>
          <a:p>
            <a:pPr lvl="0" latinLnBrk="0" hangingPunct="1"/>
            <a:fld id="{9A0DB2DC-4C9A-4742-B13C-FB6460FD3503}" type="slidenum">
              <a:rPr lang="zh-CN" altLang="en-US" sz="1300">
                <a:solidFill>
                  <a:schemeClr val="tx1"/>
                </a:solidFill>
                <a:latin typeface="Calibri" panose="020F0502020204030204"/>
                <a:ea typeface="Calibri" panose="020F0502020204030204"/>
              </a:rPr>
              <a:t>1</a:t>
            </a:fld>
            <a:endParaRPr lang="zh-CN" altLang="en-US" sz="1300">
              <a:solidFill>
                <a:schemeClr val="tx1"/>
              </a:solidFill>
              <a:latin typeface="Calibri" panose="020F0502020204030204"/>
              <a:ea typeface="Calibri" panose="020F050202020403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noTextEdit="1"/>
          </p:cNvSpPr>
          <p:nvPr>
            <p:ph type="sldImg"/>
          </p:nvPr>
        </p:nvSpPr>
        <p:spPr>
          <a:ln>
            <a:solidFill>
              <a:srgbClr val="000000"/>
            </a:solidFill>
            <a:miter/>
          </a:ln>
        </p:spPr>
      </p:sp>
      <p:sp>
        <p:nvSpPr>
          <p:cNvPr id="45058" name="备注占位符 2"/>
          <p:cNvSpPr>
            <a:spLocks noGrp="1"/>
          </p:cNvSpPr>
          <p:nvPr>
            <p:ph type="body"/>
          </p:nvPr>
        </p:nvSpPr>
        <p:spPr/>
        <p:txBody>
          <a:bodyPr wrap="square" anchor="t"/>
          <a:lstStyle/>
          <a:p>
            <a:pPr lvl="0"/>
            <a:endParaRPr lang="zh-CN" altLang="en-US"/>
          </a:p>
        </p:txBody>
      </p:sp>
      <p:sp>
        <p:nvSpPr>
          <p:cNvPr id="45059" name="灯片编号占位符 3"/>
          <p:cNvSpPr>
            <a:spLocks noGrp="1"/>
          </p:cNvSpPr>
          <p:nvPr>
            <p:ph type="sldNum" sz="quarter"/>
          </p:nvPr>
        </p:nvSpPr>
        <p:spPr>
          <a:xfrm>
            <a:off x="0" y="0"/>
            <a:ext cx="0" cy="0"/>
          </a:xfrm>
          <a:prstGeom prst="rect">
            <a:avLst/>
          </a:prstGeom>
          <a:noFill/>
          <a:ln w="9525">
            <a:noFill/>
          </a:ln>
        </p:spPr>
        <p:txBody>
          <a:bodyPr anchor="t"/>
          <a:lstStyle/>
          <a:p>
            <a:pPr lvl="0" latinLnBrk="0" hangingPunct="1"/>
            <a:fld id="{9A0DB2DC-4C9A-4742-B13C-FB6460FD3503}" type="slidenum">
              <a:rPr lang="zh-CN" altLang="en-US" sz="1200">
                <a:solidFill>
                  <a:schemeClr val="tx1"/>
                </a:solidFill>
                <a:latin typeface="Arial" panose="020B0604020202020204" pitchFamily="34" charset="0"/>
                <a:ea typeface="仿宋_GB2312" pitchFamily="49" charset="-122"/>
              </a:rPr>
              <a:t>3</a:t>
            </a:fld>
            <a:endParaRPr lang="zh-CN" altLang="en-US" sz="1200">
              <a:solidFill>
                <a:schemeClr val="tx1"/>
              </a:solidFill>
              <a:latin typeface="Arial" panose="020B0604020202020204" pitchFamily="34" charset="0"/>
              <a:ea typeface="仿宋_GB2312" pitchFamily="49"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noTextEdit="1"/>
          </p:cNvSpPr>
          <p:nvPr>
            <p:ph type="sldImg"/>
          </p:nvPr>
        </p:nvSpPr>
        <p:spPr>
          <a:xfrm>
            <a:off x="381000" y="685800"/>
            <a:ext cx="6096000" cy="3429000"/>
          </a:xfrm>
          <a:ln>
            <a:solidFill>
              <a:srgbClr val="000000"/>
            </a:solidFill>
            <a:miter/>
          </a:ln>
        </p:spPr>
      </p:sp>
      <p:sp>
        <p:nvSpPr>
          <p:cNvPr id="49154" name="备注占位符 2"/>
          <p:cNvSpPr>
            <a:spLocks noGrp="1"/>
          </p:cNvSpPr>
          <p:nvPr>
            <p:ph type="body"/>
          </p:nvPr>
        </p:nvSpPr>
        <p:spPr/>
        <p:txBody>
          <a:bodyPr wrap="square" anchor="t"/>
          <a:lstStyle/>
          <a:p>
            <a:pPr lvl="0"/>
            <a:endParaRPr lang="zh-CN" altLang="en-US"/>
          </a:p>
        </p:txBody>
      </p:sp>
      <p:sp>
        <p:nvSpPr>
          <p:cNvPr id="49155" name="灯片编号占位符 3"/>
          <p:cNvSpPr>
            <a:spLocks noGrp="1"/>
          </p:cNvSpPr>
          <p:nvPr>
            <p:ph type="sldNum" sz="quarter"/>
          </p:nvPr>
        </p:nvSpPr>
        <p:spPr>
          <a:xfrm>
            <a:off x="0" y="0"/>
            <a:ext cx="0" cy="0"/>
          </a:xfrm>
          <a:prstGeom prst="rect">
            <a:avLst/>
          </a:prstGeom>
          <a:noFill/>
          <a:ln w="9525">
            <a:noFill/>
          </a:ln>
        </p:spPr>
        <p:txBody>
          <a:bodyPr anchor="t"/>
          <a:lstStyle/>
          <a:p>
            <a:pPr lvl="0" latinLnBrk="0" hangingPunct="1"/>
            <a:fld id="{9A0DB2DC-4C9A-4742-B13C-FB6460FD3503}" type="slidenum">
              <a:rPr lang="zh-CN" altLang="en-US" sz="1200">
                <a:solidFill>
                  <a:schemeClr val="tx1"/>
                </a:solidFill>
                <a:latin typeface="Arial" panose="020B0604020202020204" pitchFamily="34" charset="0"/>
                <a:ea typeface="仿宋_GB2312" pitchFamily="49" charset="-122"/>
              </a:rPr>
              <a:t>6</a:t>
            </a:fld>
            <a:endParaRPr lang="zh-CN" altLang="en-US" sz="1200">
              <a:solidFill>
                <a:schemeClr val="tx1"/>
              </a:solidFill>
              <a:latin typeface="Arial" panose="020B0604020202020204" pitchFamily="34" charset="0"/>
              <a:ea typeface="仿宋_GB2312" pitchFamily="49"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noTextEdit="1"/>
          </p:cNvSpPr>
          <p:nvPr>
            <p:ph type="sldImg"/>
          </p:nvPr>
        </p:nvSpPr>
        <p:spPr>
          <a:xfrm>
            <a:off x="381000" y="685800"/>
            <a:ext cx="6096000" cy="3429000"/>
          </a:xfrm>
          <a:ln>
            <a:solidFill>
              <a:srgbClr val="000000"/>
            </a:solidFill>
            <a:miter/>
          </a:ln>
        </p:spPr>
      </p:sp>
      <p:sp>
        <p:nvSpPr>
          <p:cNvPr id="49154" name="备注占位符 2"/>
          <p:cNvSpPr>
            <a:spLocks noGrp="1"/>
          </p:cNvSpPr>
          <p:nvPr>
            <p:ph type="body"/>
          </p:nvPr>
        </p:nvSpPr>
        <p:spPr/>
        <p:txBody>
          <a:bodyPr wrap="square" anchor="t"/>
          <a:lstStyle/>
          <a:p>
            <a:pPr lvl="0"/>
            <a:endParaRPr lang="zh-CN" altLang="en-US"/>
          </a:p>
        </p:txBody>
      </p:sp>
      <p:sp>
        <p:nvSpPr>
          <p:cNvPr id="49155" name="灯片编号占位符 3"/>
          <p:cNvSpPr>
            <a:spLocks noGrp="1"/>
          </p:cNvSpPr>
          <p:nvPr>
            <p:ph type="sldNum" sz="quarter"/>
          </p:nvPr>
        </p:nvSpPr>
        <p:spPr>
          <a:xfrm>
            <a:off x="0" y="0"/>
            <a:ext cx="0" cy="0"/>
          </a:xfrm>
          <a:prstGeom prst="rect">
            <a:avLst/>
          </a:prstGeom>
          <a:noFill/>
          <a:ln w="9525">
            <a:noFill/>
          </a:ln>
        </p:spPr>
        <p:txBody>
          <a:bodyPr anchor="t"/>
          <a:lstStyle/>
          <a:p>
            <a:pPr lvl="0" latinLnBrk="0" hangingPunct="1"/>
            <a:fld id="{9A0DB2DC-4C9A-4742-B13C-FB6460FD3503}" type="slidenum">
              <a:rPr lang="zh-CN" altLang="en-US" sz="1200">
                <a:solidFill>
                  <a:schemeClr val="tx1"/>
                </a:solidFill>
                <a:latin typeface="Arial" panose="020B0604020202020204" pitchFamily="34" charset="0"/>
                <a:ea typeface="仿宋_GB2312" pitchFamily="49" charset="-122"/>
              </a:rPr>
              <a:t>10</a:t>
            </a:fld>
            <a:endParaRPr lang="zh-CN" altLang="en-US" sz="1200">
              <a:solidFill>
                <a:schemeClr val="tx1"/>
              </a:solidFill>
              <a:latin typeface="Arial" panose="020B0604020202020204" pitchFamily="34" charset="0"/>
              <a:ea typeface="仿宋_GB2312" pitchFamily="49" charset="-122"/>
            </a:endParaRPr>
          </a:p>
        </p:txBody>
      </p:sp>
    </p:spTree>
    <p:extLst>
      <p:ext uri="{BB962C8B-B14F-4D97-AF65-F5344CB8AC3E}">
        <p14:creationId xmlns:p14="http://schemas.microsoft.com/office/powerpoint/2010/main" val="147981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NULL" TargetMode="External"/><Relationship Id="rId3" Type="http://schemas.openxmlformats.org/officeDocument/2006/relationships/tags" Target="../tags/tag49.xml"/><Relationship Id="rId7" Type="http://schemas.openxmlformats.org/officeDocument/2006/relationships/image" Target="../media/image2.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Master" Target="../slideMasters/slideMaster1.xml"/><Relationship Id="rId5" Type="http://schemas.openxmlformats.org/officeDocument/2006/relationships/tags" Target="../tags/tag51.xml"/><Relationship Id="rId4" Type="http://schemas.openxmlformats.org/officeDocument/2006/relationships/tags" Target="../tags/tag50.xml"/><Relationship Id="rId9"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NULL" TargetMode="Externa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6.png"/><Relationship Id="rId5" Type="http://schemas.openxmlformats.org/officeDocument/2006/relationships/slideMaster" Target="../slideMasters/slideMaster1.xml"/><Relationship Id="rId4" Type="http://schemas.openxmlformats.org/officeDocument/2006/relationships/tags" Target="../tags/tag55.xml"/></Relationships>
</file>

<file path=ppt/slideLayouts/_rels/slideLayout12.xml.rels><?xml version="1.0" encoding="UTF-8" standalone="yes"?>
<Relationships xmlns="http://schemas.openxmlformats.org/package/2006/relationships"><Relationship Id="rId8" Type="http://schemas.openxmlformats.org/officeDocument/2006/relationships/image" Target="NULL" TargetMode="External"/><Relationship Id="rId3" Type="http://schemas.openxmlformats.org/officeDocument/2006/relationships/tags" Target="../tags/tag58.xml"/><Relationship Id="rId7" Type="http://schemas.openxmlformats.org/officeDocument/2006/relationships/image" Target="../media/image2.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Master" Target="../slideMasters/slideMaster1.xml"/><Relationship Id="rId5" Type="http://schemas.openxmlformats.org/officeDocument/2006/relationships/tags" Target="../tags/tag60.xml"/><Relationship Id="rId4" Type="http://schemas.openxmlformats.org/officeDocument/2006/relationships/tags" Target="../tags/tag59.xml"/><Relationship Id="rId9"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3.xml"/><Relationship Id="rId7" Type="http://schemas.openxmlformats.org/officeDocument/2006/relationships/slideMaster" Target="../slideMasters/slideMaster1.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10" Type="http://schemas.openxmlformats.org/officeDocument/2006/relationships/image" Target="../media/image3.png"/><Relationship Id="rId4" Type="http://schemas.openxmlformats.org/officeDocument/2006/relationships/tags" Target="../tags/tag64.xml"/><Relationship Id="rId9" Type="http://schemas.openxmlformats.org/officeDocument/2006/relationships/image" Target="NULL"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image" Target="NULL" TargetMode="External"/><Relationship Id="rId3" Type="http://schemas.openxmlformats.org/officeDocument/2006/relationships/tags" Target="../tags/tag69.xml"/><Relationship Id="rId7" Type="http://schemas.openxmlformats.org/officeDocument/2006/relationships/image" Target="../media/image2.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Master" Target="../slideMasters/slideMaster1.xml"/><Relationship Id="rId5" Type="http://schemas.openxmlformats.org/officeDocument/2006/relationships/tags" Target="../tags/tag71.xml"/><Relationship Id="rId4" Type="http://schemas.openxmlformats.org/officeDocument/2006/relationships/tags" Target="../tags/tag70.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4.xml"/><Relationship Id="rId7" Type="http://schemas.openxmlformats.org/officeDocument/2006/relationships/slideMaster" Target="../slideMasters/slideMaster1.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image" Target="../media/image3.png"/><Relationship Id="rId4" Type="http://schemas.openxmlformats.org/officeDocument/2006/relationships/tags" Target="../tags/tag75.xml"/><Relationship Id="rId9" Type="http://schemas.openxmlformats.org/officeDocument/2006/relationships/image" Target="NULL" TargetMode="Externa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0.xml"/><Relationship Id="rId7" Type="http://schemas.openxmlformats.org/officeDocument/2006/relationships/slideMaster" Target="../slideMasters/slideMaster1.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10" Type="http://schemas.openxmlformats.org/officeDocument/2006/relationships/image" Target="../media/image3.png"/><Relationship Id="rId4" Type="http://schemas.openxmlformats.org/officeDocument/2006/relationships/tags" Target="../tags/tag81.xml"/><Relationship Id="rId9" Type="http://schemas.openxmlformats.org/officeDocument/2006/relationships/image" Target="NULL" TargetMode="Externa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6.xml"/><Relationship Id="rId7" Type="http://schemas.openxmlformats.org/officeDocument/2006/relationships/slideMaster" Target="../slideMasters/slideMaster1.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10" Type="http://schemas.openxmlformats.org/officeDocument/2006/relationships/image" Target="../media/image3.png"/><Relationship Id="rId4" Type="http://schemas.openxmlformats.org/officeDocument/2006/relationships/tags" Target="../tags/tag87.xml"/><Relationship Id="rId9" Type="http://schemas.openxmlformats.org/officeDocument/2006/relationships/image" Target="NULL" TargetMode="Externa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2.xml"/><Relationship Id="rId7" Type="http://schemas.openxmlformats.org/officeDocument/2006/relationships/slideMaster" Target="../slideMasters/slideMaster1.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10" Type="http://schemas.openxmlformats.org/officeDocument/2006/relationships/image" Target="../media/image7.png"/><Relationship Id="rId4" Type="http://schemas.openxmlformats.org/officeDocument/2006/relationships/tags" Target="../tags/tag93.xml"/><Relationship Id="rId9" Type="http://schemas.openxmlformats.org/officeDocument/2006/relationships/image" Target="NULL"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NULL" TargetMode="External"/><Relationship Id="rId3" Type="http://schemas.openxmlformats.org/officeDocument/2006/relationships/tags" Target="../tags/tag12.xml"/><Relationship Id="rId7" Type="http://schemas.openxmlformats.org/officeDocument/2006/relationships/image" Target="../media/image2.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Master" Target="../slideMasters/slideMaster1.xml"/><Relationship Id="rId5" Type="http://schemas.openxmlformats.org/officeDocument/2006/relationships/tags" Target="../tags/tag14.xml"/><Relationship Id="rId4" Type="http://schemas.openxmlformats.org/officeDocument/2006/relationships/tags" Target="../tags/tag13.xml"/><Relationship Id="rId9"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NULL" TargetMode="Externa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4.xml.rels><?xml version="1.0" encoding="UTF-8" standalone="yes"?>
<Relationships xmlns="http://schemas.openxmlformats.org/package/2006/relationships"><Relationship Id="rId8" Type="http://schemas.openxmlformats.org/officeDocument/2006/relationships/image" Target="NULL" TargetMode="External"/><Relationship Id="rId3" Type="http://schemas.openxmlformats.org/officeDocument/2006/relationships/tags" Target="../tags/tag21.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 Id="rId9"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8" Type="http://schemas.openxmlformats.org/officeDocument/2006/relationships/image" Target="NULL" TargetMode="External"/><Relationship Id="rId3" Type="http://schemas.openxmlformats.org/officeDocument/2006/relationships/tags" Target="../tags/tag26.xml"/><Relationship Id="rId7" Type="http://schemas.openxmlformats.org/officeDocument/2006/relationships/image" Target="../media/image2.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Master" Target="../slideMasters/slideMaster1.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8" Type="http://schemas.openxmlformats.org/officeDocument/2006/relationships/image" Target="NULL" TargetMode="External"/><Relationship Id="rId3" Type="http://schemas.openxmlformats.org/officeDocument/2006/relationships/tags" Target="../tags/tag31.xml"/><Relationship Id="rId7" Type="http://schemas.openxmlformats.org/officeDocument/2006/relationships/image" Target="../media/image5.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Master" Target="../slideMasters/slideMaster1.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NULL" TargetMode="External"/><Relationship Id="rId3" Type="http://schemas.openxmlformats.org/officeDocument/2006/relationships/tags" Target="../tags/tag39.xml"/><Relationship Id="rId7" Type="http://schemas.openxmlformats.org/officeDocument/2006/relationships/image" Target="../media/image2.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1.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8" Type="http://schemas.openxmlformats.org/officeDocument/2006/relationships/image" Target="NULL" TargetMode="External"/><Relationship Id="rId3" Type="http://schemas.openxmlformats.org/officeDocument/2006/relationships/tags" Target="../tags/tag44.xml"/><Relationship Id="rId7" Type="http://schemas.openxmlformats.org/officeDocument/2006/relationships/image" Target="../media/image2.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Master" Target="../slideMasters/slideMaster1.xml"/><Relationship Id="rId5" Type="http://schemas.openxmlformats.org/officeDocument/2006/relationships/tags" Target="../tags/tag46.xml"/><Relationship Id="rId4" Type="http://schemas.openxmlformats.org/officeDocument/2006/relationships/tags" Target="../tags/tag45.xml"/><Relationship Id="rId9"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5"/>
          <a:stretch>
            <a:fillRect l="-11000" t="-21000"/>
          </a:stretch>
        </a:blipFill>
        <a:effectLst/>
      </p:bgPr>
    </p:bg>
    <p:spTree>
      <p:nvGrpSpPr>
        <p:cNvPr id="1" name=""/>
        <p:cNvGrpSpPr/>
        <p:nvPr/>
      </p:nvGrpSpPr>
      <p:grpSpPr>
        <a:xfrm>
          <a:off x="0" y="0"/>
          <a:ext cx="0" cy="0"/>
          <a:chOff x="0" y="0"/>
          <a:chExt cx="0" cy="0"/>
        </a:xfrm>
      </p:grpSpPr>
      <p:sp>
        <p:nvSpPr>
          <p:cNvPr id="6" name="文本占位符 5"/>
          <p:cNvSpPr>
            <a:spLocks noGrp="1"/>
          </p:cNvSpPr>
          <p:nvPr>
            <p:ph type="body" sz="quarter" idx="16" hasCustomPrompt="1"/>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strike="noStrike" noProof="1"/>
              <a:t>编辑文本</a:t>
            </a:r>
          </a:p>
        </p:txBody>
      </p:sp>
      <p:sp>
        <p:nvSpPr>
          <p:cNvPr id="4" name="文本占位符 3"/>
          <p:cNvSpPr>
            <a:spLocks noGrp="1"/>
          </p:cNvSpPr>
          <p:nvPr>
            <p:ph type="body" sz="quarter" idx="15" hasCustomPrompt="1"/>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strike="noStrike" noProof="1"/>
              <a:t>编辑文本</a:t>
            </a:r>
          </a:p>
        </p:txBody>
      </p:sp>
      <p:sp>
        <p:nvSpPr>
          <p:cNvPr id="3" name="副标题 2"/>
          <p:cNvSpPr>
            <a:spLocks noGrp="1"/>
          </p:cNvSpPr>
          <p:nvPr>
            <p:ph type="subTitle" idx="14" hasCustomPrompt="1"/>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pPr fontAlgn="auto"/>
            <a:r>
              <a:rPr lang="zh-CN" altLang="en-US" sz="1350" strike="noStrike" noProof="1"/>
              <a:t>单击此处编辑副标题</a:t>
            </a:r>
            <a:endParaRPr lang="zh-CN" altLang="en-US" strike="noStrike" noProof="1"/>
          </a:p>
        </p:txBody>
      </p:sp>
      <p:sp>
        <p:nvSpPr>
          <p:cNvPr id="2" name="标题 1"/>
          <p:cNvSpPr>
            <a:spLocks noGrp="1"/>
          </p:cNvSpPr>
          <p:nvPr>
            <p:ph type="ctrTitle" idx="13" hasCustomPrompt="1"/>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itchFamily="18" charset="-122"/>
              </a:defRPr>
            </a:lvl1pPr>
          </a:lstStyle>
          <a:p>
            <a:pPr fontAlgn="auto"/>
            <a:r>
              <a:rPr lang="zh-CN" altLang="en-US" sz="4050" strike="noStrike" noProof="1"/>
              <a:t>编辑标题</a:t>
            </a:r>
            <a:endParaRPr lang="zh-CN" altLang="en-US" strike="noStrike" noProof="1"/>
          </a:p>
        </p:txBody>
      </p:sp>
      <p:sp>
        <p:nvSpPr>
          <p:cNvPr id="16" name="日期占位符 15"/>
          <p:cNvSpPr>
            <a:spLocks noGrp="1"/>
          </p:cNvSpPr>
          <p:nvPr>
            <p:ph type="dt" sz="half" idx="10"/>
            <p:custDataLst>
              <p:tags r:id="rId1"/>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2020/5/11</a:t>
            </a:fld>
            <a:endParaRPr lang="zh-CN" altLang="en-US" strike="noStrike" noProof="1"/>
          </a:p>
        </p:txBody>
      </p:sp>
      <p:sp>
        <p:nvSpPr>
          <p:cNvPr id="17" name="页脚占位符 16"/>
          <p:cNvSpPr>
            <a:spLocks noGrp="1"/>
          </p:cNvSpPr>
          <p:nvPr>
            <p:ph type="ftr" sz="quarter" idx="11"/>
            <p:custDataLst>
              <p:tags r:id="rId2"/>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18" name="灯片编号占位符 17"/>
          <p:cNvSpPr>
            <a:spLocks noGrp="1"/>
          </p:cNvSpPr>
          <p:nvPr>
            <p:ph type="sldNum" sz="quarter" idx="12"/>
            <p:custDataLst>
              <p:tags r:id="rId3"/>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12292" name="组合 1"/>
          <p:cNvGrpSpPr/>
          <p:nvPr/>
        </p:nvGrpSpPr>
        <p:grpSpPr>
          <a:xfrm>
            <a:off x="0" y="0"/>
            <a:ext cx="9144000" cy="441325"/>
            <a:chOff x="0" y="0"/>
            <a:chExt cx="12192000" cy="588767"/>
          </a:xfrm>
        </p:grpSpPr>
        <p:pic>
          <p:nvPicPr>
            <p:cNvPr id="12293" name="图片 7" descr="F:/2020寒假/网上教研/上交任务/file:/C:/Users/1V994W2/PycharmProjects/PPT_Background_Generation/pic_temp/0_pic_quater_left_up.png"/>
            <p:cNvPicPr/>
            <p:nvPr userDrawn="1">
              <p:custDataLst>
                <p:tags r:id="rId4"/>
              </p:custDataLst>
            </p:nvPr>
          </p:nvPicPr>
          <p:blipFill>
            <a:blip r:embed="rId7" r:link="rId8"/>
            <a:stretch>
              <a:fillRect/>
            </a:stretch>
          </p:blipFill>
          <p:spPr>
            <a:xfrm>
              <a:off x="0" y="0"/>
              <a:ext cx="720090" cy="588767"/>
            </a:xfrm>
            <a:prstGeom prst="rect">
              <a:avLst/>
            </a:prstGeom>
            <a:noFill/>
            <a:ln w="9525">
              <a:noFill/>
            </a:ln>
          </p:spPr>
        </p:pic>
        <p:pic>
          <p:nvPicPr>
            <p:cNvPr id="12294" name="图片 5" descr="F:/2020寒假/网上教研/上交任务/file:/C:/Users/1V994W2/PycharmProjects/PPT_Background_Generation/pic_temp/1_pic_quater_right_up.png"/>
            <p:cNvPicPr/>
            <p:nvPr userDrawn="1">
              <p:custDataLst>
                <p:tags r:id="rId5"/>
              </p:custDataLst>
            </p:nvPr>
          </p:nvPicPr>
          <p:blipFill>
            <a:blip r:embed="rId9" r:link="rId8"/>
            <a:stretch>
              <a:fillRect/>
            </a:stretch>
          </p:blipFill>
          <p:spPr>
            <a:xfrm>
              <a:off x="11471910" y="0"/>
              <a:ext cx="720090" cy="588767"/>
            </a:xfrm>
            <a:prstGeom prst="rect">
              <a:avLst/>
            </a:prstGeom>
            <a:noFill/>
            <a:ln w="9525">
              <a:noFill/>
            </a:ln>
          </p:spPr>
        </p:pic>
      </p:grpSp>
      <p:sp>
        <p:nvSpPr>
          <p:cNvPr id="7" name="内容占位符 6"/>
          <p:cNvSpPr>
            <a:spLocks noGrp="1"/>
          </p:cNvSpPr>
          <p:nvPr>
            <p:ph sz="quarter" idx="13"/>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3" name="日期占位符 2"/>
          <p:cNvSpPr>
            <a:spLocks noGrp="1"/>
          </p:cNvSpPr>
          <p:nvPr>
            <p:ph type="dt" sz="half" idx="10"/>
            <p:custDataLst>
              <p:tags r:id="rId1"/>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2020/5/11</a:t>
            </a:fld>
            <a:endParaRPr lang="zh-CN" altLang="en-US" strike="noStrike" noProof="1"/>
          </a:p>
        </p:txBody>
      </p:sp>
      <p:sp>
        <p:nvSpPr>
          <p:cNvPr id="4" name="页脚占位符 3"/>
          <p:cNvSpPr>
            <a:spLocks noGrp="1"/>
          </p:cNvSpPr>
          <p:nvPr>
            <p:ph type="ftr" sz="quarter" idx="11"/>
            <p:custDataLst>
              <p:tags r:id="rId2"/>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5" name="灯片编号占位符 4"/>
          <p:cNvSpPr>
            <a:spLocks noGrp="1"/>
          </p:cNvSpPr>
          <p:nvPr>
            <p:ph type="sldNum" sz="quarter" idx="12"/>
            <p:custDataLst>
              <p:tags r:id="rId3"/>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13316" name="图片 5" descr="F:/2020寒假/网上教研/上交任务/file:/C:/Users/1V994W2/PycharmProjects/PPT_Background_Generation/pic_temp/pic_sup.png"/>
          <p:cNvPicPr/>
          <p:nvPr>
            <p:custDataLst>
              <p:tags r:id="rId1"/>
            </p:custDataLst>
          </p:nvPr>
        </p:nvPicPr>
        <p:blipFill>
          <a:blip r:embed="rId6" r:link="rId7"/>
          <a:stretch>
            <a:fillRect/>
          </a:stretch>
        </p:blipFill>
        <p:spPr>
          <a:xfrm>
            <a:off x="0" y="0"/>
            <a:ext cx="9144000" cy="5143500"/>
          </a:xfrm>
          <a:prstGeom prst="rect">
            <a:avLst/>
          </a:prstGeom>
          <a:noFill/>
          <a:ln w="9525">
            <a:noFill/>
          </a:ln>
        </p:spPr>
      </p:pic>
      <p:sp>
        <p:nvSpPr>
          <p:cNvPr id="7" name="文本占位符 6"/>
          <p:cNvSpPr>
            <a:spLocks noGrp="1"/>
          </p:cNvSpPr>
          <p:nvPr>
            <p:ph type="body" idx="14" hasCustomPrompt="1"/>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sz="1350" strike="noStrike" noProof="1"/>
              <a:t>单击此处编辑副标题</a:t>
            </a:r>
            <a:endParaRPr lang="zh-CN" altLang="en-US" strike="noStrike" noProof="1"/>
          </a:p>
        </p:txBody>
      </p:sp>
      <p:sp>
        <p:nvSpPr>
          <p:cNvPr id="2" name="标题 1"/>
          <p:cNvSpPr>
            <a:spLocks noGrp="1"/>
          </p:cNvSpPr>
          <p:nvPr>
            <p:ph type="title" idx="13" hasCustomPrompt="1"/>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itchFamily="18" charset="-122"/>
              </a:defRPr>
            </a:lvl1pPr>
          </a:lstStyle>
          <a:p>
            <a:pPr fontAlgn="auto"/>
            <a:r>
              <a:rPr lang="zh-CN" altLang="en-US" sz="4950" strike="noStrike" noProof="1"/>
              <a:t>编辑标题</a:t>
            </a:r>
            <a:endParaRPr lang="zh-CN" altLang="en-US" strike="noStrike" noProof="1"/>
          </a:p>
        </p:txBody>
      </p:sp>
      <p:sp>
        <p:nvSpPr>
          <p:cNvPr id="3" name="日期占位符 2"/>
          <p:cNvSpPr>
            <a:spLocks noGrp="1"/>
          </p:cNvSpPr>
          <p:nvPr>
            <p:ph type="dt" sz="half" idx="10"/>
            <p:custDataLst>
              <p:tags r:id="rId2"/>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2020/5/11</a:t>
            </a:fld>
            <a:endParaRPr lang="zh-CN" altLang="en-US" strike="noStrike" noProof="1"/>
          </a:p>
        </p:txBody>
      </p:sp>
      <p:sp>
        <p:nvSpPr>
          <p:cNvPr id="4" name="页脚占位符 3"/>
          <p:cNvSpPr>
            <a:spLocks noGrp="1"/>
          </p:cNvSpPr>
          <p:nvPr>
            <p:ph type="ftr" sz="quarter" idx="11"/>
            <p:custDataLst>
              <p:tags r:id="rId3"/>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5" name="灯片编号占位符 4"/>
          <p:cNvSpPr>
            <a:spLocks noGrp="1"/>
          </p:cNvSpPr>
          <p:nvPr>
            <p:ph type="sldNum" sz="quarter" idx="12"/>
            <p:custDataLst>
              <p:tags r:id="rId4"/>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4340" name="组合 7"/>
          <p:cNvGrpSpPr/>
          <p:nvPr/>
        </p:nvGrpSpPr>
        <p:grpSpPr>
          <a:xfrm>
            <a:off x="0" y="0"/>
            <a:ext cx="9144000" cy="441325"/>
            <a:chOff x="0" y="0"/>
            <a:chExt cx="12192000" cy="588767"/>
          </a:xfrm>
        </p:grpSpPr>
        <p:pic>
          <p:nvPicPr>
            <p:cNvPr id="14341" name="图片 6" descr="F:/2020寒假/网上教研/上交任务/file:/C:/Users/1V994W2/PycharmProjects/PPT_Background_Generation/pic_temp/0_pic_quater_left_up.png"/>
            <p:cNvPicPr/>
            <p:nvPr userDrawn="1">
              <p:custDataLst>
                <p:tags r:id="rId4"/>
              </p:custDataLst>
            </p:nvPr>
          </p:nvPicPr>
          <p:blipFill>
            <a:blip r:embed="rId7" r:link="rId8"/>
            <a:stretch>
              <a:fillRect/>
            </a:stretch>
          </p:blipFill>
          <p:spPr>
            <a:xfrm>
              <a:off x="0" y="0"/>
              <a:ext cx="720090" cy="588767"/>
            </a:xfrm>
            <a:prstGeom prst="rect">
              <a:avLst/>
            </a:prstGeom>
            <a:noFill/>
            <a:ln w="9525">
              <a:noFill/>
            </a:ln>
          </p:spPr>
        </p:pic>
        <p:pic>
          <p:nvPicPr>
            <p:cNvPr id="14342" name="图片 5" descr="F:/2020寒假/网上教研/上交任务/file:/C:/Users/1V994W2/PycharmProjects/PPT_Background_Generation/pic_temp/1_pic_quater_right_up.png"/>
            <p:cNvPicPr/>
            <p:nvPr userDrawn="1">
              <p:custDataLst>
                <p:tags r:id="rId5"/>
              </p:custDataLst>
            </p:nvPr>
          </p:nvPicPr>
          <p:blipFill>
            <a:blip r:embed="rId9" r:link="rId8"/>
            <a:stretch>
              <a:fillRect/>
            </a:stretch>
          </p:blipFill>
          <p:spPr>
            <a:xfrm>
              <a:off x="11471910" y="0"/>
              <a:ext cx="720090" cy="588767"/>
            </a:xfrm>
            <a:prstGeom prst="rect">
              <a:avLst/>
            </a:prstGeom>
            <a:noFill/>
            <a:ln w="9525">
              <a:noFill/>
            </a:ln>
          </p:spPr>
        </p:pic>
      </p:grpSp>
      <p:sp>
        <p:nvSpPr>
          <p:cNvPr id="2" name="标题 1"/>
          <p:cNvSpPr>
            <a:spLocks noGrp="1"/>
          </p:cNvSpPr>
          <p:nvPr>
            <p:ph type="title"/>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a:t>单击此处编辑母版标题样式</a:t>
            </a:r>
          </a:p>
        </p:txBody>
      </p:sp>
      <p:sp>
        <p:nvSpPr>
          <p:cNvPr id="3" name="日期占位符 2"/>
          <p:cNvSpPr>
            <a:spLocks noGrp="1"/>
          </p:cNvSpPr>
          <p:nvPr>
            <p:ph type="dt" sz="half" idx="10"/>
            <p:custDataLst>
              <p:tags r:id="rId1"/>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2020/5/11</a:t>
            </a:fld>
            <a:endParaRPr lang="zh-CN" altLang="en-US" strike="noStrike" noProof="1"/>
          </a:p>
        </p:txBody>
      </p:sp>
      <p:sp>
        <p:nvSpPr>
          <p:cNvPr id="4" name="页脚占位符 3"/>
          <p:cNvSpPr>
            <a:spLocks noGrp="1"/>
          </p:cNvSpPr>
          <p:nvPr>
            <p:ph type="ftr" sz="quarter" idx="11"/>
            <p:custDataLst>
              <p:tags r:id="rId2"/>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5" name="灯片编号占位符 4"/>
          <p:cNvSpPr>
            <a:spLocks noGrp="1"/>
          </p:cNvSpPr>
          <p:nvPr>
            <p:ph type="sldNum" sz="quarter" idx="12"/>
            <p:custDataLst>
              <p:tags r:id="rId3"/>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75" y="228600"/>
            <a:ext cx="8705850" cy="468788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a:endParaRPr lang="zh-CN" altLang="en-US" sz="1350" strike="noStrike" noProof="1"/>
          </a:p>
        </p:txBody>
      </p:sp>
      <p:grpSp>
        <p:nvGrpSpPr>
          <p:cNvPr id="15365" name="组合 5"/>
          <p:cNvGrpSpPr/>
          <p:nvPr/>
        </p:nvGrpSpPr>
        <p:grpSpPr>
          <a:xfrm>
            <a:off x="0" y="0"/>
            <a:ext cx="9144000" cy="441325"/>
            <a:chOff x="0" y="0"/>
            <a:chExt cx="12192000" cy="588767"/>
          </a:xfrm>
        </p:grpSpPr>
        <p:pic>
          <p:nvPicPr>
            <p:cNvPr id="15366" name="图片 8" descr="F:/2020寒假/网上教研/上交任务/file:/C:/Users/1V994W2/PycharmProjects/PPT_Background_Generation/pic_temp/0_pic_quater_left_up.png"/>
            <p:cNvPicPr/>
            <p:nvPr userDrawn="1">
              <p:custDataLst>
                <p:tags r:id="rId5"/>
              </p:custDataLst>
            </p:nvPr>
          </p:nvPicPr>
          <p:blipFill>
            <a:blip r:embed="rId8" r:link="rId9"/>
            <a:stretch>
              <a:fillRect/>
            </a:stretch>
          </p:blipFill>
          <p:spPr>
            <a:xfrm>
              <a:off x="0" y="0"/>
              <a:ext cx="720090" cy="588767"/>
            </a:xfrm>
            <a:prstGeom prst="rect">
              <a:avLst/>
            </a:prstGeom>
            <a:noFill/>
            <a:ln w="9525">
              <a:noFill/>
            </a:ln>
          </p:spPr>
        </p:pic>
        <p:pic>
          <p:nvPicPr>
            <p:cNvPr id="15367" name="图片 7" descr="F:/2020寒假/网上教研/上交任务/file:/C:/Users/1V994W2/PycharmProjects/PPT_Background_Generation/pic_temp/1_pic_quater_right_up.png"/>
            <p:cNvPicPr/>
            <p:nvPr userDrawn="1">
              <p:custDataLst>
                <p:tags r:id="rId6"/>
              </p:custDataLst>
            </p:nvPr>
          </p:nvPicPr>
          <p:blipFill>
            <a:blip r:embed="rId10" r:link="rId9"/>
            <a:stretch>
              <a:fillRect/>
            </a:stretch>
          </p:blipFill>
          <p:spPr>
            <a:xfrm>
              <a:off x="11471910" y="0"/>
              <a:ext cx="720090" cy="588767"/>
            </a:xfrm>
            <a:prstGeom prst="rect">
              <a:avLst/>
            </a:prstGeom>
            <a:noFill/>
            <a:ln w="9525">
              <a:noFill/>
            </a:ln>
          </p:spPr>
        </p:pic>
      </p:grpSp>
      <p:sp>
        <p:nvSpPr>
          <p:cNvPr id="2" name="标题 1"/>
          <p:cNvSpPr>
            <a:spLocks noGrp="1"/>
          </p:cNvSpPr>
          <p:nvPr>
            <p:ph type="title" hasCustomPrompt="1"/>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a:t>单击此处编辑标题</a:t>
            </a:r>
          </a:p>
        </p:txBody>
      </p:sp>
      <p:sp>
        <p:nvSpPr>
          <p:cNvPr id="7" name="内容占位符 6"/>
          <p:cNvSpPr>
            <a:spLocks noGrp="1"/>
          </p:cNvSpPr>
          <p:nvPr>
            <p:ph sz="quarter" idx="13"/>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3" name="日期占位符 2"/>
          <p:cNvSpPr>
            <a:spLocks noGrp="1"/>
          </p:cNvSpPr>
          <p:nvPr>
            <p:ph type="dt" sz="half" idx="10"/>
            <p:custDataLst>
              <p:tags r:id="rId2"/>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2020/5/11</a:t>
            </a:fld>
            <a:endParaRPr lang="zh-CN" altLang="en-US" strike="noStrike" noProof="1"/>
          </a:p>
        </p:txBody>
      </p:sp>
      <p:sp>
        <p:nvSpPr>
          <p:cNvPr id="4" name="页脚占位符 3"/>
          <p:cNvSpPr>
            <a:spLocks noGrp="1"/>
          </p:cNvSpPr>
          <p:nvPr>
            <p:ph type="ftr" sz="quarter" idx="11"/>
            <p:custDataLst>
              <p:tags r:id="rId3"/>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5" name="灯片编号占位符 4"/>
          <p:cNvSpPr>
            <a:spLocks noGrp="1"/>
          </p:cNvSpPr>
          <p:nvPr>
            <p:ph type="sldNum" sz="quarter" idx="12"/>
            <p:custDataLst>
              <p:tags r:id="rId4"/>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7913" cy="51435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a:endParaRPr lang="zh-CN" altLang="en-US" sz="1350" strike="noStrike" noProof="1"/>
          </a:p>
        </p:txBody>
      </p:sp>
      <p:pic>
        <p:nvPicPr>
          <p:cNvPr id="16389" name="图片 7" descr="F:/2020寒假/网上教研/上交任务/file:/C:/Users/1V994W2/PycharmProjects/PPT_Background_Generation/pic_temp/0_pic_quater_left_up.png"/>
          <p:cNvPicPr/>
          <p:nvPr>
            <p:custDataLst>
              <p:tags r:id="rId2"/>
            </p:custDataLst>
          </p:nvPr>
        </p:nvPicPr>
        <p:blipFill>
          <a:blip r:embed="rId7" r:link="rId8"/>
          <a:stretch>
            <a:fillRect/>
          </a:stretch>
        </p:blipFill>
        <p:spPr>
          <a:xfrm>
            <a:off x="8604250" y="0"/>
            <a:ext cx="539750" cy="441325"/>
          </a:xfrm>
          <a:prstGeom prst="rect">
            <a:avLst/>
          </a:prstGeom>
          <a:noFill/>
          <a:ln w="9525">
            <a:noFill/>
          </a:ln>
        </p:spPr>
      </p:pic>
      <p:sp>
        <p:nvSpPr>
          <p:cNvPr id="2" name="标题 1"/>
          <p:cNvSpPr>
            <a:spLocks noGrp="1"/>
          </p:cNvSpPr>
          <p:nvPr>
            <p:ph type="title" hasCustomPrompt="1"/>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a:t>单击编辑标题</a:t>
            </a:r>
          </a:p>
        </p:txBody>
      </p:sp>
      <p:sp>
        <p:nvSpPr>
          <p:cNvPr id="7" name="文本占位符 6"/>
          <p:cNvSpPr>
            <a:spLocks noGrp="1"/>
          </p:cNvSpPr>
          <p:nvPr>
            <p:ph type="body" sz="quarter" idx="13"/>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9" name="内容占位符 8"/>
          <p:cNvSpPr>
            <a:spLocks noGrp="1"/>
          </p:cNvSpPr>
          <p:nvPr>
            <p:ph sz="quarter" idx="14"/>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3" name="日期占位符 2"/>
          <p:cNvSpPr>
            <a:spLocks noGrp="1"/>
          </p:cNvSpPr>
          <p:nvPr>
            <p:ph type="dt" sz="half" idx="10"/>
            <p:custDataLst>
              <p:tags r:id="rId3"/>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2020/5/11</a:t>
            </a:fld>
            <a:endParaRPr lang="zh-CN" altLang="en-US" strike="noStrike" noProof="1"/>
          </a:p>
        </p:txBody>
      </p:sp>
      <p:sp>
        <p:nvSpPr>
          <p:cNvPr id="4" name="页脚占位符 3"/>
          <p:cNvSpPr>
            <a:spLocks noGrp="1"/>
          </p:cNvSpPr>
          <p:nvPr>
            <p:ph type="ftr" sz="quarter" idx="11"/>
            <p:custDataLst>
              <p:tags r:id="rId4"/>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5" name="灯片编号占位符 4"/>
          <p:cNvSpPr>
            <a:spLocks noGrp="1"/>
          </p:cNvSpPr>
          <p:nvPr>
            <p:ph type="sldNum" sz="quarter" idx="12"/>
            <p:custDataLst>
              <p:tags r:id="rId5"/>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66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a:endParaRPr lang="zh-CN" altLang="en-US" sz="1350" strike="noStrike" noProof="1"/>
          </a:p>
        </p:txBody>
      </p:sp>
      <p:grpSp>
        <p:nvGrpSpPr>
          <p:cNvPr id="17413" name="组合 5"/>
          <p:cNvGrpSpPr/>
          <p:nvPr/>
        </p:nvGrpSpPr>
        <p:grpSpPr>
          <a:xfrm>
            <a:off x="0" y="0"/>
            <a:ext cx="9144000" cy="441325"/>
            <a:chOff x="0" y="0"/>
            <a:chExt cx="12192000" cy="588767"/>
          </a:xfrm>
        </p:grpSpPr>
        <p:pic>
          <p:nvPicPr>
            <p:cNvPr id="17414" name="图片 9" descr="F:/2020寒假/网上教研/上交任务/file:/C:/Users/1V994W2/PycharmProjects/PPT_Background_Generation/pic_temp/0_pic_quater_left_up.png"/>
            <p:cNvPicPr/>
            <p:nvPr userDrawn="1">
              <p:custDataLst>
                <p:tags r:id="rId5"/>
              </p:custDataLst>
            </p:nvPr>
          </p:nvPicPr>
          <p:blipFill>
            <a:blip r:embed="rId8" r:link="rId9"/>
            <a:stretch>
              <a:fillRect/>
            </a:stretch>
          </p:blipFill>
          <p:spPr>
            <a:xfrm>
              <a:off x="0" y="0"/>
              <a:ext cx="720090" cy="588767"/>
            </a:xfrm>
            <a:prstGeom prst="rect">
              <a:avLst/>
            </a:prstGeom>
            <a:noFill/>
            <a:ln w="9525">
              <a:noFill/>
            </a:ln>
          </p:spPr>
        </p:pic>
        <p:pic>
          <p:nvPicPr>
            <p:cNvPr id="17415" name="图片 7" descr="F:/2020寒假/网上教研/上交任务/file:/C:/Users/1V994W2/PycharmProjects/PPT_Background_Generation/pic_temp/1_pic_quater_right_up.png"/>
            <p:cNvPicPr/>
            <p:nvPr userDrawn="1">
              <p:custDataLst>
                <p:tags r:id="rId6"/>
              </p:custDataLst>
            </p:nvPr>
          </p:nvPicPr>
          <p:blipFill>
            <a:blip r:embed="rId10" r:link="rId9"/>
            <a:stretch>
              <a:fillRect/>
            </a:stretch>
          </p:blipFill>
          <p:spPr>
            <a:xfrm>
              <a:off x="11471910" y="0"/>
              <a:ext cx="720090" cy="588767"/>
            </a:xfrm>
            <a:prstGeom prst="rect">
              <a:avLst/>
            </a:prstGeom>
            <a:noFill/>
            <a:ln w="9525">
              <a:noFill/>
            </a:ln>
          </p:spPr>
        </p:pic>
      </p:grpSp>
      <p:sp>
        <p:nvSpPr>
          <p:cNvPr id="2" name="标题 1"/>
          <p:cNvSpPr>
            <a:spLocks noGrp="1"/>
          </p:cNvSpPr>
          <p:nvPr>
            <p:ph type="title"/>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a:t>单击此处编辑母版标题样式</a:t>
            </a:r>
          </a:p>
        </p:txBody>
      </p:sp>
      <p:sp>
        <p:nvSpPr>
          <p:cNvPr id="7" name="文本占位符 6"/>
          <p:cNvSpPr>
            <a:spLocks noGrp="1"/>
          </p:cNvSpPr>
          <p:nvPr>
            <p:ph type="body" sz="quarter" idx="13"/>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a:t>单击此处编辑母版文本样式</a:t>
            </a:r>
          </a:p>
        </p:txBody>
      </p:sp>
      <p:sp>
        <p:nvSpPr>
          <p:cNvPr id="9" name="内容占位符 8"/>
          <p:cNvSpPr>
            <a:spLocks noGrp="1"/>
          </p:cNvSpPr>
          <p:nvPr>
            <p:ph sz="quarter" idx="14"/>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3" name="日期占位符 2"/>
          <p:cNvSpPr>
            <a:spLocks noGrp="1"/>
          </p:cNvSpPr>
          <p:nvPr>
            <p:ph type="dt" sz="half" idx="10"/>
            <p:custDataLst>
              <p:tags r:id="rId2"/>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2020/5/11</a:t>
            </a:fld>
            <a:endParaRPr lang="zh-CN" altLang="en-US" strike="noStrike" noProof="1"/>
          </a:p>
        </p:txBody>
      </p:sp>
      <p:sp>
        <p:nvSpPr>
          <p:cNvPr id="4" name="页脚占位符 3"/>
          <p:cNvSpPr>
            <a:spLocks noGrp="1"/>
          </p:cNvSpPr>
          <p:nvPr>
            <p:ph type="ftr" sz="quarter" idx="11"/>
            <p:custDataLst>
              <p:tags r:id="rId3"/>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5" name="灯片编号占位符 4"/>
          <p:cNvSpPr>
            <a:spLocks noGrp="1"/>
          </p:cNvSpPr>
          <p:nvPr>
            <p:ph type="sldNum" sz="quarter" idx="12"/>
            <p:custDataLst>
              <p:tags r:id="rId4"/>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1900"/>
            <a:ext cx="9144000" cy="13716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a:endParaRPr lang="zh-CN" altLang="en-US" sz="1350" strike="noStrike" noProof="1"/>
          </a:p>
        </p:txBody>
      </p:sp>
      <p:grpSp>
        <p:nvGrpSpPr>
          <p:cNvPr id="18437" name="组合 5"/>
          <p:cNvGrpSpPr/>
          <p:nvPr/>
        </p:nvGrpSpPr>
        <p:grpSpPr>
          <a:xfrm>
            <a:off x="0" y="0"/>
            <a:ext cx="9144000" cy="441325"/>
            <a:chOff x="0" y="0"/>
            <a:chExt cx="12192000" cy="588767"/>
          </a:xfrm>
        </p:grpSpPr>
        <p:pic>
          <p:nvPicPr>
            <p:cNvPr id="18438" name="图片 9" descr="F:/2020寒假/网上教研/上交任务/file:/C:/Users/1V994W2/PycharmProjects/PPT_Background_Generation/pic_temp/0_pic_quater_left_up.png"/>
            <p:cNvPicPr/>
            <p:nvPr userDrawn="1">
              <p:custDataLst>
                <p:tags r:id="rId5"/>
              </p:custDataLst>
            </p:nvPr>
          </p:nvPicPr>
          <p:blipFill>
            <a:blip r:embed="rId8" r:link="rId9"/>
            <a:stretch>
              <a:fillRect/>
            </a:stretch>
          </p:blipFill>
          <p:spPr>
            <a:xfrm>
              <a:off x="0" y="0"/>
              <a:ext cx="720090" cy="588767"/>
            </a:xfrm>
            <a:prstGeom prst="rect">
              <a:avLst/>
            </a:prstGeom>
            <a:noFill/>
            <a:ln w="9525">
              <a:noFill/>
            </a:ln>
          </p:spPr>
        </p:pic>
        <p:pic>
          <p:nvPicPr>
            <p:cNvPr id="18439" name="图片 7" descr="F:/2020寒假/网上教研/上交任务/file:/C:/Users/1V994W2/PycharmProjects/PPT_Background_Generation/pic_temp/1_pic_quater_right_up.png"/>
            <p:cNvPicPr/>
            <p:nvPr userDrawn="1">
              <p:custDataLst>
                <p:tags r:id="rId6"/>
              </p:custDataLst>
            </p:nvPr>
          </p:nvPicPr>
          <p:blipFill>
            <a:blip r:embed="rId10" r:link="rId9"/>
            <a:stretch>
              <a:fillRect/>
            </a:stretch>
          </p:blipFill>
          <p:spPr>
            <a:xfrm>
              <a:off x="11471910" y="0"/>
              <a:ext cx="720090" cy="588767"/>
            </a:xfrm>
            <a:prstGeom prst="rect">
              <a:avLst/>
            </a:prstGeom>
            <a:noFill/>
            <a:ln w="9525">
              <a:noFill/>
            </a:ln>
          </p:spPr>
        </p:pic>
      </p:grpSp>
      <p:sp>
        <p:nvSpPr>
          <p:cNvPr id="2" name="标题 1"/>
          <p:cNvSpPr>
            <a:spLocks noGrp="1"/>
          </p:cNvSpPr>
          <p:nvPr>
            <p:ph type="title"/>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a:t>单击此处编辑母版标题样式</a:t>
            </a:r>
          </a:p>
        </p:txBody>
      </p:sp>
      <p:sp>
        <p:nvSpPr>
          <p:cNvPr id="7" name="内容占位符 6"/>
          <p:cNvSpPr>
            <a:spLocks noGrp="1"/>
          </p:cNvSpPr>
          <p:nvPr>
            <p:ph sz="quarter" idx="13"/>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9" name="文本占位符 8"/>
          <p:cNvSpPr>
            <a:spLocks noGrp="1"/>
          </p:cNvSpPr>
          <p:nvPr>
            <p:ph type="body" sz="quarter" idx="14"/>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a:t>单击此处编辑母版文本样式</a:t>
            </a:r>
          </a:p>
        </p:txBody>
      </p:sp>
      <p:sp>
        <p:nvSpPr>
          <p:cNvPr id="3" name="日期占位符 2"/>
          <p:cNvSpPr>
            <a:spLocks noGrp="1"/>
          </p:cNvSpPr>
          <p:nvPr>
            <p:ph type="dt" sz="half" idx="10"/>
            <p:custDataLst>
              <p:tags r:id="rId2"/>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2020/5/11</a:t>
            </a:fld>
            <a:endParaRPr lang="zh-CN" altLang="en-US" strike="noStrike" noProof="1"/>
          </a:p>
        </p:txBody>
      </p:sp>
      <p:sp>
        <p:nvSpPr>
          <p:cNvPr id="4" name="页脚占位符 3"/>
          <p:cNvSpPr>
            <a:spLocks noGrp="1"/>
          </p:cNvSpPr>
          <p:nvPr>
            <p:ph type="ftr" sz="quarter" idx="11"/>
            <p:custDataLst>
              <p:tags r:id="rId3"/>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5" name="灯片编号占位符 4"/>
          <p:cNvSpPr>
            <a:spLocks noGrp="1"/>
          </p:cNvSpPr>
          <p:nvPr>
            <p:ph type="sldNum" sz="quarter" idx="12"/>
            <p:custDataLst>
              <p:tags r:id="rId4"/>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a:endParaRPr lang="zh-CN" altLang="en-US" sz="1350" strike="noStrike" noProof="1"/>
          </a:p>
        </p:txBody>
      </p:sp>
      <p:grpSp>
        <p:nvGrpSpPr>
          <p:cNvPr id="19461" name="组合 5"/>
          <p:cNvGrpSpPr/>
          <p:nvPr/>
        </p:nvGrpSpPr>
        <p:grpSpPr>
          <a:xfrm>
            <a:off x="0" y="4702175"/>
            <a:ext cx="9144000" cy="441325"/>
            <a:chOff x="0" y="6269233"/>
            <a:chExt cx="12192000" cy="588767"/>
          </a:xfrm>
        </p:grpSpPr>
        <p:pic>
          <p:nvPicPr>
            <p:cNvPr id="19462" name="图片 11" descr="F:/2020寒假/网上教研/上交任务/file:/C:/Users/1V994W2/PycharmProjects/PPT_Background_Generation/pic_temp/0_pic_quater_left_up.png"/>
            <p:cNvPicPr/>
            <p:nvPr userDrawn="1">
              <p:custDataLst>
                <p:tags r:id="rId5"/>
              </p:custDataLst>
            </p:nvPr>
          </p:nvPicPr>
          <p:blipFill>
            <a:blip r:embed="rId8" r:link="rId9"/>
            <a:stretch>
              <a:fillRect/>
            </a:stretch>
          </p:blipFill>
          <p:spPr>
            <a:xfrm>
              <a:off x="11471910" y="6269233"/>
              <a:ext cx="720090" cy="588767"/>
            </a:xfrm>
            <a:prstGeom prst="rect">
              <a:avLst/>
            </a:prstGeom>
            <a:noFill/>
            <a:ln w="9525">
              <a:noFill/>
            </a:ln>
          </p:spPr>
        </p:pic>
        <p:pic>
          <p:nvPicPr>
            <p:cNvPr id="19463" name="图片 9" descr="F:/2020寒假/网上教研/上交任务/file:/C:/Users/1V994W2/PycharmProjects/PPT_Background_Generation/pic_temp/1_pic_quater_right_up.png"/>
            <p:cNvPicPr/>
            <p:nvPr userDrawn="1">
              <p:custDataLst>
                <p:tags r:id="rId6"/>
              </p:custDataLst>
            </p:nvPr>
          </p:nvPicPr>
          <p:blipFill>
            <a:blip r:embed="rId10" r:link="rId9"/>
            <a:stretch>
              <a:fillRect/>
            </a:stretch>
          </p:blipFill>
          <p:spPr>
            <a:xfrm>
              <a:off x="0" y="6269233"/>
              <a:ext cx="720090" cy="588767"/>
            </a:xfrm>
            <a:prstGeom prst="rect">
              <a:avLst/>
            </a:prstGeom>
            <a:noFill/>
            <a:ln w="9525">
              <a:noFill/>
            </a:ln>
          </p:spPr>
        </p:pic>
      </p:grpSp>
      <p:sp>
        <p:nvSpPr>
          <p:cNvPr id="2" name="标题 1"/>
          <p:cNvSpPr>
            <a:spLocks noGrp="1"/>
          </p:cNvSpPr>
          <p:nvPr>
            <p:ph type="title"/>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a:t>单击此处编辑母版标题样式</a:t>
            </a:r>
          </a:p>
        </p:txBody>
      </p:sp>
      <p:sp>
        <p:nvSpPr>
          <p:cNvPr id="7" name="内容占位符 6"/>
          <p:cNvSpPr>
            <a:spLocks noGrp="1"/>
          </p:cNvSpPr>
          <p:nvPr>
            <p:ph sz="quarter" idx="13"/>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9" name="内容占位符 8"/>
          <p:cNvSpPr>
            <a:spLocks noGrp="1"/>
          </p:cNvSpPr>
          <p:nvPr>
            <p:ph sz="quarter" idx="14"/>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11" name="文本占位符 10"/>
          <p:cNvSpPr>
            <a:spLocks noGrp="1"/>
          </p:cNvSpPr>
          <p:nvPr>
            <p:ph type="body" sz="quarter" idx="15"/>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a:t>单击此处编辑母版文本样式</a:t>
            </a:r>
          </a:p>
        </p:txBody>
      </p:sp>
      <p:sp>
        <p:nvSpPr>
          <p:cNvPr id="13" name="文本占位符 12"/>
          <p:cNvSpPr>
            <a:spLocks noGrp="1"/>
          </p:cNvSpPr>
          <p:nvPr>
            <p:ph type="body" sz="quarter" idx="16"/>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a:t>单击此处编辑母版文本样式</a:t>
            </a:r>
          </a:p>
        </p:txBody>
      </p:sp>
      <p:sp>
        <p:nvSpPr>
          <p:cNvPr id="3" name="日期占位符 2"/>
          <p:cNvSpPr>
            <a:spLocks noGrp="1"/>
          </p:cNvSpPr>
          <p:nvPr>
            <p:ph type="dt" sz="half" idx="10"/>
            <p:custDataLst>
              <p:tags r:id="rId2"/>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2020/5/11</a:t>
            </a:fld>
            <a:endParaRPr lang="zh-CN" altLang="en-US" strike="noStrike" noProof="1"/>
          </a:p>
        </p:txBody>
      </p:sp>
      <p:sp>
        <p:nvSpPr>
          <p:cNvPr id="4" name="页脚占位符 3"/>
          <p:cNvSpPr>
            <a:spLocks noGrp="1"/>
          </p:cNvSpPr>
          <p:nvPr>
            <p:ph type="ftr" sz="quarter" idx="11"/>
            <p:custDataLst>
              <p:tags r:id="rId3"/>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5" name="灯片编号占位符 4"/>
          <p:cNvSpPr>
            <a:spLocks noGrp="1"/>
          </p:cNvSpPr>
          <p:nvPr>
            <p:ph type="sldNum" sz="quarter" idx="12"/>
            <p:custDataLst>
              <p:tags r:id="rId4"/>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963"/>
            <a:ext cx="9144000" cy="371316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a:endParaRPr lang="zh-CN" altLang="en-US" sz="1350" strike="noStrike" noProof="1"/>
          </a:p>
        </p:txBody>
      </p:sp>
      <p:grpSp>
        <p:nvGrpSpPr>
          <p:cNvPr id="20485" name="组合 5"/>
          <p:cNvGrpSpPr/>
          <p:nvPr/>
        </p:nvGrpSpPr>
        <p:grpSpPr>
          <a:xfrm>
            <a:off x="0" y="4149725"/>
            <a:ext cx="9144000" cy="993775"/>
            <a:chOff x="0" y="5533275"/>
            <a:chExt cx="12191999" cy="1324725"/>
          </a:xfrm>
        </p:grpSpPr>
        <p:pic>
          <p:nvPicPr>
            <p:cNvPr id="20486" name="图片 8" descr="F:/2020寒假/网上教研/上交任务/file:/C:/Users/1V994W2/PycharmProjects/PPT_Background_Generation/pic_temp/0_pic_quater_left_up.png"/>
            <p:cNvPicPr/>
            <p:nvPr userDrawn="1">
              <p:custDataLst>
                <p:tags r:id="rId5"/>
              </p:custDataLst>
            </p:nvPr>
          </p:nvPicPr>
          <p:blipFill>
            <a:blip r:embed="rId8" r:link="rId9"/>
            <a:stretch>
              <a:fillRect/>
            </a:stretch>
          </p:blipFill>
          <p:spPr>
            <a:xfrm>
              <a:off x="10571797" y="5533275"/>
              <a:ext cx="1620202" cy="1324725"/>
            </a:xfrm>
            <a:prstGeom prst="rect">
              <a:avLst/>
            </a:prstGeom>
            <a:noFill/>
            <a:ln w="9525">
              <a:noFill/>
            </a:ln>
          </p:spPr>
        </p:pic>
        <p:pic>
          <p:nvPicPr>
            <p:cNvPr id="20487" name="图片 7" descr="F:/2020寒假/网上教研/上交任务/file:/C:/Users/1V994W2/PycharmProjects/PPT_Background_Generation/pic_temp/1_pic_quater_left_down.png"/>
            <p:cNvPicPr/>
            <p:nvPr userDrawn="1">
              <p:custDataLst>
                <p:tags r:id="rId6"/>
              </p:custDataLst>
            </p:nvPr>
          </p:nvPicPr>
          <p:blipFill>
            <a:blip r:embed="rId10" r:link="rId9"/>
            <a:stretch>
              <a:fillRect/>
            </a:stretch>
          </p:blipFill>
          <p:spPr>
            <a:xfrm>
              <a:off x="0" y="5533275"/>
              <a:ext cx="1620202" cy="1324725"/>
            </a:xfrm>
            <a:prstGeom prst="rect">
              <a:avLst/>
            </a:prstGeom>
            <a:noFill/>
            <a:ln w="9525">
              <a:noFill/>
            </a:ln>
          </p:spPr>
        </p:pic>
      </p:grpSp>
      <p:sp>
        <p:nvSpPr>
          <p:cNvPr id="2" name="标题 1"/>
          <p:cNvSpPr>
            <a:spLocks noGrp="1"/>
          </p:cNvSpPr>
          <p:nvPr>
            <p:ph type="title" hasCustomPrompt="1"/>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a:t>单击此处编辑标题</a:t>
            </a:r>
          </a:p>
        </p:txBody>
      </p:sp>
      <p:sp>
        <p:nvSpPr>
          <p:cNvPr id="7" name="文本占位符 6"/>
          <p:cNvSpPr>
            <a:spLocks noGrp="1"/>
          </p:cNvSpPr>
          <p:nvPr>
            <p:ph type="body" sz="quarter" idx="13"/>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a:t>单击此处编辑母版文本样式</a:t>
            </a:r>
          </a:p>
        </p:txBody>
      </p:sp>
      <p:sp>
        <p:nvSpPr>
          <p:cNvPr id="3" name="日期占位符 2"/>
          <p:cNvSpPr>
            <a:spLocks noGrp="1"/>
          </p:cNvSpPr>
          <p:nvPr>
            <p:ph type="dt" sz="half" idx="10"/>
            <p:custDataLst>
              <p:tags r:id="rId2"/>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2020/5/11</a:t>
            </a:fld>
            <a:endParaRPr lang="zh-CN" altLang="en-US" strike="noStrike" noProof="1"/>
          </a:p>
        </p:txBody>
      </p:sp>
      <p:sp>
        <p:nvSpPr>
          <p:cNvPr id="4" name="页脚占位符 3"/>
          <p:cNvSpPr>
            <a:spLocks noGrp="1"/>
          </p:cNvSpPr>
          <p:nvPr>
            <p:ph type="ftr" sz="quarter" idx="11"/>
            <p:custDataLst>
              <p:tags r:id="rId3"/>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5" name="灯片编号占位符 4"/>
          <p:cNvSpPr>
            <a:spLocks noGrp="1"/>
          </p:cNvSpPr>
          <p:nvPr>
            <p:ph type="sldNum" sz="quarter" idx="12"/>
            <p:custDataLst>
              <p:tags r:id="rId4"/>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2020/5/11</a:t>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4100" name="组合 8"/>
          <p:cNvGrpSpPr/>
          <p:nvPr/>
        </p:nvGrpSpPr>
        <p:grpSpPr>
          <a:xfrm>
            <a:off x="0" y="0"/>
            <a:ext cx="9144000" cy="441325"/>
            <a:chOff x="0" y="0"/>
            <a:chExt cx="12192000" cy="588767"/>
          </a:xfrm>
        </p:grpSpPr>
        <p:pic>
          <p:nvPicPr>
            <p:cNvPr id="4101" name="图片 7" descr="F:/2020寒假/网上教研/上交任务/file:/C:/Users/1V994W2/PycharmProjects/PPT_Background_Generation/pic_temp/0_pic_quater_left_up.png"/>
            <p:cNvPicPr/>
            <p:nvPr userDrawn="1">
              <p:custDataLst>
                <p:tags r:id="rId4"/>
              </p:custDataLst>
            </p:nvPr>
          </p:nvPicPr>
          <p:blipFill>
            <a:blip r:embed="rId7" r:link="rId8"/>
            <a:stretch>
              <a:fillRect/>
            </a:stretch>
          </p:blipFill>
          <p:spPr>
            <a:xfrm>
              <a:off x="0" y="0"/>
              <a:ext cx="720090" cy="588767"/>
            </a:xfrm>
            <a:prstGeom prst="rect">
              <a:avLst/>
            </a:prstGeom>
            <a:noFill/>
            <a:ln w="9525">
              <a:noFill/>
            </a:ln>
          </p:spPr>
        </p:pic>
        <p:pic>
          <p:nvPicPr>
            <p:cNvPr id="4102" name="图片 6" descr="F:/2020寒假/网上教研/上交任务/file:/C:/Users/1V994W2/PycharmProjects/PPT_Background_Generation/pic_temp/1_pic_quater_right_up.png"/>
            <p:cNvPicPr/>
            <p:nvPr userDrawn="1">
              <p:custDataLst>
                <p:tags r:id="rId5"/>
              </p:custDataLst>
            </p:nvPr>
          </p:nvPicPr>
          <p:blipFill>
            <a:blip r:embed="rId9" r:link="rId8"/>
            <a:stretch>
              <a:fillRect/>
            </a:stretch>
          </p:blipFill>
          <p:spPr>
            <a:xfrm>
              <a:off x="11471910" y="0"/>
              <a:ext cx="720090" cy="588767"/>
            </a:xfrm>
            <a:prstGeom prst="rect">
              <a:avLst/>
            </a:prstGeom>
            <a:noFill/>
            <a:ln w="9525">
              <a:noFill/>
            </a:ln>
          </p:spPr>
        </p:pic>
      </p:grpSp>
      <p:sp>
        <p:nvSpPr>
          <p:cNvPr id="2" name="标题 1"/>
          <p:cNvSpPr>
            <a:spLocks noGrp="1"/>
          </p:cNvSpPr>
          <p:nvPr>
            <p:ph type="title"/>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内容占位符 2"/>
          <p:cNvSpPr>
            <a:spLocks noGrp="1"/>
          </p:cNvSpPr>
          <p:nvPr>
            <p:ph idx="1"/>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4" name="日期占位符 3"/>
          <p:cNvSpPr>
            <a:spLocks noGrp="1"/>
          </p:cNvSpPr>
          <p:nvPr>
            <p:ph type="dt" sz="half" idx="10"/>
            <p:custDataLst>
              <p:tags r:id="rId1"/>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2020/5/11</a:t>
            </a:fld>
            <a:endParaRPr lang="zh-CN" altLang="en-US" strike="noStrike" noProof="1"/>
          </a:p>
        </p:txBody>
      </p:sp>
      <p:sp>
        <p:nvSpPr>
          <p:cNvPr id="5" name="页脚占位符 4"/>
          <p:cNvSpPr>
            <a:spLocks noGrp="1"/>
          </p:cNvSpPr>
          <p:nvPr>
            <p:ph type="ftr" sz="quarter" idx="11"/>
            <p:custDataLst>
              <p:tags r:id="rId2"/>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6" name="灯片编号占位符 5"/>
          <p:cNvSpPr>
            <a:spLocks noGrp="1"/>
          </p:cNvSpPr>
          <p:nvPr>
            <p:ph type="sldNum" sz="quarter" idx="12"/>
            <p:custDataLst>
              <p:tags r:id="rId3"/>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5124" name="图片 6" descr="F:/2020寒假/网上教研/上交任务/file:/C:/Users/1V994W2/PycharmProjects/PPT_Background_Generation/pic_temp/pic_half_top.png"/>
          <p:cNvPicPr/>
          <p:nvPr>
            <p:custDataLst>
              <p:tags r:id="rId1"/>
            </p:custDataLst>
          </p:nvPr>
        </p:nvPicPr>
        <p:blipFill>
          <a:blip r:embed="rId6" r:link="rId7"/>
          <a:stretch>
            <a:fillRect/>
          </a:stretch>
        </p:blipFill>
        <p:spPr>
          <a:xfrm>
            <a:off x="3048000" y="4287838"/>
            <a:ext cx="3048000" cy="855662"/>
          </a:xfrm>
          <a:prstGeom prst="rect">
            <a:avLst/>
          </a:prstGeom>
          <a:noFill/>
          <a:ln w="9525">
            <a:noFill/>
          </a:ln>
        </p:spPr>
      </p:pic>
      <p:sp>
        <p:nvSpPr>
          <p:cNvPr id="2" name="标题 1"/>
          <p:cNvSpPr>
            <a:spLocks noGrp="1"/>
          </p:cNvSpPr>
          <p:nvPr>
            <p:ph type="ctrTitle" idx="13" hasCustomPrompt="1"/>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itchFamily="18" charset="-122"/>
              </a:defRPr>
            </a:lvl1pPr>
          </a:lstStyle>
          <a:p>
            <a:pPr fontAlgn="auto"/>
            <a:r>
              <a:rPr lang="zh-CN" altLang="en-US" strike="noStrike" noProof="1"/>
              <a:t>编辑标题</a:t>
            </a:r>
          </a:p>
        </p:txBody>
      </p:sp>
      <p:sp>
        <p:nvSpPr>
          <p:cNvPr id="4" name="日期占位符 3"/>
          <p:cNvSpPr>
            <a:spLocks noGrp="1"/>
          </p:cNvSpPr>
          <p:nvPr>
            <p:ph type="dt" sz="half" idx="10"/>
            <p:custDataLst>
              <p:tags r:id="rId2"/>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2020/5/11</a:t>
            </a:fld>
            <a:endParaRPr lang="zh-CN" altLang="en-US" strike="noStrike" noProof="1"/>
          </a:p>
        </p:txBody>
      </p:sp>
      <p:sp>
        <p:nvSpPr>
          <p:cNvPr id="5" name="页脚占位符 4"/>
          <p:cNvSpPr>
            <a:spLocks noGrp="1"/>
          </p:cNvSpPr>
          <p:nvPr>
            <p:ph type="ftr" sz="quarter" idx="11"/>
            <p:custDataLst>
              <p:tags r:id="rId3"/>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6" name="灯片编号占位符 5"/>
          <p:cNvSpPr>
            <a:spLocks noGrp="1"/>
          </p:cNvSpPr>
          <p:nvPr>
            <p:ph type="sldNum" sz="quarter" idx="12"/>
            <p:custDataLst>
              <p:tags r:id="rId4"/>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6148" name="组合 9"/>
          <p:cNvGrpSpPr/>
          <p:nvPr/>
        </p:nvGrpSpPr>
        <p:grpSpPr>
          <a:xfrm>
            <a:off x="0" y="0"/>
            <a:ext cx="9144000" cy="441325"/>
            <a:chOff x="0" y="0"/>
            <a:chExt cx="12192000" cy="588767"/>
          </a:xfrm>
        </p:grpSpPr>
        <p:pic>
          <p:nvPicPr>
            <p:cNvPr id="6149" name="图片 8" descr="F:/2020寒假/网上教研/上交任务/file:/C:/Users/1V994W2/PycharmProjects/PPT_Background_Generation/pic_temp/0_pic_quater_left_up.png"/>
            <p:cNvPicPr/>
            <p:nvPr userDrawn="1">
              <p:custDataLst>
                <p:tags r:id="rId4"/>
              </p:custDataLst>
            </p:nvPr>
          </p:nvPicPr>
          <p:blipFill>
            <a:blip r:embed="rId7" r:link="rId8"/>
            <a:stretch>
              <a:fillRect/>
            </a:stretch>
          </p:blipFill>
          <p:spPr>
            <a:xfrm>
              <a:off x="0" y="0"/>
              <a:ext cx="720090" cy="588767"/>
            </a:xfrm>
            <a:prstGeom prst="rect">
              <a:avLst/>
            </a:prstGeom>
            <a:noFill/>
            <a:ln w="9525">
              <a:noFill/>
            </a:ln>
          </p:spPr>
        </p:pic>
        <p:pic>
          <p:nvPicPr>
            <p:cNvPr id="6150" name="图片 7" descr="F:/2020寒假/网上教研/上交任务/file:/C:/Users/1V994W2/PycharmProjects/PPT_Background_Generation/pic_temp/1_pic_quater_right_up.png"/>
            <p:cNvPicPr/>
            <p:nvPr userDrawn="1">
              <p:custDataLst>
                <p:tags r:id="rId5"/>
              </p:custDataLst>
            </p:nvPr>
          </p:nvPicPr>
          <p:blipFill>
            <a:blip r:embed="rId9" r:link="rId8"/>
            <a:stretch>
              <a:fillRect/>
            </a:stretch>
          </p:blipFill>
          <p:spPr>
            <a:xfrm>
              <a:off x="11471910" y="0"/>
              <a:ext cx="720090" cy="588767"/>
            </a:xfrm>
            <a:prstGeom prst="rect">
              <a:avLst/>
            </a:prstGeom>
            <a:noFill/>
            <a:ln w="9525">
              <a:noFill/>
            </a:ln>
          </p:spPr>
        </p:pic>
      </p:grpSp>
      <p:sp>
        <p:nvSpPr>
          <p:cNvPr id="2" name="标题 1"/>
          <p:cNvSpPr>
            <a:spLocks noGrp="1"/>
          </p:cNvSpPr>
          <p:nvPr>
            <p:ph type="title"/>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内容占位符 2"/>
          <p:cNvSpPr>
            <a:spLocks noGrp="1"/>
          </p:cNvSpPr>
          <p:nvPr>
            <p:ph sz="half" idx="1"/>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4" name="内容占位符 3"/>
          <p:cNvSpPr>
            <a:spLocks noGrp="1"/>
          </p:cNvSpPr>
          <p:nvPr>
            <p:ph sz="half" idx="2"/>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0"/>
            <p:custDataLst>
              <p:tags r:id="rId1"/>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2020/5/11</a:t>
            </a:fld>
            <a:endParaRPr lang="zh-CN" altLang="en-US" strike="noStrike" noProof="1"/>
          </a:p>
        </p:txBody>
      </p:sp>
      <p:sp>
        <p:nvSpPr>
          <p:cNvPr id="6" name="页脚占位符 5"/>
          <p:cNvSpPr>
            <a:spLocks noGrp="1"/>
          </p:cNvSpPr>
          <p:nvPr>
            <p:ph type="ftr" sz="quarter" idx="11"/>
            <p:custDataLst>
              <p:tags r:id="rId2"/>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7" name="灯片编号占位符 6"/>
          <p:cNvSpPr>
            <a:spLocks noGrp="1"/>
          </p:cNvSpPr>
          <p:nvPr>
            <p:ph type="sldNum" sz="quarter" idx="12"/>
            <p:custDataLst>
              <p:tags r:id="rId3"/>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7172" name="组合 11"/>
          <p:cNvGrpSpPr/>
          <p:nvPr/>
        </p:nvGrpSpPr>
        <p:grpSpPr>
          <a:xfrm>
            <a:off x="0" y="0"/>
            <a:ext cx="9144000" cy="441325"/>
            <a:chOff x="0" y="0"/>
            <a:chExt cx="12192000" cy="588767"/>
          </a:xfrm>
        </p:grpSpPr>
        <p:pic>
          <p:nvPicPr>
            <p:cNvPr id="7173" name="图片 10" descr="F:/2020寒假/网上教研/上交任务/file:/C:/Users/1V994W2/PycharmProjects/PPT_Background_Generation/pic_temp/0_pic_quater_left_up.png"/>
            <p:cNvPicPr/>
            <p:nvPr userDrawn="1">
              <p:custDataLst>
                <p:tags r:id="rId4"/>
              </p:custDataLst>
            </p:nvPr>
          </p:nvPicPr>
          <p:blipFill>
            <a:blip r:embed="rId7" r:link="rId8"/>
            <a:stretch>
              <a:fillRect/>
            </a:stretch>
          </p:blipFill>
          <p:spPr>
            <a:xfrm>
              <a:off x="0" y="0"/>
              <a:ext cx="720090" cy="588767"/>
            </a:xfrm>
            <a:prstGeom prst="rect">
              <a:avLst/>
            </a:prstGeom>
            <a:noFill/>
            <a:ln w="9525">
              <a:noFill/>
            </a:ln>
          </p:spPr>
        </p:pic>
        <p:pic>
          <p:nvPicPr>
            <p:cNvPr id="7174" name="图片 9" descr="F:/2020寒假/网上教研/上交任务/file:/C:/Users/1V994W2/PycharmProjects/PPT_Background_Generation/pic_temp/1_pic_quater_right_up.png"/>
            <p:cNvPicPr/>
            <p:nvPr userDrawn="1">
              <p:custDataLst>
                <p:tags r:id="rId5"/>
              </p:custDataLst>
            </p:nvPr>
          </p:nvPicPr>
          <p:blipFill>
            <a:blip r:embed="rId9" r:link="rId8"/>
            <a:stretch>
              <a:fillRect/>
            </a:stretch>
          </p:blipFill>
          <p:spPr>
            <a:xfrm>
              <a:off x="11471910" y="0"/>
              <a:ext cx="720090" cy="588767"/>
            </a:xfrm>
            <a:prstGeom prst="rect">
              <a:avLst/>
            </a:prstGeom>
            <a:noFill/>
            <a:ln w="9525">
              <a:noFill/>
            </a:ln>
          </p:spPr>
        </p:pic>
      </p:grpSp>
      <p:sp>
        <p:nvSpPr>
          <p:cNvPr id="2" name="标题 1"/>
          <p:cNvSpPr>
            <a:spLocks noGrp="1"/>
          </p:cNvSpPr>
          <p:nvPr>
            <p:ph type="title"/>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文本占位符 2"/>
          <p:cNvSpPr>
            <a:spLocks noGrp="1"/>
          </p:cNvSpPr>
          <p:nvPr>
            <p:ph type="body" idx="1" hasCustomPrompt="1"/>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t>单击此处编辑文本</a:t>
            </a:r>
          </a:p>
        </p:txBody>
      </p:sp>
      <p:sp>
        <p:nvSpPr>
          <p:cNvPr id="4" name="内容占位符 3"/>
          <p:cNvSpPr>
            <a:spLocks noGrp="1"/>
          </p:cNvSpPr>
          <p:nvPr>
            <p:ph sz="half" idx="2"/>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5" name="文本占位符 4"/>
          <p:cNvSpPr>
            <a:spLocks noGrp="1"/>
          </p:cNvSpPr>
          <p:nvPr>
            <p:ph type="body" sz="quarter" idx="3" hasCustomPrompt="1"/>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strike="noStrike" noProof="1">
                <a:sym typeface="+mn-ea"/>
              </a:rPr>
              <a:t>单击此处编辑文本</a:t>
            </a:r>
          </a:p>
        </p:txBody>
      </p:sp>
      <p:sp>
        <p:nvSpPr>
          <p:cNvPr id="6" name="内容占位符 5"/>
          <p:cNvSpPr>
            <a:spLocks noGrp="1"/>
          </p:cNvSpPr>
          <p:nvPr>
            <p:ph sz="quarter" idx="4"/>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7" name="日期占位符 6"/>
          <p:cNvSpPr>
            <a:spLocks noGrp="1"/>
          </p:cNvSpPr>
          <p:nvPr>
            <p:ph type="dt" sz="half" idx="10"/>
            <p:custDataLst>
              <p:tags r:id="rId1"/>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2020/5/11</a:t>
            </a:fld>
            <a:endParaRPr lang="zh-CN" altLang="en-US" strike="noStrike" noProof="1"/>
          </a:p>
        </p:txBody>
      </p:sp>
      <p:sp>
        <p:nvSpPr>
          <p:cNvPr id="8" name="页脚占位符 7"/>
          <p:cNvSpPr>
            <a:spLocks noGrp="1"/>
          </p:cNvSpPr>
          <p:nvPr>
            <p:ph type="ftr" sz="quarter" idx="11"/>
            <p:custDataLst>
              <p:tags r:id="rId2"/>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9" name="灯片编号占位符 8"/>
          <p:cNvSpPr>
            <a:spLocks noGrp="1"/>
          </p:cNvSpPr>
          <p:nvPr>
            <p:ph type="sldNum" sz="quarter" idx="12"/>
            <p:custDataLst>
              <p:tags r:id="rId3"/>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196" name="图片 6" descr="F:/2020寒假/网上教研/上交任务/file:/C:/Users/1V994W2/Documents/Tencent%20Files/574576071/FileRecv/拼装素材/forright/06/subject_holdleft_84,125,158_0_staid_full_0.png"/>
          <p:cNvPicPr/>
          <p:nvPr>
            <p:custDataLst>
              <p:tags r:id="rId1"/>
            </p:custDataLst>
          </p:nvPr>
        </p:nvPicPr>
        <p:blipFill>
          <a:blip r:embed="rId7" r:link="rId8"/>
          <a:stretch>
            <a:fillRect/>
          </a:stretch>
        </p:blipFill>
        <p:spPr>
          <a:xfrm>
            <a:off x="5622925" y="1646238"/>
            <a:ext cx="3292475" cy="1851025"/>
          </a:xfrm>
          <a:prstGeom prst="rect">
            <a:avLst/>
          </a:prstGeom>
          <a:noFill/>
          <a:ln w="9525">
            <a:noFill/>
          </a:ln>
        </p:spPr>
      </p:pic>
      <p:pic>
        <p:nvPicPr>
          <p:cNvPr id="8197" name="图片 5" descr="F:/2020寒假/网上教研/上交任务/file:/C:/Users/1V994W2/PycharmProjects/PPT_Background_Generation/pic_temp/1_pic_quater_right_up.png"/>
          <p:cNvPicPr/>
          <p:nvPr>
            <p:custDataLst>
              <p:tags r:id="rId2"/>
            </p:custDataLst>
          </p:nvPr>
        </p:nvPicPr>
        <p:blipFill>
          <a:blip r:embed="rId9" r:link="rId8"/>
          <a:stretch>
            <a:fillRect/>
          </a:stretch>
        </p:blipFill>
        <p:spPr>
          <a:xfrm>
            <a:off x="0" y="4702175"/>
            <a:ext cx="539750" cy="441325"/>
          </a:xfrm>
          <a:prstGeom prst="rect">
            <a:avLst/>
          </a:prstGeom>
          <a:noFill/>
          <a:ln w="9525">
            <a:noFill/>
          </a:ln>
        </p:spPr>
      </p:pic>
      <p:sp>
        <p:nvSpPr>
          <p:cNvPr id="2" name="标题 1"/>
          <p:cNvSpPr>
            <a:spLocks noGrp="1"/>
          </p:cNvSpPr>
          <p:nvPr>
            <p:ph type="title"/>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日期占位符 2"/>
          <p:cNvSpPr>
            <a:spLocks noGrp="1"/>
          </p:cNvSpPr>
          <p:nvPr>
            <p:ph type="dt" sz="half" idx="10"/>
            <p:custDataLst>
              <p:tags r:id="rId3"/>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2020/5/11</a:t>
            </a:fld>
            <a:endParaRPr lang="zh-CN" altLang="en-US" strike="noStrike" noProof="1"/>
          </a:p>
        </p:txBody>
      </p:sp>
      <p:sp>
        <p:nvSpPr>
          <p:cNvPr id="4" name="页脚占位符 3"/>
          <p:cNvSpPr>
            <a:spLocks noGrp="1"/>
          </p:cNvSpPr>
          <p:nvPr>
            <p:ph type="ftr" sz="quarter" idx="11"/>
            <p:custDataLst>
              <p:tags r:id="rId4"/>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5" name="灯片编号占位符 4"/>
          <p:cNvSpPr>
            <a:spLocks noGrp="1"/>
          </p:cNvSpPr>
          <p:nvPr>
            <p:ph type="sldNum" sz="quarter" idx="12"/>
            <p:custDataLst>
              <p:tags r:id="rId5"/>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2020/5/11</a:t>
            </a:fld>
            <a:endParaRPr lang="zh-CN" altLang="en-US" strike="noStrike" noProof="1"/>
          </a:p>
        </p:txBody>
      </p:sp>
      <p:sp>
        <p:nvSpPr>
          <p:cNvPr id="3" name="页脚占位符 2"/>
          <p:cNvSpPr>
            <a:spLocks noGrp="1"/>
          </p:cNvSpPr>
          <p:nvPr>
            <p:ph type="ftr" sz="quarter" idx="11"/>
            <p:custDataLst>
              <p:tags r:id="rId2"/>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4" name="灯片编号占位符 3"/>
          <p:cNvSpPr>
            <a:spLocks noGrp="1"/>
          </p:cNvSpPr>
          <p:nvPr>
            <p:ph type="sldNum" sz="quarter" idx="12"/>
            <p:custDataLst>
              <p:tags r:id="rId3"/>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244" name="组合 9"/>
          <p:cNvGrpSpPr/>
          <p:nvPr/>
        </p:nvGrpSpPr>
        <p:grpSpPr>
          <a:xfrm>
            <a:off x="0" y="0"/>
            <a:ext cx="9144000" cy="441325"/>
            <a:chOff x="0" y="0"/>
            <a:chExt cx="12192000" cy="588767"/>
          </a:xfrm>
        </p:grpSpPr>
        <p:pic>
          <p:nvPicPr>
            <p:cNvPr id="10245" name="图片 8" descr="F:/2020寒假/网上教研/上交任务/file:/C:/Users/1V994W2/PycharmProjects/PPT_Background_Generation/pic_temp/0_pic_quater_left_up.png"/>
            <p:cNvPicPr/>
            <p:nvPr userDrawn="1">
              <p:custDataLst>
                <p:tags r:id="rId4"/>
              </p:custDataLst>
            </p:nvPr>
          </p:nvPicPr>
          <p:blipFill>
            <a:blip r:embed="rId7" r:link="rId8"/>
            <a:stretch>
              <a:fillRect/>
            </a:stretch>
          </p:blipFill>
          <p:spPr>
            <a:xfrm>
              <a:off x="0" y="0"/>
              <a:ext cx="720090" cy="588767"/>
            </a:xfrm>
            <a:prstGeom prst="rect">
              <a:avLst/>
            </a:prstGeom>
            <a:noFill/>
            <a:ln w="9525">
              <a:noFill/>
            </a:ln>
          </p:spPr>
        </p:pic>
        <p:pic>
          <p:nvPicPr>
            <p:cNvPr id="10246" name="图片 7" descr="F:/2020寒假/网上教研/上交任务/file:/C:/Users/1V994W2/PycharmProjects/PPT_Background_Generation/pic_temp/1_pic_quater_right_up.png"/>
            <p:cNvPicPr/>
            <p:nvPr userDrawn="1">
              <p:custDataLst>
                <p:tags r:id="rId5"/>
              </p:custDataLst>
            </p:nvPr>
          </p:nvPicPr>
          <p:blipFill>
            <a:blip r:embed="rId9" r:link="rId8"/>
            <a:stretch>
              <a:fillRect/>
            </a:stretch>
          </p:blipFill>
          <p:spPr>
            <a:xfrm>
              <a:off x="11471910" y="0"/>
              <a:ext cx="720090" cy="588767"/>
            </a:xfrm>
            <a:prstGeom prst="rect">
              <a:avLst/>
            </a:prstGeom>
            <a:noFill/>
            <a:ln w="9525">
              <a:noFill/>
            </a:ln>
          </p:spPr>
        </p:pic>
      </p:grpSp>
      <p:sp>
        <p:nvSpPr>
          <p:cNvPr id="2" name="标题 1"/>
          <p:cNvSpPr>
            <a:spLocks noGrp="1"/>
          </p:cNvSpPr>
          <p:nvPr>
            <p:ph type="title"/>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图片占位符 2"/>
          <p:cNvSpPr>
            <a:spLocks noGrp="1"/>
          </p:cNvSpPr>
          <p:nvPr>
            <p:ph type="pic" idx="1"/>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a:sym typeface="+mn-ea"/>
            </a:endParaRPr>
          </a:p>
        </p:txBody>
      </p:sp>
      <p:sp>
        <p:nvSpPr>
          <p:cNvPr id="4" name="文本占位符 3"/>
          <p:cNvSpPr>
            <a:spLocks noGrp="1"/>
          </p:cNvSpPr>
          <p:nvPr>
            <p:ph type="body" sz="half" idx="2"/>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fontAlgn="auto"/>
            <a:r>
              <a:rPr strike="noStrike" noProof="1">
                <a:sym typeface="+mn-ea"/>
              </a:rPr>
              <a:t>单击此处编辑母版文本样式</a:t>
            </a:r>
          </a:p>
        </p:txBody>
      </p:sp>
      <p:sp>
        <p:nvSpPr>
          <p:cNvPr id="5" name="日期占位符 4"/>
          <p:cNvSpPr>
            <a:spLocks noGrp="1"/>
          </p:cNvSpPr>
          <p:nvPr>
            <p:ph type="dt" sz="half" idx="10"/>
            <p:custDataLst>
              <p:tags r:id="rId1"/>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9EFD9D74-47D9-4702-A33C-335B63B48DBF}" type="datetimeFigureOut">
              <a:rPr lang="zh-CN" altLang="en-US" strike="noStrike" noProof="1" smtClean="0">
                <a:latin typeface="Arial" panose="020B0604020202020204" pitchFamily="34" charset="0"/>
                <a:ea typeface="微软雅黑" panose="020B0503020204020204" charset="-122"/>
                <a:cs typeface="+mj-cs"/>
              </a:rPr>
              <a:t>2020/5/11</a:t>
            </a:fld>
            <a:endParaRPr lang="zh-CN" altLang="en-US" strike="noStrike" noProof="1"/>
          </a:p>
        </p:txBody>
      </p:sp>
      <p:sp>
        <p:nvSpPr>
          <p:cNvPr id="6" name="页脚占位符 5"/>
          <p:cNvSpPr>
            <a:spLocks noGrp="1"/>
          </p:cNvSpPr>
          <p:nvPr>
            <p:ph type="ftr" sz="quarter" idx="11"/>
            <p:custDataLst>
              <p:tags r:id="rId2"/>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7" name="灯片编号占位符 6"/>
          <p:cNvSpPr>
            <a:spLocks noGrp="1"/>
          </p:cNvSpPr>
          <p:nvPr>
            <p:ph type="sldNum" sz="quarter" idx="12"/>
            <p:custDataLst>
              <p:tags r:id="rId3"/>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FABC47A4-756D-490B-A52F-7D9E2C9FC05F}"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11268" name="组合 8"/>
          <p:cNvGrpSpPr/>
          <p:nvPr/>
        </p:nvGrpSpPr>
        <p:grpSpPr>
          <a:xfrm>
            <a:off x="0" y="0"/>
            <a:ext cx="9144000" cy="441325"/>
            <a:chOff x="0" y="0"/>
            <a:chExt cx="12192000" cy="588767"/>
          </a:xfrm>
        </p:grpSpPr>
        <p:pic>
          <p:nvPicPr>
            <p:cNvPr id="11269" name="图片 7" descr="F:/2020寒假/网上教研/上交任务/file:/C:/Users/1V994W2/PycharmProjects/PPT_Background_Generation/pic_temp/0_pic_quater_left_up.png"/>
            <p:cNvPicPr/>
            <p:nvPr userDrawn="1">
              <p:custDataLst>
                <p:tags r:id="rId4"/>
              </p:custDataLst>
            </p:nvPr>
          </p:nvPicPr>
          <p:blipFill>
            <a:blip r:embed="rId7" r:link="rId8"/>
            <a:stretch>
              <a:fillRect/>
            </a:stretch>
          </p:blipFill>
          <p:spPr>
            <a:xfrm>
              <a:off x="0" y="0"/>
              <a:ext cx="720090" cy="588767"/>
            </a:xfrm>
            <a:prstGeom prst="rect">
              <a:avLst/>
            </a:prstGeom>
            <a:noFill/>
            <a:ln w="9525">
              <a:noFill/>
            </a:ln>
          </p:spPr>
        </p:pic>
        <p:pic>
          <p:nvPicPr>
            <p:cNvPr id="11270" name="图片 6" descr="F:/2020寒假/网上教研/上交任务/file:/C:/Users/1V994W2/PycharmProjects/PPT_Background_Generation/pic_temp/1_pic_quater_right_up.png"/>
            <p:cNvPicPr/>
            <p:nvPr userDrawn="1">
              <p:custDataLst>
                <p:tags r:id="rId5"/>
              </p:custDataLst>
            </p:nvPr>
          </p:nvPicPr>
          <p:blipFill>
            <a:blip r:embed="rId9" r:link="rId8"/>
            <a:stretch>
              <a:fillRect/>
            </a:stretch>
          </p:blipFill>
          <p:spPr>
            <a:xfrm>
              <a:off x="11471910" y="0"/>
              <a:ext cx="720090" cy="588767"/>
            </a:xfrm>
            <a:prstGeom prst="rect">
              <a:avLst/>
            </a:prstGeom>
            <a:noFill/>
            <a:ln w="9525">
              <a:noFill/>
            </a:ln>
          </p:spPr>
        </p:pic>
      </p:grpSp>
      <p:sp>
        <p:nvSpPr>
          <p:cNvPr id="2" name="竖排标题 1"/>
          <p:cNvSpPr>
            <a:spLocks noGrp="1"/>
          </p:cNvSpPr>
          <p:nvPr>
            <p:ph type="title" orient="ver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竖排文字占位符 2"/>
          <p:cNvSpPr>
            <a:spLocks noGrp="1"/>
          </p:cNvSpPr>
          <p:nvPr>
            <p:ph type="body" orient="vert" idx="1"/>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custDataLst>
              <p:tags r:id="rId1"/>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2020/5/11</a:t>
            </a:fld>
            <a:endParaRPr lang="zh-CN" altLang="en-US" strike="noStrike" noProof="1"/>
          </a:p>
        </p:txBody>
      </p:sp>
      <p:sp>
        <p:nvSpPr>
          <p:cNvPr id="5" name="页脚占位符 4"/>
          <p:cNvSpPr>
            <a:spLocks noGrp="1"/>
          </p:cNvSpPr>
          <p:nvPr>
            <p:ph type="ftr" sz="quarter" idx="11"/>
            <p:custDataLst>
              <p:tags r:id="rId2"/>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6" name="灯片编号占位符 5"/>
          <p:cNvSpPr>
            <a:spLocks noGrp="1"/>
          </p:cNvSpPr>
          <p:nvPr>
            <p:ph type="sldNum" sz="quarter" idx="12"/>
            <p:custDataLst>
              <p:tags r:id="rId3"/>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21"/>
            </p:custDataLst>
          </p:nvPr>
        </p:nvSpPr>
        <p:spPr>
          <a:xfrm>
            <a:off x="501650" y="331788"/>
            <a:ext cx="8140700" cy="331787"/>
          </a:xfrm>
          <a:prstGeom prst="rect">
            <a:avLst/>
          </a:prstGeom>
          <a:noFill/>
          <a:ln w="9525">
            <a:noFill/>
          </a:ln>
        </p:spPr>
        <p:txBody>
          <a:bodyPr vert="horz" wrap="square" lIns="90170" tIns="46990" rIns="90170" bIns="46990" anchor="ctr"/>
          <a:lstStyle/>
          <a:p>
            <a:pPr lvl="0"/>
            <a:r>
              <a:rPr lang="zh-CN" altLang="en-US" dirty="0"/>
              <a:t>单击此处编辑母版标题样式</a:t>
            </a:r>
          </a:p>
        </p:txBody>
      </p:sp>
      <p:sp>
        <p:nvSpPr>
          <p:cNvPr id="1027" name="文本占位符 2"/>
          <p:cNvSpPr>
            <a:spLocks noGrp="1"/>
          </p:cNvSpPr>
          <p:nvPr>
            <p:ph type="body"/>
            <p:custDataLst>
              <p:tags r:id="rId22"/>
            </p:custDataLst>
          </p:nvPr>
        </p:nvSpPr>
        <p:spPr>
          <a:xfrm>
            <a:off x="501650" y="720725"/>
            <a:ext cx="8140700" cy="4043363"/>
          </a:xfrm>
          <a:prstGeom prst="rect">
            <a:avLst/>
          </a:prstGeom>
          <a:noFill/>
          <a:ln w="9525">
            <a:noFill/>
          </a:ln>
        </p:spPr>
        <p:txBody>
          <a:bodyPr vert="horz" wrap="square" lIns="90170" tIns="46990" rIns="90170" bIns="46990" anchor="t"/>
          <a:lstStyle/>
          <a:p>
            <a:pPr lvl="0"/>
            <a:r>
              <a:rPr lang="zh-CN" altLang="en-US" dirty="0"/>
              <a:t>单击此处编辑母版文本样式</a:t>
            </a:r>
          </a:p>
          <a:p>
            <a:pPr lvl="1" indent="-171450"/>
            <a:r>
              <a:rPr lang="zh-CN" altLang="en-US" dirty="0"/>
              <a:t>第二级</a:t>
            </a:r>
          </a:p>
          <a:p>
            <a:pPr lvl="2" indent="-171450"/>
            <a:r>
              <a:rPr lang="zh-CN" altLang="en-US" dirty="0"/>
              <a:t>第三级</a:t>
            </a:r>
          </a:p>
          <a:p>
            <a:pPr lvl="3" indent="-171450"/>
            <a:r>
              <a:rPr lang="zh-CN" altLang="en-US" dirty="0"/>
              <a:t>第四级</a:t>
            </a:r>
          </a:p>
          <a:p>
            <a:pPr lvl="4" indent="-171450"/>
            <a:r>
              <a:rPr lang="zh-CN" altLang="en-US" dirty="0"/>
              <a:t>第五级</a:t>
            </a:r>
          </a:p>
        </p:txBody>
      </p:sp>
      <p:sp>
        <p:nvSpPr>
          <p:cNvPr id="4" name="日期占位符 3"/>
          <p:cNvSpPr>
            <a:spLocks noGrp="1"/>
          </p:cNvSpPr>
          <p:nvPr>
            <p:ph type="dt" sz="half" idx="2"/>
            <p:custDataLst>
              <p:tags r:id="rId23"/>
            </p:custDataLst>
          </p:nvPr>
        </p:nvSpPr>
        <p:spPr>
          <a:xfrm>
            <a:off x="660400" y="4762500"/>
            <a:ext cx="2024063" cy="238125"/>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2020/5/11</a:t>
            </a:fld>
            <a:endParaRPr lang="zh-CN" altLang="en-US" strike="noStrike" noProof="1"/>
          </a:p>
        </p:txBody>
      </p:sp>
      <p:sp>
        <p:nvSpPr>
          <p:cNvPr id="5" name="页脚占位符 4"/>
          <p:cNvSpPr>
            <a:spLocks noGrp="1"/>
          </p:cNvSpPr>
          <p:nvPr>
            <p:ph type="ftr" sz="quarter" idx="3"/>
            <p:custDataLst>
              <p:tags r:id="rId24"/>
            </p:custDataLst>
          </p:nvPr>
        </p:nvSpPr>
        <p:spPr>
          <a:xfrm>
            <a:off x="3087688" y="4762500"/>
            <a:ext cx="2968625" cy="238125"/>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pPr fontAlgn="auto"/>
            <a:endParaRPr lang="zh-CN" altLang="en-US" strike="noStrike" noProof="1"/>
          </a:p>
        </p:txBody>
      </p:sp>
      <p:sp>
        <p:nvSpPr>
          <p:cNvPr id="6" name="灯片编号占位符 5"/>
          <p:cNvSpPr>
            <a:spLocks noGrp="1"/>
          </p:cNvSpPr>
          <p:nvPr>
            <p:ph type="sldNum" sz="quarter" idx="4"/>
            <p:custDataLst>
              <p:tags r:id="rId25"/>
            </p:custDataLst>
          </p:nvPr>
        </p:nvSpPr>
        <p:spPr>
          <a:xfrm>
            <a:off x="6457950" y="4762500"/>
            <a:ext cx="2025650" cy="238125"/>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1032" name="文本框 7"/>
          <p:cNvSpPr txBox="1"/>
          <p:nvPr userDrawn="1"/>
        </p:nvSpPr>
        <p:spPr>
          <a:xfrm>
            <a:off x="8642350" y="4678363"/>
            <a:ext cx="447675" cy="400050"/>
          </a:xfrm>
          <a:prstGeom prst="rect">
            <a:avLst/>
          </a:prstGeom>
          <a:noFill/>
          <a:ln w="9525">
            <a:noFill/>
          </a:ln>
        </p:spPr>
        <p:txBody>
          <a:bodyPr wrap="square" anchor="t">
            <a:spAutoFit/>
          </a:bodyPr>
          <a:lstStyle/>
          <a:p>
            <a:pPr lvl="0" latinLnBrk="0" hangingPunct="0"/>
            <a:r>
              <a:rPr lang="zh-CN" altLang="en-US" sz="1000" b="1" dirty="0">
                <a:solidFill>
                  <a:srgbClr val="A6A6A6"/>
                </a:solidFill>
                <a:latin typeface="微软雅黑" panose="020B0503020204020204" charset="-122"/>
                <a:ea typeface="微软雅黑" panose="020B0503020204020204" charset="-122"/>
              </a:rPr>
              <a:t>简约深刻</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6.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图片 3"/>
          <p:cNvPicPr>
            <a:picLocks noChangeAspect="1"/>
          </p:cNvPicPr>
          <p:nvPr/>
        </p:nvPicPr>
        <p:blipFill>
          <a:blip r:embed="rId4"/>
          <a:srcRect r="531"/>
          <a:stretch>
            <a:fillRect/>
          </a:stretch>
        </p:blipFill>
        <p:spPr>
          <a:xfrm>
            <a:off x="0" y="0"/>
            <a:ext cx="9144000" cy="5143500"/>
          </a:xfrm>
          <a:prstGeom prst="rect">
            <a:avLst/>
          </a:prstGeom>
          <a:noFill/>
          <a:ln w="9525">
            <a:noFill/>
          </a:ln>
        </p:spPr>
      </p:pic>
      <p:sp>
        <p:nvSpPr>
          <p:cNvPr id="15" name="标题 14"/>
          <p:cNvSpPr>
            <a:spLocks noGrp="1"/>
          </p:cNvSpPr>
          <p:nvPr>
            <p:ph type="ctrTitle" idx="13" hasCustomPrompt="1"/>
          </p:nvPr>
        </p:nvSpPr>
        <p:spPr>
          <a:xfrm>
            <a:off x="3327400" y="1481138"/>
            <a:ext cx="5668963" cy="2014538"/>
          </a:xfrm>
        </p:spPr>
        <p:txBody>
          <a:bodyPr wrap="square" lIns="0" tIns="0" rIns="0" bIns="0" anchor="ctr" anchorCtr="0">
            <a:normAutofit/>
          </a:bodyPr>
          <a:lstStyle/>
          <a:p>
            <a:r>
              <a:rPr kumimoji="0" lang="en-US" altLang="zh-CN" sz="2800" b="1" i="0" u="none" strike="noStrike" kern="1200" cap="none" spc="300" normalizeH="0" baseline="0" noProof="1">
                <a:solidFill>
                  <a:srgbClr val="FF0000"/>
                </a:solidFill>
                <a:uFillTx/>
                <a:latin typeface="微软雅黑" panose="020B0503020204020204" charset="-122"/>
                <a:ea typeface="微软雅黑" panose="020B0503020204020204" charset="-122"/>
                <a:cs typeface="+mj-cs"/>
                <a:sym typeface="+mn-ea"/>
              </a:rPr>
              <a:t>   </a:t>
            </a:r>
            <a:r>
              <a:rPr kumimoji="0" lang="en-US" altLang="zh-CN" sz="3100" b="1" i="0" u="none" strike="noStrike" kern="1200" cap="none" spc="300" normalizeH="0" baseline="0" noProof="1">
                <a:solidFill>
                  <a:schemeClr val="tx1"/>
                </a:solidFill>
                <a:uFillTx/>
                <a:latin typeface="微软雅黑" panose="020B0503020204020204" charset="-122"/>
                <a:ea typeface="微软雅黑" panose="020B0503020204020204" charset="-122"/>
                <a:cs typeface="+mj-cs"/>
                <a:sym typeface="+mn-ea"/>
              </a:rPr>
              <a:t>《</a:t>
            </a:r>
            <a:r>
              <a:rPr kumimoji="0" lang="zh-CN" altLang="en-US" sz="3100" b="1" i="0" u="none" strike="noStrike" kern="1200" cap="none" spc="300" normalizeH="0" baseline="0" noProof="1">
                <a:solidFill>
                  <a:schemeClr val="tx1"/>
                </a:solidFill>
                <a:uFillTx/>
                <a:latin typeface="微软雅黑" panose="020B0503020204020204" charset="-122"/>
                <a:ea typeface="微软雅黑" panose="020B0503020204020204" charset="-122"/>
                <a:cs typeface="+mj-cs"/>
                <a:sym typeface="+mn-ea"/>
              </a:rPr>
              <a:t>政治与法治</a:t>
            </a:r>
            <a:r>
              <a:rPr kumimoji="0" lang="en-US" altLang="zh-CN" sz="3100" b="1" i="0" u="none" strike="noStrike" kern="1200" cap="none" spc="300" normalizeH="0" baseline="0" noProof="1">
                <a:solidFill>
                  <a:schemeClr val="tx1"/>
                </a:solidFill>
                <a:uFillTx/>
                <a:latin typeface="微软雅黑" panose="020B0503020204020204" charset="-122"/>
                <a:ea typeface="微软雅黑" panose="020B0503020204020204" charset="-122"/>
                <a:cs typeface="+mj-cs"/>
                <a:sym typeface="+mn-ea"/>
              </a:rPr>
              <a:t>》</a:t>
            </a:r>
            <a:r>
              <a:rPr kumimoji="0" lang="zh-CN" altLang="en-US" sz="3100" b="1" i="0" u="none" strike="noStrike" kern="1200" cap="none" spc="300" normalizeH="0" baseline="0" noProof="1">
                <a:solidFill>
                  <a:schemeClr val="tx1"/>
                </a:solidFill>
                <a:uFillTx/>
                <a:latin typeface="微软雅黑" panose="020B0503020204020204" charset="-122"/>
                <a:ea typeface="微软雅黑" panose="020B0503020204020204" charset="-122"/>
                <a:cs typeface="+mj-cs"/>
                <a:sym typeface="+mn-ea"/>
              </a:rPr>
              <a:t>第</a:t>
            </a:r>
            <a:r>
              <a:rPr kumimoji="0" lang="en-US" altLang="zh-CN" sz="3100" b="1" i="0" u="none" strike="noStrike" kern="1200" cap="none" spc="300" normalizeH="0" baseline="0" noProof="1">
                <a:solidFill>
                  <a:schemeClr val="tx1"/>
                </a:solidFill>
                <a:uFillTx/>
                <a:latin typeface="微软雅黑" panose="020B0503020204020204" charset="-122"/>
                <a:ea typeface="微软雅黑" panose="020B0503020204020204" charset="-122"/>
                <a:cs typeface="+mj-cs"/>
                <a:sym typeface="+mn-ea"/>
              </a:rPr>
              <a:t>12</a:t>
            </a:r>
            <a:r>
              <a:rPr kumimoji="0" lang="zh-CN" altLang="en-US" sz="3100" b="1" i="0" u="none" strike="noStrike" kern="1200" cap="none" spc="300" normalizeH="0" baseline="0" noProof="1">
                <a:solidFill>
                  <a:schemeClr val="tx1"/>
                </a:solidFill>
                <a:uFillTx/>
                <a:latin typeface="微软雅黑" panose="020B0503020204020204" charset="-122"/>
                <a:ea typeface="微软雅黑" panose="020B0503020204020204" charset="-122"/>
                <a:cs typeface="+mj-cs"/>
                <a:sym typeface="+mn-ea"/>
              </a:rPr>
              <a:t>课时</a:t>
            </a:r>
            <a:br>
              <a:rPr lang="en-US" altLang="zh-CN" sz="2800" b="1" spc="300" dirty="0">
                <a:solidFill>
                  <a:srgbClr val="FF0000"/>
                </a:solidFill>
                <a:latin typeface="微软雅黑" panose="020B0503020204020204" charset="-122"/>
                <a:ea typeface="微软雅黑" panose="020B0503020204020204" charset="-122"/>
                <a:sym typeface="+mn-ea"/>
              </a:rPr>
            </a:br>
            <a:r>
              <a:rPr kumimoji="0" lang="zh-CN" altLang="en-US" sz="2800" b="1" i="0" u="none" strike="noStrike" kern="1200" cap="none" spc="300" normalizeH="0" baseline="0" noProof="1">
                <a:solidFill>
                  <a:srgbClr val="FF0000"/>
                </a:solidFill>
                <a:uFillTx/>
                <a:latin typeface="+mj-ea"/>
                <a:ea typeface="+mj-ea"/>
                <a:cs typeface="+mj-ea"/>
                <a:sym typeface="+mn-ea"/>
              </a:rPr>
              <a:t>第六课  </a:t>
            </a:r>
            <a:r>
              <a:rPr kumimoji="0" lang="zh-CN" altLang="en-US" sz="2800" b="1" i="0" u="none" strike="noStrike" kern="1200" cap="none" spc="600" normalizeH="0" baseline="0" noProof="1">
                <a:solidFill>
                  <a:srgbClr val="FF0000"/>
                </a:solidFill>
                <a:uFillTx/>
                <a:latin typeface="+mj-ea"/>
                <a:ea typeface="+mj-ea"/>
                <a:cs typeface="+mj-ea"/>
                <a:sym typeface="+mn-ea"/>
              </a:rPr>
              <a:t>我国的基本政治制度</a:t>
            </a:r>
            <a:r>
              <a:rPr kumimoji="0" lang="zh-CN" altLang="en-US" sz="2400" b="1" i="0" u="none" strike="noStrike" kern="1200" cap="none" spc="300" normalizeH="0" baseline="0" noProof="1">
                <a:solidFill>
                  <a:srgbClr val="0000FF"/>
                </a:solidFill>
                <a:uFillTx/>
                <a:latin typeface="微软雅黑" panose="020B0503020204020204" charset="-122"/>
                <a:ea typeface="微软雅黑" panose="020B0503020204020204" charset="-122"/>
                <a:cs typeface="+mj-cs"/>
                <a:sym typeface="+mn-ea"/>
              </a:rPr>
              <a:t>第一框</a:t>
            </a:r>
            <a:r>
              <a:rPr kumimoji="0" lang="zh-CN" altLang="en-US" sz="3100" b="1" i="0" u="none" strike="noStrike" kern="1200" cap="none" spc="300" normalizeH="0" baseline="0" noProof="1">
                <a:solidFill>
                  <a:srgbClr val="0000FF"/>
                </a:solidFill>
                <a:uFillTx/>
                <a:latin typeface="微软雅黑" panose="020B0503020204020204" charset="-122"/>
                <a:ea typeface="微软雅黑" panose="020B0503020204020204" charset="-122"/>
                <a:cs typeface="+mj-cs"/>
                <a:sym typeface="+mn-ea"/>
              </a:rPr>
              <a:t>     </a:t>
            </a:r>
            <a:r>
              <a:rPr kumimoji="0" lang="zh-CN" altLang="en-US" sz="2400" b="1" i="0" u="none" strike="noStrike" kern="1200" cap="none" spc="600" normalizeH="0" baseline="0" noProof="1">
                <a:solidFill>
                  <a:srgbClr val="0000FF"/>
                </a:solidFill>
                <a:uFillTx/>
                <a:latin typeface="微软雅黑" panose="020B0503020204020204" charset="-122"/>
                <a:ea typeface="微软雅黑" panose="020B0503020204020204" charset="-122"/>
                <a:cs typeface="+mj-cs"/>
                <a:sym typeface="+mn-ea"/>
              </a:rPr>
              <a:t>中国共产党领导的</a:t>
            </a:r>
            <a:br>
              <a:rPr lang="zh-CN" altLang="en-US" sz="2400" b="1" dirty="0">
                <a:solidFill>
                  <a:srgbClr val="0000FF"/>
                </a:solidFill>
                <a:latin typeface="微软雅黑" panose="020B0503020204020204" charset="-122"/>
                <a:ea typeface="微软雅黑" panose="020B0503020204020204" charset="-122"/>
                <a:sym typeface="+mn-ea"/>
              </a:rPr>
            </a:br>
            <a:r>
              <a:rPr lang="zh-CN" altLang="en-US" sz="2400" b="1" dirty="0">
                <a:solidFill>
                  <a:srgbClr val="0000FF"/>
                </a:solidFill>
                <a:latin typeface="微软雅黑" panose="020B0503020204020204" charset="-122"/>
                <a:ea typeface="微软雅黑" panose="020B0503020204020204" charset="-122"/>
                <a:sym typeface="+mn-ea"/>
              </a:rPr>
              <a:t>       </a:t>
            </a:r>
            <a:r>
              <a:rPr lang="zh-CN" altLang="en-US" sz="2400" b="1" noProof="1">
                <a:solidFill>
                  <a:srgbClr val="0000FF"/>
                </a:solidFill>
                <a:latin typeface="微软雅黑" panose="020B0503020204020204" charset="-122"/>
                <a:ea typeface="微软雅黑" panose="020B0503020204020204" charset="-122"/>
                <a:sym typeface="+mn-ea"/>
              </a:rPr>
              <a:t>多党合作</a:t>
            </a:r>
            <a:r>
              <a:rPr kumimoji="0" lang="zh-CN" altLang="en-US" sz="2400" b="1" i="0" u="none" strike="noStrike" kern="1200" cap="none" spc="600" normalizeH="0" baseline="0" noProof="1">
                <a:solidFill>
                  <a:srgbClr val="0000FF"/>
                </a:solidFill>
                <a:uFillTx/>
                <a:latin typeface="微软雅黑" panose="020B0503020204020204" charset="-122"/>
                <a:ea typeface="微软雅黑" panose="020B0503020204020204" charset="-122"/>
                <a:cs typeface="+mj-cs"/>
                <a:sym typeface="+mn-ea"/>
              </a:rPr>
              <a:t>和政治协商制度</a:t>
            </a:r>
            <a:endParaRPr kumimoji="0" lang="zh-CN" altLang="en-US" sz="2400" b="1" i="0" u="none" strike="noStrike" kern="1200" cap="none" spc="300" normalizeH="0" baseline="0" noProof="1">
              <a:solidFill>
                <a:srgbClr val="0000FF"/>
              </a:solidFill>
              <a:uFillTx/>
              <a:latin typeface="微软雅黑" panose="020B0503020204020204" charset="-122"/>
              <a:ea typeface="微软雅黑" panose="020B0503020204020204" charset="-122"/>
              <a:cs typeface="+mj-cs"/>
              <a:sym typeface="+mn-ea"/>
            </a:endParaRPr>
          </a:p>
        </p:txBody>
      </p:sp>
      <p:sp>
        <p:nvSpPr>
          <p:cNvPr id="10" name="矩形 9"/>
          <p:cNvSpPr/>
          <p:nvPr/>
        </p:nvSpPr>
        <p:spPr>
          <a:xfrm>
            <a:off x="4870450" y="3635375"/>
            <a:ext cx="3602038" cy="552450"/>
          </a:xfrm>
          <a:prstGeom prst="rect">
            <a:avLst/>
          </a:prstGeom>
        </p:spPr>
        <p:txBody>
          <a:bodyPr wrap="square">
            <a:spAutoFit/>
          </a:bodyPr>
          <a:lstStyle/>
          <a:p>
            <a:pPr marL="0" marR="0" indent="0" algn="l" defTabSz="914400" rtl="0" eaLnBrk="1" fontAlgn="auto" latinLnBrk="0" hangingPunct="0">
              <a:lnSpc>
                <a:spcPct val="150000"/>
              </a:lnSpc>
              <a:spcBef>
                <a:spcPts val="0"/>
              </a:spcBef>
              <a:spcAft>
                <a:spcPts val="0"/>
              </a:spcAft>
              <a:buClrTx/>
              <a:buSzTx/>
              <a:buFontTx/>
              <a:buNone/>
            </a:pPr>
            <a:r>
              <a:rPr kumimoji="0" lang="en-US" altLang="zh-CN" sz="1800" b="1" i="0" u="none" strike="noStrike" kern="0" cap="none" spc="226" normalizeH="0" baseline="0" noProof="1">
                <a:ln>
                  <a:noFill/>
                </a:ln>
                <a:solidFill>
                  <a:schemeClr val="tx1"/>
                </a:solidFill>
                <a:effectLst/>
                <a:uFillTx/>
                <a:latin typeface="楷体" panose="02010609060101010101" charset="-122"/>
                <a:ea typeface="楷体" panose="02010609060101010101" charset="-122"/>
                <a:cs typeface="楷体" panose="02010609060101010101" charset="-122"/>
              </a:rPr>
              <a:t>  </a:t>
            </a:r>
            <a:r>
              <a:rPr kumimoji="0" lang="en-US" altLang="zh-CN" sz="2000" b="0" i="0" u="none" strike="noStrike" kern="0" cap="none" spc="226" normalizeH="0" baseline="0" noProof="1">
                <a:ln>
                  <a:noFill/>
                </a:ln>
                <a:solidFill>
                  <a:schemeClr val="tx1"/>
                </a:solidFill>
                <a:effectLst/>
                <a:uFillTx/>
                <a:latin typeface="微软雅黑" panose="020B0503020204020204" charset="-122"/>
                <a:ea typeface="微软雅黑" panose="020B0503020204020204" charset="-122"/>
                <a:cs typeface="+mj-cs"/>
              </a:rPr>
              <a:t> </a:t>
            </a:r>
          </a:p>
        </p:txBody>
      </p:sp>
      <p:sp>
        <p:nvSpPr>
          <p:cNvPr id="9" name="文本框 8"/>
          <p:cNvSpPr txBox="1"/>
          <p:nvPr/>
        </p:nvSpPr>
        <p:spPr>
          <a:xfrm>
            <a:off x="3609960" y="3495676"/>
            <a:ext cx="4760678" cy="1422954"/>
          </a:xfrm>
          <a:prstGeom prst="rect">
            <a:avLst/>
          </a:prstGeom>
          <a:noFill/>
        </p:spPr>
        <p:txBody>
          <a:bodyPr wrap="square" rtlCol="0">
            <a:spAutoFit/>
          </a:bodyPr>
          <a:lstStyle/>
          <a:p>
            <a:pPr marR="0" defTabSz="914400" fontAlgn="auto" hangingPunct="0">
              <a:lnSpc>
                <a:spcPct val="150000"/>
              </a:lnSpc>
              <a:spcBef>
                <a:spcPts val="0"/>
              </a:spcBef>
              <a:spcAft>
                <a:spcPts val="0"/>
              </a:spcAft>
              <a:buClrTx/>
              <a:buSzTx/>
              <a:buFontTx/>
            </a:pPr>
            <a:r>
              <a:rPr kumimoji="0" lang="zh-CN" altLang="en-US" sz="2000" kern="0" cap="none" spc="226" normalizeH="0" baseline="0" noProof="1">
                <a:solidFill>
                  <a:schemeClr val="bg2">
                    <a:lumMod val="10000"/>
                  </a:schemeClr>
                </a:solidFill>
                <a:latin typeface="微软雅黑" panose="020B0503020204020204" charset="-122"/>
                <a:ea typeface="微软雅黑" panose="020B0503020204020204" charset="-122"/>
                <a:cs typeface="+mj-cs"/>
                <a:sym typeface="+mn-ea"/>
              </a:rPr>
              <a:t>北京市东方德才学校          王淑莉</a:t>
            </a:r>
            <a:endParaRPr kumimoji="0" lang="en-US" altLang="zh-CN" sz="2000" kern="0" cap="none" spc="226" normalizeH="0" baseline="0" noProof="1">
              <a:solidFill>
                <a:schemeClr val="bg2">
                  <a:lumMod val="10000"/>
                </a:schemeClr>
              </a:solidFill>
              <a:latin typeface="微软雅黑" panose="020B0503020204020204" charset="-122"/>
              <a:ea typeface="微软雅黑" panose="020B0503020204020204" charset="-122"/>
              <a:cs typeface="+mj-cs"/>
              <a:sym typeface="+mn-ea"/>
            </a:endParaRPr>
          </a:p>
          <a:p>
            <a:pPr>
              <a:lnSpc>
                <a:spcPct val="150000"/>
              </a:lnSpc>
            </a:pPr>
            <a:r>
              <a:rPr lang="zh-CN" altLang="en-US" sz="2000" spc="226" dirty="0">
                <a:solidFill>
                  <a:schemeClr val="bg2">
                    <a:lumMod val="10000"/>
                  </a:schemeClr>
                </a:solidFill>
                <a:latin typeface="微软雅黑" panose="020B0503020204020204" charset="-122"/>
              </a:rPr>
              <a:t>北京市陈经纶中学             王非凡</a:t>
            </a:r>
            <a:endParaRPr lang="en-US" altLang="zh-CN" sz="2000" spc="226" dirty="0">
              <a:solidFill>
                <a:schemeClr val="bg2">
                  <a:lumMod val="10000"/>
                </a:schemeClr>
              </a:solidFill>
              <a:latin typeface="微软雅黑" panose="020B0503020204020204" charset="-122"/>
            </a:endParaRPr>
          </a:p>
          <a:p>
            <a:pPr>
              <a:lnSpc>
                <a:spcPct val="150000"/>
              </a:lnSpc>
            </a:pPr>
            <a:r>
              <a:rPr lang="zh-CN" altLang="en-US" sz="2000" spc="226" dirty="0">
                <a:solidFill>
                  <a:schemeClr val="bg2">
                    <a:lumMod val="10000"/>
                  </a:schemeClr>
                </a:solidFill>
                <a:latin typeface="微软雅黑" panose="020B0503020204020204" charset="-122"/>
              </a:rPr>
              <a:t>北京市朝阳区教育研究中心  刘曙光</a:t>
            </a:r>
            <a:endParaRPr kumimoji="0" lang="zh-CN" altLang="en-US" sz="2000" kern="0" cap="none" spc="226" normalizeH="0" baseline="0" noProof="1">
              <a:solidFill>
                <a:schemeClr val="bg2">
                  <a:lumMod val="10000"/>
                </a:schemeClr>
              </a:solidFill>
              <a:latin typeface="微软雅黑" panose="020B0503020204020204" charset="-122"/>
              <a:ea typeface="微软雅黑" panose="020B0503020204020204" charset="-122"/>
              <a:cs typeface="+mj-cs"/>
            </a:endParaRPr>
          </a:p>
        </p:txBody>
      </p:sp>
      <p:sp>
        <p:nvSpPr>
          <p:cNvPr id="7" name="文本框 6"/>
          <p:cNvSpPr txBox="1"/>
          <p:nvPr/>
        </p:nvSpPr>
        <p:spPr>
          <a:xfrm>
            <a:off x="4173538" y="1019175"/>
            <a:ext cx="4094163" cy="461963"/>
          </a:xfrm>
          <a:prstGeom prst="rect">
            <a:avLst/>
          </a:prstGeom>
          <a:noFill/>
        </p:spPr>
        <p:txBody>
          <a:bodyPr wrap="square" rtlCol="0">
            <a:spAutoFit/>
          </a:bodyPr>
          <a:lstStyle/>
          <a:p>
            <a:pPr marR="0" algn="ctr" defTabSz="914400" fontAlgn="auto" hangingPunct="0">
              <a:spcBef>
                <a:spcPts val="0"/>
              </a:spcBef>
              <a:spcAft>
                <a:spcPts val="0"/>
              </a:spcAft>
              <a:buClrTx/>
              <a:buSzTx/>
              <a:buFontTx/>
            </a:pPr>
            <a:r>
              <a:rPr kumimoji="0" lang="zh-CN" altLang="en-US" sz="2000" b="1" kern="0" cap="none" spc="226" normalizeH="0" baseline="0" noProof="1">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kumimoji="0" lang="en-US" altLang="zh-CN" sz="2000" b="1" kern="0" cap="none" spc="226" normalizeH="0" baseline="0" noProof="1">
                <a:solidFill>
                  <a:srgbClr val="002060"/>
                </a:solidFill>
                <a:latin typeface="微软雅黑" panose="020B0503020204020204" charset="-122"/>
                <a:ea typeface="微软雅黑" panose="020B0503020204020204" charset="-122"/>
                <a:cs typeface="楷体" panose="02010609060101010101" charset="-122"/>
                <a:sym typeface="+mn-ea"/>
              </a:rPr>
              <a:t>·</a:t>
            </a:r>
            <a:r>
              <a:rPr kumimoji="0" lang="zh-CN" altLang="en-US" sz="2000" b="1" kern="0" cap="none" spc="226" normalizeH="0" baseline="0" noProof="1">
                <a:solidFill>
                  <a:srgbClr val="002060"/>
                </a:solidFill>
                <a:latin typeface="微软雅黑" panose="020B0503020204020204" charset="-122"/>
                <a:ea typeface="微软雅黑" panose="020B0503020204020204" charset="-122"/>
                <a:cs typeface="楷体" panose="02010609060101010101" charset="-122"/>
                <a:sym typeface="+mn-ea"/>
              </a:rPr>
              <a:t>高一年级政治</a:t>
            </a:r>
            <a:r>
              <a:rPr kumimoji="0" lang="zh-CN" altLang="en-US" sz="2400" b="1" kern="0" cap="none" spc="226" normalizeH="0" baseline="0" noProof="1">
                <a:solidFill>
                  <a:srgbClr val="002060"/>
                </a:solidFill>
                <a:latin typeface="微软雅黑" panose="020B0503020204020204" charset="-122"/>
                <a:ea typeface="微软雅黑" panose="020B0503020204020204" charset="-122"/>
                <a:cs typeface="楷体" panose="02010609060101010101" charset="-122"/>
                <a:sym typeface="+mn-ea"/>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6">
            <a:extLst>
              <a:ext uri="{FF2B5EF4-FFF2-40B4-BE49-F238E27FC236}">
                <a16:creationId xmlns:a16="http://schemas.microsoft.com/office/drawing/2014/main" id="{5E9D19DC-88C6-47D0-BED2-7B37B5C45597}"/>
              </a:ext>
            </a:extLst>
          </p:cNvPr>
          <p:cNvSpPr/>
          <p:nvPr/>
        </p:nvSpPr>
        <p:spPr>
          <a:xfrm>
            <a:off x="168275" y="36513"/>
            <a:ext cx="8859838" cy="597921"/>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gn="ctr">
              <a:lnSpc>
                <a:spcPct val="130000"/>
              </a:lnSpc>
            </a:pPr>
            <a:r>
              <a:rPr lang="zh-CN" altLang="en-US" sz="2800" b="1" dirty="0">
                <a:solidFill>
                  <a:srgbClr val="0000FF"/>
                </a:solidFill>
                <a:latin typeface="微软雅黑" panose="020B0503020204020204" charset="-122"/>
                <a:ea typeface="微软雅黑" panose="020B0503020204020204" charset="-122"/>
              </a:rPr>
              <a:t>    </a:t>
            </a:r>
            <a:r>
              <a:rPr lang="zh-CN" altLang="en-US" sz="2400" b="1" dirty="0">
                <a:solidFill>
                  <a:srgbClr val="0000FF"/>
                </a:solidFill>
                <a:latin typeface="微软雅黑" panose="020B0503020204020204" charset="-122"/>
                <a:ea typeface="微软雅黑" panose="020B0503020204020204" charset="-122"/>
              </a:rPr>
              <a:t>第一目   中国特色社会主义</a:t>
            </a:r>
            <a:r>
              <a:rPr lang="zh-CN" altLang="en-US" sz="2400" b="1" dirty="0">
                <a:solidFill>
                  <a:srgbClr val="FF0000"/>
                </a:solidFill>
                <a:latin typeface="微软雅黑" panose="020B0503020204020204" charset="-122"/>
                <a:ea typeface="微软雅黑" panose="020B0503020204020204" charset="-122"/>
              </a:rPr>
              <a:t>政党制度</a:t>
            </a:r>
            <a:endParaRPr lang="zh-CN" altLang="en-US" sz="2800" b="1" dirty="0">
              <a:solidFill>
                <a:srgbClr val="FF0000"/>
              </a:solidFill>
              <a:latin typeface="微软雅黑" panose="020B0503020204020204" charset="-122"/>
              <a:ea typeface="微软雅黑" panose="020B0503020204020204" charset="-122"/>
            </a:endParaRPr>
          </a:p>
        </p:txBody>
      </p:sp>
      <p:sp>
        <p:nvSpPr>
          <p:cNvPr id="23" name="矩形 6">
            <a:extLst>
              <a:ext uri="{FF2B5EF4-FFF2-40B4-BE49-F238E27FC236}">
                <a16:creationId xmlns:a16="http://schemas.microsoft.com/office/drawing/2014/main" id="{F322AD1C-286D-46B2-A1AE-D4537DF630A3}"/>
              </a:ext>
            </a:extLst>
          </p:cNvPr>
          <p:cNvSpPr>
            <a:spLocks noChangeArrowheads="1"/>
          </p:cNvSpPr>
          <p:nvPr/>
        </p:nvSpPr>
        <p:spPr bwMode="auto">
          <a:xfrm>
            <a:off x="168275" y="703590"/>
            <a:ext cx="8859838" cy="433503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marL="0" marR="0" indent="0" algn="l" defTabSz="914400" rtl="0" eaLnBrk="1"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1">
                <a:ln>
                  <a:noFill/>
                </a:ln>
                <a:solidFill>
                  <a:srgbClr val="0000FF"/>
                </a:solidFill>
                <a:effectLst/>
                <a:uFillTx/>
                <a:latin typeface="微软雅黑" panose="020B0503020204020204" charset="-122"/>
                <a:ea typeface="微软雅黑" panose="020B0503020204020204" charset="-122"/>
                <a:cs typeface="+mj-cs"/>
              </a:rPr>
              <a:t>结合</a:t>
            </a:r>
            <a:r>
              <a:rPr kumimoji="0" lang="zh-CN" altLang="en-US" sz="24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mj-cs"/>
              </a:rPr>
              <a:t>探究与分享</a:t>
            </a:r>
            <a:r>
              <a:rPr kumimoji="0" lang="en-US" altLang="zh-CN" sz="24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mj-cs"/>
              </a:rPr>
              <a:t>1</a:t>
            </a:r>
            <a:r>
              <a:rPr kumimoji="0" lang="zh-CN" altLang="en-US" sz="24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mj-cs"/>
              </a:rPr>
              <a:t>、</a:t>
            </a:r>
            <a:r>
              <a:rPr kumimoji="0" lang="en-US" altLang="zh-CN" sz="24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mj-cs"/>
              </a:rPr>
              <a:t>2</a:t>
            </a:r>
            <a:r>
              <a:rPr kumimoji="0" lang="zh-CN" altLang="en-US" sz="24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mj-cs"/>
              </a:rPr>
              <a:t>，讲</a:t>
            </a:r>
            <a:r>
              <a:rPr kumimoji="0" lang="en-US" altLang="zh-CN" sz="24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mj-cs"/>
              </a:rPr>
              <a:t>8</a:t>
            </a:r>
            <a:r>
              <a:rPr kumimoji="0" lang="zh-CN" altLang="en-US" sz="24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mj-cs"/>
              </a:rPr>
              <a:t>个问题：</a:t>
            </a:r>
            <a:endParaRPr kumimoji="0" lang="en-US" altLang="zh-CN" sz="24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mj-cs"/>
            </a:endParaRPr>
          </a:p>
          <a:p>
            <a:pPr marL="0" marR="0" indent="0" algn="l" defTabSz="914400" rtl="0" eaLnBrk="1" fontAlgn="auto" latinLnBrk="0" hangingPunct="0">
              <a:lnSpc>
                <a:spcPct val="100000"/>
              </a:lnSpc>
              <a:spcBef>
                <a:spcPts val="0"/>
              </a:spcBef>
              <a:spcAft>
                <a:spcPts val="0"/>
              </a:spcAft>
              <a:buClrTx/>
              <a:buSzTx/>
              <a:buFontTx/>
              <a:buNone/>
              <a:defRPr/>
            </a:pPr>
            <a:endParaRPr kumimoji="0" lang="en-US" altLang="zh-CN" sz="24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mj-cs"/>
            </a:endParaRPr>
          </a:p>
          <a:p>
            <a:pPr fontAlgn="auto" hangingPunct="0">
              <a:lnSpc>
                <a:spcPct val="120000"/>
              </a:lnSpc>
              <a:spcBef>
                <a:spcPts val="0"/>
              </a:spcBef>
              <a:spcAft>
                <a:spcPts val="0"/>
              </a:spcAft>
              <a:defRPr/>
            </a:pPr>
            <a:r>
              <a:rPr lang="en-US" altLang="zh-CN" sz="2400" b="1" kern="0" noProof="1">
                <a:latin typeface="宋体" panose="02010600030101010101" pitchFamily="2" charset="-122"/>
                <a:ea typeface="宋体" panose="02010600030101010101" pitchFamily="2" charset="-122"/>
                <a:cs typeface="微软雅黑" panose="020B0503020204020204" charset="-122"/>
              </a:rPr>
              <a:t>1.</a:t>
            </a:r>
            <a:r>
              <a:rPr lang="zh-CN" altLang="en-US" sz="2400" b="1" noProof="1">
                <a:solidFill>
                  <a:srgbClr val="0000FF"/>
                </a:solidFill>
                <a:latin typeface="微软雅黑" panose="020B0503020204020204" pitchFamily="34" charset="-122"/>
                <a:ea typeface="微软雅黑" panose="020B0503020204020204" pitchFamily="34" charset="-122"/>
                <a:sym typeface="+mn-ea"/>
              </a:rPr>
              <a:t>产生</a:t>
            </a:r>
            <a:r>
              <a:rPr lang="zh-CN" altLang="en-US" sz="2400" b="1" spc="200" noProof="1">
                <a:latin typeface="宋体" panose="02010600030101010101" pitchFamily="2" charset="-122"/>
                <a:ea typeface="宋体" panose="02010600030101010101" pitchFamily="2" charset="-122"/>
                <a:cs typeface="微软雅黑" panose="020B0503020204020204" charset="-122"/>
                <a:sym typeface="+mn-ea"/>
              </a:rPr>
              <a:t>和</a:t>
            </a:r>
            <a:r>
              <a:rPr lang="zh-CN" altLang="en-US" sz="2400" b="1" noProof="1">
                <a:solidFill>
                  <a:srgbClr val="0000FF"/>
                </a:solidFill>
                <a:latin typeface="微软雅黑" panose="020B0503020204020204" pitchFamily="34" charset="-122"/>
                <a:ea typeface="微软雅黑" panose="020B0503020204020204" pitchFamily="34" charset="-122"/>
                <a:sym typeface="+mn-ea"/>
              </a:rPr>
              <a:t>发展</a:t>
            </a:r>
            <a:endParaRPr lang="en-US" altLang="zh-CN" sz="2400" b="1" noProof="1">
              <a:solidFill>
                <a:srgbClr val="0000FF"/>
              </a:solidFill>
              <a:latin typeface="微软雅黑" panose="020B0503020204020204" pitchFamily="34" charset="-122"/>
              <a:ea typeface="微软雅黑" panose="020B0503020204020204" pitchFamily="34" charset="-122"/>
              <a:sym typeface="+mn-ea"/>
            </a:endParaRPr>
          </a:p>
          <a:p>
            <a:pPr fontAlgn="auto" hangingPunct="0">
              <a:lnSpc>
                <a:spcPct val="120000"/>
              </a:lnSpc>
              <a:spcBef>
                <a:spcPts val="0"/>
              </a:spcBef>
              <a:spcAft>
                <a:spcPts val="0"/>
              </a:spcAft>
              <a:defRPr/>
            </a:pPr>
            <a:r>
              <a:rPr lang="en-US" altLang="zh-CN" sz="2400" b="1" spc="200" noProof="1">
                <a:latin typeface="宋体" panose="02010600030101010101" pitchFamily="2" charset="-122"/>
                <a:ea typeface="宋体" panose="02010600030101010101" pitchFamily="2" charset="-122"/>
              </a:rPr>
              <a:t>2.</a:t>
            </a:r>
            <a:r>
              <a:rPr lang="zh-CN" altLang="en-US" sz="2400" b="1" spc="200" noProof="1">
                <a:latin typeface="宋体" panose="02010600030101010101" pitchFamily="2" charset="-122"/>
                <a:ea typeface="宋体" panose="02010600030101010101" pitchFamily="2" charset="-122"/>
                <a:sym typeface="+mn-ea"/>
              </a:rPr>
              <a:t>各民主党派的</a:t>
            </a:r>
            <a:r>
              <a:rPr lang="zh-CN" altLang="en-US" sz="2400" b="1" noProof="1">
                <a:solidFill>
                  <a:srgbClr val="0000FF"/>
                </a:solidFill>
                <a:latin typeface="微软雅黑" panose="020B0503020204020204" pitchFamily="34" charset="-122"/>
                <a:ea typeface="微软雅黑" panose="020B0503020204020204" pitchFamily="34" charset="-122"/>
                <a:sym typeface="+mn-ea"/>
              </a:rPr>
              <a:t>社会基础</a:t>
            </a:r>
            <a:r>
              <a:rPr lang="zh-CN" altLang="en-US" sz="2400" b="1" spc="200" noProof="1">
                <a:latin typeface="宋体" panose="02010600030101010101" pitchFamily="2" charset="-122"/>
                <a:ea typeface="宋体" panose="02010600030101010101" pitchFamily="2" charset="-122"/>
                <a:sym typeface="+mn-ea"/>
              </a:rPr>
              <a:t>和</a:t>
            </a:r>
            <a:r>
              <a:rPr lang="zh-CN" altLang="en-US" sz="2400" b="1" noProof="1">
                <a:solidFill>
                  <a:srgbClr val="0000FF"/>
                </a:solidFill>
                <a:latin typeface="微软雅黑" panose="020B0503020204020204" pitchFamily="34" charset="-122"/>
                <a:ea typeface="微软雅黑" panose="020B0503020204020204" pitchFamily="34" charset="-122"/>
                <a:sym typeface="+mn-ea"/>
              </a:rPr>
              <a:t>重要作用</a:t>
            </a:r>
          </a:p>
          <a:p>
            <a:pPr fontAlgn="auto" hangingPunct="0">
              <a:lnSpc>
                <a:spcPct val="120000"/>
              </a:lnSpc>
              <a:spcBef>
                <a:spcPts val="0"/>
              </a:spcBef>
              <a:spcAft>
                <a:spcPts val="0"/>
              </a:spcAft>
              <a:defRPr/>
            </a:pPr>
            <a:r>
              <a:rPr lang="en-US" altLang="zh-CN" sz="2400" b="1" spc="200" noProof="1">
                <a:latin typeface="宋体" panose="02010600030101010101" pitchFamily="2" charset="-122"/>
                <a:ea typeface="宋体" panose="02010600030101010101" pitchFamily="2" charset="-122"/>
              </a:rPr>
              <a:t>3.</a:t>
            </a:r>
            <a:r>
              <a:rPr lang="zh-CN" altLang="en-US" sz="2400" b="1" spc="200" noProof="1">
                <a:latin typeface="宋体" panose="02010600030101010101" pitchFamily="2" charset="-122"/>
                <a:ea typeface="宋体" panose="02010600030101010101" pitchFamily="2" charset="-122"/>
              </a:rPr>
              <a:t>是</a:t>
            </a:r>
            <a:r>
              <a:rPr lang="zh-CN" altLang="en-US" sz="2400" b="1" spc="200" noProof="1">
                <a:latin typeface="宋体" panose="02010600030101010101" pitchFamily="2" charset="-122"/>
                <a:ea typeface="宋体" panose="02010600030101010101" pitchFamily="2" charset="-122"/>
                <a:sym typeface="+mn-ea"/>
              </a:rPr>
              <a:t>我国的一项</a:t>
            </a:r>
            <a:r>
              <a:rPr lang="zh-CN" altLang="en-US" sz="2400" b="1" noProof="1">
                <a:solidFill>
                  <a:srgbClr val="0000FF"/>
                </a:solidFill>
                <a:latin typeface="微软雅黑" panose="020B0503020204020204" pitchFamily="34" charset="-122"/>
                <a:ea typeface="微软雅黑" panose="020B0503020204020204" pitchFamily="34" charset="-122"/>
                <a:sym typeface="+mn-ea"/>
              </a:rPr>
              <a:t>基本政治制度</a:t>
            </a:r>
            <a:endParaRPr lang="en-US" altLang="zh-CN" sz="2400" b="1" noProof="1">
              <a:solidFill>
                <a:srgbClr val="0000FF"/>
              </a:solidFill>
              <a:latin typeface="微软雅黑" panose="020B0503020204020204" pitchFamily="34" charset="-122"/>
              <a:ea typeface="微软雅黑" panose="020B0503020204020204" pitchFamily="34" charset="-122"/>
              <a:sym typeface="+mn-ea"/>
            </a:endParaRPr>
          </a:p>
          <a:p>
            <a:pPr fontAlgn="auto" hangingPunct="0">
              <a:lnSpc>
                <a:spcPct val="120000"/>
              </a:lnSpc>
              <a:spcBef>
                <a:spcPts val="0"/>
              </a:spcBef>
              <a:spcAft>
                <a:spcPts val="0"/>
              </a:spcAft>
              <a:defRPr/>
            </a:pPr>
            <a:r>
              <a:rPr lang="en-US" altLang="zh-CN" sz="2400" b="1" kern="0" noProof="1">
                <a:latin typeface="宋体" panose="02010600030101010101" pitchFamily="2" charset="-122"/>
                <a:ea typeface="宋体" panose="02010600030101010101" pitchFamily="2" charset="-122"/>
                <a:cs typeface="微软雅黑" panose="020B0503020204020204" charset="-122"/>
              </a:rPr>
              <a:t>4.</a:t>
            </a:r>
            <a:r>
              <a:rPr lang="zh-CN" altLang="en-US" sz="2400" b="1" spc="200" noProof="1">
                <a:latin typeface="宋体" panose="02010600030101010101" pitchFamily="2" charset="-122"/>
                <a:ea typeface="宋体" panose="02010600030101010101" pitchFamily="2" charset="-122"/>
                <a:cs typeface="微软雅黑" panose="020B0503020204020204" charset="-122"/>
                <a:sym typeface="+mn-ea"/>
              </a:rPr>
              <a:t>中国共产党和各民主党派</a:t>
            </a:r>
            <a:r>
              <a:rPr lang="zh-CN" altLang="en-US" sz="2400" b="1" spc="200" noProof="1">
                <a:latin typeface="宋体" panose="02010600030101010101" pitchFamily="2" charset="-122"/>
                <a:ea typeface="宋体" panose="02010600030101010101" pitchFamily="2" charset="-122"/>
                <a:sym typeface="+mn-ea"/>
              </a:rPr>
              <a:t>奉行的</a:t>
            </a:r>
            <a:r>
              <a:rPr lang="zh-CN" altLang="en-US" sz="2400" b="1" noProof="1">
                <a:solidFill>
                  <a:srgbClr val="0000FF"/>
                </a:solidFill>
                <a:latin typeface="微软雅黑" panose="020B0503020204020204" pitchFamily="34" charset="-122"/>
                <a:ea typeface="微软雅黑" panose="020B0503020204020204" pitchFamily="34" charset="-122"/>
                <a:sym typeface="+mn-ea"/>
              </a:rPr>
              <a:t>方针</a:t>
            </a:r>
            <a:r>
              <a:rPr lang="zh-CN" altLang="en-US" sz="2400" b="1" spc="200" noProof="1">
                <a:latin typeface="宋体" panose="02010600030101010101" pitchFamily="2" charset="-122"/>
                <a:ea typeface="宋体" panose="02010600030101010101" pitchFamily="2" charset="-122"/>
                <a:sym typeface="+mn-ea"/>
              </a:rPr>
              <a:t>及</a:t>
            </a:r>
            <a:r>
              <a:rPr lang="zh-CN" altLang="en-US" sz="2400" b="1" noProof="1">
                <a:solidFill>
                  <a:srgbClr val="FF0000"/>
                </a:solidFill>
                <a:latin typeface="微软雅黑" panose="020B0503020204020204" pitchFamily="34" charset="-122"/>
                <a:ea typeface="微软雅黑" panose="020B0503020204020204" pitchFamily="34" charset="-122"/>
                <a:sym typeface="+mn-ea"/>
              </a:rPr>
              <a:t>友党</a:t>
            </a:r>
            <a:r>
              <a:rPr lang="zh-CN" altLang="en-US" sz="2400" b="1" noProof="1">
                <a:solidFill>
                  <a:srgbClr val="0000FF"/>
                </a:solidFill>
                <a:latin typeface="微软雅黑" panose="020B0503020204020204" pitchFamily="34" charset="-122"/>
                <a:ea typeface="微软雅黑" panose="020B0503020204020204" pitchFamily="34" charset="-122"/>
                <a:sym typeface="+mn-ea"/>
              </a:rPr>
              <a:t>关系</a:t>
            </a:r>
            <a:endParaRPr lang="en-US" altLang="zh-CN" sz="2400" b="1" noProof="1">
              <a:solidFill>
                <a:srgbClr val="0000FF"/>
              </a:solidFill>
              <a:latin typeface="微软雅黑" panose="020B0503020204020204" pitchFamily="34" charset="-122"/>
              <a:ea typeface="微软雅黑" panose="020B0503020204020204" pitchFamily="34" charset="-122"/>
              <a:sym typeface="+mn-ea"/>
            </a:endParaRPr>
          </a:p>
          <a:p>
            <a:pPr fontAlgn="auto" hangingPunct="0">
              <a:lnSpc>
                <a:spcPct val="120000"/>
              </a:lnSpc>
              <a:spcBef>
                <a:spcPts val="0"/>
              </a:spcBef>
              <a:spcAft>
                <a:spcPts val="0"/>
              </a:spcAft>
              <a:defRPr/>
            </a:pPr>
            <a:r>
              <a:rPr lang="en-US" altLang="zh-CN" sz="2400" b="1" spc="200" noProof="1">
                <a:latin typeface="宋体" panose="02010600030101010101" pitchFamily="2" charset="-122"/>
                <a:ea typeface="宋体" panose="02010600030101010101" pitchFamily="2" charset="-122"/>
              </a:rPr>
              <a:t>5.</a:t>
            </a:r>
            <a:r>
              <a:rPr lang="zh-CN" altLang="en-US" sz="2400" b="1" spc="200" noProof="1">
                <a:latin typeface="宋体" panose="02010600030101010101" pitchFamily="2" charset="-122"/>
                <a:ea typeface="宋体" panose="02010600030101010101" pitchFamily="2" charset="-122"/>
                <a:sym typeface="+mn-ea"/>
              </a:rPr>
              <a:t>多党合作和政治协商的</a:t>
            </a:r>
            <a:r>
              <a:rPr lang="zh-CN" altLang="en-US" sz="2400" b="1" noProof="1">
                <a:solidFill>
                  <a:srgbClr val="0000FF"/>
                </a:solidFill>
                <a:latin typeface="微软雅黑" panose="020B0503020204020204" pitchFamily="34" charset="-122"/>
                <a:ea typeface="微软雅黑" panose="020B0503020204020204" pitchFamily="34" charset="-122"/>
                <a:sym typeface="+mn-ea"/>
              </a:rPr>
              <a:t>首要前提</a:t>
            </a:r>
            <a:r>
              <a:rPr lang="zh-CN" altLang="en-US" sz="2400" b="1" spc="200" noProof="1">
                <a:latin typeface="宋体" panose="02010600030101010101" pitchFamily="2" charset="-122"/>
                <a:ea typeface="宋体" panose="02010600030101010101" pitchFamily="2" charset="-122"/>
                <a:sym typeface="+mn-ea"/>
              </a:rPr>
              <a:t>与</a:t>
            </a:r>
            <a:r>
              <a:rPr lang="zh-CN" altLang="en-US" sz="2400" b="1" noProof="1">
                <a:solidFill>
                  <a:srgbClr val="0000FF"/>
                </a:solidFill>
                <a:latin typeface="微软雅黑" panose="020B0503020204020204" pitchFamily="34" charset="-122"/>
                <a:ea typeface="微软雅黑" panose="020B0503020204020204" pitchFamily="34" charset="-122"/>
                <a:sym typeface="+mn-ea"/>
              </a:rPr>
              <a:t>根本保证</a:t>
            </a:r>
            <a:endParaRPr lang="en-US" altLang="zh-CN" sz="2400" b="1" noProof="1">
              <a:solidFill>
                <a:srgbClr val="0000FF"/>
              </a:solidFill>
              <a:latin typeface="微软雅黑" panose="020B0503020204020204" pitchFamily="34" charset="-122"/>
              <a:ea typeface="微软雅黑" panose="020B0503020204020204" pitchFamily="34" charset="-122"/>
              <a:sym typeface="+mn-ea"/>
            </a:endParaRPr>
          </a:p>
          <a:p>
            <a:pPr fontAlgn="auto" hangingPunct="0">
              <a:lnSpc>
                <a:spcPct val="120000"/>
              </a:lnSpc>
              <a:spcBef>
                <a:spcPts val="0"/>
              </a:spcBef>
              <a:spcAft>
                <a:spcPts val="0"/>
              </a:spcAft>
              <a:defRPr/>
            </a:pPr>
            <a:r>
              <a:rPr lang="en-US" altLang="zh-CN" sz="2400" b="1" spc="200" noProof="1">
                <a:latin typeface="宋体" panose="02010600030101010101" pitchFamily="2" charset="-122"/>
                <a:ea typeface="宋体" panose="02010600030101010101" pitchFamily="2" charset="-122"/>
              </a:rPr>
              <a:t>6.</a:t>
            </a:r>
            <a:r>
              <a:rPr lang="zh-CN" altLang="en-US" sz="2400" b="1" spc="200" noProof="1">
                <a:latin typeface="宋体" panose="02010600030101010101" pitchFamily="2" charset="-122"/>
                <a:ea typeface="宋体" panose="02010600030101010101" pitchFamily="2" charset="-122"/>
                <a:sym typeface="+mn-ea"/>
              </a:rPr>
              <a:t>中国共产党是</a:t>
            </a:r>
            <a:r>
              <a:rPr lang="zh-CN" altLang="en-US" sz="2400" b="1" noProof="1">
                <a:solidFill>
                  <a:srgbClr val="0000FF"/>
                </a:solidFill>
                <a:latin typeface="微软雅黑" panose="020B0503020204020204" pitchFamily="34" charset="-122"/>
                <a:ea typeface="微软雅黑" panose="020B0503020204020204" pitchFamily="34" charset="-122"/>
                <a:sym typeface="+mn-ea"/>
              </a:rPr>
              <a:t>执政党</a:t>
            </a:r>
            <a:r>
              <a:rPr lang="zh-CN" altLang="en-US" sz="2400" b="1" spc="200" noProof="1">
                <a:latin typeface="宋体" panose="02010600030101010101" pitchFamily="2" charset="-122"/>
                <a:ea typeface="宋体" panose="02010600030101010101" pitchFamily="2" charset="-122"/>
                <a:sym typeface="+mn-ea"/>
              </a:rPr>
              <a:t>，各民主党派是</a:t>
            </a:r>
            <a:r>
              <a:rPr lang="zh-CN" altLang="en-US" sz="2400" b="1" noProof="1">
                <a:solidFill>
                  <a:srgbClr val="0000FF"/>
                </a:solidFill>
                <a:latin typeface="微软雅黑" panose="020B0503020204020204" pitchFamily="34" charset="-122"/>
                <a:ea typeface="微软雅黑" panose="020B0503020204020204" pitchFamily="34" charset="-122"/>
                <a:sym typeface="+mn-ea"/>
              </a:rPr>
              <a:t>参政党</a:t>
            </a:r>
          </a:p>
          <a:p>
            <a:pPr fontAlgn="auto" hangingPunct="0">
              <a:lnSpc>
                <a:spcPct val="120000"/>
              </a:lnSpc>
              <a:spcBef>
                <a:spcPts val="0"/>
              </a:spcBef>
              <a:spcAft>
                <a:spcPts val="0"/>
              </a:spcAft>
              <a:defRPr/>
            </a:pPr>
            <a:r>
              <a:rPr lang="en-US" altLang="zh-CN" sz="2400" b="1" spc="200" noProof="1">
                <a:latin typeface="宋体" panose="02010600030101010101" pitchFamily="2" charset="-122"/>
                <a:ea typeface="宋体" panose="02010600030101010101" pitchFamily="2" charset="-122"/>
              </a:rPr>
              <a:t>7.</a:t>
            </a:r>
            <a:r>
              <a:rPr lang="zh-CN" altLang="en-US" sz="2400" b="1" spc="200" noProof="1">
                <a:latin typeface="宋体" panose="02010600030101010101" pitchFamily="2" charset="-122"/>
                <a:ea typeface="宋体" panose="02010600030101010101" pitchFamily="2" charset="-122"/>
                <a:sym typeface="+mn-ea"/>
              </a:rPr>
              <a:t>各政党必须以</a:t>
            </a:r>
            <a:r>
              <a:rPr lang="zh-CN" altLang="en-US" sz="2400" b="1" noProof="1">
                <a:solidFill>
                  <a:srgbClr val="FF0000"/>
                </a:solidFill>
                <a:latin typeface="微软雅黑" panose="020B0503020204020204" pitchFamily="34" charset="-122"/>
                <a:ea typeface="微软雅黑" panose="020B0503020204020204" pitchFamily="34" charset="-122"/>
                <a:sym typeface="+mn-ea"/>
              </a:rPr>
              <a:t>宪法</a:t>
            </a:r>
            <a:r>
              <a:rPr lang="zh-CN" altLang="en-US" sz="2400" b="1" spc="200" noProof="1">
                <a:latin typeface="宋体" panose="02010600030101010101" pitchFamily="2" charset="-122"/>
                <a:ea typeface="宋体" panose="02010600030101010101" pitchFamily="2" charset="-122"/>
                <a:sym typeface="+mn-ea"/>
              </a:rPr>
              <a:t>为</a:t>
            </a:r>
            <a:r>
              <a:rPr lang="zh-CN" altLang="en-US" sz="2400" b="1" noProof="1">
                <a:solidFill>
                  <a:srgbClr val="0000FF"/>
                </a:solidFill>
                <a:latin typeface="微软雅黑" panose="020B0503020204020204" pitchFamily="34" charset="-122"/>
                <a:ea typeface="微软雅黑" panose="020B0503020204020204" pitchFamily="34" charset="-122"/>
                <a:sym typeface="+mn-ea"/>
              </a:rPr>
              <a:t>根本活动准则</a:t>
            </a:r>
            <a:endParaRPr lang="en-US" altLang="zh-CN" sz="2400" b="1" noProof="1">
              <a:solidFill>
                <a:srgbClr val="0000FF"/>
              </a:solidFill>
              <a:latin typeface="微软雅黑" panose="020B0503020204020204" pitchFamily="34" charset="-122"/>
              <a:ea typeface="微软雅黑" panose="020B0503020204020204" pitchFamily="34" charset="-122"/>
              <a:sym typeface="+mn-ea"/>
            </a:endParaRPr>
          </a:p>
          <a:p>
            <a:pPr fontAlgn="auto" hangingPunct="0">
              <a:lnSpc>
                <a:spcPct val="120000"/>
              </a:lnSpc>
              <a:spcBef>
                <a:spcPts val="0"/>
              </a:spcBef>
              <a:spcAft>
                <a:spcPts val="0"/>
              </a:spcAft>
              <a:defRPr/>
            </a:pPr>
            <a:r>
              <a:rPr lang="en-US" altLang="zh-CN" sz="2400" b="1" spc="200" noProof="1">
                <a:latin typeface="宋体" panose="02010600030101010101" pitchFamily="2" charset="-122"/>
                <a:ea typeface="宋体" panose="02010600030101010101" pitchFamily="2" charset="-122"/>
              </a:rPr>
              <a:t>8.</a:t>
            </a:r>
            <a:r>
              <a:rPr lang="zh-CN" altLang="en-US" sz="2400" b="1" spc="200" noProof="1">
                <a:latin typeface="宋体" panose="02010600030101010101" pitchFamily="2" charset="-122"/>
                <a:ea typeface="宋体" panose="02010600030101010101" pitchFamily="2" charset="-122"/>
              </a:rPr>
              <a:t>独具特色，具有</a:t>
            </a:r>
            <a:r>
              <a:rPr lang="zh-CN" altLang="en-US" sz="2400" b="1" noProof="1">
                <a:solidFill>
                  <a:srgbClr val="0000FF"/>
                </a:solidFill>
                <a:latin typeface="微软雅黑" panose="020B0503020204020204" pitchFamily="34" charset="-122"/>
                <a:ea typeface="微软雅黑" panose="020B0503020204020204" pitchFamily="34" charset="-122"/>
              </a:rPr>
              <a:t>显著</a:t>
            </a:r>
            <a:r>
              <a:rPr lang="zh-CN" altLang="en-US" sz="2400" b="1" noProof="1">
                <a:solidFill>
                  <a:srgbClr val="0000FF"/>
                </a:solidFill>
                <a:latin typeface="微软雅黑" panose="020B0503020204020204" pitchFamily="34" charset="-122"/>
                <a:ea typeface="微软雅黑" panose="020B0503020204020204" pitchFamily="34" charset="-122"/>
                <a:sym typeface="+mn-ea"/>
              </a:rPr>
              <a:t>优越性</a:t>
            </a:r>
            <a:endParaRPr lang="en-US" altLang="zh-CN" sz="2400" b="1" noProof="1">
              <a:solidFill>
                <a:srgbClr val="0000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72208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6"/>
          <p:cNvSpPr>
            <a:spLocks noChangeArrowheads="1"/>
          </p:cNvSpPr>
          <p:nvPr/>
        </p:nvSpPr>
        <p:spPr bwMode="auto">
          <a:xfrm>
            <a:off x="168275" y="800100"/>
            <a:ext cx="8859838" cy="3150927"/>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marL="0" marR="0" indent="0" algn="l" defTabSz="914400" rtl="0" eaLnBrk="1" fontAlgn="auto" latinLnBrk="0" hangingPunct="0">
              <a:lnSpc>
                <a:spcPct val="120000"/>
              </a:lnSpc>
              <a:spcBef>
                <a:spcPts val="0"/>
              </a:spcBef>
              <a:spcAft>
                <a:spcPts val="0"/>
              </a:spcAft>
              <a:buClrTx/>
              <a:buSzTx/>
              <a:buFontTx/>
              <a:buNone/>
              <a:defRPr/>
            </a:pPr>
            <a:r>
              <a:rPr kumimoji="0" lang="zh-CN" altLang="en-US" sz="2800" b="1" i="0" u="none" strike="noStrike" kern="1200" cap="none" spc="200" normalizeH="0" baseline="0" noProof="1">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mn-ea"/>
              </a:rPr>
              <a:t>     </a:t>
            </a:r>
            <a:r>
              <a:rPr lang="zh-CN" altLang="en-US" sz="2800" b="1" spc="200" noProof="1">
                <a:solidFill>
                  <a:srgbClr val="FF0000"/>
                </a:solidFill>
                <a:latin typeface="微软雅黑" panose="020B0503020204020204" charset="-122"/>
                <a:ea typeface="微软雅黑" panose="020B0503020204020204" charset="-122"/>
                <a:sym typeface="+mn-ea"/>
              </a:rPr>
              <a:t>中国共产党领导的</a:t>
            </a:r>
            <a:r>
              <a:rPr lang="zh-CN" altLang="en-US" sz="2800" b="1" kern="0" noProof="1">
                <a:solidFill>
                  <a:srgbClr val="0000FF"/>
                </a:solidFill>
                <a:latin typeface="微软雅黑" panose="020B0503020204020204" charset="-122"/>
                <a:ea typeface="微软雅黑" panose="020B0503020204020204" charset="-122"/>
                <a:sym typeface="+mn-ea"/>
              </a:rPr>
              <a:t>多党合作和政治协商制度</a:t>
            </a:r>
          </a:p>
          <a:p>
            <a:pPr marL="0" marR="0" indent="0" algn="l" defTabSz="914400" rtl="0" eaLnBrk="1" fontAlgn="auto" latinLnBrk="0" hangingPunct="0">
              <a:lnSpc>
                <a:spcPct val="120000"/>
              </a:lnSpc>
              <a:spcBef>
                <a:spcPts val="0"/>
              </a:spcBef>
              <a:spcAft>
                <a:spcPts val="0"/>
              </a:spcAft>
              <a:buClrTx/>
              <a:buSzTx/>
              <a:buFontTx/>
              <a:buNone/>
              <a:defRPr/>
            </a:pPr>
            <a:r>
              <a:rPr kumimoji="0" lang="zh-CN" altLang="en-US" sz="28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mn-ea"/>
              </a:rPr>
              <a:t>      是一项</a:t>
            </a:r>
            <a:r>
              <a:rPr kumimoji="0" lang="zh-CN" altLang="en-US" sz="2800" b="1" i="0" u="none" strike="noStrike" kern="0" cap="none" spc="0" normalizeH="0" baseline="0" noProof="1">
                <a:ln>
                  <a:noFill/>
                </a:ln>
                <a:solidFill>
                  <a:srgbClr val="0000FF"/>
                </a:solidFill>
                <a:effectLst/>
                <a:uFillTx/>
                <a:latin typeface="微软雅黑" panose="020B0503020204020204" charset="-122"/>
                <a:ea typeface="微软雅黑" panose="020B0503020204020204" charset="-122"/>
                <a:cs typeface="微软雅黑" panose="020B0503020204020204" charset="-122"/>
                <a:sym typeface="+mn-ea"/>
              </a:rPr>
              <a:t>具有</a:t>
            </a:r>
            <a:r>
              <a:rPr lang="zh-CN" altLang="en-US" sz="2800" b="1" spc="200" noProof="1">
                <a:solidFill>
                  <a:srgbClr val="FF0000"/>
                </a:solidFill>
                <a:latin typeface="微软雅黑" panose="020B0503020204020204" charset="-122"/>
                <a:ea typeface="微软雅黑" panose="020B0503020204020204" charset="-122"/>
                <a:sym typeface="+mn-ea"/>
              </a:rPr>
              <a:t>鲜明中国特色</a:t>
            </a:r>
            <a:r>
              <a:rPr lang="zh-CN" altLang="en-US" sz="2800" b="1" kern="0" noProof="1">
                <a:latin typeface="宋体" panose="02010600030101010101" pitchFamily="2" charset="-122"/>
                <a:ea typeface="宋体" panose="02010600030101010101" pitchFamily="2" charset="-122"/>
                <a:sym typeface="+mn-ea"/>
              </a:rPr>
              <a:t>的</a:t>
            </a:r>
            <a:r>
              <a:rPr kumimoji="0" lang="zh-CN" altLang="en-US" sz="2800" b="1" i="0" u="none" strike="noStrike" kern="0" cap="none" spc="0" normalizeH="0" baseline="0" noProof="1">
                <a:ln>
                  <a:noFill/>
                </a:ln>
                <a:effectLst/>
                <a:uFillTx/>
                <a:latin typeface="微软雅黑" panose="020B0503020204020204" charset="-122"/>
                <a:ea typeface="微软雅黑" panose="020B0503020204020204" charset="-122"/>
                <a:cs typeface="微软雅黑" panose="020B0503020204020204" charset="-122"/>
                <a:sym typeface="+mn-ea"/>
              </a:rPr>
              <a:t>政党制度</a:t>
            </a:r>
            <a:r>
              <a:rPr kumimoji="0" lang="zh-CN" altLang="en-US" sz="28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mn-ea"/>
              </a:rPr>
              <a:t>。</a:t>
            </a:r>
            <a:endParaRPr kumimoji="0" lang="zh-CN" altLang="en-US" sz="28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微软雅黑" panose="020B0503020204020204" charset="-122"/>
            </a:endParaRPr>
          </a:p>
          <a:p>
            <a:pPr marL="0" marR="0" indent="0" algn="l" defTabSz="914400" rtl="0" eaLnBrk="1" fontAlgn="auto" latinLnBrk="0" hangingPunct="0">
              <a:lnSpc>
                <a:spcPct val="120000"/>
              </a:lnSpc>
              <a:spcBef>
                <a:spcPts val="0"/>
              </a:spcBef>
              <a:spcAft>
                <a:spcPts val="0"/>
              </a:spcAft>
              <a:buClrTx/>
              <a:buSzTx/>
              <a:buFontTx/>
              <a:buNone/>
              <a:defRPr/>
            </a:pPr>
            <a:r>
              <a:rPr kumimoji="0" lang="zh-CN" altLang="en-US" sz="28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mn-ea"/>
              </a:rPr>
              <a:t>      这一制度</a:t>
            </a:r>
            <a:endParaRPr kumimoji="0" lang="en-US" altLang="zh-CN" sz="28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mn-ea"/>
            </a:endParaRPr>
          </a:p>
          <a:p>
            <a:pPr marL="0" marR="0" indent="0" algn="l" defTabSz="914400" rtl="0" eaLnBrk="1" fontAlgn="auto" latinLnBrk="0" hangingPunct="0">
              <a:lnSpc>
                <a:spcPct val="120000"/>
              </a:lnSpc>
              <a:spcBef>
                <a:spcPts val="0"/>
              </a:spcBef>
              <a:spcAft>
                <a:spcPts val="0"/>
              </a:spcAft>
              <a:buClrTx/>
              <a:buSzTx/>
              <a:buFontTx/>
              <a:buNone/>
              <a:defRPr/>
            </a:pPr>
            <a:r>
              <a:rPr kumimoji="0" lang="zh-CN" altLang="en-US" sz="28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mn-ea"/>
              </a:rPr>
              <a:t>      在</a:t>
            </a:r>
            <a:r>
              <a:rPr kumimoji="0" lang="zh-CN" altLang="en-US" sz="2800" b="1" i="0" u="none" strike="noStrike" kern="0" cap="none" spc="0" normalizeH="0" baseline="0" noProof="1">
                <a:ln>
                  <a:noFill/>
                </a:ln>
                <a:solidFill>
                  <a:schemeClr val="tx1"/>
                </a:solidFill>
                <a:effectLst/>
                <a:uFillTx/>
                <a:latin typeface="宋体" panose="02010600030101010101" pitchFamily="2" charset="-122"/>
                <a:ea typeface="宋体" panose="02010600030101010101" pitchFamily="2" charset="-122"/>
                <a:cs typeface="微软雅黑" panose="020B0503020204020204" charset="-122"/>
                <a:sym typeface="+mn-ea"/>
              </a:rPr>
              <a:t>新民主主义革命时期</a:t>
            </a:r>
            <a:r>
              <a:rPr kumimoji="0" lang="zh-CN" altLang="en-US" sz="2800" b="1" i="0" u="none" strike="noStrike" kern="0" cap="none" spc="0" normalizeH="0" baseline="0" noProof="1">
                <a:ln>
                  <a:noFill/>
                </a:ln>
                <a:solidFill>
                  <a:srgbClr val="0000FF"/>
                </a:solidFill>
                <a:effectLst/>
                <a:uFillTx/>
                <a:latin typeface="微软雅黑" panose="020B0503020204020204" charset="-122"/>
                <a:ea typeface="微软雅黑" panose="020B0503020204020204" charset="-122"/>
                <a:cs typeface="微软雅黑" panose="020B0503020204020204" charset="-122"/>
                <a:sym typeface="+mn-ea"/>
              </a:rPr>
              <a:t>孕育</a:t>
            </a:r>
            <a:r>
              <a:rPr kumimoji="0" lang="zh-CN" altLang="en-US" sz="28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mn-ea"/>
              </a:rPr>
              <a:t>，</a:t>
            </a:r>
            <a:endParaRPr kumimoji="0" lang="zh-CN" altLang="en-US" sz="28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微软雅黑" panose="020B0503020204020204" charset="-122"/>
            </a:endParaRPr>
          </a:p>
          <a:p>
            <a:pPr marL="0" marR="0" indent="0" algn="l" defTabSz="914400" rtl="0" eaLnBrk="1" fontAlgn="auto" latinLnBrk="0" hangingPunct="0">
              <a:lnSpc>
                <a:spcPct val="120000"/>
              </a:lnSpc>
              <a:spcBef>
                <a:spcPts val="0"/>
              </a:spcBef>
              <a:spcAft>
                <a:spcPts val="0"/>
              </a:spcAft>
              <a:buClrTx/>
              <a:buSzTx/>
              <a:buFontTx/>
              <a:buNone/>
              <a:defRPr/>
            </a:pPr>
            <a:r>
              <a:rPr kumimoji="0" lang="zh-CN" altLang="en-US" sz="28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mn-ea"/>
              </a:rPr>
              <a:t>      在</a:t>
            </a:r>
            <a:r>
              <a:rPr kumimoji="0" lang="zh-CN" altLang="en-US" sz="2800" b="1" i="0" u="none" strike="noStrike" kern="0" cap="none" spc="0" normalizeH="0" baseline="0" noProof="1">
                <a:ln>
                  <a:noFill/>
                </a:ln>
                <a:solidFill>
                  <a:schemeClr val="tx1"/>
                </a:solidFill>
                <a:effectLst/>
                <a:uFillTx/>
                <a:latin typeface="宋体" panose="02010600030101010101" pitchFamily="2" charset="-122"/>
                <a:ea typeface="宋体" panose="02010600030101010101" pitchFamily="2" charset="-122"/>
                <a:cs typeface="微软雅黑" panose="020B0503020204020204" charset="-122"/>
                <a:sym typeface="+mn-ea"/>
              </a:rPr>
              <a:t>建立中华人民共和国的过程中</a:t>
            </a:r>
            <a:r>
              <a:rPr kumimoji="0" lang="zh-CN" altLang="en-US" sz="2800" b="1" i="0" u="none" strike="noStrike" kern="0" cap="none" spc="0" normalizeH="0" baseline="0" noProof="1">
                <a:ln>
                  <a:noFill/>
                </a:ln>
                <a:solidFill>
                  <a:srgbClr val="0000FF"/>
                </a:solidFill>
                <a:effectLst/>
                <a:uFillTx/>
                <a:latin typeface="微软雅黑" panose="020B0503020204020204" charset="-122"/>
                <a:ea typeface="微软雅黑" panose="020B0503020204020204" charset="-122"/>
                <a:cs typeface="微软雅黑" panose="020B0503020204020204" charset="-122"/>
                <a:sym typeface="+mn-ea"/>
              </a:rPr>
              <a:t>确立</a:t>
            </a:r>
            <a:r>
              <a:rPr kumimoji="0" lang="zh-CN" altLang="en-US" sz="28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mn-ea"/>
              </a:rPr>
              <a:t>，</a:t>
            </a:r>
            <a:endParaRPr kumimoji="0" lang="zh-CN" altLang="en-US" sz="28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微软雅黑" panose="020B0503020204020204" charset="-122"/>
            </a:endParaRPr>
          </a:p>
          <a:p>
            <a:pPr marL="0" marR="0" indent="0" algn="l" defTabSz="914400" rtl="0" eaLnBrk="1" fontAlgn="auto" latinLnBrk="0" hangingPunct="0">
              <a:lnSpc>
                <a:spcPct val="120000"/>
              </a:lnSpc>
              <a:spcBef>
                <a:spcPts val="0"/>
              </a:spcBef>
              <a:spcAft>
                <a:spcPts val="0"/>
              </a:spcAft>
              <a:buClrTx/>
              <a:buSzTx/>
              <a:buFontTx/>
              <a:buNone/>
              <a:defRPr/>
            </a:pPr>
            <a:r>
              <a:rPr kumimoji="0" lang="zh-CN" altLang="en-US" sz="28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mn-ea"/>
              </a:rPr>
              <a:t>      在</a:t>
            </a:r>
            <a:r>
              <a:rPr kumimoji="0" lang="zh-CN" altLang="en-US" sz="2800" b="1" i="0" u="none" strike="noStrike" kern="0" cap="none" spc="0" normalizeH="0" baseline="0" noProof="1">
                <a:ln>
                  <a:noFill/>
                </a:ln>
                <a:solidFill>
                  <a:schemeClr val="tx1"/>
                </a:solidFill>
                <a:effectLst/>
                <a:uFillTx/>
                <a:latin typeface="宋体" panose="02010600030101010101" pitchFamily="2" charset="-122"/>
                <a:ea typeface="宋体" panose="02010600030101010101" pitchFamily="2" charset="-122"/>
                <a:cs typeface="微软雅黑" panose="020B0503020204020204" charset="-122"/>
                <a:sym typeface="+mn-ea"/>
              </a:rPr>
              <a:t>社会主义现代化建设时期得到</a:t>
            </a:r>
            <a:r>
              <a:rPr kumimoji="0" lang="zh-CN" altLang="en-US" sz="2800" b="1" i="0" u="none" strike="noStrike" kern="0" cap="none" spc="0" normalizeH="0" baseline="0" noProof="1">
                <a:ln>
                  <a:noFill/>
                </a:ln>
                <a:solidFill>
                  <a:srgbClr val="0000FF"/>
                </a:solidFill>
                <a:effectLst/>
                <a:uFillTx/>
                <a:latin typeface="微软雅黑" panose="020B0503020204020204" charset="-122"/>
                <a:ea typeface="微软雅黑" panose="020B0503020204020204" charset="-122"/>
                <a:cs typeface="微软雅黑" panose="020B0503020204020204" charset="-122"/>
                <a:sym typeface="+mn-ea"/>
              </a:rPr>
              <a:t>发展</a:t>
            </a:r>
            <a:r>
              <a:rPr kumimoji="0" lang="zh-CN" altLang="en-US" sz="28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mn-ea"/>
              </a:rPr>
              <a:t>。</a:t>
            </a:r>
            <a:endParaRPr kumimoji="0" lang="en-US" altLang="zh-CN" sz="2800" b="1" i="0" u="none" strike="noStrike" kern="0" cap="none" spc="0" normalizeH="0" baseline="0" noProof="1">
              <a:ln>
                <a:noFill/>
              </a:ln>
              <a:solidFill>
                <a:srgbClr val="FF0000"/>
              </a:solidFill>
              <a:effectLst/>
              <a:uFillTx/>
              <a:latin typeface="微软雅黑" panose="020B0503020204020204" charset="-122"/>
              <a:ea typeface="微软雅黑" panose="020B0503020204020204" charset="-122"/>
              <a:cs typeface="微软雅黑" panose="020B0503020204020204" charset="-122"/>
            </a:endParaRPr>
          </a:p>
        </p:txBody>
      </p:sp>
      <p:sp>
        <p:nvSpPr>
          <p:cNvPr id="52226" name="矩形 6"/>
          <p:cNvSpPr/>
          <p:nvPr/>
        </p:nvSpPr>
        <p:spPr>
          <a:xfrm>
            <a:off x="168275" y="36513"/>
            <a:ext cx="8859838" cy="597921"/>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nSpc>
                <a:spcPct val="130000"/>
              </a:lnSpc>
            </a:pPr>
            <a:r>
              <a:rPr lang="zh-CN" altLang="en-US" sz="2800" b="1" dirty="0">
                <a:solidFill>
                  <a:schemeClr val="tx1"/>
                </a:solidFill>
                <a:latin typeface="微软雅黑" panose="020B0503020204020204" charset="-122"/>
                <a:ea typeface="微软雅黑" panose="020B0503020204020204" charset="-122"/>
              </a:rPr>
              <a:t>     </a:t>
            </a:r>
            <a:r>
              <a:rPr lang="en-US" altLang="zh-CN" sz="2800" b="1" dirty="0">
                <a:solidFill>
                  <a:schemeClr val="tx1"/>
                </a:solidFill>
                <a:latin typeface="微软雅黑" panose="020B0503020204020204" charset="-122"/>
              </a:rPr>
              <a:t>1.</a:t>
            </a:r>
            <a:r>
              <a:rPr lang="zh-CN" altLang="en-US" sz="2800" b="1" dirty="0">
                <a:solidFill>
                  <a:schemeClr val="tx1"/>
                </a:solidFill>
                <a:latin typeface="微软雅黑" panose="020B0503020204020204" charset="-122"/>
              </a:rPr>
              <a:t>我国</a:t>
            </a:r>
            <a:r>
              <a:rPr lang="zh-CN" altLang="en-US" sz="2800" b="1" spc="200" dirty="0">
                <a:solidFill>
                  <a:srgbClr val="FF0000"/>
                </a:solidFill>
                <a:latin typeface="微软雅黑" panose="020B0503020204020204" charset="-122"/>
              </a:rPr>
              <a:t>政党制度</a:t>
            </a:r>
            <a:r>
              <a:rPr lang="zh-CN" altLang="en-US" sz="2800" b="1" dirty="0">
                <a:solidFill>
                  <a:schemeClr val="tx1"/>
                </a:solidFill>
                <a:latin typeface="微软雅黑" panose="020B0503020204020204" charset="-122"/>
              </a:rPr>
              <a:t>的</a:t>
            </a:r>
            <a:r>
              <a:rPr lang="zh-CN" altLang="en-US" sz="2800" b="1" dirty="0">
                <a:solidFill>
                  <a:srgbClr val="0000FF"/>
                </a:solidFill>
                <a:latin typeface="微软雅黑" panose="020B0503020204020204" charset="-122"/>
              </a:rPr>
              <a:t>孕育、确立</a:t>
            </a:r>
            <a:r>
              <a:rPr lang="zh-CN" altLang="en-US" sz="2800" b="1" dirty="0">
                <a:solidFill>
                  <a:schemeClr val="tx1"/>
                </a:solidFill>
                <a:latin typeface="微软雅黑" panose="020B0503020204020204" charset="-122"/>
              </a:rPr>
              <a:t>和</a:t>
            </a:r>
            <a:r>
              <a:rPr lang="zh-CN" altLang="en-US" sz="2800" b="1" dirty="0">
                <a:solidFill>
                  <a:srgbClr val="0000FF"/>
                </a:solidFill>
                <a:latin typeface="微软雅黑" panose="020B0503020204020204" charset="-122"/>
              </a:rPr>
              <a:t>发展</a:t>
            </a:r>
            <a:endParaRPr lang="zh-CN" altLang="en-US" sz="2800" b="1" dirty="0">
              <a:solidFill>
                <a:srgbClr val="FF0000"/>
              </a:solidFill>
              <a:latin typeface="微软雅黑" panose="020B0503020204020204" charset="-122"/>
              <a:ea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矩形 6"/>
          <p:cNvSpPr/>
          <p:nvPr/>
        </p:nvSpPr>
        <p:spPr>
          <a:xfrm>
            <a:off x="92521" y="36513"/>
            <a:ext cx="8935592" cy="597921"/>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nSpc>
                <a:spcPct val="130000"/>
              </a:lnSpc>
            </a:pPr>
            <a:r>
              <a:rPr lang="zh-CN" altLang="en-US" sz="2800" b="1" dirty="0">
                <a:solidFill>
                  <a:schemeClr val="tx1"/>
                </a:solidFill>
                <a:latin typeface="微软雅黑" panose="020B0503020204020204" charset="-122"/>
                <a:ea typeface="微软雅黑" panose="020B0503020204020204" charset="-122"/>
              </a:rPr>
              <a:t>      </a:t>
            </a:r>
            <a:r>
              <a:rPr lang="en-US" altLang="zh-CN" sz="2800" b="1" dirty="0">
                <a:solidFill>
                  <a:schemeClr val="tx1"/>
                </a:solidFill>
                <a:latin typeface="微软雅黑" panose="020B0503020204020204" charset="-122"/>
                <a:sym typeface="微软雅黑" panose="020B0503020204020204" charset="-122"/>
              </a:rPr>
              <a:t>2.</a:t>
            </a:r>
            <a:r>
              <a:rPr lang="zh-CN" altLang="en-US" sz="2800" b="1" dirty="0">
                <a:solidFill>
                  <a:schemeClr val="tx1"/>
                </a:solidFill>
                <a:latin typeface="微软雅黑" panose="020B0503020204020204" charset="-122"/>
                <a:sym typeface="微软雅黑" panose="020B0503020204020204" charset="-122"/>
              </a:rPr>
              <a:t>我国各</a:t>
            </a:r>
            <a:r>
              <a:rPr lang="zh-CN" altLang="en-US" sz="2800" b="1" dirty="0">
                <a:solidFill>
                  <a:srgbClr val="FF0000"/>
                </a:solidFill>
                <a:latin typeface="微软雅黑" panose="020B0503020204020204" charset="-122"/>
                <a:sym typeface="微软雅黑" panose="020B0503020204020204" charset="-122"/>
              </a:rPr>
              <a:t>民主党派</a:t>
            </a:r>
            <a:r>
              <a:rPr lang="zh-CN" altLang="en-US" sz="2800" b="1" dirty="0">
                <a:solidFill>
                  <a:schemeClr val="tx1"/>
                </a:solidFill>
                <a:latin typeface="微软雅黑" panose="020B0503020204020204" charset="-122"/>
                <a:sym typeface="微软雅黑" panose="020B0503020204020204" charset="-122"/>
              </a:rPr>
              <a:t>的</a:t>
            </a:r>
            <a:r>
              <a:rPr lang="zh-CN" altLang="en-US" sz="2800" b="1" dirty="0">
                <a:solidFill>
                  <a:srgbClr val="0000FF"/>
                </a:solidFill>
                <a:latin typeface="微软雅黑" panose="020B0503020204020204" charset="-122"/>
                <a:sym typeface="微软雅黑" panose="020B0503020204020204" charset="-122"/>
              </a:rPr>
              <a:t>性质</a:t>
            </a:r>
            <a:endParaRPr lang="zh-CN" altLang="en-US" sz="2800" b="1" dirty="0">
              <a:solidFill>
                <a:srgbClr val="FF0000"/>
              </a:solidFill>
              <a:latin typeface="微软雅黑" panose="020B0503020204020204" charset="-122"/>
              <a:ea typeface="微软雅黑" panose="020B0503020204020204" charset="-122"/>
            </a:endParaRPr>
          </a:p>
        </p:txBody>
      </p:sp>
      <p:sp>
        <p:nvSpPr>
          <p:cNvPr id="4" name="矩形 6">
            <a:extLst>
              <a:ext uri="{FF2B5EF4-FFF2-40B4-BE49-F238E27FC236}">
                <a16:creationId xmlns:a16="http://schemas.microsoft.com/office/drawing/2014/main" id="{5B20BE7A-F686-4D6F-BF19-8B102E97CFE4}"/>
              </a:ext>
            </a:extLst>
          </p:cNvPr>
          <p:cNvSpPr/>
          <p:nvPr/>
        </p:nvSpPr>
        <p:spPr>
          <a:xfrm>
            <a:off x="92521" y="788115"/>
            <a:ext cx="8958957" cy="4244945"/>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hangingPunct="0"/>
            <a:endParaRPr lang="en-US" altLang="zh-CN" sz="2200" b="1" dirty="0">
              <a:solidFill>
                <a:schemeClr val="tx1"/>
              </a:solidFill>
              <a:latin typeface="宋体" panose="02010600030101010101" pitchFamily="2" charset="-122"/>
              <a:ea typeface="宋体" panose="02010600030101010101" pitchFamily="2" charset="-122"/>
              <a:cs typeface="微软雅黑" panose="020B0503020204020204" charset="-122"/>
            </a:endParaRPr>
          </a:p>
          <a:p>
            <a:pPr hangingPunct="0"/>
            <a:r>
              <a:rPr lang="zh-CN" altLang="en-US" sz="2200" b="1" dirty="0">
                <a:solidFill>
                  <a:schemeClr val="tx1"/>
                </a:solidFill>
                <a:latin typeface="宋体" panose="02010600030101010101" pitchFamily="2" charset="-122"/>
                <a:ea typeface="宋体" panose="02010600030101010101" pitchFamily="2" charset="-122"/>
                <a:cs typeface="微软雅黑" panose="020B0503020204020204" charset="-122"/>
              </a:rPr>
              <a:t>    在</a:t>
            </a:r>
            <a:r>
              <a:rPr lang="zh-CN" altLang="en-US" sz="2200" b="1" dirty="0">
                <a:solidFill>
                  <a:schemeClr val="tx1"/>
                </a:solidFill>
                <a:latin typeface="微软雅黑" panose="020B0503020204020204" pitchFamily="34" charset="-122"/>
                <a:ea typeface="微软雅黑" panose="020B0503020204020204" pitchFamily="34" charset="-122"/>
                <a:cs typeface="微软雅黑" panose="020B0503020204020204" charset="-122"/>
              </a:rPr>
              <a:t>革命</a:t>
            </a:r>
            <a:r>
              <a:rPr lang="zh-CN" altLang="en-US" sz="2200" b="1"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2200" b="1" dirty="0">
                <a:solidFill>
                  <a:schemeClr val="tx1"/>
                </a:solidFill>
                <a:latin typeface="微软雅黑" panose="020B0503020204020204" pitchFamily="34" charset="-122"/>
                <a:ea typeface="微软雅黑" panose="020B0503020204020204" pitchFamily="34" charset="-122"/>
              </a:rPr>
              <a:t>建设</a:t>
            </a:r>
            <a:r>
              <a:rPr lang="zh-CN" altLang="en-US" sz="2200" b="1" dirty="0">
                <a:solidFill>
                  <a:schemeClr val="tx1"/>
                </a:solidFill>
                <a:latin typeface="宋体" panose="02010600030101010101" pitchFamily="2" charset="-122"/>
                <a:ea typeface="宋体" panose="02010600030101010101" pitchFamily="2" charset="-122"/>
                <a:cs typeface="微软雅黑" panose="020B0503020204020204" charset="-122"/>
              </a:rPr>
              <a:t>和</a:t>
            </a:r>
            <a:r>
              <a:rPr lang="zh-CN" altLang="en-US" sz="2200" b="1" dirty="0">
                <a:solidFill>
                  <a:schemeClr val="tx1"/>
                </a:solidFill>
                <a:latin typeface="微软雅黑" panose="020B0503020204020204" pitchFamily="34" charset="-122"/>
                <a:ea typeface="微软雅黑" panose="020B0503020204020204" pitchFamily="34" charset="-122"/>
              </a:rPr>
              <a:t>改革</a:t>
            </a:r>
            <a:r>
              <a:rPr lang="zh-CN" altLang="en-US" sz="2200" b="1" dirty="0">
                <a:solidFill>
                  <a:srgbClr val="0000FF"/>
                </a:solidFill>
                <a:latin typeface="宋体" panose="02010600030101010101" pitchFamily="2" charset="-122"/>
                <a:ea typeface="宋体" panose="02010600030101010101" pitchFamily="2" charset="-122"/>
                <a:cs typeface="微软雅黑" panose="020B0503020204020204" charset="-122"/>
              </a:rPr>
              <a:t>事业</a:t>
            </a:r>
            <a:r>
              <a:rPr lang="zh-CN" altLang="en-US" sz="2200" b="1" dirty="0">
                <a:solidFill>
                  <a:schemeClr val="tx1"/>
                </a:solidFill>
                <a:latin typeface="宋体" panose="02010600030101010101" pitchFamily="2" charset="-122"/>
                <a:ea typeface="宋体" panose="02010600030101010101" pitchFamily="2" charset="-122"/>
                <a:cs typeface="微软雅黑" panose="020B0503020204020204" charset="-122"/>
              </a:rPr>
              <a:t>中，</a:t>
            </a:r>
            <a:r>
              <a:rPr lang="zh-CN" altLang="en-US" sz="2200" b="1" dirty="0">
                <a:solidFill>
                  <a:schemeClr val="tx1"/>
                </a:solidFill>
                <a:latin typeface="微软雅黑" panose="020B0503020204020204" pitchFamily="34" charset="-122"/>
                <a:ea typeface="微软雅黑" panose="020B0503020204020204" pitchFamily="34" charset="-122"/>
              </a:rPr>
              <a:t>各民主党派</a:t>
            </a:r>
            <a:r>
              <a:rPr lang="zh-CN" altLang="en-US" sz="2200" b="1" dirty="0">
                <a:solidFill>
                  <a:schemeClr val="tx1"/>
                </a:solidFill>
                <a:latin typeface="宋体" panose="02010600030101010101" pitchFamily="2" charset="-122"/>
                <a:ea typeface="宋体" panose="02010600030101010101" pitchFamily="2" charset="-122"/>
                <a:cs typeface="微软雅黑" panose="020B0503020204020204" charset="-122"/>
              </a:rPr>
              <a:t>同中国共产党一道前进，</a:t>
            </a:r>
          </a:p>
          <a:p>
            <a:pPr hangingPunct="0">
              <a:lnSpc>
                <a:spcPct val="150000"/>
              </a:lnSpc>
            </a:pPr>
            <a:r>
              <a:rPr lang="zh-CN" altLang="en-US" sz="2200" b="1" dirty="0">
                <a:solidFill>
                  <a:schemeClr val="tx1"/>
                </a:solidFill>
                <a:latin typeface="宋体" panose="02010600030101010101" pitchFamily="2" charset="-122"/>
                <a:ea typeface="宋体" panose="02010600030101010101" pitchFamily="2" charset="-122"/>
                <a:cs typeface="微软雅黑" panose="020B0503020204020204" charset="-122"/>
              </a:rPr>
              <a:t>    现已成为各自所联系的一部分</a:t>
            </a:r>
          </a:p>
          <a:p>
            <a:pPr hangingPunct="0">
              <a:lnSpc>
                <a:spcPct val="150000"/>
              </a:lnSpc>
            </a:pPr>
            <a:r>
              <a:rPr lang="zh-CN" altLang="en-US" sz="2200" b="1" dirty="0">
                <a:solidFill>
                  <a:schemeClr val="tx1"/>
                </a:solidFill>
                <a:latin typeface="宋体" panose="02010600030101010101" pitchFamily="2" charset="-122"/>
                <a:ea typeface="宋体" panose="02010600030101010101" pitchFamily="2" charset="-122"/>
                <a:cs typeface="微软雅黑" panose="020B0503020204020204" charset="-122"/>
              </a:rPr>
              <a:t>    社会主义</a:t>
            </a:r>
            <a:r>
              <a:rPr lang="zh-CN" altLang="en-US" sz="2200" b="1" dirty="0">
                <a:solidFill>
                  <a:srgbClr val="FF0000"/>
                </a:solidFill>
                <a:latin typeface="微软雅黑" panose="020B0503020204020204" pitchFamily="34" charset="-122"/>
                <a:ea typeface="微软雅黑" panose="020B0503020204020204" pitchFamily="34" charset="-122"/>
              </a:rPr>
              <a:t>劳动者</a:t>
            </a:r>
            <a:r>
              <a:rPr lang="zh-CN" altLang="en-US" sz="2200" b="1" dirty="0">
                <a:solidFill>
                  <a:schemeClr val="tx1"/>
                </a:solidFill>
                <a:latin typeface="宋体" panose="02010600030101010101" pitchFamily="2" charset="-122"/>
                <a:ea typeface="宋体" panose="02010600030101010101" pitchFamily="2" charset="-122"/>
                <a:cs typeface="微软雅黑" panose="020B0503020204020204" charset="-122"/>
              </a:rPr>
              <a:t>、</a:t>
            </a:r>
            <a:endParaRPr lang="en-US" altLang="zh-CN" sz="2200" b="1" dirty="0">
              <a:solidFill>
                <a:schemeClr val="tx1"/>
              </a:solidFill>
              <a:latin typeface="宋体" panose="02010600030101010101" pitchFamily="2" charset="-122"/>
              <a:ea typeface="宋体" panose="02010600030101010101" pitchFamily="2" charset="-122"/>
              <a:cs typeface="微软雅黑" panose="020B0503020204020204" charset="-122"/>
            </a:endParaRPr>
          </a:p>
          <a:p>
            <a:pPr hangingPunct="0">
              <a:lnSpc>
                <a:spcPct val="150000"/>
              </a:lnSpc>
            </a:pPr>
            <a:r>
              <a:rPr lang="en-US" altLang="zh-CN" sz="2200" b="1" dirty="0">
                <a:solidFill>
                  <a:schemeClr val="tx1"/>
                </a:solidFill>
                <a:latin typeface="宋体" panose="02010600030101010101" pitchFamily="2" charset="-122"/>
                <a:ea typeface="宋体" panose="02010600030101010101" pitchFamily="2" charset="-122"/>
                <a:cs typeface="微软雅黑" panose="020B0503020204020204" charset="-122"/>
              </a:rPr>
              <a:t>    </a:t>
            </a:r>
            <a:r>
              <a:rPr lang="zh-CN" altLang="en-US" sz="2200" b="1" dirty="0">
                <a:solidFill>
                  <a:schemeClr val="tx1"/>
                </a:solidFill>
                <a:latin typeface="宋体" panose="02010600030101010101" pitchFamily="2" charset="-122"/>
                <a:ea typeface="宋体" panose="02010600030101010101" pitchFamily="2" charset="-122"/>
                <a:cs typeface="微软雅黑" panose="020B0503020204020204" charset="-122"/>
              </a:rPr>
              <a:t>社会主义事业</a:t>
            </a:r>
            <a:r>
              <a:rPr lang="zh-CN" altLang="en-US" sz="2200" b="1" dirty="0">
                <a:solidFill>
                  <a:srgbClr val="FF0000"/>
                </a:solidFill>
                <a:latin typeface="微软雅黑" panose="020B0503020204020204" pitchFamily="34" charset="-122"/>
                <a:ea typeface="微软雅黑" panose="020B0503020204020204" pitchFamily="34" charset="-122"/>
              </a:rPr>
              <a:t>建设者</a:t>
            </a:r>
            <a:r>
              <a:rPr lang="zh-CN" altLang="en-US" sz="2200" b="1" dirty="0">
                <a:solidFill>
                  <a:schemeClr val="tx1"/>
                </a:solidFill>
                <a:latin typeface="宋体" panose="02010600030101010101" pitchFamily="2" charset="-122"/>
                <a:ea typeface="宋体" panose="02010600030101010101" pitchFamily="2" charset="-122"/>
                <a:cs typeface="微软雅黑" panose="020B0503020204020204" charset="-122"/>
              </a:rPr>
              <a:t>、</a:t>
            </a:r>
          </a:p>
          <a:p>
            <a:pPr hangingPunct="0">
              <a:lnSpc>
                <a:spcPct val="150000"/>
              </a:lnSpc>
            </a:pPr>
            <a:r>
              <a:rPr lang="zh-CN" altLang="en-US" sz="2200" b="1" dirty="0">
                <a:solidFill>
                  <a:schemeClr val="tx1"/>
                </a:solidFill>
                <a:latin typeface="宋体" panose="02010600030101010101" pitchFamily="2" charset="-122"/>
                <a:ea typeface="宋体" panose="02010600030101010101" pitchFamily="2" charset="-122"/>
                <a:cs typeface="微软雅黑" panose="020B0503020204020204" charset="-122"/>
              </a:rPr>
              <a:t>    拥护社会主义的</a:t>
            </a:r>
            <a:r>
              <a:rPr lang="zh-CN" altLang="en-US" sz="2200" b="1" dirty="0">
                <a:solidFill>
                  <a:srgbClr val="FF0000"/>
                </a:solidFill>
                <a:latin typeface="微软雅黑" panose="020B0503020204020204" pitchFamily="34" charset="-122"/>
                <a:ea typeface="微软雅黑" panose="020B0503020204020204" pitchFamily="34" charset="-122"/>
              </a:rPr>
              <a:t>爱国者</a:t>
            </a:r>
            <a:r>
              <a:rPr lang="zh-CN" altLang="en-US" sz="2200" b="1" dirty="0">
                <a:solidFill>
                  <a:schemeClr val="tx1"/>
                </a:solidFill>
                <a:latin typeface="宋体" panose="02010600030101010101" pitchFamily="2" charset="-122"/>
                <a:ea typeface="宋体" panose="02010600030101010101" pitchFamily="2" charset="-122"/>
                <a:cs typeface="微软雅黑" panose="020B0503020204020204" charset="-122"/>
              </a:rPr>
              <a:t>、</a:t>
            </a:r>
          </a:p>
          <a:p>
            <a:pPr hangingPunct="0">
              <a:lnSpc>
                <a:spcPct val="150000"/>
              </a:lnSpc>
            </a:pPr>
            <a:r>
              <a:rPr lang="zh-CN" altLang="en-US" sz="2200" b="1" dirty="0">
                <a:solidFill>
                  <a:schemeClr val="tx1"/>
                </a:solidFill>
                <a:latin typeface="宋体" panose="02010600030101010101" pitchFamily="2" charset="-122"/>
                <a:ea typeface="宋体" panose="02010600030101010101" pitchFamily="2" charset="-122"/>
                <a:cs typeface="微软雅黑" panose="020B0503020204020204" charset="-122"/>
              </a:rPr>
              <a:t>    拥护祖国统一和致力于中华民族伟大复兴的</a:t>
            </a:r>
            <a:r>
              <a:rPr lang="zh-CN" altLang="en-US" sz="2200" b="1" dirty="0">
                <a:solidFill>
                  <a:srgbClr val="FF0000"/>
                </a:solidFill>
                <a:latin typeface="微软雅黑" panose="020B0503020204020204" pitchFamily="34" charset="-122"/>
                <a:ea typeface="微软雅黑" panose="020B0503020204020204" pitchFamily="34" charset="-122"/>
              </a:rPr>
              <a:t>爱国者</a:t>
            </a:r>
            <a:r>
              <a:rPr lang="zh-CN" altLang="en-US" sz="2200" b="1" dirty="0">
                <a:solidFill>
                  <a:schemeClr val="tx1"/>
                </a:solidFill>
                <a:latin typeface="宋体" panose="02010600030101010101" pitchFamily="2" charset="-122"/>
                <a:ea typeface="宋体" panose="02010600030101010101" pitchFamily="2" charset="-122"/>
                <a:cs typeface="微软雅黑" panose="020B0503020204020204" charset="-122"/>
              </a:rPr>
              <a:t>的</a:t>
            </a:r>
            <a:r>
              <a:rPr lang="zh-CN" altLang="en-US" sz="2200" b="1" dirty="0">
                <a:solidFill>
                  <a:srgbClr val="FF0000"/>
                </a:solidFill>
                <a:latin typeface="微软雅黑" panose="020B0503020204020204" pitchFamily="34" charset="-122"/>
                <a:ea typeface="微软雅黑" panose="020B0503020204020204" pitchFamily="34" charset="-122"/>
                <a:cs typeface="微软雅黑" panose="020B0503020204020204" charset="-122"/>
              </a:rPr>
              <a:t>政治联盟</a:t>
            </a:r>
            <a:r>
              <a:rPr lang="zh-CN" altLang="en-US" sz="2200" b="1" dirty="0">
                <a:solidFill>
                  <a:schemeClr val="tx1"/>
                </a:solidFill>
                <a:latin typeface="宋体" panose="02010600030101010101" pitchFamily="2" charset="-122"/>
                <a:ea typeface="宋体" panose="02010600030101010101" pitchFamily="2" charset="-122"/>
                <a:cs typeface="微软雅黑" panose="020B0503020204020204" charset="-122"/>
              </a:rPr>
              <a:t>。</a:t>
            </a:r>
            <a:endParaRPr lang="en-US" altLang="zh-CN" sz="2200" b="1" dirty="0">
              <a:solidFill>
                <a:schemeClr val="tx1"/>
              </a:solidFill>
              <a:latin typeface="宋体" panose="02010600030101010101" pitchFamily="2" charset="-122"/>
              <a:ea typeface="宋体" panose="02010600030101010101" pitchFamily="2" charset="-122"/>
              <a:cs typeface="微软雅黑" panose="020B0503020204020204" charset="-122"/>
            </a:endParaRPr>
          </a:p>
          <a:p>
            <a:pPr hangingPunct="0">
              <a:lnSpc>
                <a:spcPct val="150000"/>
              </a:lnSpc>
            </a:pPr>
            <a:endParaRPr lang="en-US" altLang="zh-CN" sz="2200" b="1" dirty="0">
              <a:solidFill>
                <a:schemeClr val="tx1"/>
              </a:solidFill>
              <a:latin typeface="宋体" panose="02010600030101010101" pitchFamily="2" charset="-122"/>
              <a:ea typeface="宋体" panose="02010600030101010101" pitchFamily="2" charset="-122"/>
              <a:cs typeface="微软雅黑" panose="020B0503020204020204" charset="-122"/>
            </a:endParaRPr>
          </a:p>
          <a:p>
            <a:pPr hangingPunct="0">
              <a:lnSpc>
                <a:spcPct val="150000"/>
              </a:lnSpc>
            </a:pPr>
            <a:endParaRPr lang="en-US" altLang="zh-CN" sz="2200" b="1" dirty="0">
              <a:solidFill>
                <a:schemeClr val="tx1"/>
              </a:solidFill>
              <a:latin typeface="宋体" panose="02010600030101010101" pitchFamily="2" charset="-122"/>
              <a:ea typeface="宋体" panose="02010600030101010101" pitchFamily="2" charset="-122"/>
              <a:cs typeface="微软雅黑" panose="020B0503020204020204" charset="-122"/>
            </a:endParaRPr>
          </a:p>
        </p:txBody>
      </p:sp>
    </p:spTree>
    <p:extLst>
      <p:ext uri="{BB962C8B-B14F-4D97-AF65-F5344CB8AC3E}">
        <p14:creationId xmlns:p14="http://schemas.microsoft.com/office/powerpoint/2010/main" val="1705075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矩形 6"/>
          <p:cNvSpPr/>
          <p:nvPr/>
        </p:nvSpPr>
        <p:spPr>
          <a:xfrm>
            <a:off x="92521" y="36513"/>
            <a:ext cx="8935592" cy="597921"/>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nSpc>
                <a:spcPct val="130000"/>
              </a:lnSpc>
            </a:pPr>
            <a:r>
              <a:rPr lang="zh-CN" altLang="en-US" sz="2800" b="1" dirty="0">
                <a:solidFill>
                  <a:schemeClr val="tx1"/>
                </a:solidFill>
                <a:latin typeface="微软雅黑" panose="020B0503020204020204" charset="-122"/>
                <a:ea typeface="微软雅黑" panose="020B0503020204020204" charset="-122"/>
              </a:rPr>
              <a:t>      </a:t>
            </a:r>
            <a:r>
              <a:rPr lang="en-US" altLang="zh-CN" sz="2800" b="1" dirty="0">
                <a:solidFill>
                  <a:schemeClr val="tx1"/>
                </a:solidFill>
                <a:latin typeface="微软雅黑" panose="020B0503020204020204" charset="-122"/>
                <a:sym typeface="微软雅黑" panose="020B0503020204020204" charset="-122"/>
              </a:rPr>
              <a:t>3.</a:t>
            </a:r>
            <a:r>
              <a:rPr lang="zh-CN" altLang="en-US" sz="2800" b="1" dirty="0">
                <a:solidFill>
                  <a:schemeClr val="tx1"/>
                </a:solidFill>
                <a:latin typeface="微软雅黑" panose="020B0503020204020204" charset="-122"/>
                <a:sym typeface="微软雅黑" panose="020B0503020204020204" charset="-122"/>
              </a:rPr>
              <a:t>是</a:t>
            </a:r>
            <a:r>
              <a:rPr lang="en-US" altLang="zh-CN" sz="2800" b="1" dirty="0" err="1">
                <a:solidFill>
                  <a:schemeClr val="tx1"/>
                </a:solidFill>
                <a:latin typeface="微软雅黑" panose="020B0503020204020204" charset="-122"/>
                <a:sym typeface="微软雅黑" panose="020B0503020204020204" charset="-122"/>
              </a:rPr>
              <a:t>我国的一项</a:t>
            </a:r>
            <a:r>
              <a:rPr lang="en-US" altLang="zh-CN" sz="2800" b="1" dirty="0" err="1">
                <a:solidFill>
                  <a:srgbClr val="FF0000"/>
                </a:solidFill>
                <a:latin typeface="微软雅黑" panose="020B0503020204020204" charset="-122"/>
                <a:sym typeface="微软雅黑" panose="020B0503020204020204" charset="-122"/>
              </a:rPr>
              <a:t>基本政治制度</a:t>
            </a:r>
            <a:endParaRPr lang="en-US" altLang="zh-CN" sz="2800" b="1" dirty="0">
              <a:solidFill>
                <a:srgbClr val="FF0000"/>
              </a:solidFill>
              <a:latin typeface="微软雅黑" panose="020B0503020204020204" charset="-122"/>
              <a:sym typeface="微软雅黑" panose="020B0503020204020204" charset="-122"/>
            </a:endParaRPr>
          </a:p>
        </p:txBody>
      </p:sp>
      <p:sp>
        <p:nvSpPr>
          <p:cNvPr id="4" name="矩形 6">
            <a:extLst>
              <a:ext uri="{FF2B5EF4-FFF2-40B4-BE49-F238E27FC236}">
                <a16:creationId xmlns:a16="http://schemas.microsoft.com/office/drawing/2014/main" id="{5B20BE7A-F686-4D6F-BF19-8B102E97CFE4}"/>
              </a:ext>
            </a:extLst>
          </p:cNvPr>
          <p:cNvSpPr/>
          <p:nvPr/>
        </p:nvSpPr>
        <p:spPr>
          <a:xfrm>
            <a:off x="92521" y="788115"/>
            <a:ext cx="8958957" cy="3660169"/>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hangingPunct="0"/>
            <a:endParaRPr lang="en-US" altLang="zh-CN" sz="2200" b="1" dirty="0">
              <a:solidFill>
                <a:schemeClr val="tx1"/>
              </a:solidFill>
              <a:latin typeface="宋体" panose="02010600030101010101" pitchFamily="2" charset="-122"/>
              <a:ea typeface="宋体" panose="02010600030101010101" pitchFamily="2" charset="-122"/>
              <a:cs typeface="微软雅黑" panose="020B0503020204020204" charset="-122"/>
            </a:endParaRPr>
          </a:p>
          <a:p>
            <a:pPr hangingPunct="0"/>
            <a:r>
              <a:rPr lang="zh-CN" altLang="en-US" sz="2800" b="1" dirty="0">
                <a:solidFill>
                  <a:schemeClr val="tx1"/>
                </a:solidFill>
                <a:latin typeface="宋体" panose="02010600030101010101" pitchFamily="2" charset="-122"/>
                <a:ea typeface="宋体" panose="02010600030101010101" pitchFamily="2" charset="-122"/>
                <a:cs typeface="微软雅黑" panose="020B0503020204020204" charset="-122"/>
              </a:rPr>
              <a:t>    中国共产党领导的多党合作和政治协商制度，</a:t>
            </a:r>
            <a:endParaRPr lang="en-US" altLang="zh-CN" sz="2800" b="1" dirty="0">
              <a:solidFill>
                <a:schemeClr val="tx1"/>
              </a:solidFill>
              <a:latin typeface="宋体" panose="02010600030101010101" pitchFamily="2" charset="-122"/>
              <a:ea typeface="宋体" panose="02010600030101010101" pitchFamily="2" charset="-122"/>
              <a:cs typeface="微软雅黑" panose="020B0503020204020204" charset="-122"/>
            </a:endParaRPr>
          </a:p>
          <a:p>
            <a:pPr hangingPunct="0"/>
            <a:r>
              <a:rPr lang="en-US" altLang="zh-CN" sz="2800" b="1" dirty="0">
                <a:solidFill>
                  <a:schemeClr val="tx1"/>
                </a:solidFill>
                <a:latin typeface="宋体" panose="02010600030101010101" pitchFamily="2" charset="-122"/>
                <a:ea typeface="宋体" panose="02010600030101010101" pitchFamily="2" charset="-122"/>
                <a:cs typeface="微软雅黑" panose="020B0503020204020204" charset="-122"/>
              </a:rPr>
              <a:t>    </a:t>
            </a:r>
            <a:r>
              <a:rPr lang="zh-CN" altLang="en-US" sz="2800" b="1" dirty="0">
                <a:solidFill>
                  <a:schemeClr val="tx1"/>
                </a:solidFill>
                <a:latin typeface="宋体" panose="02010600030101010101" pitchFamily="2" charset="-122"/>
                <a:ea typeface="宋体" panose="02010600030101010101" pitchFamily="2" charset="-122"/>
                <a:cs typeface="微软雅黑" panose="020B0503020204020204" charset="-122"/>
              </a:rPr>
              <a:t>是我国的一项</a:t>
            </a:r>
            <a:r>
              <a:rPr lang="zh-CN" altLang="en-US" sz="2800" b="1" dirty="0">
                <a:solidFill>
                  <a:srgbClr val="FF0000"/>
                </a:solidFill>
                <a:latin typeface="微软雅黑" panose="020B0503020204020204" charset="-122"/>
              </a:rPr>
              <a:t>基本政治制度</a:t>
            </a:r>
            <a:r>
              <a:rPr lang="zh-CN" altLang="en-US" sz="2800" b="1" dirty="0">
                <a:solidFill>
                  <a:schemeClr val="tx1"/>
                </a:solidFill>
                <a:latin typeface="宋体" panose="02010600030101010101" pitchFamily="2" charset="-122"/>
                <a:ea typeface="宋体" panose="02010600030101010101" pitchFamily="2" charset="-122"/>
                <a:cs typeface="微软雅黑" panose="020B0503020204020204" charset="-122"/>
              </a:rPr>
              <a:t>。</a:t>
            </a:r>
            <a:endParaRPr lang="en-US" altLang="zh-CN" sz="2800" b="1" dirty="0">
              <a:solidFill>
                <a:schemeClr val="tx1"/>
              </a:solidFill>
              <a:latin typeface="宋体" panose="02010600030101010101" pitchFamily="2" charset="-122"/>
              <a:ea typeface="宋体" panose="02010600030101010101" pitchFamily="2" charset="-122"/>
              <a:cs typeface="微软雅黑" panose="020B0503020204020204" charset="-122"/>
            </a:endParaRPr>
          </a:p>
          <a:p>
            <a:pPr hangingPunct="0"/>
            <a:endParaRPr lang="zh-CN" altLang="en-US" sz="2800" b="1" dirty="0">
              <a:solidFill>
                <a:schemeClr val="tx1"/>
              </a:solidFill>
              <a:latin typeface="宋体" panose="02010600030101010101" pitchFamily="2" charset="-122"/>
              <a:ea typeface="宋体" panose="02010600030101010101" pitchFamily="2" charset="-122"/>
              <a:cs typeface="微软雅黑" panose="020B0503020204020204" charset="-122"/>
            </a:endParaRPr>
          </a:p>
          <a:p>
            <a:pPr hangingPunct="0"/>
            <a:r>
              <a:rPr lang="zh-CN" altLang="en-US" sz="2800" b="1" dirty="0">
                <a:solidFill>
                  <a:schemeClr val="tx1"/>
                </a:solidFill>
                <a:latin typeface="宋体" panose="02010600030101010101" pitchFamily="2" charset="-122"/>
                <a:ea typeface="宋体" panose="02010600030101010101" pitchFamily="2" charset="-122"/>
                <a:cs typeface="微软雅黑" panose="020B0503020204020204" charset="-122"/>
              </a:rPr>
              <a:t>    我国宪法明确规定：“中国共产党领导的多党合作和政治协商制度将</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charset="-122"/>
              </a:rPr>
              <a:t>长期</a:t>
            </a:r>
            <a:r>
              <a:rPr lang="zh-CN" altLang="en-US" sz="2800" b="1" dirty="0">
                <a:solidFill>
                  <a:srgbClr val="0000FF"/>
                </a:solidFill>
                <a:latin typeface="微软雅黑" panose="020B0503020204020204" pitchFamily="34" charset="-122"/>
                <a:ea typeface="微软雅黑" panose="020B0503020204020204" pitchFamily="34" charset="-122"/>
                <a:cs typeface="微软雅黑" panose="020B0503020204020204" charset="-122"/>
              </a:rPr>
              <a:t>存在</a:t>
            </a:r>
            <a:r>
              <a:rPr lang="zh-CN" altLang="en-US" sz="2800" b="1" dirty="0">
                <a:solidFill>
                  <a:schemeClr val="tx1"/>
                </a:solidFill>
                <a:latin typeface="宋体" panose="02010600030101010101" pitchFamily="2" charset="-122"/>
                <a:ea typeface="宋体" panose="02010600030101010101" pitchFamily="2" charset="-122"/>
                <a:cs typeface="微软雅黑" panose="020B0503020204020204" charset="-122"/>
              </a:rPr>
              <a:t>和</a:t>
            </a:r>
            <a:r>
              <a:rPr lang="zh-CN" altLang="en-US" sz="2800" b="1" dirty="0">
                <a:solidFill>
                  <a:srgbClr val="0000FF"/>
                </a:solidFill>
                <a:latin typeface="微软雅黑" panose="020B0503020204020204" pitchFamily="34" charset="-122"/>
                <a:ea typeface="微软雅黑" panose="020B0503020204020204" pitchFamily="34" charset="-122"/>
              </a:rPr>
              <a:t>发展</a:t>
            </a:r>
            <a:r>
              <a:rPr lang="zh-CN" altLang="en-US" sz="2800" b="1" dirty="0">
                <a:solidFill>
                  <a:schemeClr val="tx1"/>
                </a:solidFill>
                <a:latin typeface="宋体" panose="02010600030101010101" pitchFamily="2" charset="-122"/>
                <a:ea typeface="宋体" panose="02010600030101010101" pitchFamily="2" charset="-122"/>
                <a:cs typeface="微软雅黑" panose="020B0503020204020204" charset="-122"/>
              </a:rPr>
              <a:t>。”</a:t>
            </a:r>
          </a:p>
          <a:p>
            <a:pPr hangingPunct="0">
              <a:lnSpc>
                <a:spcPct val="150000"/>
              </a:lnSpc>
            </a:pPr>
            <a:endParaRPr lang="en-US" altLang="zh-CN" sz="2800" b="1" dirty="0">
              <a:solidFill>
                <a:schemeClr val="tx1"/>
              </a:solidFill>
              <a:latin typeface="宋体" panose="02010600030101010101" pitchFamily="2" charset="-122"/>
              <a:ea typeface="宋体" panose="02010600030101010101" pitchFamily="2" charset="-122"/>
              <a:cs typeface="微软雅黑" panose="020B0503020204020204" charset="-122"/>
            </a:endParaRPr>
          </a:p>
          <a:p>
            <a:pPr hangingPunct="0">
              <a:lnSpc>
                <a:spcPct val="150000"/>
              </a:lnSpc>
            </a:pPr>
            <a:endParaRPr lang="en-US" altLang="zh-CN" sz="2200" b="1" dirty="0">
              <a:solidFill>
                <a:schemeClr val="tx1"/>
              </a:solidFill>
              <a:latin typeface="宋体" panose="02010600030101010101" pitchFamily="2" charset="-122"/>
              <a:ea typeface="宋体" panose="02010600030101010101" pitchFamily="2" charset="-122"/>
              <a:cs typeface="微软雅黑" panose="020B0503020204020204" charset="-122"/>
            </a:endParaRPr>
          </a:p>
        </p:txBody>
      </p:sp>
    </p:spTree>
    <p:extLst>
      <p:ext uri="{BB962C8B-B14F-4D97-AF65-F5344CB8AC3E}">
        <p14:creationId xmlns:p14="http://schemas.microsoft.com/office/powerpoint/2010/main" val="247220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矩形 6"/>
          <p:cNvSpPr/>
          <p:nvPr/>
        </p:nvSpPr>
        <p:spPr>
          <a:xfrm>
            <a:off x="168275" y="36513"/>
            <a:ext cx="8859838" cy="521970"/>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gn="ctr" latinLnBrk="1" hangingPunct="0"/>
            <a:r>
              <a:rPr lang="zh-CN" altLang="en-US" sz="2800" b="1" dirty="0">
                <a:latin typeface="微软雅黑" panose="020B0503020204020204" pitchFamily="34" charset="-122"/>
                <a:ea typeface="微软雅黑" panose="020B0503020204020204" pitchFamily="34" charset="-122"/>
                <a:sym typeface="微软雅黑" panose="020B0503020204020204" charset="-122"/>
              </a:rPr>
              <a:t>教材</a:t>
            </a:r>
            <a:r>
              <a:rPr lang="en-US" altLang="zh-CN" sz="2800" b="1" dirty="0">
                <a:latin typeface="微软雅黑" panose="020B0503020204020204" pitchFamily="34" charset="-122"/>
                <a:ea typeface="微软雅黑" panose="020B0503020204020204" pitchFamily="34" charset="-122"/>
                <a:sym typeface="微软雅黑" panose="020B0503020204020204" charset="-122"/>
              </a:rPr>
              <a:t>54</a:t>
            </a:r>
            <a:r>
              <a:rPr lang="zh-CN" sz="2800" b="1" dirty="0">
                <a:latin typeface="微软雅黑" panose="020B0503020204020204" pitchFamily="34" charset="-122"/>
                <a:ea typeface="微软雅黑" panose="020B0503020204020204" pitchFamily="34" charset="-122"/>
                <a:sym typeface="微软雅黑" panose="020B0503020204020204" charset="-122"/>
              </a:rPr>
              <a:t>页 </a:t>
            </a:r>
            <a:r>
              <a:rPr lang="zh-CN" sz="2800" b="1" dirty="0">
                <a:solidFill>
                  <a:srgbClr val="0000FF"/>
                </a:solidFill>
                <a:latin typeface="微软雅黑" panose="020B0503020204020204" pitchFamily="34" charset="-122"/>
                <a:ea typeface="微软雅黑" panose="020B0503020204020204" pitchFamily="34" charset="-122"/>
                <a:sym typeface="微软雅黑" panose="020B0503020204020204" charset="-122"/>
              </a:rPr>
              <a:t>探究与分享</a:t>
            </a:r>
            <a:r>
              <a:rPr lang="en-US" altLang="zh-CN" sz="2800" b="1" dirty="0">
                <a:solidFill>
                  <a:srgbClr val="0000FF"/>
                </a:solidFill>
                <a:latin typeface="微软雅黑" panose="020B0503020204020204" pitchFamily="34" charset="-122"/>
                <a:ea typeface="微软雅黑" panose="020B0503020204020204" pitchFamily="34" charset="-122"/>
                <a:sym typeface="微软雅黑" panose="020B0503020204020204" charset="-122"/>
              </a:rPr>
              <a:t>2</a:t>
            </a:r>
            <a:r>
              <a:rPr lang="zh-CN" altLang="en-US" sz="2800" b="1" dirty="0">
                <a:solidFill>
                  <a:srgbClr val="0000FF"/>
                </a:solidFill>
                <a:latin typeface="微软雅黑" panose="020B0503020204020204" pitchFamily="34" charset="-122"/>
                <a:ea typeface="微软雅黑" panose="020B0503020204020204" pitchFamily="34" charset="-122"/>
                <a:sym typeface="微软雅黑" panose="020B0503020204020204" charset="-122"/>
              </a:rPr>
              <a:t>：</a:t>
            </a:r>
            <a:r>
              <a:rPr lang="zh-CN" sz="2800" b="1" dirty="0">
                <a:solidFill>
                  <a:srgbClr val="0000FF"/>
                </a:solidFill>
                <a:latin typeface="微软雅黑" panose="020B0503020204020204" charset="-122"/>
                <a:cs typeface="微软雅黑" panose="020B0503020204020204" charset="-122"/>
                <a:sym typeface="微软雅黑" panose="020B0503020204020204" charset="-122"/>
              </a:rPr>
              <a:t>我国政党制度的优越性</a:t>
            </a:r>
            <a:r>
              <a:rPr lang="en-US" altLang="zh-CN" sz="2800" b="1" dirty="0">
                <a:solidFill>
                  <a:srgbClr val="0000FF"/>
                </a:solidFill>
                <a:latin typeface="宋体" panose="02010600030101010101" pitchFamily="2" charset="-122"/>
                <a:ea typeface="宋体" panose="02010600030101010101" pitchFamily="2" charset="-122"/>
                <a:sym typeface="微软雅黑" panose="020B0503020204020204" charset="-122"/>
              </a:rPr>
              <a:t> </a:t>
            </a:r>
          </a:p>
        </p:txBody>
      </p:sp>
      <p:sp>
        <p:nvSpPr>
          <p:cNvPr id="67586" name="矩形 6"/>
          <p:cNvSpPr/>
          <p:nvPr/>
        </p:nvSpPr>
        <p:spPr>
          <a:xfrm>
            <a:off x="84525" y="800100"/>
            <a:ext cx="8698326" cy="2431435"/>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latinLnBrk="1" hangingPunct="0"/>
            <a:r>
              <a:rPr lang="en-US" altLang="zh-CN" sz="2400" b="1" dirty="0">
                <a:solidFill>
                  <a:schemeClr val="tx1"/>
                </a:solidFill>
                <a:latin typeface="楷体" panose="02010609060101010101" charset="-122"/>
                <a:ea typeface="楷体" panose="02010609060101010101" charset="-122"/>
                <a:sym typeface="微软雅黑" panose="020B0503020204020204" charset="-122"/>
              </a:rPr>
              <a:t>    </a:t>
            </a:r>
            <a:r>
              <a:rPr lang="zh-CN" sz="2400" b="1" dirty="0">
                <a:solidFill>
                  <a:schemeClr val="tx1"/>
                </a:solidFill>
                <a:latin typeface="楷体" panose="02010609060101010101" charset="-122"/>
                <a:ea typeface="楷体" panose="02010609060101010101" charset="-122"/>
                <a:sym typeface="微软雅黑" panose="020B0503020204020204" charset="-122"/>
              </a:rPr>
              <a:t>有人打过一个比方：西方的政党制度就像拳击赛，一定要把对方打倒；而我们的政党制度好比“大合唱”，大家齐心协力干成一个事业</a:t>
            </a:r>
            <a:r>
              <a:rPr lang="zh-CN" b="1" dirty="0">
                <a:solidFill>
                  <a:schemeClr val="tx1"/>
                </a:solidFill>
                <a:latin typeface="楷体" panose="02010609060101010101" charset="-122"/>
                <a:ea typeface="楷体" panose="02010609060101010101" charset="-122"/>
                <a:sym typeface="微软雅黑" panose="020B0503020204020204" charset="-122"/>
              </a:rPr>
              <a:t>。</a:t>
            </a:r>
            <a:r>
              <a:rPr lang="zh-CN" sz="2400" b="1" dirty="0">
                <a:solidFill>
                  <a:schemeClr val="tx1"/>
                </a:solidFill>
                <a:latin typeface="楷体" panose="02010609060101010101" charset="-122"/>
                <a:ea typeface="楷体" panose="02010609060101010101" charset="-122"/>
                <a:sym typeface="微软雅黑" panose="020B0503020204020204" charset="-122"/>
              </a:rPr>
              <a:t>大合唱要有指挥</a:t>
            </a:r>
            <a:r>
              <a:rPr lang="zh-CN" sz="2000" b="1" dirty="0">
                <a:solidFill>
                  <a:schemeClr val="tx1"/>
                </a:solidFill>
                <a:latin typeface="楷体" panose="02010609060101010101" charset="-122"/>
                <a:ea typeface="楷体" panose="02010609060101010101" charset="-122"/>
                <a:sym typeface="微软雅黑" panose="020B0503020204020204" charset="-122"/>
              </a:rPr>
              <a:t>，</a:t>
            </a:r>
            <a:r>
              <a:rPr lang="zh-CN" sz="2400" b="1" dirty="0">
                <a:solidFill>
                  <a:schemeClr val="tx1"/>
                </a:solidFill>
                <a:latin typeface="楷体" panose="02010609060101010101" charset="-122"/>
                <a:ea typeface="楷体" panose="02010609060101010101" charset="-122"/>
                <a:sym typeface="微软雅黑" panose="020B0503020204020204" charset="-122"/>
              </a:rPr>
              <a:t>这个指挥就是中国共产党。大合唱要有主旋律，这个主旋律就是建设中国特色社会主义。</a:t>
            </a:r>
          </a:p>
          <a:p>
            <a:pPr latinLnBrk="1" hangingPunct="0"/>
            <a:r>
              <a:rPr lang="zh-CN" sz="2800" b="1" dirty="0">
                <a:solidFill>
                  <a:schemeClr val="tx1"/>
                </a:solidFill>
                <a:latin typeface="黑体" panose="02010609060101010101" charset="-122"/>
                <a:ea typeface="黑体" panose="02010609060101010101" charset="-122"/>
                <a:sym typeface="微软雅黑" panose="020B0503020204020204" charset="-122"/>
              </a:rPr>
              <a:t>   </a:t>
            </a:r>
            <a:r>
              <a:rPr lang="zh-CN" sz="2800" b="1" dirty="0">
                <a:solidFill>
                  <a:schemeClr val="tx1"/>
                </a:solidFill>
                <a:latin typeface="微软雅黑" panose="020B0503020204020204" charset="-122"/>
                <a:cs typeface="微软雅黑" panose="020B0503020204020204" charset="-122"/>
                <a:sym typeface="微软雅黑" panose="020B0503020204020204" charset="-122"/>
              </a:rPr>
              <a:t> 如何</a:t>
            </a:r>
            <a:r>
              <a:rPr lang="zh-CN" altLang="en-US" sz="2800" b="1" dirty="0">
                <a:solidFill>
                  <a:srgbClr val="0000FF"/>
                </a:solidFill>
                <a:latin typeface="微软雅黑" panose="020B0503020204020204" pitchFamily="34" charset="-122"/>
                <a:ea typeface="微软雅黑" panose="020B0503020204020204" pitchFamily="34" charset="-122"/>
                <a:sym typeface="微软雅黑" panose="020B0503020204020204" charset="-122"/>
              </a:rPr>
              <a:t>看待</a:t>
            </a:r>
            <a:r>
              <a:rPr lang="zh-CN" sz="2800" b="1" dirty="0">
                <a:solidFill>
                  <a:schemeClr val="tx1"/>
                </a:solidFill>
                <a:latin typeface="微软雅黑" panose="020B0503020204020204" charset="-122"/>
                <a:cs typeface="微软雅黑" panose="020B0503020204020204" charset="-122"/>
                <a:sym typeface="微软雅黑" panose="020B0503020204020204" charset="-122"/>
              </a:rPr>
              <a:t>上述</a:t>
            </a:r>
            <a:r>
              <a:rPr lang="zh-CN" sz="2800" b="1" dirty="0">
                <a:solidFill>
                  <a:srgbClr val="FF0000"/>
                </a:solidFill>
                <a:latin typeface="微软雅黑" panose="020B0503020204020204" charset="-122"/>
                <a:cs typeface="微软雅黑" panose="020B0503020204020204" charset="-122"/>
                <a:sym typeface="微软雅黑" panose="020B0503020204020204" charset="-122"/>
              </a:rPr>
              <a:t>说法</a:t>
            </a:r>
            <a:r>
              <a:rPr lang="zh-CN" sz="2800" b="1" dirty="0">
                <a:solidFill>
                  <a:schemeClr val="tx1"/>
                </a:solidFill>
                <a:latin typeface="微软雅黑" panose="020B0503020204020204" charset="-122"/>
                <a:cs typeface="微软雅黑" panose="020B0503020204020204" charset="-122"/>
                <a:sym typeface="微软雅黑" panose="020B0503020204020204" charset="-122"/>
              </a:rPr>
              <a:t>？</a:t>
            </a:r>
            <a:endParaRPr lang="en-US" altLang="zh-CN" sz="2800" b="1" dirty="0">
              <a:solidFill>
                <a:schemeClr val="tx1"/>
              </a:solidFill>
              <a:latin typeface="微软雅黑" panose="020B0503020204020204" charset="-122"/>
              <a:cs typeface="微软雅黑" panose="020B0503020204020204" charset="-122"/>
              <a:sym typeface="微软雅黑" panose="020B0503020204020204" charset="-122"/>
            </a:endParaRPr>
          </a:p>
          <a:p>
            <a:pPr latinLnBrk="1" hangingPunct="0"/>
            <a:r>
              <a:rPr lang="en-US" altLang="zh-CN" sz="2800" b="1" dirty="0">
                <a:solidFill>
                  <a:schemeClr val="tx1"/>
                </a:solidFill>
                <a:latin typeface="微软雅黑" panose="020B0503020204020204" charset="-122"/>
                <a:cs typeface="微软雅黑" panose="020B0503020204020204" charset="-122"/>
                <a:sym typeface="微软雅黑" panose="020B0503020204020204" charset="-122"/>
              </a:rPr>
              <a:t>      </a:t>
            </a:r>
            <a:r>
              <a:rPr lang="zh-CN" altLang="en-US" sz="2800" b="1" dirty="0">
                <a:solidFill>
                  <a:srgbClr val="0000FF"/>
                </a:solidFill>
                <a:latin typeface="微软雅黑" panose="020B0503020204020204" pitchFamily="34" charset="-122"/>
                <a:ea typeface="微软雅黑" panose="020B0503020204020204" pitchFamily="34" charset="-122"/>
                <a:sym typeface="微软雅黑" panose="020B0503020204020204" charset="-122"/>
              </a:rPr>
              <a:t>说明</a:t>
            </a:r>
            <a:r>
              <a:rPr lang="zh-CN" sz="2800" b="1" dirty="0">
                <a:solidFill>
                  <a:schemeClr val="tx1"/>
                </a:solidFill>
                <a:latin typeface="微软雅黑" panose="020B0503020204020204" charset="-122"/>
                <a:cs typeface="微软雅黑" panose="020B0503020204020204" charset="-122"/>
                <a:sym typeface="微软雅黑" panose="020B0503020204020204" charset="-122"/>
              </a:rPr>
              <a:t>我国政党制度的</a:t>
            </a:r>
            <a:r>
              <a:rPr lang="zh-CN" altLang="en-US" sz="2800" b="1" dirty="0">
                <a:solidFill>
                  <a:srgbClr val="FF0000"/>
                </a:solidFill>
                <a:latin typeface="微软雅黑" panose="020B0503020204020204" charset="-122"/>
                <a:sym typeface="微软雅黑" panose="020B0503020204020204" charset="-122"/>
              </a:rPr>
              <a:t>优越性</a:t>
            </a:r>
            <a:r>
              <a:rPr lang="zh-CN" sz="2800" b="1" dirty="0">
                <a:solidFill>
                  <a:schemeClr val="tx1"/>
                </a:solidFill>
                <a:latin typeface="微软雅黑" panose="020B0503020204020204" charset="-122"/>
                <a:cs typeface="微软雅黑" panose="020B0503020204020204" charset="-122"/>
                <a:sym typeface="微软雅黑" panose="020B0503020204020204" charset="-122"/>
              </a:rPr>
              <a:t>。</a:t>
            </a:r>
          </a:p>
        </p:txBody>
      </p:sp>
    </p:spTree>
    <p:extLst>
      <p:ext uri="{BB962C8B-B14F-4D97-AF65-F5344CB8AC3E}">
        <p14:creationId xmlns:p14="http://schemas.microsoft.com/office/powerpoint/2010/main" val="2875022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矩形 6"/>
          <p:cNvSpPr/>
          <p:nvPr/>
        </p:nvSpPr>
        <p:spPr>
          <a:xfrm>
            <a:off x="168275" y="36513"/>
            <a:ext cx="8859838" cy="523220"/>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latinLnBrk="1" hangingPunct="0"/>
            <a:r>
              <a:rPr lang="zh-CN" sz="2800" b="1" dirty="0">
                <a:latin typeface="微软雅黑" panose="020B0503020204020204" charset="-122"/>
                <a:cs typeface="微软雅黑" panose="020B0503020204020204" charset="-122"/>
                <a:sym typeface="微软雅黑" panose="020B0503020204020204" charset="-122"/>
              </a:rPr>
              <a:t>    </a:t>
            </a:r>
            <a:r>
              <a:rPr lang="zh-CN" altLang="zh-CN" sz="2800" b="1" dirty="0">
                <a:solidFill>
                  <a:schemeClr val="tx1"/>
                </a:solidFill>
                <a:latin typeface="微软雅黑" panose="020B0503020204020204" charset="-122"/>
                <a:cs typeface="微软雅黑" panose="020B0503020204020204" charset="-122"/>
                <a:sym typeface="微软雅黑" panose="020B0503020204020204" charset="-122"/>
              </a:rPr>
              <a:t> 如何</a:t>
            </a:r>
            <a:r>
              <a:rPr lang="zh-CN" altLang="en-US" sz="2800" b="1" dirty="0">
                <a:solidFill>
                  <a:srgbClr val="0000FF"/>
                </a:solidFill>
                <a:latin typeface="微软雅黑" panose="020B0503020204020204" pitchFamily="34" charset="-122"/>
                <a:ea typeface="微软雅黑" panose="020B0503020204020204" pitchFamily="34" charset="-122"/>
                <a:sym typeface="微软雅黑" panose="020B0503020204020204" charset="-122"/>
              </a:rPr>
              <a:t>看待</a:t>
            </a:r>
            <a:r>
              <a:rPr lang="zh-CN" altLang="zh-CN" sz="2800" b="1" dirty="0">
                <a:solidFill>
                  <a:schemeClr val="tx1"/>
                </a:solidFill>
                <a:latin typeface="微软雅黑" panose="020B0503020204020204" charset="-122"/>
                <a:cs typeface="微软雅黑" panose="020B0503020204020204" charset="-122"/>
                <a:sym typeface="微软雅黑" panose="020B0503020204020204" charset="-122"/>
              </a:rPr>
              <a:t>上述</a:t>
            </a:r>
            <a:r>
              <a:rPr lang="zh-CN" altLang="zh-CN" sz="2800" b="1" dirty="0">
                <a:solidFill>
                  <a:srgbClr val="FF0000"/>
                </a:solidFill>
                <a:latin typeface="微软雅黑" panose="020B0503020204020204" charset="-122"/>
                <a:cs typeface="微软雅黑" panose="020B0503020204020204" charset="-122"/>
                <a:sym typeface="微软雅黑" panose="020B0503020204020204" charset="-122"/>
              </a:rPr>
              <a:t>说法</a:t>
            </a:r>
            <a:r>
              <a:rPr lang="zh-CN" altLang="zh-CN" sz="2800" b="1" dirty="0">
                <a:solidFill>
                  <a:schemeClr val="tx1"/>
                </a:solidFill>
                <a:latin typeface="微软雅黑" panose="020B0503020204020204" charset="-122"/>
                <a:cs typeface="微软雅黑" panose="020B0503020204020204" charset="-122"/>
                <a:sym typeface="微软雅黑" panose="020B0503020204020204" charset="-122"/>
              </a:rPr>
              <a:t>？</a:t>
            </a:r>
            <a:r>
              <a:rPr lang="zh-CN" altLang="en-US" sz="2800" b="1" dirty="0">
                <a:solidFill>
                  <a:srgbClr val="0000FF"/>
                </a:solidFill>
                <a:latin typeface="微软雅黑" panose="020B0503020204020204" pitchFamily="34" charset="-122"/>
                <a:ea typeface="微软雅黑" panose="020B0503020204020204" pitchFamily="34" charset="-122"/>
                <a:sym typeface="微软雅黑" panose="020B0503020204020204" charset="-122"/>
              </a:rPr>
              <a:t>说明</a:t>
            </a:r>
            <a:r>
              <a:rPr lang="zh-CN" altLang="zh-CN" sz="2800" b="1" dirty="0">
                <a:solidFill>
                  <a:schemeClr val="tx1"/>
                </a:solidFill>
                <a:latin typeface="微软雅黑" panose="020B0503020204020204" charset="-122"/>
                <a:cs typeface="微软雅黑" panose="020B0503020204020204" charset="-122"/>
                <a:sym typeface="微软雅黑" panose="020B0503020204020204" charset="-122"/>
              </a:rPr>
              <a:t>我国政党制度的</a:t>
            </a:r>
            <a:r>
              <a:rPr lang="zh-CN" altLang="en-US" sz="2800" b="1" dirty="0">
                <a:solidFill>
                  <a:srgbClr val="FF0000"/>
                </a:solidFill>
                <a:latin typeface="微软雅黑" panose="020B0503020204020204" charset="-122"/>
                <a:sym typeface="微软雅黑" panose="020B0503020204020204" charset="-122"/>
              </a:rPr>
              <a:t>优越性</a:t>
            </a:r>
            <a:r>
              <a:rPr lang="zh-CN" altLang="zh-CN" sz="2800" b="1" dirty="0">
                <a:solidFill>
                  <a:schemeClr val="tx1"/>
                </a:solidFill>
                <a:latin typeface="微软雅黑" panose="020B0503020204020204" charset="-122"/>
                <a:cs typeface="微软雅黑" panose="020B0503020204020204" charset="-122"/>
                <a:sym typeface="微软雅黑" panose="020B0503020204020204" charset="-122"/>
              </a:rPr>
              <a:t>。</a:t>
            </a:r>
            <a:endParaRPr lang="en-US" altLang="zh-CN" sz="2800" b="1" dirty="0">
              <a:solidFill>
                <a:srgbClr val="FF0000"/>
              </a:solidFill>
              <a:latin typeface="微软雅黑" panose="020B0503020204020204" charset="-122"/>
              <a:cs typeface="微软雅黑" panose="020B0503020204020204" charset="-122"/>
              <a:sym typeface="微软雅黑" panose="020B0503020204020204" charset="-122"/>
            </a:endParaRPr>
          </a:p>
        </p:txBody>
      </p:sp>
      <p:sp>
        <p:nvSpPr>
          <p:cNvPr id="68610" name="矩形 6"/>
          <p:cNvSpPr/>
          <p:nvPr/>
        </p:nvSpPr>
        <p:spPr>
          <a:xfrm>
            <a:off x="168275" y="679450"/>
            <a:ext cx="8859838" cy="4154984"/>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latinLnBrk="1" hangingPunct="0"/>
            <a:r>
              <a:rPr lang="en-US" alt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    </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“拳击赛”与“大合唱”这两个比喻，形象地说明</a:t>
            </a:r>
            <a:r>
              <a:rPr lang="zh-CN" sz="2400" b="1" dirty="0">
                <a:solidFill>
                  <a:schemeClr val="tx1"/>
                </a:solidFill>
                <a:latin typeface="微软雅黑" panose="020B0503020204020204" pitchFamily="34" charset="-122"/>
                <a:ea typeface="微软雅黑" panose="020B0503020204020204" pitchFamily="34" charset="-122"/>
                <a:sym typeface="微软雅黑" panose="020B0503020204020204" charset="-122"/>
              </a:rPr>
              <a:t>西方政党制度</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a:t>
            </a:r>
            <a:r>
              <a:rPr lang="zh-CN" sz="2400" b="1" dirty="0">
                <a:solidFill>
                  <a:srgbClr val="FF0000"/>
                </a:solidFill>
                <a:latin typeface="微软雅黑" panose="020B0503020204020204" charset="-122"/>
                <a:sym typeface="微软雅黑" panose="020B0503020204020204" charset="-122"/>
              </a:rPr>
              <a:t>轮流执政互反对</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a:t>
            </a:r>
            <a:r>
              <a:rPr lang="zh-CN" sz="2400" b="1" dirty="0">
                <a:solidFill>
                  <a:srgbClr val="FF0000"/>
                </a:solidFill>
                <a:latin typeface="微软雅黑" panose="020B0503020204020204" charset="-122"/>
                <a:sym typeface="微软雅黑" panose="020B0503020204020204" charset="-122"/>
              </a:rPr>
              <a:t>竞争冲突</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”与</a:t>
            </a:r>
            <a:r>
              <a:rPr lang="zh-CN" altLang="en-US" sz="2400" b="1" dirty="0">
                <a:solidFill>
                  <a:schemeClr val="tx1"/>
                </a:solidFill>
                <a:latin typeface="微软雅黑" panose="020B0503020204020204" pitchFamily="34" charset="-122"/>
                <a:ea typeface="微软雅黑" panose="020B0503020204020204" pitchFamily="34" charset="-122"/>
                <a:sym typeface="微软雅黑" panose="020B0503020204020204" charset="-122"/>
              </a:rPr>
              <a:t>我国政党制度</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的“</a:t>
            </a:r>
            <a:r>
              <a:rPr lang="zh-CN" sz="2400" b="1" dirty="0">
                <a:solidFill>
                  <a:srgbClr val="FF0000"/>
                </a:solidFill>
                <a:latin typeface="微软雅黑" panose="020B0503020204020204" charset="-122"/>
                <a:sym typeface="微软雅黑" panose="020B0503020204020204" charset="-122"/>
              </a:rPr>
              <a:t>中国共产党领导</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a:t>
            </a:r>
            <a:r>
              <a:rPr lang="zh-CN" sz="2400" b="1" dirty="0">
                <a:solidFill>
                  <a:srgbClr val="FF0000"/>
                </a:solidFill>
                <a:latin typeface="微软雅黑" panose="020B0503020204020204" charset="-122"/>
                <a:sym typeface="微软雅黑" panose="020B0503020204020204" charset="-122"/>
              </a:rPr>
              <a:t>多党合作</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a:t>
            </a:r>
            <a:r>
              <a:rPr lang="zh-CN" sz="2400" b="1" dirty="0">
                <a:solidFill>
                  <a:srgbClr val="FF0000"/>
                </a:solidFill>
                <a:latin typeface="微软雅黑" panose="020B0503020204020204" charset="-122"/>
                <a:sym typeface="微软雅黑" panose="020B0503020204020204" charset="-122"/>
              </a:rPr>
              <a:t>协商民主</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”之间的</a:t>
            </a:r>
            <a:r>
              <a:rPr lang="zh-CN" sz="2400" b="1" dirty="0">
                <a:solidFill>
                  <a:srgbClr val="0070C0"/>
                </a:solidFill>
                <a:latin typeface="微软雅黑" panose="020B0503020204020204" charset="-122"/>
                <a:sym typeface="微软雅黑" panose="020B0503020204020204" charset="-122"/>
              </a:rPr>
              <a:t>差异</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a:t>
            </a:r>
          </a:p>
          <a:p>
            <a:pPr latinLnBrk="1" hangingPunct="0"/>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    中国共产党领导的多党合作和政治协商制度在当今世界</a:t>
            </a:r>
            <a:r>
              <a:rPr lang="zh-CN" sz="2400" b="1" dirty="0">
                <a:solidFill>
                  <a:srgbClr val="FF0000"/>
                </a:solidFill>
                <a:latin typeface="微软雅黑" panose="020B0503020204020204" charset="-122"/>
                <a:sym typeface="微软雅黑" panose="020B0503020204020204" charset="-122"/>
              </a:rPr>
              <a:t>独具特色</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a:t>
            </a:r>
            <a:endParaRPr lang="en-US" altLang="zh-CN" sz="2400" b="1" dirty="0">
              <a:solidFill>
                <a:schemeClr val="tx1"/>
              </a:solidFill>
              <a:latin typeface="宋体" panose="02010600030101010101" pitchFamily="2" charset="-122"/>
              <a:ea typeface="宋体" panose="02010600030101010101" pitchFamily="2" charset="-122"/>
              <a:sym typeface="微软雅黑" panose="020B0503020204020204" charset="-122"/>
            </a:endParaRPr>
          </a:p>
          <a:p>
            <a:pPr latinLnBrk="1" hangingPunct="0"/>
            <a:r>
              <a:rPr lang="en-US" alt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    </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中国共产党同各民主</a:t>
            </a:r>
            <a:r>
              <a:rPr lang="zh-CN" sz="2400" b="1" dirty="0">
                <a:solidFill>
                  <a:srgbClr val="0070C0"/>
                </a:solidFill>
                <a:latin typeface="微软雅黑" panose="020B0503020204020204" charset="-122"/>
                <a:sym typeface="微软雅黑" panose="020B0503020204020204" charset="-122"/>
              </a:rPr>
              <a:t>既</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亲密合作</a:t>
            </a:r>
            <a:r>
              <a:rPr lang="zh-CN" sz="2400" b="1" dirty="0">
                <a:solidFill>
                  <a:srgbClr val="0070C0"/>
                </a:solidFill>
                <a:latin typeface="微软雅黑" panose="020B0503020204020204" charset="-122"/>
                <a:sym typeface="微软雅黑" panose="020B0503020204020204" charset="-122"/>
              </a:rPr>
              <a:t>又</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相互监督，</a:t>
            </a:r>
            <a:r>
              <a:rPr lang="zh-CN" altLang="en-US" sz="2400" b="1" dirty="0">
                <a:solidFill>
                  <a:schemeClr val="tx1"/>
                </a:solidFill>
                <a:latin typeface="微软雅黑" panose="020B0503020204020204" pitchFamily="34" charset="-122"/>
                <a:ea typeface="微软雅黑" panose="020B0503020204020204" pitchFamily="34" charset="-122"/>
                <a:sym typeface="微软雅黑" panose="020B0503020204020204" charset="-122"/>
              </a:rPr>
              <a:t>而不是</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相互反对。中国共产党</a:t>
            </a:r>
            <a:r>
              <a:rPr lang="zh-CN" sz="2400" b="1" dirty="0">
                <a:solidFill>
                  <a:srgbClr val="0070C0"/>
                </a:solidFill>
                <a:latin typeface="微软雅黑" panose="020B0503020204020204" charset="-122"/>
                <a:sym typeface="微软雅黑" panose="020B0503020204020204" charset="-122"/>
              </a:rPr>
              <a:t>依法执政</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，各民主党派</a:t>
            </a:r>
            <a:r>
              <a:rPr lang="zh-CN" sz="2400" b="1" dirty="0">
                <a:solidFill>
                  <a:srgbClr val="0070C0"/>
                </a:solidFill>
                <a:latin typeface="微软雅黑" panose="020B0503020204020204" charset="-122"/>
                <a:sym typeface="微软雅黑" panose="020B0503020204020204" charset="-122"/>
              </a:rPr>
              <a:t>依法参政</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a:t>
            </a:r>
            <a:r>
              <a:rPr lang="zh-CN" altLang="en-US" sz="2400" b="1" dirty="0">
                <a:solidFill>
                  <a:schemeClr val="tx1"/>
                </a:solidFill>
                <a:latin typeface="微软雅黑" panose="020B0503020204020204" pitchFamily="34" charset="-122"/>
                <a:ea typeface="微软雅黑" panose="020B0503020204020204" pitchFamily="34" charset="-122"/>
                <a:sym typeface="微软雅黑" panose="020B0503020204020204" charset="-122"/>
              </a:rPr>
              <a:t>而不是</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轮流执政。</a:t>
            </a:r>
            <a:endParaRPr lang="en-US" altLang="zh-CN" sz="2400" b="1" dirty="0">
              <a:solidFill>
                <a:schemeClr val="tx1"/>
              </a:solidFill>
              <a:latin typeface="宋体" panose="02010600030101010101" pitchFamily="2" charset="-122"/>
              <a:ea typeface="宋体" panose="02010600030101010101" pitchFamily="2" charset="-122"/>
              <a:sym typeface="微软雅黑" panose="020B0503020204020204" charset="-122"/>
            </a:endParaRPr>
          </a:p>
          <a:p>
            <a:pPr latinLnBrk="1" hangingPunct="0"/>
            <a:r>
              <a:rPr lang="en-US" alt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    </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这一制度与人民代表大会制度相适应，</a:t>
            </a:r>
            <a:r>
              <a:rPr lang="zh-CN" altLang="en-US" sz="2400" b="1" dirty="0">
                <a:solidFill>
                  <a:schemeClr val="tx1"/>
                </a:solidFill>
                <a:latin typeface="微软雅黑" panose="020B0503020204020204" pitchFamily="34" charset="-122"/>
                <a:ea typeface="微软雅黑" panose="020B0503020204020204" pitchFamily="34" charset="-122"/>
                <a:sym typeface="微软雅黑" panose="020B0503020204020204" charset="-122"/>
              </a:rPr>
              <a:t>有利于</a:t>
            </a:r>
            <a:r>
              <a:rPr lang="zh-CN" sz="2400" b="1" dirty="0">
                <a:solidFill>
                  <a:srgbClr val="0000FF"/>
                </a:solidFill>
                <a:latin typeface="微软雅黑" panose="020B0503020204020204" pitchFamily="34" charset="-122"/>
                <a:ea typeface="微软雅黑" panose="020B0503020204020204" pitchFamily="34" charset="-122"/>
                <a:sym typeface="微软雅黑" panose="020B0503020204020204" charset="-122"/>
              </a:rPr>
              <a:t>发展</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社会主义民主，</a:t>
            </a:r>
            <a:r>
              <a:rPr lang="zh-CN" altLang="en-US" sz="2400" b="1" dirty="0">
                <a:solidFill>
                  <a:schemeClr val="tx1"/>
                </a:solidFill>
                <a:latin typeface="微软雅黑" panose="020B0503020204020204" pitchFamily="34" charset="-122"/>
                <a:ea typeface="微软雅黑" panose="020B0503020204020204" pitchFamily="34" charset="-122"/>
                <a:sym typeface="微软雅黑" panose="020B0503020204020204" charset="-122"/>
              </a:rPr>
              <a:t>有利于</a:t>
            </a:r>
            <a:r>
              <a:rPr lang="zh-CN" altLang="en-US" sz="2400" b="1" dirty="0">
                <a:solidFill>
                  <a:srgbClr val="0000FF"/>
                </a:solidFill>
                <a:latin typeface="微软雅黑" panose="020B0503020204020204" pitchFamily="34" charset="-122"/>
                <a:ea typeface="微软雅黑" panose="020B0503020204020204" pitchFamily="34" charset="-122"/>
                <a:sym typeface="微软雅黑" panose="020B0503020204020204" charset="-122"/>
              </a:rPr>
              <a:t>推进</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中色</a:t>
            </a:r>
            <a:r>
              <a:rPr lang="zh-CN" altLang="en-US" sz="2400" b="1" dirty="0">
                <a:solidFill>
                  <a:schemeClr val="tx1"/>
                </a:solidFill>
                <a:latin typeface="宋体" panose="02010600030101010101" pitchFamily="2" charset="-122"/>
                <a:ea typeface="宋体" panose="02010600030101010101" pitchFamily="2" charset="-122"/>
                <a:sym typeface="微软雅黑" panose="020B0503020204020204" charset="-122"/>
              </a:rPr>
              <a:t>社会主义</a:t>
            </a:r>
            <a:r>
              <a:rPr lang="zh-CN" altLang="en-US" sz="2400" b="1" dirty="0">
                <a:solidFill>
                  <a:srgbClr val="FF0000"/>
                </a:solidFill>
                <a:latin typeface="微软雅黑" panose="020B0503020204020204" charset="-122"/>
                <a:sym typeface="微软雅黑" panose="020B0503020204020204" charset="-122"/>
              </a:rPr>
              <a:t>建设</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a:t>
            </a:r>
            <a:r>
              <a:rPr lang="zh-CN" altLang="en-US" sz="2400" b="1" dirty="0">
                <a:solidFill>
                  <a:schemeClr val="tx1"/>
                </a:solidFill>
                <a:latin typeface="微软雅黑" panose="020B0503020204020204" pitchFamily="34" charset="-122"/>
                <a:ea typeface="微软雅黑" panose="020B0503020204020204" pitchFamily="34" charset="-122"/>
                <a:sym typeface="微软雅黑" panose="020B0503020204020204" charset="-122"/>
              </a:rPr>
              <a:t>有利于</a:t>
            </a:r>
            <a:r>
              <a:rPr lang="zh-CN" altLang="en-US" sz="2400" b="1" dirty="0">
                <a:solidFill>
                  <a:srgbClr val="0000FF"/>
                </a:solidFill>
                <a:latin typeface="微软雅黑" panose="020B0503020204020204" pitchFamily="34" charset="-122"/>
                <a:ea typeface="微软雅黑" panose="020B0503020204020204" pitchFamily="34" charset="-122"/>
                <a:sym typeface="微软雅黑" panose="020B0503020204020204" charset="-122"/>
              </a:rPr>
              <a:t>推进</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祖国和平</a:t>
            </a:r>
            <a:r>
              <a:rPr lang="zh-CN" altLang="en-US" sz="2400" b="1" dirty="0">
                <a:solidFill>
                  <a:srgbClr val="FF0000"/>
                </a:solidFill>
                <a:latin typeface="微软雅黑" panose="020B0503020204020204" charset="-122"/>
                <a:sym typeface="微软雅黑" panose="020B0503020204020204" charset="-122"/>
              </a:rPr>
              <a:t>统一大业</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a:t>
            </a:r>
            <a:r>
              <a:rPr lang="zh-CN" altLang="en-US" sz="2400" b="1" dirty="0">
                <a:solidFill>
                  <a:srgbClr val="0000FF"/>
                </a:solidFill>
                <a:latin typeface="微软雅黑" panose="020B0503020204020204" pitchFamily="34" charset="-122"/>
                <a:ea typeface="微软雅黑" panose="020B0503020204020204" pitchFamily="34" charset="-122"/>
                <a:sym typeface="微软雅黑" panose="020B0503020204020204" charset="-122"/>
              </a:rPr>
              <a:t>展现</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出强大的</a:t>
            </a:r>
            <a:r>
              <a:rPr lang="zh-CN" altLang="en-US" sz="2400" b="1" dirty="0">
                <a:solidFill>
                  <a:srgbClr val="FF0000"/>
                </a:solidFill>
                <a:latin typeface="微软雅黑" panose="020B0503020204020204" charset="-122"/>
                <a:sym typeface="微软雅黑" panose="020B0503020204020204" charset="-122"/>
              </a:rPr>
              <a:t>生命力</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和显著的</a:t>
            </a:r>
            <a:r>
              <a:rPr lang="zh-CN" altLang="en-US" sz="2400" b="1" dirty="0">
                <a:solidFill>
                  <a:srgbClr val="FF0000"/>
                </a:solidFill>
                <a:latin typeface="微软雅黑" panose="020B0503020204020204" charset="-122"/>
                <a:sym typeface="微软雅黑" panose="020B0503020204020204" charset="-122"/>
              </a:rPr>
              <a:t>优越性</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a:t>
            </a:r>
          </a:p>
        </p:txBody>
      </p:sp>
    </p:spTree>
    <p:extLst>
      <p:ext uri="{BB962C8B-B14F-4D97-AF65-F5344CB8AC3E}">
        <p14:creationId xmlns:p14="http://schemas.microsoft.com/office/powerpoint/2010/main" val="3189476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矩形 6"/>
          <p:cNvSpPr/>
          <p:nvPr/>
        </p:nvSpPr>
        <p:spPr>
          <a:xfrm>
            <a:off x="92521" y="36513"/>
            <a:ext cx="8935592" cy="597921"/>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nSpc>
                <a:spcPct val="130000"/>
              </a:lnSpc>
            </a:pPr>
            <a:r>
              <a:rPr lang="zh-CN" altLang="en-US" sz="2800" b="1" dirty="0">
                <a:solidFill>
                  <a:schemeClr val="tx1"/>
                </a:solidFill>
                <a:latin typeface="微软雅黑" panose="020B0503020204020204" charset="-122"/>
                <a:ea typeface="微软雅黑" panose="020B0503020204020204" charset="-122"/>
              </a:rPr>
              <a:t>      </a:t>
            </a:r>
            <a:r>
              <a:rPr lang="en-US" altLang="zh-CN" sz="2400" b="1" kern="0" noProof="1">
                <a:solidFill>
                  <a:schemeClr val="tx1"/>
                </a:solidFill>
                <a:latin typeface="宋体" panose="02010600030101010101" pitchFamily="2" charset="-122"/>
                <a:ea typeface="宋体" panose="02010600030101010101" pitchFamily="2" charset="-122"/>
                <a:cs typeface="微软雅黑" panose="020B0503020204020204" charset="-122"/>
              </a:rPr>
              <a:t>4.</a:t>
            </a:r>
            <a:r>
              <a:rPr lang="zh-CN" altLang="en-US" sz="2400" b="1" spc="200" noProof="1">
                <a:solidFill>
                  <a:schemeClr val="tx1"/>
                </a:solidFill>
                <a:latin typeface="宋体" panose="02010600030101010101" pitchFamily="2" charset="-122"/>
                <a:ea typeface="宋体" panose="02010600030101010101" pitchFamily="2" charset="-122"/>
                <a:cs typeface="微软雅黑" panose="020B0503020204020204" charset="-122"/>
                <a:sym typeface="+mn-ea"/>
              </a:rPr>
              <a:t>中国共产党和各民主党派</a:t>
            </a:r>
            <a:r>
              <a:rPr lang="zh-CN" altLang="en-US" sz="2400" b="1" spc="200" noProof="1">
                <a:latin typeface="宋体" panose="02010600030101010101" pitchFamily="2" charset="-122"/>
                <a:ea typeface="宋体" panose="02010600030101010101" pitchFamily="2" charset="-122"/>
                <a:sym typeface="+mn-ea"/>
              </a:rPr>
              <a:t>奉行的</a:t>
            </a:r>
            <a:r>
              <a:rPr lang="zh-CN" altLang="en-US" sz="2400" b="1" noProof="1">
                <a:solidFill>
                  <a:srgbClr val="0000FF"/>
                </a:solidFill>
                <a:latin typeface="微软雅黑" panose="020B0503020204020204" pitchFamily="34" charset="-122"/>
                <a:ea typeface="微软雅黑" panose="020B0503020204020204" pitchFamily="34" charset="-122"/>
                <a:sym typeface="+mn-ea"/>
              </a:rPr>
              <a:t>方针</a:t>
            </a:r>
            <a:r>
              <a:rPr lang="zh-CN" altLang="en-US" sz="2400" b="1" spc="200" noProof="1">
                <a:latin typeface="宋体" panose="02010600030101010101" pitchFamily="2" charset="-122"/>
                <a:ea typeface="宋体" panose="02010600030101010101" pitchFamily="2" charset="-122"/>
                <a:sym typeface="+mn-ea"/>
              </a:rPr>
              <a:t>及</a:t>
            </a:r>
            <a:r>
              <a:rPr lang="zh-CN" altLang="en-US" sz="2400" b="1" noProof="1">
                <a:solidFill>
                  <a:srgbClr val="FF0000"/>
                </a:solidFill>
                <a:latin typeface="微软雅黑" panose="020B0503020204020204" pitchFamily="34" charset="-122"/>
                <a:ea typeface="微软雅黑" panose="020B0503020204020204" pitchFamily="34" charset="-122"/>
                <a:sym typeface="+mn-ea"/>
              </a:rPr>
              <a:t>友党</a:t>
            </a:r>
            <a:r>
              <a:rPr lang="zh-CN" altLang="en-US" sz="2400" b="1" noProof="1">
                <a:solidFill>
                  <a:srgbClr val="0000FF"/>
                </a:solidFill>
                <a:latin typeface="微软雅黑" panose="020B0503020204020204" pitchFamily="34" charset="-122"/>
                <a:ea typeface="微软雅黑" panose="020B0503020204020204" pitchFamily="34" charset="-122"/>
                <a:sym typeface="+mn-ea"/>
              </a:rPr>
              <a:t>关系</a:t>
            </a:r>
            <a:endParaRPr lang="en-US" altLang="zh-CN" sz="2800" b="1" dirty="0">
              <a:solidFill>
                <a:srgbClr val="FF0000"/>
              </a:solidFill>
              <a:latin typeface="微软雅黑" panose="020B0503020204020204" charset="-122"/>
              <a:sym typeface="微软雅黑" panose="020B0503020204020204" charset="-122"/>
            </a:endParaRPr>
          </a:p>
        </p:txBody>
      </p:sp>
      <p:sp>
        <p:nvSpPr>
          <p:cNvPr id="4" name="矩形 6">
            <a:extLst>
              <a:ext uri="{FF2B5EF4-FFF2-40B4-BE49-F238E27FC236}">
                <a16:creationId xmlns:a16="http://schemas.microsoft.com/office/drawing/2014/main" id="{5B20BE7A-F686-4D6F-BF19-8B102E97CFE4}"/>
              </a:ext>
            </a:extLst>
          </p:cNvPr>
          <p:cNvSpPr/>
          <p:nvPr/>
        </p:nvSpPr>
        <p:spPr>
          <a:xfrm>
            <a:off x="92521" y="788115"/>
            <a:ext cx="8958957" cy="2521396"/>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hangingPunct="0"/>
            <a:endParaRPr lang="en-US" altLang="zh-CN" sz="2200" b="1" dirty="0">
              <a:solidFill>
                <a:schemeClr val="tx1"/>
              </a:solidFill>
              <a:latin typeface="宋体" panose="02010600030101010101" pitchFamily="2" charset="-122"/>
              <a:ea typeface="宋体" panose="02010600030101010101" pitchFamily="2" charset="-122"/>
              <a:cs typeface="微软雅黑" panose="020B0503020204020204" charset="-122"/>
            </a:endParaRPr>
          </a:p>
          <a:p>
            <a:pPr hangingPunct="0">
              <a:lnSpc>
                <a:spcPct val="150000"/>
              </a:lnSpc>
            </a:pPr>
            <a:r>
              <a:rPr lang="zh-CN" altLang="en-US" sz="2400" b="1" dirty="0">
                <a:solidFill>
                  <a:schemeClr val="tx1"/>
                </a:solidFill>
                <a:latin typeface="宋体" panose="02010600030101010101" pitchFamily="2" charset="-122"/>
                <a:ea typeface="宋体" panose="02010600030101010101" pitchFamily="2" charset="-122"/>
                <a:cs typeface="微软雅黑" panose="020B0503020204020204" charset="-122"/>
              </a:rPr>
              <a:t>  中国共产党和各民主党派</a:t>
            </a:r>
            <a:endParaRPr lang="en-US" altLang="zh-CN" sz="2400" b="1" dirty="0">
              <a:solidFill>
                <a:schemeClr val="tx1"/>
              </a:solidFill>
              <a:latin typeface="宋体" panose="02010600030101010101" pitchFamily="2" charset="-122"/>
              <a:ea typeface="宋体" panose="02010600030101010101" pitchFamily="2" charset="-122"/>
              <a:cs typeface="微软雅黑" panose="020B0503020204020204" charset="-122"/>
            </a:endParaRPr>
          </a:p>
          <a:p>
            <a:pPr hangingPunct="0">
              <a:lnSpc>
                <a:spcPct val="150000"/>
              </a:lnSpc>
            </a:pPr>
            <a:r>
              <a:rPr lang="zh-CN" altLang="en-US" sz="2400" b="1" dirty="0">
                <a:solidFill>
                  <a:schemeClr val="tx1"/>
                </a:solidFill>
                <a:latin typeface="宋体" panose="02010600030101010101" pitchFamily="2" charset="-122"/>
                <a:ea typeface="宋体" panose="02010600030101010101" pitchFamily="2" charset="-122"/>
                <a:cs typeface="微软雅黑" panose="020B0503020204020204" charset="-122"/>
              </a:rPr>
              <a:t>  </a:t>
            </a:r>
            <a:r>
              <a:rPr lang="zh-CN" altLang="en-US" sz="2400" b="1" dirty="0">
                <a:solidFill>
                  <a:srgbClr val="0000FF"/>
                </a:solidFill>
                <a:latin typeface="微软雅黑" panose="020B0503020204020204" pitchFamily="34" charset="-122"/>
                <a:ea typeface="微软雅黑" panose="020B0503020204020204" pitchFamily="34" charset="-122"/>
              </a:rPr>
              <a:t>奉行</a:t>
            </a:r>
            <a:r>
              <a:rPr lang="zh-CN" altLang="en-US" b="1"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2400" b="1" dirty="0">
                <a:solidFill>
                  <a:schemeClr val="tx1"/>
                </a:solidFill>
                <a:latin typeface="微软雅黑" panose="020B0503020204020204" pitchFamily="34" charset="-122"/>
                <a:ea typeface="微软雅黑" panose="020B0503020204020204" pitchFamily="34" charset="-122"/>
              </a:rPr>
              <a:t>长期共存</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charset="-122"/>
              </a:rPr>
              <a:t>、</a:t>
            </a:r>
            <a:r>
              <a:rPr lang="zh-CN" altLang="en-US" sz="2400" b="1" dirty="0">
                <a:solidFill>
                  <a:schemeClr val="tx1"/>
                </a:solidFill>
                <a:latin typeface="微软雅黑" panose="020B0503020204020204" pitchFamily="34" charset="-122"/>
                <a:ea typeface="微软雅黑" panose="020B0503020204020204" pitchFamily="34" charset="-122"/>
              </a:rPr>
              <a:t>互相监督</a:t>
            </a:r>
            <a:r>
              <a:rPr lang="zh-CN" altLang="en-US" b="1" dirty="0">
                <a:solidFill>
                  <a:schemeClr val="tx1"/>
                </a:solidFill>
                <a:latin typeface="微软雅黑" panose="020B0503020204020204" pitchFamily="34" charset="-122"/>
                <a:ea typeface="微软雅黑" panose="020B0503020204020204" pitchFamily="34" charset="-122"/>
              </a:rPr>
              <a:t>、</a:t>
            </a:r>
            <a:r>
              <a:rPr lang="zh-CN" altLang="en-US" sz="2400" b="1" dirty="0">
                <a:solidFill>
                  <a:schemeClr val="tx1"/>
                </a:solidFill>
                <a:latin typeface="微软雅黑" panose="020B0503020204020204" pitchFamily="34" charset="-122"/>
                <a:ea typeface="微软雅黑" panose="020B0503020204020204" pitchFamily="34" charset="-122"/>
              </a:rPr>
              <a:t>肝胆相照</a:t>
            </a:r>
            <a:r>
              <a:rPr lang="zh-CN" altLang="en-US" b="1" dirty="0">
                <a:solidFill>
                  <a:schemeClr val="tx1"/>
                </a:solidFill>
                <a:latin typeface="微软雅黑" panose="020B0503020204020204" pitchFamily="34" charset="-122"/>
                <a:ea typeface="微软雅黑" panose="020B0503020204020204" pitchFamily="34" charset="-122"/>
              </a:rPr>
              <a:t>、</a:t>
            </a:r>
            <a:r>
              <a:rPr lang="zh-CN" altLang="en-US" sz="2400" b="1" dirty="0">
                <a:solidFill>
                  <a:schemeClr val="tx1"/>
                </a:solidFill>
                <a:latin typeface="微软雅黑" panose="020B0503020204020204" pitchFamily="34" charset="-122"/>
                <a:ea typeface="微软雅黑" panose="020B0503020204020204" pitchFamily="34" charset="-122"/>
              </a:rPr>
              <a:t>荣辱与共</a:t>
            </a:r>
            <a:r>
              <a:rPr lang="zh-CN" altLang="en-US" b="1"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2400" b="1" dirty="0">
                <a:solidFill>
                  <a:schemeClr val="tx1"/>
                </a:solidFill>
                <a:latin typeface="宋体" panose="02010600030101010101" pitchFamily="2" charset="-122"/>
                <a:ea typeface="宋体" panose="02010600030101010101" pitchFamily="2" charset="-122"/>
                <a:cs typeface="微软雅黑" panose="020B0503020204020204" charset="-122"/>
              </a:rPr>
              <a:t>的</a:t>
            </a:r>
            <a:r>
              <a:rPr lang="zh-CN" altLang="en-US" sz="2400" b="1" dirty="0">
                <a:solidFill>
                  <a:srgbClr val="FF0000"/>
                </a:solidFill>
                <a:latin typeface="微软雅黑" panose="020B0503020204020204" pitchFamily="34" charset="-122"/>
                <a:ea typeface="微软雅黑" panose="020B0503020204020204" pitchFamily="34" charset="-122"/>
              </a:rPr>
              <a:t>基本方针</a:t>
            </a:r>
            <a:r>
              <a:rPr lang="zh-CN" altLang="en-US" b="1" dirty="0">
                <a:solidFill>
                  <a:schemeClr val="tx1"/>
                </a:solidFill>
                <a:latin typeface="宋体" panose="02010600030101010101" pitchFamily="2" charset="-122"/>
                <a:ea typeface="宋体" panose="02010600030101010101" pitchFamily="2" charset="-122"/>
                <a:cs typeface="微软雅黑" panose="020B0503020204020204" charset="-122"/>
              </a:rPr>
              <a:t>，</a:t>
            </a:r>
            <a:endParaRPr lang="en-US" altLang="zh-CN" sz="2400" b="1" dirty="0">
              <a:solidFill>
                <a:schemeClr val="tx1"/>
              </a:solidFill>
              <a:latin typeface="宋体" panose="02010600030101010101" pitchFamily="2" charset="-122"/>
              <a:ea typeface="宋体" panose="02010600030101010101" pitchFamily="2" charset="-122"/>
              <a:cs typeface="微软雅黑" panose="020B0503020204020204" charset="-122"/>
            </a:endParaRPr>
          </a:p>
          <a:p>
            <a:pPr hangingPunct="0">
              <a:lnSpc>
                <a:spcPct val="150000"/>
              </a:lnSpc>
            </a:pPr>
            <a:r>
              <a:rPr lang="zh-CN" altLang="en-US" sz="2400" b="1" dirty="0">
                <a:solidFill>
                  <a:schemeClr val="tx1"/>
                </a:solidFill>
                <a:latin typeface="宋体" panose="02010600030101010101" pitchFamily="2" charset="-122"/>
                <a:ea typeface="宋体" panose="02010600030101010101" pitchFamily="2" charset="-122"/>
                <a:cs typeface="微软雅黑" panose="020B0503020204020204" charset="-122"/>
              </a:rPr>
              <a:t>  </a:t>
            </a:r>
            <a:r>
              <a:rPr lang="zh-CN" altLang="en-US" sz="2400" b="1" dirty="0">
                <a:solidFill>
                  <a:srgbClr val="0000FF"/>
                </a:solidFill>
                <a:latin typeface="微软雅黑" panose="020B0503020204020204" pitchFamily="34" charset="-122"/>
                <a:ea typeface="微软雅黑" panose="020B0503020204020204" pitchFamily="34" charset="-122"/>
              </a:rPr>
              <a:t>是</a:t>
            </a:r>
            <a:r>
              <a:rPr lang="zh-CN" altLang="en-US" sz="2400" b="1" dirty="0">
                <a:solidFill>
                  <a:schemeClr val="tx1"/>
                </a:solidFill>
                <a:latin typeface="宋体" panose="02010600030101010101" pitchFamily="2" charset="-122"/>
                <a:ea typeface="宋体" panose="02010600030101010101" pitchFamily="2" charset="-122"/>
                <a:cs typeface="微软雅黑" panose="020B0503020204020204" charset="-122"/>
              </a:rPr>
              <a:t>通力合作、共同致力于社会主义事业的</a:t>
            </a:r>
            <a:r>
              <a:rPr lang="zh-CN" altLang="en-US" sz="2400" b="1" dirty="0">
                <a:solidFill>
                  <a:srgbClr val="FF0000"/>
                </a:solidFill>
                <a:latin typeface="微软雅黑" panose="020B0503020204020204" pitchFamily="34" charset="-122"/>
                <a:ea typeface="微软雅黑" panose="020B0503020204020204" pitchFamily="34" charset="-122"/>
              </a:rPr>
              <a:t>亲密友党</a:t>
            </a:r>
            <a:r>
              <a:rPr lang="zh-CN" altLang="en-US" sz="2400" b="1" dirty="0">
                <a:solidFill>
                  <a:schemeClr val="tx1"/>
                </a:solidFill>
                <a:latin typeface="宋体" panose="02010600030101010101" pitchFamily="2" charset="-122"/>
                <a:ea typeface="宋体" panose="02010600030101010101" pitchFamily="2" charset="-122"/>
                <a:cs typeface="微软雅黑" panose="020B0503020204020204" charset="-122"/>
              </a:rPr>
              <a:t>。</a:t>
            </a:r>
          </a:p>
          <a:p>
            <a:pPr hangingPunct="0">
              <a:lnSpc>
                <a:spcPct val="150000"/>
              </a:lnSpc>
            </a:pPr>
            <a:endParaRPr lang="en-US" altLang="zh-CN" sz="2200" b="1" dirty="0">
              <a:solidFill>
                <a:schemeClr val="tx1"/>
              </a:solidFill>
              <a:latin typeface="宋体" panose="02010600030101010101" pitchFamily="2" charset="-122"/>
              <a:ea typeface="宋体" panose="02010600030101010101" pitchFamily="2" charset="-122"/>
              <a:cs typeface="微软雅黑" panose="020B0503020204020204" charset="-122"/>
            </a:endParaRPr>
          </a:p>
        </p:txBody>
      </p:sp>
    </p:spTree>
    <p:extLst>
      <p:ext uri="{BB962C8B-B14F-4D97-AF65-F5344CB8AC3E}">
        <p14:creationId xmlns:p14="http://schemas.microsoft.com/office/powerpoint/2010/main" val="493650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矩形 6"/>
          <p:cNvSpPr/>
          <p:nvPr/>
        </p:nvSpPr>
        <p:spPr>
          <a:xfrm>
            <a:off x="92521" y="36513"/>
            <a:ext cx="8935592" cy="597921"/>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nSpc>
                <a:spcPct val="130000"/>
              </a:lnSpc>
            </a:pPr>
            <a:r>
              <a:rPr lang="zh-CN" altLang="en-US" sz="2800" b="1" dirty="0">
                <a:solidFill>
                  <a:schemeClr val="tx1"/>
                </a:solidFill>
                <a:latin typeface="微软雅黑" panose="020B0503020204020204" charset="-122"/>
                <a:ea typeface="微软雅黑" panose="020B0503020204020204" charset="-122"/>
              </a:rPr>
              <a:t>      </a:t>
            </a:r>
            <a:r>
              <a:rPr lang="en-US" altLang="zh-CN" sz="2400" b="1" kern="0" noProof="1">
                <a:solidFill>
                  <a:schemeClr val="tx1"/>
                </a:solidFill>
                <a:latin typeface="宋体" panose="02010600030101010101" pitchFamily="2" charset="-122"/>
                <a:ea typeface="宋体" panose="02010600030101010101" pitchFamily="2" charset="-122"/>
                <a:cs typeface="微软雅黑" panose="020B0503020204020204" charset="-122"/>
              </a:rPr>
              <a:t>5.</a:t>
            </a: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多党合作和政治协商的</a:t>
            </a:r>
            <a:r>
              <a:rPr lang="zh-CN" altLang="en-US" sz="2400" b="1" noProof="1">
                <a:solidFill>
                  <a:srgbClr val="0000FF"/>
                </a:solidFill>
                <a:latin typeface="微软雅黑" panose="020B0503020204020204" pitchFamily="34" charset="-122"/>
                <a:ea typeface="微软雅黑" panose="020B0503020204020204" pitchFamily="34" charset="-122"/>
              </a:rPr>
              <a:t>首要前提</a:t>
            </a: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与</a:t>
            </a:r>
            <a:r>
              <a:rPr lang="zh-CN" altLang="en-US" sz="2400" b="1" noProof="1">
                <a:solidFill>
                  <a:srgbClr val="0000FF"/>
                </a:solidFill>
                <a:latin typeface="微软雅黑" panose="020B0503020204020204" pitchFamily="34" charset="-122"/>
                <a:ea typeface="微软雅黑" panose="020B0503020204020204" pitchFamily="34" charset="-122"/>
              </a:rPr>
              <a:t>根本保证</a:t>
            </a:r>
            <a:endParaRPr lang="en-US" altLang="zh-CN" sz="2400" b="1" dirty="0">
              <a:solidFill>
                <a:srgbClr val="0000FF"/>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4" name="矩形 6">
            <a:extLst>
              <a:ext uri="{FF2B5EF4-FFF2-40B4-BE49-F238E27FC236}">
                <a16:creationId xmlns:a16="http://schemas.microsoft.com/office/drawing/2014/main" id="{5B20BE7A-F686-4D6F-BF19-8B102E97CFE4}"/>
              </a:ext>
            </a:extLst>
          </p:cNvPr>
          <p:cNvSpPr/>
          <p:nvPr/>
        </p:nvSpPr>
        <p:spPr>
          <a:xfrm>
            <a:off x="92521" y="788115"/>
            <a:ext cx="8958957" cy="3623236"/>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hangingPunct="0">
              <a:lnSpc>
                <a:spcPct val="120000"/>
              </a:lnSpc>
            </a:pPr>
            <a:r>
              <a:rPr lang="zh-CN" altLang="en-US" sz="2400" b="1" dirty="0">
                <a:solidFill>
                  <a:schemeClr val="tx1"/>
                </a:solidFill>
                <a:latin typeface="宋体" panose="02010600030101010101" pitchFamily="2" charset="-122"/>
                <a:ea typeface="宋体" panose="02010600030101010101" pitchFamily="2" charset="-122"/>
                <a:cs typeface="微软雅黑" panose="020B0503020204020204" charset="-122"/>
              </a:rPr>
              <a:t>    中国共产党的领导是多党合作和政治协商的</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charset="-122"/>
              </a:rPr>
              <a:t>首要前提</a:t>
            </a:r>
            <a:r>
              <a:rPr lang="zh-CN" altLang="en-US" sz="2400" b="1" dirty="0">
                <a:solidFill>
                  <a:schemeClr val="tx1"/>
                </a:solidFill>
                <a:latin typeface="宋体" panose="02010600030101010101" pitchFamily="2" charset="-122"/>
                <a:ea typeface="宋体" panose="02010600030101010101" pitchFamily="2" charset="-122"/>
                <a:cs typeface="微软雅黑" panose="020B0503020204020204" charset="-122"/>
              </a:rPr>
              <a:t>与</a:t>
            </a:r>
            <a:r>
              <a:rPr lang="zh-CN" altLang="en-US" sz="2400" b="1" dirty="0">
                <a:solidFill>
                  <a:srgbClr val="FF0000"/>
                </a:solidFill>
                <a:latin typeface="微软雅黑" panose="020B0503020204020204" pitchFamily="34" charset="-122"/>
                <a:ea typeface="微软雅黑" panose="020B0503020204020204" pitchFamily="34" charset="-122"/>
              </a:rPr>
              <a:t>根本保证</a:t>
            </a:r>
            <a:r>
              <a:rPr lang="zh-CN" altLang="en-US" sz="2400" b="1" dirty="0">
                <a:solidFill>
                  <a:schemeClr val="tx1"/>
                </a:solidFill>
                <a:latin typeface="宋体" panose="02010600030101010101" pitchFamily="2" charset="-122"/>
                <a:ea typeface="宋体" panose="02010600030101010101" pitchFamily="2" charset="-122"/>
                <a:cs typeface="微软雅黑" panose="020B0503020204020204" charset="-122"/>
              </a:rPr>
              <a:t>。</a:t>
            </a:r>
          </a:p>
          <a:p>
            <a:pPr hangingPunct="0">
              <a:lnSpc>
                <a:spcPct val="120000"/>
              </a:lnSpc>
            </a:pPr>
            <a:r>
              <a:rPr lang="zh-CN" altLang="en-US" sz="2400" b="1" dirty="0">
                <a:solidFill>
                  <a:schemeClr val="tx1"/>
                </a:solidFill>
                <a:latin typeface="宋体" panose="02010600030101010101" pitchFamily="2" charset="-122"/>
                <a:ea typeface="宋体" panose="02010600030101010101" pitchFamily="2" charset="-122"/>
                <a:cs typeface="微软雅黑" panose="020B0503020204020204" charset="-122"/>
              </a:rPr>
              <a:t>    中国共产党在社会主义事业中的</a:t>
            </a:r>
            <a:r>
              <a:rPr lang="zh-CN" altLang="en-US" sz="2400" b="1" dirty="0">
                <a:solidFill>
                  <a:srgbClr val="FF0000"/>
                </a:solidFill>
                <a:latin typeface="微软雅黑" panose="020B0503020204020204" pitchFamily="34" charset="-122"/>
                <a:ea typeface="微软雅黑" panose="020B0503020204020204" pitchFamily="34" charset="-122"/>
              </a:rPr>
              <a:t>领导核心地位</a:t>
            </a:r>
            <a:r>
              <a:rPr lang="zh-CN" altLang="en-US" sz="2400" b="1" dirty="0">
                <a:solidFill>
                  <a:schemeClr val="tx1"/>
                </a:solidFill>
                <a:latin typeface="宋体" panose="02010600030101010101" pitchFamily="2" charset="-122"/>
                <a:ea typeface="宋体" panose="02010600030101010101" pitchFamily="2" charset="-122"/>
                <a:cs typeface="微软雅黑" panose="020B0503020204020204" charset="-122"/>
              </a:rPr>
              <a:t>是历史和人民的选择，得到各民主党派的一致拥护。</a:t>
            </a:r>
          </a:p>
          <a:p>
            <a:pPr hangingPunct="0">
              <a:lnSpc>
                <a:spcPct val="120000"/>
              </a:lnSpc>
            </a:pPr>
            <a:r>
              <a:rPr lang="zh-CN" altLang="en-US" sz="2400" b="1" dirty="0">
                <a:solidFill>
                  <a:schemeClr val="tx1"/>
                </a:solidFill>
                <a:latin typeface="宋体" panose="02010600030101010101" pitchFamily="2" charset="-122"/>
                <a:ea typeface="宋体" panose="02010600030101010101" pitchFamily="2" charset="-122"/>
                <a:cs typeface="微软雅黑" panose="020B0503020204020204" charset="-122"/>
              </a:rPr>
              <a:t>    </a:t>
            </a: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charset="-122"/>
              </a:rPr>
              <a:t>在政党之间的关系上</a:t>
            </a:r>
            <a:r>
              <a:rPr lang="zh-CN" altLang="en-US" sz="2400" b="1" dirty="0">
                <a:solidFill>
                  <a:schemeClr val="tx1"/>
                </a:solidFill>
                <a:latin typeface="宋体" panose="02010600030101010101" pitchFamily="2" charset="-122"/>
                <a:ea typeface="宋体" panose="02010600030101010101" pitchFamily="2" charset="-122"/>
                <a:cs typeface="微软雅黑" panose="020B0503020204020204" charset="-122"/>
              </a:rPr>
              <a:t>，</a:t>
            </a:r>
            <a:endParaRPr lang="en-US" altLang="zh-CN" sz="2400" b="1" dirty="0">
              <a:solidFill>
                <a:schemeClr val="tx1"/>
              </a:solidFill>
              <a:latin typeface="宋体" panose="02010600030101010101" pitchFamily="2" charset="-122"/>
              <a:ea typeface="宋体" panose="02010600030101010101" pitchFamily="2" charset="-122"/>
              <a:cs typeface="微软雅黑" panose="020B0503020204020204" charset="-122"/>
            </a:endParaRPr>
          </a:p>
          <a:p>
            <a:pPr hangingPunct="0">
              <a:lnSpc>
                <a:spcPct val="120000"/>
              </a:lnSpc>
            </a:pPr>
            <a:r>
              <a:rPr lang="en-US" altLang="zh-CN" sz="2400" b="1" dirty="0">
                <a:solidFill>
                  <a:schemeClr val="tx1"/>
                </a:solidFill>
                <a:latin typeface="宋体" panose="02010600030101010101" pitchFamily="2" charset="-122"/>
                <a:ea typeface="宋体" panose="02010600030101010101" pitchFamily="2" charset="-122"/>
                <a:cs typeface="微软雅黑" panose="020B0503020204020204" charset="-122"/>
              </a:rPr>
              <a:t>    </a:t>
            </a:r>
            <a:r>
              <a:rPr lang="zh-CN" altLang="en-US" sz="2400" b="1" dirty="0">
                <a:solidFill>
                  <a:schemeClr val="tx1"/>
                </a:solidFill>
                <a:latin typeface="宋体" panose="02010600030101010101" pitchFamily="2" charset="-122"/>
                <a:ea typeface="宋体" panose="02010600030101010101" pitchFamily="2" charset="-122"/>
                <a:cs typeface="微软雅黑" panose="020B0503020204020204" charset="-122"/>
              </a:rPr>
              <a:t>中国共产党对民主党派的领导是</a:t>
            </a:r>
            <a:r>
              <a:rPr lang="zh-CN" altLang="en-US" sz="2400" b="1" dirty="0">
                <a:solidFill>
                  <a:srgbClr val="FF0000"/>
                </a:solidFill>
                <a:latin typeface="微软雅黑" panose="020B0503020204020204" pitchFamily="34" charset="-122"/>
                <a:ea typeface="微软雅黑" panose="020B0503020204020204" pitchFamily="34" charset="-122"/>
              </a:rPr>
              <a:t>政治领导</a:t>
            </a:r>
            <a:r>
              <a:rPr lang="zh-CN" altLang="en-US" sz="2400" b="1" dirty="0">
                <a:solidFill>
                  <a:schemeClr val="tx1"/>
                </a:solidFill>
                <a:latin typeface="宋体" panose="02010600030101010101" pitchFamily="2" charset="-122"/>
                <a:ea typeface="宋体" panose="02010600030101010101" pitchFamily="2" charset="-122"/>
                <a:cs typeface="微软雅黑" panose="020B0503020204020204" charset="-122"/>
              </a:rPr>
              <a:t>，</a:t>
            </a:r>
            <a:endParaRPr lang="en-US" altLang="zh-CN" sz="2400" b="1" dirty="0">
              <a:solidFill>
                <a:schemeClr val="tx1"/>
              </a:solidFill>
              <a:latin typeface="宋体" panose="02010600030101010101" pitchFamily="2" charset="-122"/>
              <a:ea typeface="宋体" panose="02010600030101010101" pitchFamily="2" charset="-122"/>
              <a:cs typeface="微软雅黑" panose="020B0503020204020204" charset="-122"/>
            </a:endParaRPr>
          </a:p>
          <a:p>
            <a:pPr hangingPunct="0">
              <a:lnSpc>
                <a:spcPct val="120000"/>
              </a:lnSpc>
            </a:pPr>
            <a:r>
              <a:rPr lang="en-US" altLang="zh-CN" sz="2400" b="1" dirty="0">
                <a:solidFill>
                  <a:schemeClr val="tx1"/>
                </a:solidFill>
                <a:latin typeface="宋体" panose="02010600030101010101" pitchFamily="2" charset="-122"/>
                <a:ea typeface="宋体" panose="02010600030101010101" pitchFamily="2" charset="-122"/>
                <a:cs typeface="微软雅黑" panose="020B0503020204020204" charset="-122"/>
              </a:rPr>
              <a:t>    </a:t>
            </a:r>
            <a:r>
              <a:rPr lang="zh-CN" altLang="en-US" sz="2400" b="1" dirty="0">
                <a:solidFill>
                  <a:schemeClr val="tx1"/>
                </a:solidFill>
                <a:latin typeface="宋体" panose="02010600030101010101" pitchFamily="2" charset="-122"/>
                <a:ea typeface="宋体" panose="02010600030101010101" pitchFamily="2" charset="-122"/>
                <a:cs typeface="微软雅黑" panose="020B0503020204020204" charset="-122"/>
              </a:rPr>
              <a:t>主要是政治</a:t>
            </a:r>
            <a:r>
              <a:rPr lang="zh-CN" altLang="en-US" sz="2400" b="1" dirty="0">
                <a:solidFill>
                  <a:schemeClr val="tx1"/>
                </a:solidFill>
                <a:latin typeface="微软雅黑" panose="020B0503020204020204" pitchFamily="34" charset="-122"/>
                <a:ea typeface="微软雅黑" panose="020B0503020204020204" pitchFamily="34" charset="-122"/>
              </a:rPr>
              <a:t>方向</a:t>
            </a:r>
            <a:r>
              <a:rPr lang="zh-CN" altLang="en-US" sz="2400" b="1" dirty="0">
                <a:solidFill>
                  <a:schemeClr val="tx1"/>
                </a:solidFill>
                <a:latin typeface="宋体" panose="02010600030101010101" pitchFamily="2" charset="-122"/>
                <a:ea typeface="宋体" panose="02010600030101010101" pitchFamily="2" charset="-122"/>
                <a:cs typeface="微软雅黑" panose="020B0503020204020204" charset="-122"/>
              </a:rPr>
              <a:t>、政治</a:t>
            </a:r>
            <a:r>
              <a:rPr lang="zh-CN" altLang="en-US" sz="2400" b="1" dirty="0">
                <a:solidFill>
                  <a:schemeClr val="tx1"/>
                </a:solidFill>
                <a:latin typeface="微软雅黑" panose="020B0503020204020204" pitchFamily="34" charset="-122"/>
                <a:ea typeface="微软雅黑" panose="020B0503020204020204" pitchFamily="34" charset="-122"/>
              </a:rPr>
              <a:t>原则</a:t>
            </a:r>
            <a:r>
              <a:rPr lang="zh-CN" altLang="en-US" sz="2400" b="1" dirty="0">
                <a:solidFill>
                  <a:schemeClr val="tx1"/>
                </a:solidFill>
                <a:latin typeface="宋体" panose="02010600030101010101" pitchFamily="2" charset="-122"/>
                <a:ea typeface="宋体" panose="02010600030101010101" pitchFamily="2" charset="-122"/>
                <a:cs typeface="微软雅黑" panose="020B0503020204020204" charset="-122"/>
              </a:rPr>
              <a:t>和</a:t>
            </a:r>
            <a:r>
              <a:rPr lang="zh-CN" altLang="en-US" sz="2400" b="1" dirty="0">
                <a:solidFill>
                  <a:schemeClr val="tx1"/>
                </a:solidFill>
                <a:latin typeface="微软雅黑" panose="020B0503020204020204" pitchFamily="34" charset="-122"/>
                <a:ea typeface="微软雅黑" panose="020B0503020204020204" pitchFamily="34" charset="-122"/>
              </a:rPr>
              <a:t>重大方针政策</a:t>
            </a:r>
            <a:r>
              <a:rPr lang="zh-CN" altLang="en-US" sz="2400" b="1" dirty="0">
                <a:solidFill>
                  <a:schemeClr val="tx1"/>
                </a:solidFill>
                <a:latin typeface="宋体" panose="02010600030101010101" pitchFamily="2" charset="-122"/>
                <a:ea typeface="宋体" panose="02010600030101010101" pitchFamily="2" charset="-122"/>
                <a:cs typeface="微软雅黑" panose="020B0503020204020204" charset="-122"/>
              </a:rPr>
              <a:t>的领导。</a:t>
            </a:r>
          </a:p>
          <a:p>
            <a:pPr hangingPunct="0">
              <a:lnSpc>
                <a:spcPct val="150000"/>
              </a:lnSpc>
            </a:pPr>
            <a:endParaRPr lang="en-US" altLang="zh-CN" sz="2200" b="1" dirty="0">
              <a:solidFill>
                <a:schemeClr val="tx1"/>
              </a:solidFill>
              <a:latin typeface="宋体" panose="02010600030101010101" pitchFamily="2" charset="-122"/>
              <a:ea typeface="宋体" panose="02010600030101010101" pitchFamily="2" charset="-122"/>
              <a:cs typeface="微软雅黑" panose="020B0503020204020204" charset="-122"/>
            </a:endParaRPr>
          </a:p>
        </p:txBody>
      </p:sp>
    </p:spTree>
    <p:extLst>
      <p:ext uri="{BB962C8B-B14F-4D97-AF65-F5344CB8AC3E}">
        <p14:creationId xmlns:p14="http://schemas.microsoft.com/office/powerpoint/2010/main" val="3903692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矩形 6"/>
          <p:cNvSpPr/>
          <p:nvPr/>
        </p:nvSpPr>
        <p:spPr>
          <a:xfrm>
            <a:off x="92521" y="36513"/>
            <a:ext cx="8935592" cy="597921"/>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nSpc>
                <a:spcPct val="130000"/>
              </a:lnSpc>
            </a:pPr>
            <a:r>
              <a:rPr lang="zh-CN" altLang="en-US" sz="2800" b="1" dirty="0">
                <a:solidFill>
                  <a:schemeClr val="tx1"/>
                </a:solidFill>
                <a:latin typeface="微软雅黑" panose="020B0503020204020204" charset="-122"/>
                <a:ea typeface="微软雅黑" panose="020B0503020204020204" charset="-122"/>
              </a:rPr>
              <a:t>      </a:t>
            </a:r>
            <a:r>
              <a:rPr lang="en-US" altLang="zh-CN" sz="2400" b="1" spc="200" noProof="1">
                <a:latin typeface="宋体" panose="02010600030101010101" pitchFamily="2" charset="-122"/>
                <a:ea typeface="宋体" panose="02010600030101010101" pitchFamily="2" charset="-122"/>
              </a:rPr>
              <a:t>6.</a:t>
            </a:r>
            <a:r>
              <a:rPr lang="zh-CN" altLang="en-US" sz="2400" b="1" spc="200" noProof="1">
                <a:latin typeface="宋体" panose="02010600030101010101" pitchFamily="2" charset="-122"/>
                <a:ea typeface="宋体" panose="02010600030101010101" pitchFamily="2" charset="-122"/>
                <a:sym typeface="+mn-ea"/>
              </a:rPr>
              <a:t>中国共产党是</a:t>
            </a:r>
            <a:r>
              <a:rPr lang="zh-CN" altLang="en-US" sz="2400" b="1" noProof="1">
                <a:solidFill>
                  <a:srgbClr val="0000FF"/>
                </a:solidFill>
                <a:latin typeface="微软雅黑" panose="020B0503020204020204" pitchFamily="34" charset="-122"/>
                <a:ea typeface="微软雅黑" panose="020B0503020204020204" pitchFamily="34" charset="-122"/>
                <a:sym typeface="+mn-ea"/>
              </a:rPr>
              <a:t>执政党</a:t>
            </a:r>
            <a:r>
              <a:rPr lang="zh-CN" altLang="en-US" sz="2400" b="1" spc="200" noProof="1">
                <a:latin typeface="宋体" panose="02010600030101010101" pitchFamily="2" charset="-122"/>
                <a:ea typeface="宋体" panose="02010600030101010101" pitchFamily="2" charset="-122"/>
                <a:sym typeface="+mn-ea"/>
              </a:rPr>
              <a:t>，各民主党派是</a:t>
            </a:r>
            <a:r>
              <a:rPr lang="zh-CN" altLang="en-US" sz="2400" b="1" noProof="1">
                <a:solidFill>
                  <a:srgbClr val="0000FF"/>
                </a:solidFill>
                <a:latin typeface="微软雅黑" panose="020B0503020204020204" pitchFamily="34" charset="-122"/>
                <a:ea typeface="微软雅黑" panose="020B0503020204020204" pitchFamily="34" charset="-122"/>
                <a:sym typeface="+mn-ea"/>
              </a:rPr>
              <a:t>参政党</a:t>
            </a:r>
          </a:p>
        </p:txBody>
      </p:sp>
      <p:sp>
        <p:nvSpPr>
          <p:cNvPr id="4" name="矩形 6">
            <a:extLst>
              <a:ext uri="{FF2B5EF4-FFF2-40B4-BE49-F238E27FC236}">
                <a16:creationId xmlns:a16="http://schemas.microsoft.com/office/drawing/2014/main" id="{5B20BE7A-F686-4D6F-BF19-8B102E97CFE4}"/>
              </a:ext>
            </a:extLst>
          </p:cNvPr>
          <p:cNvSpPr/>
          <p:nvPr/>
        </p:nvSpPr>
        <p:spPr>
          <a:xfrm>
            <a:off x="92521" y="788115"/>
            <a:ext cx="8958957" cy="3623236"/>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fontAlgn="auto" hangingPunct="0">
              <a:lnSpc>
                <a:spcPct val="120000"/>
              </a:lnSpc>
              <a:spcBef>
                <a:spcPts val="0"/>
              </a:spcBef>
              <a:spcAft>
                <a:spcPts val="0"/>
              </a:spcAft>
              <a:defRPr/>
            </a:pP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    </a:t>
            </a:r>
            <a:r>
              <a:rPr lang="zh-CN" altLang="en-US" sz="2400" b="1" kern="0" noProof="1">
                <a:solidFill>
                  <a:schemeClr val="tx1"/>
                </a:solidFill>
                <a:latin typeface="微软雅黑" panose="020B0503020204020204" pitchFamily="34" charset="-122"/>
                <a:ea typeface="微软雅黑" panose="020B0503020204020204" pitchFamily="34" charset="-122"/>
                <a:cs typeface="微软雅黑" panose="020B0503020204020204" charset="-122"/>
              </a:rPr>
              <a:t>在国家政治生活中</a:t>
            </a: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a:t>
            </a:r>
            <a:endParaRPr lang="en-US" altLang="zh-CN" sz="2400" b="1" kern="0" noProof="1">
              <a:solidFill>
                <a:schemeClr val="tx1"/>
              </a:solidFill>
              <a:latin typeface="宋体" panose="02010600030101010101" pitchFamily="2" charset="-122"/>
              <a:ea typeface="宋体" panose="02010600030101010101" pitchFamily="2" charset="-122"/>
              <a:cs typeface="微软雅黑" panose="020B0503020204020204" charset="-122"/>
            </a:endParaRPr>
          </a:p>
          <a:p>
            <a:pPr fontAlgn="auto" hangingPunct="0">
              <a:lnSpc>
                <a:spcPct val="120000"/>
              </a:lnSpc>
              <a:spcBef>
                <a:spcPts val="0"/>
              </a:spcBef>
              <a:spcAft>
                <a:spcPts val="0"/>
              </a:spcAft>
              <a:defRPr/>
            </a:pPr>
            <a:r>
              <a:rPr lang="en-US" altLang="zh-CN" sz="2400" b="1" kern="0" noProof="1">
                <a:solidFill>
                  <a:schemeClr val="tx1"/>
                </a:solidFill>
                <a:latin typeface="宋体" panose="02010600030101010101" pitchFamily="2" charset="-122"/>
                <a:ea typeface="宋体" panose="02010600030101010101" pitchFamily="2" charset="-122"/>
                <a:cs typeface="微软雅黑" panose="020B0503020204020204" charset="-122"/>
              </a:rPr>
              <a:t>    </a:t>
            </a: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中国共产党是</a:t>
            </a:r>
            <a:r>
              <a:rPr lang="zh-CN" altLang="en-US" sz="2400" b="1" noProof="1">
                <a:solidFill>
                  <a:srgbClr val="0000FF"/>
                </a:solidFill>
                <a:latin typeface="微软雅黑" panose="020B0503020204020204" pitchFamily="34" charset="-122"/>
                <a:ea typeface="微软雅黑" panose="020B0503020204020204" pitchFamily="34" charset="-122"/>
              </a:rPr>
              <a:t>执政党</a:t>
            </a: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，各民主党派是</a:t>
            </a:r>
            <a:r>
              <a:rPr lang="zh-CN" altLang="en-US" sz="2400" b="1" noProof="1">
                <a:solidFill>
                  <a:srgbClr val="0000FF"/>
                </a:solidFill>
                <a:latin typeface="微软雅黑" panose="020B0503020204020204" pitchFamily="34" charset="-122"/>
                <a:ea typeface="微软雅黑" panose="020B0503020204020204" pitchFamily="34" charset="-122"/>
              </a:rPr>
              <a:t>参政党</a:t>
            </a: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a:t>
            </a:r>
          </a:p>
          <a:p>
            <a:pPr fontAlgn="auto" hangingPunct="0">
              <a:lnSpc>
                <a:spcPct val="120000"/>
              </a:lnSpc>
              <a:spcBef>
                <a:spcPts val="0"/>
              </a:spcBef>
              <a:spcAft>
                <a:spcPts val="0"/>
              </a:spcAft>
              <a:defRPr/>
            </a:pP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    各民主党派具有</a:t>
            </a:r>
            <a:r>
              <a:rPr lang="zh-CN" altLang="en-US" sz="2400" b="1" kern="0" noProof="1">
                <a:solidFill>
                  <a:schemeClr val="tx1"/>
                </a:solidFill>
                <a:latin typeface="微软雅黑" panose="020B0503020204020204" pitchFamily="34" charset="-122"/>
                <a:ea typeface="微软雅黑" panose="020B0503020204020204" pitchFamily="34" charset="-122"/>
              </a:rPr>
              <a:t>法律赋予</a:t>
            </a: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的</a:t>
            </a:r>
            <a:r>
              <a:rPr lang="zh-CN" altLang="en-US" sz="2400" b="1" noProof="1">
                <a:solidFill>
                  <a:srgbClr val="FF0000"/>
                </a:solidFill>
                <a:latin typeface="微软雅黑" panose="020B0503020204020204" pitchFamily="34" charset="-122"/>
                <a:ea typeface="微软雅黑" panose="020B0503020204020204" pitchFamily="34" charset="-122"/>
              </a:rPr>
              <a:t>参政权</a:t>
            </a: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，包括</a:t>
            </a:r>
          </a:p>
          <a:p>
            <a:pPr fontAlgn="auto" hangingPunct="0">
              <a:lnSpc>
                <a:spcPct val="120000"/>
              </a:lnSpc>
              <a:spcBef>
                <a:spcPts val="0"/>
              </a:spcBef>
              <a:spcAft>
                <a:spcPts val="0"/>
              </a:spcAft>
              <a:defRPr/>
            </a:pP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    </a:t>
            </a:r>
            <a:r>
              <a:rPr lang="zh-CN" altLang="en-US" sz="2400" b="1" noProof="1">
                <a:solidFill>
                  <a:srgbClr val="0000FF"/>
                </a:solidFill>
                <a:latin typeface="微软雅黑" panose="020B0503020204020204" pitchFamily="34" charset="-122"/>
                <a:ea typeface="微软雅黑" panose="020B0503020204020204" pitchFamily="34" charset="-122"/>
              </a:rPr>
              <a:t>参加</a:t>
            </a:r>
            <a:r>
              <a:rPr lang="zh-CN" altLang="en-US" sz="2400" b="1" kern="0" noProof="1">
                <a:solidFill>
                  <a:schemeClr val="tx1"/>
                </a:solidFill>
                <a:latin typeface="宋体" panose="02010600030101010101" pitchFamily="2" charset="-122"/>
                <a:ea typeface="宋体" panose="02010600030101010101" pitchFamily="2" charset="-122"/>
              </a:rPr>
              <a:t>国</a:t>
            </a: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家</a:t>
            </a:r>
            <a:r>
              <a:rPr lang="zh-CN" altLang="en-US" sz="2400" b="1" noProof="1">
                <a:solidFill>
                  <a:srgbClr val="FF0000"/>
                </a:solidFill>
                <a:latin typeface="微软雅黑" panose="020B0503020204020204" pitchFamily="34" charset="-122"/>
                <a:ea typeface="微软雅黑" panose="020B0503020204020204" pitchFamily="34" charset="-122"/>
              </a:rPr>
              <a:t>政权</a:t>
            </a: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a:t>
            </a:r>
          </a:p>
          <a:p>
            <a:pPr fontAlgn="auto" hangingPunct="0">
              <a:lnSpc>
                <a:spcPct val="120000"/>
              </a:lnSpc>
              <a:spcBef>
                <a:spcPts val="0"/>
              </a:spcBef>
              <a:spcAft>
                <a:spcPts val="0"/>
              </a:spcAft>
              <a:defRPr/>
            </a:pP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    </a:t>
            </a:r>
            <a:r>
              <a:rPr lang="zh-CN" altLang="en-US" sz="2400" b="1" noProof="1">
                <a:solidFill>
                  <a:srgbClr val="0000FF"/>
                </a:solidFill>
                <a:latin typeface="微软雅黑" panose="020B0503020204020204" pitchFamily="34" charset="-122"/>
                <a:ea typeface="微软雅黑" panose="020B0503020204020204" pitchFamily="34" charset="-122"/>
              </a:rPr>
              <a:t>参与</a:t>
            </a: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国家大政方针和国家领导人人选的</a:t>
            </a:r>
            <a:r>
              <a:rPr lang="zh-CN" altLang="en-US" sz="2400" b="1" noProof="1">
                <a:solidFill>
                  <a:srgbClr val="FF0000"/>
                </a:solidFill>
                <a:latin typeface="微软雅黑" panose="020B0503020204020204" pitchFamily="34" charset="-122"/>
                <a:ea typeface="微软雅黑" panose="020B0503020204020204" pitchFamily="34" charset="-122"/>
              </a:rPr>
              <a:t>协商</a:t>
            </a: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a:t>
            </a:r>
          </a:p>
          <a:p>
            <a:pPr fontAlgn="auto" hangingPunct="0">
              <a:lnSpc>
                <a:spcPct val="120000"/>
              </a:lnSpc>
              <a:spcBef>
                <a:spcPts val="0"/>
              </a:spcBef>
              <a:spcAft>
                <a:spcPts val="0"/>
              </a:spcAft>
              <a:defRPr/>
            </a:pP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    </a:t>
            </a:r>
            <a:r>
              <a:rPr lang="zh-CN" altLang="en-US" sz="2400" b="1" noProof="1">
                <a:solidFill>
                  <a:srgbClr val="0000FF"/>
                </a:solidFill>
                <a:latin typeface="微软雅黑" panose="020B0503020204020204" pitchFamily="34" charset="-122"/>
                <a:ea typeface="微软雅黑" panose="020B0503020204020204" pitchFamily="34" charset="-122"/>
              </a:rPr>
              <a:t>参与</a:t>
            </a: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国家事务的</a:t>
            </a:r>
            <a:r>
              <a:rPr lang="zh-CN" altLang="en-US" sz="2400" b="1" noProof="1">
                <a:solidFill>
                  <a:srgbClr val="FF0000"/>
                </a:solidFill>
                <a:latin typeface="微软雅黑" panose="020B0503020204020204" pitchFamily="34" charset="-122"/>
                <a:ea typeface="微软雅黑" panose="020B0503020204020204" pitchFamily="34" charset="-122"/>
              </a:rPr>
              <a:t>管理</a:t>
            </a: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a:t>
            </a:r>
          </a:p>
          <a:p>
            <a:pPr fontAlgn="auto" hangingPunct="0">
              <a:lnSpc>
                <a:spcPct val="120000"/>
              </a:lnSpc>
              <a:spcBef>
                <a:spcPts val="0"/>
              </a:spcBef>
              <a:spcAft>
                <a:spcPts val="0"/>
              </a:spcAft>
              <a:defRPr/>
            </a:pP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    </a:t>
            </a:r>
            <a:r>
              <a:rPr lang="zh-CN" altLang="en-US" sz="2400" b="1" noProof="1">
                <a:solidFill>
                  <a:srgbClr val="0000FF"/>
                </a:solidFill>
                <a:latin typeface="微软雅黑" panose="020B0503020204020204" pitchFamily="34" charset="-122"/>
                <a:ea typeface="微软雅黑" panose="020B0503020204020204" pitchFamily="34" charset="-122"/>
              </a:rPr>
              <a:t>参与</a:t>
            </a: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国家方针、政策、法律、法规的</a:t>
            </a:r>
            <a:r>
              <a:rPr lang="zh-CN" altLang="en-US" sz="2400" b="1" noProof="1">
                <a:solidFill>
                  <a:srgbClr val="FF0000"/>
                </a:solidFill>
                <a:latin typeface="微软雅黑" panose="020B0503020204020204" pitchFamily="34" charset="-122"/>
                <a:ea typeface="微软雅黑" panose="020B0503020204020204" pitchFamily="34" charset="-122"/>
              </a:rPr>
              <a:t>制定</a:t>
            </a: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和</a:t>
            </a:r>
            <a:r>
              <a:rPr lang="zh-CN" altLang="en-US" sz="2400" b="1" noProof="1">
                <a:solidFill>
                  <a:srgbClr val="FF0000"/>
                </a:solidFill>
                <a:latin typeface="微软雅黑" panose="020B0503020204020204" pitchFamily="34" charset="-122"/>
                <a:ea typeface="微软雅黑" panose="020B0503020204020204" pitchFamily="34" charset="-122"/>
              </a:rPr>
              <a:t>执行</a:t>
            </a: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，等等。</a:t>
            </a:r>
          </a:p>
          <a:p>
            <a:pPr hangingPunct="0">
              <a:lnSpc>
                <a:spcPct val="150000"/>
              </a:lnSpc>
            </a:pPr>
            <a:endParaRPr lang="en-US" altLang="zh-CN" sz="2200" b="1" dirty="0">
              <a:solidFill>
                <a:schemeClr val="tx1"/>
              </a:solidFill>
              <a:latin typeface="宋体" panose="02010600030101010101" pitchFamily="2" charset="-122"/>
              <a:ea typeface="宋体" panose="02010600030101010101" pitchFamily="2" charset="-122"/>
              <a:cs typeface="微软雅黑" panose="020B0503020204020204" charset="-122"/>
            </a:endParaRPr>
          </a:p>
        </p:txBody>
      </p:sp>
    </p:spTree>
    <p:extLst>
      <p:ext uri="{BB962C8B-B14F-4D97-AF65-F5344CB8AC3E}">
        <p14:creationId xmlns:p14="http://schemas.microsoft.com/office/powerpoint/2010/main" val="2697666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矩形 6"/>
          <p:cNvSpPr/>
          <p:nvPr/>
        </p:nvSpPr>
        <p:spPr>
          <a:xfrm>
            <a:off x="92521" y="36513"/>
            <a:ext cx="8935592" cy="597921"/>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nSpc>
                <a:spcPct val="130000"/>
              </a:lnSpc>
            </a:pPr>
            <a:r>
              <a:rPr lang="zh-CN" altLang="en-US" sz="2800" b="1" dirty="0">
                <a:solidFill>
                  <a:schemeClr val="tx1"/>
                </a:solidFill>
                <a:latin typeface="微软雅黑" panose="020B0503020204020204" charset="-122"/>
                <a:ea typeface="微软雅黑" panose="020B0503020204020204" charset="-122"/>
              </a:rPr>
              <a:t>      </a:t>
            </a:r>
            <a:r>
              <a:rPr lang="en-US" altLang="zh-CN" sz="2400" b="1" spc="200" noProof="1">
                <a:latin typeface="宋体" panose="02010600030101010101" pitchFamily="2" charset="-122"/>
                <a:ea typeface="宋体" panose="02010600030101010101" pitchFamily="2" charset="-122"/>
              </a:rPr>
              <a:t>7.</a:t>
            </a:r>
            <a:r>
              <a:rPr lang="zh-CN" altLang="en-US" sz="2400" b="1" spc="200" noProof="1">
                <a:latin typeface="宋体" panose="02010600030101010101" pitchFamily="2" charset="-122"/>
                <a:ea typeface="宋体" panose="02010600030101010101" pitchFamily="2" charset="-122"/>
                <a:sym typeface="+mn-ea"/>
              </a:rPr>
              <a:t>各政党必须以</a:t>
            </a:r>
            <a:r>
              <a:rPr lang="zh-CN" altLang="en-US" sz="2400" b="1" noProof="1">
                <a:solidFill>
                  <a:srgbClr val="FF0000"/>
                </a:solidFill>
                <a:latin typeface="微软雅黑" panose="020B0503020204020204" pitchFamily="34" charset="-122"/>
                <a:ea typeface="微软雅黑" panose="020B0503020204020204" pitchFamily="34" charset="-122"/>
                <a:sym typeface="+mn-ea"/>
              </a:rPr>
              <a:t>宪法</a:t>
            </a:r>
            <a:r>
              <a:rPr lang="zh-CN" altLang="en-US" sz="2400" b="1" spc="200" noProof="1">
                <a:latin typeface="宋体" panose="02010600030101010101" pitchFamily="2" charset="-122"/>
                <a:ea typeface="宋体" panose="02010600030101010101" pitchFamily="2" charset="-122"/>
                <a:sym typeface="+mn-ea"/>
              </a:rPr>
              <a:t>为</a:t>
            </a:r>
            <a:r>
              <a:rPr lang="zh-CN" altLang="en-US" sz="2400" b="1" noProof="1">
                <a:solidFill>
                  <a:srgbClr val="0000FF"/>
                </a:solidFill>
                <a:latin typeface="微软雅黑" panose="020B0503020204020204" pitchFamily="34" charset="-122"/>
                <a:ea typeface="微软雅黑" panose="020B0503020204020204" pitchFamily="34" charset="-122"/>
                <a:sym typeface="+mn-ea"/>
              </a:rPr>
              <a:t>根本活动准则</a:t>
            </a:r>
            <a:endParaRPr lang="en-US" altLang="zh-CN" sz="2400" b="1" noProof="1">
              <a:solidFill>
                <a:srgbClr val="0000FF"/>
              </a:solidFill>
              <a:latin typeface="微软雅黑" panose="020B0503020204020204" pitchFamily="34" charset="-122"/>
              <a:ea typeface="微软雅黑" panose="020B0503020204020204" pitchFamily="34" charset="-122"/>
              <a:sym typeface="+mn-ea"/>
            </a:endParaRPr>
          </a:p>
        </p:txBody>
      </p:sp>
      <p:sp>
        <p:nvSpPr>
          <p:cNvPr id="4" name="矩形 6">
            <a:extLst>
              <a:ext uri="{FF2B5EF4-FFF2-40B4-BE49-F238E27FC236}">
                <a16:creationId xmlns:a16="http://schemas.microsoft.com/office/drawing/2014/main" id="{5B20BE7A-F686-4D6F-BF19-8B102E97CFE4}"/>
              </a:ext>
            </a:extLst>
          </p:cNvPr>
          <p:cNvSpPr/>
          <p:nvPr/>
        </p:nvSpPr>
        <p:spPr>
          <a:xfrm>
            <a:off x="92521" y="788115"/>
            <a:ext cx="8958957" cy="3180038"/>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fontAlgn="auto" hangingPunct="0">
              <a:lnSpc>
                <a:spcPct val="120000"/>
              </a:lnSpc>
              <a:spcBef>
                <a:spcPts val="0"/>
              </a:spcBef>
              <a:spcAft>
                <a:spcPts val="0"/>
              </a:spcAft>
              <a:defRPr/>
            </a:pPr>
            <a:endParaRPr lang="en-US" altLang="zh-CN" sz="2400" b="1" kern="0" noProof="1">
              <a:solidFill>
                <a:schemeClr val="tx1"/>
              </a:solidFill>
              <a:latin typeface="宋体" panose="02010600030101010101" pitchFamily="2" charset="-122"/>
              <a:ea typeface="宋体" panose="02010600030101010101" pitchFamily="2" charset="-122"/>
              <a:cs typeface="微软雅黑" panose="020B0503020204020204" charset="-122"/>
            </a:endParaRPr>
          </a:p>
          <a:p>
            <a:pPr fontAlgn="auto" hangingPunct="0">
              <a:lnSpc>
                <a:spcPct val="120000"/>
              </a:lnSpc>
              <a:spcBef>
                <a:spcPts val="0"/>
              </a:spcBef>
              <a:spcAft>
                <a:spcPts val="0"/>
              </a:spcAft>
              <a:defRPr/>
            </a:pP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    中国共产党领导的多党合作和政治协商制度</a:t>
            </a:r>
            <a:endParaRPr lang="en-US" altLang="zh-CN" sz="2400" b="1" kern="0" noProof="1">
              <a:solidFill>
                <a:schemeClr val="tx1"/>
              </a:solidFill>
              <a:latin typeface="宋体" panose="02010600030101010101" pitchFamily="2" charset="-122"/>
              <a:ea typeface="宋体" panose="02010600030101010101" pitchFamily="2" charset="-122"/>
              <a:cs typeface="微软雅黑" panose="020B0503020204020204" charset="-122"/>
            </a:endParaRPr>
          </a:p>
          <a:p>
            <a:pPr fontAlgn="auto" hangingPunct="0">
              <a:lnSpc>
                <a:spcPct val="120000"/>
              </a:lnSpc>
              <a:spcBef>
                <a:spcPts val="0"/>
              </a:spcBef>
              <a:spcAft>
                <a:spcPts val="0"/>
              </a:spcAft>
              <a:defRPr/>
            </a:pPr>
            <a:r>
              <a:rPr lang="en-US" altLang="zh-CN" sz="2400" b="1" kern="0" noProof="1">
                <a:solidFill>
                  <a:schemeClr val="tx1"/>
                </a:solidFill>
                <a:latin typeface="宋体" panose="02010600030101010101" pitchFamily="2" charset="-122"/>
                <a:ea typeface="宋体" panose="02010600030101010101" pitchFamily="2" charset="-122"/>
                <a:cs typeface="微软雅黑" panose="020B0503020204020204" charset="-122"/>
              </a:rPr>
              <a:t>    </a:t>
            </a:r>
            <a:r>
              <a:rPr lang="zh-CN" altLang="en-US" sz="2400" b="1" noProof="1">
                <a:solidFill>
                  <a:srgbClr val="0000FF"/>
                </a:solidFill>
                <a:latin typeface="微软雅黑" panose="020B0503020204020204" pitchFamily="34" charset="-122"/>
                <a:ea typeface="微软雅黑" panose="020B0503020204020204" pitchFamily="34" charset="-122"/>
              </a:rPr>
              <a:t>作为</a:t>
            </a: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社会主义民主的重要内容，</a:t>
            </a:r>
            <a:endParaRPr lang="en-US" altLang="zh-CN" sz="2400" b="1" kern="0" noProof="1">
              <a:solidFill>
                <a:schemeClr val="tx1"/>
              </a:solidFill>
              <a:latin typeface="宋体" panose="02010600030101010101" pitchFamily="2" charset="-122"/>
              <a:ea typeface="宋体" panose="02010600030101010101" pitchFamily="2" charset="-122"/>
              <a:cs typeface="微软雅黑" panose="020B0503020204020204" charset="-122"/>
            </a:endParaRPr>
          </a:p>
          <a:p>
            <a:pPr fontAlgn="auto" hangingPunct="0">
              <a:lnSpc>
                <a:spcPct val="120000"/>
              </a:lnSpc>
              <a:spcBef>
                <a:spcPts val="0"/>
              </a:spcBef>
              <a:spcAft>
                <a:spcPts val="0"/>
              </a:spcAft>
              <a:defRPr/>
            </a:pPr>
            <a:r>
              <a:rPr lang="en-US" altLang="zh-CN" sz="2400" b="1" kern="0" noProof="1">
                <a:solidFill>
                  <a:schemeClr val="tx1"/>
                </a:solidFill>
                <a:latin typeface="宋体" panose="02010600030101010101" pitchFamily="2" charset="-122"/>
                <a:ea typeface="宋体" panose="02010600030101010101" pitchFamily="2" charset="-122"/>
                <a:cs typeface="微软雅黑" panose="020B0503020204020204" charset="-122"/>
              </a:rPr>
              <a:t>    </a:t>
            </a:r>
            <a:r>
              <a:rPr lang="zh-CN" altLang="en-US" sz="2400" b="1" noProof="1">
                <a:solidFill>
                  <a:srgbClr val="0000FF"/>
                </a:solidFill>
                <a:latin typeface="微软雅黑" panose="020B0503020204020204" pitchFamily="34" charset="-122"/>
                <a:ea typeface="微软雅黑" panose="020B0503020204020204" pitchFamily="34" charset="-122"/>
              </a:rPr>
              <a:t>是</a:t>
            </a: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在社会主义</a:t>
            </a:r>
            <a:r>
              <a:rPr lang="zh-CN" altLang="en-US" sz="2400" b="1" kern="0" noProof="1">
                <a:solidFill>
                  <a:schemeClr val="tx1"/>
                </a:solidFill>
                <a:latin typeface="微软雅黑" panose="020B0503020204020204" pitchFamily="34" charset="-122"/>
                <a:ea typeface="微软雅黑" panose="020B0503020204020204" pitchFamily="34" charset="-122"/>
              </a:rPr>
              <a:t>法治的框架</a:t>
            </a: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下</a:t>
            </a:r>
            <a:r>
              <a:rPr lang="zh-CN" altLang="en-US" sz="2400" b="1" noProof="1">
                <a:solidFill>
                  <a:srgbClr val="0000FF"/>
                </a:solidFill>
                <a:latin typeface="微软雅黑" panose="020B0503020204020204" pitchFamily="34" charset="-122"/>
                <a:ea typeface="微软雅黑" panose="020B0503020204020204" pitchFamily="34" charset="-122"/>
              </a:rPr>
              <a:t>设定</a:t>
            </a: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和</a:t>
            </a:r>
            <a:r>
              <a:rPr lang="zh-CN" altLang="en-US" sz="2400" b="1" noProof="1">
                <a:solidFill>
                  <a:srgbClr val="0000FF"/>
                </a:solidFill>
                <a:latin typeface="微软雅黑" panose="020B0503020204020204" pitchFamily="34" charset="-122"/>
                <a:ea typeface="微软雅黑" panose="020B0503020204020204" pitchFamily="34" charset="-122"/>
              </a:rPr>
              <a:t>运行</a:t>
            </a: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的。</a:t>
            </a:r>
            <a:endParaRPr lang="en-US" altLang="zh-CN" sz="2400" b="1" kern="0" noProof="1">
              <a:solidFill>
                <a:schemeClr val="tx1"/>
              </a:solidFill>
              <a:latin typeface="宋体" panose="02010600030101010101" pitchFamily="2" charset="-122"/>
              <a:ea typeface="宋体" panose="02010600030101010101" pitchFamily="2" charset="-122"/>
              <a:cs typeface="微软雅黑" panose="020B0503020204020204" charset="-122"/>
            </a:endParaRPr>
          </a:p>
          <a:p>
            <a:pPr fontAlgn="auto" hangingPunct="0">
              <a:lnSpc>
                <a:spcPct val="120000"/>
              </a:lnSpc>
              <a:spcBef>
                <a:spcPts val="0"/>
              </a:spcBef>
              <a:spcAft>
                <a:spcPts val="0"/>
              </a:spcAft>
              <a:defRPr/>
            </a:pPr>
            <a:endPar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endParaRPr>
          </a:p>
          <a:p>
            <a:pPr fontAlgn="auto" hangingPunct="0">
              <a:lnSpc>
                <a:spcPct val="120000"/>
              </a:lnSpc>
              <a:spcBef>
                <a:spcPts val="0"/>
              </a:spcBef>
              <a:spcAft>
                <a:spcPts val="0"/>
              </a:spcAft>
              <a:defRPr/>
            </a:pP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    </a:t>
            </a:r>
            <a:r>
              <a:rPr lang="zh-CN" altLang="en-US" sz="2400" b="1" kern="0" noProof="1">
                <a:solidFill>
                  <a:schemeClr val="tx1"/>
                </a:solidFill>
                <a:latin typeface="微软雅黑" panose="020B0503020204020204" pitchFamily="34" charset="-122"/>
                <a:ea typeface="微软雅黑" panose="020B0503020204020204" pitchFamily="34" charset="-122"/>
                <a:cs typeface="微软雅黑" panose="020B0503020204020204" charset="-122"/>
              </a:rPr>
              <a:t>各政党包括执政党</a:t>
            </a: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都必须以</a:t>
            </a:r>
            <a:r>
              <a:rPr lang="zh-CN" altLang="en-US" sz="2400" b="1" noProof="1">
                <a:solidFill>
                  <a:srgbClr val="FF0000"/>
                </a:solidFill>
                <a:latin typeface="微软雅黑" panose="020B0503020204020204" pitchFamily="34" charset="-122"/>
                <a:ea typeface="微软雅黑" panose="020B0503020204020204" pitchFamily="34" charset="-122"/>
              </a:rPr>
              <a:t>宪法</a:t>
            </a: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为</a:t>
            </a:r>
            <a:r>
              <a:rPr lang="zh-CN" altLang="en-US" sz="2400" b="1" noProof="1">
                <a:solidFill>
                  <a:srgbClr val="FF0000"/>
                </a:solidFill>
                <a:latin typeface="微软雅黑" panose="020B0503020204020204" pitchFamily="34" charset="-122"/>
                <a:ea typeface="微软雅黑" panose="020B0503020204020204" pitchFamily="34" charset="-122"/>
              </a:rPr>
              <a:t>根本活动准则</a:t>
            </a:r>
            <a:r>
              <a:rPr lang="zh-CN" altLang="en-US" sz="2400" b="1" kern="0" noProof="1">
                <a:solidFill>
                  <a:schemeClr val="tx1"/>
                </a:solidFill>
                <a:latin typeface="宋体" panose="02010600030101010101" pitchFamily="2" charset="-122"/>
                <a:ea typeface="宋体" panose="02010600030101010101" pitchFamily="2" charset="-122"/>
                <a:cs typeface="微软雅黑" panose="020B0503020204020204" charset="-122"/>
              </a:rPr>
              <a:t>。</a:t>
            </a:r>
          </a:p>
          <a:p>
            <a:pPr hangingPunct="0">
              <a:lnSpc>
                <a:spcPct val="150000"/>
              </a:lnSpc>
            </a:pPr>
            <a:endParaRPr lang="en-US" altLang="zh-CN" sz="2200" b="1" dirty="0">
              <a:solidFill>
                <a:schemeClr val="tx1"/>
              </a:solidFill>
              <a:latin typeface="宋体" panose="02010600030101010101" pitchFamily="2" charset="-122"/>
              <a:ea typeface="宋体" panose="02010600030101010101" pitchFamily="2" charset="-122"/>
              <a:cs typeface="微软雅黑" panose="020B0503020204020204" charset="-122"/>
            </a:endParaRPr>
          </a:p>
        </p:txBody>
      </p:sp>
    </p:spTree>
    <p:extLst>
      <p:ext uri="{BB962C8B-B14F-4D97-AF65-F5344CB8AC3E}">
        <p14:creationId xmlns:p14="http://schemas.microsoft.com/office/powerpoint/2010/main" val="1410112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矩形 3"/>
          <p:cNvSpPr/>
          <p:nvPr/>
        </p:nvSpPr>
        <p:spPr>
          <a:xfrm>
            <a:off x="134143" y="1046342"/>
            <a:ext cx="8866165" cy="3481702"/>
          </a:xfrm>
          <a:prstGeom prst="rect">
            <a:avLst/>
          </a:prstGeom>
          <a:noFill/>
          <a:ln w="9525" cap="flat" cmpd="sng">
            <a:solidFill>
              <a:schemeClr val="accent1"/>
            </a:solidFill>
            <a:prstDash val="solid"/>
            <a:miter/>
            <a:headEnd type="none" w="med" len="med"/>
            <a:tailEnd type="none" w="med" len="med"/>
          </a:ln>
        </p:spPr>
        <p:txBody>
          <a:bodyPr wrap="square" lIns="34272" tIns="17135" rIns="34272" bIns="17135" anchor="t">
            <a:spAutoFit/>
          </a:bodyPr>
          <a:lstStyle/>
          <a:p>
            <a:pPr hangingPunct="0"/>
            <a:r>
              <a:rPr lang="en-US" altLang="zh-CN" sz="2800" b="1" dirty="0">
                <a:solidFill>
                  <a:schemeClr val="tx1"/>
                </a:solidFill>
                <a:latin typeface="宋体" panose="02010600030101010101" pitchFamily="2" charset="-122"/>
                <a:ea typeface="宋体" panose="02010600030101010101" pitchFamily="2" charset="-122"/>
                <a:cs typeface="微软雅黑" panose="020B0503020204020204" charset="-122"/>
              </a:rPr>
              <a:t>    </a:t>
            </a:r>
            <a:r>
              <a:rPr lang="zh-CN" altLang="zh-CN" sz="2800" b="1" dirty="0">
                <a:solidFill>
                  <a:srgbClr val="FF0000"/>
                </a:solidFill>
                <a:latin typeface="微软雅黑" panose="020B0503020204020204" pitchFamily="34" charset="-122"/>
                <a:ea typeface="微软雅黑" panose="020B0503020204020204" pitchFamily="34" charset="-122"/>
              </a:rPr>
              <a:t>中国共产党领导</a:t>
            </a:r>
            <a:r>
              <a:rPr lang="zh-CN" altLang="zh-CN" sz="2800" b="1" dirty="0">
                <a:solidFill>
                  <a:schemeClr val="tx1"/>
                </a:solidFill>
                <a:latin typeface="宋体" panose="02010600030101010101" pitchFamily="2" charset="-122"/>
                <a:ea typeface="宋体" panose="02010600030101010101" pitchFamily="2" charset="-122"/>
                <a:cs typeface="微软雅黑" panose="020B0503020204020204" charset="-122"/>
              </a:rPr>
              <a:t>的</a:t>
            </a:r>
            <a:r>
              <a:rPr lang="zh-CN" altLang="zh-CN" sz="2800" b="1" dirty="0">
                <a:solidFill>
                  <a:srgbClr val="0000FF"/>
                </a:solidFill>
                <a:latin typeface="微软雅黑" panose="020B0503020204020204" pitchFamily="34" charset="-122"/>
                <a:ea typeface="微软雅黑" panose="020B0503020204020204" pitchFamily="34" charset="-122"/>
              </a:rPr>
              <a:t>多党合作和政治协商</a:t>
            </a:r>
            <a:r>
              <a:rPr lang="zh-CN" altLang="zh-CN" sz="2800" b="1" dirty="0">
                <a:solidFill>
                  <a:schemeClr val="tx1"/>
                </a:solidFill>
                <a:latin typeface="微软雅黑" panose="020B0503020204020204" pitchFamily="34" charset="-122"/>
                <a:ea typeface="微软雅黑" panose="020B0503020204020204" pitchFamily="34" charset="-122"/>
              </a:rPr>
              <a:t>制度</a:t>
            </a:r>
            <a:r>
              <a:rPr lang="zh-CN" altLang="en-US" sz="2800" b="1" dirty="0">
                <a:solidFill>
                  <a:schemeClr val="tx1"/>
                </a:solidFill>
                <a:latin typeface="宋体" panose="02010600030101010101" pitchFamily="2" charset="-122"/>
                <a:ea typeface="宋体" panose="02010600030101010101" pitchFamily="2" charset="-122"/>
                <a:cs typeface="微软雅黑" panose="020B0503020204020204" charset="-122"/>
              </a:rPr>
              <a:t>、</a:t>
            </a:r>
            <a:endParaRPr lang="en-US" altLang="zh-CN" sz="2800" b="1" dirty="0">
              <a:solidFill>
                <a:schemeClr val="tx1"/>
              </a:solidFill>
              <a:latin typeface="宋体" panose="02010600030101010101" pitchFamily="2" charset="-122"/>
              <a:ea typeface="宋体" panose="02010600030101010101" pitchFamily="2" charset="-122"/>
              <a:cs typeface="微软雅黑" panose="020B0503020204020204" charset="-122"/>
            </a:endParaRPr>
          </a:p>
          <a:p>
            <a:pPr hangingPunct="0"/>
            <a:r>
              <a:rPr lang="en-US" altLang="zh-CN" sz="2800" b="1" dirty="0">
                <a:solidFill>
                  <a:schemeClr val="tx1"/>
                </a:solidFill>
                <a:latin typeface="宋体" panose="02010600030101010101" pitchFamily="2" charset="-122"/>
                <a:ea typeface="宋体" panose="02010600030101010101" pitchFamily="2" charset="-122"/>
                <a:cs typeface="微软雅黑" panose="020B0503020204020204" charset="-122"/>
              </a:rPr>
              <a:t>    </a:t>
            </a:r>
            <a:r>
              <a:rPr lang="zh-CN" altLang="zh-CN" sz="2800" b="1" dirty="0">
                <a:solidFill>
                  <a:srgbClr val="0000FF"/>
                </a:solidFill>
                <a:latin typeface="微软雅黑" panose="020B0503020204020204" pitchFamily="34" charset="-122"/>
                <a:ea typeface="微软雅黑" panose="020B0503020204020204" pitchFamily="34" charset="-122"/>
              </a:rPr>
              <a:t>民族区域自治</a:t>
            </a:r>
            <a:r>
              <a:rPr lang="zh-CN" altLang="zh-CN" sz="2800" b="1" dirty="0">
                <a:solidFill>
                  <a:schemeClr val="tx1"/>
                </a:solidFill>
                <a:latin typeface="微软雅黑" panose="020B0503020204020204" pitchFamily="34" charset="-122"/>
                <a:ea typeface="微软雅黑" panose="020B0503020204020204" pitchFamily="34" charset="-122"/>
              </a:rPr>
              <a:t>制度</a:t>
            </a:r>
            <a:r>
              <a:rPr lang="zh-CN" altLang="zh-CN" sz="2800" b="1"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zh-CN" sz="2800" b="1" dirty="0">
                <a:solidFill>
                  <a:srgbClr val="0000FF"/>
                </a:solidFill>
                <a:latin typeface="微软雅黑" panose="020B0503020204020204" pitchFamily="34" charset="-122"/>
                <a:ea typeface="微软雅黑" panose="020B0503020204020204" pitchFamily="34" charset="-122"/>
              </a:rPr>
              <a:t>基层群众自治</a:t>
            </a:r>
            <a:r>
              <a:rPr lang="zh-CN" altLang="zh-CN" sz="2800" b="1" dirty="0">
                <a:solidFill>
                  <a:schemeClr val="tx1"/>
                </a:solidFill>
                <a:latin typeface="微软雅黑" panose="020B0503020204020204" pitchFamily="34" charset="-122"/>
                <a:ea typeface="微软雅黑" panose="020B0503020204020204" pitchFamily="34" charset="-122"/>
              </a:rPr>
              <a:t>制度</a:t>
            </a:r>
          </a:p>
          <a:p>
            <a:pPr hangingPunct="0"/>
            <a:r>
              <a:rPr lang="zh-CN" altLang="zh-CN" sz="2800" b="1" dirty="0">
                <a:solidFill>
                  <a:schemeClr val="tx1"/>
                </a:solidFill>
                <a:latin typeface="宋体" panose="02010600030101010101" pitchFamily="2" charset="-122"/>
                <a:ea typeface="宋体" panose="02010600030101010101" pitchFamily="2" charset="-122"/>
                <a:cs typeface="微软雅黑" panose="020B0503020204020204" charset="-122"/>
              </a:rPr>
              <a:t>    是我国的</a:t>
            </a:r>
            <a:r>
              <a:rPr lang="zh-CN" altLang="zh-CN" sz="2800" b="1" dirty="0">
                <a:solidFill>
                  <a:schemeClr val="tx1"/>
                </a:solidFill>
                <a:latin typeface="微软雅黑" panose="020B0503020204020204" pitchFamily="34" charset="-122"/>
                <a:ea typeface="微软雅黑" panose="020B0503020204020204" pitchFamily="34" charset="-122"/>
              </a:rPr>
              <a:t>三项</a:t>
            </a:r>
            <a:r>
              <a:rPr lang="zh-CN" altLang="zh-CN" sz="2800" b="1" dirty="0">
                <a:solidFill>
                  <a:srgbClr val="FF0000"/>
                </a:solidFill>
                <a:latin typeface="微软雅黑" panose="020B0503020204020204" pitchFamily="34" charset="-122"/>
                <a:ea typeface="微软雅黑" panose="020B0503020204020204" pitchFamily="34" charset="-122"/>
                <a:cs typeface="微软雅黑" panose="020B0503020204020204" charset="-122"/>
              </a:rPr>
              <a:t>基本政治制度</a:t>
            </a:r>
            <a:r>
              <a:rPr lang="zh-CN" altLang="zh-CN" sz="2800" b="1" dirty="0">
                <a:solidFill>
                  <a:schemeClr val="tx1"/>
                </a:solidFill>
                <a:latin typeface="宋体" panose="02010600030101010101" pitchFamily="2" charset="-122"/>
                <a:ea typeface="宋体" panose="02010600030101010101" pitchFamily="2" charset="-122"/>
                <a:cs typeface="微软雅黑" panose="020B0503020204020204" charset="-122"/>
              </a:rPr>
              <a:t>。</a:t>
            </a:r>
            <a:endParaRPr lang="en-US" altLang="zh-CN" sz="2800" b="1" dirty="0">
              <a:solidFill>
                <a:schemeClr val="tx1"/>
              </a:solidFill>
              <a:latin typeface="宋体" panose="02010600030101010101" pitchFamily="2" charset="-122"/>
              <a:ea typeface="宋体" panose="02010600030101010101" pitchFamily="2" charset="-122"/>
              <a:cs typeface="微软雅黑" panose="020B0503020204020204" charset="-122"/>
            </a:endParaRPr>
          </a:p>
          <a:p>
            <a:pPr hangingPunct="0"/>
            <a:endParaRPr lang="zh-CN" altLang="zh-CN" sz="2800" b="1" dirty="0">
              <a:solidFill>
                <a:schemeClr val="tx1"/>
              </a:solidFill>
              <a:latin typeface="宋体" panose="02010600030101010101" pitchFamily="2" charset="-122"/>
              <a:ea typeface="宋体" panose="02010600030101010101" pitchFamily="2" charset="-122"/>
              <a:cs typeface="微软雅黑" panose="020B0503020204020204" charset="-122"/>
            </a:endParaRPr>
          </a:p>
          <a:p>
            <a:pPr hangingPunct="0"/>
            <a:r>
              <a:rPr lang="zh-CN" altLang="zh-CN" sz="2800" b="1" dirty="0">
                <a:solidFill>
                  <a:schemeClr val="tx1"/>
                </a:solidFill>
                <a:latin typeface="宋体" panose="02010600030101010101" pitchFamily="2" charset="-122"/>
                <a:ea typeface="宋体" panose="02010600030101010101" pitchFamily="2" charset="-122"/>
                <a:cs typeface="微软雅黑" panose="020B0503020204020204" charset="-122"/>
              </a:rPr>
              <a:t>    这些制度与我国的</a:t>
            </a:r>
            <a:r>
              <a:rPr lang="zh-CN" altLang="zh-CN" sz="2800" b="1" dirty="0">
                <a:solidFill>
                  <a:srgbClr val="FF0000"/>
                </a:solidFill>
                <a:latin typeface="微软雅黑" panose="020B0503020204020204" pitchFamily="34" charset="-122"/>
                <a:ea typeface="微软雅黑" panose="020B0503020204020204" pitchFamily="34" charset="-122"/>
              </a:rPr>
              <a:t>根本政治制度</a:t>
            </a:r>
            <a:r>
              <a:rPr lang="zh-CN" altLang="zh-CN" sz="2800" b="1" dirty="0">
                <a:solidFill>
                  <a:srgbClr val="0000FF"/>
                </a:solidFill>
                <a:latin typeface="微软雅黑" panose="020B0503020204020204" pitchFamily="34" charset="-122"/>
                <a:ea typeface="微软雅黑" panose="020B0503020204020204" pitchFamily="34" charset="-122"/>
              </a:rPr>
              <a:t>相适应</a:t>
            </a:r>
            <a:r>
              <a:rPr lang="zh-CN" altLang="zh-CN" sz="2800" b="1" dirty="0">
                <a:solidFill>
                  <a:schemeClr val="tx1"/>
                </a:solidFill>
                <a:latin typeface="宋体" panose="02010600030101010101" pitchFamily="2" charset="-122"/>
                <a:ea typeface="宋体" panose="02010600030101010101" pitchFamily="2" charset="-122"/>
                <a:cs typeface="微软雅黑" panose="020B0503020204020204" charset="-122"/>
              </a:rPr>
              <a:t>，</a:t>
            </a:r>
          </a:p>
          <a:p>
            <a:pPr hangingPunct="0"/>
            <a:r>
              <a:rPr lang="zh-CN" altLang="zh-CN" sz="2800" b="1" dirty="0">
                <a:solidFill>
                  <a:schemeClr val="tx1"/>
                </a:solidFill>
                <a:latin typeface="宋体" panose="02010600030101010101" pitchFamily="2" charset="-122"/>
                <a:ea typeface="宋体" panose="02010600030101010101" pitchFamily="2" charset="-122"/>
                <a:cs typeface="微软雅黑" panose="020B0503020204020204" charset="-122"/>
              </a:rPr>
              <a:t>    是中国特色社会主义</a:t>
            </a:r>
            <a:r>
              <a:rPr lang="zh-CN" altLang="zh-CN" sz="2800" b="1" dirty="0">
                <a:solidFill>
                  <a:srgbClr val="0000FF"/>
                </a:solidFill>
                <a:latin typeface="微软雅黑" panose="020B0503020204020204" pitchFamily="34" charset="-122"/>
                <a:ea typeface="微软雅黑" panose="020B0503020204020204" pitchFamily="34" charset="-122"/>
              </a:rPr>
              <a:t>民主政治</a:t>
            </a:r>
            <a:r>
              <a:rPr lang="zh-CN" altLang="zh-CN" sz="2800" b="1" dirty="0">
                <a:solidFill>
                  <a:schemeClr val="tx1"/>
                </a:solidFill>
                <a:latin typeface="宋体" panose="02010600030101010101" pitchFamily="2" charset="-122"/>
                <a:ea typeface="宋体" panose="02010600030101010101" pitchFamily="2" charset="-122"/>
                <a:cs typeface="微软雅黑" panose="020B0503020204020204" charset="-122"/>
              </a:rPr>
              <a:t>的</a:t>
            </a:r>
            <a:r>
              <a:rPr lang="zh-CN" altLang="zh-CN" sz="2800" b="1" dirty="0">
                <a:solidFill>
                  <a:schemeClr val="tx1"/>
                </a:solidFill>
                <a:latin typeface="微软雅黑" panose="020B0503020204020204" pitchFamily="34" charset="-122"/>
                <a:ea typeface="微软雅黑" panose="020B0503020204020204" pitchFamily="34" charset="-122"/>
              </a:rPr>
              <a:t>重要组成部分</a:t>
            </a:r>
            <a:r>
              <a:rPr lang="zh-CN" altLang="zh-CN" sz="2800" b="1" dirty="0">
                <a:solidFill>
                  <a:schemeClr val="tx1"/>
                </a:solidFill>
                <a:latin typeface="宋体" panose="02010600030101010101" pitchFamily="2" charset="-122"/>
                <a:ea typeface="宋体" panose="02010600030101010101" pitchFamily="2" charset="-122"/>
                <a:cs typeface="微软雅黑" panose="020B0503020204020204" charset="-122"/>
              </a:rPr>
              <a:t>，</a:t>
            </a:r>
          </a:p>
          <a:p>
            <a:pPr hangingPunct="0"/>
            <a:r>
              <a:rPr lang="zh-CN" altLang="zh-CN" sz="2800" b="1" dirty="0">
                <a:solidFill>
                  <a:schemeClr val="tx1"/>
                </a:solidFill>
                <a:latin typeface="宋体" panose="02010600030101010101" pitchFamily="2" charset="-122"/>
                <a:ea typeface="宋体" panose="02010600030101010101" pitchFamily="2" charset="-122"/>
                <a:cs typeface="微软雅黑" panose="020B0503020204020204" charset="-122"/>
              </a:rPr>
              <a:t>    是中国特色社会主义</a:t>
            </a:r>
            <a:r>
              <a:rPr lang="zh-CN" altLang="zh-CN" sz="2800" b="1" dirty="0">
                <a:solidFill>
                  <a:srgbClr val="0000FF"/>
                </a:solidFill>
                <a:latin typeface="微软雅黑" panose="020B0503020204020204" pitchFamily="34" charset="-122"/>
                <a:ea typeface="微软雅黑" panose="020B0503020204020204" pitchFamily="34" charset="-122"/>
              </a:rPr>
              <a:t>政治制度</a:t>
            </a:r>
            <a:r>
              <a:rPr lang="zh-CN" altLang="zh-CN" sz="2800" b="1" dirty="0">
                <a:solidFill>
                  <a:srgbClr val="FF0000"/>
                </a:solidFill>
                <a:latin typeface="微软雅黑" panose="020B0503020204020204" pitchFamily="34" charset="-122"/>
                <a:ea typeface="微软雅黑" panose="020B0503020204020204" pitchFamily="34" charset="-122"/>
                <a:cs typeface="微软雅黑" panose="020B0503020204020204" charset="-122"/>
              </a:rPr>
              <a:t>优越性</a:t>
            </a:r>
            <a:r>
              <a:rPr lang="zh-CN" altLang="zh-CN" sz="2800" b="1" dirty="0">
                <a:solidFill>
                  <a:schemeClr val="tx1"/>
                </a:solidFill>
                <a:latin typeface="宋体" panose="02010600030101010101" pitchFamily="2" charset="-122"/>
                <a:ea typeface="宋体" panose="02010600030101010101" pitchFamily="2" charset="-122"/>
                <a:cs typeface="微软雅黑" panose="020B0503020204020204" charset="-122"/>
              </a:rPr>
              <a:t>的</a:t>
            </a:r>
            <a:r>
              <a:rPr lang="zh-CN" altLang="zh-CN" sz="2800" b="1" dirty="0">
                <a:solidFill>
                  <a:schemeClr val="tx1"/>
                </a:solidFill>
                <a:latin typeface="微软雅黑" panose="020B0503020204020204" pitchFamily="34" charset="-122"/>
                <a:ea typeface="微软雅黑" panose="020B0503020204020204" pitchFamily="34" charset="-122"/>
              </a:rPr>
              <a:t>重要体现</a:t>
            </a:r>
            <a:r>
              <a:rPr lang="zh-CN" altLang="zh-CN" sz="2800" b="1" dirty="0">
                <a:solidFill>
                  <a:schemeClr val="tx1"/>
                </a:solidFill>
                <a:latin typeface="宋体" panose="02010600030101010101" pitchFamily="2" charset="-122"/>
                <a:ea typeface="宋体" panose="02010600030101010101" pitchFamily="2" charset="-122"/>
                <a:cs typeface="微软雅黑" panose="020B0503020204020204" charset="-122"/>
              </a:rPr>
              <a:t>。</a:t>
            </a:r>
            <a:endParaRPr lang="en-US" altLang="zh-CN" sz="2800" b="1" dirty="0">
              <a:solidFill>
                <a:schemeClr val="tx1"/>
              </a:solidFill>
              <a:latin typeface="宋体" panose="02010600030101010101" pitchFamily="2" charset="-122"/>
              <a:ea typeface="宋体" panose="02010600030101010101" pitchFamily="2" charset="-122"/>
              <a:cs typeface="微软雅黑" panose="020B0503020204020204" charset="-122"/>
            </a:endParaRPr>
          </a:p>
          <a:p>
            <a:pPr hangingPunct="0"/>
            <a:endParaRPr lang="zh-CN" altLang="zh-CN" sz="2800" b="1" dirty="0">
              <a:solidFill>
                <a:schemeClr val="tx1"/>
              </a:solidFill>
              <a:latin typeface="宋体" panose="02010600030101010101" pitchFamily="2" charset="-122"/>
              <a:ea typeface="宋体" panose="02010600030101010101" pitchFamily="2" charset="-122"/>
              <a:cs typeface="微软雅黑" panose="020B0503020204020204" charset="-122"/>
            </a:endParaRPr>
          </a:p>
        </p:txBody>
      </p:sp>
      <p:sp>
        <p:nvSpPr>
          <p:cNvPr id="3" name="矩形 6">
            <a:extLst>
              <a:ext uri="{FF2B5EF4-FFF2-40B4-BE49-F238E27FC236}">
                <a16:creationId xmlns:a16="http://schemas.microsoft.com/office/drawing/2014/main" id="{E2BFA5EC-D04B-44FB-A3FD-B3632F554461}"/>
              </a:ext>
            </a:extLst>
          </p:cNvPr>
          <p:cNvSpPr>
            <a:spLocks noChangeArrowheads="1"/>
          </p:cNvSpPr>
          <p:nvPr/>
        </p:nvSpPr>
        <p:spPr bwMode="auto">
          <a:xfrm>
            <a:off x="134144" y="80437"/>
            <a:ext cx="8866165" cy="5979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a:lnSpc>
                <a:spcPct val="130000"/>
              </a:lnSpc>
            </a:pPr>
            <a:r>
              <a:rPr lang="zh-CN" altLang="en-US" sz="2800" b="1" dirty="0">
                <a:solidFill>
                  <a:srgbClr val="0000FF"/>
                </a:solidFill>
                <a:latin typeface="微软雅黑" panose="020B0503020204020204" pitchFamily="34" charset="-122"/>
                <a:ea typeface="微软雅黑" panose="020B0503020204020204" pitchFamily="34" charset="-122"/>
              </a:rPr>
              <a:t>本课导语</a:t>
            </a:r>
            <a:endParaRPr lang="en-US" altLang="zh-CN" sz="280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矩形 6"/>
          <p:cNvSpPr/>
          <p:nvPr/>
        </p:nvSpPr>
        <p:spPr>
          <a:xfrm>
            <a:off x="92521" y="36513"/>
            <a:ext cx="8935592" cy="597921"/>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nSpc>
                <a:spcPct val="130000"/>
              </a:lnSpc>
            </a:pPr>
            <a:r>
              <a:rPr lang="zh-CN" altLang="en-US" sz="2800" b="1" dirty="0">
                <a:solidFill>
                  <a:schemeClr val="tx1"/>
                </a:solidFill>
                <a:latin typeface="微软雅黑" panose="020B0503020204020204" charset="-122"/>
                <a:ea typeface="微软雅黑" panose="020B0503020204020204" charset="-122"/>
              </a:rPr>
              <a:t>      </a:t>
            </a:r>
            <a:r>
              <a:rPr lang="en-US" altLang="zh-CN" sz="2400" b="1" spc="200" noProof="1">
                <a:latin typeface="宋体" panose="02010600030101010101" pitchFamily="2" charset="-122"/>
                <a:ea typeface="宋体" panose="02010600030101010101" pitchFamily="2" charset="-122"/>
              </a:rPr>
              <a:t>8.</a:t>
            </a:r>
            <a:r>
              <a:rPr lang="zh-CN" altLang="en-US" sz="2400" b="1" spc="200" noProof="1">
                <a:solidFill>
                  <a:srgbClr val="0000FF"/>
                </a:solidFill>
                <a:latin typeface="微软雅黑" panose="020B0503020204020204" pitchFamily="34" charset="-122"/>
                <a:ea typeface="微软雅黑" panose="020B0503020204020204" pitchFamily="34" charset="-122"/>
              </a:rPr>
              <a:t>独具</a:t>
            </a:r>
            <a:r>
              <a:rPr lang="zh-CN" altLang="en-US" sz="2400" b="1" spc="200" noProof="1">
                <a:solidFill>
                  <a:srgbClr val="FF0000"/>
                </a:solidFill>
                <a:latin typeface="微软雅黑" panose="020B0503020204020204" pitchFamily="34" charset="-122"/>
                <a:ea typeface="微软雅黑" panose="020B0503020204020204" pitchFamily="34" charset="-122"/>
              </a:rPr>
              <a:t>特色</a:t>
            </a:r>
            <a:r>
              <a:rPr lang="zh-CN" altLang="en-US" sz="2400" b="1" spc="200" noProof="1">
                <a:latin typeface="宋体" panose="02010600030101010101" pitchFamily="2" charset="-122"/>
                <a:ea typeface="宋体" panose="02010600030101010101" pitchFamily="2" charset="-122"/>
              </a:rPr>
              <a:t>，</a:t>
            </a:r>
            <a:r>
              <a:rPr lang="zh-CN" altLang="en-US" sz="2400" b="1" spc="200" noProof="1">
                <a:solidFill>
                  <a:srgbClr val="0000FF"/>
                </a:solidFill>
                <a:latin typeface="微软雅黑" panose="020B0503020204020204" pitchFamily="34" charset="-122"/>
                <a:ea typeface="微软雅黑" panose="020B0503020204020204" pitchFamily="34" charset="-122"/>
              </a:rPr>
              <a:t>具有</a:t>
            </a:r>
            <a:r>
              <a:rPr lang="zh-CN" altLang="en-US" sz="2400" b="1" spc="200" noProof="1">
                <a:latin typeface="宋体" panose="02010600030101010101" pitchFamily="2" charset="-122"/>
                <a:ea typeface="宋体" panose="02010600030101010101" pitchFamily="2" charset="-122"/>
              </a:rPr>
              <a:t>显著</a:t>
            </a:r>
            <a:r>
              <a:rPr lang="zh-CN" altLang="en-US" sz="2400" b="1" spc="200" noProof="1">
                <a:solidFill>
                  <a:srgbClr val="FF0000"/>
                </a:solidFill>
                <a:latin typeface="微软雅黑" panose="020B0503020204020204" pitchFamily="34" charset="-122"/>
                <a:ea typeface="微软雅黑" panose="020B0503020204020204" pitchFamily="34" charset="-122"/>
              </a:rPr>
              <a:t>优越性</a:t>
            </a:r>
          </a:p>
        </p:txBody>
      </p:sp>
      <p:sp>
        <p:nvSpPr>
          <p:cNvPr id="4" name="矩形 6">
            <a:extLst>
              <a:ext uri="{FF2B5EF4-FFF2-40B4-BE49-F238E27FC236}">
                <a16:creationId xmlns:a16="http://schemas.microsoft.com/office/drawing/2014/main" id="{5B20BE7A-F686-4D6F-BF19-8B102E97CFE4}"/>
              </a:ext>
            </a:extLst>
          </p:cNvPr>
          <p:cNvSpPr/>
          <p:nvPr/>
        </p:nvSpPr>
        <p:spPr>
          <a:xfrm>
            <a:off x="92521" y="788115"/>
            <a:ext cx="8958957" cy="4105932"/>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fontAlgn="auto" hangingPunct="0">
              <a:lnSpc>
                <a:spcPct val="120000"/>
              </a:lnSpc>
              <a:spcBef>
                <a:spcPts val="0"/>
              </a:spcBef>
              <a:spcAft>
                <a:spcPts val="0"/>
              </a:spcAft>
              <a:defRPr/>
            </a:pPr>
            <a:r>
              <a:rPr lang="zh-CN" altLang="en-US" sz="2000" b="1" kern="0" noProof="1">
                <a:solidFill>
                  <a:schemeClr val="tx1"/>
                </a:solidFill>
                <a:latin typeface="宋体" panose="02010600030101010101" pitchFamily="2" charset="-122"/>
                <a:ea typeface="宋体" panose="02010600030101010101" pitchFamily="2" charset="-122"/>
                <a:cs typeface="微软雅黑" panose="020B0503020204020204" charset="-122"/>
              </a:rPr>
              <a:t>    中国共产党领导的多党合作制度</a:t>
            </a:r>
            <a:endParaRPr lang="en-US" altLang="zh-CN" sz="2000" b="1" kern="0" noProof="1">
              <a:solidFill>
                <a:schemeClr val="tx1"/>
              </a:solidFill>
              <a:latin typeface="宋体" panose="02010600030101010101" pitchFamily="2" charset="-122"/>
              <a:ea typeface="宋体" panose="02010600030101010101" pitchFamily="2" charset="-122"/>
              <a:cs typeface="微软雅黑" panose="020B0503020204020204" charset="-122"/>
            </a:endParaRPr>
          </a:p>
          <a:p>
            <a:pPr fontAlgn="auto" hangingPunct="0">
              <a:lnSpc>
                <a:spcPct val="120000"/>
              </a:lnSpc>
              <a:spcBef>
                <a:spcPts val="0"/>
              </a:spcBef>
              <a:spcAft>
                <a:spcPts val="0"/>
              </a:spcAft>
              <a:defRPr/>
            </a:pPr>
            <a:r>
              <a:rPr lang="en-US" altLang="zh-CN" sz="2000" b="1" kern="0" noProof="1">
                <a:solidFill>
                  <a:schemeClr val="tx1"/>
                </a:solidFill>
                <a:latin typeface="宋体" panose="02010600030101010101" pitchFamily="2" charset="-122"/>
                <a:ea typeface="宋体" panose="02010600030101010101" pitchFamily="2" charset="-122"/>
                <a:cs typeface="微软雅黑" panose="020B0503020204020204" charset="-122"/>
              </a:rPr>
              <a:t>    </a:t>
            </a:r>
            <a:r>
              <a:rPr lang="zh-CN" altLang="en-US" sz="2000" b="1" kern="0" noProof="1">
                <a:solidFill>
                  <a:srgbClr val="0000FF"/>
                </a:solidFill>
                <a:latin typeface="微软雅黑" panose="020B0503020204020204" pitchFamily="34" charset="-122"/>
                <a:ea typeface="微软雅黑" panose="020B0503020204020204" pitchFamily="34" charset="-122"/>
                <a:cs typeface="微软雅黑" panose="020B0503020204020204" charset="-122"/>
              </a:rPr>
              <a:t>创立</a:t>
            </a:r>
            <a:r>
              <a:rPr lang="zh-CN" altLang="en-US" sz="2000" b="1" kern="0" noProof="1">
                <a:solidFill>
                  <a:schemeClr val="tx1"/>
                </a:solidFill>
                <a:latin typeface="宋体" panose="02010600030101010101" pitchFamily="2" charset="-122"/>
                <a:ea typeface="宋体" panose="02010600030101010101" pitchFamily="2" charset="-122"/>
                <a:cs typeface="微软雅黑" panose="020B0503020204020204" charset="-122"/>
              </a:rPr>
              <a:t>了一种</a:t>
            </a:r>
            <a:r>
              <a:rPr lang="zh-CN" altLang="en-US" sz="2000" b="1" kern="0" noProof="1">
                <a:solidFill>
                  <a:srgbClr val="FF0000"/>
                </a:solidFill>
                <a:latin typeface="微软雅黑" panose="020B0503020204020204" pitchFamily="34" charset="-122"/>
                <a:ea typeface="微软雅黑" panose="020B0503020204020204" pitchFamily="34" charset="-122"/>
                <a:cs typeface="微软雅黑" panose="020B0503020204020204" charset="-122"/>
              </a:rPr>
              <a:t>新型</a:t>
            </a:r>
            <a:r>
              <a:rPr lang="zh-CN" altLang="en-US" sz="2000" b="1" kern="0" noProof="1">
                <a:solidFill>
                  <a:schemeClr val="tx1"/>
                </a:solidFill>
                <a:latin typeface="宋体" panose="02010600030101010101" pitchFamily="2" charset="-122"/>
                <a:ea typeface="宋体" panose="02010600030101010101" pitchFamily="2" charset="-122"/>
                <a:cs typeface="微软雅黑" panose="020B0503020204020204" charset="-122"/>
              </a:rPr>
              <a:t>的</a:t>
            </a:r>
            <a:r>
              <a:rPr lang="zh-CN" altLang="en-US" sz="2000" b="1" kern="0" noProof="1">
                <a:solidFill>
                  <a:schemeClr val="tx1"/>
                </a:solidFill>
                <a:latin typeface="微软雅黑" panose="020B0503020204020204" pitchFamily="34" charset="-122"/>
                <a:ea typeface="微软雅黑" panose="020B0503020204020204" pitchFamily="34" charset="-122"/>
                <a:cs typeface="微软雅黑" panose="020B0503020204020204" charset="-122"/>
              </a:rPr>
              <a:t>政党关系</a:t>
            </a:r>
            <a:r>
              <a:rPr lang="zh-CN" altLang="en-US" sz="2000" b="1" kern="0" noProof="1">
                <a:solidFill>
                  <a:schemeClr val="tx1"/>
                </a:solidFill>
                <a:latin typeface="宋体" panose="02010600030101010101" pitchFamily="2" charset="-122"/>
                <a:ea typeface="宋体" panose="02010600030101010101" pitchFamily="2" charset="-122"/>
                <a:cs typeface="微软雅黑" panose="020B0503020204020204" charset="-122"/>
              </a:rPr>
              <a:t>与</a:t>
            </a:r>
            <a:r>
              <a:rPr lang="zh-CN" altLang="en-US" sz="2000" b="1" kern="0" noProof="1">
                <a:solidFill>
                  <a:schemeClr val="tx1"/>
                </a:solidFill>
                <a:latin typeface="微软雅黑" panose="020B0503020204020204" pitchFamily="34" charset="-122"/>
                <a:ea typeface="微软雅黑" panose="020B0503020204020204" pitchFamily="34" charset="-122"/>
              </a:rPr>
              <a:t>政党制度</a:t>
            </a:r>
            <a:r>
              <a:rPr lang="zh-CN" altLang="en-US" sz="2000" b="1" kern="0" noProof="1">
                <a:solidFill>
                  <a:schemeClr val="tx1"/>
                </a:solidFill>
                <a:latin typeface="宋体" panose="02010600030101010101" pitchFamily="2" charset="-122"/>
                <a:ea typeface="宋体" panose="02010600030101010101" pitchFamily="2" charset="-122"/>
                <a:cs typeface="微软雅黑" panose="020B0503020204020204" charset="-122"/>
              </a:rPr>
              <a:t>形式，在当今世界</a:t>
            </a:r>
            <a:r>
              <a:rPr lang="zh-CN" altLang="en-US" sz="2000" b="1" kern="0" noProof="1">
                <a:solidFill>
                  <a:srgbClr val="0000FF"/>
                </a:solidFill>
                <a:latin typeface="微软雅黑" panose="020B0503020204020204" pitchFamily="34" charset="-122"/>
                <a:ea typeface="微软雅黑" panose="020B0503020204020204" pitchFamily="34" charset="-122"/>
              </a:rPr>
              <a:t>独具</a:t>
            </a:r>
            <a:r>
              <a:rPr lang="zh-CN" altLang="en-US" sz="2000" b="1" kern="0" noProof="1">
                <a:solidFill>
                  <a:srgbClr val="FF0000"/>
                </a:solidFill>
                <a:latin typeface="微软雅黑" panose="020B0503020204020204" pitchFamily="34" charset="-122"/>
                <a:ea typeface="微软雅黑" panose="020B0503020204020204" pitchFamily="34" charset="-122"/>
              </a:rPr>
              <a:t>特色</a:t>
            </a:r>
            <a:r>
              <a:rPr lang="zh-CN" altLang="en-US" sz="2000" b="1" kern="0" noProof="1">
                <a:solidFill>
                  <a:schemeClr val="tx1"/>
                </a:solidFill>
                <a:latin typeface="宋体" panose="02010600030101010101" pitchFamily="2" charset="-122"/>
                <a:ea typeface="宋体" panose="02010600030101010101" pitchFamily="2" charset="-122"/>
                <a:cs typeface="微软雅黑" panose="020B0503020204020204" charset="-122"/>
              </a:rPr>
              <a:t>。</a:t>
            </a:r>
            <a:endParaRPr lang="en-US" altLang="zh-CN" sz="2000" b="1" kern="0" noProof="1">
              <a:solidFill>
                <a:schemeClr val="tx1"/>
              </a:solidFill>
              <a:latin typeface="宋体" panose="02010600030101010101" pitchFamily="2" charset="-122"/>
              <a:ea typeface="宋体" panose="02010600030101010101" pitchFamily="2" charset="-122"/>
              <a:cs typeface="微软雅黑" panose="020B0503020204020204" charset="-122"/>
            </a:endParaRPr>
          </a:p>
          <a:p>
            <a:pPr fontAlgn="auto" hangingPunct="0">
              <a:lnSpc>
                <a:spcPct val="120000"/>
              </a:lnSpc>
              <a:spcBef>
                <a:spcPts val="0"/>
              </a:spcBef>
              <a:spcAft>
                <a:spcPts val="0"/>
              </a:spcAft>
              <a:defRPr/>
            </a:pPr>
            <a:endParaRPr lang="zh-CN" altLang="en-US" sz="2000" b="1" kern="0" noProof="1">
              <a:solidFill>
                <a:schemeClr val="tx1"/>
              </a:solidFill>
              <a:latin typeface="宋体" panose="02010600030101010101" pitchFamily="2" charset="-122"/>
              <a:ea typeface="宋体" panose="02010600030101010101" pitchFamily="2" charset="-122"/>
              <a:cs typeface="微软雅黑" panose="020B0503020204020204" charset="-122"/>
            </a:endParaRPr>
          </a:p>
          <a:p>
            <a:pPr fontAlgn="auto" hangingPunct="0">
              <a:lnSpc>
                <a:spcPct val="120000"/>
              </a:lnSpc>
              <a:spcBef>
                <a:spcPts val="0"/>
              </a:spcBef>
              <a:spcAft>
                <a:spcPts val="0"/>
              </a:spcAft>
              <a:defRPr/>
            </a:pPr>
            <a:r>
              <a:rPr lang="zh-CN" altLang="en-US" sz="2000" b="1" kern="0" noProof="1">
                <a:solidFill>
                  <a:schemeClr val="tx1"/>
                </a:solidFill>
                <a:latin typeface="宋体" panose="02010600030101010101" pitchFamily="2" charset="-122"/>
                <a:ea typeface="宋体" panose="02010600030101010101" pitchFamily="2" charset="-122"/>
                <a:cs typeface="微软雅黑" panose="020B0503020204020204" charset="-122"/>
              </a:rPr>
              <a:t>    中国共产党同各民主党派既亲密合作又互相监督，</a:t>
            </a:r>
            <a:r>
              <a:rPr lang="zh-CN" altLang="en-US" sz="2000" b="1" kern="0" noProof="1">
                <a:solidFill>
                  <a:schemeClr val="tx1"/>
                </a:solidFill>
                <a:latin typeface="微软雅黑" panose="020B0503020204020204" pitchFamily="34" charset="-122"/>
                <a:ea typeface="微软雅黑" panose="020B0503020204020204" pitchFamily="34" charset="-122"/>
              </a:rPr>
              <a:t>而不是</a:t>
            </a:r>
            <a:r>
              <a:rPr lang="zh-CN" altLang="en-US" sz="2000" b="1" kern="0" noProof="1">
                <a:solidFill>
                  <a:srgbClr val="0000FF"/>
                </a:solidFill>
                <a:latin typeface="微软雅黑" panose="020B0503020204020204" pitchFamily="34" charset="-122"/>
                <a:ea typeface="微软雅黑" panose="020B0503020204020204" pitchFamily="34" charset="-122"/>
              </a:rPr>
              <a:t>互相反对</a:t>
            </a:r>
            <a:r>
              <a:rPr lang="zh-CN" altLang="en-US" sz="2000" b="1" kern="0" noProof="1">
                <a:solidFill>
                  <a:schemeClr val="tx1"/>
                </a:solidFill>
                <a:latin typeface="宋体" panose="02010600030101010101" pitchFamily="2" charset="-122"/>
                <a:ea typeface="宋体" panose="02010600030101010101" pitchFamily="2" charset="-122"/>
                <a:cs typeface="微软雅黑" panose="020B0503020204020204" charset="-122"/>
              </a:rPr>
              <a:t>。</a:t>
            </a:r>
          </a:p>
          <a:p>
            <a:pPr fontAlgn="auto" hangingPunct="0">
              <a:lnSpc>
                <a:spcPct val="120000"/>
              </a:lnSpc>
              <a:spcBef>
                <a:spcPts val="0"/>
              </a:spcBef>
              <a:spcAft>
                <a:spcPts val="0"/>
              </a:spcAft>
              <a:defRPr/>
            </a:pPr>
            <a:r>
              <a:rPr lang="zh-CN" altLang="en-US" sz="2000" b="1" kern="0" noProof="1">
                <a:solidFill>
                  <a:schemeClr val="tx1"/>
                </a:solidFill>
                <a:latin typeface="宋体" panose="02010600030101010101" pitchFamily="2" charset="-122"/>
                <a:ea typeface="宋体" panose="02010600030101010101" pitchFamily="2" charset="-122"/>
                <a:cs typeface="微软雅黑" panose="020B0503020204020204" charset="-122"/>
              </a:rPr>
              <a:t>    中国共产党依法执政，各民主党派依法参政，    </a:t>
            </a:r>
            <a:r>
              <a:rPr lang="zh-CN" altLang="en-US" sz="2000" b="1" kern="0" noProof="1">
                <a:solidFill>
                  <a:schemeClr val="tx1"/>
                </a:solidFill>
                <a:latin typeface="微软雅黑" panose="020B0503020204020204" pitchFamily="34" charset="-122"/>
                <a:ea typeface="微软雅黑" panose="020B0503020204020204" pitchFamily="34" charset="-122"/>
              </a:rPr>
              <a:t>而不是</a:t>
            </a:r>
            <a:r>
              <a:rPr lang="zh-CN" altLang="en-US" sz="2000" b="1" kern="0" noProof="1">
                <a:solidFill>
                  <a:srgbClr val="0000FF"/>
                </a:solidFill>
                <a:latin typeface="微软雅黑" panose="020B0503020204020204" pitchFamily="34" charset="-122"/>
                <a:ea typeface="微软雅黑" panose="020B0503020204020204" pitchFamily="34" charset="-122"/>
              </a:rPr>
              <a:t>轮流执政</a:t>
            </a:r>
            <a:r>
              <a:rPr lang="zh-CN" altLang="en-US" sz="2000" b="1" kern="0" noProof="1">
                <a:solidFill>
                  <a:schemeClr val="tx1"/>
                </a:solidFill>
                <a:latin typeface="宋体" panose="02010600030101010101" pitchFamily="2" charset="-122"/>
                <a:ea typeface="宋体" panose="02010600030101010101" pitchFamily="2" charset="-122"/>
                <a:cs typeface="微软雅黑" panose="020B0503020204020204" charset="-122"/>
              </a:rPr>
              <a:t>。</a:t>
            </a:r>
            <a:endParaRPr lang="en-US" altLang="zh-CN" sz="2000" b="1" kern="0" noProof="1">
              <a:solidFill>
                <a:schemeClr val="tx1"/>
              </a:solidFill>
              <a:latin typeface="宋体" panose="02010600030101010101" pitchFamily="2" charset="-122"/>
              <a:ea typeface="宋体" panose="02010600030101010101" pitchFamily="2" charset="-122"/>
              <a:cs typeface="微软雅黑" panose="020B0503020204020204" charset="-122"/>
            </a:endParaRPr>
          </a:p>
          <a:p>
            <a:pPr fontAlgn="auto" hangingPunct="0">
              <a:lnSpc>
                <a:spcPct val="120000"/>
              </a:lnSpc>
              <a:spcBef>
                <a:spcPts val="0"/>
              </a:spcBef>
              <a:spcAft>
                <a:spcPts val="0"/>
              </a:spcAft>
              <a:defRPr/>
            </a:pPr>
            <a:endParaRPr lang="zh-CN" altLang="en-US" sz="2000" b="1" kern="0" noProof="1">
              <a:solidFill>
                <a:schemeClr val="tx1"/>
              </a:solidFill>
              <a:latin typeface="宋体" panose="02010600030101010101" pitchFamily="2" charset="-122"/>
              <a:ea typeface="宋体" panose="02010600030101010101" pitchFamily="2" charset="-122"/>
              <a:cs typeface="微软雅黑" panose="020B0503020204020204" charset="-122"/>
            </a:endParaRPr>
          </a:p>
          <a:p>
            <a:pPr fontAlgn="auto" hangingPunct="0">
              <a:lnSpc>
                <a:spcPct val="120000"/>
              </a:lnSpc>
              <a:spcBef>
                <a:spcPts val="0"/>
              </a:spcBef>
              <a:spcAft>
                <a:spcPts val="0"/>
              </a:spcAft>
              <a:defRPr/>
            </a:pPr>
            <a:r>
              <a:rPr lang="zh-CN" altLang="en-US" sz="2000" b="1" kern="0" noProof="1">
                <a:solidFill>
                  <a:schemeClr val="tx1"/>
                </a:solidFill>
                <a:latin typeface="宋体" panose="02010600030101010101" pitchFamily="2" charset="-122"/>
                <a:ea typeface="宋体" panose="02010600030101010101" pitchFamily="2" charset="-122"/>
                <a:cs typeface="微软雅黑" panose="020B0503020204020204" charset="-122"/>
              </a:rPr>
              <a:t>    </a:t>
            </a:r>
            <a:r>
              <a:rPr lang="zh-CN" altLang="en-US" sz="2000" b="1" kern="0" noProof="1">
                <a:solidFill>
                  <a:schemeClr val="tx1"/>
                </a:solidFill>
                <a:latin typeface="微软雅黑" panose="020B0503020204020204" pitchFamily="34" charset="-122"/>
                <a:ea typeface="微软雅黑" panose="020B0503020204020204" pitchFamily="34" charset="-122"/>
              </a:rPr>
              <a:t>这一制度</a:t>
            </a:r>
            <a:r>
              <a:rPr lang="zh-CN" altLang="en-US" sz="2000" b="1" kern="0" noProof="1">
                <a:solidFill>
                  <a:schemeClr val="tx1"/>
                </a:solidFill>
                <a:latin typeface="宋体" panose="02010600030101010101" pitchFamily="2" charset="-122"/>
                <a:ea typeface="宋体" panose="02010600030101010101" pitchFamily="2" charset="-122"/>
                <a:cs typeface="微软雅黑" panose="020B0503020204020204" charset="-122"/>
              </a:rPr>
              <a:t>与人民代表大会制度</a:t>
            </a:r>
            <a:r>
              <a:rPr lang="zh-CN" altLang="en-US" sz="2000" b="1" kern="0" noProof="1">
                <a:solidFill>
                  <a:srgbClr val="0000FF"/>
                </a:solidFill>
                <a:latin typeface="微软雅黑" panose="020B0503020204020204" pitchFamily="34" charset="-122"/>
                <a:ea typeface="微软雅黑" panose="020B0503020204020204" pitchFamily="34" charset="-122"/>
              </a:rPr>
              <a:t>相适应</a:t>
            </a:r>
            <a:r>
              <a:rPr lang="zh-CN" altLang="en-US" sz="2000" b="1" kern="0" noProof="1">
                <a:solidFill>
                  <a:schemeClr val="tx1"/>
                </a:solidFill>
                <a:latin typeface="宋体" panose="02010600030101010101" pitchFamily="2" charset="-122"/>
                <a:ea typeface="宋体" panose="02010600030101010101" pitchFamily="2" charset="-122"/>
                <a:cs typeface="微软雅黑" panose="020B0503020204020204" charset="-122"/>
              </a:rPr>
              <a:t>，</a:t>
            </a:r>
          </a:p>
          <a:p>
            <a:pPr fontAlgn="auto" hangingPunct="0">
              <a:lnSpc>
                <a:spcPct val="120000"/>
              </a:lnSpc>
              <a:spcBef>
                <a:spcPts val="0"/>
              </a:spcBef>
              <a:spcAft>
                <a:spcPts val="0"/>
              </a:spcAft>
              <a:defRPr/>
            </a:pPr>
            <a:r>
              <a:rPr lang="zh-CN" altLang="en-US" sz="2000" b="1" kern="0" noProof="1">
                <a:solidFill>
                  <a:schemeClr val="tx1"/>
                </a:solidFill>
                <a:latin typeface="宋体" panose="02010600030101010101" pitchFamily="2" charset="-122"/>
                <a:ea typeface="宋体" panose="02010600030101010101" pitchFamily="2" charset="-122"/>
                <a:cs typeface="微软雅黑" panose="020B0503020204020204" charset="-122"/>
              </a:rPr>
              <a:t>    </a:t>
            </a:r>
            <a:r>
              <a:rPr lang="zh-CN" altLang="en-US" sz="2000" b="1" kern="0" noProof="1">
                <a:solidFill>
                  <a:schemeClr val="tx1"/>
                </a:solidFill>
                <a:latin typeface="微软雅黑" panose="020B0503020204020204" pitchFamily="34" charset="-122"/>
                <a:ea typeface="微软雅黑" panose="020B0503020204020204" pitchFamily="34" charset="-122"/>
              </a:rPr>
              <a:t>有利于</a:t>
            </a:r>
            <a:r>
              <a:rPr lang="zh-CN" altLang="en-US" sz="2000" b="1" kern="0" noProof="1">
                <a:solidFill>
                  <a:schemeClr val="tx1"/>
                </a:solidFill>
                <a:latin typeface="宋体" panose="02010600030101010101" pitchFamily="2" charset="-122"/>
                <a:ea typeface="宋体" panose="02010600030101010101" pitchFamily="2" charset="-122"/>
                <a:cs typeface="微软雅黑" panose="020B0503020204020204" charset="-122"/>
              </a:rPr>
              <a:t>发展社会主义</a:t>
            </a:r>
            <a:r>
              <a:rPr lang="zh-CN" altLang="en-US" sz="2000" b="1" kern="0" noProof="1">
                <a:solidFill>
                  <a:srgbClr val="FF0000"/>
                </a:solidFill>
                <a:latin typeface="微软雅黑" panose="020B0503020204020204" pitchFamily="34" charset="-122"/>
                <a:ea typeface="微软雅黑" panose="020B0503020204020204" pitchFamily="34" charset="-122"/>
              </a:rPr>
              <a:t>民主</a:t>
            </a:r>
            <a:r>
              <a:rPr lang="zh-CN" altLang="en-US" sz="2000" b="1" kern="0" noProof="1">
                <a:solidFill>
                  <a:schemeClr val="tx1"/>
                </a:solidFill>
                <a:latin typeface="宋体" panose="02010600030101010101" pitchFamily="2" charset="-122"/>
                <a:ea typeface="宋体" panose="02010600030101010101" pitchFamily="2" charset="-122"/>
                <a:cs typeface="微软雅黑" panose="020B0503020204020204" charset="-122"/>
              </a:rPr>
              <a:t>，</a:t>
            </a:r>
          </a:p>
          <a:p>
            <a:pPr fontAlgn="auto" hangingPunct="0">
              <a:lnSpc>
                <a:spcPct val="120000"/>
              </a:lnSpc>
              <a:spcBef>
                <a:spcPts val="0"/>
              </a:spcBef>
              <a:spcAft>
                <a:spcPts val="0"/>
              </a:spcAft>
              <a:defRPr/>
            </a:pPr>
            <a:r>
              <a:rPr lang="zh-CN" altLang="en-US" sz="2000" b="1" kern="0" noProof="1">
                <a:solidFill>
                  <a:schemeClr val="tx1"/>
                </a:solidFill>
                <a:latin typeface="宋体" panose="02010600030101010101" pitchFamily="2" charset="-122"/>
                <a:ea typeface="宋体" panose="02010600030101010101" pitchFamily="2" charset="-122"/>
                <a:cs typeface="微软雅黑" panose="020B0503020204020204" charset="-122"/>
              </a:rPr>
              <a:t>    </a:t>
            </a:r>
            <a:r>
              <a:rPr lang="zh-CN" altLang="en-US" sz="2000" b="1" kern="0" noProof="1">
                <a:solidFill>
                  <a:schemeClr val="tx1"/>
                </a:solidFill>
                <a:latin typeface="微软雅黑" panose="020B0503020204020204" pitchFamily="34" charset="-122"/>
                <a:ea typeface="微软雅黑" panose="020B0503020204020204" pitchFamily="34" charset="-122"/>
              </a:rPr>
              <a:t>有利于</a:t>
            </a:r>
            <a:r>
              <a:rPr lang="zh-CN" altLang="en-US" sz="2000" b="1" kern="0" noProof="1">
                <a:solidFill>
                  <a:schemeClr val="tx1"/>
                </a:solidFill>
                <a:latin typeface="宋体" panose="02010600030101010101" pitchFamily="2" charset="-122"/>
                <a:ea typeface="宋体" panose="02010600030101010101" pitchFamily="2" charset="-122"/>
                <a:cs typeface="微软雅黑" panose="020B0503020204020204" charset="-122"/>
              </a:rPr>
              <a:t>推进中国特色社会主义</a:t>
            </a:r>
            <a:r>
              <a:rPr lang="zh-CN" altLang="en-US" sz="2000" b="1" kern="0" noProof="1">
                <a:solidFill>
                  <a:srgbClr val="FF0000"/>
                </a:solidFill>
                <a:latin typeface="微软雅黑" panose="020B0503020204020204" pitchFamily="34" charset="-122"/>
                <a:ea typeface="微软雅黑" panose="020B0503020204020204" pitchFamily="34" charset="-122"/>
              </a:rPr>
              <a:t>建设</a:t>
            </a:r>
            <a:r>
              <a:rPr lang="zh-CN" altLang="en-US" sz="2000" b="1" kern="0" noProof="1">
                <a:solidFill>
                  <a:schemeClr val="tx1"/>
                </a:solidFill>
                <a:latin typeface="宋体" panose="02010600030101010101" pitchFamily="2" charset="-122"/>
                <a:ea typeface="宋体" panose="02010600030101010101" pitchFamily="2" charset="-122"/>
                <a:cs typeface="微软雅黑" panose="020B0503020204020204" charset="-122"/>
              </a:rPr>
              <a:t>，</a:t>
            </a:r>
          </a:p>
          <a:p>
            <a:pPr fontAlgn="auto" hangingPunct="0">
              <a:lnSpc>
                <a:spcPct val="120000"/>
              </a:lnSpc>
              <a:spcBef>
                <a:spcPts val="0"/>
              </a:spcBef>
              <a:spcAft>
                <a:spcPts val="0"/>
              </a:spcAft>
              <a:defRPr/>
            </a:pPr>
            <a:r>
              <a:rPr lang="zh-CN" altLang="en-US" sz="2000" b="1" kern="0" noProof="1">
                <a:solidFill>
                  <a:schemeClr val="tx1"/>
                </a:solidFill>
                <a:latin typeface="宋体" panose="02010600030101010101" pitchFamily="2" charset="-122"/>
                <a:ea typeface="宋体" panose="02010600030101010101" pitchFamily="2" charset="-122"/>
                <a:cs typeface="微软雅黑" panose="020B0503020204020204" charset="-122"/>
              </a:rPr>
              <a:t>    </a:t>
            </a:r>
            <a:r>
              <a:rPr lang="zh-CN" altLang="en-US" sz="2000" b="1" kern="0" noProof="1">
                <a:solidFill>
                  <a:schemeClr val="tx1"/>
                </a:solidFill>
                <a:latin typeface="微软雅黑" panose="020B0503020204020204" pitchFamily="34" charset="-122"/>
                <a:ea typeface="微软雅黑" panose="020B0503020204020204" pitchFamily="34" charset="-122"/>
              </a:rPr>
              <a:t>有利于</a:t>
            </a:r>
            <a:r>
              <a:rPr lang="zh-CN" altLang="en-US" sz="2000" b="1" kern="0" noProof="1">
                <a:solidFill>
                  <a:schemeClr val="tx1"/>
                </a:solidFill>
                <a:latin typeface="宋体" panose="02010600030101010101" pitchFamily="2" charset="-122"/>
                <a:ea typeface="宋体" panose="02010600030101010101" pitchFamily="2" charset="-122"/>
                <a:cs typeface="微软雅黑" panose="020B0503020204020204" charset="-122"/>
              </a:rPr>
              <a:t>推进祖国和平</a:t>
            </a:r>
            <a:r>
              <a:rPr lang="zh-CN" altLang="en-US" sz="2000" b="1" kern="0" noProof="1">
                <a:solidFill>
                  <a:srgbClr val="FF0000"/>
                </a:solidFill>
                <a:latin typeface="微软雅黑" panose="020B0503020204020204" pitchFamily="34" charset="-122"/>
                <a:ea typeface="微软雅黑" panose="020B0503020204020204" pitchFamily="34" charset="-122"/>
              </a:rPr>
              <a:t>统一</a:t>
            </a:r>
            <a:r>
              <a:rPr lang="zh-CN" altLang="en-US" sz="2000" b="1" kern="0" noProof="1">
                <a:solidFill>
                  <a:schemeClr val="tx1"/>
                </a:solidFill>
                <a:latin typeface="宋体" panose="02010600030101010101" pitchFamily="2" charset="-122"/>
                <a:ea typeface="宋体" panose="02010600030101010101" pitchFamily="2" charset="-122"/>
                <a:cs typeface="微软雅黑" panose="020B0503020204020204" charset="-122"/>
              </a:rPr>
              <a:t>大业，</a:t>
            </a:r>
          </a:p>
          <a:p>
            <a:pPr fontAlgn="auto" hangingPunct="0">
              <a:lnSpc>
                <a:spcPct val="120000"/>
              </a:lnSpc>
              <a:spcBef>
                <a:spcPts val="0"/>
              </a:spcBef>
              <a:spcAft>
                <a:spcPts val="0"/>
              </a:spcAft>
              <a:defRPr/>
            </a:pPr>
            <a:r>
              <a:rPr lang="zh-CN" altLang="en-US" sz="2000" b="1" kern="0" noProof="1">
                <a:solidFill>
                  <a:schemeClr val="tx1"/>
                </a:solidFill>
                <a:latin typeface="宋体" panose="02010600030101010101" pitchFamily="2" charset="-122"/>
                <a:ea typeface="宋体" panose="02010600030101010101" pitchFamily="2" charset="-122"/>
                <a:cs typeface="微软雅黑" panose="020B0503020204020204" charset="-122"/>
              </a:rPr>
              <a:t>    展现出强大的</a:t>
            </a:r>
            <a:r>
              <a:rPr lang="zh-CN" altLang="en-US" sz="2000" b="1" kern="0" noProof="1">
                <a:solidFill>
                  <a:srgbClr val="FF0000"/>
                </a:solidFill>
                <a:latin typeface="微软雅黑" panose="020B0503020204020204" pitchFamily="34" charset="-122"/>
                <a:ea typeface="微软雅黑" panose="020B0503020204020204" pitchFamily="34" charset="-122"/>
              </a:rPr>
              <a:t>生命力</a:t>
            </a:r>
            <a:r>
              <a:rPr lang="zh-CN" altLang="en-US" sz="2000" b="1" kern="0" noProof="1">
                <a:solidFill>
                  <a:schemeClr val="tx1"/>
                </a:solidFill>
                <a:latin typeface="宋体" panose="02010600030101010101" pitchFamily="2" charset="-122"/>
                <a:ea typeface="宋体" panose="02010600030101010101" pitchFamily="2" charset="-122"/>
                <a:cs typeface="微软雅黑" panose="020B0503020204020204" charset="-122"/>
              </a:rPr>
              <a:t>和显著的</a:t>
            </a:r>
            <a:r>
              <a:rPr lang="zh-CN" altLang="en-US" sz="2000" b="1" kern="0" noProof="1">
                <a:solidFill>
                  <a:srgbClr val="FF0000"/>
                </a:solidFill>
                <a:latin typeface="微软雅黑" panose="020B0503020204020204" pitchFamily="34" charset="-122"/>
                <a:ea typeface="微软雅黑" panose="020B0503020204020204" pitchFamily="34" charset="-122"/>
              </a:rPr>
              <a:t>优越性</a:t>
            </a:r>
            <a:r>
              <a:rPr lang="zh-CN" altLang="en-US" sz="2000" b="1" kern="0" noProof="1">
                <a:solidFill>
                  <a:schemeClr val="tx1"/>
                </a:solidFill>
                <a:latin typeface="宋体" panose="02010600030101010101" pitchFamily="2" charset="-122"/>
                <a:ea typeface="宋体" panose="02010600030101010101" pitchFamily="2" charset="-122"/>
                <a:cs typeface="微软雅黑" panose="020B0503020204020204" charset="-122"/>
              </a:rPr>
              <a:t>。</a:t>
            </a:r>
            <a:endParaRPr lang="en-US" altLang="zh-CN" sz="2200" b="1" dirty="0">
              <a:solidFill>
                <a:schemeClr val="tx1"/>
              </a:solidFill>
              <a:latin typeface="宋体" panose="02010600030101010101" pitchFamily="2" charset="-122"/>
              <a:ea typeface="宋体" panose="02010600030101010101" pitchFamily="2" charset="-122"/>
              <a:cs typeface="微软雅黑" panose="020B0503020204020204" charset="-122"/>
            </a:endParaRPr>
          </a:p>
        </p:txBody>
      </p:sp>
    </p:spTree>
    <p:extLst>
      <p:ext uri="{BB962C8B-B14F-4D97-AF65-F5344CB8AC3E}">
        <p14:creationId xmlns:p14="http://schemas.microsoft.com/office/powerpoint/2010/main" val="1065342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矩形 6"/>
          <p:cNvSpPr/>
          <p:nvPr/>
        </p:nvSpPr>
        <p:spPr>
          <a:xfrm>
            <a:off x="92521" y="36513"/>
            <a:ext cx="8935592" cy="597921"/>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gn="ctr">
              <a:lnSpc>
                <a:spcPct val="130000"/>
              </a:lnSpc>
            </a:pPr>
            <a:r>
              <a:rPr lang="zh-CN" altLang="en-US" sz="2800" b="1" dirty="0">
                <a:solidFill>
                  <a:schemeClr val="tx1"/>
                </a:solidFill>
                <a:latin typeface="微软雅黑" panose="020B0503020204020204" charset="-122"/>
                <a:ea typeface="微软雅黑" panose="020B0503020204020204" charset="-122"/>
              </a:rPr>
              <a:t>  </a:t>
            </a:r>
            <a:r>
              <a:rPr lang="zh-CN" altLang="en-US" sz="2400" b="1" spc="200" noProof="1">
                <a:solidFill>
                  <a:srgbClr val="0000FF"/>
                </a:solidFill>
                <a:latin typeface="微软雅黑" panose="020B0503020204020204" pitchFamily="34" charset="-122"/>
                <a:ea typeface="微软雅黑" panose="020B0503020204020204" pitchFamily="34" charset="-122"/>
              </a:rPr>
              <a:t>新型政党制度</a:t>
            </a:r>
          </a:p>
        </p:txBody>
      </p:sp>
      <p:sp>
        <p:nvSpPr>
          <p:cNvPr id="4" name="矩形 6">
            <a:extLst>
              <a:ext uri="{FF2B5EF4-FFF2-40B4-BE49-F238E27FC236}">
                <a16:creationId xmlns:a16="http://schemas.microsoft.com/office/drawing/2014/main" id="{5B20BE7A-F686-4D6F-BF19-8B102E97CFE4}"/>
              </a:ext>
            </a:extLst>
          </p:cNvPr>
          <p:cNvSpPr/>
          <p:nvPr/>
        </p:nvSpPr>
        <p:spPr>
          <a:xfrm>
            <a:off x="92521" y="788115"/>
            <a:ext cx="8958957" cy="4101059"/>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fontAlgn="auto" hangingPunct="0">
              <a:lnSpc>
                <a:spcPct val="120000"/>
              </a:lnSpc>
              <a:spcBef>
                <a:spcPts val="0"/>
              </a:spcBef>
              <a:spcAft>
                <a:spcPts val="0"/>
              </a:spcAft>
              <a:defRPr/>
            </a:pPr>
            <a:r>
              <a:rPr lang="zh-CN" altLang="en-US" sz="2200" b="1" noProof="1">
                <a:solidFill>
                  <a:schemeClr val="tx1"/>
                </a:solidFill>
                <a:latin typeface="宋体" panose="02010600030101010101" pitchFamily="2" charset="-122"/>
                <a:ea typeface="宋体" panose="02010600030101010101" pitchFamily="2" charset="-122"/>
              </a:rPr>
              <a:t>    它是马克思主义政党理论同中国实际相结合的产物， 能够真实、广泛、持久代表和实现最广大人民根本利益、全国各族各界根本利益，</a:t>
            </a:r>
            <a:r>
              <a:rPr lang="zh-CN" altLang="en-US" sz="2200" b="1" noProof="1">
                <a:solidFill>
                  <a:schemeClr val="tx1"/>
                </a:solidFill>
                <a:latin typeface="微软雅黑" panose="020B0503020204020204" pitchFamily="34" charset="-122"/>
                <a:ea typeface="微软雅黑" panose="020B0503020204020204" pitchFamily="34" charset="-122"/>
              </a:rPr>
              <a:t>有效避免</a:t>
            </a:r>
            <a:r>
              <a:rPr lang="zh-CN" altLang="en-US" sz="2200" b="1" noProof="1">
                <a:solidFill>
                  <a:schemeClr val="tx1"/>
                </a:solidFill>
                <a:latin typeface="宋体" panose="02010600030101010101" pitchFamily="2" charset="-122"/>
                <a:ea typeface="宋体" panose="02010600030101010101" pitchFamily="2" charset="-122"/>
              </a:rPr>
              <a:t>了</a:t>
            </a:r>
            <a:r>
              <a:rPr lang="zh-CN" altLang="en-US" sz="2200" b="1" noProof="1">
                <a:solidFill>
                  <a:schemeClr val="tx1"/>
                </a:solidFill>
                <a:latin typeface="微软雅黑" panose="020B0503020204020204" pitchFamily="34" charset="-122"/>
                <a:ea typeface="微软雅黑" panose="020B0503020204020204" pitchFamily="34" charset="-122"/>
              </a:rPr>
              <a:t>旧式政党制度</a:t>
            </a:r>
            <a:r>
              <a:rPr lang="zh-CN" altLang="en-US" sz="2200" b="1" noProof="1">
                <a:solidFill>
                  <a:srgbClr val="FF0000"/>
                </a:solidFill>
                <a:latin typeface="微软雅黑" panose="020B0503020204020204" pitchFamily="34" charset="-122"/>
                <a:ea typeface="微软雅黑" panose="020B0503020204020204" pitchFamily="34" charset="-122"/>
              </a:rPr>
              <a:t>代表少数人、少数利益集团</a:t>
            </a:r>
            <a:r>
              <a:rPr lang="zh-CN" altLang="en-US" sz="2200" b="1" noProof="1">
                <a:solidFill>
                  <a:schemeClr val="tx1"/>
                </a:solidFill>
                <a:latin typeface="宋体" panose="02010600030101010101" pitchFamily="2" charset="-122"/>
                <a:ea typeface="宋体" panose="02010600030101010101" pitchFamily="2" charset="-122"/>
              </a:rPr>
              <a:t>的</a:t>
            </a:r>
            <a:r>
              <a:rPr lang="zh-CN" altLang="en-US" sz="2200" b="1" noProof="1">
                <a:solidFill>
                  <a:schemeClr val="tx1"/>
                </a:solidFill>
                <a:latin typeface="微软雅黑" panose="020B0503020204020204" pitchFamily="34" charset="-122"/>
                <a:ea typeface="微软雅黑" panose="020B0503020204020204" pitchFamily="34" charset="-122"/>
              </a:rPr>
              <a:t>弊端</a:t>
            </a:r>
            <a:r>
              <a:rPr lang="zh-CN" altLang="en-US" sz="2200" b="1" noProof="1">
                <a:solidFill>
                  <a:schemeClr val="tx1"/>
                </a:solidFill>
                <a:latin typeface="宋体" panose="02010600030101010101" pitchFamily="2" charset="-122"/>
                <a:ea typeface="宋体" panose="02010600030101010101" pitchFamily="2" charset="-122"/>
              </a:rPr>
              <a:t>。</a:t>
            </a:r>
            <a:endParaRPr lang="en-US" altLang="zh-CN" sz="2200" b="1" noProof="1">
              <a:solidFill>
                <a:schemeClr val="tx1"/>
              </a:solidFill>
              <a:latin typeface="宋体" panose="02010600030101010101" pitchFamily="2" charset="-122"/>
              <a:ea typeface="宋体" panose="02010600030101010101" pitchFamily="2" charset="-122"/>
            </a:endParaRPr>
          </a:p>
          <a:p>
            <a:pPr fontAlgn="auto" hangingPunct="0">
              <a:lnSpc>
                <a:spcPct val="120000"/>
              </a:lnSpc>
              <a:spcBef>
                <a:spcPts val="0"/>
              </a:spcBef>
              <a:spcAft>
                <a:spcPts val="0"/>
              </a:spcAft>
              <a:defRPr/>
            </a:pPr>
            <a:endParaRPr lang="en-US" altLang="zh-CN" sz="2200" b="1" noProof="1">
              <a:solidFill>
                <a:schemeClr val="tx1"/>
              </a:solidFill>
              <a:latin typeface="宋体" panose="02010600030101010101" pitchFamily="2" charset="-122"/>
              <a:ea typeface="宋体" panose="02010600030101010101" pitchFamily="2" charset="-122"/>
            </a:endParaRPr>
          </a:p>
          <a:p>
            <a:pPr fontAlgn="auto" hangingPunct="0">
              <a:lnSpc>
                <a:spcPct val="120000"/>
              </a:lnSpc>
              <a:spcBef>
                <a:spcPts val="0"/>
              </a:spcBef>
              <a:spcAft>
                <a:spcPts val="0"/>
              </a:spcAft>
              <a:defRPr/>
            </a:pPr>
            <a:r>
              <a:rPr lang="zh-CN" altLang="en-US" sz="2200" b="1" dirty="0">
                <a:solidFill>
                  <a:schemeClr val="tx1"/>
                </a:solidFill>
                <a:latin typeface="宋体" panose="02010600030101010101" pitchFamily="2" charset="-122"/>
                <a:ea typeface="宋体" panose="02010600030101010101" pitchFamily="2" charset="-122"/>
                <a:cs typeface="微软雅黑" panose="020B0503020204020204" charset="-122"/>
              </a:rPr>
              <a:t>    它把各个政党和无党派人士紧密团结起来，为着共同目标而奋斗，</a:t>
            </a:r>
            <a:r>
              <a:rPr lang="zh-CN" altLang="en-US" sz="2200" b="1" dirty="0">
                <a:solidFill>
                  <a:schemeClr val="tx1"/>
                </a:solidFill>
                <a:latin typeface="微软雅黑" panose="020B0503020204020204" pitchFamily="34" charset="-122"/>
                <a:ea typeface="微软雅黑" panose="020B0503020204020204" pitchFamily="34" charset="-122"/>
              </a:rPr>
              <a:t>有效避免</a:t>
            </a:r>
            <a:r>
              <a:rPr lang="zh-CN" altLang="en-US" sz="2200" b="1" dirty="0">
                <a:solidFill>
                  <a:schemeClr val="tx1"/>
                </a:solidFill>
                <a:latin typeface="宋体" panose="02010600030101010101" pitchFamily="2" charset="-122"/>
                <a:ea typeface="宋体" panose="02010600030101010101" pitchFamily="2" charset="-122"/>
                <a:cs typeface="微软雅黑" panose="020B0503020204020204" charset="-122"/>
              </a:rPr>
              <a:t>了</a:t>
            </a:r>
            <a:r>
              <a:rPr lang="zh-CN" altLang="en-US" sz="2200" b="1" dirty="0">
                <a:solidFill>
                  <a:schemeClr val="tx1"/>
                </a:solidFill>
                <a:latin typeface="微软雅黑" panose="020B0503020204020204" pitchFamily="34" charset="-122"/>
                <a:ea typeface="微软雅黑" panose="020B0503020204020204" pitchFamily="34" charset="-122"/>
              </a:rPr>
              <a:t>一党</a:t>
            </a:r>
            <a:r>
              <a:rPr lang="zh-CN" altLang="en-US" sz="2200" b="1" dirty="0">
                <a:solidFill>
                  <a:srgbClr val="FF0000"/>
                </a:solidFill>
                <a:latin typeface="微软雅黑" panose="020B0503020204020204" pitchFamily="34" charset="-122"/>
                <a:ea typeface="微软雅黑" panose="020B0503020204020204" pitchFamily="34" charset="-122"/>
              </a:rPr>
              <a:t>缺乏监督</a:t>
            </a:r>
            <a:r>
              <a:rPr lang="zh-CN" altLang="en-US" sz="2200" b="1" dirty="0">
                <a:solidFill>
                  <a:schemeClr val="tx1"/>
                </a:solidFill>
                <a:latin typeface="宋体" panose="02010600030101010101" pitchFamily="2" charset="-122"/>
                <a:ea typeface="宋体" panose="02010600030101010101" pitchFamily="2" charset="-122"/>
                <a:cs typeface="微软雅黑" panose="020B0503020204020204" charset="-122"/>
              </a:rPr>
              <a:t>或者</a:t>
            </a:r>
            <a:r>
              <a:rPr lang="zh-CN" altLang="en-US" sz="2200" b="1" dirty="0">
                <a:solidFill>
                  <a:schemeClr val="tx1"/>
                </a:solidFill>
                <a:latin typeface="微软雅黑" panose="020B0503020204020204" pitchFamily="34" charset="-122"/>
                <a:ea typeface="微软雅黑" panose="020B0503020204020204" pitchFamily="34" charset="-122"/>
              </a:rPr>
              <a:t>多党</a:t>
            </a:r>
            <a:r>
              <a:rPr lang="zh-CN" altLang="en-US" sz="2200" b="1" dirty="0">
                <a:solidFill>
                  <a:srgbClr val="FF0000"/>
                </a:solidFill>
                <a:latin typeface="微软雅黑" panose="020B0503020204020204" pitchFamily="34" charset="-122"/>
                <a:ea typeface="微软雅黑" panose="020B0503020204020204" pitchFamily="34" charset="-122"/>
              </a:rPr>
              <a:t>轮流坐庄</a:t>
            </a:r>
            <a:r>
              <a:rPr lang="zh-CN" altLang="en-US" sz="2200" b="1" dirty="0">
                <a:solidFill>
                  <a:srgbClr val="FF0000"/>
                </a:solidFill>
                <a:latin typeface="宋体" panose="02010600030101010101" pitchFamily="2" charset="-122"/>
                <a:ea typeface="宋体" panose="02010600030101010101" pitchFamily="2" charset="-122"/>
                <a:cs typeface="微软雅黑" panose="020B0503020204020204" charset="-122"/>
              </a:rPr>
              <a:t>、</a:t>
            </a:r>
            <a:r>
              <a:rPr lang="zh-CN" altLang="en-US" sz="2200" b="1" dirty="0">
                <a:solidFill>
                  <a:srgbClr val="FF0000"/>
                </a:solidFill>
                <a:latin typeface="微软雅黑" panose="020B0503020204020204" pitchFamily="34" charset="-122"/>
                <a:ea typeface="微软雅黑" panose="020B0503020204020204" pitchFamily="34" charset="-122"/>
              </a:rPr>
              <a:t>恶性竞争</a:t>
            </a:r>
            <a:r>
              <a:rPr lang="zh-CN" altLang="en-US" sz="2200" b="1" dirty="0">
                <a:solidFill>
                  <a:schemeClr val="tx1"/>
                </a:solidFill>
                <a:latin typeface="宋体" panose="02010600030101010101" pitchFamily="2" charset="-122"/>
                <a:ea typeface="宋体" panose="02010600030101010101" pitchFamily="2" charset="-122"/>
                <a:cs typeface="微软雅黑" panose="020B0503020204020204" charset="-122"/>
              </a:rPr>
              <a:t>的</a:t>
            </a:r>
            <a:r>
              <a:rPr lang="zh-CN" altLang="en-US" sz="2200" b="1" dirty="0">
                <a:solidFill>
                  <a:schemeClr val="tx1"/>
                </a:solidFill>
                <a:latin typeface="微软雅黑" panose="020B0503020204020204" pitchFamily="34" charset="-122"/>
                <a:ea typeface="微软雅黑" panose="020B0503020204020204" pitchFamily="34" charset="-122"/>
              </a:rPr>
              <a:t>弊端</a:t>
            </a:r>
            <a:r>
              <a:rPr lang="zh-CN" altLang="en-US" sz="2200" b="1" dirty="0">
                <a:solidFill>
                  <a:schemeClr val="tx1"/>
                </a:solidFill>
                <a:latin typeface="宋体" panose="02010600030101010101" pitchFamily="2" charset="-122"/>
                <a:ea typeface="宋体" panose="02010600030101010101" pitchFamily="2" charset="-122"/>
                <a:cs typeface="微软雅黑" panose="020B0503020204020204" charset="-122"/>
              </a:rPr>
              <a:t>。</a:t>
            </a:r>
            <a:endParaRPr lang="en-US" altLang="zh-CN" sz="2200" b="1" dirty="0">
              <a:solidFill>
                <a:schemeClr val="tx1"/>
              </a:solidFill>
              <a:latin typeface="宋体" panose="02010600030101010101" pitchFamily="2" charset="-122"/>
              <a:ea typeface="宋体" panose="02010600030101010101" pitchFamily="2" charset="-122"/>
              <a:cs typeface="微软雅黑" panose="020B0503020204020204" charset="-122"/>
            </a:endParaRPr>
          </a:p>
          <a:p>
            <a:pPr fontAlgn="auto" hangingPunct="0">
              <a:lnSpc>
                <a:spcPct val="120000"/>
              </a:lnSpc>
              <a:spcBef>
                <a:spcPts val="0"/>
              </a:spcBef>
              <a:spcAft>
                <a:spcPts val="0"/>
              </a:spcAft>
              <a:defRPr/>
            </a:pPr>
            <a:r>
              <a:rPr lang="zh-CN" altLang="en-US" sz="2200" b="1" dirty="0">
                <a:solidFill>
                  <a:schemeClr val="tx1"/>
                </a:solidFill>
                <a:latin typeface="宋体" panose="02010600030101010101" pitchFamily="2" charset="-122"/>
                <a:ea typeface="宋体" panose="02010600030101010101" pitchFamily="2" charset="-122"/>
                <a:cs typeface="微软雅黑" panose="020B0503020204020204" charset="-122"/>
              </a:rPr>
              <a:t>    </a:t>
            </a:r>
            <a:endParaRPr lang="en-US" altLang="zh-CN" sz="2200" b="1" dirty="0">
              <a:solidFill>
                <a:schemeClr val="tx1"/>
              </a:solidFill>
              <a:latin typeface="宋体" panose="02010600030101010101" pitchFamily="2" charset="-122"/>
              <a:ea typeface="宋体" panose="02010600030101010101" pitchFamily="2" charset="-122"/>
              <a:cs typeface="微软雅黑" panose="020B0503020204020204" charset="-122"/>
            </a:endParaRPr>
          </a:p>
          <a:p>
            <a:pPr fontAlgn="auto" hangingPunct="0">
              <a:lnSpc>
                <a:spcPct val="120000"/>
              </a:lnSpc>
              <a:spcBef>
                <a:spcPts val="0"/>
              </a:spcBef>
              <a:spcAft>
                <a:spcPts val="0"/>
              </a:spcAft>
              <a:defRPr/>
            </a:pPr>
            <a:r>
              <a:rPr lang="en-US" altLang="zh-CN" sz="2200" b="1" dirty="0">
                <a:solidFill>
                  <a:schemeClr val="tx1"/>
                </a:solidFill>
                <a:latin typeface="宋体" panose="02010600030101010101" pitchFamily="2" charset="-122"/>
                <a:ea typeface="宋体" panose="02010600030101010101" pitchFamily="2" charset="-122"/>
                <a:cs typeface="微软雅黑" panose="020B0503020204020204" charset="-122"/>
              </a:rPr>
              <a:t>    </a:t>
            </a:r>
            <a:r>
              <a:rPr lang="zh-CN" altLang="en-US" sz="2200" b="1" dirty="0">
                <a:solidFill>
                  <a:schemeClr val="tx1"/>
                </a:solidFill>
                <a:latin typeface="宋体" panose="02010600030101010101" pitchFamily="2" charset="-122"/>
                <a:ea typeface="宋体" panose="02010600030101010101" pitchFamily="2" charset="-122"/>
                <a:cs typeface="微软雅黑" panose="020B0503020204020204" charset="-122"/>
              </a:rPr>
              <a:t>它通过</a:t>
            </a:r>
            <a:r>
              <a:rPr lang="zh-CN" altLang="en-US" sz="2200" b="1" dirty="0">
                <a:solidFill>
                  <a:schemeClr val="tx1"/>
                </a:solidFill>
                <a:latin typeface="微软雅黑" panose="020B0503020204020204" pitchFamily="34" charset="-122"/>
                <a:ea typeface="微软雅黑" panose="020B0503020204020204" pitchFamily="34" charset="-122"/>
              </a:rPr>
              <a:t>制度化、程序化、规范化</a:t>
            </a:r>
            <a:r>
              <a:rPr lang="zh-CN" altLang="en-US" sz="2200" b="1" dirty="0">
                <a:solidFill>
                  <a:schemeClr val="tx1"/>
                </a:solidFill>
                <a:latin typeface="宋体" panose="02010600030101010101" pitchFamily="2" charset="-122"/>
                <a:ea typeface="宋体" panose="02010600030101010101" pitchFamily="2" charset="-122"/>
                <a:cs typeface="微软雅黑" panose="020B0503020204020204" charset="-122"/>
              </a:rPr>
              <a:t>的安排集中各种意见和建议，推动决策科学化民主化</a:t>
            </a:r>
            <a:r>
              <a:rPr lang="zh-CN" altLang="en-US" b="1"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2200" b="1" dirty="0">
                <a:solidFill>
                  <a:schemeClr val="tx1"/>
                </a:solidFill>
                <a:latin typeface="微软雅黑" panose="020B0503020204020204" pitchFamily="34" charset="-122"/>
                <a:ea typeface="微软雅黑" panose="020B0503020204020204" pitchFamily="34" charset="-122"/>
              </a:rPr>
              <a:t>有效避免</a:t>
            </a:r>
            <a:r>
              <a:rPr lang="zh-CN" altLang="en-US" sz="2200" b="1" dirty="0">
                <a:solidFill>
                  <a:schemeClr val="tx1"/>
                </a:solidFill>
                <a:latin typeface="宋体" panose="02010600030101010101" pitchFamily="2" charset="-122"/>
                <a:ea typeface="宋体" panose="02010600030101010101" pitchFamily="2" charset="-122"/>
                <a:cs typeface="微软雅黑" panose="020B0503020204020204" charset="-122"/>
              </a:rPr>
              <a:t>了</a:t>
            </a:r>
            <a:r>
              <a:rPr lang="zh-CN" altLang="en-US" sz="2200" b="1" dirty="0">
                <a:solidFill>
                  <a:schemeClr val="tx1"/>
                </a:solidFill>
                <a:latin typeface="微软雅黑" panose="020B0503020204020204" pitchFamily="34" charset="-122"/>
                <a:ea typeface="微软雅黑" panose="020B0503020204020204" pitchFamily="34" charset="-122"/>
              </a:rPr>
              <a:t>旧式政党制度</a:t>
            </a:r>
            <a:r>
              <a:rPr lang="zh-CN" altLang="en-US" sz="2200" b="1" dirty="0">
                <a:solidFill>
                  <a:schemeClr val="tx1"/>
                </a:solidFill>
                <a:latin typeface="宋体" panose="02010600030101010101" pitchFamily="2" charset="-122"/>
                <a:ea typeface="宋体" panose="02010600030101010101" pitchFamily="2" charset="-122"/>
                <a:cs typeface="微软雅黑" panose="020B0503020204020204" charset="-122"/>
              </a:rPr>
              <a:t>囿于党派利益</a:t>
            </a:r>
            <a:r>
              <a:rPr lang="zh-CN" altLang="en-US" sz="1600" b="1"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2200" b="1" dirty="0">
                <a:solidFill>
                  <a:schemeClr val="tx1"/>
                </a:solidFill>
                <a:latin typeface="宋体" panose="02010600030101010101" pitchFamily="2" charset="-122"/>
                <a:ea typeface="宋体" panose="02010600030101010101" pitchFamily="2" charset="-122"/>
                <a:cs typeface="微软雅黑" panose="020B0503020204020204" charset="-122"/>
              </a:rPr>
              <a:t>阶级利益</a:t>
            </a:r>
            <a:r>
              <a:rPr lang="zh-CN" altLang="en-US" sz="1400" b="1"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2200" b="1" dirty="0">
                <a:solidFill>
                  <a:schemeClr val="tx1"/>
                </a:solidFill>
                <a:latin typeface="宋体" panose="02010600030101010101" pitchFamily="2" charset="-122"/>
                <a:ea typeface="宋体" panose="02010600030101010101" pitchFamily="2" charset="-122"/>
                <a:cs typeface="微软雅黑" panose="020B0503020204020204" charset="-122"/>
              </a:rPr>
              <a:t>区域和集团利益决策施政导致</a:t>
            </a:r>
            <a:r>
              <a:rPr lang="zh-CN" altLang="en-US" sz="2200" b="1" dirty="0">
                <a:solidFill>
                  <a:srgbClr val="FF0000"/>
                </a:solidFill>
                <a:latin typeface="微软雅黑" panose="020B0503020204020204" pitchFamily="34" charset="-122"/>
                <a:ea typeface="微软雅黑" panose="020B0503020204020204" pitchFamily="34" charset="-122"/>
              </a:rPr>
              <a:t>社会撕裂</a:t>
            </a:r>
            <a:r>
              <a:rPr lang="zh-CN" altLang="en-US" sz="2200" b="1" dirty="0">
                <a:solidFill>
                  <a:schemeClr val="tx1"/>
                </a:solidFill>
                <a:latin typeface="宋体" panose="02010600030101010101" pitchFamily="2" charset="-122"/>
                <a:ea typeface="宋体" panose="02010600030101010101" pitchFamily="2" charset="-122"/>
                <a:cs typeface="微软雅黑" panose="020B0503020204020204" charset="-122"/>
              </a:rPr>
              <a:t>的</a:t>
            </a:r>
            <a:r>
              <a:rPr lang="zh-CN" altLang="en-US" sz="2200" b="1" dirty="0">
                <a:solidFill>
                  <a:schemeClr val="tx1"/>
                </a:solidFill>
                <a:latin typeface="微软雅黑" panose="020B0503020204020204" pitchFamily="34" charset="-122"/>
                <a:ea typeface="微软雅黑" panose="020B0503020204020204" pitchFamily="34" charset="-122"/>
              </a:rPr>
              <a:t>弊端</a:t>
            </a:r>
            <a:r>
              <a:rPr lang="zh-CN" altLang="en-US" sz="2200" b="1" dirty="0">
                <a:solidFill>
                  <a:schemeClr val="tx1"/>
                </a:solidFill>
                <a:latin typeface="宋体" panose="02010600030101010101" pitchFamily="2" charset="-122"/>
                <a:ea typeface="宋体" panose="02010600030101010101" pitchFamily="2" charset="-122"/>
                <a:cs typeface="微软雅黑" panose="020B0503020204020204" charset="-122"/>
              </a:rPr>
              <a:t>。</a:t>
            </a:r>
            <a:endParaRPr lang="en-US" altLang="zh-CN" sz="2200" b="1" dirty="0">
              <a:solidFill>
                <a:schemeClr val="tx1"/>
              </a:solidFill>
              <a:latin typeface="宋体" panose="02010600030101010101" pitchFamily="2" charset="-122"/>
              <a:ea typeface="宋体" panose="02010600030101010101" pitchFamily="2" charset="-122"/>
              <a:cs typeface="微软雅黑" panose="020B0503020204020204" charset="-122"/>
            </a:endParaRPr>
          </a:p>
        </p:txBody>
      </p:sp>
    </p:spTree>
    <p:extLst>
      <p:ext uri="{BB962C8B-B14F-4D97-AF65-F5344CB8AC3E}">
        <p14:creationId xmlns:p14="http://schemas.microsoft.com/office/powerpoint/2010/main" val="631079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6"/>
          <p:cNvSpPr>
            <a:spLocks noChangeArrowheads="1"/>
          </p:cNvSpPr>
          <p:nvPr/>
        </p:nvSpPr>
        <p:spPr bwMode="auto">
          <a:xfrm>
            <a:off x="168275" y="800100"/>
            <a:ext cx="8859838" cy="332295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marL="0" marR="0" indent="0" algn="l" defTabSz="914400" rtl="0" eaLnBrk="1" fontAlgn="auto" latinLnBrk="0" hangingPunct="0">
              <a:lnSpc>
                <a:spcPct val="150000"/>
              </a:lnSpc>
              <a:spcBef>
                <a:spcPts val="0"/>
              </a:spcBef>
              <a:spcAft>
                <a:spcPts val="0"/>
              </a:spcAft>
              <a:buClrTx/>
              <a:buSzTx/>
              <a:buFontTx/>
              <a:buNone/>
              <a:defRPr/>
            </a:pPr>
            <a:r>
              <a:rPr kumimoji="0" lang="zh-CN" altLang="en-US" sz="2800" b="1" i="0" u="none" strike="noStrike" kern="0" cap="none" spc="0" normalizeH="0" baseline="0" noProof="1">
                <a:ln>
                  <a:noFill/>
                </a:ln>
                <a:solidFill>
                  <a:srgbClr val="0000FF"/>
                </a:solidFill>
                <a:effectLst/>
                <a:uFillTx/>
                <a:latin typeface="微软雅黑" panose="020B0503020204020204" charset="-122"/>
                <a:ea typeface="微软雅黑" panose="020B0503020204020204" charset="-122"/>
                <a:cs typeface="微软雅黑" panose="020B0503020204020204" charset="-122"/>
              </a:rPr>
              <a:t>结合</a:t>
            </a:r>
            <a:r>
              <a:rPr kumimoji="0" lang="zh-CN" altLang="en-US" sz="28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微软雅黑" panose="020B0503020204020204" charset="-122"/>
              </a:rPr>
              <a:t>探究与分享</a:t>
            </a:r>
            <a:r>
              <a:rPr kumimoji="0" lang="en-US" altLang="zh-CN" sz="28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微软雅黑" panose="020B0503020204020204" charset="-122"/>
              </a:rPr>
              <a:t>3</a:t>
            </a:r>
            <a:r>
              <a:rPr kumimoji="0" lang="zh-CN" altLang="en-US" sz="28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微软雅黑" panose="020B0503020204020204" charset="-122"/>
              </a:rPr>
              <a:t>，讲</a:t>
            </a:r>
            <a:r>
              <a:rPr kumimoji="0" lang="en-US" altLang="zh-CN" sz="28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微软雅黑" panose="020B0503020204020204" charset="-122"/>
              </a:rPr>
              <a:t>4</a:t>
            </a:r>
            <a:r>
              <a:rPr kumimoji="0" lang="zh-CN" altLang="en-US" sz="28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微软雅黑" panose="020B0503020204020204" charset="-122"/>
              </a:rPr>
              <a:t>个问题：</a:t>
            </a:r>
            <a:r>
              <a:rPr kumimoji="0" lang="en-US" altLang="zh-CN" sz="28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微软雅黑" panose="020B0503020204020204" charset="-122"/>
              </a:rPr>
              <a:t>   </a:t>
            </a:r>
            <a:endParaRPr kumimoji="0" lang="en-US" altLang="zh-CN" sz="2800" b="1" i="0" u="none" strike="noStrike" kern="0" cap="none" spc="0" normalizeH="0" baseline="0" noProof="1">
              <a:ln>
                <a:noFill/>
              </a:ln>
              <a:solidFill>
                <a:srgbClr val="0000FF"/>
              </a:solidFill>
              <a:effectLst/>
              <a:uFillTx/>
              <a:latin typeface="微软雅黑" panose="020B0503020204020204" charset="-122"/>
              <a:ea typeface="微软雅黑" panose="020B0503020204020204" charset="-122"/>
              <a:cs typeface="微软雅黑" panose="020B0503020204020204" charset="-122"/>
            </a:endParaRPr>
          </a:p>
          <a:p>
            <a:pPr marL="0" marR="0" indent="0" algn="l" defTabSz="914400" rtl="0" eaLnBrk="1" fontAlgn="auto" latinLnBrk="0" hangingPunct="0">
              <a:lnSpc>
                <a:spcPct val="150000"/>
              </a:lnSpc>
              <a:spcBef>
                <a:spcPts val="0"/>
              </a:spcBef>
              <a:spcAft>
                <a:spcPts val="0"/>
              </a:spcAft>
              <a:buClrTx/>
              <a:buSzTx/>
              <a:buFontTx/>
              <a:buNone/>
              <a:defRPr/>
            </a:pPr>
            <a:r>
              <a:rPr kumimoji="0" lang="en-US" altLang="zh-CN" sz="2800" b="1" i="0" u="none" strike="noStrike" kern="0" cap="none" spc="0" normalizeH="0" baseline="0" noProof="1">
                <a:ln>
                  <a:noFill/>
                </a:ln>
                <a:solidFill>
                  <a:schemeClr val="tx1"/>
                </a:solidFill>
                <a:effectLst/>
                <a:uFillTx/>
                <a:latin typeface="宋体" panose="02010600030101010101" pitchFamily="2" charset="-122"/>
                <a:ea typeface="宋体" panose="02010600030101010101" pitchFamily="2" charset="-122"/>
                <a:cs typeface="微软雅黑" panose="020B0503020204020204" charset="-122"/>
              </a:rPr>
              <a:t>1.</a:t>
            </a:r>
            <a:r>
              <a:rPr lang="zh-CN" altLang="en-US" sz="2800" b="1" kern="0" noProof="1">
                <a:solidFill>
                  <a:srgbClr val="0000FF"/>
                </a:solidFill>
                <a:latin typeface="微软雅黑" panose="020B0503020204020204" charset="-122"/>
                <a:ea typeface="微软雅黑" panose="020B0503020204020204" charset="-122"/>
                <a:sym typeface="+mn-ea"/>
              </a:rPr>
              <a:t>性质</a:t>
            </a:r>
          </a:p>
          <a:p>
            <a:pPr marL="0" marR="0" indent="0" algn="l" defTabSz="914400" rtl="0" eaLnBrk="1" fontAlgn="auto" latinLnBrk="0" hangingPunct="0">
              <a:lnSpc>
                <a:spcPct val="150000"/>
              </a:lnSpc>
              <a:spcBef>
                <a:spcPts val="0"/>
              </a:spcBef>
              <a:spcAft>
                <a:spcPts val="0"/>
              </a:spcAft>
              <a:buClrTx/>
              <a:buSzTx/>
              <a:buFontTx/>
              <a:buNone/>
              <a:defRPr/>
            </a:pPr>
            <a:r>
              <a:rPr kumimoji="0" lang="en-US" altLang="zh-CN" sz="2800" b="1" i="0" u="none" strike="noStrike" kern="0" cap="none" spc="0" normalizeH="0" baseline="0" noProof="1">
                <a:ln>
                  <a:noFill/>
                </a:ln>
                <a:solidFill>
                  <a:schemeClr val="tx1"/>
                </a:solidFill>
                <a:effectLst/>
                <a:uFillTx/>
                <a:latin typeface="宋体" panose="02010600030101010101" pitchFamily="2" charset="-122"/>
                <a:ea typeface="宋体" panose="02010600030101010101" pitchFamily="2" charset="-122"/>
                <a:cs typeface="微软雅黑" panose="020B0503020204020204" charset="-122"/>
              </a:rPr>
              <a:t>2.</a:t>
            </a:r>
            <a:r>
              <a:rPr lang="zh-CN" altLang="en-US" sz="2800" b="1" kern="0" noProof="1">
                <a:solidFill>
                  <a:srgbClr val="0000FF"/>
                </a:solidFill>
                <a:latin typeface="微软雅黑" panose="020B0503020204020204" charset="-122"/>
                <a:ea typeface="微软雅黑" panose="020B0503020204020204" charset="-122"/>
                <a:sym typeface="+mn-ea"/>
              </a:rPr>
              <a:t>组成</a:t>
            </a:r>
            <a:endParaRPr lang="zh-CN" altLang="en-US" sz="2800" b="1" kern="0" noProof="1">
              <a:solidFill>
                <a:srgbClr val="0000FF"/>
              </a:solidFill>
              <a:latin typeface="微软雅黑" panose="020B0503020204020204" charset="-122"/>
              <a:ea typeface="微软雅黑" panose="020B0503020204020204" charset="-122"/>
            </a:endParaRPr>
          </a:p>
          <a:p>
            <a:pPr marL="0" marR="0" indent="0" algn="l" defTabSz="914400" rtl="0" eaLnBrk="1" fontAlgn="auto" latinLnBrk="0" hangingPunct="0">
              <a:lnSpc>
                <a:spcPct val="150000"/>
              </a:lnSpc>
              <a:spcBef>
                <a:spcPts val="0"/>
              </a:spcBef>
              <a:spcAft>
                <a:spcPts val="0"/>
              </a:spcAft>
              <a:buClrTx/>
              <a:buSzTx/>
              <a:buFontTx/>
              <a:buNone/>
              <a:defRPr/>
            </a:pPr>
            <a:r>
              <a:rPr kumimoji="0" lang="en-US" altLang="zh-CN" sz="2800" b="1" i="0" u="none" strike="noStrike" kern="0" cap="none" spc="0" normalizeH="0" baseline="0" noProof="1">
                <a:ln>
                  <a:noFill/>
                </a:ln>
                <a:solidFill>
                  <a:schemeClr val="tx1"/>
                </a:solidFill>
                <a:effectLst/>
                <a:uFillTx/>
                <a:latin typeface="宋体" panose="02010600030101010101" pitchFamily="2" charset="-122"/>
                <a:ea typeface="宋体" panose="02010600030101010101" pitchFamily="2" charset="-122"/>
                <a:cs typeface="微软雅黑" panose="020B0503020204020204" charset="-122"/>
              </a:rPr>
              <a:t>3.</a:t>
            </a:r>
            <a:r>
              <a:rPr lang="zh-CN" altLang="en-US" sz="2800" b="1" kern="0" noProof="1">
                <a:solidFill>
                  <a:srgbClr val="0000FF"/>
                </a:solidFill>
                <a:latin typeface="微软雅黑" panose="020B0503020204020204" charset="-122"/>
                <a:ea typeface="微软雅黑" panose="020B0503020204020204" charset="-122"/>
              </a:rPr>
              <a:t>主题</a:t>
            </a:r>
            <a:r>
              <a:rPr kumimoji="0" lang="zh-CN" altLang="en-US" sz="2800" b="1" i="0" u="none" strike="noStrike" kern="0" cap="none" spc="0" normalizeH="0" baseline="0" noProof="1">
                <a:ln>
                  <a:noFill/>
                </a:ln>
                <a:solidFill>
                  <a:schemeClr val="tx1"/>
                </a:solidFill>
                <a:effectLst/>
                <a:uFillTx/>
                <a:latin typeface="宋体" panose="02010600030101010101" pitchFamily="2" charset="-122"/>
                <a:ea typeface="宋体" panose="02010600030101010101" pitchFamily="2" charset="-122"/>
                <a:cs typeface="微软雅黑" panose="020B0503020204020204" charset="-122"/>
              </a:rPr>
              <a:t>、</a:t>
            </a:r>
            <a:r>
              <a:rPr lang="zh-CN" altLang="en-US" sz="2800" b="1" kern="0" noProof="1">
                <a:solidFill>
                  <a:srgbClr val="0000FF"/>
                </a:solidFill>
                <a:latin typeface="微软雅黑" panose="020B0503020204020204" charset="-122"/>
                <a:ea typeface="微软雅黑" panose="020B0503020204020204" charset="-122"/>
                <a:sym typeface="+mn-ea"/>
              </a:rPr>
              <a:t>职能</a:t>
            </a:r>
          </a:p>
          <a:p>
            <a:pPr fontAlgn="auto" hangingPunct="0">
              <a:lnSpc>
                <a:spcPct val="150000"/>
              </a:lnSpc>
              <a:spcBef>
                <a:spcPts val="0"/>
              </a:spcBef>
              <a:spcAft>
                <a:spcPts val="0"/>
              </a:spcAft>
              <a:defRPr/>
            </a:pPr>
            <a:r>
              <a:rPr kumimoji="0" lang="en-US" altLang="zh-CN" sz="2800" b="1" i="0" u="none" strike="noStrike" kern="0" cap="none" spc="0" normalizeH="0" baseline="0" noProof="1">
                <a:ln>
                  <a:noFill/>
                </a:ln>
                <a:solidFill>
                  <a:schemeClr val="tx1"/>
                </a:solidFill>
                <a:effectLst/>
                <a:uFillTx/>
                <a:latin typeface="宋体" panose="02010600030101010101" pitchFamily="2" charset="-122"/>
                <a:ea typeface="宋体" panose="02010600030101010101" pitchFamily="2" charset="-122"/>
                <a:cs typeface="微软雅黑" panose="020B0503020204020204" charset="-122"/>
              </a:rPr>
              <a:t>4.</a:t>
            </a:r>
            <a:r>
              <a:rPr lang="zh-CN" altLang="en-US" sz="2800" b="1" spc="200" noProof="1">
                <a:latin typeface="宋体" panose="02010600030101010101" pitchFamily="2" charset="-122"/>
                <a:ea typeface="宋体" panose="02010600030101010101" pitchFamily="2" charset="-122"/>
                <a:cs typeface="微软雅黑" panose="020B0503020204020204" charset="-122"/>
                <a:sym typeface="+mn-ea"/>
              </a:rPr>
              <a:t>与</a:t>
            </a:r>
            <a:r>
              <a:rPr lang="zh-CN" altLang="en-US" sz="2800" b="1" noProof="1">
                <a:solidFill>
                  <a:srgbClr val="FF0000"/>
                </a:solidFill>
                <a:latin typeface="微软雅黑" panose="020B0503020204020204" charset="-122"/>
                <a:ea typeface="微软雅黑" panose="020B0503020204020204" charset="-122"/>
                <a:sym typeface="+mn-ea"/>
              </a:rPr>
              <a:t>协商民主</a:t>
            </a:r>
            <a:r>
              <a:rPr lang="zh-CN" altLang="en-US" sz="2800" b="1" spc="200" noProof="1">
                <a:latin typeface="宋体" panose="02010600030101010101" pitchFamily="2" charset="-122"/>
                <a:ea typeface="宋体" panose="02010600030101010101" pitchFamily="2" charset="-122"/>
                <a:cs typeface="微软雅黑" panose="020B0503020204020204" charset="-122"/>
                <a:sym typeface="+mn-ea"/>
              </a:rPr>
              <a:t>的</a:t>
            </a:r>
            <a:r>
              <a:rPr lang="zh-CN" altLang="en-US" sz="2800" b="1" kern="0" noProof="1">
                <a:solidFill>
                  <a:srgbClr val="0000FF"/>
                </a:solidFill>
                <a:latin typeface="微软雅黑" panose="020B0503020204020204" charset="-122"/>
                <a:ea typeface="微软雅黑" panose="020B0503020204020204" charset="-122"/>
                <a:sym typeface="+mn-ea"/>
              </a:rPr>
              <a:t>关系</a:t>
            </a:r>
            <a:r>
              <a:rPr lang="zh-CN" altLang="en-US" sz="2800" b="1" spc="200" noProof="1">
                <a:latin typeface="宋体" panose="02010600030101010101" pitchFamily="2" charset="-122"/>
                <a:ea typeface="宋体" panose="02010600030101010101" pitchFamily="2" charset="-122"/>
                <a:cs typeface="微软雅黑" panose="020B0503020204020204" charset="-122"/>
                <a:sym typeface="+mn-ea"/>
              </a:rPr>
              <a:t>及</a:t>
            </a:r>
            <a:r>
              <a:rPr lang="zh-CN" altLang="en-US" sz="2800" b="1" spc="200" noProof="1">
                <a:latin typeface="微软雅黑" panose="020B0503020204020204" pitchFamily="34" charset="-122"/>
                <a:ea typeface="微软雅黑" panose="020B0503020204020204" pitchFamily="34" charset="-122"/>
                <a:cs typeface="微软雅黑" panose="020B0503020204020204" charset="-122"/>
                <a:sym typeface="+mn-ea"/>
              </a:rPr>
              <a:t>新时代</a:t>
            </a:r>
            <a:r>
              <a:rPr lang="zh-CN" altLang="en-US" sz="2800" b="1" spc="200" noProof="1">
                <a:latin typeface="宋体" panose="02010600030101010101" pitchFamily="2" charset="-122"/>
                <a:ea typeface="宋体" panose="02010600030101010101" pitchFamily="2" charset="-122"/>
                <a:cs typeface="微软雅黑" panose="020B0503020204020204" charset="-122"/>
                <a:sym typeface="+mn-ea"/>
              </a:rPr>
              <a:t>的</a:t>
            </a:r>
            <a:r>
              <a:rPr lang="zh-CN" altLang="en-US" sz="2800" b="1" kern="0" noProof="1">
                <a:solidFill>
                  <a:srgbClr val="0000FF"/>
                </a:solidFill>
                <a:latin typeface="微软雅黑" panose="020B0503020204020204" charset="-122"/>
                <a:ea typeface="微软雅黑" panose="020B0503020204020204" charset="-122"/>
                <a:sym typeface="+mn-ea"/>
              </a:rPr>
              <a:t>任务</a:t>
            </a:r>
            <a:endParaRPr lang="en-US" altLang="zh-CN" sz="2800" b="1" kern="0" noProof="1">
              <a:solidFill>
                <a:srgbClr val="0000FF"/>
              </a:solidFill>
              <a:latin typeface="微软雅黑" panose="020B0503020204020204" charset="-122"/>
              <a:ea typeface="微软雅黑" panose="020B0503020204020204" charset="-122"/>
            </a:endParaRPr>
          </a:p>
        </p:txBody>
      </p:sp>
      <p:sp>
        <p:nvSpPr>
          <p:cNvPr id="60418" name="矩形 6"/>
          <p:cNvSpPr/>
          <p:nvPr/>
        </p:nvSpPr>
        <p:spPr>
          <a:xfrm>
            <a:off x="168275" y="36513"/>
            <a:ext cx="8859838" cy="650875"/>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gn="ctr">
              <a:lnSpc>
                <a:spcPct val="130000"/>
              </a:lnSpc>
            </a:pPr>
            <a:r>
              <a:rPr lang="zh-CN" altLang="en-US" sz="2800" b="1" dirty="0">
                <a:solidFill>
                  <a:srgbClr val="0000FF"/>
                </a:solidFill>
                <a:latin typeface="微软雅黑" panose="020B0503020204020204" charset="-122"/>
                <a:ea typeface="微软雅黑" panose="020B0503020204020204" charset="-122"/>
              </a:rPr>
              <a:t>    第二目   </a:t>
            </a:r>
            <a:r>
              <a:rPr lang="zh-CN" altLang="en-US" sz="2800" b="1" dirty="0">
                <a:solidFill>
                  <a:srgbClr val="0000FF"/>
                </a:solidFill>
                <a:latin typeface="微软雅黑" panose="020B0503020204020204" charset="-122"/>
                <a:ea typeface="微软雅黑" panose="020B0503020204020204" charset="-122"/>
                <a:sym typeface="微软雅黑" panose="020B0503020204020204" charset="-122"/>
              </a:rPr>
              <a:t>中国人民</a:t>
            </a:r>
            <a:r>
              <a:rPr lang="zh-CN" altLang="en-US" sz="2800" b="1" dirty="0">
                <a:solidFill>
                  <a:srgbClr val="FF0000"/>
                </a:solidFill>
                <a:latin typeface="微软雅黑" panose="020B0503020204020204" charset="-122"/>
                <a:ea typeface="微软雅黑" panose="020B0503020204020204" charset="-122"/>
                <a:sym typeface="微软雅黑" panose="020B0503020204020204" charset="-122"/>
              </a:rPr>
              <a:t>政治协商会议</a:t>
            </a:r>
            <a:endParaRPr lang="en-US" altLang="zh-CN" sz="2800" b="1" dirty="0">
              <a:solidFill>
                <a:srgbClr val="FF0000"/>
              </a:solidFill>
              <a:latin typeface="微软雅黑" panose="020B0503020204020204" charset="-122"/>
              <a:ea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矩形 6"/>
          <p:cNvSpPr/>
          <p:nvPr/>
        </p:nvSpPr>
        <p:spPr>
          <a:xfrm>
            <a:off x="322730" y="37453"/>
            <a:ext cx="8706009" cy="461665"/>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latinLnBrk="1" hangingPunct="0"/>
            <a:r>
              <a:rPr lang="zh-CN" altLang="en-US" sz="2400" b="1" dirty="0">
                <a:latin typeface="微软雅黑" panose="020B0503020204020204" pitchFamily="34" charset="-122"/>
                <a:ea typeface="微软雅黑" panose="020B0503020204020204" pitchFamily="34" charset="-122"/>
                <a:sym typeface="微软雅黑" panose="020B0503020204020204" charset="-122"/>
              </a:rPr>
              <a:t>   教材</a:t>
            </a:r>
            <a:r>
              <a:rPr lang="en-US" altLang="zh-CN" sz="2400" b="1" dirty="0">
                <a:latin typeface="微软雅黑" panose="020B0503020204020204" pitchFamily="34" charset="-122"/>
                <a:ea typeface="微软雅黑" panose="020B0503020204020204" pitchFamily="34" charset="-122"/>
                <a:sym typeface="微软雅黑" panose="020B0503020204020204" charset="-122"/>
              </a:rPr>
              <a:t>57</a:t>
            </a:r>
            <a:r>
              <a:rPr lang="zh-CN" sz="2400" b="1" dirty="0">
                <a:latin typeface="微软雅黑" panose="020B0503020204020204" pitchFamily="34" charset="-122"/>
                <a:ea typeface="微软雅黑" panose="020B0503020204020204" pitchFamily="34" charset="-122"/>
                <a:sym typeface="微软雅黑" panose="020B0503020204020204" charset="-122"/>
              </a:rPr>
              <a:t>页 </a:t>
            </a:r>
            <a:r>
              <a:rPr lang="zh-CN" sz="2400" b="1" dirty="0">
                <a:solidFill>
                  <a:srgbClr val="0000FF"/>
                </a:solidFill>
                <a:latin typeface="微软雅黑" panose="020B0503020204020204" pitchFamily="34" charset="-122"/>
                <a:ea typeface="微软雅黑" panose="020B0503020204020204" pitchFamily="34" charset="-122"/>
                <a:sym typeface="微软雅黑" panose="020B0503020204020204" charset="-122"/>
              </a:rPr>
              <a:t>探究与分享</a:t>
            </a:r>
            <a:r>
              <a:rPr lang="en-US" altLang="zh-CN" sz="2400" b="1" dirty="0">
                <a:solidFill>
                  <a:srgbClr val="0000FF"/>
                </a:solidFill>
                <a:latin typeface="微软雅黑" panose="020B0503020204020204" pitchFamily="34" charset="-122"/>
                <a:ea typeface="微软雅黑" panose="020B0503020204020204" pitchFamily="34" charset="-122"/>
                <a:sym typeface="微软雅黑" panose="020B0503020204020204" charset="-122"/>
              </a:rPr>
              <a:t>3</a:t>
            </a:r>
            <a:r>
              <a:rPr lang="zh-CN" altLang="en-US" sz="2400" b="1" dirty="0">
                <a:solidFill>
                  <a:srgbClr val="0000FF"/>
                </a:solidFill>
                <a:latin typeface="微软雅黑" panose="020B0503020204020204" pitchFamily="34" charset="-122"/>
                <a:ea typeface="微软雅黑" panose="020B0503020204020204" pitchFamily="34" charset="-122"/>
                <a:sym typeface="微软雅黑" panose="020B0503020204020204" charset="-122"/>
              </a:rPr>
              <a:t>：政协委员对政府工作报告提出意见</a:t>
            </a:r>
          </a:p>
        </p:txBody>
      </p:sp>
      <p:sp>
        <p:nvSpPr>
          <p:cNvPr id="69634" name="矩形 6"/>
          <p:cNvSpPr/>
          <p:nvPr/>
        </p:nvSpPr>
        <p:spPr>
          <a:xfrm>
            <a:off x="322729" y="644184"/>
            <a:ext cx="8706010" cy="4401205"/>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latinLnBrk="1" hangingPunct="0"/>
            <a:r>
              <a:rPr lang="en-US" altLang="zh-CN" sz="2800" b="1" dirty="0">
                <a:solidFill>
                  <a:schemeClr val="tx1"/>
                </a:solidFill>
                <a:latin typeface="楷体" panose="02010609060101010101" charset="-122"/>
                <a:ea typeface="楷体" panose="02010609060101010101" charset="-122"/>
                <a:sym typeface="微软雅黑" panose="020B0503020204020204" charset="-122"/>
              </a:rPr>
              <a:t>    </a:t>
            </a:r>
            <a:r>
              <a:rPr lang="zh-CN" sz="2800" b="1" dirty="0">
                <a:solidFill>
                  <a:schemeClr val="tx1"/>
                </a:solidFill>
                <a:latin typeface="楷体" panose="02010609060101010101" charset="-122"/>
                <a:ea typeface="楷体" panose="02010609060101010101" charset="-122"/>
                <a:sym typeface="微软雅黑" panose="020B0503020204020204" charset="-122"/>
              </a:rPr>
              <a:t>国务院总理在十三届全国人大一次会议上作政府工作报告时</a:t>
            </a:r>
            <a:r>
              <a:rPr lang="zh-CN" sz="2400" b="1" dirty="0">
                <a:solidFill>
                  <a:schemeClr val="tx1"/>
                </a:solidFill>
                <a:latin typeface="楷体" panose="02010609060101010101" charset="-122"/>
                <a:ea typeface="楷体" panose="02010609060101010101" charset="-122"/>
                <a:sym typeface="微软雅黑" panose="020B0503020204020204" charset="-122"/>
              </a:rPr>
              <a:t>，</a:t>
            </a:r>
            <a:r>
              <a:rPr lang="zh-CN" sz="2800" b="1" dirty="0">
                <a:solidFill>
                  <a:schemeClr val="tx1"/>
                </a:solidFill>
                <a:latin typeface="楷体" panose="02010609060101010101" charset="-122"/>
                <a:ea typeface="楷体" panose="02010609060101010101" charset="-122"/>
                <a:sym typeface="微软雅黑" panose="020B0503020204020204" charset="-122"/>
              </a:rPr>
              <a:t>有这样一段话：“现在</a:t>
            </a:r>
            <a:r>
              <a:rPr lang="zh-CN" sz="2400" b="1" dirty="0">
                <a:solidFill>
                  <a:schemeClr val="tx1"/>
                </a:solidFill>
                <a:latin typeface="楷体" panose="02010609060101010101" charset="-122"/>
                <a:ea typeface="楷体" panose="02010609060101010101" charset="-122"/>
                <a:sym typeface="微软雅黑" panose="020B0503020204020204" charset="-122"/>
              </a:rPr>
              <a:t>，</a:t>
            </a:r>
            <a:r>
              <a:rPr lang="zh-CN" sz="2800" b="1" dirty="0">
                <a:solidFill>
                  <a:schemeClr val="tx1"/>
                </a:solidFill>
                <a:latin typeface="楷体" panose="02010609060101010101" charset="-122"/>
                <a:ea typeface="楷体" panose="02010609060101010101" charset="-122"/>
                <a:sym typeface="微软雅黑" panose="020B0503020204020204" charset="-122"/>
              </a:rPr>
              <a:t>我代表国务院，向大会报告过去五年政府工作</a:t>
            </a:r>
            <a:r>
              <a:rPr lang="zh-CN" sz="2400" b="1" dirty="0">
                <a:solidFill>
                  <a:schemeClr val="tx1"/>
                </a:solidFill>
                <a:latin typeface="楷体" panose="02010609060101010101" charset="-122"/>
                <a:ea typeface="楷体" panose="02010609060101010101" charset="-122"/>
                <a:sym typeface="微软雅黑" panose="020B0503020204020204" charset="-122"/>
              </a:rPr>
              <a:t>，</a:t>
            </a:r>
            <a:r>
              <a:rPr lang="zh-CN" sz="2800" b="1" dirty="0">
                <a:solidFill>
                  <a:schemeClr val="tx1"/>
                </a:solidFill>
                <a:latin typeface="楷体" panose="02010609060101010101" charset="-122"/>
                <a:ea typeface="楷体" panose="02010609060101010101" charset="-122"/>
                <a:sym typeface="微软雅黑" panose="020B0503020204020204" charset="-122"/>
              </a:rPr>
              <a:t>对今年工作提出建议</a:t>
            </a:r>
            <a:r>
              <a:rPr lang="zh-CN" sz="2400" b="1" dirty="0">
                <a:solidFill>
                  <a:schemeClr val="tx1"/>
                </a:solidFill>
                <a:latin typeface="楷体" panose="02010609060101010101" charset="-122"/>
                <a:ea typeface="楷体" panose="02010609060101010101" charset="-122"/>
                <a:sym typeface="微软雅黑" panose="020B0503020204020204" charset="-122"/>
              </a:rPr>
              <a:t>，</a:t>
            </a:r>
            <a:r>
              <a:rPr lang="zh-CN" sz="2800" b="1" dirty="0">
                <a:solidFill>
                  <a:schemeClr val="tx1"/>
                </a:solidFill>
                <a:latin typeface="楷体" panose="02010609060101010101" charset="-122"/>
                <a:ea typeface="楷体" panose="02010609060101010101" charset="-122"/>
                <a:sym typeface="微软雅黑" panose="020B0503020204020204" charset="-122"/>
              </a:rPr>
              <a:t>请予审议，并请全国政协委员提出意见。”</a:t>
            </a:r>
          </a:p>
          <a:p>
            <a:pPr latinLnBrk="1" hangingPunct="0"/>
            <a:r>
              <a:rPr lang="zh-CN" sz="2400" b="1" dirty="0">
                <a:solidFill>
                  <a:schemeClr val="tx1"/>
                </a:solidFill>
                <a:latin typeface="黑体" panose="02010609060101010101" pitchFamily="49" charset="-122"/>
                <a:ea typeface="黑体" panose="02010609060101010101" pitchFamily="49" charset="-122"/>
                <a:sym typeface="微软雅黑" panose="020B0503020204020204" charset="-122"/>
              </a:rPr>
              <a:t>   </a:t>
            </a:r>
            <a:r>
              <a:rPr lang="zh-CN" sz="2400" b="1" dirty="0">
                <a:solidFill>
                  <a:schemeClr val="tx1"/>
                </a:solidFill>
                <a:latin typeface="黑体" panose="02010609060101010101" pitchFamily="49" charset="-122"/>
                <a:ea typeface="黑体" panose="02010609060101010101" pitchFamily="49" charset="-122"/>
                <a:cs typeface="微软雅黑" panose="020B0503020204020204" charset="-122"/>
                <a:sym typeface="微软雅黑" panose="020B0503020204020204" charset="-122"/>
              </a:rPr>
              <a:t> 国务院总理作的政府工作报告，</a:t>
            </a:r>
            <a:endParaRPr lang="en-US" altLang="zh-CN" sz="2400" b="1" dirty="0">
              <a:solidFill>
                <a:schemeClr val="tx1"/>
              </a:solidFill>
              <a:latin typeface="黑体" panose="02010609060101010101" pitchFamily="49" charset="-122"/>
              <a:ea typeface="黑体" panose="02010609060101010101" pitchFamily="49" charset="-122"/>
              <a:cs typeface="微软雅黑" panose="020B0503020204020204" charset="-122"/>
              <a:sym typeface="微软雅黑" panose="020B0503020204020204" charset="-122"/>
            </a:endParaRPr>
          </a:p>
          <a:p>
            <a:pPr latinLnBrk="1" hangingPunct="0"/>
            <a:r>
              <a:rPr lang="en-US" altLang="zh-CN" sz="2400" b="1" dirty="0">
                <a:solidFill>
                  <a:schemeClr val="tx1"/>
                </a:solidFill>
                <a:latin typeface="黑体" panose="02010609060101010101" pitchFamily="49" charset="-122"/>
                <a:ea typeface="黑体" panose="02010609060101010101" pitchFamily="49" charset="-122"/>
                <a:cs typeface="微软雅黑" panose="020B0503020204020204" charset="-122"/>
                <a:sym typeface="微软雅黑" panose="020B0503020204020204" charset="-122"/>
              </a:rPr>
              <a:t>    </a:t>
            </a:r>
            <a:r>
              <a:rPr lang="zh-CN" sz="2400" b="1" dirty="0">
                <a:solidFill>
                  <a:schemeClr val="tx1"/>
                </a:solidFill>
                <a:latin typeface="黑体" panose="02010609060101010101" pitchFamily="49" charset="-122"/>
                <a:ea typeface="黑体" panose="02010609060101010101" pitchFamily="49" charset="-122"/>
                <a:cs typeface="微软雅黑" panose="020B0503020204020204" charset="-122"/>
                <a:sym typeface="微软雅黑" panose="020B0503020204020204" charset="-122"/>
              </a:rPr>
              <a:t>在请人大代表</a:t>
            </a:r>
            <a:r>
              <a:rPr lang="zh-CN" sz="2000" b="1" dirty="0">
                <a:solidFill>
                  <a:schemeClr val="tx1"/>
                </a:solidFill>
                <a:latin typeface="黑体" panose="02010609060101010101" pitchFamily="49" charset="-122"/>
                <a:ea typeface="黑体" panose="02010609060101010101" pitchFamily="49" charset="-122"/>
                <a:cs typeface="微软雅黑" panose="020B0503020204020204" charset="-122"/>
                <a:sym typeface="微软雅黑" panose="020B0503020204020204" charset="-122"/>
              </a:rPr>
              <a:t>“</a:t>
            </a:r>
            <a:r>
              <a:rPr lang="zh-CN" sz="2400" b="1" dirty="0">
                <a:solidFill>
                  <a:srgbClr val="0000FF"/>
                </a:solidFill>
                <a:latin typeface="微软雅黑" panose="020B0503020204020204" pitchFamily="34" charset="-122"/>
                <a:ea typeface="微软雅黑" panose="020B0503020204020204" pitchFamily="34" charset="-122"/>
                <a:cs typeface="微软雅黑" panose="020B0503020204020204" charset="-122"/>
                <a:sym typeface="微软雅黑" panose="020B0503020204020204" charset="-122"/>
              </a:rPr>
              <a:t>审议</a:t>
            </a:r>
            <a:r>
              <a:rPr lang="zh-CN" sz="2000" b="1" dirty="0">
                <a:solidFill>
                  <a:schemeClr val="tx1"/>
                </a:solidFill>
                <a:latin typeface="黑体" panose="02010609060101010101" pitchFamily="49" charset="-122"/>
                <a:ea typeface="黑体" panose="02010609060101010101" pitchFamily="49" charset="-122"/>
                <a:cs typeface="微软雅黑" panose="020B0503020204020204" charset="-122"/>
                <a:sym typeface="微软雅黑" panose="020B0503020204020204" charset="-122"/>
              </a:rPr>
              <a:t>”</a:t>
            </a:r>
            <a:r>
              <a:rPr lang="zh-CN" sz="2400" b="1" dirty="0">
                <a:solidFill>
                  <a:schemeClr val="tx1"/>
                </a:solidFill>
                <a:latin typeface="黑体" panose="02010609060101010101" pitchFamily="49" charset="-122"/>
                <a:ea typeface="黑体" panose="02010609060101010101" pitchFamily="49" charset="-122"/>
                <a:cs typeface="微软雅黑" panose="020B0503020204020204" charset="-122"/>
                <a:sym typeface="微软雅黑" panose="020B0503020204020204" charset="-122"/>
              </a:rPr>
              <a:t>的同时</a:t>
            </a:r>
            <a:r>
              <a:rPr lang="zh-CN" sz="2000" b="1" dirty="0">
                <a:solidFill>
                  <a:schemeClr val="tx1"/>
                </a:solidFill>
                <a:latin typeface="黑体" panose="02010609060101010101" pitchFamily="49" charset="-122"/>
                <a:ea typeface="黑体" panose="02010609060101010101" pitchFamily="49" charset="-122"/>
                <a:cs typeface="微软雅黑" panose="020B0503020204020204" charset="-122"/>
                <a:sym typeface="微软雅黑" panose="020B0503020204020204" charset="-122"/>
              </a:rPr>
              <a:t>，</a:t>
            </a:r>
            <a:r>
              <a:rPr lang="zh-CN" sz="2400" b="1" dirty="0">
                <a:solidFill>
                  <a:schemeClr val="tx1"/>
                </a:solidFill>
                <a:latin typeface="黑体" panose="02010609060101010101" pitchFamily="49" charset="-122"/>
                <a:ea typeface="黑体" panose="02010609060101010101" pitchFamily="49" charset="-122"/>
                <a:cs typeface="微软雅黑" panose="020B0503020204020204" charset="-122"/>
                <a:sym typeface="微软雅黑" panose="020B0503020204020204" charset="-122"/>
              </a:rPr>
              <a:t>请政协委员</a:t>
            </a:r>
            <a:r>
              <a:rPr lang="zh-CN" sz="2000" b="1" dirty="0">
                <a:solidFill>
                  <a:schemeClr val="tx1"/>
                </a:solidFill>
                <a:latin typeface="黑体" panose="02010609060101010101" pitchFamily="49" charset="-122"/>
                <a:ea typeface="黑体" panose="02010609060101010101" pitchFamily="49" charset="-122"/>
                <a:cs typeface="微软雅黑" panose="020B0503020204020204" charset="-122"/>
                <a:sym typeface="微软雅黑" panose="020B0503020204020204" charset="-122"/>
              </a:rPr>
              <a:t>“</a:t>
            </a:r>
            <a:r>
              <a:rPr lang="zh-CN" altLang="en-US" sz="2400" b="1" dirty="0">
                <a:solidFill>
                  <a:srgbClr val="0000FF"/>
                </a:solidFill>
                <a:latin typeface="微软雅黑" panose="020B0503020204020204" pitchFamily="34" charset="-122"/>
                <a:ea typeface="微软雅黑" panose="020B0503020204020204" pitchFamily="34" charset="-122"/>
                <a:sym typeface="微软雅黑" panose="020B0503020204020204" charset="-122"/>
              </a:rPr>
              <a:t>提出意见</a:t>
            </a:r>
            <a:r>
              <a:rPr lang="zh-CN" sz="2000" b="1" dirty="0">
                <a:solidFill>
                  <a:schemeClr val="tx1"/>
                </a:solidFill>
                <a:latin typeface="黑体" panose="02010609060101010101" pitchFamily="49" charset="-122"/>
                <a:ea typeface="黑体" panose="02010609060101010101" pitchFamily="49" charset="-122"/>
                <a:cs typeface="微软雅黑" panose="020B0503020204020204" charset="-122"/>
                <a:sym typeface="微软雅黑" panose="020B0503020204020204" charset="-122"/>
              </a:rPr>
              <a:t>”</a:t>
            </a:r>
            <a:r>
              <a:rPr lang="zh-CN" sz="2400" b="1" dirty="0">
                <a:solidFill>
                  <a:schemeClr val="tx1"/>
                </a:solidFill>
                <a:latin typeface="黑体" panose="02010609060101010101" pitchFamily="49" charset="-122"/>
                <a:ea typeface="黑体" panose="02010609060101010101" pitchFamily="49" charset="-122"/>
                <a:cs typeface="微软雅黑" panose="020B0503020204020204" charset="-122"/>
                <a:sym typeface="微软雅黑" panose="020B0503020204020204" charset="-122"/>
              </a:rPr>
              <a:t>。</a:t>
            </a:r>
            <a:r>
              <a:rPr lang="en-US" altLang="zh-CN" sz="2400" b="1" dirty="0">
                <a:solidFill>
                  <a:schemeClr val="tx1"/>
                </a:solidFill>
                <a:latin typeface="黑体" panose="02010609060101010101" pitchFamily="49" charset="-122"/>
                <a:ea typeface="黑体" panose="02010609060101010101" pitchFamily="49" charset="-122"/>
                <a:cs typeface="微软雅黑" panose="020B0503020204020204" charset="-122"/>
                <a:sym typeface="微软雅黑" panose="020B0503020204020204" charset="-122"/>
              </a:rPr>
              <a:t>  </a:t>
            </a:r>
          </a:p>
          <a:p>
            <a:pPr latinLnBrk="1" hangingPunct="0"/>
            <a:r>
              <a:rPr lang="en-US" altLang="zh-CN" sz="2400" b="1" dirty="0">
                <a:solidFill>
                  <a:schemeClr val="tx1"/>
                </a:solidFill>
                <a:latin typeface="黑体" panose="02010609060101010101" pitchFamily="49" charset="-122"/>
                <a:ea typeface="黑体" panose="02010609060101010101" pitchFamily="49" charset="-122"/>
                <a:cs typeface="微软雅黑" panose="020B0503020204020204" charset="-122"/>
                <a:sym typeface="微软雅黑" panose="020B0503020204020204" charset="-122"/>
              </a:rPr>
              <a:t>    </a:t>
            </a:r>
            <a:r>
              <a:rPr lang="zh-CN" sz="2400" b="1" dirty="0">
                <a:solidFill>
                  <a:schemeClr val="tx1"/>
                </a:solidFill>
                <a:latin typeface="黑体" panose="02010609060101010101" pitchFamily="49" charset="-122"/>
                <a:ea typeface="黑体" panose="02010609060101010101" pitchFamily="49" charset="-122"/>
                <a:cs typeface="微软雅黑" panose="020B0503020204020204" charset="-122"/>
                <a:sym typeface="微软雅黑" panose="020B0503020204020204" charset="-122"/>
              </a:rPr>
              <a:t>你知道这是</a:t>
            </a:r>
            <a:r>
              <a:rPr lang="zh-CN" altLang="en-US" sz="2400" b="1" dirty="0">
                <a:solidFill>
                  <a:srgbClr val="0000FF"/>
                </a:solidFill>
                <a:latin typeface="微软雅黑" panose="020B0503020204020204" pitchFamily="34" charset="-122"/>
                <a:ea typeface="微软雅黑" panose="020B0503020204020204" pitchFamily="34" charset="-122"/>
                <a:sym typeface="微软雅黑" panose="020B0503020204020204" charset="-122"/>
              </a:rPr>
              <a:t>为什么</a:t>
            </a:r>
            <a:r>
              <a:rPr lang="zh-CN" sz="2400" b="1" dirty="0">
                <a:solidFill>
                  <a:schemeClr val="tx1"/>
                </a:solidFill>
                <a:latin typeface="黑体" panose="02010609060101010101" pitchFamily="49" charset="-122"/>
                <a:ea typeface="黑体" panose="02010609060101010101" pitchFamily="49" charset="-122"/>
                <a:cs typeface="微软雅黑" panose="020B0503020204020204" charset="-122"/>
                <a:sym typeface="微软雅黑" panose="020B0503020204020204" charset="-122"/>
              </a:rPr>
              <a:t>吗？</a:t>
            </a:r>
            <a:endParaRPr lang="en-US" altLang="zh-CN" sz="2400" b="1" dirty="0">
              <a:solidFill>
                <a:schemeClr val="tx1"/>
              </a:solidFill>
              <a:latin typeface="黑体" panose="02010609060101010101" pitchFamily="49" charset="-122"/>
              <a:ea typeface="黑体" panose="02010609060101010101" pitchFamily="49" charset="-122"/>
              <a:cs typeface="微软雅黑" panose="020B0503020204020204" charset="-122"/>
              <a:sym typeface="微软雅黑" panose="020B0503020204020204" charset="-122"/>
            </a:endParaRPr>
          </a:p>
          <a:p>
            <a:pPr latinLnBrk="1" hangingPunct="0"/>
            <a:endParaRPr lang="en-US" altLang="zh-CN" sz="2400" b="1" dirty="0">
              <a:solidFill>
                <a:schemeClr val="tx1"/>
              </a:solidFill>
              <a:latin typeface="黑体" panose="02010609060101010101" pitchFamily="49" charset="-122"/>
              <a:ea typeface="黑体" panose="02010609060101010101" pitchFamily="49" charset="-122"/>
              <a:cs typeface="微软雅黑" panose="020B0503020204020204" charset="-122"/>
              <a:sym typeface="微软雅黑" panose="020B0503020204020204" charset="-122"/>
            </a:endParaRPr>
          </a:p>
          <a:p>
            <a:pPr latinLnBrk="1" hangingPunct="0"/>
            <a:endParaRPr lang="en-US" altLang="zh-CN" sz="2400" b="1" dirty="0">
              <a:solidFill>
                <a:schemeClr val="tx1"/>
              </a:solidFill>
              <a:latin typeface="黑体" panose="02010609060101010101" pitchFamily="49" charset="-122"/>
              <a:ea typeface="黑体" panose="02010609060101010101" pitchFamily="49" charset="-122"/>
              <a:cs typeface="微软雅黑" panose="020B0503020204020204" charset="-122"/>
              <a:sym typeface="微软雅黑" panose="020B0503020204020204" charset="-122"/>
            </a:endParaRPr>
          </a:p>
          <a:p>
            <a:pPr latinLnBrk="1" hangingPunct="0"/>
            <a:endParaRPr lang="en-US" altLang="zh-CN" sz="2400" b="1" dirty="0">
              <a:solidFill>
                <a:schemeClr val="tx1"/>
              </a:solidFill>
              <a:latin typeface="黑体" panose="02010609060101010101" pitchFamily="49" charset="-122"/>
              <a:ea typeface="黑体" panose="02010609060101010101" pitchFamily="49" charset="-122"/>
              <a:cs typeface="微软雅黑" panose="020B0503020204020204" charset="-122"/>
              <a:sym typeface="微软雅黑" panose="020B0503020204020204" charset="-122"/>
            </a:endParaRPr>
          </a:p>
          <a:p>
            <a:pPr latinLnBrk="1" hangingPunct="0"/>
            <a:endParaRPr lang="zh-CN" sz="2400" b="1" dirty="0">
              <a:solidFill>
                <a:schemeClr val="tx1"/>
              </a:solidFill>
              <a:latin typeface="黑体" panose="02010609060101010101" pitchFamily="49" charset="-122"/>
              <a:ea typeface="黑体" panose="02010609060101010101" pitchFamily="49" charset="-122"/>
              <a:cs typeface="微软雅黑" panose="020B0503020204020204" charset="-122"/>
              <a:sym typeface="微软雅黑" panose="020B0503020204020204" charset="-122"/>
            </a:endParaRPr>
          </a:p>
        </p:txBody>
      </p:sp>
    </p:spTree>
    <p:extLst>
      <p:ext uri="{BB962C8B-B14F-4D97-AF65-F5344CB8AC3E}">
        <p14:creationId xmlns:p14="http://schemas.microsoft.com/office/powerpoint/2010/main" val="48451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矩形 6"/>
          <p:cNvSpPr/>
          <p:nvPr/>
        </p:nvSpPr>
        <p:spPr>
          <a:xfrm>
            <a:off x="168275" y="36513"/>
            <a:ext cx="8859838" cy="830997"/>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latinLnBrk="1" hangingPunct="0"/>
            <a:r>
              <a:rPr lang="en-US" altLang="zh-CN" sz="2400" b="1" dirty="0">
                <a:latin typeface="宋体" panose="02010600030101010101" pitchFamily="2" charset="-122"/>
                <a:ea typeface="宋体" panose="02010600030101010101" pitchFamily="2" charset="-122"/>
                <a:cs typeface="微软雅黑" panose="020B0503020204020204" charset="-122"/>
                <a:sym typeface="微软雅黑" panose="020B0503020204020204" charset="-122"/>
              </a:rPr>
              <a:t>    </a:t>
            </a:r>
            <a:r>
              <a:rPr lang="zh-CN" sz="2400" b="1" dirty="0">
                <a:latin typeface="宋体" panose="02010600030101010101" pitchFamily="2" charset="-122"/>
                <a:ea typeface="宋体" panose="02010600030101010101" pitchFamily="2" charset="-122"/>
                <a:cs typeface="微软雅黑" panose="020B0503020204020204" charset="-122"/>
                <a:sym typeface="微软雅黑" panose="020B0503020204020204" charset="-122"/>
              </a:rPr>
              <a:t>国务院总理作的政府工作报告，在请</a:t>
            </a:r>
            <a:r>
              <a:rPr lang="zh-CN" altLang="en-US" sz="2400" b="1" dirty="0">
                <a:solidFill>
                  <a:schemeClr val="tx1"/>
                </a:solidFill>
                <a:latin typeface="微软雅黑" panose="020B0503020204020204" pitchFamily="34" charset="-122"/>
                <a:ea typeface="微软雅黑" panose="020B0503020204020204" pitchFamily="34" charset="-122"/>
                <a:sym typeface="微软雅黑" panose="020B0503020204020204" charset="-122"/>
              </a:rPr>
              <a:t>人大代表</a:t>
            </a:r>
            <a:r>
              <a:rPr lang="zh-CN" sz="2400" b="1" dirty="0">
                <a:latin typeface="宋体" panose="02010600030101010101" pitchFamily="2" charset="-122"/>
                <a:ea typeface="宋体" panose="02010600030101010101" pitchFamily="2" charset="-122"/>
                <a:cs typeface="微软雅黑" panose="020B0503020204020204" charset="-122"/>
                <a:sym typeface="微软雅黑" panose="020B0503020204020204" charset="-122"/>
              </a:rPr>
              <a:t>“</a:t>
            </a:r>
            <a:r>
              <a:rPr lang="zh-CN" sz="2400" b="1" dirty="0">
                <a:solidFill>
                  <a:srgbClr val="0000FF"/>
                </a:solidFill>
                <a:latin typeface="微软雅黑" panose="020B0503020204020204" pitchFamily="34" charset="-122"/>
                <a:ea typeface="微软雅黑" panose="020B0503020204020204" pitchFamily="34" charset="-122"/>
                <a:cs typeface="微软雅黑" panose="020B0503020204020204" charset="-122"/>
                <a:sym typeface="微软雅黑" panose="020B0503020204020204" charset="-122"/>
              </a:rPr>
              <a:t>审议</a:t>
            </a:r>
            <a:r>
              <a:rPr lang="zh-CN" sz="2400" b="1" dirty="0">
                <a:latin typeface="宋体" panose="02010600030101010101" pitchFamily="2" charset="-122"/>
                <a:ea typeface="宋体" panose="02010600030101010101" pitchFamily="2" charset="-122"/>
                <a:cs typeface="微软雅黑" panose="020B0503020204020204" charset="-122"/>
                <a:sym typeface="微软雅黑" panose="020B0503020204020204" charset="-122"/>
              </a:rPr>
              <a:t>”的</a:t>
            </a:r>
            <a:endParaRPr lang="en-US" altLang="zh-CN" sz="2400" b="1" dirty="0">
              <a:latin typeface="宋体" panose="02010600030101010101" pitchFamily="2" charset="-122"/>
              <a:ea typeface="宋体" panose="02010600030101010101" pitchFamily="2" charset="-122"/>
              <a:cs typeface="微软雅黑" panose="020B0503020204020204" charset="-122"/>
              <a:sym typeface="微软雅黑" panose="020B0503020204020204" charset="-122"/>
            </a:endParaRPr>
          </a:p>
          <a:p>
            <a:pPr latinLnBrk="1" hangingPunct="0"/>
            <a:r>
              <a:rPr lang="zh-CN" sz="2400" b="1" dirty="0">
                <a:latin typeface="宋体" panose="02010600030101010101" pitchFamily="2" charset="-122"/>
                <a:ea typeface="宋体" panose="02010600030101010101" pitchFamily="2" charset="-122"/>
                <a:cs typeface="微软雅黑" panose="020B0503020204020204" charset="-122"/>
                <a:sym typeface="微软雅黑" panose="020B0503020204020204" charset="-122"/>
              </a:rPr>
              <a:t>同时，请</a:t>
            </a:r>
            <a:r>
              <a:rPr lang="zh-CN" altLang="en-US" sz="2400" b="1" dirty="0">
                <a:solidFill>
                  <a:schemeClr val="tx1"/>
                </a:solidFill>
                <a:latin typeface="微软雅黑" panose="020B0503020204020204" pitchFamily="34" charset="-122"/>
                <a:ea typeface="微软雅黑" panose="020B0503020204020204" pitchFamily="34" charset="-122"/>
                <a:sym typeface="微软雅黑" panose="020B0503020204020204" charset="-122"/>
              </a:rPr>
              <a:t>政协委员</a:t>
            </a:r>
            <a:r>
              <a:rPr lang="zh-CN" sz="2400" b="1" dirty="0">
                <a:latin typeface="宋体" panose="02010600030101010101" pitchFamily="2" charset="-122"/>
                <a:ea typeface="宋体" panose="02010600030101010101" pitchFamily="2" charset="-122"/>
                <a:cs typeface="微软雅黑" panose="020B0503020204020204" charset="-122"/>
                <a:sym typeface="微软雅黑" panose="020B0503020204020204" charset="-122"/>
              </a:rPr>
              <a:t>“</a:t>
            </a:r>
            <a:r>
              <a:rPr lang="zh-CN" altLang="en-US" sz="2400" b="1" dirty="0">
                <a:solidFill>
                  <a:srgbClr val="0000FF"/>
                </a:solidFill>
                <a:latin typeface="微软雅黑" panose="020B0503020204020204" pitchFamily="34" charset="-122"/>
                <a:ea typeface="微软雅黑" panose="020B0503020204020204" pitchFamily="34" charset="-122"/>
                <a:sym typeface="微软雅黑" panose="020B0503020204020204" charset="-122"/>
              </a:rPr>
              <a:t>提出意见</a:t>
            </a:r>
            <a:r>
              <a:rPr lang="zh-CN" sz="2400" b="1" dirty="0">
                <a:latin typeface="宋体" panose="02010600030101010101" pitchFamily="2" charset="-122"/>
                <a:ea typeface="宋体" panose="02010600030101010101" pitchFamily="2" charset="-122"/>
                <a:cs typeface="微软雅黑" panose="020B0503020204020204" charset="-122"/>
                <a:sym typeface="微软雅黑" panose="020B0503020204020204" charset="-122"/>
              </a:rPr>
              <a:t>”。</a:t>
            </a:r>
            <a:r>
              <a:rPr lang="zh-CN" altLang="en-US" sz="2400" b="1" dirty="0">
                <a:solidFill>
                  <a:srgbClr val="0000FF"/>
                </a:solidFill>
                <a:latin typeface="微软雅黑" panose="020B0503020204020204" pitchFamily="34" charset="-122"/>
                <a:ea typeface="微软雅黑" panose="020B0503020204020204" pitchFamily="34" charset="-122"/>
                <a:sym typeface="微软雅黑" panose="020B0503020204020204" charset="-122"/>
              </a:rPr>
              <a:t>为什么？</a:t>
            </a:r>
            <a:endParaRPr lang="en-US" altLang="zh-CN" sz="2400" b="1" dirty="0">
              <a:solidFill>
                <a:srgbClr val="0000FF"/>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70658" name="矩形 6"/>
          <p:cNvSpPr/>
          <p:nvPr/>
        </p:nvSpPr>
        <p:spPr>
          <a:xfrm>
            <a:off x="168593" y="1061720"/>
            <a:ext cx="8859837" cy="3415030"/>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latinLnBrk="1" hangingPunct="0"/>
            <a:r>
              <a:rPr lang="en-US" alt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    </a:t>
            </a:r>
            <a:r>
              <a:rPr lang="zh-CN" sz="2400" b="1" dirty="0">
                <a:solidFill>
                  <a:schemeClr val="tx1"/>
                </a:solidFill>
                <a:latin typeface="微软雅黑" panose="020B0503020204020204" pitchFamily="34" charset="-122"/>
                <a:ea typeface="微软雅黑" panose="020B0503020204020204" pitchFamily="34" charset="-122"/>
                <a:sym typeface="微软雅黑" panose="020B0503020204020204" charset="-122"/>
              </a:rPr>
              <a:t>人民代表大会</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是</a:t>
            </a:r>
            <a:r>
              <a:rPr lang="zh-CN" sz="2400" b="1" dirty="0">
                <a:solidFill>
                  <a:srgbClr val="FF0000"/>
                </a:solidFill>
                <a:latin typeface="微软雅黑" panose="020B0503020204020204" charset="-122"/>
                <a:sym typeface="微软雅黑" panose="020B0503020204020204" charset="-122"/>
              </a:rPr>
              <a:t>国家权力机关</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a:t>
            </a:r>
            <a:r>
              <a:rPr lang="zh-CN" altLang="en-US" sz="2400" b="1" dirty="0">
                <a:solidFill>
                  <a:schemeClr val="tx1"/>
                </a:solidFill>
                <a:latin typeface="微软雅黑" panose="020B0503020204020204" pitchFamily="34" charset="-122"/>
                <a:ea typeface="微软雅黑" panose="020B0503020204020204" pitchFamily="34" charset="-122"/>
                <a:sym typeface="微软雅黑" panose="020B0503020204020204" charset="-122"/>
              </a:rPr>
              <a:t>政府</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由人大产生，对人大负责，接受人大监督。</a:t>
            </a:r>
          </a:p>
          <a:p>
            <a:pPr latinLnBrk="1" hangingPunct="0"/>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    </a:t>
            </a:r>
            <a:r>
              <a:rPr lang="zh-CN" altLang="en-US" sz="2400" b="1" dirty="0">
                <a:solidFill>
                  <a:schemeClr val="tx1"/>
                </a:solidFill>
                <a:latin typeface="微软雅黑" panose="020B0503020204020204" pitchFamily="34" charset="-122"/>
                <a:ea typeface="微软雅黑" panose="020B0503020204020204" pitchFamily="34" charset="-122"/>
                <a:sym typeface="微软雅黑" panose="020B0503020204020204" charset="-122"/>
              </a:rPr>
              <a:t>人大代表</a:t>
            </a:r>
            <a:r>
              <a:rPr lang="zh-CN" altLang="en-US" sz="2400" b="1" dirty="0">
                <a:solidFill>
                  <a:srgbClr val="0000FF"/>
                </a:solidFill>
                <a:latin typeface="微软雅黑" panose="020B0503020204020204" pitchFamily="34" charset="-122"/>
                <a:ea typeface="微软雅黑" panose="020B0503020204020204" pitchFamily="34" charset="-122"/>
                <a:sym typeface="微软雅黑" panose="020B0503020204020204" charset="-122"/>
              </a:rPr>
              <a:t>作为</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人民代表大会的</a:t>
            </a:r>
            <a:r>
              <a:rPr lang="zh-CN" altLang="en-US" sz="2400" b="1" dirty="0">
                <a:solidFill>
                  <a:schemeClr val="tx1"/>
                </a:solidFill>
                <a:latin typeface="微软雅黑" panose="020B0503020204020204" pitchFamily="34" charset="-122"/>
                <a:ea typeface="微软雅黑" panose="020B0503020204020204" pitchFamily="34" charset="-122"/>
                <a:sym typeface="微软雅黑" panose="020B0503020204020204" charset="-122"/>
              </a:rPr>
              <a:t>组成人员</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a:t>
            </a:r>
            <a:r>
              <a:rPr lang="zh-CN" altLang="en-US" sz="2400" b="1" dirty="0">
                <a:solidFill>
                  <a:schemeClr val="tx1"/>
                </a:solidFill>
                <a:latin typeface="微软雅黑" panose="020B0503020204020204" pitchFamily="34" charset="-122"/>
                <a:ea typeface="微软雅黑" panose="020B0503020204020204" pitchFamily="34" charset="-122"/>
                <a:sym typeface="微软雅黑" panose="020B0503020204020204" charset="-122"/>
              </a:rPr>
              <a:t>有</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对政府工作报告的</a:t>
            </a:r>
            <a:r>
              <a:rPr lang="zh-CN" altLang="en-US" sz="2400" b="1" dirty="0">
                <a:solidFill>
                  <a:srgbClr val="FF0000"/>
                </a:solidFill>
                <a:latin typeface="微软雅黑" panose="020B0503020204020204" charset="-122"/>
                <a:sym typeface="微软雅黑" panose="020B0503020204020204" charset="-122"/>
              </a:rPr>
              <a:t>审议权</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a:t>
            </a:r>
          </a:p>
          <a:p>
            <a:pPr latinLnBrk="1" hangingPunct="0"/>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    </a:t>
            </a:r>
            <a:r>
              <a:rPr lang="zh-CN" altLang="en-US" sz="2400" b="1" dirty="0">
                <a:solidFill>
                  <a:schemeClr val="tx1"/>
                </a:solidFill>
                <a:latin typeface="微软雅黑" panose="020B0503020204020204" pitchFamily="34" charset="-122"/>
                <a:ea typeface="微软雅黑" panose="020B0503020204020204" pitchFamily="34" charset="-122"/>
                <a:sym typeface="微软雅黑" panose="020B0503020204020204" charset="-122"/>
              </a:rPr>
              <a:t>中国人民政治协商会议</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是</a:t>
            </a:r>
            <a:r>
              <a:rPr lang="zh-CN" altLang="en-US" sz="2400" b="1" dirty="0">
                <a:solidFill>
                  <a:schemeClr val="tx1"/>
                </a:solidFill>
                <a:latin typeface="宋体" panose="02010600030101010101" pitchFamily="2" charset="-122"/>
                <a:ea typeface="宋体" panose="02010600030101010101" pitchFamily="2" charset="-122"/>
                <a:sym typeface="微软雅黑" panose="020B0503020204020204" charset="-122"/>
              </a:rPr>
              <a:t>中国人民</a:t>
            </a:r>
            <a:r>
              <a:rPr lang="zh-CN" altLang="en-US" sz="2400" b="1" dirty="0">
                <a:solidFill>
                  <a:srgbClr val="FF0000"/>
                </a:solidFill>
                <a:latin typeface="微软雅黑" panose="020B0503020204020204" charset="-122"/>
                <a:sym typeface="微软雅黑" panose="020B0503020204020204" charset="-122"/>
              </a:rPr>
              <a:t>爱国统一战线的组织</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，是</a:t>
            </a:r>
            <a:r>
              <a:rPr lang="zh-CN" altLang="en-US" sz="2400" b="1" dirty="0">
                <a:solidFill>
                  <a:schemeClr val="tx1"/>
                </a:solidFill>
                <a:latin typeface="宋体" panose="02010600030101010101" pitchFamily="2" charset="-122"/>
                <a:ea typeface="宋体" panose="02010600030101010101" pitchFamily="2" charset="-122"/>
                <a:sym typeface="微软雅黑" panose="020B0503020204020204" charset="-122"/>
              </a:rPr>
              <a:t>中国共产党领导的多党合作和政治协商的</a:t>
            </a:r>
            <a:r>
              <a:rPr lang="zh-CN" altLang="en-US" sz="2400" b="1" dirty="0">
                <a:solidFill>
                  <a:srgbClr val="FF0000"/>
                </a:solidFill>
                <a:latin typeface="微软雅黑" panose="020B0503020204020204" charset="-122"/>
                <a:sym typeface="微软雅黑" panose="020B0503020204020204" charset="-122"/>
              </a:rPr>
              <a:t>重要机构</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a:t>
            </a:r>
          </a:p>
          <a:p>
            <a:pPr latinLnBrk="1" hangingPunct="0"/>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    其</a:t>
            </a:r>
            <a:r>
              <a:rPr lang="zh-CN" altLang="en-US" sz="2400" b="1" dirty="0">
                <a:solidFill>
                  <a:srgbClr val="0000FF"/>
                </a:solidFill>
                <a:latin typeface="微软雅黑" panose="020B0503020204020204" pitchFamily="34" charset="-122"/>
                <a:ea typeface="微软雅黑" panose="020B0503020204020204" pitchFamily="34" charset="-122"/>
                <a:sym typeface="微软雅黑" panose="020B0503020204020204" charset="-122"/>
              </a:rPr>
              <a:t>职能</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是</a:t>
            </a:r>
            <a:r>
              <a:rPr lang="zh-CN" sz="2400" b="1" dirty="0">
                <a:solidFill>
                  <a:srgbClr val="FF0000"/>
                </a:solidFill>
                <a:latin typeface="微软雅黑" panose="020B0503020204020204" charset="-122"/>
                <a:sym typeface="微软雅黑" panose="020B0503020204020204" charset="-122"/>
              </a:rPr>
              <a:t>政治协商</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a:t>
            </a:r>
            <a:r>
              <a:rPr lang="zh-CN" sz="2400" b="1" dirty="0">
                <a:solidFill>
                  <a:srgbClr val="FF0000"/>
                </a:solidFill>
                <a:latin typeface="微软雅黑" panose="020B0503020204020204" charset="-122"/>
                <a:sym typeface="微软雅黑" panose="020B0503020204020204" charset="-122"/>
              </a:rPr>
              <a:t>民主监督</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和</a:t>
            </a:r>
            <a:r>
              <a:rPr lang="zh-CN" sz="2400" b="1" dirty="0">
                <a:solidFill>
                  <a:srgbClr val="FF0000"/>
                </a:solidFill>
                <a:latin typeface="微软雅黑" panose="020B0503020204020204" charset="-122"/>
                <a:sym typeface="微软雅黑" panose="020B0503020204020204" charset="-122"/>
              </a:rPr>
              <a:t>参政议政</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a:t>
            </a:r>
          </a:p>
          <a:p>
            <a:pPr latinLnBrk="1" hangingPunct="0"/>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    </a:t>
            </a:r>
            <a:r>
              <a:rPr lang="zh-CN" altLang="en-US" sz="2400" b="1" dirty="0">
                <a:solidFill>
                  <a:schemeClr val="tx1"/>
                </a:solidFill>
                <a:latin typeface="微软雅黑" panose="020B0503020204020204" pitchFamily="34" charset="-122"/>
                <a:ea typeface="微软雅黑" panose="020B0503020204020204" pitchFamily="34" charset="-122"/>
                <a:sym typeface="微软雅黑" panose="020B0503020204020204" charset="-122"/>
              </a:rPr>
              <a:t>政协委员</a:t>
            </a:r>
            <a:r>
              <a:rPr lang="zh-CN" altLang="en-US" sz="2400" b="1" dirty="0">
                <a:solidFill>
                  <a:srgbClr val="0000FF"/>
                </a:solidFill>
                <a:latin typeface="微软雅黑" panose="020B0503020204020204" pitchFamily="34" charset="-122"/>
                <a:ea typeface="微软雅黑" panose="020B0503020204020204" pitchFamily="34" charset="-122"/>
                <a:sym typeface="微软雅黑" panose="020B0503020204020204" charset="-122"/>
              </a:rPr>
              <a:t>作为</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人民政协的</a:t>
            </a:r>
            <a:r>
              <a:rPr lang="zh-CN" altLang="en-US" sz="2400" b="1" dirty="0">
                <a:solidFill>
                  <a:schemeClr val="tx1"/>
                </a:solidFill>
                <a:latin typeface="微软雅黑" panose="020B0503020204020204" pitchFamily="34" charset="-122"/>
                <a:ea typeface="微软雅黑" panose="020B0503020204020204" pitchFamily="34" charset="-122"/>
                <a:sym typeface="微软雅黑" panose="020B0503020204020204" charset="-122"/>
              </a:rPr>
              <a:t>组成人员</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，可以对政府工作报告提出意见，</a:t>
            </a:r>
            <a:r>
              <a:rPr lang="zh-CN" altLang="en-US" sz="2400" b="1" dirty="0">
                <a:solidFill>
                  <a:srgbClr val="0000FF"/>
                </a:solidFill>
                <a:latin typeface="微软雅黑" panose="020B0503020204020204" pitchFamily="34" charset="-122"/>
                <a:ea typeface="微软雅黑" panose="020B0503020204020204" pitchFamily="34" charset="-122"/>
                <a:sym typeface="微软雅黑" panose="020B0503020204020204" charset="-122"/>
              </a:rPr>
              <a:t>发挥</a:t>
            </a:r>
            <a:r>
              <a:rPr lang="zh-CN" altLang="en-US" sz="2400" b="1" dirty="0">
                <a:solidFill>
                  <a:schemeClr val="tx1"/>
                </a:solidFill>
                <a:latin typeface="宋体" panose="02010600030101010101" pitchFamily="2" charset="-122"/>
                <a:ea typeface="宋体" panose="02010600030101010101" pitchFamily="2" charset="-122"/>
                <a:sym typeface="微软雅黑" panose="020B0503020204020204" charset="-122"/>
              </a:rPr>
              <a:t>政治协商的</a:t>
            </a:r>
            <a:r>
              <a:rPr lang="zh-CN" altLang="en-US" sz="2400" b="1" dirty="0">
                <a:solidFill>
                  <a:srgbClr val="FF0000"/>
                </a:solidFill>
                <a:latin typeface="微软雅黑" panose="020B0503020204020204" charset="-122"/>
                <a:sym typeface="微软雅黑" panose="020B0503020204020204" charset="-122"/>
              </a:rPr>
              <a:t>作用</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，但</a:t>
            </a:r>
            <a:r>
              <a:rPr lang="zh-CN" altLang="en-US" sz="2400" b="1" dirty="0">
                <a:solidFill>
                  <a:schemeClr val="tx1"/>
                </a:solidFill>
                <a:latin typeface="微软雅黑" panose="020B0503020204020204" pitchFamily="34" charset="-122"/>
                <a:ea typeface="微软雅黑" panose="020B0503020204020204" pitchFamily="34" charset="-122"/>
                <a:sym typeface="微软雅黑" panose="020B0503020204020204" charset="-122"/>
              </a:rPr>
              <a:t>没有</a:t>
            </a:r>
            <a:r>
              <a:rPr lang="zh-CN" altLang="en-US" sz="2400" b="1" dirty="0">
                <a:solidFill>
                  <a:srgbClr val="FF0000"/>
                </a:solidFill>
                <a:latin typeface="微软雅黑" panose="020B0503020204020204" charset="-122"/>
                <a:sym typeface="微软雅黑" panose="020B0503020204020204" charset="-122"/>
              </a:rPr>
              <a:t>审议权</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a:t>
            </a:r>
          </a:p>
        </p:txBody>
      </p:sp>
    </p:spTree>
    <p:extLst>
      <p:ext uri="{BB962C8B-B14F-4D97-AF65-F5344CB8AC3E}">
        <p14:creationId xmlns:p14="http://schemas.microsoft.com/office/powerpoint/2010/main" val="3626298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6"/>
          <p:cNvSpPr>
            <a:spLocks noChangeArrowheads="1"/>
          </p:cNvSpPr>
          <p:nvPr/>
        </p:nvSpPr>
        <p:spPr bwMode="auto">
          <a:xfrm>
            <a:off x="76200" y="784652"/>
            <a:ext cx="8951913" cy="3351046"/>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marL="0" marR="0" indent="0" algn="l" defTabSz="914400" rtl="0" eaLnBrk="1" fontAlgn="auto" latinLnBrk="0" hangingPunct="0">
              <a:lnSpc>
                <a:spcPct val="150000"/>
              </a:lnSpc>
              <a:spcBef>
                <a:spcPts val="0"/>
              </a:spcBef>
              <a:spcAft>
                <a:spcPts val="0"/>
              </a:spcAft>
              <a:buClrTx/>
              <a:buSzTx/>
              <a:buFontTx/>
              <a:buNone/>
              <a:defRPr/>
            </a:pPr>
            <a:r>
              <a:rPr kumimoji="0" lang="en-US" altLang="zh-CN" sz="2400" b="1" i="0" u="none" strike="noStrike" kern="0" cap="none" spc="0" normalizeH="0" baseline="0" noProof="1">
                <a:ln>
                  <a:noFill/>
                </a:ln>
                <a:solidFill>
                  <a:schemeClr val="tx1"/>
                </a:solidFill>
                <a:effectLst/>
                <a:uFillTx/>
                <a:latin typeface="宋体" panose="02010600030101010101" pitchFamily="2" charset="-122"/>
                <a:ea typeface="宋体" panose="02010600030101010101" pitchFamily="2" charset="-122"/>
                <a:cs typeface="微软雅黑" panose="020B0503020204020204" charset="-122"/>
              </a:rPr>
              <a:t>    中国人民政治协商会议（人民政协）</a:t>
            </a:r>
          </a:p>
          <a:p>
            <a:pPr marL="0" marR="0" indent="0" algn="l" defTabSz="914400" rtl="0" eaLnBrk="1" fontAlgn="auto" latinLnBrk="0" hangingPunct="0">
              <a:lnSpc>
                <a:spcPct val="150000"/>
              </a:lnSpc>
              <a:spcBef>
                <a:spcPts val="0"/>
              </a:spcBef>
              <a:spcAft>
                <a:spcPts val="0"/>
              </a:spcAft>
              <a:buClrTx/>
              <a:buSzTx/>
              <a:buFontTx/>
              <a:buNone/>
              <a:defRPr/>
            </a:pPr>
            <a:r>
              <a:rPr lang="en-US" altLang="zh-CN" sz="2400" b="1" kern="0" noProof="1">
                <a:latin typeface="宋体" panose="02010600030101010101" pitchFamily="2" charset="-122"/>
                <a:ea typeface="宋体" panose="02010600030101010101" pitchFamily="2" charset="-122"/>
                <a:cs typeface="微软雅黑" panose="020B0503020204020204" charset="-122"/>
              </a:rPr>
              <a:t>    </a:t>
            </a:r>
            <a:r>
              <a:rPr kumimoji="0" lang="en-US" altLang="zh-CN" sz="2400" b="1" i="0" u="none" strike="noStrike" kern="0" cap="none" spc="0" normalizeH="0" baseline="0" noProof="1">
                <a:ln>
                  <a:noFill/>
                </a:ln>
                <a:solidFill>
                  <a:schemeClr val="tx1"/>
                </a:solidFill>
                <a:effectLst/>
                <a:uFillTx/>
                <a:latin typeface="微软雅黑" panose="020B0503020204020204" pitchFamily="34" charset="-122"/>
                <a:ea typeface="微软雅黑" panose="020B0503020204020204" pitchFamily="34" charset="-122"/>
                <a:cs typeface="微软雅黑" panose="020B0503020204020204" charset="-122"/>
              </a:rPr>
              <a:t>是</a:t>
            </a:r>
            <a:r>
              <a:rPr kumimoji="0" lang="en-US" altLang="zh-CN" sz="2400" b="1" i="0" u="none" strike="noStrike" kern="0" cap="none" spc="0" normalizeH="0" baseline="0" noProof="1">
                <a:ln>
                  <a:noFill/>
                </a:ln>
                <a:solidFill>
                  <a:schemeClr val="tx1"/>
                </a:solidFill>
                <a:effectLst/>
                <a:uFillTx/>
                <a:latin typeface="宋体" panose="02010600030101010101" pitchFamily="2" charset="-122"/>
                <a:ea typeface="宋体" panose="02010600030101010101" pitchFamily="2" charset="-122"/>
                <a:cs typeface="微软雅黑" panose="020B0503020204020204" charset="-122"/>
              </a:rPr>
              <a:t>中国人民</a:t>
            </a:r>
            <a:r>
              <a:rPr kumimoji="0" lang="en-US" altLang="zh-CN" sz="2400" b="1" i="0" u="none" strike="noStrike" kern="0" cap="none" spc="0" normalizeH="0" baseline="0" noProof="1">
                <a:ln>
                  <a:noFill/>
                </a:ln>
                <a:solidFill>
                  <a:srgbClr val="0000FF"/>
                </a:solidFill>
                <a:effectLst/>
                <a:uFillTx/>
                <a:latin typeface="微软雅黑" panose="020B0503020204020204" pitchFamily="34" charset="-122"/>
                <a:ea typeface="微软雅黑" panose="020B0503020204020204" pitchFamily="34" charset="-122"/>
                <a:cs typeface="微软雅黑" panose="020B0503020204020204" charset="-122"/>
              </a:rPr>
              <a:t>爱国统一战线</a:t>
            </a:r>
            <a:r>
              <a:rPr kumimoji="0" lang="en-US" altLang="zh-CN" sz="2400" b="1" i="0" u="none" strike="noStrike" kern="0" cap="none" spc="0" normalizeH="0" baseline="0" noProof="1">
                <a:ln>
                  <a:noFill/>
                </a:ln>
                <a:solidFill>
                  <a:schemeClr val="tx1"/>
                </a:solidFill>
                <a:effectLst/>
                <a:uFillTx/>
                <a:latin typeface="宋体" panose="02010600030101010101" pitchFamily="2" charset="-122"/>
                <a:ea typeface="宋体" panose="02010600030101010101" pitchFamily="2" charset="-122"/>
                <a:cs typeface="微软雅黑" panose="020B0503020204020204" charset="-122"/>
              </a:rPr>
              <a:t>的</a:t>
            </a:r>
            <a:r>
              <a:rPr kumimoji="0" lang="en-US" altLang="zh-CN" sz="2400" b="1" i="0" u="none" strike="noStrike" kern="0" cap="none" spc="0" normalizeH="0" baseline="0" noProof="1">
                <a:ln>
                  <a:noFill/>
                </a:ln>
                <a:solidFill>
                  <a:srgbClr val="FF0000"/>
                </a:solidFill>
                <a:effectLst/>
                <a:uFillTx/>
                <a:latin typeface="微软雅黑" panose="020B0503020204020204" pitchFamily="34" charset="-122"/>
                <a:ea typeface="微软雅黑" panose="020B0503020204020204" pitchFamily="34" charset="-122"/>
                <a:cs typeface="微软雅黑" panose="020B0503020204020204" charset="-122"/>
              </a:rPr>
              <a:t>组织</a:t>
            </a:r>
            <a:r>
              <a:rPr kumimoji="0" lang="en-US" altLang="zh-CN" sz="2400" b="1" i="0" u="none" strike="noStrike" kern="0" cap="none" spc="0" normalizeH="0" baseline="0" noProof="1">
                <a:ln>
                  <a:noFill/>
                </a:ln>
                <a:solidFill>
                  <a:schemeClr val="tx1"/>
                </a:solidFill>
                <a:effectLst/>
                <a:uFillTx/>
                <a:latin typeface="宋体" panose="02010600030101010101" pitchFamily="2" charset="-122"/>
                <a:ea typeface="宋体" panose="02010600030101010101" pitchFamily="2" charset="-122"/>
                <a:cs typeface="微软雅黑" panose="020B0503020204020204" charset="-122"/>
              </a:rPr>
              <a:t>，</a:t>
            </a:r>
          </a:p>
          <a:p>
            <a:pPr marL="0" marR="0" indent="0" algn="l" defTabSz="914400" rtl="0" eaLnBrk="1" fontAlgn="auto" latinLnBrk="0" hangingPunct="0">
              <a:lnSpc>
                <a:spcPct val="150000"/>
              </a:lnSpc>
              <a:spcBef>
                <a:spcPts val="0"/>
              </a:spcBef>
              <a:spcAft>
                <a:spcPts val="0"/>
              </a:spcAft>
              <a:buClrTx/>
              <a:buSzTx/>
              <a:buFontTx/>
              <a:buNone/>
              <a:defRPr/>
            </a:pPr>
            <a:r>
              <a:rPr kumimoji="0" lang="en-US" altLang="zh-CN" sz="2400" b="1" i="0" u="none" strike="noStrike" kern="0" cap="none" spc="0" normalizeH="0" baseline="0" noProof="1">
                <a:ln>
                  <a:noFill/>
                </a:ln>
                <a:solidFill>
                  <a:schemeClr val="tx1"/>
                </a:solidFill>
                <a:effectLst/>
                <a:uFillTx/>
                <a:latin typeface="宋体" panose="02010600030101010101" pitchFamily="2" charset="-122"/>
                <a:ea typeface="宋体" panose="02010600030101010101" pitchFamily="2" charset="-122"/>
                <a:cs typeface="微软雅黑" panose="020B0503020204020204" charset="-122"/>
              </a:rPr>
              <a:t>    </a:t>
            </a:r>
            <a:r>
              <a:rPr lang="en-US" altLang="zh-CN" sz="2400" b="1" kern="0" noProof="1">
                <a:latin typeface="微软雅黑" panose="020B0503020204020204" pitchFamily="34" charset="-122"/>
                <a:ea typeface="微软雅黑" panose="020B0503020204020204" pitchFamily="34" charset="-122"/>
              </a:rPr>
              <a:t>是</a:t>
            </a:r>
            <a:r>
              <a:rPr kumimoji="0" lang="en-US" altLang="zh-CN" sz="2400" b="1" i="0" u="none" strike="noStrike" kern="0" cap="none" spc="0" normalizeH="0" baseline="0" noProof="1">
                <a:ln>
                  <a:noFill/>
                </a:ln>
                <a:solidFill>
                  <a:schemeClr val="tx1"/>
                </a:solidFill>
                <a:effectLst/>
                <a:uFillTx/>
                <a:latin typeface="宋体" panose="02010600030101010101" pitchFamily="2" charset="-122"/>
                <a:ea typeface="宋体" panose="02010600030101010101" pitchFamily="2" charset="-122"/>
                <a:cs typeface="微软雅黑" panose="020B0503020204020204" charset="-122"/>
              </a:rPr>
              <a:t>中国共产党领导的</a:t>
            </a:r>
            <a:r>
              <a:rPr lang="en-US" altLang="zh-CN" sz="2400" b="1" kern="0" noProof="1">
                <a:solidFill>
                  <a:srgbClr val="0000FF"/>
                </a:solidFill>
                <a:latin typeface="微软雅黑" panose="020B0503020204020204" pitchFamily="34" charset="-122"/>
                <a:ea typeface="微软雅黑" panose="020B0503020204020204" pitchFamily="34" charset="-122"/>
              </a:rPr>
              <a:t>多党合作和政治协商</a:t>
            </a:r>
            <a:r>
              <a:rPr kumimoji="0" lang="en-US" altLang="zh-CN" sz="2400" b="1" i="0" u="none" strike="noStrike" kern="0" cap="none" spc="0" normalizeH="0" baseline="0" noProof="1">
                <a:ln>
                  <a:noFill/>
                </a:ln>
                <a:solidFill>
                  <a:schemeClr val="tx1"/>
                </a:solidFill>
                <a:effectLst/>
                <a:uFillTx/>
                <a:latin typeface="宋体" panose="02010600030101010101" pitchFamily="2" charset="-122"/>
                <a:ea typeface="宋体" panose="02010600030101010101" pitchFamily="2" charset="-122"/>
                <a:cs typeface="微软雅黑" panose="020B0503020204020204" charset="-122"/>
              </a:rPr>
              <a:t>的重要</a:t>
            </a:r>
            <a:r>
              <a:rPr lang="en-US" altLang="zh-CN" sz="2400" b="1" kern="0" noProof="1">
                <a:solidFill>
                  <a:srgbClr val="FF0000"/>
                </a:solidFill>
                <a:latin typeface="微软雅黑" panose="020B0503020204020204" pitchFamily="34" charset="-122"/>
                <a:ea typeface="微软雅黑" panose="020B0503020204020204" pitchFamily="34" charset="-122"/>
              </a:rPr>
              <a:t>机构</a:t>
            </a:r>
            <a:r>
              <a:rPr kumimoji="0" lang="en-US" altLang="zh-CN" sz="2400" b="1" i="0" u="none" strike="noStrike" kern="0" cap="none" spc="0" normalizeH="0" baseline="0" noProof="1">
                <a:ln>
                  <a:noFill/>
                </a:ln>
                <a:solidFill>
                  <a:schemeClr val="tx1"/>
                </a:solidFill>
                <a:effectLst/>
                <a:uFillTx/>
                <a:latin typeface="宋体" panose="02010600030101010101" pitchFamily="2" charset="-122"/>
                <a:ea typeface="宋体" panose="02010600030101010101" pitchFamily="2" charset="-122"/>
                <a:cs typeface="微软雅黑" panose="020B0503020204020204" charset="-122"/>
              </a:rPr>
              <a:t>，</a:t>
            </a:r>
          </a:p>
          <a:p>
            <a:pPr marL="0" marR="0" indent="0" algn="l" defTabSz="914400" rtl="0" eaLnBrk="1" fontAlgn="auto" latinLnBrk="0" hangingPunct="0">
              <a:lnSpc>
                <a:spcPct val="150000"/>
              </a:lnSpc>
              <a:spcBef>
                <a:spcPts val="0"/>
              </a:spcBef>
              <a:spcAft>
                <a:spcPts val="0"/>
              </a:spcAft>
              <a:buClrTx/>
              <a:buSzTx/>
              <a:buFontTx/>
              <a:buNone/>
              <a:defRPr/>
            </a:pPr>
            <a:r>
              <a:rPr kumimoji="0" lang="en-US" altLang="zh-CN" sz="2400" b="1" i="0" u="none" strike="noStrike" kern="0" cap="none" spc="0" normalizeH="0" baseline="0" noProof="1">
                <a:ln>
                  <a:noFill/>
                </a:ln>
                <a:solidFill>
                  <a:schemeClr val="tx1"/>
                </a:solidFill>
                <a:effectLst/>
                <a:uFillTx/>
                <a:latin typeface="宋体" panose="02010600030101010101" pitchFamily="2" charset="-122"/>
                <a:ea typeface="宋体" panose="02010600030101010101" pitchFamily="2" charset="-122"/>
                <a:cs typeface="微软雅黑" panose="020B0503020204020204" charset="-122"/>
              </a:rPr>
              <a:t>    </a:t>
            </a:r>
            <a:r>
              <a:rPr lang="en-US" altLang="zh-CN" sz="2400" b="1" kern="0" noProof="1">
                <a:latin typeface="微软雅黑" panose="020B0503020204020204" pitchFamily="34" charset="-122"/>
                <a:ea typeface="微软雅黑" panose="020B0503020204020204" pitchFamily="34" charset="-122"/>
              </a:rPr>
              <a:t>是</a:t>
            </a:r>
            <a:r>
              <a:rPr kumimoji="0" lang="en-US" altLang="zh-CN" sz="2400" b="1" i="0" u="none" strike="noStrike" kern="0" cap="none" spc="0" normalizeH="0" baseline="0" noProof="1">
                <a:ln>
                  <a:noFill/>
                </a:ln>
                <a:solidFill>
                  <a:schemeClr val="tx1"/>
                </a:solidFill>
                <a:effectLst/>
                <a:uFillTx/>
                <a:latin typeface="宋体" panose="02010600030101010101" pitchFamily="2" charset="-122"/>
                <a:ea typeface="宋体" panose="02010600030101010101" pitchFamily="2" charset="-122"/>
                <a:cs typeface="微软雅黑" panose="020B0503020204020204" charset="-122"/>
              </a:rPr>
              <a:t>我国政治生活中</a:t>
            </a:r>
            <a:r>
              <a:rPr lang="en-US" altLang="zh-CN" sz="2400" b="1" kern="0" noProof="1">
                <a:solidFill>
                  <a:srgbClr val="0000FF"/>
                </a:solidFill>
                <a:latin typeface="微软雅黑" panose="020B0503020204020204" pitchFamily="34" charset="-122"/>
                <a:ea typeface="微软雅黑" panose="020B0503020204020204" pitchFamily="34" charset="-122"/>
              </a:rPr>
              <a:t>发扬社会主义民主</a:t>
            </a:r>
            <a:r>
              <a:rPr kumimoji="0" lang="en-US" altLang="zh-CN" sz="2400" b="1" i="0" u="none" strike="noStrike" kern="0" cap="none" spc="0" normalizeH="0" baseline="0" noProof="1">
                <a:ln>
                  <a:noFill/>
                </a:ln>
                <a:solidFill>
                  <a:schemeClr val="tx1"/>
                </a:solidFill>
                <a:effectLst/>
                <a:uFillTx/>
                <a:latin typeface="宋体" panose="02010600030101010101" pitchFamily="2" charset="-122"/>
                <a:ea typeface="宋体" panose="02010600030101010101" pitchFamily="2" charset="-122"/>
                <a:cs typeface="微软雅黑" panose="020B0503020204020204" charset="-122"/>
              </a:rPr>
              <a:t>的重要</a:t>
            </a:r>
            <a:r>
              <a:rPr lang="en-US" altLang="zh-CN" sz="2400" b="1" kern="0" noProof="1">
                <a:solidFill>
                  <a:srgbClr val="FF0000"/>
                </a:solidFill>
                <a:latin typeface="微软雅黑" panose="020B0503020204020204" pitchFamily="34" charset="-122"/>
                <a:ea typeface="微软雅黑" panose="020B0503020204020204" pitchFamily="34" charset="-122"/>
              </a:rPr>
              <a:t>形式</a:t>
            </a:r>
            <a:r>
              <a:rPr kumimoji="0" lang="en-US" altLang="zh-CN" sz="2400" b="1" i="0" u="none" strike="noStrike" kern="0" cap="none" spc="0" normalizeH="0" baseline="0" noProof="1">
                <a:ln>
                  <a:noFill/>
                </a:ln>
                <a:solidFill>
                  <a:schemeClr val="tx1"/>
                </a:solidFill>
                <a:effectLst/>
                <a:uFillTx/>
                <a:latin typeface="宋体" panose="02010600030101010101" pitchFamily="2" charset="-122"/>
                <a:ea typeface="宋体" panose="02010600030101010101" pitchFamily="2" charset="-122"/>
                <a:cs typeface="微软雅黑" panose="020B0503020204020204" charset="-122"/>
              </a:rPr>
              <a:t>，       </a:t>
            </a:r>
          </a:p>
          <a:p>
            <a:pPr marL="0" marR="0" indent="0" algn="l" defTabSz="914400" rtl="0" eaLnBrk="1" fontAlgn="auto" latinLnBrk="0" hangingPunct="0">
              <a:lnSpc>
                <a:spcPct val="150000"/>
              </a:lnSpc>
              <a:spcBef>
                <a:spcPts val="0"/>
              </a:spcBef>
              <a:spcAft>
                <a:spcPts val="0"/>
              </a:spcAft>
              <a:buClrTx/>
              <a:buSzTx/>
              <a:buFontTx/>
              <a:buNone/>
              <a:defRPr/>
            </a:pPr>
            <a:r>
              <a:rPr kumimoji="0" lang="en-US" altLang="zh-CN" sz="2400" b="1" i="0" u="none" strike="noStrike" kern="0" cap="none" spc="0" normalizeH="0" baseline="0" noProof="1">
                <a:ln>
                  <a:noFill/>
                </a:ln>
                <a:solidFill>
                  <a:schemeClr val="tx1"/>
                </a:solidFill>
                <a:effectLst/>
                <a:uFillTx/>
                <a:latin typeface="宋体" panose="02010600030101010101" pitchFamily="2" charset="-122"/>
                <a:ea typeface="宋体" panose="02010600030101010101" pitchFamily="2" charset="-122"/>
                <a:cs typeface="微软雅黑" panose="020B0503020204020204" charset="-122"/>
              </a:rPr>
              <a:t>    </a:t>
            </a:r>
            <a:r>
              <a:rPr lang="en-US" altLang="zh-CN" sz="2400" b="1" kern="0" noProof="1">
                <a:latin typeface="微软雅黑" panose="020B0503020204020204" pitchFamily="34" charset="-122"/>
                <a:ea typeface="微软雅黑" panose="020B0503020204020204" pitchFamily="34" charset="-122"/>
              </a:rPr>
              <a:t>是</a:t>
            </a:r>
            <a:r>
              <a:rPr lang="en-US" altLang="zh-CN" sz="2400" b="1" kern="0" noProof="1">
                <a:solidFill>
                  <a:srgbClr val="0000FF"/>
                </a:solidFill>
                <a:latin typeface="微软雅黑" panose="020B0503020204020204" pitchFamily="34" charset="-122"/>
                <a:ea typeface="微软雅黑" panose="020B0503020204020204" pitchFamily="34" charset="-122"/>
              </a:rPr>
              <a:t>国家治理体系</a:t>
            </a:r>
            <a:r>
              <a:rPr kumimoji="0" lang="en-US" altLang="zh-CN" sz="2400" b="1" i="0" u="none" strike="noStrike" kern="0" cap="none" spc="0" normalizeH="0" baseline="0" noProof="1">
                <a:ln>
                  <a:noFill/>
                </a:ln>
                <a:solidFill>
                  <a:schemeClr val="tx1"/>
                </a:solidFill>
                <a:effectLst/>
                <a:uFillTx/>
                <a:latin typeface="宋体" panose="02010600030101010101" pitchFamily="2" charset="-122"/>
                <a:ea typeface="宋体" panose="02010600030101010101" pitchFamily="2" charset="-122"/>
                <a:cs typeface="微软雅黑" panose="020B0503020204020204" charset="-122"/>
              </a:rPr>
              <a:t>的重要组成</a:t>
            </a:r>
            <a:r>
              <a:rPr lang="en-US" altLang="zh-CN" sz="2400" b="1" kern="0" noProof="1">
                <a:solidFill>
                  <a:srgbClr val="FF0000"/>
                </a:solidFill>
                <a:latin typeface="微软雅黑" panose="020B0503020204020204" pitchFamily="34" charset="-122"/>
                <a:ea typeface="微软雅黑" panose="020B0503020204020204" pitchFamily="34" charset="-122"/>
              </a:rPr>
              <a:t>部分</a:t>
            </a:r>
            <a:r>
              <a:rPr kumimoji="0" lang="en-US" altLang="zh-CN" sz="2400" b="1" i="0" u="none" strike="noStrike" kern="0" cap="none" spc="0" normalizeH="0" baseline="0" noProof="1">
                <a:ln>
                  <a:noFill/>
                </a:ln>
                <a:solidFill>
                  <a:schemeClr val="tx1"/>
                </a:solidFill>
                <a:effectLst/>
                <a:uFillTx/>
                <a:latin typeface="宋体" panose="02010600030101010101" pitchFamily="2" charset="-122"/>
                <a:ea typeface="宋体" panose="02010600030101010101" pitchFamily="2" charset="-122"/>
                <a:cs typeface="微软雅黑" panose="020B0503020204020204" charset="-122"/>
              </a:rPr>
              <a:t>，</a:t>
            </a:r>
          </a:p>
          <a:p>
            <a:pPr marL="0" marR="0" indent="0" algn="l" defTabSz="914400" rtl="0" eaLnBrk="1" fontAlgn="auto" latinLnBrk="0" hangingPunct="0">
              <a:lnSpc>
                <a:spcPct val="150000"/>
              </a:lnSpc>
              <a:spcBef>
                <a:spcPts val="0"/>
              </a:spcBef>
              <a:spcAft>
                <a:spcPts val="0"/>
              </a:spcAft>
              <a:buClrTx/>
              <a:buSzTx/>
              <a:buFontTx/>
              <a:buNone/>
              <a:defRPr/>
            </a:pPr>
            <a:r>
              <a:rPr kumimoji="0" lang="en-US" altLang="zh-CN" sz="2400" b="1" i="0" u="none" strike="noStrike" kern="0" cap="none" spc="0" normalizeH="0" baseline="0" noProof="1">
                <a:ln>
                  <a:noFill/>
                </a:ln>
                <a:solidFill>
                  <a:schemeClr val="tx1"/>
                </a:solidFill>
                <a:effectLst/>
                <a:uFillTx/>
                <a:latin typeface="宋体" panose="02010600030101010101" pitchFamily="2" charset="-122"/>
                <a:ea typeface="宋体" panose="02010600030101010101" pitchFamily="2" charset="-122"/>
                <a:cs typeface="微软雅黑" panose="020B0503020204020204" charset="-122"/>
              </a:rPr>
              <a:t>    </a:t>
            </a:r>
            <a:r>
              <a:rPr lang="en-US" altLang="zh-CN" sz="2400" b="1" kern="0" noProof="1">
                <a:latin typeface="微软雅黑" panose="020B0503020204020204" pitchFamily="34" charset="-122"/>
                <a:ea typeface="微软雅黑" panose="020B0503020204020204" pitchFamily="34" charset="-122"/>
              </a:rPr>
              <a:t>是</a:t>
            </a:r>
            <a:r>
              <a:rPr lang="en-US" altLang="zh-CN" sz="2400" b="1" kern="0" noProof="1">
                <a:solidFill>
                  <a:srgbClr val="0000FF"/>
                </a:solidFill>
                <a:latin typeface="微软雅黑" panose="020B0503020204020204" pitchFamily="34" charset="-122"/>
                <a:ea typeface="微软雅黑" panose="020B0503020204020204" pitchFamily="34" charset="-122"/>
              </a:rPr>
              <a:t>具有</a:t>
            </a:r>
            <a:r>
              <a:rPr kumimoji="0" lang="en-US" altLang="zh-CN" sz="2400" b="1" i="0" u="none" strike="noStrike" kern="0" cap="none" spc="0" normalizeH="0" baseline="0" noProof="1">
                <a:ln>
                  <a:noFill/>
                </a:ln>
                <a:solidFill>
                  <a:schemeClr val="tx1"/>
                </a:solidFill>
                <a:effectLst/>
                <a:uFillTx/>
                <a:latin typeface="宋体" panose="02010600030101010101" pitchFamily="2" charset="-122"/>
                <a:ea typeface="宋体" panose="02010600030101010101" pitchFamily="2" charset="-122"/>
                <a:cs typeface="微软雅黑" panose="020B0503020204020204" charset="-122"/>
              </a:rPr>
              <a:t>中国特色的</a:t>
            </a:r>
            <a:r>
              <a:rPr lang="en-US" altLang="zh-CN" sz="2400" b="1" kern="0" noProof="1">
                <a:solidFill>
                  <a:srgbClr val="FF0000"/>
                </a:solidFill>
                <a:latin typeface="微软雅黑" panose="020B0503020204020204" pitchFamily="34" charset="-122"/>
                <a:ea typeface="微软雅黑" panose="020B0503020204020204" pitchFamily="34" charset="-122"/>
              </a:rPr>
              <a:t>制度安排</a:t>
            </a:r>
            <a:r>
              <a:rPr kumimoji="0" lang="en-US" altLang="zh-CN" sz="2400" b="1" i="0" u="none" strike="noStrike" kern="0" cap="none" spc="0" normalizeH="0" baseline="0" noProof="1">
                <a:ln>
                  <a:noFill/>
                </a:ln>
                <a:solidFill>
                  <a:schemeClr val="tx1"/>
                </a:solidFill>
                <a:effectLst/>
                <a:uFillTx/>
                <a:latin typeface="宋体" panose="02010600030101010101" pitchFamily="2" charset="-122"/>
                <a:ea typeface="宋体" panose="02010600030101010101" pitchFamily="2" charset="-122"/>
                <a:cs typeface="微软雅黑" panose="020B0503020204020204" charset="-122"/>
              </a:rPr>
              <a:t>。 </a:t>
            </a:r>
          </a:p>
        </p:txBody>
      </p:sp>
      <p:sp>
        <p:nvSpPr>
          <p:cNvPr id="3" name="矩形 6">
            <a:extLst>
              <a:ext uri="{FF2B5EF4-FFF2-40B4-BE49-F238E27FC236}">
                <a16:creationId xmlns:a16="http://schemas.microsoft.com/office/drawing/2014/main" id="{925C969C-83A4-4258-9C19-80FC1A4A7F82}"/>
              </a:ext>
            </a:extLst>
          </p:cNvPr>
          <p:cNvSpPr/>
          <p:nvPr/>
        </p:nvSpPr>
        <p:spPr>
          <a:xfrm>
            <a:off x="92521" y="36513"/>
            <a:ext cx="8935592" cy="593239"/>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nSpc>
                <a:spcPct val="130000"/>
              </a:lnSpc>
            </a:pPr>
            <a:r>
              <a:rPr lang="zh-CN" altLang="en-US" sz="2800" b="1" dirty="0">
                <a:solidFill>
                  <a:srgbClr val="0000FF"/>
                </a:solidFill>
                <a:latin typeface="微软雅黑" panose="020B0503020204020204" pitchFamily="34" charset="-122"/>
                <a:ea typeface="微软雅黑" panose="020B0503020204020204" pitchFamily="34" charset="-122"/>
              </a:rPr>
              <a:t>      </a:t>
            </a:r>
            <a:r>
              <a:rPr lang="en-US" altLang="zh-CN" sz="2800" b="1" spc="200" noProof="1">
                <a:solidFill>
                  <a:srgbClr val="0000FF"/>
                </a:solidFill>
                <a:latin typeface="微软雅黑" panose="020B0503020204020204" pitchFamily="34" charset="-122"/>
                <a:ea typeface="微软雅黑" panose="020B0503020204020204" pitchFamily="34" charset="-122"/>
              </a:rPr>
              <a:t>1.</a:t>
            </a:r>
            <a:r>
              <a:rPr lang="zh-CN" altLang="en-US" sz="2800" b="1" spc="200" noProof="1">
                <a:solidFill>
                  <a:srgbClr val="0000FF"/>
                </a:solidFill>
                <a:latin typeface="微软雅黑" panose="020B0503020204020204" pitchFamily="34" charset="-122"/>
                <a:ea typeface="微软雅黑" panose="020B0503020204020204" pitchFamily="34" charset="-122"/>
              </a:rPr>
              <a:t>性质</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6"/>
          <p:cNvSpPr>
            <a:spLocks noChangeArrowheads="1"/>
          </p:cNvSpPr>
          <p:nvPr/>
        </p:nvSpPr>
        <p:spPr bwMode="auto">
          <a:xfrm>
            <a:off x="92521" y="998585"/>
            <a:ext cx="8958957" cy="295465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fontAlgn="auto" hangingPunct="0">
              <a:lnSpc>
                <a:spcPct val="150000"/>
              </a:lnSpc>
              <a:spcBef>
                <a:spcPts val="0"/>
              </a:spcBef>
              <a:spcAft>
                <a:spcPts val="0"/>
              </a:spcAft>
              <a:defRPr/>
            </a:pPr>
            <a:r>
              <a:rPr lang="zh-CN" altLang="en-US" sz="3200" b="1" kern="0" noProof="1">
                <a:latin typeface="宋体" panose="02010600030101010101" pitchFamily="2" charset="-122"/>
                <a:ea typeface="宋体" panose="02010600030101010101" pitchFamily="2" charset="-122"/>
                <a:cs typeface="微软雅黑" panose="020B0503020204020204" charset="-122"/>
              </a:rPr>
              <a:t>    由中国共产党、各民主党派、</a:t>
            </a:r>
            <a:r>
              <a:rPr lang="zh-CN" altLang="en-US" sz="3200" b="1" kern="0" noProof="1">
                <a:solidFill>
                  <a:srgbClr val="FF0000"/>
                </a:solidFill>
                <a:latin typeface="微软雅黑" panose="020B0503020204020204" pitchFamily="34" charset="-122"/>
                <a:ea typeface="微软雅黑" panose="020B0503020204020204" pitchFamily="34" charset="-122"/>
                <a:cs typeface="微软雅黑" panose="020B0503020204020204" charset="-122"/>
              </a:rPr>
              <a:t>无党派人士</a:t>
            </a:r>
            <a:r>
              <a:rPr lang="zh-CN" altLang="en-US" sz="3200" b="1" kern="0" noProof="1">
                <a:latin typeface="宋体" panose="02010600030101010101" pitchFamily="2" charset="-122"/>
                <a:ea typeface="宋体" panose="02010600030101010101" pitchFamily="2" charset="-122"/>
                <a:cs typeface="微软雅黑" panose="020B0503020204020204" charset="-122"/>
              </a:rPr>
              <a:t>、人民团体、各少数民族和</a:t>
            </a:r>
            <a:r>
              <a:rPr lang="zh-CN" altLang="en-US" sz="3200" b="1" kern="0" noProof="1">
                <a:solidFill>
                  <a:srgbClr val="FF0000"/>
                </a:solidFill>
                <a:latin typeface="微软雅黑" panose="020B0503020204020204" pitchFamily="34" charset="-122"/>
                <a:ea typeface="微软雅黑" panose="020B0503020204020204" pitchFamily="34" charset="-122"/>
              </a:rPr>
              <a:t>各界</a:t>
            </a:r>
            <a:r>
              <a:rPr lang="zh-CN" altLang="en-US" sz="3200" b="1" kern="0" noProof="1">
                <a:latin typeface="宋体" panose="02010600030101010101" pitchFamily="2" charset="-122"/>
                <a:ea typeface="宋体" panose="02010600030101010101" pitchFamily="2" charset="-122"/>
                <a:cs typeface="微软雅黑" panose="020B0503020204020204" charset="-122"/>
              </a:rPr>
              <a:t>的代表、香港特别行政区</a:t>
            </a:r>
            <a:r>
              <a:rPr lang="zh-CN" altLang="en-US" sz="3200" b="1" kern="0" noProof="1">
                <a:latin typeface="微软雅黑" panose="020B0503020204020204" pitchFamily="34" charset="-122"/>
                <a:ea typeface="微软雅黑" panose="020B0503020204020204" pitchFamily="34" charset="-122"/>
                <a:cs typeface="微软雅黑" panose="020B0503020204020204" charset="-122"/>
              </a:rPr>
              <a:t>同胞</a:t>
            </a:r>
            <a:r>
              <a:rPr lang="zh-CN" altLang="en-US" sz="3200" b="1" kern="0" noProof="1">
                <a:latin typeface="宋体" panose="02010600030101010101" pitchFamily="2" charset="-122"/>
                <a:ea typeface="宋体" panose="02010600030101010101" pitchFamily="2" charset="-122"/>
                <a:cs typeface="微软雅黑" panose="020B0503020204020204" charset="-122"/>
              </a:rPr>
              <a:t>、澳门特别行政区</a:t>
            </a:r>
            <a:r>
              <a:rPr lang="zh-CN" altLang="en-US" sz="3200" b="1" kern="0" noProof="1">
                <a:latin typeface="微软雅黑" panose="020B0503020204020204" pitchFamily="34" charset="-122"/>
                <a:ea typeface="微软雅黑" panose="020B0503020204020204" pitchFamily="34" charset="-122"/>
              </a:rPr>
              <a:t>同胞</a:t>
            </a:r>
            <a:r>
              <a:rPr lang="zh-CN" altLang="en-US" sz="3200" b="1" kern="0" noProof="1">
                <a:latin typeface="宋体" panose="02010600030101010101" pitchFamily="2" charset="-122"/>
                <a:ea typeface="宋体" panose="02010600030101010101" pitchFamily="2" charset="-122"/>
                <a:cs typeface="微软雅黑" panose="020B0503020204020204" charset="-122"/>
              </a:rPr>
              <a:t>、台湾</a:t>
            </a:r>
            <a:r>
              <a:rPr lang="zh-CN" altLang="en-US" sz="3200" b="1" kern="0" noProof="1">
                <a:latin typeface="微软雅黑" panose="020B0503020204020204" pitchFamily="34" charset="-122"/>
                <a:ea typeface="微软雅黑" panose="020B0503020204020204" pitchFamily="34" charset="-122"/>
              </a:rPr>
              <a:t>同胞</a:t>
            </a:r>
            <a:r>
              <a:rPr lang="zh-CN" altLang="en-US" sz="3200" b="1" kern="0" noProof="1">
                <a:latin typeface="宋体" panose="02010600030101010101" pitchFamily="2" charset="-122"/>
                <a:ea typeface="宋体" panose="02010600030101010101" pitchFamily="2" charset="-122"/>
                <a:cs typeface="微软雅黑" panose="020B0503020204020204" charset="-122"/>
              </a:rPr>
              <a:t>和归国</a:t>
            </a:r>
            <a:r>
              <a:rPr lang="zh-CN" altLang="en-US" sz="3200" b="1" kern="0" noProof="1">
                <a:latin typeface="微软雅黑" panose="020B0503020204020204" pitchFamily="34" charset="-122"/>
                <a:ea typeface="微软雅黑" panose="020B0503020204020204" pitchFamily="34" charset="-122"/>
              </a:rPr>
              <a:t>侨胞</a:t>
            </a:r>
            <a:r>
              <a:rPr lang="zh-CN" altLang="en-US" sz="3200" b="1" kern="0" noProof="1">
                <a:latin typeface="宋体" panose="02010600030101010101" pitchFamily="2" charset="-122"/>
                <a:ea typeface="宋体" panose="02010600030101010101" pitchFamily="2" charset="-122"/>
                <a:cs typeface="微软雅黑" panose="020B0503020204020204" charset="-122"/>
              </a:rPr>
              <a:t>的代表以及</a:t>
            </a:r>
            <a:r>
              <a:rPr lang="zh-CN" altLang="en-US" sz="3200" b="1" kern="0" noProof="1">
                <a:solidFill>
                  <a:srgbClr val="FF0000"/>
                </a:solidFill>
                <a:latin typeface="微软雅黑" panose="020B0503020204020204" pitchFamily="34" charset="-122"/>
                <a:ea typeface="微软雅黑" panose="020B0503020204020204" pitchFamily="34" charset="-122"/>
              </a:rPr>
              <a:t>特别邀请的人士</a:t>
            </a:r>
            <a:r>
              <a:rPr lang="zh-CN" altLang="en-US" sz="3200" b="1" kern="0" noProof="1">
                <a:latin typeface="宋体" panose="02010600030101010101" pitchFamily="2" charset="-122"/>
                <a:ea typeface="宋体" panose="02010600030101010101" pitchFamily="2" charset="-122"/>
                <a:cs typeface="微软雅黑" panose="020B0503020204020204" charset="-122"/>
              </a:rPr>
              <a:t>组成。   </a:t>
            </a:r>
            <a:endParaRPr kumimoji="0" lang="en-US" altLang="zh-CN" sz="3200" b="1" i="0" u="none" strike="noStrike" kern="0" cap="none" spc="0" normalizeH="0" baseline="0" noProof="1">
              <a:ln>
                <a:noFill/>
              </a:ln>
              <a:solidFill>
                <a:schemeClr val="tx1"/>
              </a:solidFill>
              <a:effectLst/>
              <a:uFillTx/>
              <a:latin typeface="宋体" panose="02010600030101010101" pitchFamily="2" charset="-122"/>
              <a:ea typeface="宋体" panose="02010600030101010101" pitchFamily="2" charset="-122"/>
              <a:cs typeface="微软雅黑" panose="020B0503020204020204" charset="-122"/>
            </a:endParaRPr>
          </a:p>
        </p:txBody>
      </p:sp>
      <p:sp>
        <p:nvSpPr>
          <p:cNvPr id="3" name="矩形 6">
            <a:extLst>
              <a:ext uri="{FF2B5EF4-FFF2-40B4-BE49-F238E27FC236}">
                <a16:creationId xmlns:a16="http://schemas.microsoft.com/office/drawing/2014/main" id="{925C969C-83A4-4258-9C19-80FC1A4A7F82}"/>
              </a:ext>
            </a:extLst>
          </p:cNvPr>
          <p:cNvSpPr/>
          <p:nvPr/>
        </p:nvSpPr>
        <p:spPr>
          <a:xfrm>
            <a:off x="92521" y="36513"/>
            <a:ext cx="8958957" cy="593239"/>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nSpc>
                <a:spcPct val="130000"/>
              </a:lnSpc>
            </a:pPr>
            <a:r>
              <a:rPr lang="zh-CN" altLang="en-US" sz="2800" b="1" dirty="0">
                <a:solidFill>
                  <a:srgbClr val="0000FF"/>
                </a:solidFill>
                <a:latin typeface="微软雅黑" panose="020B0503020204020204" pitchFamily="34" charset="-122"/>
                <a:ea typeface="微软雅黑" panose="020B0503020204020204" pitchFamily="34" charset="-122"/>
              </a:rPr>
              <a:t>      </a:t>
            </a:r>
            <a:r>
              <a:rPr lang="en-US" altLang="zh-CN" sz="2800" b="1" spc="200" noProof="1">
                <a:solidFill>
                  <a:srgbClr val="0000FF"/>
                </a:solidFill>
                <a:latin typeface="微软雅黑" panose="020B0503020204020204" pitchFamily="34" charset="-122"/>
                <a:ea typeface="微软雅黑" panose="020B0503020204020204" pitchFamily="34" charset="-122"/>
              </a:rPr>
              <a:t>2.</a:t>
            </a:r>
            <a:r>
              <a:rPr lang="zh-CN" altLang="en-US" sz="2800" b="1" spc="200" noProof="1">
                <a:solidFill>
                  <a:srgbClr val="0000FF"/>
                </a:solidFill>
                <a:latin typeface="微软雅黑" panose="020B0503020204020204" pitchFamily="34" charset="-122"/>
                <a:ea typeface="微软雅黑" panose="020B0503020204020204" pitchFamily="34" charset="-122"/>
              </a:rPr>
              <a:t>组成</a:t>
            </a:r>
          </a:p>
        </p:txBody>
      </p:sp>
    </p:spTree>
    <p:extLst>
      <p:ext uri="{BB962C8B-B14F-4D97-AF65-F5344CB8AC3E}">
        <p14:creationId xmlns:p14="http://schemas.microsoft.com/office/powerpoint/2010/main" val="2717730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6"/>
          <p:cNvSpPr>
            <a:spLocks noChangeArrowheads="1"/>
          </p:cNvSpPr>
          <p:nvPr/>
        </p:nvSpPr>
        <p:spPr bwMode="auto">
          <a:xfrm>
            <a:off x="76200" y="784652"/>
            <a:ext cx="8951913" cy="379142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fontAlgn="auto" hangingPunct="0">
              <a:lnSpc>
                <a:spcPct val="150000"/>
              </a:lnSpc>
              <a:spcBef>
                <a:spcPts val="0"/>
              </a:spcBef>
              <a:spcAft>
                <a:spcPts val="0"/>
              </a:spcAft>
              <a:defRPr/>
            </a:pPr>
            <a:r>
              <a:rPr lang="zh-CN" altLang="en-US" sz="2800" b="1" kern="0" noProof="1">
                <a:latin typeface="宋体" panose="02010600030101010101" pitchFamily="2" charset="-122"/>
                <a:ea typeface="宋体" panose="02010600030101010101" pitchFamily="2" charset="-122"/>
                <a:cs typeface="微软雅黑" panose="020B0503020204020204" charset="-122"/>
              </a:rPr>
              <a:t>    人民政协</a:t>
            </a:r>
            <a:endParaRPr lang="en-US" altLang="zh-CN" sz="2800" b="1" kern="0" noProof="1">
              <a:latin typeface="宋体" panose="02010600030101010101" pitchFamily="2" charset="-122"/>
              <a:ea typeface="宋体" panose="02010600030101010101" pitchFamily="2" charset="-122"/>
              <a:cs typeface="微软雅黑" panose="020B0503020204020204" charset="-122"/>
            </a:endParaRPr>
          </a:p>
          <a:p>
            <a:pPr fontAlgn="auto" hangingPunct="0">
              <a:lnSpc>
                <a:spcPct val="150000"/>
              </a:lnSpc>
              <a:spcBef>
                <a:spcPts val="0"/>
              </a:spcBef>
              <a:spcAft>
                <a:spcPts val="0"/>
              </a:spcAft>
              <a:defRPr/>
            </a:pPr>
            <a:r>
              <a:rPr lang="en-US" altLang="zh-CN" sz="2800" b="1" kern="0" noProof="1">
                <a:latin typeface="宋体" panose="02010600030101010101" pitchFamily="2" charset="-122"/>
                <a:ea typeface="宋体" panose="02010600030101010101" pitchFamily="2" charset="-122"/>
                <a:cs typeface="微软雅黑" panose="020B0503020204020204" charset="-122"/>
              </a:rPr>
              <a:t>    </a:t>
            </a:r>
            <a:r>
              <a:rPr lang="zh-CN" altLang="en-US" sz="2800" b="1" spc="200" noProof="1">
                <a:solidFill>
                  <a:srgbClr val="0000FF"/>
                </a:solidFill>
                <a:latin typeface="微软雅黑" panose="020B0503020204020204" pitchFamily="34" charset="-122"/>
                <a:ea typeface="微软雅黑" panose="020B0503020204020204" pitchFamily="34" charset="-122"/>
              </a:rPr>
              <a:t>围绕</a:t>
            </a:r>
            <a:r>
              <a:rPr lang="zh-CN" altLang="en-US" sz="2800" b="1" kern="0" noProof="1">
                <a:latin typeface="微软雅黑" panose="020B0503020204020204" pitchFamily="34" charset="-122"/>
                <a:ea typeface="微软雅黑" panose="020B0503020204020204" pitchFamily="34" charset="-122"/>
              </a:rPr>
              <a:t>团结</a:t>
            </a:r>
            <a:r>
              <a:rPr lang="zh-CN" altLang="en-US" sz="2800" b="1" kern="0" noProof="1">
                <a:latin typeface="宋体" panose="02010600030101010101" pitchFamily="2" charset="-122"/>
                <a:ea typeface="宋体" panose="02010600030101010101" pitchFamily="2" charset="-122"/>
                <a:cs typeface="微软雅黑" panose="020B0503020204020204" charset="-122"/>
              </a:rPr>
              <a:t>和</a:t>
            </a:r>
            <a:r>
              <a:rPr lang="zh-CN" altLang="en-US" sz="2800" b="1" kern="0" noProof="1">
                <a:latin typeface="微软雅黑" panose="020B0503020204020204" pitchFamily="34" charset="-122"/>
                <a:ea typeface="微软雅黑" panose="020B0503020204020204" pitchFamily="34" charset="-122"/>
              </a:rPr>
              <a:t>民主</a:t>
            </a:r>
            <a:r>
              <a:rPr lang="zh-CN" altLang="en-US" sz="2800" b="1" kern="0" noProof="1">
                <a:latin typeface="宋体" panose="02010600030101010101" pitchFamily="2" charset="-122"/>
                <a:ea typeface="宋体" panose="02010600030101010101" pitchFamily="2" charset="-122"/>
                <a:cs typeface="微软雅黑" panose="020B0503020204020204" charset="-122"/>
              </a:rPr>
              <a:t>两大</a:t>
            </a:r>
            <a:r>
              <a:rPr lang="zh-CN" altLang="en-US" sz="2800" b="1" kern="0" noProof="1">
                <a:solidFill>
                  <a:srgbClr val="FF0000"/>
                </a:solidFill>
                <a:latin typeface="微软雅黑" panose="020B0503020204020204" pitchFamily="34" charset="-122"/>
                <a:ea typeface="微软雅黑" panose="020B0503020204020204" pitchFamily="34" charset="-122"/>
                <a:cs typeface="微软雅黑" panose="020B0503020204020204" charset="-122"/>
              </a:rPr>
              <a:t>主题</a:t>
            </a:r>
            <a:r>
              <a:rPr lang="zh-CN" altLang="en-US" sz="2800" b="1" kern="0" noProof="1">
                <a:latin typeface="宋体" panose="02010600030101010101" pitchFamily="2" charset="-122"/>
                <a:ea typeface="宋体" panose="02010600030101010101" pitchFamily="2" charset="-122"/>
                <a:cs typeface="微软雅黑" panose="020B0503020204020204" charset="-122"/>
              </a:rPr>
              <a:t>，</a:t>
            </a:r>
          </a:p>
          <a:p>
            <a:pPr fontAlgn="auto" hangingPunct="0">
              <a:lnSpc>
                <a:spcPct val="150000"/>
              </a:lnSpc>
              <a:spcBef>
                <a:spcPts val="0"/>
              </a:spcBef>
              <a:spcAft>
                <a:spcPts val="0"/>
              </a:spcAft>
              <a:defRPr/>
            </a:pPr>
            <a:r>
              <a:rPr lang="zh-CN" altLang="en-US" sz="2800" b="1" kern="0" noProof="1">
                <a:latin typeface="宋体" panose="02010600030101010101" pitchFamily="2" charset="-122"/>
                <a:ea typeface="宋体" panose="02010600030101010101" pitchFamily="2" charset="-122"/>
                <a:cs typeface="微软雅黑" panose="020B0503020204020204" charset="-122"/>
              </a:rPr>
              <a:t>    </a:t>
            </a:r>
            <a:r>
              <a:rPr lang="zh-CN" altLang="en-US" sz="2800" b="1" spc="200" noProof="1">
                <a:solidFill>
                  <a:srgbClr val="0000FF"/>
                </a:solidFill>
                <a:latin typeface="微软雅黑" panose="020B0503020204020204" pitchFamily="34" charset="-122"/>
                <a:ea typeface="微软雅黑" panose="020B0503020204020204" pitchFamily="34" charset="-122"/>
              </a:rPr>
              <a:t>履行</a:t>
            </a:r>
            <a:r>
              <a:rPr lang="zh-CN" altLang="en-US" sz="2800" b="1" kern="0" noProof="1">
                <a:latin typeface="微软雅黑" panose="020B0503020204020204" pitchFamily="34" charset="-122"/>
                <a:ea typeface="微软雅黑" panose="020B0503020204020204" pitchFamily="34" charset="-122"/>
                <a:cs typeface="微软雅黑" panose="020B0503020204020204" charset="-122"/>
              </a:rPr>
              <a:t>政治协商</a:t>
            </a:r>
            <a:r>
              <a:rPr lang="zh-CN" altLang="en-US" sz="2800" b="1" kern="0" noProof="1">
                <a:latin typeface="宋体" panose="02010600030101010101" pitchFamily="2" charset="-122"/>
                <a:ea typeface="宋体" panose="02010600030101010101" pitchFamily="2" charset="-122"/>
                <a:cs typeface="微软雅黑" panose="020B0503020204020204" charset="-122"/>
              </a:rPr>
              <a:t>、</a:t>
            </a:r>
            <a:r>
              <a:rPr lang="zh-CN" altLang="en-US" sz="2800" b="1" kern="0" noProof="1">
                <a:latin typeface="微软雅黑" panose="020B0503020204020204" pitchFamily="34" charset="-122"/>
                <a:ea typeface="微软雅黑" panose="020B0503020204020204" pitchFamily="34" charset="-122"/>
              </a:rPr>
              <a:t>民主监督</a:t>
            </a:r>
            <a:r>
              <a:rPr lang="zh-CN" altLang="en-US" sz="2800" b="1" kern="0" noProof="1">
                <a:latin typeface="宋体" panose="02010600030101010101" pitchFamily="2" charset="-122"/>
                <a:ea typeface="宋体" panose="02010600030101010101" pitchFamily="2" charset="-122"/>
                <a:cs typeface="微软雅黑" panose="020B0503020204020204" charset="-122"/>
              </a:rPr>
              <a:t>和</a:t>
            </a:r>
            <a:r>
              <a:rPr lang="zh-CN" altLang="en-US" sz="2800" b="1" kern="0" noProof="1">
                <a:latin typeface="微软雅黑" panose="020B0503020204020204" pitchFamily="34" charset="-122"/>
                <a:ea typeface="微软雅黑" panose="020B0503020204020204" pitchFamily="34" charset="-122"/>
              </a:rPr>
              <a:t>参政议政</a:t>
            </a:r>
            <a:r>
              <a:rPr lang="zh-CN" altLang="en-US" sz="2800" b="1" kern="0" noProof="1">
                <a:latin typeface="宋体" panose="02010600030101010101" pitchFamily="2" charset="-122"/>
                <a:ea typeface="宋体" panose="02010600030101010101" pitchFamily="2" charset="-122"/>
                <a:cs typeface="微软雅黑" panose="020B0503020204020204" charset="-122"/>
              </a:rPr>
              <a:t>的</a:t>
            </a:r>
            <a:r>
              <a:rPr lang="zh-CN" altLang="en-US" sz="2800" b="1" kern="0" noProof="1">
                <a:solidFill>
                  <a:srgbClr val="FF0000"/>
                </a:solidFill>
                <a:latin typeface="微软雅黑" panose="020B0503020204020204" pitchFamily="34" charset="-122"/>
                <a:ea typeface="微软雅黑" panose="020B0503020204020204" pitchFamily="34" charset="-122"/>
              </a:rPr>
              <a:t>职能</a:t>
            </a:r>
            <a:r>
              <a:rPr lang="zh-CN" altLang="en-US" sz="2800" b="1" kern="0" noProof="1">
                <a:latin typeface="宋体" panose="02010600030101010101" pitchFamily="2" charset="-122"/>
                <a:ea typeface="宋体" panose="02010600030101010101" pitchFamily="2" charset="-122"/>
                <a:cs typeface="微软雅黑" panose="020B0503020204020204" charset="-122"/>
              </a:rPr>
              <a:t>。</a:t>
            </a:r>
            <a:endParaRPr lang="en-US" altLang="zh-CN" sz="2800" b="1" kern="0" noProof="1">
              <a:latin typeface="宋体" panose="02010600030101010101" pitchFamily="2" charset="-122"/>
              <a:ea typeface="宋体" panose="02010600030101010101" pitchFamily="2" charset="-122"/>
              <a:cs typeface="微软雅黑" panose="020B0503020204020204" charset="-122"/>
            </a:endParaRPr>
          </a:p>
          <a:p>
            <a:pPr fontAlgn="auto" hangingPunct="0">
              <a:lnSpc>
                <a:spcPct val="150000"/>
              </a:lnSpc>
              <a:spcBef>
                <a:spcPts val="0"/>
              </a:spcBef>
              <a:spcAft>
                <a:spcPts val="0"/>
              </a:spcAft>
              <a:defRPr/>
            </a:pPr>
            <a:endParaRPr lang="en-US" altLang="zh-CN" sz="2800" b="1" kern="0" noProof="1">
              <a:latin typeface="宋体" panose="02010600030101010101" pitchFamily="2" charset="-122"/>
              <a:ea typeface="宋体" panose="02010600030101010101" pitchFamily="2" charset="-122"/>
              <a:cs typeface="微软雅黑" panose="020B0503020204020204" charset="-122"/>
            </a:endParaRPr>
          </a:p>
          <a:p>
            <a:pPr fontAlgn="auto" hangingPunct="0">
              <a:lnSpc>
                <a:spcPct val="150000"/>
              </a:lnSpc>
              <a:spcBef>
                <a:spcPts val="0"/>
              </a:spcBef>
              <a:spcAft>
                <a:spcPts val="0"/>
              </a:spcAft>
              <a:defRPr/>
            </a:pPr>
            <a:endParaRPr lang="en-US" altLang="zh-CN" sz="2800" b="1" kern="0" noProof="1">
              <a:latin typeface="宋体" panose="02010600030101010101" pitchFamily="2" charset="-122"/>
              <a:ea typeface="宋体" panose="02010600030101010101" pitchFamily="2" charset="-122"/>
              <a:cs typeface="微软雅黑" panose="020B0503020204020204" charset="-122"/>
            </a:endParaRPr>
          </a:p>
          <a:p>
            <a:pPr marL="0" marR="0" indent="0" algn="l" defTabSz="914400" rtl="0" eaLnBrk="1" fontAlgn="auto" latinLnBrk="0" hangingPunct="0">
              <a:lnSpc>
                <a:spcPct val="150000"/>
              </a:lnSpc>
              <a:spcBef>
                <a:spcPts val="0"/>
              </a:spcBef>
              <a:spcAft>
                <a:spcPts val="0"/>
              </a:spcAft>
              <a:buClrTx/>
              <a:buSzTx/>
              <a:buFontTx/>
              <a:buNone/>
              <a:defRPr/>
            </a:pPr>
            <a:endParaRPr kumimoji="0" lang="en-US" altLang="zh-CN" sz="2400" b="1" i="0" u="none" strike="noStrike" kern="0" cap="none" spc="0" normalizeH="0" baseline="0" noProof="1">
              <a:ln>
                <a:noFill/>
              </a:ln>
              <a:solidFill>
                <a:schemeClr val="tx1"/>
              </a:solidFill>
              <a:effectLst/>
              <a:uFillTx/>
              <a:latin typeface="宋体" panose="02010600030101010101" pitchFamily="2" charset="-122"/>
              <a:ea typeface="宋体" panose="02010600030101010101" pitchFamily="2" charset="-122"/>
              <a:cs typeface="微软雅黑" panose="020B0503020204020204" charset="-122"/>
            </a:endParaRPr>
          </a:p>
        </p:txBody>
      </p:sp>
      <p:sp>
        <p:nvSpPr>
          <p:cNvPr id="3" name="矩形 6">
            <a:extLst>
              <a:ext uri="{FF2B5EF4-FFF2-40B4-BE49-F238E27FC236}">
                <a16:creationId xmlns:a16="http://schemas.microsoft.com/office/drawing/2014/main" id="{925C969C-83A4-4258-9C19-80FC1A4A7F82}"/>
              </a:ext>
            </a:extLst>
          </p:cNvPr>
          <p:cNvSpPr/>
          <p:nvPr/>
        </p:nvSpPr>
        <p:spPr>
          <a:xfrm>
            <a:off x="92521" y="36513"/>
            <a:ext cx="8935592" cy="593239"/>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nSpc>
                <a:spcPct val="130000"/>
              </a:lnSpc>
            </a:pPr>
            <a:r>
              <a:rPr lang="zh-CN" altLang="en-US" sz="2800" b="1" dirty="0">
                <a:solidFill>
                  <a:srgbClr val="0000FF"/>
                </a:solidFill>
                <a:latin typeface="微软雅黑" panose="020B0503020204020204" pitchFamily="34" charset="-122"/>
                <a:ea typeface="微软雅黑" panose="020B0503020204020204" pitchFamily="34" charset="-122"/>
              </a:rPr>
              <a:t>      </a:t>
            </a:r>
            <a:r>
              <a:rPr lang="en-US" altLang="zh-CN" sz="2800" b="1" spc="200" noProof="1">
                <a:solidFill>
                  <a:srgbClr val="0000FF"/>
                </a:solidFill>
                <a:latin typeface="微软雅黑" panose="020B0503020204020204" pitchFamily="34" charset="-122"/>
                <a:ea typeface="微软雅黑" panose="020B0503020204020204" pitchFamily="34" charset="-122"/>
              </a:rPr>
              <a:t>3.</a:t>
            </a:r>
            <a:r>
              <a:rPr lang="zh-CN" altLang="en-US" sz="2800" b="1" spc="200" noProof="1">
                <a:solidFill>
                  <a:srgbClr val="0000FF"/>
                </a:solidFill>
                <a:latin typeface="微软雅黑" panose="020B0503020204020204" pitchFamily="34" charset="-122"/>
                <a:ea typeface="微软雅黑" panose="020B0503020204020204" pitchFamily="34" charset="-122"/>
              </a:rPr>
              <a:t>主题、职能</a:t>
            </a:r>
          </a:p>
        </p:txBody>
      </p:sp>
    </p:spTree>
    <p:extLst>
      <p:ext uri="{BB962C8B-B14F-4D97-AF65-F5344CB8AC3E}">
        <p14:creationId xmlns:p14="http://schemas.microsoft.com/office/powerpoint/2010/main" val="647900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FE201CE-9650-42EC-9673-E701B81C0517}"/>
              </a:ext>
            </a:extLst>
          </p:cNvPr>
          <p:cNvSpPr/>
          <p:nvPr/>
        </p:nvSpPr>
        <p:spPr>
          <a:xfrm>
            <a:off x="368834" y="124926"/>
            <a:ext cx="8621486" cy="4893647"/>
          </a:xfrm>
          <a:prstGeom prst="rect">
            <a:avLst/>
          </a:prstGeom>
          <a:ln>
            <a:solidFill>
              <a:schemeClr val="accent1"/>
            </a:solidFill>
          </a:ln>
        </p:spPr>
        <p:txBody>
          <a:bodyPr wrap="square">
            <a:spAutoFit/>
          </a:bodyPr>
          <a:lstStyle/>
          <a:p>
            <a:r>
              <a:rPr lang="zh-CN" altLang="en-US" sz="2400" b="1" dirty="0">
                <a:solidFill>
                  <a:srgbClr val="0000FF"/>
                </a:solidFill>
                <a:latin typeface="微软雅黑" panose="020B0503020204020204" pitchFamily="34" charset="-122"/>
                <a:ea typeface="微软雅黑" panose="020B0503020204020204" pitchFamily="34" charset="-122"/>
              </a:rPr>
              <a:t>政治协商</a:t>
            </a:r>
            <a:r>
              <a:rPr lang="zh-CN" altLang="en-US" sz="2400" b="1" dirty="0">
                <a:latin typeface="宋体" panose="02010600030101010101" pitchFamily="2" charset="-122"/>
                <a:ea typeface="宋体" panose="02010600030101010101" pitchFamily="2" charset="-122"/>
              </a:rPr>
              <a:t>：</a:t>
            </a:r>
            <a:r>
              <a:rPr lang="zh-CN" altLang="en-US" sz="2400" b="1" dirty="0">
                <a:latin typeface="微软雅黑" panose="020B0503020204020204" pitchFamily="34" charset="-122"/>
                <a:ea typeface="微软雅黑" panose="020B0503020204020204" pitchFamily="34" charset="-122"/>
              </a:rPr>
              <a:t>对</a:t>
            </a:r>
            <a:r>
              <a:rPr lang="zh-CN" altLang="en-US" sz="2400" b="1" dirty="0">
                <a:solidFill>
                  <a:srgbClr val="FF0000"/>
                </a:solidFill>
                <a:latin typeface="微软雅黑" panose="020B0503020204020204" pitchFamily="34" charset="-122"/>
                <a:ea typeface="微软雅黑" panose="020B0503020204020204" pitchFamily="34" charset="-122"/>
              </a:rPr>
              <a:t>国家大政方针</a:t>
            </a:r>
            <a:r>
              <a:rPr lang="zh-CN" altLang="en-US" sz="2400" b="1" dirty="0">
                <a:latin typeface="宋体" panose="02010600030101010101" pitchFamily="2" charset="-122"/>
                <a:ea typeface="宋体" panose="02010600030101010101" pitchFamily="2" charset="-122"/>
              </a:rPr>
              <a:t>和</a:t>
            </a:r>
            <a:r>
              <a:rPr lang="zh-CN" altLang="en-US" sz="2400" b="1" dirty="0">
                <a:solidFill>
                  <a:srgbClr val="FF0000"/>
                </a:solidFill>
                <a:latin typeface="微软雅黑" panose="020B0503020204020204" pitchFamily="34" charset="-122"/>
                <a:ea typeface="微软雅黑" panose="020B0503020204020204" pitchFamily="34" charset="-122"/>
              </a:rPr>
              <a:t>地方的重要举措</a:t>
            </a:r>
            <a:r>
              <a:rPr lang="zh-CN" altLang="en-US" sz="2400" b="1" dirty="0">
                <a:latin typeface="宋体" panose="02010600030101010101" pitchFamily="2" charset="-122"/>
                <a:ea typeface="宋体" panose="02010600030101010101" pitchFamily="2" charset="-122"/>
              </a:rPr>
              <a:t>以及经济建设、</a:t>
            </a:r>
            <a:endParaRPr lang="en-US" altLang="zh-CN" sz="2400" b="1" dirty="0">
              <a:latin typeface="宋体" panose="02010600030101010101" pitchFamily="2" charset="-122"/>
              <a:ea typeface="宋体" panose="02010600030101010101" pitchFamily="2" charset="-122"/>
            </a:endParaRPr>
          </a:p>
          <a:p>
            <a:r>
              <a:rPr lang="zh-CN" altLang="en-US" sz="2400" b="1" dirty="0">
                <a:latin typeface="宋体" panose="02010600030101010101" pitchFamily="2" charset="-122"/>
                <a:ea typeface="宋体" panose="02010600030101010101" pitchFamily="2" charset="-122"/>
              </a:rPr>
              <a:t>政治建设、文化建设、社会建设、生态文明建设中的</a:t>
            </a:r>
            <a:r>
              <a:rPr lang="zh-CN" altLang="en-US" sz="2400" b="1" dirty="0">
                <a:solidFill>
                  <a:srgbClr val="FF0000"/>
                </a:solidFill>
                <a:latin typeface="微软雅黑" panose="020B0503020204020204" pitchFamily="34" charset="-122"/>
                <a:ea typeface="微软雅黑" panose="020B0503020204020204" pitchFamily="34" charset="-122"/>
              </a:rPr>
              <a:t>重要问题</a:t>
            </a:r>
            <a:r>
              <a:rPr lang="zh-CN" altLang="en-US" sz="2400" b="1" dirty="0">
                <a:latin typeface="宋体" panose="02010600030101010101" pitchFamily="2" charset="-122"/>
                <a:ea typeface="宋体" panose="02010600030101010101" pitchFamily="2" charset="-122"/>
              </a:rPr>
              <a:t>，在</a:t>
            </a:r>
            <a:r>
              <a:rPr lang="zh-CN" altLang="en-US" sz="2400" b="1" dirty="0">
                <a:latin typeface="微软雅黑" panose="020B0503020204020204" pitchFamily="34" charset="-122"/>
                <a:ea typeface="微软雅黑" panose="020B0503020204020204" pitchFamily="34" charset="-122"/>
              </a:rPr>
              <a:t>决策之前</a:t>
            </a:r>
            <a:r>
              <a:rPr lang="zh-CN" altLang="en-US" sz="2400" b="1" dirty="0">
                <a:latin typeface="宋体" panose="02010600030101010101" pitchFamily="2" charset="-122"/>
                <a:ea typeface="宋体" panose="02010600030101010101" pitchFamily="2" charset="-122"/>
              </a:rPr>
              <a:t>和</a:t>
            </a:r>
            <a:r>
              <a:rPr lang="zh-CN" altLang="en-US" sz="2400" b="1" dirty="0">
                <a:latin typeface="微软雅黑" panose="020B0503020204020204" pitchFamily="34" charset="-122"/>
                <a:ea typeface="微软雅黑" panose="020B0503020204020204" pitchFamily="34" charset="-122"/>
              </a:rPr>
              <a:t>决策实施之中</a:t>
            </a:r>
            <a:r>
              <a:rPr lang="zh-CN" altLang="en-US" sz="2400" b="1" dirty="0">
                <a:latin typeface="宋体" panose="02010600030101010101" pitchFamily="2" charset="-122"/>
                <a:ea typeface="宋体" panose="02010600030101010101" pitchFamily="2" charset="-122"/>
              </a:rPr>
              <a:t>进行协商。</a:t>
            </a:r>
          </a:p>
          <a:p>
            <a:endParaRPr lang="en-US" altLang="zh-CN" sz="2400" b="1" dirty="0">
              <a:latin typeface="宋体" panose="02010600030101010101" pitchFamily="2" charset="-122"/>
              <a:ea typeface="宋体" panose="02010600030101010101" pitchFamily="2" charset="-122"/>
            </a:endParaRPr>
          </a:p>
          <a:p>
            <a:r>
              <a:rPr lang="zh-CN" altLang="en-US" sz="2400" b="1" dirty="0">
                <a:solidFill>
                  <a:srgbClr val="0000FF"/>
                </a:solidFill>
                <a:latin typeface="微软雅黑" panose="020B0503020204020204" pitchFamily="34" charset="-122"/>
                <a:ea typeface="微软雅黑" panose="020B0503020204020204" pitchFamily="34" charset="-122"/>
              </a:rPr>
              <a:t>民主监督：</a:t>
            </a:r>
            <a:r>
              <a:rPr lang="zh-CN" altLang="en-US" sz="2400" b="1" dirty="0">
                <a:latin typeface="微软雅黑" panose="020B0503020204020204" pitchFamily="34" charset="-122"/>
                <a:ea typeface="微软雅黑" panose="020B0503020204020204" pitchFamily="34" charset="-122"/>
              </a:rPr>
              <a:t>对</a:t>
            </a:r>
            <a:r>
              <a:rPr lang="zh-CN" altLang="en-US" sz="2400" b="1" dirty="0">
                <a:latin typeface="宋体" panose="02010600030101010101" pitchFamily="2" charset="-122"/>
                <a:ea typeface="宋体" panose="02010600030101010101" pitchFamily="2" charset="-122"/>
              </a:rPr>
              <a:t>国家宪法、法律和法规的</a:t>
            </a:r>
            <a:r>
              <a:rPr lang="zh-CN" altLang="en-US" sz="2400" b="1" dirty="0">
                <a:solidFill>
                  <a:srgbClr val="FF0000"/>
                </a:solidFill>
                <a:latin typeface="微软雅黑" panose="020B0503020204020204" pitchFamily="34" charset="-122"/>
                <a:ea typeface="微软雅黑" panose="020B0503020204020204" pitchFamily="34" charset="-122"/>
              </a:rPr>
              <a:t>实施</a:t>
            </a:r>
            <a:r>
              <a:rPr lang="zh-CN" altLang="en-US" sz="2400" b="1" dirty="0">
                <a:latin typeface="宋体" panose="02010600030101010101" pitchFamily="2" charset="-122"/>
                <a:ea typeface="宋体" panose="02010600030101010101" pitchFamily="2" charset="-122"/>
              </a:rPr>
              <a:t>，重大方针政策、重大改革举措、重要决策部署的</a:t>
            </a:r>
            <a:r>
              <a:rPr lang="zh-CN" altLang="en-US" sz="2400" b="1" dirty="0">
                <a:solidFill>
                  <a:srgbClr val="FF0000"/>
                </a:solidFill>
                <a:latin typeface="微软雅黑" panose="020B0503020204020204" pitchFamily="34" charset="-122"/>
                <a:ea typeface="微软雅黑" panose="020B0503020204020204" pitchFamily="34" charset="-122"/>
              </a:rPr>
              <a:t>贯彻执行情况</a:t>
            </a:r>
            <a:r>
              <a:rPr lang="zh-CN" altLang="en-US" sz="2400" b="1" dirty="0">
                <a:latin typeface="宋体" panose="02010600030101010101" pitchFamily="2" charset="-122"/>
                <a:ea typeface="宋体" panose="02010600030101010101" pitchFamily="2" charset="-122"/>
              </a:rPr>
              <a:t>，涉及人民群众切身利益的实际问题</a:t>
            </a:r>
            <a:r>
              <a:rPr lang="zh-CN" altLang="en-US" sz="2400" b="1" dirty="0">
                <a:solidFill>
                  <a:srgbClr val="FF0000"/>
                </a:solidFill>
                <a:latin typeface="微软雅黑" panose="020B0503020204020204" pitchFamily="34" charset="-122"/>
                <a:ea typeface="微软雅黑" panose="020B0503020204020204" pitchFamily="34" charset="-122"/>
              </a:rPr>
              <a:t>解决落实情况</a:t>
            </a:r>
            <a:r>
              <a:rPr lang="zh-CN" altLang="en-US" sz="2400" b="1" dirty="0">
                <a:latin typeface="宋体" panose="02010600030101010101" pitchFamily="2" charset="-122"/>
                <a:ea typeface="宋体" panose="02010600030101010101" pitchFamily="2" charset="-122"/>
              </a:rPr>
              <a:t>，国家机关及其工作人员的</a:t>
            </a:r>
            <a:r>
              <a:rPr lang="zh-CN" altLang="en-US" sz="2400" b="1" dirty="0">
                <a:solidFill>
                  <a:srgbClr val="FF0000"/>
                </a:solidFill>
                <a:latin typeface="微软雅黑" panose="020B0503020204020204" pitchFamily="34" charset="-122"/>
                <a:ea typeface="微软雅黑" panose="020B0503020204020204" pitchFamily="34" charset="-122"/>
              </a:rPr>
              <a:t>工作</a:t>
            </a:r>
            <a:r>
              <a:rPr lang="zh-CN" altLang="en-US" sz="2400" b="1" dirty="0">
                <a:latin typeface="宋体" panose="02010600030101010101" pitchFamily="2" charset="-122"/>
                <a:ea typeface="宋体" panose="02010600030101010101" pitchFamily="2" charset="-122"/>
              </a:rPr>
              <a:t>等，</a:t>
            </a:r>
            <a:r>
              <a:rPr lang="zh-CN" altLang="en-US" sz="2400" b="1" dirty="0">
                <a:latin typeface="微软雅黑" panose="020B0503020204020204" pitchFamily="34" charset="-122"/>
                <a:ea typeface="微软雅黑" panose="020B0503020204020204" pitchFamily="34" charset="-122"/>
              </a:rPr>
              <a:t>通过</a:t>
            </a:r>
            <a:r>
              <a:rPr lang="zh-CN" altLang="en-US" sz="2400" b="1" dirty="0">
                <a:latin typeface="宋体" panose="02010600030101010101" pitchFamily="2" charset="-122"/>
                <a:ea typeface="宋体" panose="02010600030101010101" pitchFamily="2" charset="-122"/>
              </a:rPr>
              <a:t>提出意见、批评、建议的</a:t>
            </a:r>
            <a:r>
              <a:rPr lang="zh-CN" altLang="en-US" sz="2400" b="1" dirty="0">
                <a:latin typeface="微软雅黑" panose="020B0503020204020204" pitchFamily="34" charset="-122"/>
                <a:ea typeface="微软雅黑" panose="020B0503020204020204" pitchFamily="34" charset="-122"/>
              </a:rPr>
              <a:t>方式</a:t>
            </a:r>
            <a:r>
              <a:rPr lang="zh-CN" altLang="en-US" sz="2400" b="1" dirty="0">
                <a:latin typeface="宋体" panose="02010600030101010101" pitchFamily="2" charset="-122"/>
                <a:ea typeface="宋体" panose="02010600030101010101" pitchFamily="2" charset="-122"/>
              </a:rPr>
              <a:t>进行的</a:t>
            </a:r>
            <a:r>
              <a:rPr lang="zh-CN" altLang="en-US" sz="2400" b="1" dirty="0">
                <a:solidFill>
                  <a:srgbClr val="FF0000"/>
                </a:solidFill>
                <a:latin typeface="微软雅黑" panose="020B0503020204020204" pitchFamily="34" charset="-122"/>
                <a:ea typeface="微软雅黑" panose="020B0503020204020204" pitchFamily="34" charset="-122"/>
              </a:rPr>
              <a:t>协商式监督</a:t>
            </a:r>
            <a:r>
              <a:rPr lang="zh-CN" altLang="en-US" sz="2400" b="1" dirty="0">
                <a:latin typeface="宋体" panose="02010600030101010101" pitchFamily="2" charset="-122"/>
                <a:ea typeface="宋体" panose="02010600030101010101" pitchFamily="2" charset="-122"/>
              </a:rPr>
              <a:t>。</a:t>
            </a:r>
          </a:p>
          <a:p>
            <a:endParaRPr lang="en-US" altLang="zh-CN" sz="2400" b="1" dirty="0">
              <a:latin typeface="宋体" panose="02010600030101010101" pitchFamily="2" charset="-122"/>
              <a:ea typeface="宋体" panose="02010600030101010101" pitchFamily="2" charset="-122"/>
            </a:endParaRPr>
          </a:p>
          <a:p>
            <a:r>
              <a:rPr lang="zh-CN" altLang="en-US" sz="2400" b="1" dirty="0">
                <a:solidFill>
                  <a:srgbClr val="0000FF"/>
                </a:solidFill>
                <a:latin typeface="微软雅黑" panose="020B0503020204020204" pitchFamily="34" charset="-122"/>
                <a:ea typeface="微软雅黑" panose="020B0503020204020204" pitchFamily="34" charset="-122"/>
              </a:rPr>
              <a:t>参政议政：</a:t>
            </a:r>
            <a:r>
              <a:rPr lang="zh-CN" altLang="en-US" sz="2400" b="1" dirty="0">
                <a:latin typeface="微软雅黑" panose="020B0503020204020204" pitchFamily="34" charset="-122"/>
                <a:ea typeface="微软雅黑" panose="020B0503020204020204" pitchFamily="34" charset="-122"/>
              </a:rPr>
              <a:t>对</a:t>
            </a:r>
            <a:r>
              <a:rPr lang="zh-CN" altLang="en-US" sz="2400" b="1" dirty="0">
                <a:latin typeface="宋体" panose="02010600030101010101" pitchFamily="2" charset="-122"/>
                <a:ea typeface="宋体" panose="02010600030101010101" pitchFamily="2" charset="-122"/>
              </a:rPr>
              <a:t>政治、经济、文化、社会生活和生态环境等方面的</a:t>
            </a:r>
            <a:r>
              <a:rPr lang="zh-CN" altLang="en-US" sz="2400" b="1" dirty="0">
                <a:solidFill>
                  <a:srgbClr val="FF0000"/>
                </a:solidFill>
                <a:latin typeface="微软雅黑" panose="020B0503020204020204" pitchFamily="34" charset="-122"/>
                <a:ea typeface="微软雅黑" panose="020B0503020204020204" pitchFamily="34" charset="-122"/>
              </a:rPr>
              <a:t>重要问题</a:t>
            </a:r>
            <a:r>
              <a:rPr lang="zh-CN" altLang="en-US" sz="2400" b="1" dirty="0">
                <a:latin typeface="宋体" panose="02010600030101010101" pitchFamily="2" charset="-122"/>
                <a:ea typeface="宋体" panose="02010600030101010101" pitchFamily="2" charset="-122"/>
              </a:rPr>
              <a:t>以及人民群众普遍关心的</a:t>
            </a:r>
            <a:r>
              <a:rPr lang="zh-CN" altLang="en-US" sz="2400" b="1" dirty="0">
                <a:solidFill>
                  <a:srgbClr val="FF0000"/>
                </a:solidFill>
                <a:latin typeface="微软雅黑" panose="020B0503020204020204" pitchFamily="34" charset="-122"/>
                <a:ea typeface="微软雅黑" panose="020B0503020204020204" pitchFamily="34" charset="-122"/>
              </a:rPr>
              <a:t>问题</a:t>
            </a:r>
            <a:r>
              <a:rPr lang="zh-CN" altLang="en-US" sz="2400" b="1" dirty="0">
                <a:latin typeface="宋体" panose="02010600030101010101" pitchFamily="2" charset="-122"/>
                <a:ea typeface="宋体" panose="02010600030101010101" pitchFamily="2" charset="-122"/>
              </a:rPr>
              <a:t>，  </a:t>
            </a:r>
            <a:r>
              <a:rPr lang="zh-CN" altLang="en-US" sz="2400" b="1" dirty="0">
                <a:solidFill>
                  <a:srgbClr val="0000FF"/>
                </a:solidFill>
                <a:latin typeface="微软雅黑" panose="020B0503020204020204" pitchFamily="34" charset="-122"/>
                <a:ea typeface="微软雅黑" panose="020B0503020204020204" pitchFamily="34" charset="-122"/>
              </a:rPr>
              <a:t>开展</a:t>
            </a:r>
            <a:r>
              <a:rPr lang="zh-CN" altLang="en-US" sz="2400" b="1" dirty="0">
                <a:latin typeface="宋体" panose="02010600030101010101" pitchFamily="2" charset="-122"/>
                <a:ea typeface="宋体" panose="02010600030101010101" pitchFamily="2" charset="-122"/>
              </a:rPr>
              <a:t>调查研究，</a:t>
            </a:r>
            <a:r>
              <a:rPr lang="zh-CN" altLang="en-US" sz="2400" b="1" dirty="0">
                <a:solidFill>
                  <a:srgbClr val="0000FF"/>
                </a:solidFill>
                <a:latin typeface="微软雅黑" panose="020B0503020204020204" pitchFamily="34" charset="-122"/>
                <a:ea typeface="微软雅黑" panose="020B0503020204020204" pitchFamily="34" charset="-122"/>
              </a:rPr>
              <a:t>反映</a:t>
            </a:r>
            <a:r>
              <a:rPr lang="zh-CN" altLang="en-US" sz="2400" b="1" dirty="0">
                <a:latin typeface="宋体" panose="02010600030101010101" pitchFamily="2" charset="-122"/>
                <a:ea typeface="宋体" panose="02010600030101010101" pitchFamily="2" charset="-122"/>
              </a:rPr>
              <a:t>社情民意，</a:t>
            </a:r>
            <a:r>
              <a:rPr lang="zh-CN" altLang="en-US" sz="2400" b="1" dirty="0">
                <a:solidFill>
                  <a:srgbClr val="0000FF"/>
                </a:solidFill>
                <a:latin typeface="微软雅黑" panose="020B0503020204020204" pitchFamily="34" charset="-122"/>
                <a:ea typeface="微软雅黑" panose="020B0503020204020204" pitchFamily="34" charset="-122"/>
              </a:rPr>
              <a:t>进行</a:t>
            </a:r>
            <a:r>
              <a:rPr lang="zh-CN" altLang="en-US" sz="2400" b="1" dirty="0">
                <a:latin typeface="宋体" panose="02010600030101010101" pitchFamily="2" charset="-122"/>
                <a:ea typeface="宋体" panose="02010600030101010101" pitchFamily="2" charset="-122"/>
              </a:rPr>
              <a:t>协商讨论，</a:t>
            </a:r>
            <a:r>
              <a:rPr lang="zh-CN" altLang="en-US" sz="2400" b="1" dirty="0">
                <a:latin typeface="微软雅黑" panose="020B0503020204020204" pitchFamily="34" charset="-122"/>
                <a:ea typeface="微软雅黑" panose="020B0503020204020204" pitchFamily="34" charset="-122"/>
              </a:rPr>
              <a:t>通过</a:t>
            </a:r>
            <a:r>
              <a:rPr lang="zh-CN" altLang="en-US" sz="2400" b="1" dirty="0">
                <a:latin typeface="宋体" panose="02010600030101010101" pitchFamily="2" charset="-122"/>
                <a:ea typeface="宋体" panose="02010600030101010101" pitchFamily="2" charset="-122"/>
              </a:rPr>
              <a:t>调研报告、提案、建议案或其他</a:t>
            </a:r>
            <a:r>
              <a:rPr lang="zh-CN" altLang="en-US" sz="2400" b="1" dirty="0">
                <a:latin typeface="微软雅黑" panose="020B0503020204020204" pitchFamily="34" charset="-122"/>
                <a:ea typeface="微软雅黑" panose="020B0503020204020204" pitchFamily="34" charset="-122"/>
              </a:rPr>
              <a:t>形式</a:t>
            </a:r>
            <a:r>
              <a:rPr lang="zh-CN" altLang="en-US" sz="2400" b="1" dirty="0">
                <a:latin typeface="宋体" panose="02010600030101010101" pitchFamily="2" charset="-122"/>
                <a:ea typeface="宋体" panose="02010600030101010101" pitchFamily="2" charset="-122"/>
              </a:rPr>
              <a:t>，向中国共产党和国家机关</a:t>
            </a:r>
            <a:r>
              <a:rPr lang="zh-CN" altLang="en-US" sz="2400" b="1" dirty="0">
                <a:solidFill>
                  <a:srgbClr val="0000FF"/>
                </a:solidFill>
                <a:latin typeface="微软雅黑" panose="020B0503020204020204" pitchFamily="34" charset="-122"/>
                <a:ea typeface="微软雅黑" panose="020B0503020204020204" pitchFamily="34" charset="-122"/>
              </a:rPr>
              <a:t>提出</a:t>
            </a:r>
            <a:r>
              <a:rPr lang="zh-CN" altLang="en-US" sz="2400" b="1" dirty="0">
                <a:solidFill>
                  <a:srgbClr val="FF0000"/>
                </a:solidFill>
                <a:latin typeface="微软雅黑" panose="020B0503020204020204" pitchFamily="34" charset="-122"/>
                <a:ea typeface="微软雅黑" panose="020B0503020204020204" pitchFamily="34" charset="-122"/>
              </a:rPr>
              <a:t>意见</a:t>
            </a:r>
            <a:r>
              <a:rPr lang="zh-CN" altLang="en-US" sz="2400" b="1" dirty="0">
                <a:latin typeface="宋体" panose="02010600030101010101" pitchFamily="2" charset="-122"/>
                <a:ea typeface="宋体" panose="02010600030101010101" pitchFamily="2" charset="-122"/>
              </a:rPr>
              <a:t>和</a:t>
            </a:r>
            <a:r>
              <a:rPr lang="zh-CN" altLang="en-US" sz="2400" b="1" dirty="0">
                <a:solidFill>
                  <a:srgbClr val="FF0000"/>
                </a:solidFill>
                <a:latin typeface="微软雅黑" panose="020B0503020204020204" pitchFamily="34" charset="-122"/>
                <a:ea typeface="微软雅黑" panose="020B0503020204020204" pitchFamily="34" charset="-122"/>
              </a:rPr>
              <a:t>建议</a:t>
            </a:r>
            <a:r>
              <a:rPr lang="zh-CN" altLang="en-US" sz="2400" b="1" dirty="0">
                <a:latin typeface="宋体" panose="02010600030101010101" pitchFamily="2" charset="-122"/>
                <a:ea typeface="宋体" panose="02010600030101010101" pitchFamily="2" charset="-122"/>
              </a:rPr>
              <a:t>。</a:t>
            </a:r>
          </a:p>
        </p:txBody>
      </p:sp>
    </p:spTree>
    <p:extLst>
      <p:ext uri="{BB962C8B-B14F-4D97-AF65-F5344CB8AC3E}">
        <p14:creationId xmlns:p14="http://schemas.microsoft.com/office/powerpoint/2010/main" val="1591355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6"/>
          <p:cNvSpPr>
            <a:spLocks noChangeArrowheads="1"/>
          </p:cNvSpPr>
          <p:nvPr/>
        </p:nvSpPr>
        <p:spPr bwMode="auto">
          <a:xfrm>
            <a:off x="76200" y="784652"/>
            <a:ext cx="8951913" cy="3579057"/>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fontAlgn="auto" hangingPunct="0">
              <a:lnSpc>
                <a:spcPct val="120000"/>
              </a:lnSpc>
              <a:spcBef>
                <a:spcPts val="0"/>
              </a:spcBef>
              <a:spcAft>
                <a:spcPts val="0"/>
              </a:spcAft>
              <a:defRPr/>
            </a:pPr>
            <a:r>
              <a:rPr lang="zh-CN" altLang="en-US" sz="2400" b="1" kern="0" noProof="1">
                <a:latin typeface="宋体" panose="02010600030101010101" pitchFamily="2" charset="-122"/>
                <a:ea typeface="宋体" panose="02010600030101010101" pitchFamily="2" charset="-122"/>
                <a:cs typeface="微软雅黑" panose="020B0503020204020204" charset="-122"/>
              </a:rPr>
              <a:t>    </a:t>
            </a:r>
            <a:r>
              <a:rPr lang="zh-CN" altLang="en-US" sz="2400" b="1" kern="0" noProof="1">
                <a:latin typeface="微软雅黑" panose="020B0503020204020204" pitchFamily="34" charset="-122"/>
                <a:ea typeface="微软雅黑" panose="020B0503020204020204" pitchFamily="34" charset="-122"/>
              </a:rPr>
              <a:t>人民政协</a:t>
            </a:r>
            <a:r>
              <a:rPr lang="zh-CN" altLang="en-US" sz="2400" b="1" kern="0" noProof="1">
                <a:latin typeface="宋体" panose="02010600030101010101" pitchFamily="2" charset="-122"/>
                <a:ea typeface="宋体" panose="02010600030101010101" pitchFamily="2" charset="-122"/>
                <a:cs typeface="微软雅黑" panose="020B0503020204020204" charset="-122"/>
              </a:rPr>
              <a:t>是社会主义</a:t>
            </a:r>
            <a:r>
              <a:rPr lang="zh-CN" altLang="en-US" sz="2400" b="1" kern="0" noProof="1">
                <a:latin typeface="微软雅黑" panose="020B0503020204020204" pitchFamily="34" charset="-122"/>
                <a:ea typeface="微软雅黑" panose="020B0503020204020204" pitchFamily="34" charset="-122"/>
              </a:rPr>
              <a:t>协商民主</a:t>
            </a:r>
            <a:r>
              <a:rPr lang="zh-CN" altLang="en-US" sz="2400" b="1" kern="0" noProof="1">
                <a:latin typeface="宋体" panose="02010600030101010101" pitchFamily="2" charset="-122"/>
                <a:ea typeface="宋体" panose="02010600030101010101" pitchFamily="2" charset="-122"/>
                <a:cs typeface="微软雅黑" panose="020B0503020204020204" charset="-122"/>
              </a:rPr>
              <a:t>的</a:t>
            </a:r>
            <a:r>
              <a:rPr lang="zh-CN" altLang="en-US" sz="2400" b="1" noProof="1">
                <a:solidFill>
                  <a:srgbClr val="FF0000"/>
                </a:solidFill>
                <a:latin typeface="微软雅黑" panose="020B0503020204020204" charset="-122"/>
                <a:ea typeface="微软雅黑" panose="020B0503020204020204" charset="-122"/>
              </a:rPr>
              <a:t>重要渠道</a:t>
            </a:r>
            <a:r>
              <a:rPr lang="zh-CN" altLang="en-US" sz="2400" b="1" kern="0" noProof="1">
                <a:latin typeface="宋体" panose="02010600030101010101" pitchFamily="2" charset="-122"/>
                <a:ea typeface="宋体" panose="02010600030101010101" pitchFamily="2" charset="-122"/>
                <a:cs typeface="微软雅黑" panose="020B0503020204020204" charset="-122"/>
              </a:rPr>
              <a:t>和</a:t>
            </a:r>
            <a:r>
              <a:rPr lang="zh-CN" altLang="en-US" sz="2400" b="1" noProof="1">
                <a:solidFill>
                  <a:srgbClr val="FF0000"/>
                </a:solidFill>
                <a:latin typeface="微软雅黑" panose="020B0503020204020204" charset="-122"/>
                <a:ea typeface="微软雅黑" panose="020B0503020204020204" charset="-122"/>
              </a:rPr>
              <a:t>专门协商机构</a:t>
            </a:r>
            <a:r>
              <a:rPr lang="zh-CN" altLang="en-US" sz="2400" b="1" kern="0" noProof="1">
                <a:latin typeface="宋体" panose="02010600030101010101" pitchFamily="2" charset="-122"/>
                <a:ea typeface="宋体" panose="02010600030101010101" pitchFamily="2" charset="-122"/>
                <a:cs typeface="微软雅黑" panose="020B0503020204020204" charset="-122"/>
              </a:rPr>
              <a:t>。</a:t>
            </a:r>
            <a:endParaRPr lang="en-US" altLang="zh-CN" sz="2400" b="1" kern="0" noProof="1">
              <a:latin typeface="宋体" panose="02010600030101010101" pitchFamily="2" charset="-122"/>
              <a:ea typeface="宋体" panose="02010600030101010101" pitchFamily="2" charset="-122"/>
              <a:cs typeface="微软雅黑" panose="020B0503020204020204" charset="-122"/>
            </a:endParaRPr>
          </a:p>
          <a:p>
            <a:pPr fontAlgn="auto" hangingPunct="0">
              <a:lnSpc>
                <a:spcPct val="120000"/>
              </a:lnSpc>
              <a:spcBef>
                <a:spcPts val="0"/>
              </a:spcBef>
              <a:spcAft>
                <a:spcPts val="0"/>
              </a:spcAft>
              <a:defRPr/>
            </a:pPr>
            <a:endParaRPr lang="zh-CN" altLang="en-US" sz="2400" b="1" kern="0" noProof="1">
              <a:latin typeface="宋体" panose="02010600030101010101" pitchFamily="2" charset="-122"/>
              <a:ea typeface="宋体" panose="02010600030101010101" pitchFamily="2" charset="-122"/>
              <a:cs typeface="微软雅黑" panose="020B0503020204020204" charset="-122"/>
            </a:endParaRPr>
          </a:p>
          <a:p>
            <a:pPr fontAlgn="auto" hangingPunct="0">
              <a:lnSpc>
                <a:spcPct val="120000"/>
              </a:lnSpc>
              <a:spcBef>
                <a:spcPts val="0"/>
              </a:spcBef>
              <a:spcAft>
                <a:spcPts val="0"/>
              </a:spcAft>
              <a:defRPr/>
            </a:pPr>
            <a:r>
              <a:rPr lang="zh-CN" altLang="en-US" sz="2400" b="1" kern="0" noProof="1">
                <a:latin typeface="宋体" panose="02010600030101010101" pitchFamily="2" charset="-122"/>
                <a:ea typeface="宋体" panose="02010600030101010101" pitchFamily="2" charset="-122"/>
                <a:cs typeface="微软雅黑" panose="020B0503020204020204" charset="-122"/>
              </a:rPr>
              <a:t>    在中国特色社会主义</a:t>
            </a:r>
            <a:r>
              <a:rPr lang="zh-CN" altLang="en-US" sz="2400" b="1" kern="0" noProof="1">
                <a:latin typeface="微软雅黑" panose="020B0503020204020204" pitchFamily="34" charset="-122"/>
                <a:ea typeface="微软雅黑" panose="020B0503020204020204" pitchFamily="34" charset="-122"/>
                <a:cs typeface="微软雅黑" panose="020B0503020204020204" charset="-122"/>
              </a:rPr>
              <a:t>新时代，人民政协工作</a:t>
            </a:r>
            <a:endParaRPr lang="en-US" altLang="zh-CN" sz="2400" b="1" kern="0" noProof="1">
              <a:latin typeface="微软雅黑" panose="020B0503020204020204" pitchFamily="34" charset="-122"/>
              <a:ea typeface="微软雅黑" panose="020B0503020204020204" pitchFamily="34" charset="-122"/>
              <a:cs typeface="微软雅黑" panose="020B0503020204020204" charset="-122"/>
            </a:endParaRPr>
          </a:p>
          <a:p>
            <a:pPr fontAlgn="auto" hangingPunct="0">
              <a:lnSpc>
                <a:spcPct val="120000"/>
              </a:lnSpc>
              <a:spcBef>
                <a:spcPts val="0"/>
              </a:spcBef>
              <a:spcAft>
                <a:spcPts val="0"/>
              </a:spcAft>
              <a:defRPr/>
            </a:pPr>
            <a:r>
              <a:rPr lang="en-US" altLang="zh-CN" sz="2400" b="1" kern="0" noProof="1">
                <a:latin typeface="宋体" panose="02010600030101010101" pitchFamily="2" charset="-122"/>
                <a:ea typeface="宋体" panose="02010600030101010101" pitchFamily="2" charset="-122"/>
                <a:cs typeface="微软雅黑" panose="020B0503020204020204" charset="-122"/>
              </a:rPr>
              <a:t>    </a:t>
            </a:r>
            <a:r>
              <a:rPr lang="zh-CN" altLang="en-US" sz="2400" b="1" kern="0" noProof="1">
                <a:latin typeface="宋体" panose="02010600030101010101" pitchFamily="2" charset="-122"/>
                <a:ea typeface="宋体" panose="02010600030101010101" pitchFamily="2" charset="-122"/>
                <a:cs typeface="微软雅黑" panose="020B0503020204020204" charset="-122"/>
              </a:rPr>
              <a:t>要</a:t>
            </a:r>
            <a:r>
              <a:rPr lang="zh-CN" altLang="en-US" sz="2400" b="1" kern="0" noProof="1">
                <a:solidFill>
                  <a:srgbClr val="0000FF"/>
                </a:solidFill>
                <a:latin typeface="微软雅黑" panose="020B0503020204020204" pitchFamily="34" charset="-122"/>
                <a:ea typeface="微软雅黑" panose="020B0503020204020204" pitchFamily="34" charset="-122"/>
                <a:cs typeface="微软雅黑" panose="020B0503020204020204" charset="-122"/>
              </a:rPr>
              <a:t>聚焦</a:t>
            </a:r>
            <a:r>
              <a:rPr lang="zh-CN" altLang="en-US" sz="2400" b="1" kern="0" noProof="1">
                <a:latin typeface="宋体" panose="02010600030101010101" pitchFamily="2" charset="-122"/>
                <a:ea typeface="宋体" panose="02010600030101010101" pitchFamily="2" charset="-122"/>
                <a:cs typeface="微软雅黑" panose="020B0503020204020204" charset="-122"/>
              </a:rPr>
              <a:t>党和国家中心任务，</a:t>
            </a:r>
            <a:endParaRPr lang="en-US" altLang="zh-CN" sz="2400" b="1" kern="0" noProof="1">
              <a:latin typeface="宋体" panose="02010600030101010101" pitchFamily="2" charset="-122"/>
              <a:ea typeface="宋体" panose="02010600030101010101" pitchFamily="2" charset="-122"/>
              <a:cs typeface="微软雅黑" panose="020B0503020204020204" charset="-122"/>
            </a:endParaRPr>
          </a:p>
          <a:p>
            <a:pPr fontAlgn="auto" hangingPunct="0">
              <a:lnSpc>
                <a:spcPct val="120000"/>
              </a:lnSpc>
              <a:spcBef>
                <a:spcPts val="0"/>
              </a:spcBef>
              <a:spcAft>
                <a:spcPts val="0"/>
              </a:spcAft>
              <a:defRPr/>
            </a:pPr>
            <a:r>
              <a:rPr lang="en-US" altLang="zh-CN" sz="2400" b="1" kern="0" noProof="1">
                <a:latin typeface="宋体" panose="02010600030101010101" pitchFamily="2" charset="-122"/>
                <a:ea typeface="宋体" panose="02010600030101010101" pitchFamily="2" charset="-122"/>
                <a:cs typeface="微软雅黑" panose="020B0503020204020204" charset="-122"/>
              </a:rPr>
              <a:t>    </a:t>
            </a:r>
            <a:r>
              <a:rPr lang="zh-CN" altLang="en-US" sz="2400" b="1" kern="0" noProof="1">
                <a:latin typeface="宋体" panose="02010600030101010101" pitchFamily="2" charset="-122"/>
                <a:ea typeface="宋体" panose="02010600030101010101" pitchFamily="2" charset="-122"/>
                <a:cs typeface="微软雅黑" panose="020B0503020204020204" charset="-122"/>
              </a:rPr>
              <a:t>把</a:t>
            </a:r>
            <a:r>
              <a:rPr lang="zh-CN" altLang="en-US" sz="2400" b="1" kern="0" noProof="1">
                <a:latin typeface="微软雅黑" panose="020B0503020204020204" pitchFamily="34" charset="-122"/>
                <a:ea typeface="微软雅黑" panose="020B0503020204020204" pitchFamily="34" charset="-122"/>
              </a:rPr>
              <a:t>协商民主</a:t>
            </a:r>
            <a:r>
              <a:rPr lang="zh-CN" altLang="en-US" sz="2400" b="1" kern="0" noProof="1">
                <a:solidFill>
                  <a:srgbClr val="0000FF"/>
                </a:solidFill>
                <a:latin typeface="微软雅黑" panose="020B0503020204020204" pitchFamily="34" charset="-122"/>
                <a:ea typeface="微软雅黑" panose="020B0503020204020204" pitchFamily="34" charset="-122"/>
              </a:rPr>
              <a:t>贯穿</a:t>
            </a:r>
            <a:r>
              <a:rPr lang="zh-CN" altLang="en-US" sz="2400" b="1" kern="0" noProof="1">
                <a:latin typeface="微软雅黑" panose="020B0503020204020204" pitchFamily="34" charset="-122"/>
                <a:ea typeface="微软雅黑" panose="020B0503020204020204" pitchFamily="34" charset="-122"/>
              </a:rPr>
              <a:t>政治协商</a:t>
            </a:r>
            <a:r>
              <a:rPr lang="zh-CN" altLang="en-US" sz="2400" b="1" kern="0" noProof="1">
                <a:latin typeface="宋体" panose="02010600030101010101" pitchFamily="2" charset="-122"/>
                <a:ea typeface="宋体" panose="02010600030101010101" pitchFamily="2" charset="-122"/>
                <a:cs typeface="微软雅黑" panose="020B0503020204020204" charset="-122"/>
              </a:rPr>
              <a:t>、</a:t>
            </a:r>
            <a:r>
              <a:rPr lang="zh-CN" altLang="en-US" sz="2400" b="1" kern="0" noProof="1">
                <a:latin typeface="微软雅黑" panose="020B0503020204020204" pitchFamily="34" charset="-122"/>
                <a:ea typeface="微软雅黑" panose="020B0503020204020204" pitchFamily="34" charset="-122"/>
              </a:rPr>
              <a:t>民主监督</a:t>
            </a:r>
            <a:r>
              <a:rPr lang="zh-CN" altLang="en-US" sz="2400" b="1" kern="0" noProof="1">
                <a:latin typeface="宋体" panose="02010600030101010101" pitchFamily="2" charset="-122"/>
                <a:ea typeface="宋体" panose="02010600030101010101" pitchFamily="2" charset="-122"/>
                <a:cs typeface="微软雅黑" panose="020B0503020204020204" charset="-122"/>
              </a:rPr>
              <a:t>、</a:t>
            </a:r>
            <a:r>
              <a:rPr lang="zh-CN" altLang="en-US" sz="2400" b="1" kern="0" noProof="1">
                <a:latin typeface="微软雅黑" panose="020B0503020204020204" pitchFamily="34" charset="-122"/>
                <a:ea typeface="微软雅黑" panose="020B0503020204020204" pitchFamily="34" charset="-122"/>
              </a:rPr>
              <a:t>参政议政</a:t>
            </a:r>
            <a:r>
              <a:rPr lang="zh-CN" altLang="en-US" sz="2400" b="1" kern="0" noProof="1">
                <a:latin typeface="宋体" panose="02010600030101010101" pitchFamily="2" charset="-122"/>
                <a:ea typeface="宋体" panose="02010600030101010101" pitchFamily="2" charset="-122"/>
                <a:cs typeface="微软雅黑" panose="020B0503020204020204" charset="-122"/>
              </a:rPr>
              <a:t>全过程，</a:t>
            </a:r>
            <a:endParaRPr lang="en-US" altLang="zh-CN" sz="2400" b="1" kern="0" noProof="1">
              <a:latin typeface="宋体" panose="02010600030101010101" pitchFamily="2" charset="-122"/>
              <a:ea typeface="宋体" panose="02010600030101010101" pitchFamily="2" charset="-122"/>
              <a:cs typeface="微软雅黑" panose="020B0503020204020204" charset="-122"/>
            </a:endParaRPr>
          </a:p>
          <a:p>
            <a:pPr fontAlgn="auto" hangingPunct="0">
              <a:lnSpc>
                <a:spcPct val="120000"/>
              </a:lnSpc>
              <a:spcBef>
                <a:spcPts val="0"/>
              </a:spcBef>
              <a:spcAft>
                <a:spcPts val="0"/>
              </a:spcAft>
              <a:defRPr/>
            </a:pPr>
            <a:r>
              <a:rPr lang="en-US" altLang="zh-CN" sz="2400" b="1" kern="0" noProof="1">
                <a:latin typeface="宋体" panose="02010600030101010101" pitchFamily="2" charset="-122"/>
                <a:ea typeface="宋体" panose="02010600030101010101" pitchFamily="2" charset="-122"/>
                <a:cs typeface="微软雅黑" panose="020B0503020204020204" charset="-122"/>
              </a:rPr>
              <a:t>    </a:t>
            </a:r>
            <a:r>
              <a:rPr lang="zh-CN" altLang="en-US" sz="2400" b="1" kern="0" noProof="1">
                <a:solidFill>
                  <a:srgbClr val="0000FF"/>
                </a:solidFill>
                <a:latin typeface="微软雅黑" panose="020B0503020204020204" pitchFamily="34" charset="-122"/>
                <a:ea typeface="微软雅黑" panose="020B0503020204020204" pitchFamily="34" charset="-122"/>
              </a:rPr>
              <a:t>完善</a:t>
            </a:r>
            <a:r>
              <a:rPr lang="zh-CN" altLang="en-US" sz="2400" b="1" kern="0" noProof="1">
                <a:latin typeface="微软雅黑" panose="020B0503020204020204" pitchFamily="34" charset="-122"/>
                <a:ea typeface="微软雅黑" panose="020B0503020204020204" pitchFamily="34" charset="-122"/>
              </a:rPr>
              <a:t>协商议政</a:t>
            </a:r>
            <a:r>
              <a:rPr lang="zh-CN" altLang="en-US" sz="2400" b="1" noProof="1">
                <a:solidFill>
                  <a:srgbClr val="FF0000"/>
                </a:solidFill>
                <a:latin typeface="微软雅黑" panose="020B0503020204020204" charset="-122"/>
                <a:ea typeface="微软雅黑" panose="020B0503020204020204" charset="-122"/>
              </a:rPr>
              <a:t>内容</a:t>
            </a:r>
            <a:r>
              <a:rPr lang="zh-CN" altLang="en-US" sz="2400" b="1" kern="0" noProof="1">
                <a:latin typeface="宋体" panose="02010600030101010101" pitchFamily="2" charset="-122"/>
                <a:ea typeface="宋体" panose="02010600030101010101" pitchFamily="2" charset="-122"/>
                <a:cs typeface="微软雅黑" panose="020B0503020204020204" charset="-122"/>
              </a:rPr>
              <a:t>和</a:t>
            </a:r>
            <a:r>
              <a:rPr lang="zh-CN" altLang="en-US" sz="2400" b="1" noProof="1">
                <a:solidFill>
                  <a:srgbClr val="FF0000"/>
                </a:solidFill>
                <a:latin typeface="微软雅黑" panose="020B0503020204020204" charset="-122"/>
                <a:ea typeface="微软雅黑" panose="020B0503020204020204" charset="-122"/>
              </a:rPr>
              <a:t>形式</a:t>
            </a:r>
            <a:r>
              <a:rPr lang="zh-CN" altLang="en-US" sz="2400" b="1" kern="0" noProof="1">
                <a:latin typeface="宋体" panose="02010600030101010101" pitchFamily="2" charset="-122"/>
                <a:ea typeface="宋体" panose="02010600030101010101" pitchFamily="2" charset="-122"/>
                <a:cs typeface="微软雅黑" panose="020B0503020204020204" charset="-122"/>
              </a:rPr>
              <a:t>，</a:t>
            </a:r>
            <a:r>
              <a:rPr lang="zh-CN" altLang="en-US" sz="2400" b="1" kern="0" noProof="1">
                <a:solidFill>
                  <a:srgbClr val="0000FF"/>
                </a:solidFill>
                <a:latin typeface="微软雅黑" panose="020B0503020204020204" pitchFamily="34" charset="-122"/>
                <a:ea typeface="微软雅黑" panose="020B0503020204020204" pitchFamily="34" charset="-122"/>
              </a:rPr>
              <a:t>着力</a:t>
            </a:r>
            <a:r>
              <a:rPr lang="zh-CN" altLang="en-US" sz="2400" b="1" kern="0" noProof="1">
                <a:latin typeface="宋体" panose="02010600030101010101" pitchFamily="2" charset="-122"/>
                <a:ea typeface="宋体" panose="02010600030101010101" pitchFamily="2" charset="-122"/>
                <a:cs typeface="微软雅黑" panose="020B0503020204020204" charset="-122"/>
              </a:rPr>
              <a:t>增进共识、促进团结。</a:t>
            </a:r>
          </a:p>
          <a:p>
            <a:pPr fontAlgn="auto" hangingPunct="0">
              <a:lnSpc>
                <a:spcPct val="120000"/>
              </a:lnSpc>
              <a:spcBef>
                <a:spcPts val="0"/>
              </a:spcBef>
              <a:spcAft>
                <a:spcPts val="0"/>
              </a:spcAft>
              <a:defRPr/>
            </a:pPr>
            <a:r>
              <a:rPr lang="zh-CN" altLang="en-US" sz="2400" b="1" kern="0" noProof="1">
                <a:latin typeface="宋体" panose="02010600030101010101" pitchFamily="2" charset="-122"/>
                <a:ea typeface="宋体" panose="02010600030101010101" pitchFamily="2" charset="-122"/>
                <a:cs typeface="微软雅黑" panose="020B0503020204020204" charset="-122"/>
              </a:rPr>
              <a:t>    </a:t>
            </a:r>
            <a:r>
              <a:rPr lang="zh-CN" altLang="en-US" sz="2400" b="1" kern="0" noProof="1">
                <a:solidFill>
                  <a:srgbClr val="0000FF"/>
                </a:solidFill>
                <a:latin typeface="微软雅黑" panose="020B0503020204020204" pitchFamily="34" charset="-122"/>
                <a:ea typeface="微软雅黑" panose="020B0503020204020204" pitchFamily="34" charset="-122"/>
              </a:rPr>
              <a:t>加强</a:t>
            </a:r>
            <a:r>
              <a:rPr lang="zh-CN" altLang="en-US" sz="2400" b="1" kern="0" noProof="1">
                <a:latin typeface="宋体" panose="02010600030101010101" pitchFamily="2" charset="-122"/>
                <a:ea typeface="宋体" panose="02010600030101010101" pitchFamily="2" charset="-122"/>
                <a:cs typeface="微软雅黑" panose="020B0503020204020204" charset="-122"/>
              </a:rPr>
              <a:t>人民政协民主</a:t>
            </a:r>
            <a:r>
              <a:rPr lang="zh-CN" altLang="en-US" sz="2400" b="1" noProof="1">
                <a:solidFill>
                  <a:srgbClr val="FF0000"/>
                </a:solidFill>
                <a:latin typeface="微软雅黑" panose="020B0503020204020204" charset="-122"/>
                <a:ea typeface="微软雅黑" panose="020B0503020204020204" charset="-122"/>
              </a:rPr>
              <a:t>监督职能</a:t>
            </a:r>
            <a:r>
              <a:rPr lang="zh-CN" altLang="en-US" sz="2400" b="1" kern="0" noProof="1">
                <a:latin typeface="宋体" panose="02010600030101010101" pitchFamily="2" charset="-122"/>
                <a:ea typeface="宋体" panose="02010600030101010101" pitchFamily="2" charset="-122"/>
                <a:cs typeface="微软雅黑" panose="020B0503020204020204" charset="-122"/>
              </a:rPr>
              <a:t>，重点</a:t>
            </a:r>
            <a:r>
              <a:rPr lang="zh-CN" altLang="en-US" sz="2400" b="1" kern="0" noProof="1">
                <a:solidFill>
                  <a:srgbClr val="0000FF"/>
                </a:solidFill>
                <a:latin typeface="微软雅黑" panose="020B0503020204020204" pitchFamily="34" charset="-122"/>
                <a:ea typeface="微软雅黑" panose="020B0503020204020204" pitchFamily="34" charset="-122"/>
              </a:rPr>
              <a:t>监督</a:t>
            </a:r>
            <a:r>
              <a:rPr lang="zh-CN" altLang="en-US" sz="2400" b="1" kern="0" noProof="1">
                <a:latin typeface="宋体" panose="02010600030101010101" pitchFamily="2" charset="-122"/>
                <a:ea typeface="宋体" panose="02010600030101010101" pitchFamily="2" charset="-122"/>
                <a:cs typeface="微软雅黑" panose="020B0503020204020204" charset="-122"/>
              </a:rPr>
              <a:t>党和国家重大方针政策、重要决策部署的贯彻落实。</a:t>
            </a:r>
            <a:endParaRPr kumimoji="0" lang="en-US" altLang="zh-CN" sz="2400" b="1" i="0" u="none" strike="noStrike" kern="0" cap="none" spc="0" normalizeH="0" baseline="0" noProof="1">
              <a:ln>
                <a:noFill/>
              </a:ln>
              <a:solidFill>
                <a:schemeClr val="tx1"/>
              </a:solidFill>
              <a:effectLst/>
              <a:uFillTx/>
              <a:latin typeface="宋体" panose="02010600030101010101" pitchFamily="2" charset="-122"/>
              <a:ea typeface="宋体" panose="02010600030101010101" pitchFamily="2" charset="-122"/>
              <a:cs typeface="微软雅黑" panose="020B0503020204020204" charset="-122"/>
            </a:endParaRPr>
          </a:p>
        </p:txBody>
      </p:sp>
      <p:sp>
        <p:nvSpPr>
          <p:cNvPr id="3" name="矩形 6">
            <a:extLst>
              <a:ext uri="{FF2B5EF4-FFF2-40B4-BE49-F238E27FC236}">
                <a16:creationId xmlns:a16="http://schemas.microsoft.com/office/drawing/2014/main" id="{925C969C-83A4-4258-9C19-80FC1A4A7F82}"/>
              </a:ext>
            </a:extLst>
          </p:cNvPr>
          <p:cNvSpPr/>
          <p:nvPr/>
        </p:nvSpPr>
        <p:spPr>
          <a:xfrm>
            <a:off x="92521" y="36513"/>
            <a:ext cx="8935592" cy="593239"/>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nSpc>
                <a:spcPct val="130000"/>
              </a:lnSpc>
            </a:pPr>
            <a:r>
              <a:rPr lang="zh-CN" altLang="en-US" sz="2800" b="1" dirty="0">
                <a:solidFill>
                  <a:srgbClr val="0000FF"/>
                </a:solidFill>
                <a:latin typeface="微软雅黑" panose="020B0503020204020204" pitchFamily="34" charset="-122"/>
                <a:ea typeface="微软雅黑" panose="020B0503020204020204" pitchFamily="34" charset="-122"/>
              </a:rPr>
              <a:t>       </a:t>
            </a:r>
            <a:r>
              <a:rPr lang="en-US" altLang="zh-CN" sz="2800" b="1" kern="0" noProof="1">
                <a:latin typeface="宋体" panose="02010600030101010101" pitchFamily="2" charset="-122"/>
                <a:ea typeface="宋体" panose="02010600030101010101" pitchFamily="2" charset="-122"/>
                <a:cs typeface="微软雅黑" panose="020B0503020204020204" charset="-122"/>
              </a:rPr>
              <a:t>4.</a:t>
            </a:r>
            <a:r>
              <a:rPr lang="zh-CN" altLang="en-US" sz="2800" b="1" spc="200" noProof="1">
                <a:latin typeface="宋体" panose="02010600030101010101" pitchFamily="2" charset="-122"/>
                <a:ea typeface="宋体" panose="02010600030101010101" pitchFamily="2" charset="-122"/>
                <a:cs typeface="微软雅黑" panose="020B0503020204020204" charset="-122"/>
                <a:sym typeface="+mn-ea"/>
              </a:rPr>
              <a:t>与</a:t>
            </a:r>
            <a:r>
              <a:rPr lang="zh-CN" altLang="en-US" sz="2800" b="1" noProof="1">
                <a:solidFill>
                  <a:srgbClr val="FF0000"/>
                </a:solidFill>
                <a:latin typeface="微软雅黑" panose="020B0503020204020204" charset="-122"/>
                <a:sym typeface="+mn-ea"/>
              </a:rPr>
              <a:t>协商民主</a:t>
            </a:r>
            <a:r>
              <a:rPr lang="zh-CN" altLang="en-US" sz="2800" b="1" spc="200" noProof="1">
                <a:latin typeface="宋体" panose="02010600030101010101" pitchFamily="2" charset="-122"/>
                <a:ea typeface="宋体" panose="02010600030101010101" pitchFamily="2" charset="-122"/>
                <a:cs typeface="微软雅黑" panose="020B0503020204020204" charset="-122"/>
                <a:sym typeface="+mn-ea"/>
              </a:rPr>
              <a:t>的</a:t>
            </a:r>
            <a:r>
              <a:rPr lang="zh-CN" altLang="en-US" sz="2800" b="1" kern="0" noProof="1">
                <a:solidFill>
                  <a:srgbClr val="0000FF"/>
                </a:solidFill>
                <a:latin typeface="微软雅黑" panose="020B0503020204020204" charset="-122"/>
                <a:sym typeface="+mn-ea"/>
              </a:rPr>
              <a:t>关系</a:t>
            </a:r>
            <a:r>
              <a:rPr lang="zh-CN" altLang="en-US" sz="2800" b="1" spc="200" noProof="1">
                <a:latin typeface="宋体" panose="02010600030101010101" pitchFamily="2" charset="-122"/>
                <a:ea typeface="宋体" panose="02010600030101010101" pitchFamily="2" charset="-122"/>
                <a:cs typeface="微软雅黑" panose="020B0503020204020204" charset="-122"/>
                <a:sym typeface="+mn-ea"/>
              </a:rPr>
              <a:t>及</a:t>
            </a:r>
            <a:r>
              <a:rPr lang="zh-CN" altLang="en-US" sz="2800" b="1" spc="200" noProof="1">
                <a:latin typeface="微软雅黑" panose="020B0503020204020204" pitchFamily="34" charset="-122"/>
                <a:ea typeface="微软雅黑" panose="020B0503020204020204" pitchFamily="34" charset="-122"/>
                <a:cs typeface="微软雅黑" panose="020B0503020204020204" charset="-122"/>
                <a:sym typeface="+mn-ea"/>
              </a:rPr>
              <a:t>新时代</a:t>
            </a:r>
            <a:r>
              <a:rPr lang="zh-CN" altLang="en-US" sz="2800" b="1" spc="200" noProof="1">
                <a:latin typeface="宋体" panose="02010600030101010101" pitchFamily="2" charset="-122"/>
                <a:ea typeface="宋体" panose="02010600030101010101" pitchFamily="2" charset="-122"/>
                <a:cs typeface="微软雅黑" panose="020B0503020204020204" charset="-122"/>
                <a:sym typeface="+mn-ea"/>
              </a:rPr>
              <a:t>的</a:t>
            </a:r>
            <a:r>
              <a:rPr lang="zh-CN" altLang="en-US" sz="2800" b="1" kern="0" noProof="1">
                <a:solidFill>
                  <a:srgbClr val="0000FF"/>
                </a:solidFill>
                <a:latin typeface="微软雅黑" panose="020B0503020204020204" charset="-122"/>
                <a:sym typeface="+mn-ea"/>
              </a:rPr>
              <a:t>任务</a:t>
            </a:r>
            <a:endParaRPr lang="zh-CN" altLang="en-US" sz="2800" b="1" spc="200" noProof="1">
              <a:solidFill>
                <a:srgbClr val="0000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34007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6"/>
          <p:cNvSpPr txBox="1"/>
          <p:nvPr/>
        </p:nvSpPr>
        <p:spPr>
          <a:xfrm>
            <a:off x="395288" y="12700"/>
            <a:ext cx="2924175" cy="522288"/>
          </a:xfrm>
          <a:prstGeom prst="rect">
            <a:avLst/>
          </a:prstGeom>
          <a:noFill/>
          <a:ln w="9525">
            <a:noFill/>
          </a:ln>
        </p:spPr>
        <p:txBody>
          <a:bodyPr wrap="square" anchor="t">
            <a:spAutoFit/>
          </a:bodyPr>
          <a:lstStyle/>
          <a:p>
            <a:pPr hangingPunct="0"/>
            <a:r>
              <a:rPr lang="zh-CN" altLang="en-US" sz="2800" b="1" dirty="0">
                <a:solidFill>
                  <a:srgbClr val="0000FF"/>
                </a:solidFill>
                <a:latin typeface="微软雅黑" panose="020B0503020204020204" charset="-122"/>
                <a:ea typeface="微软雅黑" panose="020B0503020204020204" charset="-122"/>
              </a:rPr>
              <a:t>第六课  知识结构</a:t>
            </a:r>
          </a:p>
        </p:txBody>
      </p:sp>
      <p:sp>
        <p:nvSpPr>
          <p:cNvPr id="9" name="左大括号 8"/>
          <p:cNvSpPr/>
          <p:nvPr/>
        </p:nvSpPr>
        <p:spPr>
          <a:xfrm>
            <a:off x="904875" y="816004"/>
            <a:ext cx="188913" cy="3363883"/>
          </a:xfrm>
          <a:prstGeom prst="leftBrace">
            <a:avLst/>
          </a:prstGeom>
        </p:spPr>
        <p:style>
          <a:lnRef idx="1">
            <a:schemeClr val="accent4"/>
          </a:lnRef>
          <a:fillRef idx="0">
            <a:schemeClr val="accent4"/>
          </a:fillRef>
          <a:effectRef idx="0">
            <a:schemeClr val="accent4"/>
          </a:effectRef>
          <a:fontRef idx="minor">
            <a:schemeClr val="tx1"/>
          </a:fontRef>
        </p:style>
        <p:txBody>
          <a:bodyPr anchor="ctr"/>
          <a:lstStyle/>
          <a:p>
            <a:pPr algn="ctr" fontAlgn="auto">
              <a:defRPr/>
            </a:pPr>
            <a:endParaRPr lang="zh-CN" altLang="en-US" sz="1350" strike="noStrike" noProof="1">
              <a:latin typeface="微软雅黑" panose="020B0503020204020204" charset="-122"/>
              <a:ea typeface="微软雅黑" panose="020B0503020204020204" charset="-122"/>
            </a:endParaRPr>
          </a:p>
        </p:txBody>
      </p:sp>
      <p:sp>
        <p:nvSpPr>
          <p:cNvPr id="44035" name="TextBox 9"/>
          <p:cNvSpPr txBox="1"/>
          <p:nvPr/>
        </p:nvSpPr>
        <p:spPr>
          <a:xfrm>
            <a:off x="1162050" y="547688"/>
            <a:ext cx="2405063" cy="1198562"/>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gn="ctr" hangingPunct="0"/>
            <a:r>
              <a:rPr lang="zh-CN" altLang="en-US" sz="2400" b="1" dirty="0">
                <a:solidFill>
                  <a:schemeClr val="tx1"/>
                </a:solidFill>
                <a:latin typeface="微软雅黑" panose="020B0503020204020204" charset="-122"/>
                <a:sym typeface="微软雅黑" panose="020B0503020204020204" charset="-122"/>
              </a:rPr>
              <a:t>中国共产党领导的</a:t>
            </a:r>
            <a:r>
              <a:rPr lang="zh-CN" altLang="en-US" sz="2400" b="1" dirty="0">
                <a:solidFill>
                  <a:srgbClr val="0000FF"/>
                </a:solidFill>
                <a:latin typeface="微软雅黑" panose="020B0503020204020204" charset="-122"/>
                <a:sym typeface="微软雅黑" panose="020B0503020204020204" charset="-122"/>
              </a:rPr>
              <a:t>多党合作和</a:t>
            </a:r>
            <a:endParaRPr lang="en-US" altLang="zh-CN" sz="2400" b="1" dirty="0">
              <a:solidFill>
                <a:srgbClr val="0000FF"/>
              </a:solidFill>
              <a:latin typeface="微软雅黑" panose="020B0503020204020204" charset="-122"/>
              <a:sym typeface="微软雅黑" panose="020B0503020204020204" charset="-122"/>
            </a:endParaRPr>
          </a:p>
          <a:p>
            <a:pPr algn="ctr" hangingPunct="0"/>
            <a:r>
              <a:rPr lang="zh-CN" altLang="en-US" sz="2400" b="1" dirty="0">
                <a:solidFill>
                  <a:srgbClr val="0000FF"/>
                </a:solidFill>
                <a:latin typeface="微软雅黑" panose="020B0503020204020204" charset="-122"/>
                <a:sym typeface="微软雅黑" panose="020B0503020204020204" charset="-122"/>
              </a:rPr>
              <a:t>政治协商</a:t>
            </a:r>
            <a:r>
              <a:rPr lang="zh-CN" altLang="en-US" sz="2400" b="1" dirty="0">
                <a:solidFill>
                  <a:schemeClr val="tx1"/>
                </a:solidFill>
                <a:latin typeface="微软雅黑" panose="020B0503020204020204" charset="-122"/>
                <a:sym typeface="微软雅黑" panose="020B0503020204020204" charset="-122"/>
              </a:rPr>
              <a:t>制度</a:t>
            </a:r>
          </a:p>
        </p:txBody>
      </p:sp>
      <p:sp>
        <p:nvSpPr>
          <p:cNvPr id="44036" name="TextBox 10"/>
          <p:cNvSpPr txBox="1"/>
          <p:nvPr/>
        </p:nvSpPr>
        <p:spPr>
          <a:xfrm>
            <a:off x="1179513" y="2157413"/>
            <a:ext cx="2406650" cy="828675"/>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gn="ctr" hangingPunct="0"/>
            <a:r>
              <a:rPr lang="zh-CN" altLang="en-US" sz="2400" b="1" dirty="0">
                <a:solidFill>
                  <a:srgbClr val="0000FF"/>
                </a:solidFill>
                <a:latin typeface="微软雅黑" panose="020B0503020204020204" charset="-122"/>
                <a:sym typeface="微软雅黑" panose="020B0503020204020204" charset="-122"/>
              </a:rPr>
              <a:t>民族区域自治</a:t>
            </a:r>
            <a:endParaRPr lang="zh-CN" altLang="en-US" sz="2400" b="1" dirty="0">
              <a:solidFill>
                <a:srgbClr val="0000FF"/>
              </a:solidFill>
              <a:latin typeface="微软雅黑" panose="020B0503020204020204" charset="-122"/>
            </a:endParaRPr>
          </a:p>
          <a:p>
            <a:pPr algn="ctr" hangingPunct="0"/>
            <a:r>
              <a:rPr lang="zh-CN" altLang="en-US" sz="2400" b="1" dirty="0">
                <a:solidFill>
                  <a:schemeClr val="tx1"/>
                </a:solidFill>
                <a:latin typeface="微软雅黑" panose="020B0503020204020204" charset="-122"/>
                <a:sym typeface="微软雅黑" panose="020B0503020204020204" charset="-122"/>
              </a:rPr>
              <a:t>制度</a:t>
            </a:r>
            <a:endParaRPr lang="zh-CN" altLang="en-US" sz="2400" b="1" dirty="0">
              <a:solidFill>
                <a:srgbClr val="0000FF"/>
              </a:solidFill>
              <a:latin typeface="微软雅黑" panose="020B0503020204020204" charset="-122"/>
            </a:endParaRPr>
          </a:p>
        </p:txBody>
      </p:sp>
      <p:sp>
        <p:nvSpPr>
          <p:cNvPr id="12" name="左大括号 11"/>
          <p:cNvSpPr/>
          <p:nvPr/>
        </p:nvSpPr>
        <p:spPr>
          <a:xfrm>
            <a:off x="3584575" y="674688"/>
            <a:ext cx="209550" cy="774700"/>
          </a:xfrm>
          <a:prstGeom prst="leftBrace">
            <a:avLst/>
          </a:prstGeom>
        </p:spPr>
        <p:style>
          <a:lnRef idx="1">
            <a:schemeClr val="accent4"/>
          </a:lnRef>
          <a:fillRef idx="0">
            <a:schemeClr val="accent4"/>
          </a:fillRef>
          <a:effectRef idx="0">
            <a:schemeClr val="accent4"/>
          </a:effectRef>
          <a:fontRef idx="minor">
            <a:schemeClr val="tx1"/>
          </a:fontRef>
        </p:style>
        <p:txBody>
          <a:bodyPr anchor="ctr"/>
          <a:lstStyle/>
          <a:p>
            <a:pPr algn="ctr" fontAlgn="auto">
              <a:defRPr/>
            </a:pPr>
            <a:endParaRPr lang="zh-CN" altLang="en-US" sz="1350" strike="noStrike" noProof="1">
              <a:latin typeface="微软雅黑" panose="020B0503020204020204" charset="-122"/>
              <a:ea typeface="微软雅黑" panose="020B0503020204020204" charset="-122"/>
            </a:endParaRPr>
          </a:p>
        </p:txBody>
      </p:sp>
      <p:sp>
        <p:nvSpPr>
          <p:cNvPr id="44038" name="TextBox 13"/>
          <p:cNvSpPr txBox="1"/>
          <p:nvPr/>
        </p:nvSpPr>
        <p:spPr>
          <a:xfrm>
            <a:off x="3794125" y="1141618"/>
            <a:ext cx="4873625" cy="400110"/>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hangingPunct="0"/>
            <a:r>
              <a:rPr lang="zh-CN" altLang="en-US" sz="2000" b="1" dirty="0">
                <a:solidFill>
                  <a:schemeClr val="tx1"/>
                </a:solidFill>
                <a:latin typeface="微软雅黑" panose="020B0503020204020204" charset="-122"/>
                <a:sym typeface="微软雅黑" panose="020B0503020204020204" charset="-122"/>
              </a:rPr>
              <a:t>中国人民</a:t>
            </a:r>
            <a:r>
              <a:rPr lang="zh-CN" altLang="en-US" sz="2000" b="1" dirty="0">
                <a:solidFill>
                  <a:srgbClr val="0000FF"/>
                </a:solidFill>
                <a:latin typeface="微软雅黑" panose="020B0503020204020204" charset="-122"/>
                <a:sym typeface="微软雅黑" panose="020B0503020204020204" charset="-122"/>
              </a:rPr>
              <a:t>政治协商会议</a:t>
            </a:r>
          </a:p>
        </p:txBody>
      </p:sp>
      <p:sp>
        <p:nvSpPr>
          <p:cNvPr id="44039" name="TextBox 24"/>
          <p:cNvSpPr txBox="1"/>
          <p:nvPr/>
        </p:nvSpPr>
        <p:spPr>
          <a:xfrm>
            <a:off x="3794125" y="1828800"/>
            <a:ext cx="4873625" cy="400110"/>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hangingPunct="0"/>
            <a:r>
              <a:rPr lang="zh-CN" altLang="en-US" sz="2000" b="1" dirty="0">
                <a:solidFill>
                  <a:schemeClr val="tx1"/>
                </a:solidFill>
                <a:latin typeface="微软雅黑" panose="020B0503020204020204" charset="-122"/>
                <a:sym typeface="微软雅黑" panose="020B0503020204020204" charset="-122"/>
              </a:rPr>
              <a:t>我国是</a:t>
            </a:r>
            <a:r>
              <a:rPr lang="zh-CN" altLang="en-US" sz="2000" b="1" dirty="0">
                <a:solidFill>
                  <a:srgbClr val="FF0000"/>
                </a:solidFill>
                <a:latin typeface="微软雅黑" panose="020B0503020204020204" charset="-122"/>
                <a:sym typeface="微软雅黑" panose="020B0503020204020204" charset="-122"/>
              </a:rPr>
              <a:t>统一的多民族</a:t>
            </a:r>
            <a:r>
              <a:rPr lang="zh-CN" altLang="en-US" sz="2000" b="1" dirty="0">
                <a:solidFill>
                  <a:srgbClr val="0000FF"/>
                </a:solidFill>
                <a:latin typeface="微软雅黑" panose="020B0503020204020204" charset="-122"/>
                <a:sym typeface="微软雅黑" panose="020B0503020204020204" charset="-122"/>
              </a:rPr>
              <a:t>国家</a:t>
            </a:r>
            <a:endParaRPr lang="zh-CN" altLang="en-US" sz="2000" b="1" dirty="0">
              <a:solidFill>
                <a:srgbClr val="0000FF"/>
              </a:solidFill>
              <a:latin typeface="微软雅黑" panose="020B0503020204020204" charset="-122"/>
            </a:endParaRPr>
          </a:p>
        </p:txBody>
      </p:sp>
      <p:sp>
        <p:nvSpPr>
          <p:cNvPr id="44040" name="TextBox 25"/>
          <p:cNvSpPr txBox="1"/>
          <p:nvPr/>
        </p:nvSpPr>
        <p:spPr>
          <a:xfrm>
            <a:off x="3794125" y="2398713"/>
            <a:ext cx="4873625" cy="400110"/>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hangingPunct="0"/>
            <a:r>
              <a:rPr lang="zh-CN" altLang="en-US" sz="2000" b="1" dirty="0">
                <a:solidFill>
                  <a:schemeClr val="tx1"/>
                </a:solidFill>
                <a:latin typeface="微软雅黑" panose="020B0503020204020204" charset="-122"/>
                <a:sym typeface="微软雅黑" panose="020B0503020204020204" charset="-122"/>
              </a:rPr>
              <a:t>符合国情的</a:t>
            </a:r>
            <a:r>
              <a:rPr lang="zh-CN" altLang="en-US" sz="2000" b="1" dirty="0">
                <a:solidFill>
                  <a:srgbClr val="0000FF"/>
                </a:solidFill>
                <a:latin typeface="微软雅黑" panose="020B0503020204020204" charset="-122"/>
                <a:sym typeface="微软雅黑" panose="020B0503020204020204" charset="-122"/>
              </a:rPr>
              <a:t>民族区域自治</a:t>
            </a:r>
          </a:p>
        </p:txBody>
      </p:sp>
      <p:sp>
        <p:nvSpPr>
          <p:cNvPr id="44041" name="TextBox 13"/>
          <p:cNvSpPr txBox="1"/>
          <p:nvPr/>
        </p:nvSpPr>
        <p:spPr>
          <a:xfrm>
            <a:off x="3794125" y="559078"/>
            <a:ext cx="4873625" cy="400110"/>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hangingPunct="0"/>
            <a:r>
              <a:rPr lang="zh-CN" altLang="en-US" sz="2000" b="1" dirty="0">
                <a:solidFill>
                  <a:schemeClr val="tx1"/>
                </a:solidFill>
                <a:latin typeface="微软雅黑" panose="020B0503020204020204" charset="-122"/>
                <a:sym typeface="微软雅黑" panose="020B0503020204020204" charset="-122"/>
              </a:rPr>
              <a:t>中国特色社会主义</a:t>
            </a:r>
            <a:r>
              <a:rPr lang="zh-CN" altLang="en-US" sz="2000" b="1" dirty="0">
                <a:solidFill>
                  <a:srgbClr val="0000FF"/>
                </a:solidFill>
                <a:latin typeface="微软雅黑" panose="020B0503020204020204" charset="-122"/>
                <a:sym typeface="微软雅黑" panose="020B0503020204020204" charset="-122"/>
              </a:rPr>
              <a:t>政党制度</a:t>
            </a:r>
            <a:endParaRPr lang="zh-CN" altLang="en-US" sz="2000" b="1" dirty="0">
              <a:solidFill>
                <a:srgbClr val="0000FF"/>
              </a:solidFill>
              <a:latin typeface="微软雅黑" panose="020B0503020204020204" charset="-122"/>
            </a:endParaRPr>
          </a:p>
        </p:txBody>
      </p:sp>
      <p:sp>
        <p:nvSpPr>
          <p:cNvPr id="44042" name="TextBox 25"/>
          <p:cNvSpPr txBox="1"/>
          <p:nvPr/>
        </p:nvSpPr>
        <p:spPr>
          <a:xfrm>
            <a:off x="3794125" y="2976077"/>
            <a:ext cx="4873625" cy="400110"/>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hangingPunct="0"/>
            <a:r>
              <a:rPr lang="zh-CN" altLang="en-US" sz="2000" b="1" dirty="0">
                <a:solidFill>
                  <a:schemeClr val="tx1"/>
                </a:solidFill>
                <a:latin typeface="微软雅黑" panose="020B0503020204020204" charset="-122"/>
                <a:sym typeface="微软雅黑" panose="020B0503020204020204" charset="-122"/>
              </a:rPr>
              <a:t>我国的</a:t>
            </a:r>
            <a:r>
              <a:rPr lang="zh-CN" altLang="en-US" sz="2000" b="1" dirty="0">
                <a:solidFill>
                  <a:srgbClr val="0000FF"/>
                </a:solidFill>
                <a:latin typeface="微软雅黑" panose="020B0503020204020204" charset="-122"/>
                <a:sym typeface="微软雅黑" panose="020B0503020204020204" charset="-122"/>
              </a:rPr>
              <a:t>宗教</a:t>
            </a:r>
            <a:r>
              <a:rPr lang="zh-CN" altLang="en-US" sz="2000" b="1" dirty="0">
                <a:solidFill>
                  <a:schemeClr val="tx1"/>
                </a:solidFill>
                <a:latin typeface="微软雅黑" panose="020B0503020204020204" charset="-122"/>
                <a:sym typeface="微软雅黑" panose="020B0503020204020204" charset="-122"/>
              </a:rPr>
              <a:t>政策与法律</a:t>
            </a:r>
            <a:endParaRPr lang="zh-CN" altLang="en-US" sz="2000" b="1" dirty="0">
              <a:solidFill>
                <a:srgbClr val="FF0000"/>
              </a:solidFill>
              <a:latin typeface="微软雅黑" panose="020B0503020204020204" charset="-122"/>
              <a:sym typeface="微软雅黑" panose="020B0503020204020204" charset="-122"/>
            </a:endParaRPr>
          </a:p>
        </p:txBody>
      </p:sp>
      <p:sp>
        <p:nvSpPr>
          <p:cNvPr id="44043" name="文本框 1"/>
          <p:cNvSpPr txBox="1"/>
          <p:nvPr/>
        </p:nvSpPr>
        <p:spPr>
          <a:xfrm>
            <a:off x="202406" y="547688"/>
            <a:ext cx="650875" cy="3968750"/>
          </a:xfrm>
          <a:prstGeom prst="rect">
            <a:avLst/>
          </a:prstGeom>
          <a:noFill/>
          <a:ln w="19050" cap="flat" cmpd="sng">
            <a:solidFill>
              <a:schemeClr val="accent1"/>
            </a:solidFill>
            <a:prstDash val="solid"/>
            <a:round/>
            <a:headEnd type="none" w="med" len="med"/>
            <a:tailEnd type="none" w="med" len="med"/>
          </a:ln>
        </p:spPr>
        <p:txBody>
          <a:bodyPr wrap="square" anchor="t">
            <a:spAutoFit/>
          </a:bodyPr>
          <a:lstStyle/>
          <a:p>
            <a:pPr hangingPunct="0"/>
            <a:r>
              <a:rPr lang="zh-CN" altLang="en-US" sz="2800" b="1" dirty="0">
                <a:latin typeface="微软雅黑" panose="020B0503020204020204" charset="-122"/>
                <a:ea typeface="微软雅黑" panose="020B0503020204020204" charset="-122"/>
                <a:sym typeface="微软雅黑" panose="020B0503020204020204" charset="-122"/>
              </a:rPr>
              <a:t>我国的</a:t>
            </a:r>
            <a:r>
              <a:rPr lang="zh-CN" altLang="en-US" sz="2800" b="1" dirty="0">
                <a:solidFill>
                  <a:srgbClr val="FF0000"/>
                </a:solidFill>
                <a:latin typeface="微软雅黑" panose="020B0503020204020204" charset="-122"/>
                <a:ea typeface="微软雅黑" panose="020B0503020204020204" charset="-122"/>
                <a:sym typeface="微软雅黑" panose="020B0503020204020204" charset="-122"/>
              </a:rPr>
              <a:t>基本</a:t>
            </a:r>
            <a:r>
              <a:rPr lang="zh-CN" altLang="en-US" sz="2800" b="1" dirty="0">
                <a:solidFill>
                  <a:schemeClr val="tx1"/>
                </a:solidFill>
                <a:latin typeface="微软雅黑" panose="020B0503020204020204" charset="-122"/>
                <a:ea typeface="微软雅黑" panose="020B0503020204020204" charset="-122"/>
                <a:sym typeface="微软雅黑" panose="020B0503020204020204" charset="-122"/>
              </a:rPr>
              <a:t>政治制度</a:t>
            </a:r>
            <a:r>
              <a:rPr lang="zh-CN" altLang="en-US" sz="2800" b="1" dirty="0">
                <a:solidFill>
                  <a:srgbClr val="FF0000"/>
                </a:solidFill>
                <a:latin typeface="Arial" panose="020B0604020202020204" pitchFamily="34" charset="0"/>
                <a:ea typeface="微软雅黑" panose="020B0503020204020204" charset="-122"/>
              </a:rPr>
              <a:t> </a:t>
            </a:r>
            <a:endParaRPr lang="zh-CN" altLang="en-US" sz="2000" b="1" dirty="0">
              <a:solidFill>
                <a:srgbClr val="FF0000"/>
              </a:solidFill>
              <a:latin typeface="Arial" panose="020B0604020202020204" pitchFamily="34" charset="0"/>
              <a:ea typeface="微软雅黑" panose="020B0503020204020204" charset="-122"/>
            </a:endParaRPr>
          </a:p>
        </p:txBody>
      </p:sp>
      <p:sp>
        <p:nvSpPr>
          <p:cNvPr id="16" name="左大括号 15"/>
          <p:cNvSpPr/>
          <p:nvPr/>
        </p:nvSpPr>
        <p:spPr>
          <a:xfrm>
            <a:off x="3605213" y="1906588"/>
            <a:ext cx="188913" cy="1449388"/>
          </a:xfrm>
          <a:prstGeom prst="leftBrace">
            <a:avLst/>
          </a:prstGeom>
        </p:spPr>
        <p:style>
          <a:lnRef idx="1">
            <a:schemeClr val="accent4"/>
          </a:lnRef>
          <a:fillRef idx="0">
            <a:schemeClr val="accent4"/>
          </a:fillRef>
          <a:effectRef idx="0">
            <a:schemeClr val="accent4"/>
          </a:effectRef>
          <a:fontRef idx="minor">
            <a:schemeClr val="tx1"/>
          </a:fontRef>
        </p:style>
        <p:txBody>
          <a:bodyPr anchor="ctr"/>
          <a:lstStyle/>
          <a:p>
            <a:pPr algn="ctr" fontAlgn="auto">
              <a:defRPr/>
            </a:pPr>
            <a:endParaRPr lang="zh-CN" altLang="en-US" sz="1350" strike="noStrike" noProof="1">
              <a:latin typeface="微软雅黑" panose="020B0503020204020204" charset="-122"/>
              <a:ea typeface="微软雅黑" panose="020B0503020204020204" charset="-122"/>
            </a:endParaRPr>
          </a:p>
        </p:txBody>
      </p:sp>
      <p:sp>
        <p:nvSpPr>
          <p:cNvPr id="44045" name="TextBox 10"/>
          <p:cNvSpPr txBox="1"/>
          <p:nvPr/>
        </p:nvSpPr>
        <p:spPr>
          <a:xfrm>
            <a:off x="1179513" y="3749735"/>
            <a:ext cx="2405063" cy="830263"/>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gn="ctr" hangingPunct="0"/>
            <a:r>
              <a:rPr lang="zh-CN" altLang="en-US" sz="2400" b="1" dirty="0">
                <a:solidFill>
                  <a:srgbClr val="0000FF"/>
                </a:solidFill>
                <a:latin typeface="微软雅黑" panose="020B0503020204020204" charset="-122"/>
                <a:sym typeface="微软雅黑" panose="020B0503020204020204" charset="-122"/>
              </a:rPr>
              <a:t>基层群众自治</a:t>
            </a:r>
            <a:endParaRPr lang="zh-CN" altLang="en-US" sz="2400" b="1" dirty="0">
              <a:solidFill>
                <a:srgbClr val="0000FF"/>
              </a:solidFill>
              <a:latin typeface="微软雅黑" panose="020B0503020204020204" charset="-122"/>
            </a:endParaRPr>
          </a:p>
          <a:p>
            <a:pPr algn="ctr" hangingPunct="0"/>
            <a:r>
              <a:rPr lang="zh-CN" altLang="en-US" sz="2400" b="1" dirty="0">
                <a:solidFill>
                  <a:schemeClr val="tx1"/>
                </a:solidFill>
                <a:latin typeface="微软雅黑" panose="020B0503020204020204" charset="-122"/>
                <a:sym typeface="微软雅黑" panose="020B0503020204020204" charset="-122"/>
              </a:rPr>
              <a:t>制度</a:t>
            </a:r>
            <a:endParaRPr lang="zh-CN" altLang="en-US" sz="2400" b="1" dirty="0">
              <a:solidFill>
                <a:srgbClr val="0000FF"/>
              </a:solidFill>
              <a:latin typeface="微软雅黑" panose="020B0503020204020204" charset="-122"/>
            </a:endParaRPr>
          </a:p>
        </p:txBody>
      </p:sp>
      <p:sp>
        <p:nvSpPr>
          <p:cNvPr id="4" name="左大括号 3"/>
          <p:cNvSpPr/>
          <p:nvPr/>
        </p:nvSpPr>
        <p:spPr>
          <a:xfrm>
            <a:off x="3603625" y="3897313"/>
            <a:ext cx="190500" cy="700088"/>
          </a:xfrm>
          <a:prstGeom prst="leftBrace">
            <a:avLst/>
          </a:prstGeom>
        </p:spPr>
        <p:style>
          <a:lnRef idx="1">
            <a:schemeClr val="accent4"/>
          </a:lnRef>
          <a:fillRef idx="0">
            <a:schemeClr val="accent4"/>
          </a:fillRef>
          <a:effectRef idx="0">
            <a:schemeClr val="accent4"/>
          </a:effectRef>
          <a:fontRef idx="minor">
            <a:schemeClr val="tx1"/>
          </a:fontRef>
        </p:style>
        <p:txBody>
          <a:bodyPr anchor="ctr"/>
          <a:lstStyle/>
          <a:p>
            <a:pPr algn="ctr" fontAlgn="auto">
              <a:defRPr/>
            </a:pPr>
            <a:endParaRPr lang="zh-CN" altLang="en-US" sz="1350" strike="noStrike" noProof="1">
              <a:latin typeface="微软雅黑" panose="020B0503020204020204" charset="-122"/>
              <a:ea typeface="微软雅黑" panose="020B0503020204020204" charset="-122"/>
            </a:endParaRPr>
          </a:p>
        </p:txBody>
      </p:sp>
      <p:sp>
        <p:nvSpPr>
          <p:cNvPr id="44047" name="TextBox 12"/>
          <p:cNvSpPr txBox="1"/>
          <p:nvPr/>
        </p:nvSpPr>
        <p:spPr>
          <a:xfrm>
            <a:off x="3794125" y="3717469"/>
            <a:ext cx="4873625" cy="400110"/>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hangingPunct="0"/>
            <a:r>
              <a:rPr lang="zh-CN" altLang="en-US" sz="2000" b="1" dirty="0">
                <a:solidFill>
                  <a:schemeClr val="tx1"/>
                </a:solidFill>
                <a:latin typeface="微软雅黑" panose="020B0503020204020204" charset="-122"/>
                <a:sym typeface="微软雅黑" panose="020B0503020204020204" charset="-122"/>
              </a:rPr>
              <a:t>我国</a:t>
            </a:r>
            <a:r>
              <a:rPr lang="zh-CN" altLang="en-US" sz="2000" b="1" dirty="0">
                <a:solidFill>
                  <a:srgbClr val="0000FF"/>
                </a:solidFill>
                <a:latin typeface="微软雅黑" panose="020B0503020204020204" charset="-122"/>
                <a:sym typeface="微软雅黑" panose="020B0503020204020204" charset="-122"/>
              </a:rPr>
              <a:t>基层群众自治</a:t>
            </a:r>
            <a:r>
              <a:rPr lang="zh-CN" altLang="en-US" sz="2000" b="1" dirty="0">
                <a:solidFill>
                  <a:schemeClr val="tx1"/>
                </a:solidFill>
                <a:latin typeface="微软雅黑" panose="020B0503020204020204" charset="-122"/>
                <a:sym typeface="微软雅黑" panose="020B0503020204020204" charset="-122"/>
              </a:rPr>
              <a:t>的</a:t>
            </a:r>
            <a:r>
              <a:rPr lang="zh-CN" altLang="en-US" sz="2000" b="1" dirty="0">
                <a:solidFill>
                  <a:srgbClr val="FF0000"/>
                </a:solidFill>
                <a:latin typeface="微软雅黑" panose="020B0503020204020204" charset="-122"/>
                <a:sym typeface="微软雅黑" panose="020B0503020204020204" charset="-122"/>
              </a:rPr>
              <a:t>组织形式</a:t>
            </a:r>
          </a:p>
        </p:txBody>
      </p:sp>
      <p:sp>
        <p:nvSpPr>
          <p:cNvPr id="44048" name="TextBox 12"/>
          <p:cNvSpPr txBox="1"/>
          <p:nvPr/>
        </p:nvSpPr>
        <p:spPr>
          <a:xfrm>
            <a:off x="3795712" y="4279433"/>
            <a:ext cx="4872038" cy="400110"/>
          </a:xfrm>
          <a:prstGeom prst="rect">
            <a:avLst/>
          </a:prstGeom>
          <a:noFill/>
          <a:ln w="9525" cap="flat" cmpd="sng">
            <a:solidFill>
              <a:srgbClr val="000000"/>
            </a:solidFill>
            <a:prstDash val="solid"/>
            <a:miter/>
            <a:headEnd type="none" w="med" len="med"/>
            <a:tailEnd type="none" w="med" len="med"/>
          </a:ln>
        </p:spPr>
        <p:txBody>
          <a:bodyPr wrap="square" anchor="t">
            <a:spAutoFit/>
          </a:bodyPr>
          <a:lstStyle>
            <a:defPPr>
              <a:defRPr lang="zh-CN"/>
            </a:defPPr>
            <a:lvl1pPr hangingPunct="0">
              <a:defRPr sz="2000" b="1">
                <a:solidFill>
                  <a:schemeClr val="tx1"/>
                </a:solidFill>
                <a:latin typeface="微软雅黑" panose="020B0503020204020204" charset="-122"/>
              </a:defRPr>
            </a:lvl1pPr>
          </a:lstStyle>
          <a:p>
            <a:r>
              <a:rPr lang="zh-CN" altLang="en-US" dirty="0">
                <a:sym typeface="微软雅黑" panose="020B0503020204020204" charset="-122"/>
              </a:rPr>
              <a:t>人民群众直接行使民主权利的</a:t>
            </a:r>
            <a:r>
              <a:rPr lang="zh-CN" altLang="en-US" dirty="0">
                <a:solidFill>
                  <a:srgbClr val="0000FF"/>
                </a:solidFill>
                <a:sym typeface="微软雅黑" panose="020B0503020204020204" charset="-122"/>
              </a:rPr>
              <a:t>生动实践</a:t>
            </a:r>
            <a:endParaRPr lang="zh-CN" altLang="en-US" dirty="0">
              <a:solidFill>
                <a:srgbClr val="0000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图片 4" descr="微信图片_20200201171503"/>
          <p:cNvPicPr>
            <a:picLocks noChangeAspect="1"/>
          </p:cNvPicPr>
          <p:nvPr>
            <p:custDataLst>
              <p:tags r:id="rId2"/>
            </p:custDataLst>
          </p:nvPr>
        </p:nvPicPr>
        <p:blipFill>
          <a:blip r:embed="rId4">
            <a:clrChange>
              <a:clrFrom>
                <a:srgbClr val="FFFFFF"/>
              </a:clrFrom>
              <a:clrTo>
                <a:srgbClr val="FFFFFF">
                  <a:alpha val="0"/>
                </a:srgbClr>
              </a:clrTo>
            </a:clrChange>
          </a:blip>
          <a:stretch>
            <a:fillRect/>
          </a:stretch>
        </p:blipFill>
        <p:spPr>
          <a:xfrm>
            <a:off x="3954463" y="793750"/>
            <a:ext cx="1235075" cy="1222375"/>
          </a:xfrm>
          <a:prstGeom prst="rect">
            <a:avLst/>
          </a:prstGeom>
          <a:noFill/>
          <a:ln w="9525">
            <a:noFill/>
          </a:ln>
        </p:spPr>
      </p:pic>
      <p:sp>
        <p:nvSpPr>
          <p:cNvPr id="19" name="矩形 18"/>
          <p:cNvSpPr/>
          <p:nvPr/>
        </p:nvSpPr>
        <p:spPr>
          <a:xfrm>
            <a:off x="2376488" y="2360613"/>
            <a:ext cx="4659313" cy="922338"/>
          </a:xfrm>
          <a:prstGeom prst="rect">
            <a:avLst/>
          </a:prstGeom>
        </p:spPr>
        <p:txBody>
          <a:bodyPr wrap="square">
            <a:spAutoFit/>
          </a:bodyPr>
          <a:lstStyle/>
          <a:p>
            <a:pPr marL="0" marR="0" indent="0" algn="r" defTabSz="914400" rtl="0" eaLnBrk="1" fontAlgn="auto" latinLnBrk="0" hangingPunct="0">
              <a:lnSpc>
                <a:spcPct val="100000"/>
              </a:lnSpc>
              <a:spcBef>
                <a:spcPts val="0"/>
              </a:spcBef>
              <a:spcAft>
                <a:spcPts val="0"/>
              </a:spcAft>
              <a:buClrTx/>
              <a:buSzTx/>
              <a:buFontTx/>
              <a:buNone/>
            </a:pPr>
            <a:r>
              <a:rPr kumimoji="0" lang="zh-CN" altLang="en-US" sz="5400" b="1" i="0" u="none" strike="noStrike" kern="0" cap="none" spc="300" normalizeH="0" baseline="0" noProof="1">
                <a:ln>
                  <a:noFill/>
                </a:ln>
                <a:solidFill>
                  <a:srgbClr val="002060"/>
                </a:solidFill>
                <a:effectLst/>
                <a:uFillTx/>
                <a:latin typeface="微软雅黑" panose="020B0503020204020204" charset="-122"/>
                <a:ea typeface="微软雅黑" panose="020B0503020204020204" charset="-122"/>
                <a:cs typeface="+mj-cs"/>
              </a:rPr>
              <a:t>谢谢您的观看</a:t>
            </a:r>
          </a:p>
        </p:txBody>
      </p:sp>
      <p:sp>
        <p:nvSpPr>
          <p:cNvPr id="7" name="矩形 6"/>
          <p:cNvSpPr/>
          <p:nvPr/>
        </p:nvSpPr>
        <p:spPr>
          <a:xfrm>
            <a:off x="2632075" y="3508375"/>
            <a:ext cx="4205288" cy="442913"/>
          </a:xfrm>
          <a:prstGeom prst="rect">
            <a:avLst/>
          </a:prstGeom>
        </p:spPr>
        <p:txBody>
          <a:bodyPr wrap="square">
            <a:spAutoFit/>
          </a:bodyPr>
          <a:lstStyle/>
          <a:p>
            <a:pPr marL="0" marR="0" indent="0" algn="l" defTabSz="914400" rtl="0" eaLnBrk="1" fontAlgn="auto" latinLnBrk="0" hangingPunct="0">
              <a:lnSpc>
                <a:spcPct val="150000"/>
              </a:lnSpc>
              <a:spcBef>
                <a:spcPts val="0"/>
              </a:spcBef>
              <a:spcAft>
                <a:spcPts val="0"/>
              </a:spcAft>
              <a:buClrTx/>
              <a:buSzTx/>
              <a:buFontTx/>
              <a:buNone/>
            </a:pPr>
            <a:r>
              <a:rPr kumimoji="0" lang="zh-CN" altLang="en-US" sz="1800" b="0" i="0" u="none" strike="noStrike" kern="0" cap="none" spc="226" normalizeH="0" baseline="0" noProof="1">
                <a:ln>
                  <a:noFill/>
                </a:ln>
                <a:solidFill>
                  <a:srgbClr val="002060"/>
                </a:solidFill>
                <a:effectLst/>
                <a:uFillTx/>
                <a:latin typeface="楷体" panose="02010609060101010101" charset="-122"/>
                <a:ea typeface="楷体" panose="02010609060101010101" charset="-122"/>
                <a:cs typeface="+mj-cs"/>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矩形 3"/>
          <p:cNvSpPr/>
          <p:nvPr/>
        </p:nvSpPr>
        <p:spPr>
          <a:xfrm>
            <a:off x="446088" y="209550"/>
            <a:ext cx="8497887" cy="3901112"/>
          </a:xfrm>
          <a:prstGeom prst="rect">
            <a:avLst/>
          </a:prstGeom>
          <a:noFill/>
          <a:ln w="9525" cap="flat" cmpd="sng">
            <a:solidFill>
              <a:srgbClr val="0000FF"/>
            </a:solidFill>
            <a:prstDash val="solid"/>
            <a:miter/>
            <a:headEnd type="none" w="med" len="med"/>
            <a:tailEnd type="none" w="med" len="med"/>
          </a:ln>
        </p:spPr>
        <p:txBody>
          <a:bodyPr wrap="square" lIns="34272" tIns="17135" rIns="34272" bIns="17135" anchor="t">
            <a:spAutoFit/>
          </a:bodyPr>
          <a:lstStyle/>
          <a:p>
            <a:pPr algn="ctr" hangingPunct="0">
              <a:lnSpc>
                <a:spcPct val="130000"/>
              </a:lnSpc>
            </a:pPr>
            <a:r>
              <a:rPr lang="zh-CN" altLang="en-US" sz="4000" b="1" dirty="0">
                <a:solidFill>
                  <a:schemeClr val="tx1"/>
                </a:solidFill>
                <a:latin typeface="微软雅黑" panose="020B0503020204020204" charset="-122"/>
                <a:cs typeface="微软雅黑" panose="020B0503020204020204" charset="-122"/>
              </a:rPr>
              <a:t>政治与法治</a:t>
            </a:r>
          </a:p>
          <a:p>
            <a:pPr hangingPunct="0">
              <a:lnSpc>
                <a:spcPct val="130000"/>
              </a:lnSpc>
            </a:pPr>
            <a:r>
              <a:rPr lang="zh-CN" altLang="en-US" sz="3600" b="1" dirty="0">
                <a:solidFill>
                  <a:schemeClr val="tx1"/>
                </a:solidFill>
                <a:latin typeface="微软雅黑" panose="020B0503020204020204" charset="-122"/>
                <a:cs typeface="微软雅黑" panose="020B0503020204020204" charset="-122"/>
              </a:rPr>
              <a:t>第六课  我国的基本政治制度</a:t>
            </a:r>
            <a:endParaRPr lang="en-US" altLang="zh-CN" sz="3600" b="1" dirty="0">
              <a:solidFill>
                <a:schemeClr val="tx1"/>
              </a:solidFill>
              <a:latin typeface="微软雅黑" panose="020B0503020204020204" charset="-122"/>
              <a:cs typeface="微软雅黑" panose="020B0503020204020204" charset="-122"/>
            </a:endParaRPr>
          </a:p>
          <a:p>
            <a:pPr hangingPunct="0">
              <a:lnSpc>
                <a:spcPct val="130000"/>
              </a:lnSpc>
            </a:pPr>
            <a:endParaRPr lang="zh-CN" altLang="en-US" sz="3600" b="1" dirty="0">
              <a:solidFill>
                <a:schemeClr val="tx1"/>
              </a:solidFill>
              <a:latin typeface="微软雅黑" panose="020B0503020204020204" charset="-122"/>
              <a:cs typeface="微软雅黑" panose="020B0503020204020204" charset="-122"/>
            </a:endParaRPr>
          </a:p>
          <a:p>
            <a:pPr hangingPunct="0">
              <a:lnSpc>
                <a:spcPct val="130000"/>
              </a:lnSpc>
            </a:pPr>
            <a:r>
              <a:rPr lang="zh-CN" altLang="en-US" sz="2800" b="1" dirty="0">
                <a:solidFill>
                  <a:srgbClr val="0000FF"/>
                </a:solidFill>
                <a:latin typeface="微软雅黑" panose="020B0503020204020204" charset="-122"/>
                <a:cs typeface="微软雅黑" panose="020B0503020204020204" charset="-122"/>
              </a:rPr>
              <a:t>第一框   中国共产党领导的多党合作和政治协商制度</a:t>
            </a:r>
          </a:p>
          <a:p>
            <a:pPr hangingPunct="0">
              <a:lnSpc>
                <a:spcPct val="130000"/>
              </a:lnSpc>
            </a:pPr>
            <a:r>
              <a:rPr lang="zh-CN" altLang="en-US" sz="2800" b="1" dirty="0">
                <a:solidFill>
                  <a:schemeClr val="tx1"/>
                </a:solidFill>
                <a:latin typeface="微软雅黑" panose="020B0503020204020204" charset="-122"/>
                <a:cs typeface="微软雅黑" panose="020B0503020204020204" charset="-122"/>
              </a:rPr>
              <a:t>第二框   民族区域自治制度</a:t>
            </a:r>
          </a:p>
          <a:p>
            <a:pPr hangingPunct="0">
              <a:lnSpc>
                <a:spcPct val="130000"/>
              </a:lnSpc>
            </a:pPr>
            <a:r>
              <a:rPr lang="zh-CN" altLang="en-US" sz="2800" b="1" dirty="0">
                <a:solidFill>
                  <a:schemeClr val="tx1"/>
                </a:solidFill>
                <a:latin typeface="微软雅黑" panose="020B0503020204020204" charset="-122"/>
                <a:cs typeface="微软雅黑" panose="020B0503020204020204" charset="-122"/>
              </a:rPr>
              <a:t>第三框   基层群众自治制度</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矩形 3"/>
          <p:cNvSpPr/>
          <p:nvPr/>
        </p:nvSpPr>
        <p:spPr>
          <a:xfrm>
            <a:off x="161365" y="328295"/>
            <a:ext cx="8782849" cy="3973312"/>
          </a:xfrm>
          <a:prstGeom prst="rect">
            <a:avLst/>
          </a:prstGeom>
          <a:noFill/>
          <a:ln w="9525" cap="flat" cmpd="sng">
            <a:solidFill>
              <a:srgbClr val="FF0000"/>
            </a:solidFill>
            <a:prstDash val="solid"/>
            <a:miter/>
            <a:headEnd type="none" w="med" len="med"/>
            <a:tailEnd type="none" w="med" len="med"/>
          </a:ln>
        </p:spPr>
        <p:txBody>
          <a:bodyPr wrap="square" lIns="34272" tIns="17135" rIns="34272" bIns="17135" anchor="t">
            <a:spAutoFit/>
          </a:bodyPr>
          <a:lstStyle/>
          <a:p>
            <a:pPr hangingPunct="0">
              <a:lnSpc>
                <a:spcPct val="130000"/>
              </a:lnSpc>
            </a:pPr>
            <a:r>
              <a:rPr lang="zh-CN" altLang="en-US" sz="2800" b="1" dirty="0">
                <a:solidFill>
                  <a:srgbClr val="0000FF"/>
                </a:solidFill>
                <a:latin typeface="微软雅黑" panose="020B0503020204020204" charset="-122"/>
                <a:cs typeface="微软雅黑" panose="020B0503020204020204" charset="-122"/>
              </a:rPr>
              <a:t>第一框   </a:t>
            </a:r>
            <a:r>
              <a:rPr lang="zh-CN" altLang="en-US" sz="2800" b="1" dirty="0">
                <a:solidFill>
                  <a:srgbClr val="0000FF"/>
                </a:solidFill>
                <a:latin typeface="微软雅黑" panose="020B0503020204020204" charset="-122"/>
                <a:cs typeface="微软雅黑" panose="020B0503020204020204" charset="-122"/>
                <a:sym typeface="微软雅黑" panose="020B0503020204020204" charset="-122"/>
              </a:rPr>
              <a:t>中国共产党领导的多党合作和政治协商制度</a:t>
            </a:r>
            <a:endParaRPr lang="zh-CN" altLang="en-US" sz="2800" b="1" dirty="0">
              <a:solidFill>
                <a:srgbClr val="0000FF"/>
              </a:solidFill>
              <a:latin typeface="微软雅黑" panose="020B0503020204020204" charset="-122"/>
              <a:cs typeface="微软雅黑" panose="020B0503020204020204" charset="-122"/>
            </a:endParaRPr>
          </a:p>
          <a:p>
            <a:pPr hangingPunct="0">
              <a:lnSpc>
                <a:spcPct val="130000"/>
              </a:lnSpc>
            </a:pPr>
            <a:endParaRPr lang="en-US" altLang="zh-CN" sz="2800" b="1" dirty="0">
              <a:solidFill>
                <a:srgbClr val="0000FF"/>
              </a:solidFill>
              <a:latin typeface="微软雅黑" panose="020B0503020204020204" charset="-122"/>
              <a:ea typeface="微软雅黑" panose="020B0503020204020204" charset="-122"/>
            </a:endParaRPr>
          </a:p>
          <a:p>
            <a:pPr>
              <a:lnSpc>
                <a:spcPct val="130000"/>
              </a:lnSpc>
            </a:pPr>
            <a:r>
              <a:rPr lang="zh-CN" altLang="en-US" sz="2800" b="1" dirty="0">
                <a:solidFill>
                  <a:srgbClr val="00B050"/>
                </a:solidFill>
                <a:latin typeface="微软雅黑" panose="020B0503020204020204" pitchFamily="34" charset="-122"/>
                <a:ea typeface="微软雅黑" panose="020B0503020204020204" pitchFamily="34" charset="-122"/>
              </a:rPr>
              <a:t>本框分两目</a:t>
            </a:r>
            <a:endParaRPr lang="en-US" altLang="zh-CN" sz="2800" b="1" dirty="0">
              <a:solidFill>
                <a:srgbClr val="00B050"/>
              </a:solidFill>
              <a:latin typeface="微软雅黑" panose="020B0503020204020204" pitchFamily="34" charset="-122"/>
              <a:ea typeface="微软雅黑" panose="020B0503020204020204" pitchFamily="34" charset="-122"/>
            </a:endParaRPr>
          </a:p>
          <a:p>
            <a:pPr>
              <a:lnSpc>
                <a:spcPct val="130000"/>
              </a:lnSpc>
            </a:pPr>
            <a:r>
              <a:rPr lang="zh-CN" altLang="en-US" sz="2800" b="1" dirty="0">
                <a:latin typeface="微软雅黑" panose="020B0503020204020204" pitchFamily="34" charset="-122"/>
                <a:ea typeface="微软雅黑" panose="020B0503020204020204" pitchFamily="34" charset="-122"/>
              </a:rPr>
              <a:t>框题下</a:t>
            </a:r>
            <a:r>
              <a:rPr lang="zh-CN" altLang="en-US" sz="2800" b="1" dirty="0">
                <a:solidFill>
                  <a:srgbClr val="0000FF"/>
                </a:solidFill>
                <a:latin typeface="微软雅黑" panose="020B0503020204020204" pitchFamily="34" charset="-122"/>
                <a:ea typeface="微软雅黑" panose="020B0503020204020204" pitchFamily="34" charset="-122"/>
              </a:rPr>
              <a:t>探究与分享：我国开展的协商民主活动</a:t>
            </a:r>
            <a:endParaRPr lang="en-US" altLang="zh-CN" sz="2800" b="1" dirty="0">
              <a:solidFill>
                <a:srgbClr val="0000FF"/>
              </a:solidFill>
              <a:latin typeface="微软雅黑" panose="020B0503020204020204" pitchFamily="34" charset="-122"/>
              <a:ea typeface="微软雅黑" panose="020B0503020204020204" pitchFamily="34" charset="-122"/>
            </a:endParaRPr>
          </a:p>
          <a:p>
            <a:pPr hangingPunct="0">
              <a:lnSpc>
                <a:spcPct val="130000"/>
              </a:lnSpc>
            </a:pPr>
            <a:r>
              <a:rPr lang="zh-CN" altLang="en-US" sz="2800" b="1" dirty="0">
                <a:solidFill>
                  <a:srgbClr val="0000FF"/>
                </a:solidFill>
                <a:latin typeface="微软雅黑" panose="020B0503020204020204" pitchFamily="34" charset="-122"/>
                <a:ea typeface="微软雅黑" panose="020B0503020204020204" pitchFamily="34" charset="-122"/>
              </a:rPr>
              <a:t>一、</a:t>
            </a:r>
            <a:r>
              <a:rPr lang="zh-CN" altLang="en-US" sz="2800" b="1" dirty="0">
                <a:solidFill>
                  <a:srgbClr val="0000FF"/>
                </a:solidFill>
                <a:latin typeface="微软雅黑" panose="020B0503020204020204" pitchFamily="34" charset="-122"/>
                <a:ea typeface="微软雅黑" panose="020B0503020204020204" pitchFamily="34" charset="-122"/>
                <a:sym typeface="微软雅黑" panose="020B0503020204020204" charset="-122"/>
              </a:rPr>
              <a:t>中国特色社会主义政党制度</a:t>
            </a:r>
            <a:br>
              <a:rPr lang="en-US" altLang="zh-CN" sz="2800" b="1" dirty="0">
                <a:solidFill>
                  <a:schemeClr val="tx1"/>
                </a:solidFill>
                <a:latin typeface="宋体" panose="02010600030101010101" pitchFamily="2" charset="-122"/>
                <a:ea typeface="宋体" panose="02010600030101010101" pitchFamily="2" charset="-122"/>
              </a:rPr>
            </a:br>
            <a:r>
              <a:rPr lang="zh-CN" altLang="en-US" sz="2800" b="1" dirty="0">
                <a:solidFill>
                  <a:schemeClr val="tx1"/>
                </a:solidFill>
                <a:latin typeface="微软雅黑" panose="020B0503020204020204" pitchFamily="34" charset="-122"/>
                <a:ea typeface="微软雅黑" panose="020B0503020204020204" pitchFamily="34" charset="-122"/>
              </a:rPr>
              <a:t>二、</a:t>
            </a:r>
            <a:r>
              <a:rPr lang="zh-CN" altLang="en-US" sz="2800" b="1" dirty="0">
                <a:solidFill>
                  <a:schemeClr val="tx1"/>
                </a:solidFill>
                <a:latin typeface="微软雅黑" panose="020B0503020204020204" pitchFamily="34" charset="-122"/>
                <a:ea typeface="微软雅黑" panose="020B0503020204020204" pitchFamily="34" charset="-122"/>
                <a:sym typeface="微软雅黑" panose="020B0503020204020204" charset="-122"/>
              </a:rPr>
              <a:t>中国人民政治协商会议</a:t>
            </a:r>
            <a:endParaRPr lang="zh-CN" altLang="en-US" sz="2800" b="1" dirty="0">
              <a:solidFill>
                <a:schemeClr val="tx1"/>
              </a:solidFill>
              <a:latin typeface="微软雅黑" panose="020B0503020204020204" pitchFamily="34" charset="-122"/>
              <a:ea typeface="微软雅黑" panose="020B0503020204020204" pitchFamily="34" charset="-122"/>
            </a:endParaRPr>
          </a:p>
          <a:p>
            <a:pPr hangingPunct="0">
              <a:lnSpc>
                <a:spcPct val="130000"/>
              </a:lnSpc>
            </a:pPr>
            <a:endParaRPr lang="zh-CN" altLang="en-US" sz="3200" b="1" dirty="0">
              <a:solidFill>
                <a:srgbClr val="FF0000"/>
              </a:solidFill>
              <a:latin typeface="微软雅黑" panose="020B0503020204020204" charset="-122"/>
              <a:ea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6"/>
          <p:cNvSpPr txBox="1"/>
          <p:nvPr/>
        </p:nvSpPr>
        <p:spPr>
          <a:xfrm>
            <a:off x="276626" y="136525"/>
            <a:ext cx="2558650" cy="461665"/>
          </a:xfrm>
          <a:prstGeom prst="rect">
            <a:avLst/>
          </a:prstGeom>
          <a:noFill/>
          <a:ln w="9525">
            <a:noFill/>
          </a:ln>
        </p:spPr>
        <p:txBody>
          <a:bodyPr wrap="square" anchor="t">
            <a:spAutoFit/>
          </a:bodyPr>
          <a:lstStyle/>
          <a:p>
            <a:pPr hangingPunct="0"/>
            <a:r>
              <a:rPr lang="zh-CN" altLang="en-US" sz="2400" b="1" dirty="0">
                <a:solidFill>
                  <a:srgbClr val="0000FF"/>
                </a:solidFill>
                <a:latin typeface="微软雅黑" panose="020B0503020204020204" charset="-122"/>
                <a:ea typeface="微软雅黑" panose="020B0503020204020204" charset="-122"/>
              </a:rPr>
              <a:t>第一框  知识结构</a:t>
            </a:r>
          </a:p>
        </p:txBody>
      </p:sp>
      <p:sp>
        <p:nvSpPr>
          <p:cNvPr id="48130" name="TextBox 10"/>
          <p:cNvSpPr txBox="1"/>
          <p:nvPr/>
        </p:nvSpPr>
        <p:spPr>
          <a:xfrm>
            <a:off x="96622" y="759915"/>
            <a:ext cx="819943" cy="4154170"/>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gn="ctr" hangingPunct="0"/>
            <a:r>
              <a:rPr lang="en-US" altLang="zh-CN" sz="2400" b="1" dirty="0">
                <a:solidFill>
                  <a:schemeClr val="tx1"/>
                </a:solidFill>
                <a:latin typeface="微软雅黑" panose="020B0503020204020204" charset="-122"/>
                <a:cs typeface="微软雅黑" panose="020B0503020204020204" charset="-122"/>
              </a:rPr>
              <a:t>6.1</a:t>
            </a:r>
          </a:p>
          <a:p>
            <a:pPr algn="ctr" hangingPunct="0"/>
            <a:r>
              <a:rPr lang="zh-CN" altLang="en-US" sz="2400" b="1" dirty="0">
                <a:solidFill>
                  <a:schemeClr val="tx1"/>
                </a:solidFill>
                <a:latin typeface="微软雅黑" panose="020B0503020204020204" charset="-122"/>
                <a:cs typeface="微软雅黑" panose="020B0503020204020204" charset="-122"/>
                <a:sym typeface="微软雅黑" panose="020B0503020204020204" charset="-122"/>
              </a:rPr>
              <a:t>中国共产党领导的</a:t>
            </a:r>
            <a:r>
              <a:rPr lang="zh-CN" altLang="en-US" sz="2400" b="1" dirty="0">
                <a:solidFill>
                  <a:srgbClr val="0000FF"/>
                </a:solidFill>
                <a:latin typeface="微软雅黑" panose="020B0503020204020204" charset="-122"/>
                <a:sym typeface="微软雅黑" panose="020B0503020204020204" charset="-122"/>
              </a:rPr>
              <a:t>多党合作</a:t>
            </a:r>
            <a:r>
              <a:rPr lang="zh-CN" altLang="en-US" sz="2400" b="1" dirty="0">
                <a:solidFill>
                  <a:schemeClr val="tx1"/>
                </a:solidFill>
                <a:latin typeface="微软雅黑" panose="020B0503020204020204" charset="-122"/>
                <a:sym typeface="微软雅黑" panose="020B0503020204020204" charset="-122"/>
              </a:rPr>
              <a:t>和</a:t>
            </a:r>
            <a:endParaRPr lang="en-US" altLang="zh-CN" sz="2400" b="1" dirty="0">
              <a:solidFill>
                <a:schemeClr val="tx1"/>
              </a:solidFill>
              <a:latin typeface="微软雅黑" panose="020B0503020204020204" charset="-122"/>
              <a:sym typeface="微软雅黑" panose="020B0503020204020204" charset="-122"/>
            </a:endParaRPr>
          </a:p>
          <a:p>
            <a:pPr algn="ctr" hangingPunct="0"/>
            <a:r>
              <a:rPr lang="zh-CN" altLang="en-US" sz="2400" b="1" dirty="0">
                <a:solidFill>
                  <a:srgbClr val="0000FF"/>
                </a:solidFill>
                <a:latin typeface="微软雅黑" panose="020B0503020204020204" charset="-122"/>
                <a:sym typeface="微软雅黑" panose="020B0503020204020204" charset="-122"/>
              </a:rPr>
              <a:t>政治协商</a:t>
            </a:r>
            <a:r>
              <a:rPr lang="zh-CN" altLang="en-US" sz="2400" b="1" dirty="0">
                <a:solidFill>
                  <a:srgbClr val="FF0000"/>
                </a:solidFill>
                <a:latin typeface="微软雅黑" panose="020B0503020204020204" charset="-122"/>
                <a:cs typeface="微软雅黑" panose="020B0503020204020204" charset="-122"/>
                <a:sym typeface="微软雅黑" panose="020B0503020204020204" charset="-122"/>
              </a:rPr>
              <a:t>制度</a:t>
            </a:r>
          </a:p>
        </p:txBody>
      </p:sp>
      <p:sp>
        <p:nvSpPr>
          <p:cNvPr id="15" name="左大括号 14"/>
          <p:cNvSpPr/>
          <p:nvPr/>
        </p:nvSpPr>
        <p:spPr>
          <a:xfrm>
            <a:off x="2640753" y="367357"/>
            <a:ext cx="157163" cy="1857375"/>
          </a:xfrm>
          <a:prstGeom prst="leftBrace">
            <a:avLst>
              <a:gd name="adj1" fmla="val 0"/>
              <a:gd name="adj2" fmla="val 50000"/>
            </a:avLst>
          </a:prstGeom>
        </p:spPr>
        <p:style>
          <a:lnRef idx="1">
            <a:schemeClr val="accent4"/>
          </a:lnRef>
          <a:fillRef idx="0">
            <a:schemeClr val="accent4"/>
          </a:fillRef>
          <a:effectRef idx="0">
            <a:schemeClr val="accent4"/>
          </a:effectRef>
          <a:fontRef idx="minor">
            <a:schemeClr val="tx1"/>
          </a:fontRef>
        </p:style>
        <p:txBody>
          <a:bodyPr anchor="ctr"/>
          <a:lstStyle/>
          <a:p>
            <a:pPr algn="ctr" fontAlgn="auto">
              <a:defRPr/>
            </a:pPr>
            <a:endParaRPr lang="zh-CN" altLang="en-US" sz="1350" strike="noStrike" noProof="1">
              <a:latin typeface="微软雅黑" panose="020B0503020204020204" charset="-122"/>
              <a:ea typeface="微软雅黑" panose="020B0503020204020204" charset="-122"/>
            </a:endParaRPr>
          </a:p>
        </p:txBody>
      </p:sp>
      <p:sp>
        <p:nvSpPr>
          <p:cNvPr id="8203" name="TextBox 15"/>
          <p:cNvSpPr txBox="1">
            <a:spLocks noChangeArrowheads="1"/>
          </p:cNvSpPr>
          <p:nvPr/>
        </p:nvSpPr>
        <p:spPr bwMode="auto">
          <a:xfrm>
            <a:off x="2797916" y="72093"/>
            <a:ext cx="6207771" cy="39878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marL="0" marR="0" indent="0" algn="l" defTabSz="914400" rtl="0" eaLnBrk="1" fontAlgn="auto" latinLnBrk="0" hangingPunct="0">
              <a:lnSpc>
                <a:spcPct val="100000"/>
              </a:lnSpc>
              <a:spcBef>
                <a:spcPts val="0"/>
              </a:spcBef>
              <a:spcAft>
                <a:spcPts val="0"/>
              </a:spcAft>
              <a:buClrTx/>
              <a:buSzTx/>
              <a:buFontTx/>
              <a:buNone/>
            </a:pPr>
            <a:r>
              <a:rPr kumimoji="0" lang="en-US" altLang="zh-CN" sz="2000" b="1" i="0" u="none" strike="noStrike" kern="0" cap="none" spc="0" normalizeH="0" baseline="0" noProof="1">
                <a:ln>
                  <a:noFill/>
                </a:ln>
                <a:effectLst/>
                <a:uFillTx/>
                <a:latin typeface="宋体" panose="02010600030101010101" pitchFamily="2" charset="-122"/>
                <a:ea typeface="宋体" panose="02010600030101010101" pitchFamily="2" charset="-122"/>
                <a:cs typeface="微软雅黑" panose="020B0503020204020204" charset="-122"/>
              </a:rPr>
              <a:t>1.</a:t>
            </a:r>
            <a:r>
              <a:rPr lang="zh-CN" altLang="en-US" sz="2000" b="1" noProof="1">
                <a:solidFill>
                  <a:srgbClr val="0000FF"/>
                </a:solidFill>
                <a:latin typeface="微软雅黑" panose="020B0503020204020204" pitchFamily="34" charset="-122"/>
                <a:ea typeface="微软雅黑" panose="020B0503020204020204" pitchFamily="34" charset="-122"/>
                <a:sym typeface="+mn-ea"/>
              </a:rPr>
              <a:t>产生</a:t>
            </a:r>
            <a:r>
              <a:rPr kumimoji="0" lang="zh-CN" altLang="en-US" sz="2000" b="1" i="0" u="none" strike="noStrike" kern="1200" cap="none" spc="200" normalizeH="0" baseline="0" noProof="1">
                <a:ln>
                  <a:noFill/>
                </a:ln>
                <a:effectLst/>
                <a:uFillTx/>
                <a:latin typeface="宋体" panose="02010600030101010101" pitchFamily="2" charset="-122"/>
                <a:ea typeface="宋体" panose="02010600030101010101" pitchFamily="2" charset="-122"/>
                <a:cs typeface="微软雅黑" panose="020B0503020204020204" charset="-122"/>
                <a:sym typeface="+mn-ea"/>
              </a:rPr>
              <a:t>和</a:t>
            </a:r>
            <a:r>
              <a:rPr lang="zh-CN" altLang="en-US" sz="2000" b="1" noProof="1">
                <a:solidFill>
                  <a:srgbClr val="0000FF"/>
                </a:solidFill>
                <a:latin typeface="微软雅黑" panose="020B0503020204020204" pitchFamily="34" charset="-122"/>
                <a:ea typeface="微软雅黑" panose="020B0503020204020204" pitchFamily="34" charset="-122"/>
                <a:sym typeface="+mn-ea"/>
              </a:rPr>
              <a:t>发展</a:t>
            </a:r>
          </a:p>
        </p:txBody>
      </p:sp>
      <p:sp>
        <p:nvSpPr>
          <p:cNvPr id="24" name="左大括号 23"/>
          <p:cNvSpPr/>
          <p:nvPr/>
        </p:nvSpPr>
        <p:spPr>
          <a:xfrm>
            <a:off x="1013826" y="1153478"/>
            <a:ext cx="125413" cy="3390900"/>
          </a:xfrm>
          <a:prstGeom prst="leftBrace">
            <a:avLst/>
          </a:prstGeom>
          <a:ln w="12700">
            <a:solidFill>
              <a:schemeClr val="tx1"/>
            </a:solidFill>
          </a:ln>
        </p:spPr>
        <p:style>
          <a:lnRef idx="1">
            <a:schemeClr val="accent4"/>
          </a:lnRef>
          <a:fillRef idx="0">
            <a:schemeClr val="accent4"/>
          </a:fillRef>
          <a:effectRef idx="0">
            <a:schemeClr val="accent4"/>
          </a:effectRef>
          <a:fontRef idx="minor">
            <a:schemeClr val="tx1"/>
          </a:fontRef>
        </p:style>
        <p:txBody>
          <a:bodyPr anchor="ctr"/>
          <a:lstStyle/>
          <a:p>
            <a:pPr algn="ctr" fontAlgn="auto">
              <a:defRPr/>
            </a:pPr>
            <a:endParaRPr lang="zh-CN" altLang="en-US" sz="1350" strike="noStrike" noProof="1"/>
          </a:p>
        </p:txBody>
      </p:sp>
      <p:sp>
        <p:nvSpPr>
          <p:cNvPr id="48134" name="TextBox 24"/>
          <p:cNvSpPr txBox="1"/>
          <p:nvPr/>
        </p:nvSpPr>
        <p:spPr>
          <a:xfrm>
            <a:off x="1194469" y="771843"/>
            <a:ext cx="1419226" cy="1200329"/>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gn="ctr" hangingPunct="0"/>
            <a:r>
              <a:rPr lang="zh-CN" altLang="en-US" sz="2400" dirty="0">
                <a:solidFill>
                  <a:schemeClr val="tx1"/>
                </a:solidFill>
                <a:latin typeface="微软雅黑" panose="020B0503020204020204" charset="-122"/>
                <a:sym typeface="微软雅黑" panose="020B0503020204020204" charset="-122"/>
              </a:rPr>
              <a:t>中国特色</a:t>
            </a:r>
            <a:endParaRPr lang="en-US" altLang="zh-CN" sz="2400" dirty="0">
              <a:solidFill>
                <a:schemeClr val="tx1"/>
              </a:solidFill>
              <a:latin typeface="微软雅黑" panose="020B0503020204020204" charset="-122"/>
              <a:sym typeface="微软雅黑" panose="020B0503020204020204" charset="-122"/>
            </a:endParaRPr>
          </a:p>
          <a:p>
            <a:pPr algn="ctr" hangingPunct="0"/>
            <a:r>
              <a:rPr lang="zh-CN" altLang="en-US" sz="2400" dirty="0">
                <a:solidFill>
                  <a:schemeClr val="tx1"/>
                </a:solidFill>
                <a:latin typeface="微软雅黑" panose="020B0503020204020204" charset="-122"/>
                <a:sym typeface="微软雅黑" panose="020B0503020204020204" charset="-122"/>
              </a:rPr>
              <a:t>社会主义</a:t>
            </a:r>
            <a:endParaRPr lang="en-US" altLang="zh-CN" sz="2400" dirty="0">
              <a:solidFill>
                <a:schemeClr val="tx1"/>
              </a:solidFill>
              <a:latin typeface="微软雅黑" panose="020B0503020204020204" charset="-122"/>
              <a:sym typeface="微软雅黑" panose="020B0503020204020204" charset="-122"/>
            </a:endParaRPr>
          </a:p>
          <a:p>
            <a:pPr algn="ctr" hangingPunct="0"/>
            <a:r>
              <a:rPr lang="zh-CN" altLang="en-US" sz="2400" b="1" dirty="0">
                <a:solidFill>
                  <a:srgbClr val="0000FF"/>
                </a:solidFill>
                <a:latin typeface="微软雅黑" panose="020B0503020204020204" charset="-122"/>
                <a:sym typeface="微软雅黑" panose="020B0503020204020204" charset="-122"/>
              </a:rPr>
              <a:t>政党制度</a:t>
            </a:r>
          </a:p>
        </p:txBody>
      </p:sp>
      <p:sp>
        <p:nvSpPr>
          <p:cNvPr id="48135" name="TextBox 25"/>
          <p:cNvSpPr txBox="1"/>
          <p:nvPr/>
        </p:nvSpPr>
        <p:spPr>
          <a:xfrm>
            <a:off x="1191211" y="3654425"/>
            <a:ext cx="1419225" cy="1200329"/>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gn="ctr" hangingPunct="0"/>
            <a:r>
              <a:rPr lang="zh-CN" altLang="en-US" sz="2400" dirty="0">
                <a:solidFill>
                  <a:schemeClr val="tx1"/>
                </a:solidFill>
                <a:latin typeface="微软雅黑" panose="020B0503020204020204" charset="-122"/>
                <a:sym typeface="微软雅黑" panose="020B0503020204020204" charset="-122"/>
              </a:rPr>
              <a:t>中国人民</a:t>
            </a:r>
            <a:r>
              <a:rPr lang="zh-CN" altLang="en-US" sz="2400" b="1" dirty="0">
                <a:solidFill>
                  <a:srgbClr val="0000FF"/>
                </a:solidFill>
                <a:latin typeface="微软雅黑" panose="020B0503020204020204" charset="-122"/>
                <a:sym typeface="微软雅黑" panose="020B0503020204020204" charset="-122"/>
              </a:rPr>
              <a:t>政治协商会议</a:t>
            </a:r>
          </a:p>
        </p:txBody>
      </p:sp>
      <p:sp>
        <p:nvSpPr>
          <p:cNvPr id="32" name="TextBox 15"/>
          <p:cNvSpPr txBox="1">
            <a:spLocks noChangeArrowheads="1"/>
          </p:cNvSpPr>
          <p:nvPr/>
        </p:nvSpPr>
        <p:spPr bwMode="auto">
          <a:xfrm>
            <a:off x="2796330" y="471665"/>
            <a:ext cx="6207771" cy="39846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eaLnBrk="1">
              <a:defRPr sz="2000" b="1" kern="0">
                <a:solidFill>
                  <a:schemeClr val="tx1"/>
                </a:solidFill>
                <a:latin typeface="宋体" panose="02010600030101010101" pitchFamily="2" charset="-122"/>
                <a:ea typeface="宋体" panose="02010600030101010101" pitchFamily="2" charset="-122"/>
                <a:cs typeface="微软雅黑" panose="020B0503020204020204"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noProof="1"/>
              <a:t>2.</a:t>
            </a:r>
            <a:r>
              <a:rPr lang="zh-CN" altLang="en-US" noProof="1">
                <a:latin typeface="微软雅黑" panose="020B0503020204020204" pitchFamily="34" charset="-122"/>
                <a:ea typeface="微软雅黑" panose="020B0503020204020204" pitchFamily="34" charset="-122"/>
                <a:sym typeface="+mn-ea"/>
              </a:rPr>
              <a:t>各民主党派</a:t>
            </a:r>
            <a:r>
              <a:rPr lang="zh-CN" altLang="en-US" noProof="1">
                <a:sym typeface="+mn-ea"/>
              </a:rPr>
              <a:t>的</a:t>
            </a:r>
            <a:r>
              <a:rPr lang="zh-CN" altLang="en-US" noProof="1">
                <a:solidFill>
                  <a:srgbClr val="0000FF"/>
                </a:solidFill>
                <a:latin typeface="微软雅黑" panose="020B0503020204020204" pitchFamily="34" charset="-122"/>
                <a:ea typeface="微软雅黑" panose="020B0503020204020204" pitchFamily="34" charset="-122"/>
                <a:cs typeface="+mj-cs"/>
                <a:sym typeface="+mn-ea"/>
              </a:rPr>
              <a:t>社会基础</a:t>
            </a:r>
            <a:r>
              <a:rPr lang="zh-CN" altLang="en-US" noProof="1">
                <a:sym typeface="+mn-ea"/>
              </a:rPr>
              <a:t>和</a:t>
            </a:r>
            <a:r>
              <a:rPr lang="zh-CN" altLang="en-US" noProof="1">
                <a:solidFill>
                  <a:srgbClr val="0000FF"/>
                </a:solidFill>
                <a:latin typeface="微软雅黑" panose="020B0503020204020204" pitchFamily="34" charset="-122"/>
                <a:ea typeface="微软雅黑" panose="020B0503020204020204" pitchFamily="34" charset="-122"/>
                <a:cs typeface="+mj-cs"/>
                <a:sym typeface="+mn-ea"/>
              </a:rPr>
              <a:t>重要作用</a:t>
            </a:r>
          </a:p>
        </p:txBody>
      </p:sp>
      <p:sp>
        <p:nvSpPr>
          <p:cNvPr id="34" name="TextBox 15"/>
          <p:cNvSpPr txBox="1">
            <a:spLocks noChangeArrowheads="1"/>
          </p:cNvSpPr>
          <p:nvPr/>
        </p:nvSpPr>
        <p:spPr bwMode="auto">
          <a:xfrm>
            <a:off x="2796330" y="1270087"/>
            <a:ext cx="6207771" cy="40011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marL="0" marR="0" indent="0" algn="l" defTabSz="914400" rtl="0" eaLnBrk="1" fontAlgn="auto" latinLnBrk="0" hangingPunct="0">
              <a:lnSpc>
                <a:spcPct val="100000"/>
              </a:lnSpc>
              <a:spcBef>
                <a:spcPts val="0"/>
              </a:spcBef>
              <a:spcAft>
                <a:spcPts val="0"/>
              </a:spcAft>
              <a:buClrTx/>
              <a:buSzTx/>
              <a:buFontTx/>
              <a:buNone/>
            </a:pPr>
            <a:r>
              <a:rPr kumimoji="0" lang="en-US" altLang="zh-CN" sz="1800" b="1" i="0" u="none" strike="noStrike" kern="0" cap="none" spc="0" normalizeH="0" baseline="0" noProof="1">
                <a:ln>
                  <a:noFill/>
                </a:ln>
                <a:solidFill>
                  <a:schemeClr val="tx1"/>
                </a:solidFill>
                <a:effectLst/>
                <a:uFillTx/>
                <a:latin typeface="宋体" panose="02010600030101010101" pitchFamily="2" charset="-122"/>
                <a:ea typeface="宋体" panose="02010600030101010101" pitchFamily="2" charset="-122"/>
                <a:cs typeface="微软雅黑" panose="020B0503020204020204" charset="-122"/>
              </a:rPr>
              <a:t>4.</a:t>
            </a:r>
            <a:r>
              <a:rPr kumimoji="0" lang="zh-CN" altLang="en-US" sz="2000" b="1" i="0" u="none" strike="noStrike" kern="1200" cap="none" spc="200" normalizeH="0" baseline="0" noProof="1">
                <a:ln>
                  <a:noFill/>
                </a:ln>
                <a:solidFill>
                  <a:schemeClr val="tx1"/>
                </a:solidFill>
                <a:effectLst/>
                <a:uFillTx/>
                <a:latin typeface="宋体" panose="02010600030101010101" pitchFamily="2" charset="-122"/>
                <a:ea typeface="宋体" panose="02010600030101010101" pitchFamily="2" charset="-122"/>
                <a:cs typeface="微软雅黑" panose="020B0503020204020204" charset="-122"/>
                <a:sym typeface="+mn-ea"/>
              </a:rPr>
              <a:t>中国共产党和各民主党派</a:t>
            </a:r>
            <a:r>
              <a:rPr lang="zh-CN" altLang="en-US" sz="2000" b="1" kern="1200" spc="200" noProof="1">
                <a:latin typeface="宋体" panose="02010600030101010101" pitchFamily="2" charset="-122"/>
                <a:ea typeface="宋体" panose="02010600030101010101" pitchFamily="2" charset="-122"/>
                <a:sym typeface="+mn-ea"/>
              </a:rPr>
              <a:t>奉行的</a:t>
            </a:r>
            <a:r>
              <a:rPr lang="zh-CN" altLang="en-US" sz="2000" b="1" noProof="1">
                <a:solidFill>
                  <a:srgbClr val="0000FF"/>
                </a:solidFill>
                <a:latin typeface="微软雅黑" panose="020B0503020204020204" pitchFamily="34" charset="-122"/>
                <a:ea typeface="微软雅黑" panose="020B0503020204020204" pitchFamily="34" charset="-122"/>
                <a:sym typeface="+mn-ea"/>
              </a:rPr>
              <a:t>方针</a:t>
            </a:r>
            <a:r>
              <a:rPr lang="zh-CN" altLang="en-US" sz="1800" b="1" kern="1200" spc="200" noProof="1">
                <a:latin typeface="宋体" panose="02010600030101010101" pitchFamily="2" charset="-122"/>
                <a:ea typeface="宋体" panose="02010600030101010101" pitchFamily="2" charset="-122"/>
                <a:sym typeface="+mn-ea"/>
              </a:rPr>
              <a:t>及</a:t>
            </a:r>
            <a:r>
              <a:rPr lang="zh-CN" altLang="en-US" sz="2000" b="1" noProof="1">
                <a:solidFill>
                  <a:srgbClr val="FF0000"/>
                </a:solidFill>
                <a:latin typeface="微软雅黑" panose="020B0503020204020204" pitchFamily="34" charset="-122"/>
                <a:ea typeface="微软雅黑" panose="020B0503020204020204" pitchFamily="34" charset="-122"/>
                <a:sym typeface="+mn-ea"/>
              </a:rPr>
              <a:t>友党</a:t>
            </a:r>
            <a:r>
              <a:rPr lang="zh-CN" altLang="en-US" sz="2000" b="1" noProof="1">
                <a:solidFill>
                  <a:srgbClr val="0000FF"/>
                </a:solidFill>
                <a:latin typeface="微软雅黑" panose="020B0503020204020204" pitchFamily="34" charset="-122"/>
                <a:ea typeface="微软雅黑" panose="020B0503020204020204" pitchFamily="34" charset="-122"/>
                <a:sym typeface="+mn-ea"/>
              </a:rPr>
              <a:t>关系</a:t>
            </a:r>
          </a:p>
        </p:txBody>
      </p:sp>
      <p:sp>
        <p:nvSpPr>
          <p:cNvPr id="35" name="TextBox 15"/>
          <p:cNvSpPr txBox="1">
            <a:spLocks noChangeArrowheads="1"/>
          </p:cNvSpPr>
          <p:nvPr/>
        </p:nvSpPr>
        <p:spPr bwMode="auto">
          <a:xfrm>
            <a:off x="2796330" y="1669433"/>
            <a:ext cx="6207771" cy="39846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eaLnBrk="1">
              <a:defRPr sz="2000" b="1" kern="0">
                <a:solidFill>
                  <a:schemeClr val="tx1"/>
                </a:solidFill>
                <a:latin typeface="宋体" panose="02010600030101010101" pitchFamily="2" charset="-122"/>
                <a:ea typeface="宋体" panose="02010600030101010101" pitchFamily="2" charset="-122"/>
                <a:cs typeface="微软雅黑" panose="020B0503020204020204"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noProof="1"/>
              <a:t>5.</a:t>
            </a:r>
            <a:r>
              <a:rPr lang="zh-CN" altLang="en-US" noProof="1">
                <a:sym typeface="+mn-ea"/>
              </a:rPr>
              <a:t>多党合作和政治协商的</a:t>
            </a:r>
            <a:r>
              <a:rPr lang="zh-CN" altLang="en-US" noProof="1">
                <a:solidFill>
                  <a:srgbClr val="0000FF"/>
                </a:solidFill>
                <a:latin typeface="微软雅黑" panose="020B0503020204020204" pitchFamily="34" charset="-122"/>
                <a:ea typeface="微软雅黑" panose="020B0503020204020204" pitchFamily="34" charset="-122"/>
                <a:cs typeface="+mj-cs"/>
                <a:sym typeface="+mn-ea"/>
              </a:rPr>
              <a:t>首要前提</a:t>
            </a:r>
            <a:r>
              <a:rPr lang="zh-CN" altLang="en-US" noProof="1">
                <a:sym typeface="+mn-ea"/>
              </a:rPr>
              <a:t>与</a:t>
            </a:r>
            <a:r>
              <a:rPr lang="zh-CN" altLang="en-US" noProof="1">
                <a:solidFill>
                  <a:srgbClr val="0000FF"/>
                </a:solidFill>
                <a:latin typeface="微软雅黑" panose="020B0503020204020204" pitchFamily="34" charset="-122"/>
                <a:ea typeface="微软雅黑" panose="020B0503020204020204" pitchFamily="34" charset="-122"/>
                <a:cs typeface="+mj-cs"/>
                <a:sym typeface="+mn-ea"/>
              </a:rPr>
              <a:t>根本保证</a:t>
            </a:r>
          </a:p>
        </p:txBody>
      </p:sp>
      <p:sp>
        <p:nvSpPr>
          <p:cNvPr id="48139" name="TextBox 15"/>
          <p:cNvSpPr txBox="1"/>
          <p:nvPr/>
        </p:nvSpPr>
        <p:spPr>
          <a:xfrm>
            <a:off x="2796329" y="3777507"/>
            <a:ext cx="6207770" cy="39846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eaLnBrk="1">
              <a:defRPr sz="2000" b="1" kern="0">
                <a:solidFill>
                  <a:schemeClr val="tx1"/>
                </a:solidFill>
                <a:latin typeface="宋体" panose="02010600030101010101" pitchFamily="2" charset="-122"/>
                <a:ea typeface="宋体" panose="02010600030101010101" pitchFamily="2" charset="-122"/>
                <a:cs typeface="微软雅黑" panose="020B0503020204020204"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dirty="0"/>
              <a:t>2.</a:t>
            </a:r>
            <a:r>
              <a:rPr lang="zh-CN" altLang="en-US" dirty="0">
                <a:solidFill>
                  <a:srgbClr val="0000FF"/>
                </a:solidFill>
                <a:latin typeface="微软雅黑" panose="020B0503020204020204" pitchFamily="34" charset="-122"/>
                <a:ea typeface="微软雅黑" panose="020B0503020204020204" pitchFamily="34" charset="-122"/>
                <a:cs typeface="+mj-cs"/>
              </a:rPr>
              <a:t>组成</a:t>
            </a:r>
          </a:p>
        </p:txBody>
      </p:sp>
      <p:sp>
        <p:nvSpPr>
          <p:cNvPr id="45" name="左大括号 44"/>
          <p:cNvSpPr/>
          <p:nvPr/>
        </p:nvSpPr>
        <p:spPr>
          <a:xfrm>
            <a:off x="2639959" y="3504114"/>
            <a:ext cx="158750" cy="1395413"/>
          </a:xfrm>
          <a:prstGeom prst="leftBrace">
            <a:avLst/>
          </a:prstGeom>
        </p:spPr>
        <p:style>
          <a:lnRef idx="1">
            <a:schemeClr val="accent4"/>
          </a:lnRef>
          <a:fillRef idx="0">
            <a:schemeClr val="accent4"/>
          </a:fillRef>
          <a:effectRef idx="0">
            <a:schemeClr val="accent4"/>
          </a:effectRef>
          <a:fontRef idx="minor">
            <a:schemeClr val="tx1"/>
          </a:fontRef>
        </p:style>
        <p:txBody>
          <a:bodyPr anchor="ctr"/>
          <a:lstStyle/>
          <a:p>
            <a:pPr algn="ctr" fontAlgn="auto">
              <a:defRPr/>
            </a:pPr>
            <a:endParaRPr lang="zh-CN" altLang="en-US" sz="1350" strike="noStrike" noProof="1">
              <a:latin typeface="微软雅黑" panose="020B0503020204020204" charset="-122"/>
              <a:ea typeface="微软雅黑" panose="020B0503020204020204" charset="-122"/>
            </a:endParaRPr>
          </a:p>
        </p:txBody>
      </p:sp>
      <p:sp>
        <p:nvSpPr>
          <p:cNvPr id="47" name="TextBox 15"/>
          <p:cNvSpPr txBox="1">
            <a:spLocks noChangeArrowheads="1"/>
          </p:cNvSpPr>
          <p:nvPr/>
        </p:nvSpPr>
        <p:spPr bwMode="auto">
          <a:xfrm>
            <a:off x="2794918" y="4573770"/>
            <a:ext cx="6207770" cy="39846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eaLnBrk="1">
              <a:defRPr sz="2000" b="1" kern="0">
                <a:solidFill>
                  <a:schemeClr val="tx1"/>
                </a:solidFill>
                <a:latin typeface="宋体" panose="02010600030101010101" pitchFamily="2" charset="-122"/>
                <a:ea typeface="宋体" panose="02010600030101010101" pitchFamily="2" charset="-122"/>
                <a:cs typeface="微软雅黑" panose="020B0503020204020204"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noProof="1"/>
              <a:t>4.</a:t>
            </a:r>
            <a:r>
              <a:rPr lang="zh-CN" altLang="en-US" noProof="1"/>
              <a:t>与协商民主的</a:t>
            </a:r>
            <a:r>
              <a:rPr lang="zh-CN" altLang="en-US" noProof="1">
                <a:solidFill>
                  <a:srgbClr val="0000FF"/>
                </a:solidFill>
                <a:latin typeface="微软雅黑" panose="020B0503020204020204" pitchFamily="34" charset="-122"/>
                <a:ea typeface="微软雅黑" panose="020B0503020204020204" pitchFamily="34" charset="-122"/>
                <a:cs typeface="+mj-cs"/>
              </a:rPr>
              <a:t>关系</a:t>
            </a:r>
            <a:r>
              <a:rPr lang="zh-CN" altLang="en-US" sz="1800" noProof="1"/>
              <a:t>及</a:t>
            </a:r>
            <a:r>
              <a:rPr lang="en-US" altLang="zh-CN" noProof="1">
                <a:sym typeface="+mn-ea"/>
              </a:rPr>
              <a:t>新</a:t>
            </a:r>
            <a:r>
              <a:rPr lang="zh-CN" altLang="en-US" noProof="1">
                <a:sym typeface="+mn-ea"/>
              </a:rPr>
              <a:t>时代的</a:t>
            </a:r>
            <a:r>
              <a:rPr lang="zh-CN" altLang="en-US" noProof="1">
                <a:solidFill>
                  <a:srgbClr val="0000FF"/>
                </a:solidFill>
                <a:latin typeface="微软雅黑" panose="020B0503020204020204" pitchFamily="34" charset="-122"/>
                <a:ea typeface="微软雅黑" panose="020B0503020204020204" pitchFamily="34" charset="-122"/>
                <a:cs typeface="+mj-cs"/>
                <a:sym typeface="+mn-ea"/>
              </a:rPr>
              <a:t>任务</a:t>
            </a:r>
          </a:p>
        </p:txBody>
      </p:sp>
      <p:sp>
        <p:nvSpPr>
          <p:cNvPr id="48" name="TextBox 15"/>
          <p:cNvSpPr txBox="1">
            <a:spLocks noChangeArrowheads="1"/>
          </p:cNvSpPr>
          <p:nvPr/>
        </p:nvSpPr>
        <p:spPr bwMode="auto">
          <a:xfrm>
            <a:off x="2796330" y="870603"/>
            <a:ext cx="6207771" cy="39878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1200">
                <a:solidFill>
                  <a:schemeClr val="tx1"/>
                </a:solidFill>
                <a:latin typeface="宋体" panose="02010600030101010101" pitchFamily="2" charset="-122"/>
                <a:ea typeface="宋体" panose="02010600030101010101" pitchFamily="2"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9pPr>
          </a:lstStyle>
          <a:p>
            <a:pPr marL="0" marR="0" indent="0" algn="l" defTabSz="914400" rtl="0" eaLnBrk="1" fontAlgn="auto" latinLnBrk="0" hangingPunct="0">
              <a:lnSpc>
                <a:spcPct val="100000"/>
              </a:lnSpc>
              <a:spcBef>
                <a:spcPts val="0"/>
              </a:spcBef>
              <a:spcAft>
                <a:spcPts val="0"/>
              </a:spcAft>
              <a:buClrTx/>
              <a:buSzTx/>
              <a:buFontTx/>
              <a:buNone/>
            </a:pPr>
            <a:r>
              <a:rPr kumimoji="0" lang="en-US" altLang="zh-CN" sz="2000" b="1" i="0" u="none" strike="noStrike" kern="0" cap="none" spc="0" normalizeH="0" baseline="0" noProof="1">
                <a:ln>
                  <a:noFill/>
                </a:ln>
                <a:effectLst/>
                <a:uFillTx/>
                <a:cs typeface="微软雅黑" panose="020B0503020204020204" charset="-122"/>
              </a:rPr>
              <a:t>3.</a:t>
            </a:r>
            <a:r>
              <a:rPr kumimoji="0" lang="zh-CN" altLang="en-US" sz="2000" b="1" i="0" u="none" strike="noStrike" kern="0" cap="none" spc="0" normalizeH="0" baseline="0" noProof="1">
                <a:ln>
                  <a:noFill/>
                </a:ln>
                <a:effectLst/>
                <a:uFillTx/>
                <a:cs typeface="微软雅黑" panose="020B0503020204020204" charset="-122"/>
              </a:rPr>
              <a:t>是</a:t>
            </a:r>
            <a:r>
              <a:rPr kumimoji="0" lang="zh-CN" altLang="en-US" sz="2000" b="1" i="0" u="none" strike="noStrike" kern="1200" cap="none" spc="200" normalizeH="0" baseline="0" noProof="1">
                <a:ln>
                  <a:noFill/>
                </a:ln>
                <a:effectLst/>
                <a:uFillTx/>
                <a:cs typeface="微软雅黑" panose="020B0503020204020204" charset="-122"/>
                <a:sym typeface="+mn-ea"/>
              </a:rPr>
              <a:t>我国的一项</a:t>
            </a:r>
            <a:r>
              <a:rPr lang="zh-CN" altLang="en-US" sz="2000" b="1" noProof="1">
                <a:solidFill>
                  <a:srgbClr val="0000FF"/>
                </a:solidFill>
                <a:latin typeface="微软雅黑" panose="020B0503020204020204" pitchFamily="34" charset="-122"/>
                <a:ea typeface="微软雅黑" panose="020B0503020204020204" pitchFamily="34" charset="-122"/>
                <a:sym typeface="+mn-ea"/>
              </a:rPr>
              <a:t>基本政治制度</a:t>
            </a:r>
          </a:p>
        </p:txBody>
      </p:sp>
      <p:sp>
        <p:nvSpPr>
          <p:cNvPr id="49" name="TextBox 15"/>
          <p:cNvSpPr txBox="1">
            <a:spLocks noChangeArrowheads="1"/>
          </p:cNvSpPr>
          <p:nvPr/>
        </p:nvSpPr>
        <p:spPr bwMode="auto">
          <a:xfrm>
            <a:off x="2796330" y="2067895"/>
            <a:ext cx="6207771" cy="39846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eaLnBrk="1">
              <a:defRPr sz="2000" b="1" kern="0">
                <a:solidFill>
                  <a:schemeClr val="tx1"/>
                </a:solidFill>
                <a:latin typeface="宋体" panose="02010600030101010101" pitchFamily="2" charset="-122"/>
                <a:ea typeface="宋体" panose="02010600030101010101" pitchFamily="2" charset="-122"/>
                <a:cs typeface="微软雅黑" panose="020B0503020204020204"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noProof="1"/>
              <a:t>6.</a:t>
            </a:r>
            <a:r>
              <a:rPr lang="zh-CN" altLang="en-US" noProof="1">
                <a:sym typeface="+mn-ea"/>
              </a:rPr>
              <a:t>中国共产党是</a:t>
            </a:r>
            <a:r>
              <a:rPr lang="zh-CN" altLang="en-US" noProof="1">
                <a:solidFill>
                  <a:srgbClr val="0000FF"/>
                </a:solidFill>
                <a:latin typeface="微软雅黑" panose="020B0503020204020204" pitchFamily="34" charset="-122"/>
                <a:ea typeface="微软雅黑" panose="020B0503020204020204" pitchFamily="34" charset="-122"/>
                <a:cs typeface="+mj-cs"/>
                <a:sym typeface="+mn-ea"/>
              </a:rPr>
              <a:t>执政党</a:t>
            </a:r>
            <a:r>
              <a:rPr lang="zh-CN" altLang="en-US" noProof="1">
                <a:sym typeface="+mn-ea"/>
              </a:rPr>
              <a:t>，各民主党派是</a:t>
            </a:r>
            <a:r>
              <a:rPr lang="zh-CN" altLang="en-US" noProof="1">
                <a:solidFill>
                  <a:srgbClr val="0000FF"/>
                </a:solidFill>
                <a:latin typeface="微软雅黑" panose="020B0503020204020204" pitchFamily="34" charset="-122"/>
                <a:ea typeface="微软雅黑" panose="020B0503020204020204" pitchFamily="34" charset="-122"/>
                <a:cs typeface="+mj-cs"/>
                <a:sym typeface="+mn-ea"/>
              </a:rPr>
              <a:t>参政党</a:t>
            </a:r>
            <a:endParaRPr lang="zh-CN" altLang="en-US" noProof="1">
              <a:sym typeface="+mn-ea"/>
            </a:endParaRPr>
          </a:p>
        </p:txBody>
      </p:sp>
      <p:sp>
        <p:nvSpPr>
          <p:cNvPr id="50" name="TextBox 15"/>
          <p:cNvSpPr txBox="1">
            <a:spLocks noChangeArrowheads="1"/>
          </p:cNvSpPr>
          <p:nvPr/>
        </p:nvSpPr>
        <p:spPr bwMode="auto">
          <a:xfrm>
            <a:off x="2796330" y="2466357"/>
            <a:ext cx="6207770" cy="39846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eaLnBrk="1">
              <a:defRPr sz="2000" b="1" kern="0">
                <a:solidFill>
                  <a:schemeClr val="tx1"/>
                </a:solidFill>
                <a:latin typeface="宋体" panose="02010600030101010101" pitchFamily="2" charset="-122"/>
                <a:ea typeface="宋体" panose="02010600030101010101" pitchFamily="2" charset="-122"/>
                <a:cs typeface="微软雅黑" panose="020B0503020204020204"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noProof="1"/>
              <a:t>7.</a:t>
            </a:r>
            <a:r>
              <a:rPr lang="zh-CN" altLang="en-US" noProof="1">
                <a:sym typeface="+mn-ea"/>
              </a:rPr>
              <a:t>各政党必须以宪法为</a:t>
            </a:r>
            <a:r>
              <a:rPr lang="zh-CN" altLang="en-US" noProof="1">
                <a:solidFill>
                  <a:srgbClr val="0000FF"/>
                </a:solidFill>
                <a:latin typeface="微软雅黑" panose="020B0503020204020204" pitchFamily="34" charset="-122"/>
                <a:ea typeface="微软雅黑" panose="020B0503020204020204" pitchFamily="34" charset="-122"/>
                <a:cs typeface="+mj-cs"/>
                <a:sym typeface="+mn-ea"/>
              </a:rPr>
              <a:t>根本活动准则</a:t>
            </a:r>
          </a:p>
        </p:txBody>
      </p:sp>
      <p:sp>
        <p:nvSpPr>
          <p:cNvPr id="51" name="TextBox 15"/>
          <p:cNvSpPr txBox="1">
            <a:spLocks noChangeArrowheads="1"/>
          </p:cNvSpPr>
          <p:nvPr/>
        </p:nvSpPr>
        <p:spPr bwMode="auto">
          <a:xfrm>
            <a:off x="2796329" y="2864026"/>
            <a:ext cx="6207770" cy="40005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eaLnBrk="1">
              <a:defRPr sz="2000" b="1" kern="0">
                <a:solidFill>
                  <a:schemeClr val="tx1"/>
                </a:solidFill>
                <a:latin typeface="宋体" panose="02010600030101010101" pitchFamily="2" charset="-122"/>
                <a:ea typeface="宋体" panose="02010600030101010101" pitchFamily="2" charset="-122"/>
                <a:cs typeface="微软雅黑" panose="020B0503020204020204"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noProof="1"/>
              <a:t>8.</a:t>
            </a:r>
            <a:r>
              <a:rPr lang="zh-CN" altLang="en-US" noProof="1"/>
              <a:t>独具</a:t>
            </a:r>
            <a:r>
              <a:rPr lang="zh-CN" altLang="en-US" noProof="1">
                <a:solidFill>
                  <a:srgbClr val="0000FF"/>
                </a:solidFill>
                <a:latin typeface="微软雅黑" panose="020B0503020204020204" pitchFamily="34" charset="-122"/>
                <a:ea typeface="微软雅黑" panose="020B0503020204020204" pitchFamily="34" charset="-122"/>
                <a:cs typeface="+mj-cs"/>
              </a:rPr>
              <a:t>特色</a:t>
            </a:r>
            <a:r>
              <a:rPr lang="zh-CN" altLang="en-US" noProof="1"/>
              <a:t>，具有显著</a:t>
            </a:r>
            <a:r>
              <a:rPr lang="zh-CN" altLang="en-US" noProof="1">
                <a:solidFill>
                  <a:srgbClr val="0000FF"/>
                </a:solidFill>
                <a:latin typeface="微软雅黑" panose="020B0503020204020204" pitchFamily="34" charset="-122"/>
                <a:ea typeface="微软雅黑" panose="020B0503020204020204" pitchFamily="34" charset="-122"/>
                <a:cs typeface="+mj-cs"/>
                <a:sym typeface="+mn-ea"/>
              </a:rPr>
              <a:t>优越性</a:t>
            </a:r>
          </a:p>
        </p:txBody>
      </p:sp>
      <p:sp>
        <p:nvSpPr>
          <p:cNvPr id="37" name="TextBox 15"/>
          <p:cNvSpPr txBox="1">
            <a:spLocks noChangeArrowheads="1"/>
          </p:cNvSpPr>
          <p:nvPr/>
        </p:nvSpPr>
        <p:spPr bwMode="auto">
          <a:xfrm>
            <a:off x="2796329" y="4175307"/>
            <a:ext cx="6206359" cy="39846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eaLnBrk="1">
              <a:defRPr sz="2000" b="1" kern="0">
                <a:solidFill>
                  <a:schemeClr val="tx1"/>
                </a:solidFill>
                <a:latin typeface="宋体" panose="02010600030101010101" pitchFamily="2" charset="-122"/>
                <a:ea typeface="宋体" panose="02010600030101010101" pitchFamily="2" charset="-122"/>
                <a:cs typeface="微软雅黑" panose="020B0503020204020204"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noProof="1"/>
              <a:t>3.</a:t>
            </a:r>
            <a:r>
              <a:rPr lang="zh-CN" altLang="en-US" noProof="1">
                <a:solidFill>
                  <a:srgbClr val="0000FF"/>
                </a:solidFill>
                <a:latin typeface="微软雅黑" panose="020B0503020204020204" pitchFamily="34" charset="-122"/>
                <a:ea typeface="微软雅黑" panose="020B0503020204020204" pitchFamily="34" charset="-122"/>
                <a:cs typeface="+mj-cs"/>
              </a:rPr>
              <a:t>主题</a:t>
            </a:r>
            <a:r>
              <a:rPr lang="zh-CN" altLang="en-US" noProof="1"/>
              <a:t>、</a:t>
            </a:r>
            <a:r>
              <a:rPr lang="zh-CN" altLang="en-US" noProof="1">
                <a:solidFill>
                  <a:srgbClr val="0000FF"/>
                </a:solidFill>
                <a:latin typeface="微软雅黑" panose="020B0503020204020204" pitchFamily="34" charset="-122"/>
                <a:ea typeface="微软雅黑" panose="020B0503020204020204" pitchFamily="34" charset="-122"/>
                <a:cs typeface="+mj-cs"/>
                <a:sym typeface="+mn-ea"/>
              </a:rPr>
              <a:t>职能</a:t>
            </a:r>
          </a:p>
        </p:txBody>
      </p:sp>
      <p:sp>
        <p:nvSpPr>
          <p:cNvPr id="22" name="TextBox 15"/>
          <p:cNvSpPr txBox="1">
            <a:spLocks noChangeArrowheads="1"/>
          </p:cNvSpPr>
          <p:nvPr/>
        </p:nvSpPr>
        <p:spPr bwMode="auto">
          <a:xfrm>
            <a:off x="2796329" y="3376797"/>
            <a:ext cx="6207770" cy="40005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eaLnBrk="1">
              <a:defRPr sz="2000" b="1" kern="0">
                <a:solidFill>
                  <a:schemeClr val="tx1"/>
                </a:solidFill>
                <a:latin typeface="宋体" panose="02010600030101010101" pitchFamily="2" charset="-122"/>
                <a:ea typeface="宋体" panose="02010600030101010101" pitchFamily="2" charset="-122"/>
                <a:cs typeface="微软雅黑" panose="020B0503020204020204"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noProof="1"/>
              <a:t>1.</a:t>
            </a:r>
            <a:r>
              <a:rPr lang="zh-CN" altLang="en-US" noProof="1">
                <a:solidFill>
                  <a:srgbClr val="0000FF"/>
                </a:solidFill>
                <a:latin typeface="微软雅黑" panose="020B0503020204020204" pitchFamily="34" charset="-122"/>
                <a:ea typeface="微软雅黑" panose="020B0503020204020204" pitchFamily="34" charset="-122"/>
                <a:cs typeface="+mj-cs"/>
                <a:sym typeface="+mn-ea"/>
              </a:rPr>
              <a:t>性质</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extLst>
              <p:ext uri="{D42A27DB-BD31-4B8C-83A1-F6EECF244321}">
                <p14:modId xmlns:p14="http://schemas.microsoft.com/office/powerpoint/2010/main" val="2726936360"/>
              </p:ext>
            </p:extLst>
          </p:nvPr>
        </p:nvGraphicFramePr>
        <p:xfrm>
          <a:off x="84140" y="107747"/>
          <a:ext cx="8975720" cy="4928006"/>
        </p:xfrm>
        <a:graphic>
          <a:graphicData uri="http://schemas.openxmlformats.org/drawingml/2006/table">
            <a:tbl>
              <a:tblPr firstRow="1" bandRow="1">
                <a:tableStyleId>{5940675A-B579-460E-94D1-54222C63F5DA}</a:tableStyleId>
              </a:tblPr>
              <a:tblGrid>
                <a:gridCol w="2347631">
                  <a:extLst>
                    <a:ext uri="{9D8B030D-6E8A-4147-A177-3AD203B41FA5}">
                      <a16:colId xmlns:a16="http://schemas.microsoft.com/office/drawing/2014/main" val="20000"/>
                    </a:ext>
                  </a:extLst>
                </a:gridCol>
                <a:gridCol w="6628089">
                  <a:extLst>
                    <a:ext uri="{9D8B030D-6E8A-4147-A177-3AD203B41FA5}">
                      <a16:colId xmlns:a16="http://schemas.microsoft.com/office/drawing/2014/main" val="20001"/>
                    </a:ext>
                  </a:extLst>
                </a:gridCol>
              </a:tblGrid>
              <a:tr h="457200">
                <a:tc>
                  <a:txBody>
                    <a:bodyPr/>
                    <a:lstStyle/>
                    <a:p>
                      <a:pPr algn="ctr">
                        <a:buNone/>
                      </a:pPr>
                      <a:r>
                        <a:rPr lang="zh-CN" altLang="en-US" sz="2400" b="1" dirty="0">
                          <a:latin typeface="微软雅黑" panose="020B0503020204020204" charset="-122"/>
                          <a:ea typeface="微软雅黑" panose="020B0503020204020204" charset="-122"/>
                        </a:rPr>
                        <a:t>学习</a:t>
                      </a:r>
                      <a:r>
                        <a:rPr lang="zh-CN" altLang="en-US" sz="2400" b="1" dirty="0">
                          <a:solidFill>
                            <a:srgbClr val="0000FF"/>
                          </a:solidFill>
                          <a:latin typeface="微软雅黑" panose="020B0503020204020204" charset="-122"/>
                          <a:ea typeface="微软雅黑" panose="020B0503020204020204" charset="-122"/>
                        </a:rPr>
                        <a:t>内容</a:t>
                      </a:r>
                      <a:r>
                        <a:rPr lang="zh-CN" altLang="en-US" sz="2400" b="1" dirty="0">
                          <a:latin typeface="微软雅黑" panose="020B0503020204020204" charset="-122"/>
                          <a:ea typeface="微软雅黑" panose="020B0503020204020204" charset="-122"/>
                        </a:rPr>
                        <a:t>要求</a:t>
                      </a:r>
                    </a:p>
                  </a:txBody>
                  <a:tcPr/>
                </a:tc>
                <a:tc>
                  <a:txBody>
                    <a:bodyPr/>
                    <a:lstStyle/>
                    <a:p>
                      <a:pPr algn="ctr">
                        <a:buClrTx/>
                        <a:buSzTx/>
                        <a:buFontTx/>
                        <a:buNone/>
                      </a:pPr>
                      <a:r>
                        <a:rPr lang="zh-CN" altLang="en-US" sz="2400" b="1" dirty="0">
                          <a:latin typeface="微软雅黑" panose="020B0503020204020204" charset="-122"/>
                          <a:ea typeface="微软雅黑" panose="020B0503020204020204" charset="-122"/>
                        </a:rPr>
                        <a:t>学习</a:t>
                      </a:r>
                      <a:r>
                        <a:rPr lang="zh-CN" altLang="en-US" sz="2400" b="1" kern="1200" dirty="0">
                          <a:solidFill>
                            <a:srgbClr val="0000FF"/>
                          </a:solidFill>
                          <a:latin typeface="微软雅黑" panose="020B0503020204020204" charset="-122"/>
                          <a:ea typeface="微软雅黑" panose="020B0503020204020204" charset="-122"/>
                          <a:cs typeface="+mn-cs"/>
                          <a:sym typeface="+mn-ea"/>
                        </a:rPr>
                        <a:t>活动</a:t>
                      </a:r>
                      <a:r>
                        <a:rPr lang="zh-CN" altLang="en-US" sz="2400" b="1" dirty="0">
                          <a:latin typeface="微软雅黑" panose="020B0503020204020204" charset="-122"/>
                          <a:ea typeface="微软雅黑" panose="020B0503020204020204" charset="-122"/>
                        </a:rPr>
                        <a:t>要求</a:t>
                      </a:r>
                    </a:p>
                  </a:txBody>
                  <a:tcPr/>
                </a:tc>
                <a:extLst>
                  <a:ext uri="{0D108BD9-81ED-4DB2-BD59-A6C34878D82A}">
                    <a16:rowId xmlns:a16="http://schemas.microsoft.com/office/drawing/2014/main" val="10000"/>
                  </a:ext>
                </a:extLst>
              </a:tr>
              <a:tr h="721766">
                <a:tc rowSpan="2">
                  <a:txBody>
                    <a:bodyPr/>
                    <a:lstStyle/>
                    <a:p>
                      <a:pPr>
                        <a:buNone/>
                      </a:pPr>
                      <a:r>
                        <a:rPr lang="en-US" altLang="zh-CN" sz="2400" b="1" kern="1200" dirty="0">
                          <a:solidFill>
                            <a:srgbClr val="0000FF"/>
                          </a:solidFill>
                          <a:latin typeface="微软雅黑" panose="020B0503020204020204" pitchFamily="34" charset="-122"/>
                          <a:ea typeface="微软雅黑" panose="020B0503020204020204" pitchFamily="34" charset="-122"/>
                          <a:cs typeface="微软雅黑" panose="020B0503020204020204" charset="-122"/>
                        </a:rPr>
                        <a:t>6.1</a:t>
                      </a:r>
                    </a:p>
                    <a:p>
                      <a:pPr>
                        <a:buNone/>
                      </a:pPr>
                      <a:r>
                        <a:rPr lang="zh-CN" altLang="en-US" sz="2400" b="1" dirty="0">
                          <a:solidFill>
                            <a:srgbClr val="0000FF"/>
                          </a:solidFill>
                          <a:latin typeface="微软雅黑" panose="020B0503020204020204" pitchFamily="34" charset="-122"/>
                          <a:ea typeface="微软雅黑" panose="020B0503020204020204" pitchFamily="34" charset="-122"/>
                          <a:cs typeface="微软雅黑" panose="020B0503020204020204" charset="-122"/>
                        </a:rPr>
                        <a:t>阐明</a:t>
                      </a:r>
                      <a:r>
                        <a:rPr lang="zh-CN" altLang="en-US" sz="2400" b="1" dirty="0">
                          <a:solidFill>
                            <a:schemeClr val="tx1"/>
                          </a:solidFill>
                          <a:latin typeface="宋体" panose="02010600030101010101" pitchFamily="2" charset="-122"/>
                          <a:ea typeface="宋体" panose="02010600030101010101" pitchFamily="2" charset="-122"/>
                          <a:cs typeface="微软雅黑" panose="020B0503020204020204" charset="-122"/>
                        </a:rPr>
                        <a:t>中国共产党领导的多党合作和政治协商制度</a:t>
                      </a:r>
                      <a:r>
                        <a:rPr lang="zh-CN" altLang="en-US" sz="2400" b="0" dirty="0">
                          <a:solidFill>
                            <a:schemeClr val="tx1"/>
                          </a:solidFill>
                          <a:latin typeface="宋体" panose="02010600030101010101" pitchFamily="2" charset="-122"/>
                          <a:ea typeface="宋体" panose="02010600030101010101" pitchFamily="2" charset="-122"/>
                          <a:cs typeface="微软雅黑" panose="020B0503020204020204" charset="-122"/>
                        </a:rPr>
                        <a:t>是</a:t>
                      </a:r>
                      <a:r>
                        <a:rPr lang="zh-CN" altLang="en-US" sz="2400" dirty="0">
                          <a:solidFill>
                            <a:schemeClr val="tx1"/>
                          </a:solidFill>
                          <a:latin typeface="宋体" panose="02010600030101010101" pitchFamily="2" charset="-122"/>
                          <a:ea typeface="宋体" panose="02010600030101010101" pitchFamily="2" charset="-122"/>
                          <a:cs typeface="微软雅黑" panose="020B0503020204020204" charset="-122"/>
                        </a:rPr>
                        <a:t>具有中国特色的</a:t>
                      </a:r>
                      <a:r>
                        <a:rPr lang="zh-CN" altLang="en-US" sz="2400" b="1" kern="1200" dirty="0">
                          <a:solidFill>
                            <a:srgbClr val="FF0000"/>
                          </a:solidFill>
                          <a:latin typeface="微软雅黑" panose="020B0503020204020204" pitchFamily="34" charset="-122"/>
                          <a:ea typeface="微软雅黑" panose="020B0503020204020204" pitchFamily="34" charset="-122"/>
                          <a:cs typeface="微软雅黑" panose="020B0503020204020204" charset="-122"/>
                        </a:rPr>
                        <a:t>基本政治制度</a:t>
                      </a:r>
                    </a:p>
                  </a:txBody>
                  <a:tcPr/>
                </a:tc>
                <a:tc>
                  <a:txBody>
                    <a:bodyPr/>
                    <a:lstStyle/>
                    <a:p>
                      <a:pPr>
                        <a:buNone/>
                      </a:pPr>
                      <a:r>
                        <a:rPr lang="zh-CN" altLang="en-US" sz="2000" b="1" kern="1200" dirty="0">
                          <a:solidFill>
                            <a:schemeClr val="tx1"/>
                          </a:solidFill>
                          <a:latin typeface="宋体" panose="02010600030101010101" pitchFamily="2" charset="-122"/>
                          <a:ea typeface="宋体" panose="02010600030101010101" pitchFamily="2" charset="-122"/>
                          <a:cs typeface="微软雅黑" panose="020B0503020204020204" charset="-122"/>
                        </a:rPr>
                        <a:t>以</a:t>
                      </a:r>
                      <a:r>
                        <a:rPr lang="en-US" altLang="zh-CN" sz="2000" b="1" kern="120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rPr>
                        <a:t>协商民主有什么优势</a:t>
                      </a:r>
                      <a:r>
                        <a:rPr lang="en-US" altLang="zh-CN" sz="2000" b="1" kern="120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2000" b="1" kern="1200" dirty="0">
                          <a:solidFill>
                            <a:schemeClr val="tx1"/>
                          </a:solidFill>
                          <a:latin typeface="宋体" panose="02010600030101010101" pitchFamily="2" charset="-122"/>
                          <a:ea typeface="宋体" panose="02010600030101010101" pitchFamily="2" charset="-122"/>
                          <a:cs typeface="微软雅黑" panose="020B0503020204020204" charset="-122"/>
                        </a:rPr>
                        <a:t>为议题，</a:t>
                      </a:r>
                    </a:p>
                    <a:p>
                      <a:pPr>
                        <a:buNone/>
                      </a:pPr>
                      <a:r>
                        <a:rPr lang="zh-CN" altLang="en-US" sz="2000" b="1" dirty="0">
                          <a:solidFill>
                            <a:srgbClr val="0000FF"/>
                          </a:solidFill>
                          <a:latin typeface="微软雅黑" panose="020B0503020204020204" charset="-122"/>
                          <a:ea typeface="微软雅黑" panose="020B0503020204020204" charset="-122"/>
                          <a:cs typeface="微软雅黑" panose="020B0503020204020204" charset="-122"/>
                        </a:rPr>
                        <a:t>探究</a:t>
                      </a:r>
                      <a:r>
                        <a:rPr lang="zh-CN" altLang="en-US" sz="2000" b="1" kern="1200" dirty="0">
                          <a:solidFill>
                            <a:schemeClr val="tx1"/>
                          </a:solidFill>
                          <a:latin typeface="宋体" panose="02010600030101010101" pitchFamily="2" charset="-122"/>
                          <a:ea typeface="宋体" panose="02010600030101010101" pitchFamily="2" charset="-122"/>
                          <a:cs typeface="微软雅黑" panose="020B0503020204020204" charset="-122"/>
                        </a:rPr>
                        <a:t>我国政党制度的特色以及协商民主的</a:t>
                      </a: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rPr>
                        <a:t>意义</a:t>
                      </a:r>
                      <a:r>
                        <a:rPr lang="zh-CN" altLang="en-US" sz="2000" b="1" kern="1200" dirty="0">
                          <a:solidFill>
                            <a:schemeClr val="tx1"/>
                          </a:solidFill>
                          <a:latin typeface="宋体" panose="02010600030101010101" pitchFamily="2" charset="-122"/>
                          <a:ea typeface="宋体" panose="02010600030101010101" pitchFamily="2" charset="-122"/>
                          <a:cs typeface="微软雅黑" panose="020B0503020204020204" charset="-122"/>
                        </a:rPr>
                        <a:t>和</a:t>
                      </a: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rPr>
                        <a:t>价值</a:t>
                      </a:r>
                      <a:r>
                        <a:rPr lang="zh-CN" altLang="en-US" sz="2000" dirty="0">
                          <a:latin typeface="微软雅黑" panose="020B0503020204020204" charset="-122"/>
                          <a:ea typeface="微软雅黑" panose="020B0503020204020204" charset="-122"/>
                          <a:cs typeface="微软雅黑" panose="020B0503020204020204" charset="-122"/>
                        </a:rPr>
                        <a:t>。</a:t>
                      </a:r>
                    </a:p>
                  </a:txBody>
                  <a:tcPr/>
                </a:tc>
                <a:extLst>
                  <a:ext uri="{0D108BD9-81ED-4DB2-BD59-A6C34878D82A}">
                    <a16:rowId xmlns:a16="http://schemas.microsoft.com/office/drawing/2014/main" val="10001"/>
                  </a:ext>
                </a:extLst>
              </a:tr>
              <a:tr h="3060065">
                <a:tc vMerge="1">
                  <a:txBody>
                    <a:bodyPr/>
                    <a:lstStyle/>
                    <a:p>
                      <a:endParaRPr lang="zh-CN"/>
                    </a:p>
                  </a:txBody>
                  <a:tcPr/>
                </a:tc>
                <a:tc>
                  <a:txBody>
                    <a:bodyPr/>
                    <a:lstStyle/>
                    <a:p>
                      <a:pPr>
                        <a:buNone/>
                      </a:pPr>
                      <a:endParaRPr lang="en-US" altLang="zh-CN" sz="2000" b="1" dirty="0">
                        <a:solidFill>
                          <a:srgbClr val="0000FF"/>
                        </a:solidFill>
                        <a:latin typeface="微软雅黑" panose="020B0503020204020204" charset="-122"/>
                        <a:ea typeface="微软雅黑" panose="020B0503020204020204" charset="-122"/>
                        <a:cs typeface="微软雅黑" panose="020B0503020204020204" charset="-122"/>
                      </a:endParaRPr>
                    </a:p>
                    <a:p>
                      <a:pPr>
                        <a:buNone/>
                      </a:pPr>
                      <a:r>
                        <a:rPr lang="en-US" altLang="zh-CN" sz="2000" b="1" dirty="0" err="1">
                          <a:solidFill>
                            <a:srgbClr val="0000FF"/>
                          </a:solidFill>
                          <a:latin typeface="微软雅黑" panose="020B0503020204020204" charset="-122"/>
                          <a:ea typeface="微软雅黑" panose="020B0503020204020204" charset="-122"/>
                          <a:cs typeface="微软雅黑" panose="020B0503020204020204" charset="-122"/>
                        </a:rPr>
                        <a:t>走访</a:t>
                      </a:r>
                      <a:r>
                        <a:rPr lang="en-US" altLang="zh-CN" sz="2000" b="1" dirty="0" err="1">
                          <a:latin typeface="宋体" panose="02010600030101010101" pitchFamily="2" charset="-122"/>
                          <a:ea typeface="宋体" panose="02010600030101010101" pitchFamily="2" charset="-122"/>
                          <a:cs typeface="微软雅黑" panose="020B0503020204020204" charset="-122"/>
                        </a:rPr>
                        <a:t>本地</a:t>
                      </a:r>
                      <a:r>
                        <a:rPr lang="en-US" altLang="zh-CN" sz="2000" b="1" dirty="0" err="1">
                          <a:solidFill>
                            <a:srgbClr val="FF0000"/>
                          </a:solidFill>
                          <a:latin typeface="微软雅黑" panose="020B0503020204020204" charset="-122"/>
                          <a:ea typeface="微软雅黑" panose="020B0503020204020204" charset="-122"/>
                          <a:cs typeface="微软雅黑" panose="020B0503020204020204" charset="-122"/>
                        </a:rPr>
                        <a:t>政协委员</a:t>
                      </a:r>
                      <a:r>
                        <a:rPr lang="en-US" altLang="zh-CN" sz="2000" b="1" kern="1200" dirty="0">
                          <a:solidFill>
                            <a:schemeClr val="tx1"/>
                          </a:solidFill>
                          <a:latin typeface="宋体" panose="02010600030101010101" pitchFamily="2" charset="-122"/>
                          <a:ea typeface="宋体" panose="02010600030101010101" pitchFamily="2" charset="-122"/>
                          <a:cs typeface="微软雅黑" panose="020B0503020204020204" charset="-122"/>
                        </a:rPr>
                        <a:t>,</a:t>
                      </a:r>
                    </a:p>
                    <a:p>
                      <a:pPr>
                        <a:buNone/>
                      </a:pPr>
                      <a:r>
                        <a:rPr lang="en-US" altLang="zh-CN" sz="2000" b="1" dirty="0" err="1">
                          <a:solidFill>
                            <a:srgbClr val="0000FF"/>
                          </a:solidFill>
                          <a:latin typeface="微软雅黑" panose="020B0503020204020204" charset="-122"/>
                          <a:ea typeface="微软雅黑" panose="020B0503020204020204" charset="-122"/>
                          <a:cs typeface="微软雅黑" panose="020B0503020204020204" charset="-122"/>
                        </a:rPr>
                        <a:t>了解</a:t>
                      </a:r>
                      <a:r>
                        <a:rPr lang="en-US" altLang="zh-CN" sz="2000" b="1" kern="1200" dirty="0" err="1">
                          <a:solidFill>
                            <a:schemeClr val="tx1"/>
                          </a:solidFill>
                          <a:latin typeface="宋体" panose="02010600030101010101" pitchFamily="2" charset="-122"/>
                          <a:ea typeface="宋体" panose="02010600030101010101" pitchFamily="2" charset="-122"/>
                          <a:cs typeface="微软雅黑" panose="020B0503020204020204" charset="-122"/>
                        </a:rPr>
                        <a:t>和</a:t>
                      </a:r>
                      <a:r>
                        <a:rPr lang="en-US" altLang="zh-CN" sz="2000" b="1" dirty="0" err="1">
                          <a:solidFill>
                            <a:srgbClr val="0000FF"/>
                          </a:solidFill>
                          <a:latin typeface="微软雅黑" panose="020B0503020204020204" charset="-122"/>
                          <a:ea typeface="微软雅黑" panose="020B0503020204020204" charset="-122"/>
                          <a:cs typeface="微软雅黑" panose="020B0503020204020204" charset="-122"/>
                        </a:rPr>
                        <a:t>评析</a:t>
                      </a:r>
                      <a:r>
                        <a:rPr lang="en-US" altLang="zh-CN" sz="2000" b="1" kern="1200" dirty="0" err="1">
                          <a:solidFill>
                            <a:schemeClr val="tx1"/>
                          </a:solidFill>
                          <a:latin typeface="宋体" panose="02010600030101010101" pitchFamily="2" charset="-122"/>
                          <a:ea typeface="宋体" panose="02010600030101010101" pitchFamily="2" charset="-122"/>
                          <a:cs typeface="微软雅黑" panose="020B0503020204020204" charset="-122"/>
                        </a:rPr>
                        <a:t>他们对本地社会热点问题的</a:t>
                      </a:r>
                      <a:r>
                        <a:rPr lang="en-US" altLang="zh-CN" sz="2000" b="1" kern="1200" dirty="0" err="1">
                          <a:solidFill>
                            <a:srgbClr val="FF0000"/>
                          </a:solidFill>
                          <a:latin typeface="微软雅黑" panose="020B0503020204020204" charset="-122"/>
                          <a:ea typeface="微软雅黑" panose="020B0503020204020204" charset="-122"/>
                          <a:cs typeface="微软雅黑" panose="020B0503020204020204" charset="-122"/>
                        </a:rPr>
                        <a:t>看法</a:t>
                      </a:r>
                      <a:r>
                        <a:rPr lang="en-US" altLang="zh-CN" sz="2000" b="1" kern="1200" dirty="0">
                          <a:solidFill>
                            <a:schemeClr val="tx1"/>
                          </a:solidFill>
                          <a:latin typeface="宋体" panose="02010600030101010101" pitchFamily="2" charset="-122"/>
                          <a:ea typeface="宋体" panose="02010600030101010101" pitchFamily="2" charset="-122"/>
                          <a:cs typeface="微软雅黑" panose="020B0503020204020204" charset="-122"/>
                        </a:rPr>
                        <a:t>、</a:t>
                      </a:r>
                    </a:p>
                    <a:p>
                      <a:pPr>
                        <a:buNone/>
                      </a:pPr>
                      <a:r>
                        <a:rPr lang="en-US" altLang="zh-CN" sz="2000" b="1" kern="1200" dirty="0">
                          <a:solidFill>
                            <a:schemeClr val="tx1"/>
                          </a:solidFill>
                          <a:latin typeface="宋体" panose="02010600030101010101" pitchFamily="2" charset="-122"/>
                          <a:ea typeface="宋体" panose="02010600030101010101" pitchFamily="2" charset="-122"/>
                          <a:cs typeface="微软雅黑" panose="020B0503020204020204" charset="-122"/>
                        </a:rPr>
                        <a:t>              </a:t>
                      </a:r>
                      <a:r>
                        <a:rPr lang="en-US" altLang="zh-CN" sz="2000" b="1" kern="1200" dirty="0" err="1">
                          <a:solidFill>
                            <a:schemeClr val="tx1"/>
                          </a:solidFill>
                          <a:latin typeface="宋体" panose="02010600030101010101" pitchFamily="2" charset="-122"/>
                          <a:ea typeface="宋体" panose="02010600030101010101" pitchFamily="2" charset="-122"/>
                          <a:cs typeface="微软雅黑" panose="020B0503020204020204" charset="-122"/>
                        </a:rPr>
                        <a:t>对有争议公共问题的</a:t>
                      </a:r>
                      <a:r>
                        <a:rPr lang="en-US" altLang="zh-CN" sz="2000" b="1" dirty="0" err="1">
                          <a:solidFill>
                            <a:srgbClr val="FF0000"/>
                          </a:solidFill>
                          <a:latin typeface="微软雅黑" panose="020B0503020204020204" charset="-122"/>
                          <a:ea typeface="微软雅黑" panose="020B0503020204020204" charset="-122"/>
                          <a:cs typeface="微软雅黑" panose="020B0503020204020204" charset="-122"/>
                        </a:rPr>
                        <a:t>立场</a:t>
                      </a:r>
                      <a:r>
                        <a:rPr lang="en-US" altLang="zh-CN" sz="2000" b="1" kern="1200" dirty="0" err="1">
                          <a:solidFill>
                            <a:schemeClr val="tx1"/>
                          </a:solidFill>
                          <a:latin typeface="宋体" panose="02010600030101010101" pitchFamily="2" charset="-122"/>
                          <a:ea typeface="宋体" panose="02010600030101010101" pitchFamily="2" charset="-122"/>
                          <a:cs typeface="微软雅黑" panose="020B0503020204020204" charset="-122"/>
                        </a:rPr>
                        <a:t>及应对</a:t>
                      </a:r>
                      <a:r>
                        <a:rPr lang="en-US" altLang="zh-CN" sz="2000" b="1" dirty="0" err="1">
                          <a:solidFill>
                            <a:srgbClr val="FF0000"/>
                          </a:solidFill>
                          <a:latin typeface="微软雅黑" panose="020B0503020204020204" charset="-122"/>
                          <a:ea typeface="微软雅黑" panose="020B0503020204020204" charset="-122"/>
                          <a:cs typeface="微软雅黑" panose="020B0503020204020204" charset="-122"/>
                        </a:rPr>
                        <a:t>措施</a:t>
                      </a:r>
                      <a:r>
                        <a:rPr lang="en-US" altLang="zh-CN" sz="2000" dirty="0">
                          <a:latin typeface="微软雅黑" panose="020B0503020204020204" charset="-122"/>
                          <a:ea typeface="微软雅黑" panose="020B0503020204020204" charset="-122"/>
                          <a:cs typeface="微软雅黑" panose="020B0503020204020204" charset="-122"/>
                        </a:rPr>
                        <a:t>。</a:t>
                      </a:r>
                      <a:endParaRPr lang="zh-CN" altLang="en-US" sz="2000" dirty="0">
                        <a:latin typeface="微软雅黑" panose="020B0503020204020204" charset="-122"/>
                        <a:ea typeface="微软雅黑" panose="020B0503020204020204" charset="-122"/>
                        <a:cs typeface="微软雅黑" panose="020B0503020204020204" charset="-122"/>
                      </a:endParaRPr>
                    </a:p>
                    <a:p>
                      <a:pPr>
                        <a:buNone/>
                      </a:pPr>
                      <a:endParaRPr lang="en-US" altLang="zh-CN" sz="2000" b="1" dirty="0">
                        <a:solidFill>
                          <a:srgbClr val="0000FF"/>
                        </a:solidFill>
                        <a:latin typeface="微软雅黑" panose="020B0503020204020204" charset="-122"/>
                        <a:ea typeface="微软雅黑" panose="020B0503020204020204" charset="-122"/>
                        <a:cs typeface="微软雅黑" panose="020B0503020204020204" charset="-122"/>
                      </a:endParaRPr>
                    </a:p>
                    <a:p>
                      <a:pPr>
                        <a:buNone/>
                      </a:pPr>
                      <a:r>
                        <a:rPr lang="en-US" altLang="zh-CN" sz="2000" b="1" kern="1200" dirty="0" err="1">
                          <a:solidFill>
                            <a:srgbClr val="0000FF"/>
                          </a:solidFill>
                          <a:latin typeface="微软雅黑" panose="020B0503020204020204" charset="-122"/>
                          <a:ea typeface="微软雅黑" panose="020B0503020204020204" charset="-122"/>
                          <a:cs typeface="微软雅黑" panose="020B0503020204020204" charset="-122"/>
                        </a:rPr>
                        <a:t>参加</a:t>
                      </a:r>
                      <a:r>
                        <a:rPr lang="en-US" altLang="zh-CN" sz="2000" b="1" dirty="0" err="1">
                          <a:latin typeface="宋体" panose="02010600030101010101" pitchFamily="2" charset="-122"/>
                          <a:ea typeface="宋体" panose="02010600030101010101" pitchFamily="2" charset="-122"/>
                          <a:cs typeface="微软雅黑" panose="020B0503020204020204" charset="-122"/>
                        </a:rPr>
                        <a:t>有关方面组织的</a:t>
                      </a:r>
                      <a:r>
                        <a:rPr lang="en-US" altLang="zh-CN" sz="2000" b="1" dirty="0" err="1">
                          <a:solidFill>
                            <a:srgbClr val="FF0000"/>
                          </a:solidFill>
                          <a:latin typeface="宋体" panose="02010600030101010101" pitchFamily="2" charset="-122"/>
                          <a:ea typeface="宋体" panose="02010600030101010101" pitchFamily="2" charset="-122"/>
                          <a:cs typeface="微软雅黑" panose="020B0503020204020204" charset="-122"/>
                        </a:rPr>
                        <a:t>对话协商</a:t>
                      </a:r>
                      <a:r>
                        <a:rPr lang="en-US" altLang="zh-CN" sz="2000" b="1" kern="1200" dirty="0" err="1">
                          <a:solidFill>
                            <a:srgbClr val="FF0000"/>
                          </a:solidFill>
                          <a:latin typeface="微软雅黑" panose="020B0503020204020204" charset="-122"/>
                          <a:ea typeface="微软雅黑" panose="020B0503020204020204" charset="-122"/>
                          <a:cs typeface="微软雅黑" panose="020B0503020204020204" charset="-122"/>
                        </a:rPr>
                        <a:t>活动</a:t>
                      </a:r>
                      <a:r>
                        <a:rPr lang="en-US" altLang="zh-CN" sz="2000" b="1" dirty="0">
                          <a:latin typeface="宋体" panose="02010600030101010101" pitchFamily="2" charset="-122"/>
                          <a:ea typeface="宋体" panose="02010600030101010101" pitchFamily="2" charset="-122"/>
                          <a:cs typeface="微软雅黑" panose="020B0503020204020204" charset="-122"/>
                        </a:rPr>
                        <a:t>，</a:t>
                      </a:r>
                    </a:p>
                    <a:p>
                      <a:pPr>
                        <a:buNone/>
                      </a:pPr>
                      <a:r>
                        <a:rPr lang="en-US" altLang="zh-CN" sz="2000" b="1" kern="1200" dirty="0" err="1">
                          <a:solidFill>
                            <a:srgbClr val="0000FF"/>
                          </a:solidFill>
                          <a:latin typeface="微软雅黑" panose="020B0503020204020204" charset="-122"/>
                          <a:ea typeface="微软雅黑" panose="020B0503020204020204" charset="-122"/>
                          <a:cs typeface="微软雅黑" panose="020B0503020204020204" charset="-122"/>
                        </a:rPr>
                        <a:t>发表</a:t>
                      </a:r>
                      <a:r>
                        <a:rPr lang="en-US" altLang="zh-CN" sz="2000" b="1" dirty="0" err="1">
                          <a:latin typeface="宋体" panose="02010600030101010101" pitchFamily="2" charset="-122"/>
                          <a:ea typeface="宋体" panose="02010600030101010101" pitchFamily="2" charset="-122"/>
                          <a:cs typeface="微软雅黑" panose="020B0503020204020204" charset="-122"/>
                        </a:rPr>
                        <a:t>对有关公共政策的制定、有关争议问题的</a:t>
                      </a:r>
                      <a:r>
                        <a:rPr lang="en-US" altLang="zh-CN" sz="2000" b="1" kern="1200" dirty="0" err="1">
                          <a:solidFill>
                            <a:srgbClr val="FF0000"/>
                          </a:solidFill>
                          <a:latin typeface="微软雅黑" panose="020B0503020204020204" charset="-122"/>
                          <a:ea typeface="微软雅黑" panose="020B0503020204020204" charset="-122"/>
                          <a:cs typeface="微软雅黑" panose="020B0503020204020204" charset="-122"/>
                        </a:rPr>
                        <a:t>见解</a:t>
                      </a:r>
                      <a:r>
                        <a:rPr lang="zh-CN" altLang="en-US" sz="2000" b="1" dirty="0">
                          <a:solidFill>
                            <a:srgbClr val="FF0000"/>
                          </a:solidFill>
                          <a:latin typeface="宋体" panose="02010600030101010101" pitchFamily="2" charset="-122"/>
                          <a:ea typeface="宋体" panose="02010600030101010101" pitchFamily="2" charset="-122"/>
                          <a:cs typeface="微软雅黑" panose="020B0503020204020204" charset="-122"/>
                        </a:rPr>
                        <a:t>。</a:t>
                      </a:r>
                      <a:endParaRPr lang="en-US" altLang="zh-CN" sz="2000" b="1" dirty="0">
                        <a:latin typeface="宋体" panose="02010600030101010101" pitchFamily="2" charset="-122"/>
                        <a:ea typeface="宋体" panose="02010600030101010101" pitchFamily="2" charset="-122"/>
                        <a:cs typeface="微软雅黑" panose="020B0503020204020204" charset="-122"/>
                      </a:endParaRPr>
                    </a:p>
                    <a:p>
                      <a:pPr>
                        <a:buNone/>
                      </a:pPr>
                      <a:r>
                        <a:rPr lang="zh-CN" altLang="en-US" sz="2000" b="1" dirty="0">
                          <a:latin typeface="宋体" panose="02010600030101010101" pitchFamily="2" charset="-122"/>
                          <a:ea typeface="宋体" panose="02010600030101010101" pitchFamily="2" charset="-122"/>
                          <a:cs typeface="微软雅黑" panose="020B0503020204020204" charset="-122"/>
                        </a:rPr>
                        <a:t>例如：</a:t>
                      </a:r>
                      <a:r>
                        <a:rPr lang="en-US" altLang="zh-CN" sz="2000" b="1" dirty="0" err="1">
                          <a:latin typeface="宋体" panose="02010600030101010101" pitchFamily="2" charset="-122"/>
                          <a:ea typeface="宋体" panose="02010600030101010101" pitchFamily="2" charset="-122"/>
                          <a:cs typeface="微软雅黑" panose="020B0503020204020204" charset="-122"/>
                        </a:rPr>
                        <a:t>废旧电池回收利用、垃圾分类处理</a:t>
                      </a:r>
                      <a:r>
                        <a:rPr lang="en-US" altLang="zh-CN" sz="2000" b="1" dirty="0">
                          <a:latin typeface="宋体" panose="02010600030101010101" pitchFamily="2" charset="-122"/>
                          <a:ea typeface="宋体" panose="02010600030101010101" pitchFamily="2" charset="-122"/>
                          <a:cs typeface="微软雅黑" panose="020B0503020204020204" charset="-122"/>
                        </a:rPr>
                        <a:t>、</a:t>
                      </a:r>
                    </a:p>
                    <a:p>
                      <a:pPr>
                        <a:buNone/>
                      </a:pPr>
                      <a:r>
                        <a:rPr lang="en-US" altLang="zh-CN" sz="2000" b="1" dirty="0">
                          <a:latin typeface="宋体" panose="02010600030101010101" pitchFamily="2" charset="-122"/>
                          <a:ea typeface="宋体" panose="02010600030101010101" pitchFamily="2" charset="-122"/>
                          <a:cs typeface="微软雅黑" panose="020B0503020204020204" charset="-122"/>
                        </a:rPr>
                        <a:t>      </a:t>
                      </a:r>
                      <a:r>
                        <a:rPr lang="en-US" altLang="zh-CN" sz="2000" b="1" dirty="0" err="1">
                          <a:latin typeface="宋体" panose="02010600030101010101" pitchFamily="2" charset="-122"/>
                          <a:ea typeface="宋体" panose="02010600030101010101" pitchFamily="2" charset="-122"/>
                          <a:cs typeface="微软雅黑" panose="020B0503020204020204" charset="-122"/>
                        </a:rPr>
                        <a:t>食品安全、道路安全、环境治理问题等</a:t>
                      </a:r>
                      <a:r>
                        <a:rPr lang="en-US" altLang="zh-CN" sz="2000" b="1" dirty="0">
                          <a:latin typeface="宋体" panose="02010600030101010101" pitchFamily="2" charset="-122"/>
                          <a:ea typeface="宋体" panose="02010600030101010101" pitchFamily="2" charset="-122"/>
                          <a:cs typeface="微软雅黑" panose="020B0503020204020204" charset="-122"/>
                        </a:rPr>
                        <a:t>。</a:t>
                      </a:r>
                    </a:p>
                    <a:p>
                      <a:pPr>
                        <a:buNone/>
                      </a:pPr>
                      <a:endParaRPr lang="en-US" altLang="zh-CN" sz="2000" b="1" dirty="0">
                        <a:latin typeface="宋体" panose="02010600030101010101" pitchFamily="2" charset="-122"/>
                        <a:ea typeface="宋体" panose="02010600030101010101" pitchFamily="2" charset="-122"/>
                        <a:cs typeface="微软雅黑" panose="020B0503020204020204" charset="-122"/>
                      </a:endParaRPr>
                    </a:p>
                    <a:p>
                      <a:pPr>
                        <a:buNone/>
                      </a:pPr>
                      <a:endParaRPr lang="en-US" altLang="zh-CN" sz="2000" b="1" dirty="0">
                        <a:latin typeface="宋体" panose="02010600030101010101" pitchFamily="2" charset="-122"/>
                        <a:ea typeface="宋体" panose="02010600030101010101" pitchFamily="2" charset="-122"/>
                        <a:cs typeface="微软雅黑" panose="020B0503020204020204" charset="-122"/>
                      </a:endParaRPr>
                    </a:p>
                    <a:p>
                      <a:pPr>
                        <a:buNone/>
                      </a:pPr>
                      <a:endParaRPr lang="en-US" altLang="zh-CN" sz="2000" b="1" dirty="0">
                        <a:latin typeface="宋体" panose="02010600030101010101" pitchFamily="2" charset="-122"/>
                        <a:ea typeface="宋体" panose="02010600030101010101" pitchFamily="2" charset="-122"/>
                        <a:cs typeface="微软雅黑" panose="020B0503020204020204" charset="-122"/>
                      </a:endParaRP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6">
            <a:extLst>
              <a:ext uri="{FF2B5EF4-FFF2-40B4-BE49-F238E27FC236}">
                <a16:creationId xmlns:a16="http://schemas.microsoft.com/office/drawing/2014/main" id="{5F0A2875-3D25-45F3-B611-D075F4E6FD26}"/>
              </a:ext>
            </a:extLst>
          </p:cNvPr>
          <p:cNvSpPr>
            <a:spLocks noChangeArrowheads="1"/>
          </p:cNvSpPr>
          <p:nvPr/>
        </p:nvSpPr>
        <p:spPr bwMode="auto">
          <a:xfrm>
            <a:off x="169049" y="36987"/>
            <a:ext cx="8790534" cy="5216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a:lnSpc>
                <a:spcPct val="130000"/>
              </a:lnSpc>
            </a:pPr>
            <a:r>
              <a:rPr lang="zh-CN" altLang="en-US" sz="2400" b="1" dirty="0">
                <a:latin typeface="微软雅黑" panose="020B0503020204020204" pitchFamily="34" charset="-122"/>
                <a:ea typeface="微软雅黑" panose="020B0503020204020204" pitchFamily="34" charset="-122"/>
              </a:rPr>
              <a:t>教材</a:t>
            </a:r>
            <a:r>
              <a:rPr lang="en-US" altLang="zh-CN" sz="2400" b="1" dirty="0">
                <a:latin typeface="微软雅黑" panose="020B0503020204020204" pitchFamily="34" charset="-122"/>
                <a:ea typeface="微软雅黑" panose="020B0503020204020204" pitchFamily="34" charset="-122"/>
              </a:rPr>
              <a:t>54</a:t>
            </a:r>
            <a:r>
              <a:rPr lang="zh-CN" altLang="en-US" sz="2400" b="1" dirty="0">
                <a:latin typeface="微软雅黑" panose="020B0503020204020204" pitchFamily="34" charset="-122"/>
                <a:ea typeface="微软雅黑" panose="020B0503020204020204" pitchFamily="34" charset="-122"/>
              </a:rPr>
              <a:t>页</a:t>
            </a:r>
            <a:r>
              <a:rPr lang="zh-CN" altLang="en-US" sz="2400" b="1" dirty="0">
                <a:latin typeface="黑体" panose="02010609060101010101" pitchFamily="49" charset="-122"/>
                <a:ea typeface="黑体" panose="02010609060101010101" pitchFamily="49" charset="-122"/>
              </a:rPr>
              <a:t> </a:t>
            </a:r>
            <a:r>
              <a:rPr lang="zh-CN" altLang="en-US" sz="2400" b="1" dirty="0">
                <a:solidFill>
                  <a:srgbClr val="0000FF"/>
                </a:solidFill>
                <a:latin typeface="微软雅黑" panose="020B0503020204020204" pitchFamily="34" charset="-122"/>
                <a:ea typeface="微软雅黑" panose="020B0503020204020204" pitchFamily="34" charset="-122"/>
              </a:rPr>
              <a:t>探究与分享</a:t>
            </a:r>
            <a:r>
              <a:rPr lang="en-US" altLang="zh-CN" sz="2400" b="1" dirty="0">
                <a:solidFill>
                  <a:srgbClr val="0000FF"/>
                </a:solidFill>
                <a:latin typeface="微软雅黑" panose="020B0503020204020204" pitchFamily="34" charset="-122"/>
                <a:ea typeface="微软雅黑" panose="020B0503020204020204" pitchFamily="34" charset="-122"/>
              </a:rPr>
              <a:t>1</a:t>
            </a:r>
            <a:r>
              <a:rPr lang="zh-CN" altLang="en-US" sz="2400" b="1" dirty="0">
                <a:solidFill>
                  <a:srgbClr val="0000FF"/>
                </a:solidFill>
                <a:latin typeface="微软雅黑" panose="020B0503020204020204" pitchFamily="34" charset="-122"/>
                <a:ea typeface="微软雅黑" panose="020B0503020204020204" pitchFamily="34" charset="-122"/>
              </a:rPr>
              <a:t>：协商民主 </a:t>
            </a:r>
            <a:endParaRPr lang="en-US" altLang="zh-CN" sz="2400" b="1" dirty="0">
              <a:solidFill>
                <a:srgbClr val="FF0000"/>
              </a:solidFill>
              <a:latin typeface="+mn-ea"/>
            </a:endParaRPr>
          </a:p>
        </p:txBody>
      </p:sp>
      <p:sp>
        <p:nvSpPr>
          <p:cNvPr id="6" name="矩形 6">
            <a:extLst>
              <a:ext uri="{FF2B5EF4-FFF2-40B4-BE49-F238E27FC236}">
                <a16:creationId xmlns:a16="http://schemas.microsoft.com/office/drawing/2014/main" id="{582B617F-CBA0-4872-85B6-893F62450536}"/>
              </a:ext>
            </a:extLst>
          </p:cNvPr>
          <p:cNvSpPr>
            <a:spLocks noChangeArrowheads="1"/>
          </p:cNvSpPr>
          <p:nvPr/>
        </p:nvSpPr>
        <p:spPr bwMode="auto">
          <a:xfrm>
            <a:off x="168275" y="800100"/>
            <a:ext cx="8859838" cy="415417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marL="0" marR="0" indent="0" algn="l" defTabSz="914400" rtl="0" eaLnBrk="1" fontAlgn="base" latinLnBrk="1" hangingPunct="0">
              <a:lnSpc>
                <a:spcPct val="100000"/>
              </a:lnSpc>
              <a:spcBef>
                <a:spcPct val="0"/>
              </a:spcBef>
              <a:spcAft>
                <a:spcPct val="0"/>
              </a:spcAft>
              <a:buClrTx/>
              <a:buSzTx/>
              <a:buFontTx/>
              <a:buNone/>
            </a:pPr>
            <a:r>
              <a:rPr kumimoji="0" lang="en-US" altLang="zh-CN" sz="2400" b="1"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ea"/>
              </a:rPr>
              <a:t>    </a:t>
            </a:r>
            <a:r>
              <a:rPr kumimoji="0" lang="zh-CN" altLang="en-US" sz="240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ea"/>
              </a:rPr>
              <a:t>2016年3月，在以“积极稳安做好去产能过程中的人员安置工作”为主题的</a:t>
            </a:r>
            <a:r>
              <a:rPr lang="zh-CN" altLang="en-US" sz="2400" b="1" noProof="1">
                <a:latin typeface="微软雅黑" panose="020B0503020204020204" pitchFamily="34" charset="-122"/>
                <a:ea typeface="微软雅黑" panose="020B0503020204020204" pitchFamily="34" charset="-122"/>
                <a:sym typeface="+mn-ea"/>
              </a:rPr>
              <a:t>提案办理协商会</a:t>
            </a:r>
            <a:r>
              <a:rPr kumimoji="0" lang="zh-CN" altLang="en-US" sz="240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ea"/>
              </a:rPr>
              <a:t>上，全国政协委员与国家发展和改革委员会、人力资源和社会保障部、财政部、国务院国有资产监督管理委员会等部门负责人围桌而坐，政协委员们提出意见、持续发问，部长们介绍政策、有问必答。</a:t>
            </a:r>
            <a:endParaRPr kumimoji="0" lang="zh-CN" altLang="en-US" sz="240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endParaRPr>
          </a:p>
          <a:p>
            <a:pPr marL="0" marR="0" indent="0" algn="l" defTabSz="914400" rtl="0" eaLnBrk="1" fontAlgn="base" latinLnBrk="1" hangingPunct="0">
              <a:lnSpc>
                <a:spcPct val="100000"/>
              </a:lnSpc>
              <a:spcBef>
                <a:spcPct val="0"/>
              </a:spcBef>
              <a:spcAft>
                <a:spcPct val="0"/>
              </a:spcAft>
              <a:buClrTx/>
              <a:buSzTx/>
              <a:buFontTx/>
              <a:buNone/>
            </a:pPr>
            <a:r>
              <a:rPr kumimoji="0" lang="zh-CN" altLang="en-US" sz="240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ea"/>
              </a:rPr>
              <a:t>    2018年2月</a:t>
            </a:r>
            <a:r>
              <a:rPr kumimoji="0" lang="zh-CN" altLang="en-US" sz="200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ea"/>
              </a:rPr>
              <a:t>，</a:t>
            </a:r>
            <a:r>
              <a:rPr kumimoji="0" lang="zh-CN" altLang="en-US" sz="240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ea"/>
              </a:rPr>
              <a:t>中共中央分别举行</a:t>
            </a:r>
            <a:r>
              <a:rPr lang="zh-CN" altLang="en-US" sz="2200" b="1" noProof="1">
                <a:latin typeface="微软雅黑" panose="020B0503020204020204" pitchFamily="34" charset="-122"/>
                <a:ea typeface="微软雅黑" panose="020B0503020204020204" pitchFamily="34" charset="-122"/>
                <a:sym typeface="+mn-ea"/>
              </a:rPr>
              <a:t>党外人士座谈会</a:t>
            </a:r>
            <a:r>
              <a:rPr kumimoji="0" lang="zh-CN" altLang="en-US" sz="220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ea"/>
              </a:rPr>
              <a:t>和</a:t>
            </a:r>
            <a:r>
              <a:rPr lang="zh-CN" altLang="en-US" sz="2200" b="1" noProof="1">
                <a:latin typeface="微软雅黑" panose="020B0503020204020204" pitchFamily="34" charset="-122"/>
                <a:ea typeface="微软雅黑" panose="020B0503020204020204" pitchFamily="34" charset="-122"/>
                <a:sym typeface="+mn-ea"/>
              </a:rPr>
              <a:t>民主协商会</a:t>
            </a:r>
            <a:r>
              <a:rPr kumimoji="0" lang="zh-CN" altLang="en-US" sz="220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ea"/>
              </a:rPr>
              <a:t>，</a:t>
            </a:r>
            <a:r>
              <a:rPr kumimoji="0" lang="zh-CN" altLang="en-US" sz="240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ea"/>
              </a:rPr>
              <a:t>就中共中央拟向十三届全国人大一次会议推荐的国家机构领导人员人选建议名单和拟向全国政协十三届一次会议推荐的全国政协领导人员人选建议名单，向各民主党派中央、全国工商联和无党派人士代表通报情况，听取意见。</a:t>
            </a:r>
            <a:endParaRPr kumimoji="0" lang="zh-CN" altLang="en-US" sz="240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endParaRPr>
          </a:p>
          <a:p>
            <a:pPr marL="0" marR="0" indent="0" algn="l" defTabSz="914400" rtl="0" eaLnBrk="1" fontAlgn="base" latinLnBrk="1" hangingPunct="0">
              <a:lnSpc>
                <a:spcPct val="100000"/>
              </a:lnSpc>
              <a:spcBef>
                <a:spcPct val="0"/>
              </a:spcBef>
              <a:spcAft>
                <a:spcPct val="0"/>
              </a:spcAft>
              <a:buClrTx/>
              <a:buSzTx/>
              <a:buFontTx/>
              <a:buNone/>
            </a:pPr>
            <a:r>
              <a:rPr kumimoji="0" lang="zh-CN" altLang="en-US" sz="2400" b="1" i="0" u="none" strike="noStrike" kern="1200" cap="none" spc="0" normalizeH="0" baseline="0" noProof="1">
                <a:solidFill>
                  <a:schemeClr val="tx1"/>
                </a:solidFill>
                <a:latin typeface="黑体" panose="02010609060101010101" charset="-122"/>
                <a:ea typeface="黑体" panose="02010609060101010101" charset="-122"/>
                <a:cs typeface="楷体" panose="02010609060101010101" charset="-122"/>
                <a:sym typeface="+mn-ea"/>
              </a:rPr>
              <a:t>   </a:t>
            </a:r>
            <a:r>
              <a:rPr kumimoji="0" lang="zh-CN" altLang="en-US" sz="2400" b="1" i="0" u="none" strike="noStrike" kern="1200" cap="none" spc="0" normalizeH="0" baseline="0" noProof="1">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2400" b="1" noProof="1">
                <a:solidFill>
                  <a:srgbClr val="0000FF"/>
                </a:solidFill>
                <a:latin typeface="微软雅黑" panose="020B0503020204020204" pitchFamily="34" charset="-122"/>
                <a:ea typeface="微软雅黑" panose="020B0503020204020204" pitchFamily="34" charset="-122"/>
                <a:sym typeface="+mn-ea"/>
              </a:rPr>
              <a:t>结合</a:t>
            </a:r>
            <a:r>
              <a:rPr lang="zh-CN" altLang="en-US" sz="2400" b="1" noProof="1">
                <a:solidFill>
                  <a:srgbClr val="FF0000"/>
                </a:solidFill>
                <a:latin typeface="微软雅黑" panose="020B0503020204020204" charset="-122"/>
                <a:ea typeface="微软雅黑" panose="020B0503020204020204" charset="-122"/>
                <a:sym typeface="+mn-ea"/>
              </a:rPr>
              <a:t>材料</a:t>
            </a:r>
            <a:r>
              <a:rPr kumimoji="0" lang="zh-CN" altLang="en-US" sz="2400" b="1" i="0" u="none" strike="noStrike" kern="1200" cap="none" spc="0" normalizeH="0" baseline="0" noProof="1">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400" b="1" noProof="1">
                <a:solidFill>
                  <a:srgbClr val="0000FF"/>
                </a:solidFill>
                <a:latin typeface="微软雅黑" panose="020B0503020204020204" pitchFamily="34" charset="-122"/>
                <a:ea typeface="微软雅黑" panose="020B0503020204020204" pitchFamily="34" charset="-122"/>
                <a:sym typeface="+mn-ea"/>
              </a:rPr>
              <a:t>谈谈</a:t>
            </a:r>
            <a:r>
              <a:rPr kumimoji="0" lang="zh-CN" altLang="en-US" sz="2400" b="1" i="0" u="none" strike="noStrike" kern="1200" cap="none" spc="0" normalizeH="0" baseline="0" noProof="1">
                <a:solidFill>
                  <a:schemeClr val="tx1"/>
                </a:solidFill>
                <a:latin typeface="微软雅黑" panose="020B0503020204020204" charset="-122"/>
                <a:ea typeface="微软雅黑" panose="020B0503020204020204" charset="-122"/>
                <a:cs typeface="微软雅黑" panose="020B0503020204020204" charset="-122"/>
                <a:sym typeface="+mn-ea"/>
              </a:rPr>
              <a:t>对</a:t>
            </a:r>
            <a:r>
              <a:rPr kumimoji="0" lang="zh-CN" altLang="en-US" sz="2400" b="1" i="0" u="none" strike="noStrike" kern="1200" cap="none" spc="0" normalizeH="0" baseline="0" noProof="1">
                <a:solidFill>
                  <a:srgbClr val="FF0000"/>
                </a:solidFill>
                <a:latin typeface="微软雅黑" panose="020B0503020204020204" charset="-122"/>
                <a:ea typeface="微软雅黑" panose="020B0503020204020204" charset="-122"/>
                <a:cs typeface="微软雅黑" panose="020B0503020204020204" charset="-122"/>
                <a:sym typeface="+mn-ea"/>
              </a:rPr>
              <a:t>协商民主</a:t>
            </a:r>
            <a:r>
              <a:rPr kumimoji="0" lang="zh-CN" altLang="en-US" sz="2400" b="1" i="0" u="none" strike="noStrike" kern="1200" cap="none" spc="0" normalizeH="0" baseline="0" noProof="1">
                <a:solidFill>
                  <a:schemeClr val="tx1"/>
                </a:solidFill>
                <a:latin typeface="微软雅黑" panose="020B0503020204020204" charset="-122"/>
                <a:ea typeface="微软雅黑" panose="020B0503020204020204" charset="-122"/>
                <a:cs typeface="微软雅黑" panose="020B0503020204020204" charset="-122"/>
                <a:sym typeface="+mn-ea"/>
              </a:rPr>
              <a:t>的</a:t>
            </a:r>
            <a:r>
              <a:rPr lang="zh-CN" altLang="en-US" sz="2400" b="1" noProof="1">
                <a:solidFill>
                  <a:srgbClr val="FF0000"/>
                </a:solidFill>
                <a:latin typeface="微软雅黑" panose="020B0503020204020204" charset="-122"/>
                <a:ea typeface="微软雅黑" panose="020B0503020204020204" charset="-122"/>
                <a:sym typeface="+mn-ea"/>
              </a:rPr>
              <a:t>认识</a:t>
            </a:r>
            <a:r>
              <a:rPr kumimoji="0" lang="zh-CN" altLang="en-US" sz="2400" b="1" i="0" u="none" strike="noStrike" kern="1200" cap="none" spc="0" normalizeH="0" baseline="0" noProof="1">
                <a:solidFill>
                  <a:schemeClr val="tx1"/>
                </a:solidFill>
                <a:latin typeface="微软雅黑" panose="020B0503020204020204" charset="-122"/>
                <a:ea typeface="微软雅黑" panose="020B0503020204020204" charset="-122"/>
                <a:cs typeface="微软雅黑" panose="020B0503020204020204" charset="-122"/>
                <a:sym typeface="+mn-ea"/>
              </a:rPr>
              <a:t>。</a:t>
            </a:r>
            <a:endParaRPr kumimoji="0" lang="en-US" altLang="zh-CN" sz="2400" b="1" i="0" u="none" strike="noStrike" kern="0" cap="none" spc="0" normalizeH="0" baseline="0" noProof="1">
              <a:ln>
                <a:noFill/>
              </a:ln>
              <a:solidFill>
                <a:srgbClr val="FF0000"/>
              </a:solidFill>
              <a:effectLst/>
              <a:uFillTx/>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670067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矩形 6"/>
          <p:cNvSpPr/>
          <p:nvPr/>
        </p:nvSpPr>
        <p:spPr>
          <a:xfrm>
            <a:off x="168275" y="36513"/>
            <a:ext cx="8859838" cy="461665"/>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latinLnBrk="1" hangingPunct="0"/>
            <a:r>
              <a:rPr lang="zh-CN" altLang="en-US" sz="2400" b="1" dirty="0">
                <a:solidFill>
                  <a:schemeClr val="tx1"/>
                </a:solidFill>
                <a:latin typeface="宋体" panose="02010600030101010101" pitchFamily="2" charset="-122"/>
                <a:ea typeface="宋体" panose="02010600030101010101" pitchFamily="2" charset="-122"/>
                <a:sym typeface="微软雅黑" panose="020B0503020204020204" charset="-122"/>
              </a:rPr>
              <a:t>    </a:t>
            </a:r>
            <a:r>
              <a:rPr lang="zh-CN" altLang="en-US" sz="2400" b="1" dirty="0">
                <a:solidFill>
                  <a:srgbClr val="0000FF"/>
                </a:solidFill>
                <a:latin typeface="微软雅黑" panose="020B0503020204020204" charset="-122"/>
                <a:sym typeface="+mn-ea"/>
              </a:rPr>
              <a:t>结合</a:t>
            </a:r>
            <a:r>
              <a:rPr lang="zh-CN" altLang="en-US" sz="2400" b="1" dirty="0">
                <a:solidFill>
                  <a:srgbClr val="FF0000"/>
                </a:solidFill>
                <a:latin typeface="微软雅黑" panose="020B0503020204020204" charset="-122"/>
                <a:sym typeface="+mn-ea"/>
              </a:rPr>
              <a:t>材料</a:t>
            </a:r>
            <a:r>
              <a:rPr lang="zh-CN" altLang="en-US" sz="2400" b="1" dirty="0">
                <a:solidFill>
                  <a:schemeClr val="tx1"/>
                </a:solidFill>
                <a:latin typeface="宋体" panose="02010600030101010101" pitchFamily="2" charset="-122"/>
                <a:ea typeface="宋体" panose="02010600030101010101" pitchFamily="2" charset="-122"/>
                <a:sym typeface="+mn-ea"/>
              </a:rPr>
              <a:t>，</a:t>
            </a:r>
            <a:r>
              <a:rPr lang="zh-CN" altLang="en-US" sz="2400" b="1" dirty="0">
                <a:solidFill>
                  <a:srgbClr val="0000FF"/>
                </a:solidFill>
                <a:latin typeface="微软雅黑" panose="020B0503020204020204" charset="-122"/>
                <a:sym typeface="+mn-ea"/>
              </a:rPr>
              <a:t>谈谈</a:t>
            </a:r>
            <a:r>
              <a:rPr lang="zh-CN" altLang="en-US" sz="2400" b="1" dirty="0">
                <a:solidFill>
                  <a:schemeClr val="tx1"/>
                </a:solidFill>
                <a:latin typeface="宋体" panose="02010600030101010101" pitchFamily="2" charset="-122"/>
                <a:ea typeface="宋体" panose="02010600030101010101" pitchFamily="2" charset="-122"/>
                <a:sym typeface="+mn-ea"/>
              </a:rPr>
              <a:t>对协商民主的</a:t>
            </a:r>
            <a:r>
              <a:rPr lang="zh-CN" altLang="en-US" sz="2400" b="1" dirty="0">
                <a:solidFill>
                  <a:srgbClr val="FF0000"/>
                </a:solidFill>
                <a:latin typeface="微软雅黑" panose="020B0503020204020204" charset="-122"/>
                <a:sym typeface="+mn-ea"/>
              </a:rPr>
              <a:t>认识</a:t>
            </a:r>
            <a:r>
              <a:rPr lang="zh-CN" altLang="en-US" sz="2400" b="1" dirty="0">
                <a:solidFill>
                  <a:schemeClr val="tx1"/>
                </a:solidFill>
                <a:latin typeface="宋体" panose="02010600030101010101" pitchFamily="2" charset="-122"/>
                <a:ea typeface="宋体" panose="02010600030101010101" pitchFamily="2" charset="-122"/>
                <a:sym typeface="+mn-ea"/>
              </a:rPr>
              <a:t>。</a:t>
            </a:r>
            <a:endParaRPr lang="zh-CN" altLang="en-US" sz="2400" b="1" dirty="0">
              <a:solidFill>
                <a:schemeClr val="tx1"/>
              </a:solidFill>
              <a:latin typeface="宋体" panose="02010600030101010101" pitchFamily="2" charset="-122"/>
              <a:ea typeface="宋体" panose="02010600030101010101" pitchFamily="2" charset="-122"/>
              <a:sym typeface="微软雅黑" panose="020B0503020204020204" charset="-122"/>
            </a:endParaRPr>
          </a:p>
        </p:txBody>
      </p:sp>
      <p:sp>
        <p:nvSpPr>
          <p:cNvPr id="66562" name="矩形 6"/>
          <p:cNvSpPr/>
          <p:nvPr/>
        </p:nvSpPr>
        <p:spPr>
          <a:xfrm>
            <a:off x="168275" y="800100"/>
            <a:ext cx="8859838" cy="4154984"/>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latinLnBrk="1" hangingPunct="0"/>
            <a:r>
              <a:rPr lang="en-US" alt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    </a:t>
            </a:r>
            <a:r>
              <a:rPr lang="zh-CN" altLang="en-US" sz="2400" b="1" dirty="0">
                <a:solidFill>
                  <a:schemeClr val="tx1"/>
                </a:solidFill>
                <a:latin typeface="微软雅黑" panose="020B0503020204020204" charset="-122"/>
                <a:sym typeface="微软雅黑" panose="020B0503020204020204" charset="-122"/>
              </a:rPr>
              <a:t>第一段材料</a:t>
            </a:r>
            <a:r>
              <a:rPr lang="zh-CN" altLang="en-US" sz="2400" b="1" dirty="0">
                <a:solidFill>
                  <a:schemeClr val="tx1"/>
                </a:solidFill>
                <a:latin typeface="宋体" panose="02010600030101010101" pitchFamily="2" charset="-122"/>
                <a:ea typeface="宋体" panose="02010600030101010101" pitchFamily="2" charset="-122"/>
                <a:sym typeface="微软雅黑" panose="020B0503020204020204" charset="-122"/>
              </a:rPr>
              <a:t>，</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是</a:t>
            </a:r>
            <a:r>
              <a:rPr lang="zh-CN" sz="2400" b="1" dirty="0">
                <a:solidFill>
                  <a:srgbClr val="0000FF"/>
                </a:solidFill>
                <a:latin typeface="微软雅黑" panose="020B0503020204020204" charset="-122"/>
                <a:sym typeface="微软雅黑" panose="020B0503020204020204" charset="-122"/>
              </a:rPr>
              <a:t>全国政协委员</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与各提案承办单位负责人进行协商，属于</a:t>
            </a:r>
            <a:r>
              <a:rPr lang="zh-CN" sz="2400" b="1" dirty="0">
                <a:solidFill>
                  <a:srgbClr val="FF0000"/>
                </a:solidFill>
                <a:latin typeface="微软雅黑" panose="020B0503020204020204" charset="-122"/>
                <a:sym typeface="微软雅黑" panose="020B0503020204020204" charset="-122"/>
              </a:rPr>
              <a:t>政协协商</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a:t>
            </a:r>
          </a:p>
          <a:p>
            <a:pPr latinLnBrk="1" hangingPunct="0"/>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    </a:t>
            </a:r>
            <a:r>
              <a:rPr lang="zh-CN" altLang="en-US" sz="2400" b="1" dirty="0">
                <a:solidFill>
                  <a:schemeClr val="tx1"/>
                </a:solidFill>
                <a:latin typeface="微软雅黑" panose="020B0503020204020204" charset="-122"/>
                <a:sym typeface="微软雅黑" panose="020B0503020204020204" charset="-122"/>
              </a:rPr>
              <a:t>第二段材料</a:t>
            </a:r>
            <a:r>
              <a:rPr lang="zh-CN" altLang="en-US" sz="2400" b="1" dirty="0">
                <a:solidFill>
                  <a:schemeClr val="tx1"/>
                </a:solidFill>
                <a:latin typeface="宋体" panose="02010600030101010101" pitchFamily="2" charset="-122"/>
                <a:ea typeface="宋体" panose="02010600030101010101" pitchFamily="2" charset="-122"/>
                <a:sym typeface="微软雅黑" panose="020B0503020204020204" charset="-122"/>
              </a:rPr>
              <a:t>，</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是</a:t>
            </a:r>
            <a:r>
              <a:rPr lang="zh-CN" altLang="en-US" sz="2400" b="1" dirty="0">
                <a:solidFill>
                  <a:srgbClr val="0000FF"/>
                </a:solidFill>
                <a:latin typeface="微软雅黑" panose="020B0503020204020204" charset="-122"/>
                <a:sym typeface="微软雅黑" panose="020B0503020204020204" charset="-122"/>
              </a:rPr>
              <a:t>中共中央</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与</a:t>
            </a:r>
            <a:r>
              <a:rPr lang="zh-CN" altLang="en-US" sz="2400" b="1" dirty="0">
                <a:solidFill>
                  <a:srgbClr val="0000FF"/>
                </a:solidFill>
                <a:latin typeface="微软雅黑" panose="020B0503020204020204" charset="-122"/>
                <a:sym typeface="微软雅黑" panose="020B0503020204020204" charset="-122"/>
              </a:rPr>
              <a:t>各民主党派</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中央、</a:t>
            </a:r>
            <a:r>
              <a:rPr lang="zh-CN" altLang="en-US" sz="2400" b="1" dirty="0">
                <a:solidFill>
                  <a:srgbClr val="0000FF"/>
                </a:solidFill>
                <a:latin typeface="微软雅黑" panose="020B0503020204020204" charset="-122"/>
                <a:sym typeface="微软雅黑" panose="020B0503020204020204" charset="-122"/>
              </a:rPr>
              <a:t>全国工商联</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和</a:t>
            </a:r>
            <a:r>
              <a:rPr lang="zh-CN" altLang="en-US" sz="2400" b="1" dirty="0">
                <a:solidFill>
                  <a:srgbClr val="0000FF"/>
                </a:solidFill>
                <a:latin typeface="微软雅黑" panose="020B0503020204020204" charset="-122"/>
                <a:sym typeface="微软雅黑" panose="020B0503020204020204" charset="-122"/>
              </a:rPr>
              <a:t>无党派人士</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进行协商，属于</a:t>
            </a:r>
            <a:r>
              <a:rPr lang="zh-CN" sz="2400" b="1" dirty="0">
                <a:solidFill>
                  <a:srgbClr val="FF0000"/>
                </a:solidFill>
                <a:latin typeface="微软雅黑" panose="020B0503020204020204" charset="-122"/>
                <a:sym typeface="微软雅黑" panose="020B0503020204020204" charset="-122"/>
              </a:rPr>
              <a:t>政党协商</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a:t>
            </a:r>
            <a:endParaRPr lang="en-US" altLang="zh-CN" sz="2400" b="1" dirty="0">
              <a:solidFill>
                <a:schemeClr val="tx1"/>
              </a:solidFill>
              <a:latin typeface="宋体" panose="02010600030101010101" pitchFamily="2" charset="-122"/>
              <a:ea typeface="宋体" panose="02010600030101010101" pitchFamily="2" charset="-122"/>
              <a:sym typeface="微软雅黑" panose="020B0503020204020204" charset="-122"/>
            </a:endParaRPr>
          </a:p>
          <a:p>
            <a:pPr latinLnBrk="1" hangingPunct="0"/>
            <a:endParaRPr lang="zh-CN" sz="2400" b="1" dirty="0">
              <a:solidFill>
                <a:schemeClr val="tx1"/>
              </a:solidFill>
              <a:latin typeface="宋体" panose="02010600030101010101" pitchFamily="2" charset="-122"/>
              <a:ea typeface="宋体" panose="02010600030101010101" pitchFamily="2" charset="-122"/>
              <a:sym typeface="微软雅黑" panose="020B0503020204020204" charset="-122"/>
            </a:endParaRPr>
          </a:p>
          <a:p>
            <a:pPr latinLnBrk="1" hangingPunct="0"/>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    </a:t>
            </a:r>
            <a:r>
              <a:rPr lang="zh-CN" altLang="en-US" sz="2400" b="1" dirty="0">
                <a:solidFill>
                  <a:schemeClr val="tx1"/>
                </a:solidFill>
                <a:latin typeface="微软雅黑" panose="020B0503020204020204" charset="-122"/>
                <a:sym typeface="微软雅黑" panose="020B0503020204020204" charset="-122"/>
              </a:rPr>
              <a:t>这两则材料</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，讲的都是在</a:t>
            </a:r>
            <a:r>
              <a:rPr lang="zh-CN" altLang="en-US" sz="2400" b="1" dirty="0">
                <a:solidFill>
                  <a:schemeClr val="tx1"/>
                </a:solidFill>
                <a:latin typeface="微软雅黑" panose="020B0503020204020204" charset="-122"/>
                <a:sym typeface="微软雅黑" panose="020B0503020204020204" charset="-122"/>
              </a:rPr>
              <a:t>中国共产党领导的多党合作和政治协商制度</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框架下开展的</a:t>
            </a:r>
            <a:r>
              <a:rPr lang="zh-CN" sz="2400" b="1" dirty="0">
                <a:solidFill>
                  <a:srgbClr val="FF0000"/>
                </a:solidFill>
                <a:latin typeface="微软雅黑" panose="020B0503020204020204" charset="-122"/>
                <a:sym typeface="微软雅黑" panose="020B0503020204020204" charset="-122"/>
              </a:rPr>
              <a:t>协商活动</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a:t>
            </a:r>
            <a:endParaRPr lang="en-US" altLang="zh-CN" sz="2400" b="1" dirty="0">
              <a:solidFill>
                <a:schemeClr val="tx1"/>
              </a:solidFill>
              <a:latin typeface="宋体" panose="02010600030101010101" pitchFamily="2" charset="-122"/>
              <a:ea typeface="宋体" panose="02010600030101010101" pitchFamily="2" charset="-122"/>
              <a:sym typeface="微软雅黑" panose="020B0503020204020204" charset="-122"/>
            </a:endParaRPr>
          </a:p>
          <a:p>
            <a:pPr latinLnBrk="1" hangingPunct="0"/>
            <a:endParaRPr lang="zh-CN" sz="2400" b="1" dirty="0">
              <a:solidFill>
                <a:schemeClr val="tx1"/>
              </a:solidFill>
              <a:latin typeface="宋体" panose="02010600030101010101" pitchFamily="2" charset="-122"/>
              <a:ea typeface="宋体" panose="02010600030101010101" pitchFamily="2" charset="-122"/>
              <a:sym typeface="微软雅黑" panose="020B0503020204020204" charset="-122"/>
            </a:endParaRPr>
          </a:p>
          <a:p>
            <a:pPr latinLnBrk="1" hangingPunct="0"/>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    在我国，“众人的事情由众人商量”。</a:t>
            </a:r>
            <a:endParaRPr lang="en-US" altLang="zh-CN" sz="2400" b="1" dirty="0">
              <a:solidFill>
                <a:schemeClr val="tx1"/>
              </a:solidFill>
              <a:latin typeface="宋体" panose="02010600030101010101" pitchFamily="2" charset="-122"/>
              <a:ea typeface="宋体" panose="02010600030101010101" pitchFamily="2" charset="-122"/>
              <a:sym typeface="微软雅黑" panose="020B0503020204020204" charset="-122"/>
            </a:endParaRPr>
          </a:p>
          <a:p>
            <a:pPr latinLnBrk="1" hangingPunct="0"/>
            <a:r>
              <a:rPr lang="en-US" alt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    </a:t>
            </a:r>
            <a:r>
              <a:rPr lang="zh-CN" altLang="en-US" sz="2400" b="1" dirty="0">
                <a:solidFill>
                  <a:srgbClr val="FF0000"/>
                </a:solidFill>
                <a:latin typeface="微软雅黑" panose="020B0503020204020204" charset="-122"/>
                <a:sym typeface="微软雅黑" panose="020B0503020204020204" charset="-122"/>
              </a:rPr>
              <a:t>协商民主</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是我国</a:t>
            </a:r>
            <a:r>
              <a:rPr lang="zh-CN" sz="2400" b="1" dirty="0">
                <a:solidFill>
                  <a:srgbClr val="0070C0"/>
                </a:solidFill>
                <a:latin typeface="微软雅黑" panose="020B0503020204020204" charset="-122"/>
                <a:sym typeface="微软雅黑" panose="020B0503020204020204" charset="-122"/>
              </a:rPr>
              <a:t>社会主义民主政治</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的</a:t>
            </a:r>
            <a:r>
              <a:rPr lang="zh-CN" sz="2400" b="1" dirty="0">
                <a:solidFill>
                  <a:srgbClr val="FF0000"/>
                </a:solidFill>
                <a:latin typeface="微软雅黑" panose="020B0503020204020204" charset="-122"/>
                <a:sym typeface="微软雅黑" panose="020B0503020204020204" charset="-122"/>
              </a:rPr>
              <a:t>特有形式</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和</a:t>
            </a:r>
            <a:r>
              <a:rPr lang="zh-CN" sz="2400" b="1" dirty="0">
                <a:solidFill>
                  <a:srgbClr val="FF0000"/>
                </a:solidFill>
                <a:latin typeface="微软雅黑" panose="020B0503020204020204" charset="-122"/>
                <a:sym typeface="微软雅黑" panose="020B0503020204020204" charset="-122"/>
              </a:rPr>
              <a:t>独特优势</a:t>
            </a:r>
            <a:r>
              <a:rPr lang="zh-CN" sz="2400" b="1" dirty="0">
                <a:solidFill>
                  <a:schemeClr val="tx1"/>
                </a:solidFill>
                <a:latin typeface="宋体" panose="02010600030101010101" pitchFamily="2" charset="-122"/>
                <a:ea typeface="宋体" panose="02010600030101010101" pitchFamily="2" charset="-122"/>
                <a:sym typeface="微软雅黑" panose="020B0503020204020204" charset="-122"/>
              </a:rPr>
              <a:t>，它与我国的政党制度是紧密相联的。</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97.xml><?xml version="1.0" encoding="utf-8"?>
<p:tagLst xmlns:a="http://schemas.openxmlformats.org/drawingml/2006/main" xmlns:r="http://schemas.openxmlformats.org/officeDocument/2006/relationships" xmlns:p="http://schemas.openxmlformats.org/presentationml/2006/main">
  <p:tag name="KSO_WM_UNIT_TABLE_BEAUTIFY" val="smartTable{d364d8eb-d31a-4f22-984b-0cfa9f84e99b}"/>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9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2315</Words>
  <Application>Microsoft Office PowerPoint</Application>
  <PresentationFormat>全屏显示(16:9)</PresentationFormat>
  <Paragraphs>227</Paragraphs>
  <Slides>30</Slides>
  <Notes>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30</vt:i4>
      </vt:variant>
    </vt:vector>
  </HeadingPairs>
  <TitlesOfParts>
    <vt:vector size="37" baseType="lpstr">
      <vt:lpstr>黑体</vt:lpstr>
      <vt:lpstr>楷体</vt:lpstr>
      <vt:lpstr>宋体</vt:lpstr>
      <vt:lpstr>微软雅黑</vt:lpstr>
      <vt:lpstr>Arial</vt:lpstr>
      <vt:lpstr>Calibri</vt:lpstr>
      <vt:lpstr>1_Office 主题​​</vt:lpstr>
      <vt:lpstr>   《政治与法治》第12课时 第六课  我国的基本政治制度第一框     中国共产党领导的        多党合作和政治协商制度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lsg</cp:lastModifiedBy>
  <cp:revision>239</cp:revision>
  <dcterms:created xsi:type="dcterms:W3CDTF">2020-02-01T11:21:00Z</dcterms:created>
  <dcterms:modified xsi:type="dcterms:W3CDTF">2020-05-11T00:10:28Z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