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569.xml" ContentType="application/vnd.openxmlformats-officedocument.presentationml.tags+xml"/>
  <Override PartName="/ppt/tags/tag424.xml" ContentType="application/vnd.openxmlformats-officedocument.presentationml.tags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63.xml" ContentType="application/vnd.openxmlformats-officedocument.presentationml.tags+xml"/>
  <Override PartName="/ppt/tags/tag594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slideLayouts/slideLayout24.xml" ContentType="application/vnd.openxmlformats-officedocument.presentationml.slideLayout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notesSlides/notesSlide16.xml" ContentType="application/vnd.openxmlformats-officedocument.presentationml.notesSlide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slideLayouts/slideLayout102.xml" ContentType="application/vnd.openxmlformats-officedocument.presentationml.slideLayout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279.xml" ContentType="application/vnd.openxmlformats-officedocument.presentationml.tags+xml"/>
  <Override PartName="/ppt/notesSlides/notesSlide7.xml" ContentType="application/vnd.openxmlformats-officedocument.presentationml.notesSlide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465.xml" ContentType="application/vnd.openxmlformats-officedocument.presentationml.tags+xml"/>
  <Default Extension="png" ContentType="image/png"/>
  <Override PartName="/ppt/slideLayouts/slideLayout118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ags/tag443.xml" ContentType="application/vnd.openxmlformats-officedocument.presentationml.tags+xml"/>
  <Override PartName="/ppt/tags/tag490.xml" ContentType="application/vnd.openxmlformats-officedocument.presentationml.tags+xml"/>
  <Override PartName="/ppt/slideLayouts/slideLayout43.xml" ContentType="application/vnd.openxmlformats-officedocument.presentationml.slideLayout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slideLayouts/slideLayout90.xml" ContentType="application/vnd.openxmlformats-officedocument.presentationml.slideLayout+xml"/>
  <Override PartName="/ppt/tags/tag421.xml" ContentType="application/vnd.openxmlformats-officedocument.presentationml.tags+xml"/>
  <Override PartName="/ppt/tags/tag519.xml" ContentType="application/vnd.openxmlformats-officedocument.presentationml.tags+xml"/>
  <Override PartName="/ppt/tags/tag566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591.xml" ContentType="application/vnd.openxmlformats-officedocument.presentationml.tags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slideLayouts/slideLayout21.xml" ContentType="application/vnd.openxmlformats-officedocument.presentationml.slideLayout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459.xml" ContentType="application/vnd.openxmlformats-officedocument.presentationml.tags+xml"/>
  <Override PartName="/ppt/tags/tag522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500.xml" ContentType="application/vnd.openxmlformats-officedocument.presentationml.tags+xml"/>
  <Override PartName="/ppt/slideMasters/slideMaster5.xml" ContentType="application/vnd.openxmlformats-officedocument.presentationml.slideMaster+xml"/>
  <Override PartName="/ppt/tags/tag106.xml" ContentType="application/vnd.openxmlformats-officedocument.presentationml.tags+xml"/>
  <Override PartName="/ppt/slideLayouts/slideLayout59.xml" ContentType="application/vnd.openxmlformats-officedocument.presentationml.slideLayout+xml"/>
  <Override PartName="/ppt/tags/tag153.xml" ContentType="application/vnd.openxmlformats-officedocument.presentationml.tags+xml"/>
  <Override PartName="/ppt/tags/tag437.xml" ContentType="application/vnd.openxmlformats-officedocument.presentationml.tags+xml"/>
  <Override PartName="/ppt/tags/tag484.xml" ContentType="application/vnd.openxmlformats-officedocument.presentationml.tags+xml"/>
  <Override PartName="/ppt/notesSlides/notesSlide4.xml" ContentType="application/vnd.openxmlformats-officedocument.presentationml.notes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462.xml" ContentType="application/vnd.openxmlformats-officedocument.presentationml.tags+xml"/>
  <Override PartName="/ppt/tags/tag98.xml" ContentType="application/vnd.openxmlformats-officedocument.presentationml.tags+xml"/>
  <Override PartName="/ppt/slideLayouts/slideLayout37.xml" ContentType="application/vnd.openxmlformats-officedocument.presentationml.slideLayout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slideLayouts/slideLayout84.xml" ContentType="application/vnd.openxmlformats-officedocument.presentationml.slideLayout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62.xml" ContentType="application/vnd.openxmlformats-officedocument.presentationml.slideLayout+xml"/>
  <Override PartName="/ppt/tags/tag440.xml" ContentType="application/vnd.openxmlformats-officedocument.presentationml.tags+xml"/>
  <Override PartName="/ppt/tags/tag538.xml" ContentType="application/vnd.openxmlformats-officedocument.presentationml.tags+xml"/>
  <Override PartName="/ppt/tags/tag585.xml" ContentType="application/vnd.openxmlformats-officedocument.presentationml.tags+xml"/>
  <Override PartName="/ppt/slideLayouts/slideLayout115.xml" ContentType="application/vnd.openxmlformats-officedocument.presentationml.slideLayout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16.xml" ContentType="application/vnd.openxmlformats-officedocument.presentationml.tags+xml"/>
  <Override PartName="/ppt/tags/tag563.xml" ContentType="application/vnd.openxmlformats-officedocument.presentationml.tags+xml"/>
  <Override PartName="/ppt/tags/tag54.xml" ContentType="application/vnd.openxmlformats-officedocument.presentationml.tags+xml"/>
  <Override PartName="/ppt/slideLayouts/slideLayout40.xml" ContentType="application/vnd.openxmlformats-officedocument.presentationml.slideLayout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478.xml" ContentType="application/vnd.openxmlformats-officedocument.presentationml.tags+xml"/>
  <Override PartName="/ppt/tags/tag541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slideLayouts/slideLayout78.xml" ContentType="application/vnd.openxmlformats-officedocument.presentationml.slideLayout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slideMasters/slideMaster2.xml" ContentType="application/vnd.openxmlformats-officedocument.presentationml.slideMaster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slideLayouts/slideLayout109.xml" ContentType="application/vnd.openxmlformats-officedocument.presentationml.slideLayout+xml"/>
  <Override PartName="/ppt/tags/tag481.xml" ContentType="application/vnd.openxmlformats-officedocument.presentationml.tags+xml"/>
  <Override PartName="/ppt/tags/tag579.xml" ContentType="application/vnd.openxmlformats-officedocument.presentationml.tags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slideLayouts/slideLayout112.xml" ContentType="application/vnd.openxmlformats-officedocument.presentationml.slideLayout+xml"/>
  <Override PartName="/ppt/tags/tag535.xml" ContentType="application/vnd.openxmlformats-officedocument.presentationml.tags+xml"/>
  <Override PartName="/ppt/tags/tag582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560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heme/theme9.xml" ContentType="application/vnd.openxmlformats-officedocument.theme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slideLayouts/slideLayout97.xml" ContentType="application/vnd.openxmlformats-officedocument.presentationml.slideLayout+xml"/>
  <Override PartName="/ppt/tags/tag475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slideLayouts/slideLayout28.xml" ContentType="application/vnd.openxmlformats-officedocument.presentationml.slideLayout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slideLayouts/slideLayout75.xml" ContentType="application/vnd.openxmlformats-officedocument.presentationml.slideLayout+xml"/>
  <Override PartName="/ppt/tags/tag529.xml" ContentType="application/vnd.openxmlformats-officedocument.presentationml.tags+xml"/>
  <Override PartName="/ppt/tags/tag576.xml" ContentType="application/vnd.openxmlformats-officedocument.presentationml.tags+xml"/>
  <Override PartName="/ppt/tags/tag100.xml" ContentType="application/vnd.openxmlformats-officedocument.presentationml.tags+xml"/>
  <Override PartName="/ppt/slideLayouts/slideLayout53.xml" ContentType="application/vnd.openxmlformats-officedocument.presentationml.slideLayout+xml"/>
  <Override PartName="/ppt/tags/tag368.xml" ContentType="application/vnd.openxmlformats-officedocument.presentationml.tags+xml"/>
  <Override PartName="/ppt/tags/tag431.xml" ContentType="application/vnd.openxmlformats-officedocument.presentationml.tags+xml"/>
  <Override PartName="/ppt/slideLayouts/slideLayout106.xml" ContentType="application/vnd.openxmlformats-officedocument.presentationml.slideLayout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554.xml" ContentType="application/vnd.openxmlformats-officedocument.presentationml.tags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slideLayouts/slideLayout31.xml" ContentType="application/vnd.openxmlformats-officedocument.presentationml.slideLayout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532.xml" ContentType="application/vnd.openxmlformats-officedocument.presentationml.tags+xml"/>
  <Override PartName="/ppt/notesSlides/notesSlide23.xml" ContentType="application/vnd.openxmlformats-officedocument.presentationml.notesSlide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469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9.xml" ContentType="application/vnd.openxmlformats-officedocument.presentationml.tag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494.xml" ContentType="application/vnd.openxmlformats-officedocument.presentationml.tags+xml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slideLayouts/slideLayout47.xml" ContentType="application/vnd.openxmlformats-officedocument.presentationml.slideLayout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Layouts/slideLayout94.xml" ContentType="application/vnd.openxmlformats-officedocument.presentationml.slideLayout+xml"/>
  <Override PartName="/ppt/tags/tag548.xml" ContentType="application/vnd.openxmlformats-officedocument.presentationml.tags+xml"/>
  <Override PartName="/ppt/tags/tag59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179.xml" ContentType="application/vnd.openxmlformats-officedocument.presentationml.tags+xml"/>
  <Override PartName="/ppt/tags/tag242.xml" ContentType="application/vnd.openxmlformats-officedocument.presentationml.tags+xml"/>
  <Override PartName="/ppt/slideLayouts/slideLayout103.xml" ContentType="application/vnd.openxmlformats-officedocument.presentationml.slideLayout+xml"/>
  <Override PartName="/ppt/tags/tag526.xml" ContentType="application/vnd.openxmlformats-officedocument.presentationml.tags+xml"/>
  <Override PartName="/ppt/tags/tag573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slideLayouts/slideLayout50.xml" ContentType="application/vnd.openxmlformats-officedocument.presentationml.slideLayout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504.xml" ContentType="application/vnd.openxmlformats-officedocument.presentationml.tags+xml"/>
  <Override PartName="/ppt/tags/tag551.xml" ContentType="application/vnd.openxmlformats-officedocument.presentationml.tags+xml"/>
  <Override PartName="/ppt/slideMasters/slideMaster9.xml" ContentType="application/vnd.openxmlformats-officedocument.presentationml.slideMaster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82.xml" ContentType="application/vnd.openxmlformats-officedocument.presentationml.tags+xml"/>
  <Override PartName="/ppt/tags/tag20.xml" ContentType="application/vnd.openxmlformats-officedocument.presentationml.tags+xml"/>
  <Override PartName="/ppt/slideLayouts/slideLayout88.xml" ContentType="application/vnd.openxmlformats-officedocument.presentationml.slideLayout+xml"/>
  <Override PartName="/ppt/tags/tag321.xml" ContentType="application/vnd.openxmlformats-officedocument.presentationml.tags+xml"/>
  <Override PartName="/ppt/tags/tag419.xml" ContentType="application/vnd.openxmlformats-officedocument.presentationml.tags+xml"/>
  <Override PartName="/ppt/tags/tag46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Layouts/slideLayout66.xml" ContentType="application/vnd.openxmlformats-officedocument.presentationml.slideLayout+xml"/>
  <Override PartName="/ppt/tags/tag160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tags/tag589.xml" ContentType="application/vnd.openxmlformats-officedocument.presentationml.tags+xml"/>
  <Override PartName="/ppt/slideLayouts/slideLayout119.xml" ContentType="application/vnd.openxmlformats-officedocument.presentationml.slideLayout+xml"/>
  <Override PartName="/ppt/theme/theme3.xml" ContentType="application/vnd.openxmlformats-officedocument.theme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67.xml" ContentType="application/vnd.openxmlformats-officedocument.presentationml.tags+xml"/>
  <Override PartName="/ppt/tags/tag58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tags/tag359.xml" ContentType="application/vnd.openxmlformats-officedocument.presentationml.tags+xml"/>
  <Override PartName="/ppt/tags/tag422.xml" ContentType="application/vnd.openxmlformats-officedocument.presentationml.tag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261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592.xml" ContentType="application/vnd.openxmlformats-officedocument.presentationml.tags+xml"/>
  <Override PartName="/ppt/slideLayouts/slideLayout122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523.xml" ContentType="application/vnd.openxmlformats-officedocument.presentationml.tags+xml"/>
  <Override PartName="/ppt/tags/tag570.xml" ContentType="application/vnd.openxmlformats-officedocument.presentationml.tag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61.xml" ContentType="application/vnd.openxmlformats-officedocument.presentationml.tags+xml"/>
  <Override PartName="/ppt/tags/tag129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62.xml" ContentType="application/vnd.openxmlformats-officedocument.presentationml.tag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38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277.xml" ContentType="application/vnd.openxmlformats-officedocument.presentationml.tags+xml"/>
  <Override PartName="/ppt/tags/tag340.xml" ContentType="application/vnd.openxmlformats-officedocument.presentationml.tags+xml"/>
  <Override PartName="/ppt/notesSlides/notesSlide5.xml" ContentType="application/vnd.openxmlformats-officedocument.presentationml.notesSlide+xml"/>
  <Override PartName="/ppt/tags/tag132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85.xml" ContentType="application/vnd.openxmlformats-officedocument.presentationml.slideLayout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539.xml" ContentType="application/vnd.openxmlformats-officedocument.presentationml.tags+xml"/>
  <Override PartName="/ppt/tags/tag586.xml" ContentType="application/vnd.openxmlformats-officedocument.presentationml.tags+xml"/>
  <Override PartName="/ppt/slideLayouts/slideLayout116.xml" ContentType="application/vnd.openxmlformats-officedocument.presentationml.slideLayout+xml"/>
  <Override PartName="/ppt/tags/tag602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slideLayouts/slideLayout63.xml" ContentType="application/vnd.openxmlformats-officedocument.presentationml.slideLayout+xml"/>
  <Override PartName="/ppt/tags/tag233.xml" ContentType="application/vnd.openxmlformats-officedocument.presentationml.tags+xml"/>
  <Override PartName="/ppt/tags/tag280.xml" ContentType="application/vnd.openxmlformats-officedocument.presentationml.tags+xml"/>
  <Override PartName="/ppt/tags/tag378.xml" ContentType="application/vnd.openxmlformats-officedocument.presentationml.tags+xml"/>
  <Override PartName="/ppt/tags/tag441.xml" ContentType="application/vnd.openxmlformats-officedocument.presentationml.tags+xml"/>
  <Override PartName="/ppt/slideLayouts/slideLayout41.xml" ContentType="application/vnd.openxmlformats-officedocument.presentationml.slideLayout+xml"/>
  <Override PartName="/ppt/tags/tag517.xml" ContentType="application/vnd.openxmlformats-officedocument.presentationml.tags+xml"/>
  <Override PartName="/ppt/tags/tag564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33.xml" ContentType="application/vnd.openxmlformats-officedocument.presentationml.tags+xml"/>
  <Override PartName="/ppt/tags/tag80.xml" ContentType="application/vnd.openxmlformats-officedocument.presentationml.tags+xml"/>
  <Override PartName="/ppt/tags/tag148.xml" ContentType="application/vnd.openxmlformats-officedocument.presentationml.tags+xml"/>
  <Override PartName="/ppt/tags/tag195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notesSlides/notesSlide11.xml" ContentType="application/vnd.openxmlformats-officedocument.presentationml.notesSlide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457.xml" ContentType="application/vnd.openxmlformats-officedocument.presentationml.tags+xml"/>
  <Override PartName="/ppt/tags/tag52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slideLayouts/slideLayout79.xml" ContentType="application/vnd.openxmlformats-officedocument.presentationml.slideLayout+xml"/>
  <Override PartName="/ppt/tags/tag312.xml" ContentType="application/vnd.openxmlformats-officedocument.presentationml.tags+xml"/>
  <Override PartName="/ppt/slideMasters/slideMaster3.xml" ContentType="application/vnd.openxmlformats-officedocument.presentationml.slideMaster+xml"/>
  <Override PartName="/ppt/tags/tag104.xml" ContentType="application/vnd.openxmlformats-officedocument.presentationml.tags+xml"/>
  <Override PartName="/ppt/slideLayouts/slideLayout57.xml" ContentType="application/vnd.openxmlformats-officedocument.presentationml.slideLayout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notesSlides/notesSlide2.xml" ContentType="application/vnd.openxmlformats-officedocument.presentationml.notes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558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slideLayouts/slideLayout35.xml" ContentType="application/vnd.openxmlformats-officedocument.presentationml.slideLayout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Layouts/slideLayout82.xml" ContentType="application/vnd.openxmlformats-officedocument.presentationml.slideLayout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583.xml" ContentType="application/vnd.openxmlformats-officedocument.presentationml.tags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14.xml" ContentType="application/vnd.openxmlformats-officedocument.presentationml.tags+xml"/>
  <Override PartName="/ppt/tags/tag561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Layouts/slideLayout98.xml" ContentType="application/vnd.openxmlformats-officedocument.presentationml.slideLayout+xml"/>
  <Override PartName="/ppt/tags/tag599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slideLayouts/slideLayout29.xml" ContentType="application/vnd.openxmlformats-officedocument.presentationml.slideLayout+xml"/>
  <Override PartName="/ppt/tags/tag170.xml" ContentType="application/vnd.openxmlformats-officedocument.presentationml.tags+xml"/>
  <Override PartName="/ppt/slideLayouts/slideLayout76.xml" ContentType="application/vnd.openxmlformats-officedocument.presentationml.slideLayout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slideLayouts/slideLayout129.xml" ContentType="application/vnd.openxmlformats-officedocument.presentationml.slideLayout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slideLayouts/slideLayout107.xml" ContentType="application/vnd.openxmlformats-officedocument.presentationml.slideLayout+xml"/>
  <Override PartName="/ppt/tags/tag577.xml" ContentType="application/vnd.openxmlformats-officedocument.presentationml.tags+xml"/>
  <Override PartName="/ppt/tags/tag68.xml" ContentType="application/vnd.openxmlformats-officedocument.presentationml.tags+xml"/>
  <Override PartName="/ppt/slideLayouts/slideLayout54.xml" ContentType="application/vnd.openxmlformats-officedocument.presentationml.slideLayout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10.xml" ContentType="application/vnd.openxmlformats-officedocument.presentationml.slideLayout+xml"/>
  <Override PartName="/ppt/tags/tag533.xml" ContentType="application/vnd.openxmlformats-officedocument.presentationml.tags+xml"/>
  <Override PartName="/ppt/tags/tag580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tags/tag426.xml" ContentType="application/vnd.openxmlformats-officedocument.presentationml.tags+xml"/>
  <Override PartName="/ppt/slideLayouts/slideLayout95.xml" ContentType="application/vnd.openxmlformats-officedocument.presentationml.slideLayout+xml"/>
  <Override PartName="/ppt/tags/tag47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tags/tag596.xml" ContentType="application/vnd.openxmlformats-officedocument.presentationml.tags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slideLayouts/slideLayout26.xml" ContentType="application/vnd.openxmlformats-officedocument.presentationml.slideLayout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slideLayouts/slideLayout73.xml" ContentType="application/vnd.openxmlformats-officedocument.presentationml.slideLayout+xml"/>
  <Override PartName="/ppt/tags/tag388.xml" ContentType="application/vnd.openxmlformats-officedocument.presentationml.tags+xml"/>
  <Override PartName="/ppt/tags/tag527.xml" ContentType="application/vnd.openxmlformats-officedocument.presentationml.tags+xml"/>
  <Override PartName="/ppt/tags/tag574.xml" ContentType="application/vnd.openxmlformats-officedocument.presentationml.tags+xml"/>
  <Override PartName="/ppt/notesSlides/notesSlide18.xml" ContentType="application/vnd.openxmlformats-officedocument.presentationml.notesSlide+xml"/>
  <Override PartName="/ppt/slideLayouts/slideLayout51.xml" ContentType="application/vnd.openxmlformats-officedocument.presentationml.slideLayout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slideLayouts/slideLayout104.xml" ContentType="application/vnd.openxmlformats-officedocument.presentationml.slideLayout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Layouts/slideLayout89.xml" ContentType="application/vnd.openxmlformats-officedocument.presentationml.slideLayout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slideLayouts/slideLayout45.xml" ContentType="application/vnd.openxmlformats-officedocument.presentationml.slideLayout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68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Layouts/slideLayout92.xml" ContentType="application/vnd.openxmlformats-officedocument.presentationml.slideLayout+xml"/>
  <Override PartName="/ppt/tags/tag546.xml" ContentType="application/vnd.openxmlformats-officedocument.presentationml.tags+xml"/>
  <Override PartName="/ppt/tags/tag593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slideLayouts/slideLayout101.xml" ContentType="application/vnd.openxmlformats-officedocument.presentationml.slideLayout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slideMasters/slideMaster7.xml" ContentType="application/vnd.openxmlformats-officedocument.presentationml.slideMaster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notesSlides/notesSlide6.xml" ContentType="application/vnd.openxmlformats-officedocument.presentationml.notesSlide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slideLayouts/slideLayout39.xml" ContentType="application/vnd.openxmlformats-officedocument.presentationml.slideLayout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slideLayouts/slideLayout86.xml" ContentType="application/vnd.openxmlformats-officedocument.presentationml.slideLayout+xml"/>
  <Override PartName="/ppt/tags/tag464.xml" ContentType="application/vnd.openxmlformats-officedocument.presentationml.tags+xml"/>
  <Override PartName="/ppt/tags/tag603.xml" ContentType="application/vnd.openxmlformats-officedocument.presentationml.tags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slideLayouts/slideLayout64.xml" ContentType="application/vnd.openxmlformats-officedocument.presentationml.slideLayout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tags/tag56.xml" ContentType="application/vnd.openxmlformats-officedocument.presentationml.tags+xml"/>
  <Override PartName="/ppt/slideLayouts/slideLayout42.xml" ContentType="application/vnd.openxmlformats-officedocument.presentationml.slideLayout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s/slide21.xml" ContentType="application/vnd.openxmlformats-officedocument.presentationml.slide+xml"/>
  <Override PartName="/ppt/tags/tag149.xml" ContentType="application/vnd.openxmlformats-officedocument.presentationml.tags+xml"/>
  <Override PartName="/ppt/slideLayouts/slideLayout20.xml" ContentType="application/vnd.openxmlformats-officedocument.presentationml.slideLayout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590.xml" ContentType="application/vnd.openxmlformats-officedocument.presentationml.tags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slideLayouts/slideLayout58.xml" ContentType="application/vnd.openxmlformats-officedocument.presentationml.slideLayout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584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slideLayouts/slideLayout61.xml" ContentType="application/vnd.openxmlformats-officedocument.presentationml.slideLayout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slideLayouts/slideLayout99.xml" ContentType="application/vnd.openxmlformats-officedocument.presentationml.slideLayout+xml"/>
  <Override PartName="/ppt/tags/tag477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slideLayouts/slideLayout77.xml" ContentType="application/vnd.openxmlformats-officedocument.presentationml.slideLayout+xml"/>
  <Override PartName="/ppt/tags/tag310.xml" ContentType="application/vnd.openxmlformats-officedocument.presentationml.tags+xml"/>
  <Override PartName="/ppt/tags/tag578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slideLayouts/slideLayout55.xml" ContentType="application/vnd.openxmlformats-officedocument.presentationml.slideLayout+xml"/>
  <Override PartName="/ppt/tags/tag433.xml" ContentType="application/vnd.openxmlformats-officedocument.presentationml.tags+xml"/>
  <Override PartName="/ppt/slideLayouts/slideLayout108.xml" ContentType="application/vnd.openxmlformats-officedocument.presentationml.slideLayout+xml"/>
  <Override PartName="/ppt/tags/tag480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slideLayouts/slideLayout33.xml" ContentType="application/vnd.openxmlformats-officedocument.presentationml.slideLayout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slideLayouts/slideLayout80.xml" ContentType="application/vnd.openxmlformats-officedocument.presentationml.slideLayout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slideLayouts/slideLayout111.xml" ContentType="application/vnd.openxmlformats-officedocument.presentationml.slideLayout+xml"/>
  <Override PartName="/ppt/tags/tag534.xml" ContentType="application/vnd.openxmlformats-officedocument.presentationml.tags+xml"/>
  <Override PartName="/ppt/tags/tag581.xml" ContentType="application/vnd.openxmlformats-officedocument.presentationml.tags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49.xml" ContentType="application/vnd.openxmlformats-officedocument.presentationml.tags+xml"/>
  <Override PartName="/ppt/tags/tag496.xml" ContentType="application/vnd.openxmlformats-officedocument.presentationml.tags+xml"/>
  <Override PartName="/ppt/theme/theme8.xml" ContentType="application/vnd.openxmlformats-officedocument.them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88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slideLayouts/slideLayout49.xml" ContentType="application/vnd.openxmlformats-officedocument.presentationml.slideLayout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Layouts/slideLayout96.xml" ContentType="application/vnd.openxmlformats-officedocument.presentationml.slideLayout+xml"/>
  <Override PartName="/ppt/tags/tag597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291.xml" ContentType="application/vnd.openxmlformats-officedocument.presentationml.tags+xml"/>
  <Override PartName="/ppt/tags/tag430.xml" ContentType="application/vnd.openxmlformats-officedocument.presentationml.tags+xml"/>
  <Override PartName="/ppt/slideLayouts/slideLayout105.xml" ContentType="application/vnd.openxmlformats-officedocument.presentationml.slideLayout+xml"/>
  <Override PartName="/ppt/tags/tag528.xml" ContentType="application/vnd.openxmlformats-officedocument.presentationml.tags+xml"/>
  <Override PartName="/ppt/tags/tag575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slideLayouts/slideLayout52.xml" ContentType="application/vnd.openxmlformats-officedocument.presentationml.slideLayout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53.xml" ContentType="application/vnd.openxmlformats-officedocument.presentationml.tags+xml"/>
  <Override PartName="/ppt/slideLayouts/slideLayout30.xml" ContentType="application/vnd.openxmlformats-officedocument.presentationml.slideLayout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392.xml" ContentType="application/vnd.openxmlformats-officedocument.presentationml.tags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tags/tag4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68.xml" ContentType="application/vnd.openxmlformats-officedocument.presentationml.tags+xml"/>
  <Override PartName="/ppt/tags/tag115.xml" ContentType="application/vnd.openxmlformats-officedocument.presentationml.tags+xml"/>
  <Override PartName="/ppt/slideLayouts/slideLayout68.xml" ContentType="application/vnd.openxmlformats-officedocument.presentationml.slideLayout+xml"/>
  <Override PartName="/ppt/tags/tag162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140.xml" ContentType="application/vnd.openxmlformats-officedocument.presentationml.tags+xml"/>
  <Override PartName="/ppt/theme/theme5.xml" ContentType="application/vnd.openxmlformats-officedocument.theme+xml"/>
  <Override PartName="/ppt/tags/tag285.xml" ContentType="application/vnd.openxmlformats-officedocument.presentationml.tags+xml"/>
  <Override PartName="/ppt/slideLayouts/slideLayout46.xml" ContentType="application/vnd.openxmlformats-officedocument.presentationml.slideLayout+xml"/>
  <Override PartName="/ppt/tags/tag471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slideLayouts/slideLayout124.xml" ContentType="application/vnd.openxmlformats-officedocument.presentationml.slideLayout+xml"/>
  <Override PartName="/ppt/tags/tag85.xml" ContentType="application/vnd.openxmlformats-officedocument.presentationml.tags+xml"/>
  <Override PartName="/ppt/slideLayouts/slideLayout71.xml" ContentType="application/vnd.openxmlformats-officedocument.presentationml.slideLayout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slideMasters/slideMaster8.xml" ContentType="application/vnd.openxmlformats-officedocument.presentationml.slideMaster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81.xml" ContentType="application/vnd.openxmlformats-officedocument.presentationml.tags+xml"/>
  <Override PartName="/ppt/slideLayouts/slideLayout87.xml" ContentType="application/vnd.openxmlformats-officedocument.presentationml.slideLayout+xml"/>
  <Override PartName="/ppt/tags/tag418.xml" ContentType="application/vnd.openxmlformats-officedocument.presentationml.tags+xml"/>
  <Override PartName="/ppt/theme/theme10.xml" ContentType="application/vnd.openxmlformats-officedocument.theme+xml"/>
  <Override PartName="/ppt/slides/slide19.xml" ContentType="application/vnd.openxmlformats-officedocument.presentationml.slide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  <p:sldMasterId id="2147483681" r:id="rId3"/>
    <p:sldMasterId id="2147483693" r:id="rId4"/>
    <p:sldMasterId id="2147483726" r:id="rId5"/>
    <p:sldMasterId id="2147483747" r:id="rId6"/>
    <p:sldMasterId id="2147483768" r:id="rId7"/>
    <p:sldMasterId id="2147483803" r:id="rId8"/>
    <p:sldMasterId id="2147483815" r:id="rId9"/>
  </p:sldMasterIdLst>
  <p:notesMasterIdLst>
    <p:notesMasterId r:id="rId35"/>
  </p:notesMasterIdLst>
  <p:sldIdLst>
    <p:sldId id="313" r:id="rId10"/>
    <p:sldId id="388" r:id="rId11"/>
    <p:sldId id="371" r:id="rId12"/>
    <p:sldId id="392" r:id="rId13"/>
    <p:sldId id="372" r:id="rId14"/>
    <p:sldId id="382" r:id="rId15"/>
    <p:sldId id="393" r:id="rId16"/>
    <p:sldId id="397" r:id="rId17"/>
    <p:sldId id="414" r:id="rId18"/>
    <p:sldId id="423" r:id="rId19"/>
    <p:sldId id="398" r:id="rId20"/>
    <p:sldId id="399" r:id="rId21"/>
    <p:sldId id="427" r:id="rId22"/>
    <p:sldId id="400" r:id="rId23"/>
    <p:sldId id="426" r:id="rId24"/>
    <p:sldId id="401" r:id="rId25"/>
    <p:sldId id="402" r:id="rId26"/>
    <p:sldId id="425" r:id="rId27"/>
    <p:sldId id="404" r:id="rId28"/>
    <p:sldId id="383" r:id="rId29"/>
    <p:sldId id="386" r:id="rId30"/>
    <p:sldId id="394" r:id="rId31"/>
    <p:sldId id="406" r:id="rId32"/>
    <p:sldId id="407" r:id="rId33"/>
    <p:sldId id="408" r:id="rId34"/>
  </p:sldIdLst>
  <p:sldSz cx="9144000" cy="5143500" type="screen16x9"/>
  <p:notesSz cx="6858000" cy="9144000"/>
  <p:defaultTextStyle>
    <a:defPPr marL="0" marR="0" indent="0" algn="l" defTabSz="914378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37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189" algn="l" defTabSz="91437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378" algn="l" defTabSz="91437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566" algn="l" defTabSz="91437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754" algn="l" defTabSz="91437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5943" algn="l" defTabSz="91437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132" algn="l" defTabSz="91437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320" algn="l" defTabSz="91437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509" algn="l" defTabSz="91437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547D9D"/>
    <a:srgbClr val="004574"/>
    <a:srgbClr val="008080"/>
    <a:srgbClr val="0084DE"/>
    <a:srgbClr val="0099FF"/>
    <a:srgbClr val="892B0D"/>
    <a:srgbClr val="C6E127"/>
    <a:srgbClr val="CCCC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5" autoAdjust="0"/>
  </p:normalViewPr>
  <p:slideViewPr>
    <p:cSldViewPr snapToGrid="0">
      <p:cViewPr varScale="1">
        <p:scale>
          <a:sx n="89" d="100"/>
          <a:sy n="89" d="100"/>
        </p:scale>
        <p:origin x="-63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594" latinLnBrk="0">
      <a:defRPr sz="1200">
        <a:latin typeface="+mj-lt"/>
        <a:ea typeface="+mj-ea"/>
        <a:cs typeface="+mj-cs"/>
        <a:sym typeface="Calibri" panose="020F0502020204030204"/>
      </a:defRPr>
    </a:lvl2pPr>
    <a:lvl3pPr indent="457189" latinLnBrk="0">
      <a:defRPr sz="1200">
        <a:latin typeface="+mj-lt"/>
        <a:ea typeface="+mj-ea"/>
        <a:cs typeface="+mj-cs"/>
        <a:sym typeface="Calibri" panose="020F0502020204030204"/>
      </a:defRPr>
    </a:lvl3pPr>
    <a:lvl4pPr indent="685783" latinLnBrk="0">
      <a:defRPr sz="1200">
        <a:latin typeface="+mj-lt"/>
        <a:ea typeface="+mj-ea"/>
        <a:cs typeface="+mj-cs"/>
        <a:sym typeface="Calibri" panose="020F0502020204030204"/>
      </a:defRPr>
    </a:lvl4pPr>
    <a:lvl5pPr indent="914378" latinLnBrk="0">
      <a:defRPr sz="1200">
        <a:latin typeface="+mj-lt"/>
        <a:ea typeface="+mj-ea"/>
        <a:cs typeface="+mj-cs"/>
        <a:sym typeface="Calibri" panose="020F0502020204030204"/>
      </a:defRPr>
    </a:lvl5pPr>
    <a:lvl6pPr indent="1142972" latinLnBrk="0">
      <a:defRPr sz="1200">
        <a:latin typeface="+mj-lt"/>
        <a:ea typeface="+mj-ea"/>
        <a:cs typeface="+mj-cs"/>
        <a:sym typeface="Calibri" panose="020F0502020204030204"/>
      </a:defRPr>
    </a:lvl6pPr>
    <a:lvl7pPr indent="1371566" latinLnBrk="0">
      <a:defRPr sz="1200">
        <a:latin typeface="+mj-lt"/>
        <a:ea typeface="+mj-ea"/>
        <a:cs typeface="+mj-cs"/>
        <a:sym typeface="Calibri" panose="020F0502020204030204"/>
      </a:defRPr>
    </a:lvl7pPr>
    <a:lvl8pPr indent="1600160" latinLnBrk="0">
      <a:defRPr sz="1200">
        <a:latin typeface="+mj-lt"/>
        <a:ea typeface="+mj-ea"/>
        <a:cs typeface="+mj-cs"/>
        <a:sym typeface="Calibri" panose="020F0502020204030204"/>
      </a:defRPr>
    </a:lvl8pPr>
    <a:lvl9pPr indent="1828754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1200" b="0" i="0" dirty="0" smtClean="0"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tags" Target="../tags/tag513.xml"/><Relationship Id="rId13" Type="http://schemas.openxmlformats.org/officeDocument/2006/relationships/image" Target="../media/image3.png"/><Relationship Id="rId3" Type="http://schemas.openxmlformats.org/officeDocument/2006/relationships/tags" Target="../tags/tag508.xml"/><Relationship Id="rId7" Type="http://schemas.openxmlformats.org/officeDocument/2006/relationships/tags" Target="../tags/tag51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6" Type="http://schemas.openxmlformats.org/officeDocument/2006/relationships/tags" Target="../tags/tag511.xml"/><Relationship Id="rId11" Type="http://schemas.openxmlformats.org/officeDocument/2006/relationships/image" Target="../media/image2.png"/><Relationship Id="rId5" Type="http://schemas.openxmlformats.org/officeDocument/2006/relationships/tags" Target="../tags/tag510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509.xml"/><Relationship Id="rId9" Type="http://schemas.openxmlformats.org/officeDocument/2006/relationships/tags" Target="../tags/tag51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tags" Target="../tags/tag52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517.xml"/><Relationship Id="rId7" Type="http://schemas.openxmlformats.org/officeDocument/2006/relationships/tags" Target="../tags/tag521.xml"/><Relationship Id="rId12" Type="http://schemas.openxmlformats.org/officeDocument/2006/relationships/image" Target="../media/image3.png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6" Type="http://schemas.openxmlformats.org/officeDocument/2006/relationships/tags" Target="../tags/tag52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519.xml"/><Relationship Id="rId10" Type="http://schemas.openxmlformats.org/officeDocument/2006/relationships/image" Target="../media/image2.png"/><Relationship Id="rId4" Type="http://schemas.openxmlformats.org/officeDocument/2006/relationships/tags" Target="../tags/tag518.xml"/><Relationship Id="rId9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525.xml"/><Relationship Id="rId7" Type="http://schemas.openxmlformats.org/officeDocument/2006/relationships/tags" Target="../tags/tag52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1" Type="http://schemas.openxmlformats.org/officeDocument/2006/relationships/image" Target="../media/image3.png"/><Relationship Id="rId5" Type="http://schemas.openxmlformats.org/officeDocument/2006/relationships/tags" Target="../tags/tag52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526.xml"/><Relationship Id="rId9" Type="http://schemas.openxmlformats.org/officeDocument/2006/relationships/image" Target="../media/image2.png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32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6" Type="http://schemas.openxmlformats.org/officeDocument/2006/relationships/tags" Target="../tags/tag535.xml"/><Relationship Id="rId5" Type="http://schemas.openxmlformats.org/officeDocument/2006/relationships/tags" Target="../tags/tag534.xml"/><Relationship Id="rId4" Type="http://schemas.openxmlformats.org/officeDocument/2006/relationships/tags" Target="../tags/tag53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538.xml"/><Relationship Id="rId7" Type="http://schemas.openxmlformats.org/officeDocument/2006/relationships/tags" Target="../tags/tag54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6" Type="http://schemas.openxmlformats.org/officeDocument/2006/relationships/tags" Target="../tags/tag541.xml"/><Relationship Id="rId11" Type="http://schemas.openxmlformats.org/officeDocument/2006/relationships/image" Target="../media/image3.png"/><Relationship Id="rId5" Type="http://schemas.openxmlformats.org/officeDocument/2006/relationships/tags" Target="../tags/tag54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539.xml"/><Relationship Id="rId9" Type="http://schemas.openxmlformats.org/officeDocument/2006/relationships/image" Target="../media/image2.png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550.xml"/><Relationship Id="rId13" Type="http://schemas.openxmlformats.org/officeDocument/2006/relationships/image" Target="../media/image3.png"/><Relationship Id="rId3" Type="http://schemas.openxmlformats.org/officeDocument/2006/relationships/tags" Target="../tags/tag545.xml"/><Relationship Id="rId7" Type="http://schemas.openxmlformats.org/officeDocument/2006/relationships/tags" Target="../tags/tag54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6" Type="http://schemas.openxmlformats.org/officeDocument/2006/relationships/tags" Target="../tags/tag548.xml"/><Relationship Id="rId11" Type="http://schemas.openxmlformats.org/officeDocument/2006/relationships/image" Target="../media/image2.png"/><Relationship Id="rId5" Type="http://schemas.openxmlformats.org/officeDocument/2006/relationships/tags" Target="../tags/tag547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546.xml"/><Relationship Id="rId9" Type="http://schemas.openxmlformats.org/officeDocument/2006/relationships/tags" Target="../tags/tag55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tags" Target="../tags/tag559.xml"/><Relationship Id="rId3" Type="http://schemas.openxmlformats.org/officeDocument/2006/relationships/tags" Target="../tags/tag554.xml"/><Relationship Id="rId7" Type="http://schemas.openxmlformats.org/officeDocument/2006/relationships/tags" Target="../tags/tag558.xml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556.xml"/><Relationship Id="rId10" Type="http://schemas.openxmlformats.org/officeDocument/2006/relationships/image" Target="../media/image2.png"/><Relationship Id="rId4" Type="http://schemas.openxmlformats.org/officeDocument/2006/relationships/tags" Target="../tags/tag555.xml"/><Relationship Id="rId9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tags" Target="../tags/tag56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562.xml"/><Relationship Id="rId7" Type="http://schemas.openxmlformats.org/officeDocument/2006/relationships/tags" Target="../tags/tag566.xml"/><Relationship Id="rId12" Type="http://schemas.openxmlformats.org/officeDocument/2006/relationships/image" Target="../media/image2.png"/><Relationship Id="rId2" Type="http://schemas.openxmlformats.org/officeDocument/2006/relationships/tags" Target="../tags/tag561.xml"/><Relationship Id="rId1" Type="http://schemas.openxmlformats.org/officeDocument/2006/relationships/tags" Target="../tags/tag560.xml"/><Relationship Id="rId6" Type="http://schemas.openxmlformats.org/officeDocument/2006/relationships/tags" Target="../tags/tag565.xml"/><Relationship Id="rId11" Type="http://schemas.openxmlformats.org/officeDocument/2006/relationships/slideMaster" Target="../slideMasters/slideMaster7.xml"/><Relationship Id="rId5" Type="http://schemas.openxmlformats.org/officeDocument/2006/relationships/tags" Target="../tags/tag56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569.xml"/><Relationship Id="rId4" Type="http://schemas.openxmlformats.org/officeDocument/2006/relationships/tags" Target="../tags/tag563.xml"/><Relationship Id="rId9" Type="http://schemas.openxmlformats.org/officeDocument/2006/relationships/tags" Target="../tags/tag568.xml"/><Relationship Id="rId14" Type="http://schemas.openxmlformats.org/officeDocument/2006/relationships/image" Target="../media/image3.png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tags" Target="../tags/tag57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572.xml"/><Relationship Id="rId7" Type="http://schemas.openxmlformats.org/officeDocument/2006/relationships/tags" Target="../tags/tag576.xml"/><Relationship Id="rId12" Type="http://schemas.openxmlformats.org/officeDocument/2006/relationships/image" Target="../media/image2.png"/><Relationship Id="rId2" Type="http://schemas.openxmlformats.org/officeDocument/2006/relationships/tags" Target="../tags/tag571.xml"/><Relationship Id="rId1" Type="http://schemas.openxmlformats.org/officeDocument/2006/relationships/tags" Target="../tags/tag570.xml"/><Relationship Id="rId6" Type="http://schemas.openxmlformats.org/officeDocument/2006/relationships/tags" Target="../tags/tag575.xml"/><Relationship Id="rId11" Type="http://schemas.openxmlformats.org/officeDocument/2006/relationships/slideMaster" Target="../slideMasters/slideMaster7.xml"/><Relationship Id="rId5" Type="http://schemas.openxmlformats.org/officeDocument/2006/relationships/tags" Target="../tags/tag57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579.xml"/><Relationship Id="rId4" Type="http://schemas.openxmlformats.org/officeDocument/2006/relationships/tags" Target="../tags/tag573.xml"/><Relationship Id="rId9" Type="http://schemas.openxmlformats.org/officeDocument/2006/relationships/tags" Target="../tags/tag578.xml"/><Relationship Id="rId14" Type="http://schemas.openxmlformats.org/officeDocument/2006/relationships/image" Target="../media/image3.png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tags" Target="../tags/tag587.xml"/><Relationship Id="rId13" Type="http://schemas.openxmlformats.org/officeDocument/2006/relationships/slideMaster" Target="../slideMasters/slideMaster7.xml"/><Relationship Id="rId3" Type="http://schemas.openxmlformats.org/officeDocument/2006/relationships/tags" Target="../tags/tag582.xml"/><Relationship Id="rId7" Type="http://schemas.openxmlformats.org/officeDocument/2006/relationships/tags" Target="../tags/tag586.xml"/><Relationship Id="rId12" Type="http://schemas.openxmlformats.org/officeDocument/2006/relationships/tags" Target="../tags/tag59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581.xml"/><Relationship Id="rId16" Type="http://schemas.openxmlformats.org/officeDocument/2006/relationships/image" Target="../media/image3.png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11" Type="http://schemas.openxmlformats.org/officeDocument/2006/relationships/tags" Target="../tags/tag590.xml"/><Relationship Id="rId5" Type="http://schemas.openxmlformats.org/officeDocument/2006/relationships/tags" Target="../tags/tag58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589.xml"/><Relationship Id="rId4" Type="http://schemas.openxmlformats.org/officeDocument/2006/relationships/tags" Target="../tags/tag583.xml"/><Relationship Id="rId9" Type="http://schemas.openxmlformats.org/officeDocument/2006/relationships/tags" Target="../tags/tag588.xml"/><Relationship Id="rId1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tags" Target="../tags/tag599.xml"/><Relationship Id="rId13" Type="http://schemas.openxmlformats.org/officeDocument/2006/relationships/image" Target="../media/image8.png"/><Relationship Id="rId3" Type="http://schemas.openxmlformats.org/officeDocument/2006/relationships/tags" Target="../tags/tag594.xml"/><Relationship Id="rId7" Type="http://schemas.openxmlformats.org/officeDocument/2006/relationships/tags" Target="../tags/tag59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93.xml"/><Relationship Id="rId1" Type="http://schemas.openxmlformats.org/officeDocument/2006/relationships/tags" Target="../tags/tag592.xml"/><Relationship Id="rId6" Type="http://schemas.openxmlformats.org/officeDocument/2006/relationships/tags" Target="../tags/tag597.xml"/><Relationship Id="rId11" Type="http://schemas.openxmlformats.org/officeDocument/2006/relationships/image" Target="../media/image7.png"/><Relationship Id="rId5" Type="http://schemas.openxmlformats.org/officeDocument/2006/relationships/tags" Target="../tags/tag596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595.xml"/><Relationship Id="rId9" Type="http://schemas.openxmlformats.org/officeDocument/2006/relationships/tags" Target="../tags/tag60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9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image" Target="../media/image3.png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68.xml"/><Relationship Id="rId10" Type="http://schemas.openxmlformats.org/officeDocument/2006/relationships/image" Target="../media/image2.png"/><Relationship Id="rId4" Type="http://schemas.openxmlformats.org/officeDocument/2006/relationships/tags" Target="../tags/tag167.xml"/><Relationship Id="rId9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174.xml"/><Relationship Id="rId7" Type="http://schemas.openxmlformats.org/officeDocument/2006/relationships/image" Target="../media/image4.png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image" Target="../media/image3.png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2.png"/><Relationship Id="rId5" Type="http://schemas.openxmlformats.org/officeDocument/2006/relationships/tags" Target="../tags/tag181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image" Target="../media/image2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slideMaster" Target="../slideMasters/slideMaster5.xml"/><Relationship Id="rId2" Type="http://schemas.openxmlformats.org/officeDocument/2006/relationships/tags" Target="../tags/tag18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5" Type="http://schemas.openxmlformats.org/officeDocument/2006/relationships/tags" Target="../tags/tag190.xml"/><Relationship Id="rId15" Type="http://schemas.openxmlformats.org/officeDocument/2006/relationships/image" Target="../media/image3.png"/><Relationship Id="rId10" Type="http://schemas.openxmlformats.org/officeDocument/2006/relationships/tags" Target="../tags/tag195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99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201.xml"/><Relationship Id="rId10" Type="http://schemas.openxmlformats.org/officeDocument/2006/relationships/image" Target="../media/image3.png"/><Relationship Id="rId4" Type="http://schemas.openxmlformats.org/officeDocument/2006/relationships/tags" Target="../tags/tag20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4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image" Target="../media/image3.png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image" Target="../media/image2.png"/><Relationship Id="rId5" Type="http://schemas.openxmlformats.org/officeDocument/2006/relationships/tags" Target="../tags/tag210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image" Target="../media/image3.pn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19.xml"/><Relationship Id="rId10" Type="http://schemas.openxmlformats.org/officeDocument/2006/relationships/image" Target="../media/image2.png"/><Relationship Id="rId4" Type="http://schemas.openxmlformats.org/officeDocument/2006/relationships/tags" Target="../tags/tag218.xml"/><Relationship Id="rId9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image" Target="../media/image3.png"/><Relationship Id="rId5" Type="http://schemas.openxmlformats.org/officeDocument/2006/relationships/tags" Target="../tags/tag22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226.xml"/><Relationship Id="rId9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32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image" Target="../media/image3.png"/><Relationship Id="rId5" Type="http://schemas.openxmlformats.org/officeDocument/2006/relationships/tags" Target="../tags/tag24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239.xml"/><Relationship Id="rId9" Type="http://schemas.openxmlformats.org/officeDocument/2006/relationships/image" Target="../media/image2.pn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image" Target="../media/image3.png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image" Target="../media/image2.png"/><Relationship Id="rId5" Type="http://schemas.openxmlformats.org/officeDocument/2006/relationships/tags" Target="../tags/tag247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56.xml"/><Relationship Id="rId10" Type="http://schemas.openxmlformats.org/officeDocument/2006/relationships/image" Target="../media/image2.png"/><Relationship Id="rId4" Type="http://schemas.openxmlformats.org/officeDocument/2006/relationships/tags" Target="../tags/tag255.xml"/><Relationship Id="rId9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12" Type="http://schemas.openxmlformats.org/officeDocument/2006/relationships/image" Target="../media/image2.png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26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269.xml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12" Type="http://schemas.openxmlformats.org/officeDocument/2006/relationships/image" Target="../media/image2.png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27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279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slideMaster" Target="../slideMasters/slideMaster5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81.xml"/><Relationship Id="rId16" Type="http://schemas.openxmlformats.org/officeDocument/2006/relationships/image" Target="../media/image3.png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5" Type="http://schemas.openxmlformats.org/officeDocument/2006/relationships/tags" Target="../tags/tag28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289.xml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image" Target="../media/image8.png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image" Target="../media/image7.png"/><Relationship Id="rId5" Type="http://schemas.openxmlformats.org/officeDocument/2006/relationships/tags" Target="../tags/tag296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4" Type="http://schemas.openxmlformats.org/officeDocument/2006/relationships/tags" Target="../tags/tag310.xml"/><Relationship Id="rId9" Type="http://schemas.openxmlformats.org/officeDocument/2006/relationships/image" Target="../media/image1.png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12" Type="http://schemas.openxmlformats.org/officeDocument/2006/relationships/image" Target="../media/image3.png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318.xml"/><Relationship Id="rId10" Type="http://schemas.openxmlformats.org/officeDocument/2006/relationships/image" Target="../media/image2.png"/><Relationship Id="rId4" Type="http://schemas.openxmlformats.org/officeDocument/2006/relationships/tags" Target="../tags/tag317.xml"/><Relationship Id="rId9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324.xml"/><Relationship Id="rId7" Type="http://schemas.openxmlformats.org/officeDocument/2006/relationships/image" Target="../media/image4.png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26.xml"/><Relationship Id="rId4" Type="http://schemas.openxmlformats.org/officeDocument/2006/relationships/tags" Target="../tags/tag325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image" Target="../media/image3.png"/><Relationship Id="rId3" Type="http://schemas.openxmlformats.org/officeDocument/2006/relationships/tags" Target="../tags/tag329.xml"/><Relationship Id="rId7" Type="http://schemas.openxmlformats.org/officeDocument/2006/relationships/tags" Target="../tags/tag3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image" Target="../media/image2.png"/><Relationship Id="rId5" Type="http://schemas.openxmlformats.org/officeDocument/2006/relationships/tags" Target="../tags/tag331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13" Type="http://schemas.openxmlformats.org/officeDocument/2006/relationships/image" Target="../media/image2.png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12" Type="http://schemas.openxmlformats.org/officeDocument/2006/relationships/slideMaster" Target="../slideMasters/slideMaster6.xml"/><Relationship Id="rId2" Type="http://schemas.openxmlformats.org/officeDocument/2006/relationships/tags" Target="../tags/tag3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tags" Target="../tags/tag346.xml"/><Relationship Id="rId5" Type="http://schemas.openxmlformats.org/officeDocument/2006/relationships/tags" Target="../tags/tag340.xml"/><Relationship Id="rId15" Type="http://schemas.openxmlformats.org/officeDocument/2006/relationships/image" Target="../media/image3.png"/><Relationship Id="rId10" Type="http://schemas.openxmlformats.org/officeDocument/2006/relationships/tags" Target="../tags/tag345.xml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49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351.xml"/><Relationship Id="rId10" Type="http://schemas.openxmlformats.org/officeDocument/2006/relationships/image" Target="../media/image3.png"/><Relationship Id="rId4" Type="http://schemas.openxmlformats.org/officeDocument/2006/relationships/tags" Target="../tags/tag3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355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4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image" Target="../media/image3.png"/><Relationship Id="rId3" Type="http://schemas.openxmlformats.org/officeDocument/2006/relationships/tags" Target="../tags/tag358.xml"/><Relationship Id="rId7" Type="http://schemas.openxmlformats.org/officeDocument/2006/relationships/tags" Target="../tags/tag3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image" Target="../media/image2.png"/><Relationship Id="rId5" Type="http://schemas.openxmlformats.org/officeDocument/2006/relationships/tags" Target="../tags/tag360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12" Type="http://schemas.openxmlformats.org/officeDocument/2006/relationships/image" Target="../media/image3.png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369.xml"/><Relationship Id="rId10" Type="http://schemas.openxmlformats.org/officeDocument/2006/relationships/image" Target="../media/image2.png"/><Relationship Id="rId4" Type="http://schemas.openxmlformats.org/officeDocument/2006/relationships/tags" Target="../tags/tag368.xml"/><Relationship Id="rId9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375.xml"/><Relationship Id="rId7" Type="http://schemas.openxmlformats.org/officeDocument/2006/relationships/tags" Target="../tags/tag3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image" Target="../media/image3.png"/><Relationship Id="rId5" Type="http://schemas.openxmlformats.org/officeDocument/2006/relationships/tags" Target="../tags/tag3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376.xml"/><Relationship Id="rId9" Type="http://schemas.openxmlformats.org/officeDocument/2006/relationships/image" Target="../media/image2.png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82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5" Type="http://schemas.openxmlformats.org/officeDocument/2006/relationships/tags" Target="../tags/tag384.xml"/><Relationship Id="rId4" Type="http://schemas.openxmlformats.org/officeDocument/2006/relationships/tags" Target="../tags/tag3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388.xml"/><Relationship Id="rId7" Type="http://schemas.openxmlformats.org/officeDocument/2006/relationships/tags" Target="../tags/tag3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11" Type="http://schemas.openxmlformats.org/officeDocument/2006/relationships/image" Target="../media/image3.png"/><Relationship Id="rId5" Type="http://schemas.openxmlformats.org/officeDocument/2006/relationships/tags" Target="../tags/tag3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389.xml"/><Relationship Id="rId9" Type="http://schemas.openxmlformats.org/officeDocument/2006/relationships/image" Target="../media/image2.pn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13" Type="http://schemas.openxmlformats.org/officeDocument/2006/relationships/image" Target="../media/image3.png"/><Relationship Id="rId3" Type="http://schemas.openxmlformats.org/officeDocument/2006/relationships/tags" Target="../tags/tag395.xml"/><Relationship Id="rId7" Type="http://schemas.openxmlformats.org/officeDocument/2006/relationships/tags" Target="../tags/tag3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11" Type="http://schemas.openxmlformats.org/officeDocument/2006/relationships/image" Target="../media/image2.png"/><Relationship Id="rId5" Type="http://schemas.openxmlformats.org/officeDocument/2006/relationships/tags" Target="../tags/tag397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396.xml"/><Relationship Id="rId9" Type="http://schemas.openxmlformats.org/officeDocument/2006/relationships/tags" Target="../tags/tag4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3" Type="http://schemas.openxmlformats.org/officeDocument/2006/relationships/tags" Target="../tags/tag404.xml"/><Relationship Id="rId7" Type="http://schemas.openxmlformats.org/officeDocument/2006/relationships/tags" Target="../tags/tag408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406.xml"/><Relationship Id="rId10" Type="http://schemas.openxmlformats.org/officeDocument/2006/relationships/image" Target="../media/image2.png"/><Relationship Id="rId4" Type="http://schemas.openxmlformats.org/officeDocument/2006/relationships/tags" Target="../tags/tag405.xml"/><Relationship Id="rId9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412.xml"/><Relationship Id="rId7" Type="http://schemas.openxmlformats.org/officeDocument/2006/relationships/tags" Target="../tags/tag416.xml"/><Relationship Id="rId12" Type="http://schemas.openxmlformats.org/officeDocument/2006/relationships/image" Target="../media/image2.png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slideMaster" Target="../slideMasters/slideMaster6.xml"/><Relationship Id="rId5" Type="http://schemas.openxmlformats.org/officeDocument/2006/relationships/tags" Target="../tags/tag4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419.xml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image" Target="../media/image3.png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4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422.xml"/><Relationship Id="rId7" Type="http://schemas.openxmlformats.org/officeDocument/2006/relationships/tags" Target="../tags/tag426.xml"/><Relationship Id="rId12" Type="http://schemas.openxmlformats.org/officeDocument/2006/relationships/image" Target="../media/image2.png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11" Type="http://schemas.openxmlformats.org/officeDocument/2006/relationships/slideMaster" Target="../slideMasters/slideMaster6.xml"/><Relationship Id="rId5" Type="http://schemas.openxmlformats.org/officeDocument/2006/relationships/tags" Target="../tags/tag4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429.xml"/><Relationship Id="rId4" Type="http://schemas.openxmlformats.org/officeDocument/2006/relationships/tags" Target="../tags/tag423.xml"/><Relationship Id="rId9" Type="http://schemas.openxmlformats.org/officeDocument/2006/relationships/tags" Target="../tags/tag428.xml"/><Relationship Id="rId14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13" Type="http://schemas.openxmlformats.org/officeDocument/2006/relationships/slideMaster" Target="../slideMasters/slideMaster6.xml"/><Relationship Id="rId3" Type="http://schemas.openxmlformats.org/officeDocument/2006/relationships/tags" Target="../tags/tag432.xml"/><Relationship Id="rId7" Type="http://schemas.openxmlformats.org/officeDocument/2006/relationships/tags" Target="../tags/tag436.xml"/><Relationship Id="rId12" Type="http://schemas.openxmlformats.org/officeDocument/2006/relationships/tags" Target="../tags/tag4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431.xml"/><Relationship Id="rId16" Type="http://schemas.openxmlformats.org/officeDocument/2006/relationships/image" Target="../media/image3.png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11" Type="http://schemas.openxmlformats.org/officeDocument/2006/relationships/tags" Target="../tags/tag440.xml"/><Relationship Id="rId5" Type="http://schemas.openxmlformats.org/officeDocument/2006/relationships/tags" Target="../tags/tag4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439.xml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13" Type="http://schemas.openxmlformats.org/officeDocument/2006/relationships/image" Target="../media/image8.png"/><Relationship Id="rId3" Type="http://schemas.openxmlformats.org/officeDocument/2006/relationships/tags" Target="../tags/tag444.xml"/><Relationship Id="rId7" Type="http://schemas.openxmlformats.org/officeDocument/2006/relationships/tags" Target="../tags/tag4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11" Type="http://schemas.openxmlformats.org/officeDocument/2006/relationships/image" Target="../media/image7.png"/><Relationship Id="rId5" Type="http://schemas.openxmlformats.org/officeDocument/2006/relationships/tags" Target="../tags/tag446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459.xml"/><Relationship Id="rId7" Type="http://schemas.openxmlformats.org/officeDocument/2006/relationships/tags" Target="../tags/tag463.xml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6" Type="http://schemas.openxmlformats.org/officeDocument/2006/relationships/tags" Target="../tags/tag462.xml"/><Relationship Id="rId5" Type="http://schemas.openxmlformats.org/officeDocument/2006/relationships/tags" Target="../tags/tag461.xml"/><Relationship Id="rId4" Type="http://schemas.openxmlformats.org/officeDocument/2006/relationships/tags" Target="../tags/tag460.xml"/><Relationship Id="rId9" Type="http://schemas.openxmlformats.org/officeDocument/2006/relationships/image" Target="../media/image1.png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12" Type="http://schemas.openxmlformats.org/officeDocument/2006/relationships/image" Target="../media/image3.png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468.xml"/><Relationship Id="rId10" Type="http://schemas.openxmlformats.org/officeDocument/2006/relationships/image" Target="../media/image2.png"/><Relationship Id="rId4" Type="http://schemas.openxmlformats.org/officeDocument/2006/relationships/tags" Target="../tags/tag467.xml"/><Relationship Id="rId9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474.xml"/><Relationship Id="rId7" Type="http://schemas.openxmlformats.org/officeDocument/2006/relationships/image" Target="../media/image4.png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13" Type="http://schemas.openxmlformats.org/officeDocument/2006/relationships/image" Target="../media/image3.png"/><Relationship Id="rId3" Type="http://schemas.openxmlformats.org/officeDocument/2006/relationships/tags" Target="../tags/tag479.xml"/><Relationship Id="rId7" Type="http://schemas.openxmlformats.org/officeDocument/2006/relationships/tags" Target="../tags/tag48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image" Target="../media/image2.png"/><Relationship Id="rId5" Type="http://schemas.openxmlformats.org/officeDocument/2006/relationships/tags" Target="../tags/tag481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tags" Target="../tags/tag493.xml"/><Relationship Id="rId13" Type="http://schemas.openxmlformats.org/officeDocument/2006/relationships/image" Target="../media/image2.png"/><Relationship Id="rId3" Type="http://schemas.openxmlformats.org/officeDocument/2006/relationships/tags" Target="../tags/tag488.xml"/><Relationship Id="rId7" Type="http://schemas.openxmlformats.org/officeDocument/2006/relationships/tags" Target="../tags/tag492.xml"/><Relationship Id="rId12" Type="http://schemas.openxmlformats.org/officeDocument/2006/relationships/slideMaster" Target="../slideMasters/slideMaster7.xml"/><Relationship Id="rId2" Type="http://schemas.openxmlformats.org/officeDocument/2006/relationships/tags" Target="../tags/tag48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1" Type="http://schemas.openxmlformats.org/officeDocument/2006/relationships/tags" Target="../tags/tag496.xml"/><Relationship Id="rId5" Type="http://schemas.openxmlformats.org/officeDocument/2006/relationships/tags" Target="../tags/tag490.xml"/><Relationship Id="rId15" Type="http://schemas.openxmlformats.org/officeDocument/2006/relationships/image" Target="../media/image3.png"/><Relationship Id="rId10" Type="http://schemas.openxmlformats.org/officeDocument/2006/relationships/tags" Target="../tags/tag495.xml"/><Relationship Id="rId4" Type="http://schemas.openxmlformats.org/officeDocument/2006/relationships/tags" Target="../tags/tag489.xml"/><Relationship Id="rId9" Type="http://schemas.openxmlformats.org/officeDocument/2006/relationships/tags" Target="../tags/tag49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9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6" Type="http://schemas.openxmlformats.org/officeDocument/2006/relationships/tags" Target="../tags/tag50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01.xml"/><Relationship Id="rId10" Type="http://schemas.openxmlformats.org/officeDocument/2006/relationships/image" Target="../media/image3.png"/><Relationship Id="rId4" Type="http://schemas.openxmlformats.org/officeDocument/2006/relationships/tags" Target="../tags/tag50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505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4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screen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2020-4-25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68" marR="0" indent="-257168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68" marR="0" indent="-257168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9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1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2020-4-25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9" y="714470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9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lIns="90168" tIns="46989" rIns="90168" bIns="46989" rtlCol="0">
            <a:normAutofit/>
          </a:bodyPr>
          <a:lstStyle>
            <a:lvl1pPr marL="0" marR="0" lvl="0" indent="0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70"/>
            <a:ext cx="3962432" cy="4042179"/>
          </a:xfrm>
        </p:spPr>
        <p:txBody>
          <a:bodyPr vert="horz" wrap="square" lIns="90168" tIns="46989" rIns="90168" bIns="46989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70"/>
            <a:ext cx="713238" cy="4042179"/>
          </a:xfrm>
        </p:spPr>
        <p:txBody>
          <a:bodyPr vert="eaVert" wrap="square" lIns="90168" tIns="46989" rIns="90168" bIns="46989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5" y="714464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9" y="714470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0" y="1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5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68" marR="0" indent="-257168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2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50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7" y="227886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 dirty="0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7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1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1" y="1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 dirty="0">
              <a:solidFill>
                <a:srgbClr val="FFFFFF"/>
              </a:solidFill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4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2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4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6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 dirty="0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5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5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 dirty="0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3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7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 dirty="0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5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5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0" y="1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2020-4-25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5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68" marR="0" indent="-257168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2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50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8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 dirty="0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5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9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命题调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381000"/>
            <a:ext cx="971550" cy="27384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srgbClr val="FFFFFF"/>
                </a:solidFill>
              </a:rPr>
              <a:t>-</a:t>
            </a:r>
            <a:fld id="{4AD2376B-6AB3-4429-B685-513459EBB14B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 altLang="zh-CN">
                <a:solidFill>
                  <a:srgbClr val="FFFFFF"/>
                </a:solidFill>
              </a:rPr>
              <a:t>-</a:t>
            </a: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2758A-86C7-424F-85C1-C042528EF905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E5B81-88C8-42F0-BBE7-13C0C2F83F80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177F49-250D-45FF-B890-B3D3E0D9848E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BE85B-75E8-4418-A9B7-9275005771B3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0D460E-0072-4355-B596-3947FEC85A58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B8A21-434B-4425-9C0C-BD3DB4B641DD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67150" cy="3263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69218"/>
            <a:ext cx="3867150" cy="3263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94A08-1F52-45A0-B95C-737CAD829BA3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A6529-67A9-4F36-900C-54D5AD4E304B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6F466-A4E0-4683-8DB0-DE9A94331864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CDB2D-B67E-4D55-96A0-5E9B3E3924DE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7E920-7DFA-4891-90E5-752B8E6B514C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05C22-B353-4C15-B10E-C70C7046C130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2B8E7A-36C3-4915-8E65-546A0063621A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B5210-92AA-4C64-A2A0-A6320E9FA47C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2020-4-25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5B269-C350-476C-8C7C-1555E475BC51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0AAEB-2327-4FCE-A723-542CF252348B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8669E-5168-46A4-9B05-9540FE1685B9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54111-6294-4523-B0CD-D5A721772D26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10547-8935-4282-B1BF-1EBF753F60E9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5D0A5-2BFA-477D-9E66-C5077780C57B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7626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7A3708-7302-4602-BA08-7D28D4D81320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85E68-51D1-4EE1-9847-3E2F5FEFAAE5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2758A-86C7-424F-85C1-C042528EF905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E5B81-88C8-42F0-BBE7-13C0C2F83F80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177F49-250D-45FF-B890-B3D3E0D9848E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BE85B-75E8-4418-A9B7-9275005771B3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0D460E-0072-4355-B596-3947FEC85A58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B8A21-434B-4425-9C0C-BD3DB4B641DD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67150" cy="3263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69218"/>
            <a:ext cx="3867150" cy="3263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94A08-1F52-45A0-B95C-737CAD829BA3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A6529-67A9-4F36-900C-54D5AD4E304B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6F466-A4E0-4683-8DB0-DE9A94331864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CDB2D-B67E-4D55-96A0-5E9B3E3924DE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7E920-7DFA-4891-90E5-752B8E6B514C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05C22-B353-4C15-B10E-C70C7046C130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7" y="227886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 dirty="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7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1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2020-4-25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2B8E7A-36C3-4915-8E65-546A0063621A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B5210-92AA-4C64-A2A0-A6320E9FA47C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5B269-C350-476C-8C7C-1555E475BC51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0AAEB-2327-4FCE-A723-542CF252348B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8669E-5168-46A4-9B05-9540FE1685B9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54111-6294-4523-B0CD-D5A721772D26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10547-8935-4282-B1BF-1EBF753F60E9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5D0A5-2BFA-477D-9E66-C5077780C57B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7626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7A3708-7302-4602-BA08-7D28D4D81320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85E68-51D1-4EE1-9847-3E2F5FEFAAE5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1" y="1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 dirty="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4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2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2020-4-25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4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6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 dirty="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2020-4-25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5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5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 dirty="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3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2020-4-25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7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 dirty="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2020-4-25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5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5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8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 dirty="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5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2020-4-25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9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2020-4-25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3" y="714470"/>
            <a:ext cx="8139178" cy="4042179"/>
          </a:xfrm>
        </p:spPr>
        <p:txBody>
          <a:bodyPr vert="horz" wrap="square" lIns="90168" tIns="46989" rIns="90168" bIns="46989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2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1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wrap="square" lIns="90168" tIns="46989" rIns="90168" bIns="46989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70"/>
            <a:ext cx="3962432" cy="4042179"/>
          </a:xfrm>
        </p:spPr>
        <p:txBody>
          <a:bodyPr wrap="square" lIns="90168" tIns="46989" rIns="90168" bIns="46989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2020-4-25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2020-4-25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2758A-86C7-424F-85C1-C042528EF905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E5B81-88C8-42F0-BBE7-13C0C2F83F80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177F49-250D-45FF-B890-B3D3E0D9848E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BE85B-75E8-4418-A9B7-9275005771B3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0D460E-0072-4355-B596-3947FEC85A58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B8A21-434B-4425-9C0C-BD3DB4B641DD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67150" cy="3263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69218"/>
            <a:ext cx="3867150" cy="3263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94A08-1F52-45A0-B95C-737CAD829BA3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A6529-67A9-4F36-900C-54D5AD4E304B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6F466-A4E0-4683-8DB0-DE9A94331864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CDB2D-B67E-4D55-96A0-5E9B3E3924DE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7E920-7DFA-4891-90E5-752B8E6B514C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05C22-B353-4C15-B10E-C70C7046C130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2B8E7A-36C3-4915-8E65-546A0063621A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B5210-92AA-4C64-A2A0-A6320E9FA47C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5B269-C350-476C-8C7C-1555E475BC51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0AAEB-2327-4FCE-A723-542CF252348B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68" tIns="46989" rIns="90168" bIns="46989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5"/>
            <a:ext cx="3962400" cy="3701521"/>
          </a:xfrm>
        </p:spPr>
        <p:txBody>
          <a:bodyPr vert="horz" wrap="square" lIns="90168" tIns="46989" rIns="90168" bIns="46989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4" y="714469"/>
            <a:ext cx="3962432" cy="285788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4" y="1055025"/>
            <a:ext cx="3962432" cy="3701521"/>
          </a:xfrm>
        </p:spPr>
        <p:txBody>
          <a:bodyPr vert="horz" wrap="square" lIns="90168" tIns="46989" rIns="90168" bIns="46989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2020-4-25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8669E-5168-46A4-9B05-9540FE1685B9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54111-6294-4523-B0CD-D5A721772D26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10547-8935-4282-B1BF-1EBF753F60E9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5D0A5-2BFA-477D-9E66-C5077780C57B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7626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7A3708-7302-4602-BA08-7D28D4D81320}" type="datetimeFigureOut">
              <a:rPr lang="zh-HK" altLang="en-US"/>
              <a:pPr/>
              <a:t>25/4/2020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85E68-51D1-4EE1-9847-3E2F5FEFAAE5}" type="slidenum">
              <a:rPr lang="zh-HK" altLang="en-US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screen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68" marR="0" indent="-257168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68" marR="0" indent="-257168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9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1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3" y="714470"/>
            <a:ext cx="8139178" cy="4042179"/>
          </a:xfrm>
        </p:spPr>
        <p:txBody>
          <a:bodyPr vert="horz" wrap="square" lIns="90168" tIns="46989" rIns="90168" bIns="46989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2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1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wrap="square" lIns="90168" tIns="46989" rIns="90168" bIns="46989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70"/>
            <a:ext cx="3962432" cy="4042179"/>
          </a:xfrm>
        </p:spPr>
        <p:txBody>
          <a:bodyPr wrap="square" lIns="90168" tIns="46989" rIns="90168" bIns="46989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68" tIns="46989" rIns="90168" bIns="46989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5"/>
            <a:ext cx="3962400" cy="3701521"/>
          </a:xfrm>
        </p:spPr>
        <p:txBody>
          <a:bodyPr vert="horz" wrap="square" lIns="90168" tIns="46989" rIns="90168" bIns="46989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4" y="714469"/>
            <a:ext cx="3962432" cy="285788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4" y="1055025"/>
            <a:ext cx="3962432" cy="3701521"/>
          </a:xfrm>
        </p:spPr>
        <p:txBody>
          <a:bodyPr vert="horz" wrap="square" lIns="90168" tIns="46989" rIns="90168" bIns="46989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4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3" y="332464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4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3" y="332464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2020-4-25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9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lIns="90168" tIns="46989" rIns="90168" bIns="46989" rtlCol="0">
            <a:normAutofit/>
          </a:bodyPr>
          <a:lstStyle>
            <a:lvl1pPr marL="0" marR="0" lvl="0" indent="0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70"/>
            <a:ext cx="3962432" cy="4042179"/>
          </a:xfrm>
        </p:spPr>
        <p:txBody>
          <a:bodyPr vert="horz" wrap="square" lIns="90168" tIns="46989" rIns="90168" bIns="46989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70"/>
            <a:ext cx="713238" cy="4042179"/>
          </a:xfrm>
        </p:spPr>
        <p:txBody>
          <a:bodyPr vert="eaVert" wrap="square" lIns="90168" tIns="46989" rIns="90168" bIns="46989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5" y="714464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9" y="714470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0" y="1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5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68" marR="0" indent="-257168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2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50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7" y="227886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 dirty="0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7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1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1" y="1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 dirty="0">
              <a:solidFill>
                <a:srgbClr val="FFFFFF"/>
              </a:solidFill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4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2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4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6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 dirty="0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5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5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 dirty="0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3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7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 dirty="0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5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5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2020-4-25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8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 dirty="0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5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9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命题调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381000"/>
            <a:ext cx="971550" cy="27384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srgbClr val="FFFFFF"/>
                </a:solidFill>
              </a:rPr>
              <a:t>-</a:t>
            </a:r>
            <a:fld id="{4AD2376B-6AB3-4429-B685-513459EBB14B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 altLang="zh-CN">
                <a:solidFill>
                  <a:srgbClr val="FFFFFF"/>
                </a:solidFill>
              </a:rPr>
              <a:t>-</a:t>
            </a: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screen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68" marR="0" indent="-257168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68" marR="0" indent="-257168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9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1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3" y="714470"/>
            <a:ext cx="8139178" cy="4042179"/>
          </a:xfrm>
        </p:spPr>
        <p:txBody>
          <a:bodyPr vert="horz" wrap="square" lIns="90168" tIns="46989" rIns="90168" bIns="46989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2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1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wrap="square" lIns="90168" tIns="46989" rIns="90168" bIns="46989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70"/>
            <a:ext cx="3962432" cy="4042179"/>
          </a:xfrm>
        </p:spPr>
        <p:txBody>
          <a:bodyPr wrap="square" lIns="90168" tIns="46989" rIns="90168" bIns="46989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68" tIns="46989" rIns="90168" bIns="46989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5"/>
            <a:ext cx="3962400" cy="3701521"/>
          </a:xfrm>
        </p:spPr>
        <p:txBody>
          <a:bodyPr vert="horz" wrap="square" lIns="90168" tIns="46989" rIns="90168" bIns="46989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4" y="714469"/>
            <a:ext cx="3962432" cy="285788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4" y="1055025"/>
            <a:ext cx="3962432" cy="3701521"/>
          </a:xfrm>
        </p:spPr>
        <p:txBody>
          <a:bodyPr vert="horz" wrap="square" lIns="90168" tIns="46989" rIns="90168" bIns="46989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4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3" y="332464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9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lIns="90168" tIns="46989" rIns="90168" bIns="46989" rtlCol="0">
            <a:normAutofit/>
          </a:bodyPr>
          <a:lstStyle>
            <a:lvl1pPr marL="0" marR="0" lvl="0" indent="0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70"/>
            <a:ext cx="3962432" cy="4042179"/>
          </a:xfrm>
        </p:spPr>
        <p:txBody>
          <a:bodyPr vert="horz" wrap="square" lIns="90168" tIns="46989" rIns="90168" bIns="46989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2020-4-25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9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lIns="90168" tIns="46989" rIns="90168" bIns="46989" rtlCol="0">
            <a:normAutofit/>
          </a:bodyPr>
          <a:lstStyle>
            <a:lvl1pPr marL="0" marR="0" lvl="0" indent="0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70"/>
            <a:ext cx="3962432" cy="4042179"/>
          </a:xfrm>
        </p:spPr>
        <p:txBody>
          <a:bodyPr vert="horz" wrap="square" lIns="90168" tIns="46989" rIns="90168" bIns="46989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70"/>
            <a:ext cx="713238" cy="4042179"/>
          </a:xfrm>
        </p:spPr>
        <p:txBody>
          <a:bodyPr vert="eaVert" wrap="square" lIns="90168" tIns="46989" rIns="90168" bIns="46989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5" y="714464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9" y="714470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0" y="1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5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68" marR="0" indent="-257168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2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50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7" y="227886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 dirty="0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7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1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1" y="1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 dirty="0">
              <a:solidFill>
                <a:srgbClr val="FFFFFF"/>
              </a:solidFill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4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2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4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6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 dirty="0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5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5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 dirty="0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3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7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 dirty="0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5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5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70"/>
            <a:ext cx="713238" cy="4042179"/>
          </a:xfrm>
        </p:spPr>
        <p:txBody>
          <a:bodyPr vert="eaVert" wrap="square" lIns="90168" tIns="46989" rIns="90168" bIns="46989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5" y="714464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8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 dirty="0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5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9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命题调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381000"/>
            <a:ext cx="971550" cy="27384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srgbClr val="FFFFFF"/>
                </a:solidFill>
              </a:rPr>
              <a:t>-</a:t>
            </a:r>
            <a:fld id="{4AD2376B-6AB3-4429-B685-513459EBB14B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 altLang="zh-CN">
                <a:solidFill>
                  <a:srgbClr val="FFFFFF"/>
                </a:solidFill>
              </a:rPr>
              <a:t>-</a:t>
            </a: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screen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68" marR="0" indent="-257168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68" marR="0" indent="-257168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9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1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3" y="714470"/>
            <a:ext cx="8139178" cy="4042179"/>
          </a:xfrm>
        </p:spPr>
        <p:txBody>
          <a:bodyPr vert="horz" wrap="square" lIns="90168" tIns="46989" rIns="90168" bIns="46989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2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1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wrap="square" lIns="90168" tIns="46989" rIns="90168" bIns="46989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70"/>
            <a:ext cx="3962432" cy="4042179"/>
          </a:xfrm>
        </p:spPr>
        <p:txBody>
          <a:bodyPr wrap="square" lIns="90168" tIns="46989" rIns="90168" bIns="46989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68" tIns="46989" rIns="90168" bIns="46989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5"/>
            <a:ext cx="3962400" cy="3701521"/>
          </a:xfrm>
        </p:spPr>
        <p:txBody>
          <a:bodyPr vert="horz" wrap="square" lIns="90168" tIns="46989" rIns="90168" bIns="46989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4" y="714469"/>
            <a:ext cx="3962432" cy="285788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4" y="1055025"/>
            <a:ext cx="3962432" cy="3701521"/>
          </a:xfrm>
        </p:spPr>
        <p:txBody>
          <a:bodyPr vert="horz" wrap="square" lIns="90168" tIns="46989" rIns="90168" bIns="46989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4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3" y="332464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tags" Target="../tags/tag155.xml"/><Relationship Id="rId3" Type="http://schemas.openxmlformats.org/officeDocument/2006/relationships/slideLayout" Target="../slideLayouts/slideLayout55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tags" Target="../tags/tag154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tags" Target="../tags/tag15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tags" Target="../tags/tag152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tags" Target="../tags/tag151.xml"/><Relationship Id="rId27" Type="http://schemas.openxmlformats.org/officeDocument/2006/relationships/tags" Target="../tags/tag1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tags" Target="../tags/tag305.xml"/><Relationship Id="rId3" Type="http://schemas.openxmlformats.org/officeDocument/2006/relationships/slideLayout" Target="../slideLayouts/slideLayout75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tags" Target="../tags/tag304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tags" Target="../tags/tag30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tags" Target="../tags/tag302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tags" Target="../tags/tag301.xml"/><Relationship Id="rId27" Type="http://schemas.openxmlformats.org/officeDocument/2006/relationships/tags" Target="../tags/tag30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26" Type="http://schemas.openxmlformats.org/officeDocument/2006/relationships/tags" Target="../tags/tag455.xml"/><Relationship Id="rId3" Type="http://schemas.openxmlformats.org/officeDocument/2006/relationships/slideLayout" Target="../slideLayouts/slideLayout95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tags" Target="../tags/tag454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tags" Target="../tags/tag45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tags" Target="../tags/tag452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tags" Target="../tags/tag451.xml"/><Relationship Id="rId27" Type="http://schemas.openxmlformats.org/officeDocument/2006/relationships/tags" Target="../tags/tag4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3" y="332464"/>
            <a:ext cx="8139178" cy="331514"/>
          </a:xfrm>
          <a:prstGeom prst="rect">
            <a:avLst/>
          </a:prstGeom>
        </p:spPr>
        <p:txBody>
          <a:bodyPr vert="horz" wrap="square" lIns="90168" tIns="46989" rIns="90168" bIns="46989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3" y="721139"/>
            <a:ext cx="8139178" cy="4042179"/>
          </a:xfrm>
          <a:prstGeom prst="rect">
            <a:avLst/>
          </a:prstGeom>
        </p:spPr>
        <p:txBody>
          <a:bodyPr vert="horz" wrap="square" lIns="90168" tIns="46989" rIns="90168" bIns="46989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4"/>
            <a:ext cx="2025000" cy="237629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4"/>
            <a:ext cx="2970000" cy="237629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4"/>
            <a:ext cx="2025000" cy="237629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783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46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37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0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28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20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12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 defTabSz="685783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2020-4-25</a:t>
            </a:fld>
            <a:endParaRPr lang="zh-CN" alt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 defTabSz="685783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 defTabSz="685783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‹#›</a:t>
            </a:fld>
            <a:endParaRPr lang="zh-CN" alt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 hangingPunct="1"/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685783" hangingPunct="1"/>
              <a:t>2020-4-25</a:t>
            </a:fld>
            <a:endParaRPr lang="zh-CN" altLang="en-US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 hangingPunct="1"/>
            <a:endParaRPr lang="zh-CN" altLang="en-US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 hangingPunct="1"/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685783" hangingPunct="1"/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HK" smtClean="0"/>
              <a:t>单击此处编辑母版标题样式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HK" smtClean="0"/>
              <a:t>单击此处编辑母版文本样式</a:t>
            </a:r>
          </a:p>
          <a:p>
            <a:pPr lvl="1"/>
            <a:r>
              <a:rPr lang="zh-HK" smtClean="0"/>
              <a:t>第二级</a:t>
            </a:r>
          </a:p>
          <a:p>
            <a:pPr lvl="2"/>
            <a:r>
              <a:rPr lang="zh-HK" smtClean="0"/>
              <a:t>第三级</a:t>
            </a:r>
          </a:p>
          <a:p>
            <a:pPr lvl="3"/>
            <a:r>
              <a:rPr lang="zh-HK" smtClean="0"/>
              <a:t>第四级</a:t>
            </a:r>
          </a:p>
          <a:p>
            <a:pPr lvl="4"/>
            <a:r>
              <a:rPr lang="zh-HK" smtClean="0"/>
              <a:t>第五级</a:t>
            </a:r>
          </a:p>
        </p:txBody>
      </p:sp>
      <p:sp>
        <p:nvSpPr>
          <p:cNvPr id="205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defTabSz="914400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BD2FC471-763D-421D-B980-67EC10445572}" type="datetimeFigureOut">
              <a:rPr lang="zh-HK" altLang="en-US" kern="1200" smtClean="0">
                <a:cs typeface="+mn-cs"/>
              </a:rPr>
              <a:pPr defTabSz="914400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25/4/2020</a:t>
            </a:fld>
            <a:endParaRPr lang="zh-HK" altLang="en-US" kern="1200" smtClean="0">
              <a:cs typeface="+mn-cs"/>
            </a:endParaRPr>
          </a:p>
        </p:txBody>
      </p:sp>
      <p:sp>
        <p:nvSpPr>
          <p:cNvPr id="205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defTabSz="914400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HK" altLang="en-US" kern="1200" smtClean="0">
              <a:cs typeface="+mn-cs"/>
            </a:endParaRPr>
          </a:p>
        </p:txBody>
      </p:sp>
      <p:sp>
        <p:nvSpPr>
          <p:cNvPr id="205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defTabSz="914400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247B2F03-AE51-4CCF-BA1B-683C877CBD7F}" type="slidenum">
              <a:rPr lang="zh-HK" altLang="en-US" kern="1200" smtClean="0">
                <a:cs typeface="+mn-cs"/>
              </a:rPr>
              <a:pPr defTabSz="914400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zh-HK" altLang="en-US" kern="1200" smtClean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>
    <p:wip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PMingLiU" pitchFamily="18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PMingLiU" pitchFamily="18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PMingLiU" pitchFamily="18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PMingLiU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PMingLiU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PMingLiU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PMingLiU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PMingLiU" pitchFamily="18" charset="-12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3" y="332464"/>
            <a:ext cx="8139178" cy="331514"/>
          </a:xfrm>
          <a:prstGeom prst="rect">
            <a:avLst/>
          </a:prstGeom>
        </p:spPr>
        <p:txBody>
          <a:bodyPr vert="horz" wrap="square" lIns="90168" tIns="46989" rIns="90168" bIns="46989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3" y="721139"/>
            <a:ext cx="8139178" cy="4042179"/>
          </a:xfrm>
          <a:prstGeom prst="rect">
            <a:avLst/>
          </a:prstGeom>
        </p:spPr>
        <p:txBody>
          <a:bodyPr vert="horz" wrap="square" lIns="90168" tIns="46989" rIns="90168" bIns="46989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4"/>
            <a:ext cx="2025000" cy="237629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4"/>
            <a:ext cx="2970000" cy="237629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4"/>
            <a:ext cx="2025000" cy="237629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</p:sldLayoutIdLst>
  <p:txStyles>
    <p:titleStyle>
      <a:lvl1pPr algn="l" defTabSz="685783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46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37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0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28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20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12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3" y="332464"/>
            <a:ext cx="8139178" cy="331514"/>
          </a:xfrm>
          <a:prstGeom prst="rect">
            <a:avLst/>
          </a:prstGeom>
        </p:spPr>
        <p:txBody>
          <a:bodyPr vert="horz" wrap="square" lIns="90168" tIns="46989" rIns="90168" bIns="46989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3" y="721139"/>
            <a:ext cx="8139178" cy="4042179"/>
          </a:xfrm>
          <a:prstGeom prst="rect">
            <a:avLst/>
          </a:prstGeom>
        </p:spPr>
        <p:txBody>
          <a:bodyPr vert="horz" wrap="square" lIns="90168" tIns="46989" rIns="90168" bIns="46989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4"/>
            <a:ext cx="2025000" cy="237629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4"/>
            <a:ext cx="2970000" cy="237629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4"/>
            <a:ext cx="2025000" cy="237629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</p:sldLayoutIdLst>
  <p:txStyles>
    <p:titleStyle>
      <a:lvl1pPr algn="l" defTabSz="685783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46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37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0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28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20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12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3" y="332464"/>
            <a:ext cx="8139178" cy="331514"/>
          </a:xfrm>
          <a:prstGeom prst="rect">
            <a:avLst/>
          </a:prstGeom>
        </p:spPr>
        <p:txBody>
          <a:bodyPr vert="horz" wrap="square" lIns="90168" tIns="46989" rIns="90168" bIns="46989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3" y="721139"/>
            <a:ext cx="8139178" cy="4042179"/>
          </a:xfrm>
          <a:prstGeom prst="rect">
            <a:avLst/>
          </a:prstGeom>
        </p:spPr>
        <p:txBody>
          <a:bodyPr vert="horz" wrap="square" lIns="90168" tIns="46989" rIns="90168" bIns="46989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4"/>
            <a:ext cx="2025000" cy="237629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2020-4-25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4"/>
            <a:ext cx="2970000" cy="237629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4"/>
            <a:ext cx="2025000" cy="237629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</p:sldLayoutIdLst>
  <p:txStyles>
    <p:titleStyle>
      <a:lvl1pPr algn="l" defTabSz="685783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46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37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0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28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20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12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HK" smtClean="0"/>
              <a:t>单击此处编辑母版标题样式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HK" smtClean="0"/>
              <a:t>单击此处编辑母版文本样式</a:t>
            </a:r>
          </a:p>
          <a:p>
            <a:pPr lvl="1"/>
            <a:r>
              <a:rPr lang="zh-HK" smtClean="0"/>
              <a:t>第二级</a:t>
            </a:r>
          </a:p>
          <a:p>
            <a:pPr lvl="2"/>
            <a:r>
              <a:rPr lang="zh-HK" smtClean="0"/>
              <a:t>第三级</a:t>
            </a:r>
          </a:p>
          <a:p>
            <a:pPr lvl="3"/>
            <a:r>
              <a:rPr lang="zh-HK" smtClean="0"/>
              <a:t>第四级</a:t>
            </a:r>
          </a:p>
          <a:p>
            <a:pPr lvl="4"/>
            <a:r>
              <a:rPr lang="zh-HK" smtClean="0"/>
              <a:t>第五级</a:t>
            </a:r>
          </a:p>
        </p:txBody>
      </p:sp>
      <p:sp>
        <p:nvSpPr>
          <p:cNvPr id="205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defTabSz="914400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BD2FC471-763D-421D-B980-67EC10445572}" type="datetimeFigureOut">
              <a:rPr lang="zh-HK" altLang="en-US" kern="1200" smtClean="0"/>
              <a:pPr defTabSz="914400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25/4/2020</a:t>
            </a:fld>
            <a:endParaRPr lang="zh-HK" altLang="en-US" kern="1200" smtClean="0"/>
          </a:p>
        </p:txBody>
      </p:sp>
      <p:sp>
        <p:nvSpPr>
          <p:cNvPr id="205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defTabSz="914400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HK" altLang="en-US" kern="1200" smtClean="0"/>
          </a:p>
        </p:txBody>
      </p:sp>
      <p:sp>
        <p:nvSpPr>
          <p:cNvPr id="205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defTabSz="914400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247B2F03-AE51-4CCF-BA1B-683C877CBD7F}" type="slidenum">
              <a:rPr lang="zh-HK" altLang="en-US" kern="1200" smtClean="0"/>
              <a:pPr defTabSz="914400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zh-HK" altLang="en-US" kern="12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>
    <p:wip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PMingLiU" pitchFamily="18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PMingLiU" pitchFamily="18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PMingLiU" pitchFamily="18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PMingLiU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PMingLiU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PMingLiU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PMingLiU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PMingLiU" pitchFamily="18" charset="-12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HK" smtClean="0"/>
              <a:t>单击此处编辑母版标题样式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HK" smtClean="0"/>
              <a:t>单击此处编辑母版文本样式</a:t>
            </a:r>
          </a:p>
          <a:p>
            <a:pPr lvl="1"/>
            <a:r>
              <a:rPr lang="zh-HK" smtClean="0"/>
              <a:t>第二级</a:t>
            </a:r>
          </a:p>
          <a:p>
            <a:pPr lvl="2"/>
            <a:r>
              <a:rPr lang="zh-HK" smtClean="0"/>
              <a:t>第三级</a:t>
            </a:r>
          </a:p>
          <a:p>
            <a:pPr lvl="3"/>
            <a:r>
              <a:rPr lang="zh-HK" smtClean="0"/>
              <a:t>第四级</a:t>
            </a:r>
          </a:p>
          <a:p>
            <a:pPr lvl="4"/>
            <a:r>
              <a:rPr lang="zh-HK" smtClean="0"/>
              <a:t>第五级</a:t>
            </a:r>
          </a:p>
        </p:txBody>
      </p:sp>
      <p:sp>
        <p:nvSpPr>
          <p:cNvPr id="205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defTabSz="914400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BD2FC471-763D-421D-B980-67EC10445572}" type="datetimeFigureOut">
              <a:rPr lang="zh-HK" altLang="en-US" kern="1200" smtClean="0"/>
              <a:pPr defTabSz="914400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25/4/2020</a:t>
            </a:fld>
            <a:endParaRPr lang="zh-HK" altLang="en-US" kern="1200" smtClean="0"/>
          </a:p>
        </p:txBody>
      </p:sp>
      <p:sp>
        <p:nvSpPr>
          <p:cNvPr id="205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defTabSz="914400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HK" altLang="en-US" kern="1200" smtClean="0"/>
          </a:p>
        </p:txBody>
      </p:sp>
      <p:sp>
        <p:nvSpPr>
          <p:cNvPr id="205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defTabSz="914400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247B2F03-AE51-4CCF-BA1B-683C877CBD7F}" type="slidenum">
              <a:rPr lang="zh-HK" altLang="en-US" kern="1200" smtClean="0"/>
              <a:pPr defTabSz="914400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zh-HK" altLang="en-US" kern="12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>
    <p:wip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PMingLiU" pitchFamily="18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PMingLiU" pitchFamily="18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PMingLiU" pitchFamily="18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PMingLiU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PMingLiU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PMingLiU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PMingLiU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PMingLiU" pitchFamily="18" charset="-12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2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03.xml"/><Relationship Id="rId1" Type="http://schemas.openxmlformats.org/officeDocument/2006/relationships/tags" Target="../tags/tag602.xml"/><Relationship Id="rId5" Type="http://schemas.openxmlformats.org/officeDocument/2006/relationships/image" Target="../media/image41.jpeg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956008" y="2123143"/>
            <a:ext cx="5643332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系统及其特性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83510" y="1115294"/>
            <a:ext cx="4582758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高中通用技术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778395"/>
            <a:ext cx="4836240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阮祥兵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箭头连接符 25"/>
          <p:cNvCxnSpPr/>
          <p:nvPr/>
        </p:nvCxnSpPr>
        <p:spPr>
          <a:xfrm rot="16200000" flipV="1">
            <a:off x="428264" y="2491688"/>
            <a:ext cx="2095017" cy="9375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90309" y="1334217"/>
            <a:ext cx="1342663" cy="5555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生产者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2444188" y="1336146"/>
            <a:ext cx="1342663" cy="5555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消费者</a:t>
            </a:r>
            <a:endParaRPr lang="zh-CN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1543287" y="3988703"/>
            <a:ext cx="1342663" cy="5555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无机界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1564512" y="2875578"/>
            <a:ext cx="1342663" cy="5555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分解者</a:t>
            </a:r>
            <a:endParaRPr lang="zh-CN" altLang="en-US" sz="2400" dirty="0"/>
          </a:p>
        </p:txBody>
      </p:sp>
      <p:cxnSp>
        <p:nvCxnSpPr>
          <p:cNvPr id="17" name="直接箭头连接符 16"/>
          <p:cNvCxnSpPr>
            <a:stCxn id="8" idx="3"/>
            <a:endCxn id="10" idx="1"/>
          </p:cNvCxnSpPr>
          <p:nvPr/>
        </p:nvCxnSpPr>
        <p:spPr>
          <a:xfrm>
            <a:off x="1932972" y="1612010"/>
            <a:ext cx="511216" cy="19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10" idx="2"/>
          </p:cNvCxnSpPr>
          <p:nvPr/>
        </p:nvCxnSpPr>
        <p:spPr>
          <a:xfrm rot="5400000">
            <a:off x="2241632" y="1999762"/>
            <a:ext cx="981919" cy="7658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8" idx="2"/>
          </p:cNvCxnSpPr>
          <p:nvPr/>
        </p:nvCxnSpPr>
        <p:spPr>
          <a:xfrm rot="16200000" flipH="1">
            <a:off x="1174831" y="1976612"/>
            <a:ext cx="972273" cy="7986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rot="16200000" flipH="1">
            <a:off x="2050634" y="3708970"/>
            <a:ext cx="557539" cy="19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3055717" y="294061"/>
            <a:ext cx="3044142" cy="648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地球生态系统</a:t>
            </a:r>
            <a:endParaRPr lang="zh-CN" altLang="en-US" sz="3200" dirty="0"/>
          </a:p>
        </p:txBody>
      </p:sp>
      <p:sp>
        <p:nvSpPr>
          <p:cNvPr id="34" name="椭圆 33"/>
          <p:cNvSpPr/>
          <p:nvPr/>
        </p:nvSpPr>
        <p:spPr>
          <a:xfrm>
            <a:off x="4460790" y="1433385"/>
            <a:ext cx="4213654" cy="28544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5239265" y="1890587"/>
            <a:ext cx="1282235" cy="8567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海洋生态系统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985866" y="2437408"/>
            <a:ext cx="1256090" cy="7766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陆地生态系统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523470" y="3153396"/>
            <a:ext cx="1339170" cy="7766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森林生态系统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2910" y="137160"/>
            <a:ext cx="720090" cy="720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05790" y="247136"/>
            <a:ext cx="827532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  系统的基本特性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5860" y="123444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整体性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9670" y="195834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相关性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8240" y="268986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目标性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2050" y="337947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动态性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5860" y="408051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环境适应性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94860" y="1593740"/>
            <a:ext cx="4104784" cy="255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5024" y="1439460"/>
            <a:ext cx="1862052" cy="167293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407570" y="1679490"/>
            <a:ext cx="254666" cy="57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7379" y="1862371"/>
            <a:ext cx="1586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</a:rPr>
              <a:t>整体性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7645" y="541606"/>
            <a:ext cx="5694218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zh-CN" altLang="en-US" sz="3200" dirty="0" smtClean="0"/>
              <a:t>系统不是各个要素的简单相加，系统的整体功能是各个要素在孤立状态下所没有的；</a:t>
            </a:r>
            <a:endParaRPr lang="en-US" altLang="zh-CN" sz="3200" dirty="0" smtClean="0"/>
          </a:p>
          <a:p>
            <a:pPr>
              <a:lnSpc>
                <a:spcPts val="4600"/>
              </a:lnSpc>
            </a:pPr>
            <a:r>
              <a:rPr lang="zh-CN" altLang="en-US" sz="3200" dirty="0" smtClean="0"/>
              <a:t>整体不等于各部分之和；</a:t>
            </a:r>
            <a:endParaRPr lang="en-US" altLang="zh-CN" sz="3200" dirty="0" smtClean="0"/>
          </a:p>
          <a:p>
            <a:pPr>
              <a:lnSpc>
                <a:spcPts val="4600"/>
              </a:lnSpc>
            </a:pPr>
            <a:r>
              <a:rPr lang="zh-CN" altLang="en-US" sz="3200" dirty="0" smtClean="0"/>
              <a:t>系统的任何一个要素发生变化或者出现故障，都会影响其他要素或整体功能的发挥。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 descr="https://mmbiz.qpic.cn/mmbiz_png/Ls2LOKia5icGmPicP4MKBQ6nrjvEXDOdfgLt4okWrnwYY8bTI28MibwesgGN2B6wNQ3ae88Z6TkPR7WZYJlVmZMgVQ/640?wx_fmt=pn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020" name="AutoShape 4" descr="https://mmbiz.qpic.cn/mmbiz_png/Ls2LOKia5icGmPicP4MKBQ6nrjvEXDOdfgLt4okWrnwYY8bTI28MibwesgGN2B6wNQ3ae88Z6TkPR7WZYJlVmZMgVQ/640?wx_fmt=pn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56370" y="219943"/>
            <a:ext cx="6725499" cy="46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5024" y="1502524"/>
            <a:ext cx="1862052" cy="167293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407570" y="1742554"/>
            <a:ext cx="254666" cy="57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7379" y="1925435"/>
            <a:ext cx="1586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</a:rPr>
              <a:t>相关性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7645" y="1417311"/>
            <a:ext cx="56942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zh-CN" altLang="en-US" sz="3200" dirty="0" smtClean="0"/>
              <a:t>       组成系统的各要素之间或者系统整体与部分之间  相互作用，相互联系。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 descr="https://mmbiz.qpic.cn/mmbiz_png/Ls2LOKia5icGmPicP4MKBQ6nrjvEXDOdfgLt4okWrnwYY8bTI28MibwesgGN2B6wNQ3ae88Z6TkPR7WZYJlVmZMgVQ/640?wx_fmt=pn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020" name="AutoShape 4" descr="https://mmbiz.qpic.cn/mmbiz_png/Ls2LOKia5icGmPicP4MKBQ6nrjvEXDOdfgLt4okWrnwYY8bTI28MibwesgGN2B6wNQ3ae88Z6TkPR7WZYJlVmZMgVQ/640?wx_fmt=pn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" name="组合 44"/>
          <p:cNvGrpSpPr/>
          <p:nvPr/>
        </p:nvGrpSpPr>
        <p:grpSpPr>
          <a:xfrm>
            <a:off x="484647" y="1188116"/>
            <a:ext cx="4225290" cy="2777490"/>
            <a:chOff x="387350" y="1002030"/>
            <a:chExt cx="4225290" cy="2777490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screen"/>
            <a:srcRect l="2901" r="1559" b="748"/>
            <a:stretch>
              <a:fillRect/>
            </a:stretch>
          </p:blipFill>
          <p:spPr bwMode="auto">
            <a:xfrm>
              <a:off x="447040" y="1016000"/>
              <a:ext cx="4165600" cy="2763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screen">
              <a:lum bright="-20000" contrast="10000"/>
            </a:blip>
            <a:srcRect l="1457"/>
            <a:stretch>
              <a:fillRect/>
            </a:stretch>
          </p:blipFill>
          <p:spPr bwMode="auto">
            <a:xfrm>
              <a:off x="387350" y="1002030"/>
              <a:ext cx="4144010" cy="269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Picture 9" descr="image008"/>
          <p:cNvPicPr>
            <a:picLocks noChangeAspect="1" noChangeArrowheads="1"/>
          </p:cNvPicPr>
          <p:nvPr/>
        </p:nvPicPr>
        <p:blipFill>
          <a:blip r:embed="rId5" cstate="screen">
            <a:lum bright="-24000" contrast="18000"/>
          </a:blip>
          <a:srcRect r="68949" b="24964"/>
          <a:stretch>
            <a:fillRect/>
          </a:stretch>
        </p:blipFill>
        <p:spPr bwMode="auto">
          <a:xfrm>
            <a:off x="5525179" y="932320"/>
            <a:ext cx="3031517" cy="305166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5024" y="1502524"/>
            <a:ext cx="1862052" cy="167293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374320" y="1742554"/>
            <a:ext cx="254666" cy="57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7379" y="1925435"/>
            <a:ext cx="1586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</a:rPr>
              <a:t>目的性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2289" y="1137396"/>
            <a:ext cx="5694218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zh-CN" altLang="en-US" sz="3200" dirty="0" smtClean="0"/>
              <a:t>       任何系统都具有某种目的，都要实现一定的功能。</a:t>
            </a:r>
            <a:endParaRPr lang="en-US" altLang="zh-CN" sz="3200" dirty="0" smtClean="0"/>
          </a:p>
          <a:p>
            <a:pPr>
              <a:lnSpc>
                <a:spcPts val="4600"/>
              </a:lnSpc>
            </a:pPr>
            <a:r>
              <a:rPr lang="en-US" altLang="zh-CN" sz="3200" dirty="0" smtClean="0"/>
              <a:t>       </a:t>
            </a:r>
            <a:r>
              <a:rPr lang="zh-CN" altLang="en-US" sz="3200" dirty="0" smtClean="0"/>
              <a:t>目的是区别不同系统的</a:t>
            </a:r>
            <a:endParaRPr lang="en-US" altLang="zh-CN" sz="3200" dirty="0" smtClean="0"/>
          </a:p>
          <a:p>
            <a:pPr>
              <a:lnSpc>
                <a:spcPts val="4600"/>
              </a:lnSpc>
            </a:pPr>
            <a:r>
              <a:rPr lang="zh-CN" altLang="en-US" sz="3200" dirty="0" smtClean="0"/>
              <a:t>标志。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5024" y="1502524"/>
            <a:ext cx="1862052" cy="167293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390945" y="1742554"/>
            <a:ext cx="254666" cy="57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7379" y="1925435"/>
            <a:ext cx="1586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</a:rPr>
              <a:t>动态性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7645" y="1417311"/>
            <a:ext cx="5694218" cy="1811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zh-CN" altLang="en-US" sz="3200" dirty="0" smtClean="0"/>
              <a:t>       任何系统都是一个动态的系统，处于运动变化和发展之中。</a:t>
            </a:r>
            <a:endParaRPr lang="en-US" altLang="zh-CN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 descr="https://mmbiz.qpic.cn/mmbiz_png/Ls2LOKia5icGmPicP4MKBQ6nrjvEXDOdfgLt4okWrnwYY8bTI28MibwesgGN2B6wNQ3ae88Z6TkPR7WZYJlVmZMgVQ/640?wx_fmt=pn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020" name="AutoShape 4" descr="https://mmbiz.qpic.cn/mmbiz_png/Ls2LOKia5icGmPicP4MKBQ6nrjvEXDOdfgLt4okWrnwYY8bTI28MibwesgGN2B6wNQ3ae88Z6TkPR7WZYJlVmZMgVQ/640?wx_fmt=pn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Picture 4" descr="https://timgsa.baidu.com/timg?image&amp;quality=80&amp;size=b9999_10000&amp;sec=1586019929232&amp;di=5948e8cbbd80e777421c812697d60d78&amp;imgtype=0&amp;src=http%3A%2F%2Fimg4.imgtn.bdimg.com%2Fit%2Fu%3D3746980509%2C3273277492%26fm%3D214%26gp%3D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4838" y="806884"/>
            <a:ext cx="3830128" cy="3444415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28521" y="776376"/>
            <a:ext cx="3955634" cy="345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65024" y="1502524"/>
            <a:ext cx="1862052" cy="167293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407570" y="1742554"/>
            <a:ext cx="254666" cy="57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07379" y="1742560"/>
            <a:ext cx="1586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</a:rPr>
              <a:t>环境</a:t>
            </a:r>
            <a:endParaRPr lang="en-US" altLang="zh-CN" sz="3600" b="1" dirty="0" smtClean="0">
              <a:solidFill>
                <a:srgbClr val="0070C0"/>
              </a:solidFill>
            </a:endParaRPr>
          </a:p>
          <a:p>
            <a:r>
              <a:rPr lang="zh-CN" altLang="en-US" sz="3600" b="1" dirty="0" smtClean="0">
                <a:solidFill>
                  <a:srgbClr val="0070C0"/>
                </a:solidFill>
              </a:rPr>
              <a:t>适应性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263251"/>
            <a:ext cx="5974079" cy="476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zh-CN" altLang="en-US" sz="3200" dirty="0" smtClean="0"/>
              <a:t>       一个系统与其所处的环境之间通常都有物质、能量和信息的交换，外界环境的变化会引起系统特性的改变，并相应地引起系统功能和系统内各部分相互关系的变化。系统只有具有对环境的适应能力，才能保持和恢复系统原有的特性。</a:t>
            </a:r>
            <a:endParaRPr lang="en-US" altLang="zh-CN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3844" y="1186249"/>
            <a:ext cx="5478920" cy="378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4206" y="2701883"/>
            <a:ext cx="2844070" cy="2117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r="-6829" b="-6168"/>
          <a:stretch>
            <a:fillRect/>
          </a:stretch>
        </p:blipFill>
        <p:spPr bwMode="auto">
          <a:xfrm>
            <a:off x="1086029" y="2953264"/>
            <a:ext cx="322641" cy="71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70703" y="247136"/>
            <a:ext cx="8377881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楼下住户发现，最近一段时间，他家里客厅靠近厕所一侧的天花板会不定期渗水，怎么办？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imgsa.baidu.com/timg?image&amp;quality=80&amp;size=b9999_10000&amp;sec=1586165273451&amp;di=ad3fba1d698fd3edbf7bd71659833469&amp;imgtype=0&amp;src=http%3A%2F%2Fc2.biketo.com%2Fd%2Ffile%2Fnews%2Fgirl%2F2020-03-07%2F3bd76a8134ed14dc6aea08e032e73d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1589" y="1525588"/>
            <a:ext cx="4806774" cy="3204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ttps://ss0.baidu.com/6ONWsjip0QIZ8tyhnq/it/u=1719635067,1022482474&amp;fm=173&amp;app=25&amp;f=JPEG?w=640&amp;h=322&amp;s=79FB67D9080A92D21039441D0300C04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7248" y="351287"/>
            <a:ext cx="4821382" cy="3216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5609" y="375441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山地自行车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81538" y="102377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公路自行车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87510" y="1768840"/>
            <a:ext cx="5562600" cy="597730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srgbClr val="2D2D8A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系统的基本特性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103620" y="3164799"/>
            <a:ext cx="684000" cy="16901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整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体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性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094220" y="3164799"/>
            <a:ext cx="684000" cy="16901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相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关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性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161020" y="3164799"/>
            <a:ext cx="684000" cy="16901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目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的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性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227820" y="3164799"/>
            <a:ext cx="684000" cy="16901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动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态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性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6234659" y="3164799"/>
            <a:ext cx="1008000" cy="1692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环境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适应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性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 rot="5400000">
            <a:off x="2075045" y="2623745"/>
            <a:ext cx="74295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 rot="5400000">
            <a:off x="3065645" y="2623745"/>
            <a:ext cx="74295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 rot="5400000">
            <a:off x="4132445" y="2623745"/>
            <a:ext cx="74295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 rot="5400000">
            <a:off x="5199245" y="2623745"/>
            <a:ext cx="74295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 rot="5400000">
            <a:off x="6311015" y="2623745"/>
            <a:ext cx="74295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254833" y="305031"/>
            <a:ext cx="8589363" cy="1201479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srgbClr val="2D2D8A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系统：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由相互联系、相互作用、相互依赖和相互制约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的若干要素或部分组成的具有特定功能的有机整体。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060477" y="1715795"/>
            <a:ext cx="3029683" cy="218564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392680" y="2026920"/>
            <a:ext cx="109392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要素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3785936" y="2600758"/>
            <a:ext cx="100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要素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2543356" y="3017875"/>
            <a:ext cx="100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要素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9" name="直接箭头连接符 8"/>
          <p:cNvCxnSpPr>
            <a:stCxn id="5" idx="6"/>
            <a:endCxn id="6" idx="1"/>
          </p:cNvCxnSpPr>
          <p:nvPr/>
        </p:nvCxnSpPr>
        <p:spPr>
          <a:xfrm>
            <a:off x="3486600" y="2350920"/>
            <a:ext cx="446954" cy="34473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5" idx="4"/>
            <a:endCxn id="7" idx="0"/>
          </p:cNvCxnSpPr>
          <p:nvPr/>
        </p:nvCxnSpPr>
        <p:spPr>
          <a:xfrm rot="16200000" flipH="1">
            <a:off x="2822021" y="2792539"/>
            <a:ext cx="342955" cy="10771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7" idx="6"/>
            <a:endCxn id="6" idx="3"/>
          </p:cNvCxnSpPr>
          <p:nvPr/>
        </p:nvCxnSpPr>
        <p:spPr>
          <a:xfrm flipV="1">
            <a:off x="3551356" y="3153861"/>
            <a:ext cx="382198" cy="18801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683481">
            <a:off x="3729494" y="194564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</a:rPr>
              <a:t>子</a:t>
            </a:r>
            <a:r>
              <a:rPr lang="zh-CN" altLang="en-US" sz="2000" b="1" dirty="0" smtClean="0"/>
              <a:t>系统</a:t>
            </a:r>
            <a:endParaRPr lang="zh-CN" altLang="en-US" sz="2000" b="1" dirty="0"/>
          </a:p>
        </p:txBody>
      </p:sp>
      <p:sp>
        <p:nvSpPr>
          <p:cNvPr id="12" name="椭圆 11"/>
          <p:cNvSpPr/>
          <p:nvPr/>
        </p:nvSpPr>
        <p:spPr>
          <a:xfrm rot="504906">
            <a:off x="499033" y="3152857"/>
            <a:ext cx="1101167" cy="756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子系统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 rot="20986765">
            <a:off x="819097" y="1706268"/>
            <a:ext cx="1119604" cy="756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子系统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cxnSp>
        <p:nvCxnSpPr>
          <p:cNvPr id="17" name="直接箭头连接符 16"/>
          <p:cNvCxnSpPr>
            <a:stCxn id="15" idx="6"/>
            <a:endCxn id="4" idx="1"/>
          </p:cNvCxnSpPr>
          <p:nvPr/>
        </p:nvCxnSpPr>
        <p:spPr>
          <a:xfrm>
            <a:off x="1929818" y="1984938"/>
            <a:ext cx="574346" cy="5093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12" idx="6"/>
            <a:endCxn id="4" idx="3"/>
          </p:cNvCxnSpPr>
          <p:nvPr/>
        </p:nvCxnSpPr>
        <p:spPr>
          <a:xfrm flipV="1">
            <a:off x="1594272" y="3581360"/>
            <a:ext cx="909892" cy="3007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rot="5400000">
            <a:off x="764705" y="2763391"/>
            <a:ext cx="794727" cy="17522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190823" y="1021080"/>
            <a:ext cx="5219377" cy="3703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 rot="1377148">
            <a:off x="3945228" y="1446301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系 统</a:t>
            </a:r>
            <a:endParaRPr lang="zh-CN" alt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73085" y="0"/>
            <a:ext cx="8345508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/>
              <a:t>整体的思考  联系的思考  动态的思考 </a:t>
            </a:r>
            <a:endParaRPr lang="zh-CN" altLang="en-US" sz="3200" dirty="0"/>
          </a:p>
        </p:txBody>
      </p:sp>
      <p:sp>
        <p:nvSpPr>
          <p:cNvPr id="39" name="TextBox 38"/>
          <p:cNvSpPr txBox="1"/>
          <p:nvPr/>
        </p:nvSpPr>
        <p:spPr>
          <a:xfrm rot="1673670">
            <a:off x="4180633" y="934175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环 境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39790" y="1085851"/>
            <a:ext cx="1332000" cy="1289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1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5495" y="3449118"/>
            <a:ext cx="1332000" cy="12829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4" name="组合 93"/>
          <p:cNvGrpSpPr/>
          <p:nvPr/>
        </p:nvGrpSpPr>
        <p:grpSpPr>
          <a:xfrm>
            <a:off x="7178040" y="1965960"/>
            <a:ext cx="1752600" cy="1798320"/>
            <a:chOff x="7178040" y="1965960"/>
            <a:chExt cx="1752600" cy="1798320"/>
          </a:xfrm>
        </p:grpSpPr>
        <p:pic>
          <p:nvPicPr>
            <p:cNvPr id="90" name="Picture 3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98640" y="2265048"/>
              <a:ext cx="1332000" cy="131118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2" name="右箭头 91"/>
            <p:cNvSpPr/>
            <p:nvPr/>
          </p:nvSpPr>
          <p:spPr>
            <a:xfrm rot="1972196">
              <a:off x="7299960" y="1965960"/>
              <a:ext cx="548640" cy="35052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右箭头 92"/>
            <p:cNvSpPr/>
            <p:nvPr/>
          </p:nvSpPr>
          <p:spPr>
            <a:xfrm rot="8664433">
              <a:off x="7178040" y="3413760"/>
              <a:ext cx="548640" cy="35052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70812" y="1186249"/>
            <a:ext cx="5478920" cy="378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70703" y="247136"/>
            <a:ext cx="8377881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楼下住户发现：最近一段时间家里客厅靠近厕所一侧的天花板会不定期渗水，怎么办？</a:t>
            </a:r>
            <a:endParaRPr lang="zh-CN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46048" y="2130107"/>
            <a:ext cx="2079415" cy="523220"/>
          </a:xfrm>
          <a:prstGeom prst="rect">
            <a:avLst/>
          </a:prstGeom>
          <a:solidFill>
            <a:srgbClr val="CCCCFF"/>
          </a:solidFill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① 防水问题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485" y="2948594"/>
            <a:ext cx="2079415" cy="523220"/>
          </a:xfrm>
          <a:prstGeom prst="rect">
            <a:avLst/>
          </a:prstGeom>
          <a:solidFill>
            <a:srgbClr val="CCCCFF"/>
          </a:solidFill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② 水管漏水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3485" y="3812426"/>
            <a:ext cx="2438488" cy="523220"/>
          </a:xfrm>
          <a:prstGeom prst="rect">
            <a:avLst/>
          </a:prstGeom>
          <a:solidFill>
            <a:srgbClr val="CCCCFF"/>
          </a:solidFill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③ 隔壁的原因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3" cstate="screen"/>
          <a:srcRect l="1667" b="437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235527" y="138551"/>
            <a:ext cx="8575963" cy="4807528"/>
          </a:xfrm>
          <a:prstGeom prst="rect">
            <a:avLst/>
          </a:prstGeom>
          <a:solidFill>
            <a:srgbClr val="547D9D">
              <a:alpha val="2313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48087" y="141051"/>
            <a:ext cx="8575963" cy="4807528"/>
          </a:xfrm>
          <a:prstGeom prst="rect">
            <a:avLst/>
          </a:prstGeom>
          <a:solidFill>
            <a:srgbClr val="547D9D">
              <a:alpha val="2313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777" name="Rectangle 1"/>
          <p:cNvSpPr>
            <a:spLocks noChangeArrowheads="1"/>
          </p:cNvSpPr>
          <p:nvPr/>
        </p:nvSpPr>
        <p:spPr bwMode="auto">
          <a:xfrm>
            <a:off x="498763" y="79336"/>
            <a:ext cx="8215747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有位微软工程师接到客户电话，说他的服务器每到深夜就会宕机，问怎么回事。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工程师查了各种报告，找不到原因。于是他建议：能不能找个人在机房值夜班，观察到底发生了什么。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客户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采纳了建议。</a:t>
            </a:r>
            <a:endParaRPr kumimoji="0" lang="zh-CN" altLang="en-US" sz="140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结果：</a:t>
            </a: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当晚，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服务器</a:t>
            </a: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却没有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宕机！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大家都很高兴，以为没问题了。可第二天没有值班，服务器又宕机了。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试了几次，只要有人在就没事；没人在就宕机。</a:t>
            </a:r>
            <a:endParaRPr kumimoji="0" lang="zh-CN" altLang="en-US" sz="140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03779" name="AutoShape 3" descr="http://img5.imgtn.bdimg.com/it/u=1382084455,960593596&amp;fm=26&amp;gp=0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92907" y="142839"/>
            <a:ext cx="8575963" cy="4807528"/>
          </a:xfrm>
          <a:prstGeom prst="rect">
            <a:avLst/>
          </a:prstGeom>
          <a:solidFill>
            <a:schemeClr val="bg1">
              <a:alpha val="23137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6" y="2360295"/>
            <a:ext cx="4658995" cy="92202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5078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screen"/>
          <a:srcRect t="825"/>
          <a:stretch>
            <a:fillRect/>
          </a:stretch>
        </p:blipFill>
        <p:spPr bwMode="auto">
          <a:xfrm>
            <a:off x="710005" y="1517961"/>
            <a:ext cx="3907502" cy="275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矩形 46"/>
          <p:cNvSpPr/>
          <p:nvPr/>
        </p:nvSpPr>
        <p:spPr>
          <a:xfrm>
            <a:off x="422910" y="137160"/>
            <a:ext cx="720090" cy="720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4" cstate="screen"/>
          <a:srcRect l="2901" r="1559" b="748"/>
          <a:stretch>
            <a:fillRect/>
          </a:stretch>
        </p:blipFill>
        <p:spPr bwMode="auto">
          <a:xfrm>
            <a:off x="617254" y="1530041"/>
            <a:ext cx="4165600" cy="276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5" cstate="screen">
            <a:lum bright="-20000" contrast="10000"/>
          </a:blip>
          <a:srcRect l="1457"/>
          <a:stretch>
            <a:fillRect/>
          </a:stretch>
        </p:blipFill>
        <p:spPr bwMode="auto">
          <a:xfrm>
            <a:off x="557564" y="1516071"/>
            <a:ext cx="414401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TextBox 45"/>
          <p:cNvSpPr txBox="1"/>
          <p:nvPr/>
        </p:nvSpPr>
        <p:spPr>
          <a:xfrm>
            <a:off x="605790" y="247136"/>
            <a:ext cx="827532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 系统及其构成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圆角矩形标注 53"/>
          <p:cNvSpPr/>
          <p:nvPr/>
        </p:nvSpPr>
        <p:spPr bwMode="auto">
          <a:xfrm flipH="1">
            <a:off x="5508346" y="1166202"/>
            <a:ext cx="2972614" cy="900000"/>
          </a:xfrm>
          <a:prstGeom prst="wedgeRoundRectCallout">
            <a:avLst>
              <a:gd name="adj1" fmla="val -20833"/>
              <a:gd name="adj2" fmla="val 63545"/>
              <a:gd name="adj3" fmla="val 16667"/>
            </a:avLst>
          </a:prstGeom>
          <a:solidFill>
            <a:srgbClr val="33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多个要素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圆角矩形标注 55"/>
          <p:cNvSpPr/>
          <p:nvPr/>
        </p:nvSpPr>
        <p:spPr bwMode="auto">
          <a:xfrm flipH="1">
            <a:off x="5461348" y="2438646"/>
            <a:ext cx="3056350" cy="900000"/>
          </a:xfrm>
          <a:prstGeom prst="wedgeRoundRectCallout">
            <a:avLst>
              <a:gd name="adj1" fmla="val -20833"/>
              <a:gd name="adj2" fmla="val 63545"/>
              <a:gd name="adj3" fmla="val 16667"/>
            </a:avLst>
          </a:prstGeom>
          <a:solidFill>
            <a:srgbClr val="00808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相互关联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圆角矩形标注 57"/>
          <p:cNvSpPr/>
          <p:nvPr/>
        </p:nvSpPr>
        <p:spPr bwMode="auto">
          <a:xfrm flipH="1">
            <a:off x="5449626" y="3689660"/>
            <a:ext cx="3056350" cy="900000"/>
          </a:xfrm>
          <a:prstGeom prst="wedgeRoundRectCallout">
            <a:avLst>
              <a:gd name="adj1" fmla="val -20833"/>
              <a:gd name="adj2" fmla="val 63545"/>
              <a:gd name="adj3" fmla="val 16667"/>
            </a:avLst>
          </a:prstGeom>
          <a:solidFill>
            <a:srgbClr val="00457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整体功能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08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6772" y="1387167"/>
            <a:ext cx="77251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系统： 是由相互联系、相互作用、相</a:t>
            </a:r>
            <a:endParaRPr lang="en-US" altLang="zh-CN" sz="32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互依赖和相互制约的若干要素或部分组成</a:t>
            </a:r>
            <a:endParaRPr lang="en-US" altLang="zh-CN" sz="32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的具有特定功能的有机整体。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39243" y="2167003"/>
            <a:ext cx="7315200" cy="713983"/>
            <a:chOff x="839243" y="2179529"/>
            <a:chExt cx="7315200" cy="713983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620021" y="2179529"/>
              <a:ext cx="4534422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839243" y="2879308"/>
              <a:ext cx="3181611" cy="14204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/>
        </p:nvCxnSpPr>
        <p:spPr>
          <a:xfrm>
            <a:off x="4486404" y="2908127"/>
            <a:ext cx="2778691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1206672" y="3632548"/>
            <a:ext cx="2488506" cy="417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screen"/>
          <a:srcRect t="825"/>
          <a:stretch>
            <a:fillRect/>
          </a:stretch>
        </p:blipFill>
        <p:spPr bwMode="auto">
          <a:xfrm>
            <a:off x="322459" y="1731098"/>
            <a:ext cx="4176723" cy="294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414607" y="1783794"/>
            <a:ext cx="1057382" cy="578882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集 合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4" cstate="screen"/>
          <a:srcRect l="5839" t="191" r="3942" b="748"/>
          <a:stretch>
            <a:fillRect/>
          </a:stretch>
        </p:blipFill>
        <p:spPr bwMode="auto">
          <a:xfrm>
            <a:off x="4630616" y="1719374"/>
            <a:ext cx="4213124" cy="295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Box 54"/>
          <p:cNvSpPr txBox="1"/>
          <p:nvPr/>
        </p:nvSpPr>
        <p:spPr>
          <a:xfrm>
            <a:off x="4697307" y="1809123"/>
            <a:ext cx="1057382" cy="578882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系 统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圆角矩形标注 5"/>
          <p:cNvSpPr/>
          <p:nvPr/>
        </p:nvSpPr>
        <p:spPr bwMode="auto">
          <a:xfrm flipH="1">
            <a:off x="235957" y="368534"/>
            <a:ext cx="2760165" cy="900000"/>
          </a:xfrm>
          <a:prstGeom prst="wedgeRoundRectCallout">
            <a:avLst>
              <a:gd name="adj1" fmla="val -20833"/>
              <a:gd name="adj2" fmla="val 63545"/>
              <a:gd name="adj3" fmla="val 16667"/>
            </a:avLst>
          </a:prstGeom>
          <a:solidFill>
            <a:srgbClr val="33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多个要素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 bwMode="auto">
          <a:xfrm flipH="1">
            <a:off x="3190682" y="356926"/>
            <a:ext cx="2778379" cy="900000"/>
          </a:xfrm>
          <a:prstGeom prst="wedgeRoundRectCallout">
            <a:avLst>
              <a:gd name="adj1" fmla="val -20833"/>
              <a:gd name="adj2" fmla="val 63545"/>
              <a:gd name="adj3" fmla="val 16667"/>
            </a:avLst>
          </a:prstGeom>
          <a:solidFill>
            <a:srgbClr val="00808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相互关联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 flipH="1">
            <a:off x="6188932" y="343344"/>
            <a:ext cx="2799428" cy="900000"/>
          </a:xfrm>
          <a:prstGeom prst="wedgeRoundRectCallout">
            <a:avLst>
              <a:gd name="adj1" fmla="val -20833"/>
              <a:gd name="adj2" fmla="val 63545"/>
              <a:gd name="adj3" fmla="val 16667"/>
            </a:avLst>
          </a:prstGeom>
          <a:solidFill>
            <a:srgbClr val="00457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整体功能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08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https://timgsa.baidu.com/timg?image&amp;quality=80&amp;size=b9999_10000&amp;sec=1585910791548&amp;di=b63c48d47409407586ed91f93858ff40&amp;imgtype=0&amp;src=http%3A%2F%2F5b0988e595225.cdn.sohucs.com%2Fimages%2F20180429%2Fce35bbb33ce24459b3361c6754aa2db8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6306" y="1141260"/>
            <a:ext cx="1566108" cy="1562101"/>
          </a:xfrm>
          <a:prstGeom prst="rect">
            <a:avLst/>
          </a:prstGeom>
          <a:noFill/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005" y="2683675"/>
            <a:ext cx="1621155" cy="167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5" name="Picture 7" descr="https://timgsa.baidu.com/timg?image&amp;quality=80&amp;size=b9999_10000&amp;sec=1585911170115&amp;di=f8bfa6f24b18ea09b020fd7e1d092206&amp;imgtype=0&amp;src=http%3A%2F%2Fphotocdn.sohu.com%2F20130606%2FImg37813121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334895" y="1563217"/>
            <a:ext cx="2846705" cy="2377323"/>
          </a:xfrm>
          <a:prstGeom prst="rect">
            <a:avLst/>
          </a:prstGeom>
          <a:noFill/>
        </p:spPr>
      </p:pic>
      <p:pic>
        <p:nvPicPr>
          <p:cNvPr id="89099" name="Picture 11" descr="https://timgsa.baidu.com/timg?image&amp;quality=80&amp;size=b9999_10000&amp;sec=1585911485792&amp;di=bad29774e0446bf8340043df8df8bde9&amp;imgtype=0&amp;src=http%3A%2F%2Fp4.ssl.cdn.btime.com%2Ft014cb7ef16fdcb57b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70464" y="1689899"/>
            <a:ext cx="3310316" cy="212325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7190" y="250035"/>
            <a:ext cx="832104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系统是普遍存在的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63255" y="1427968"/>
            <a:ext cx="3457183" cy="253025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89348" y="1640911"/>
            <a:ext cx="1202498" cy="7766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系统要素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69715" y="2419611"/>
            <a:ext cx="1202498" cy="7766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系统要素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830894" y="2897688"/>
            <a:ext cx="1202498" cy="7766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系统要素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9" name="直接箭头连接符 8"/>
          <p:cNvCxnSpPr>
            <a:stCxn id="5" idx="6"/>
            <a:endCxn id="6" idx="1"/>
          </p:cNvCxnSpPr>
          <p:nvPr/>
        </p:nvCxnSpPr>
        <p:spPr>
          <a:xfrm>
            <a:off x="2091846" y="2029218"/>
            <a:ext cx="553971" cy="50412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5" idx="4"/>
            <a:endCxn id="7" idx="0"/>
          </p:cNvCxnSpPr>
          <p:nvPr/>
        </p:nvCxnSpPr>
        <p:spPr>
          <a:xfrm rot="5400000">
            <a:off x="1221289" y="2628379"/>
            <a:ext cx="480163" cy="58454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7" idx="6"/>
            <a:endCxn id="6" idx="3"/>
          </p:cNvCxnSpPr>
          <p:nvPr/>
        </p:nvCxnSpPr>
        <p:spPr>
          <a:xfrm flipV="1">
            <a:off x="2033392" y="3082493"/>
            <a:ext cx="612425" cy="203502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30257" y="170354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系统</a:t>
            </a:r>
            <a:endParaRPr lang="zh-CN" altLang="en-US" sz="2000" dirty="0"/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89574" y="875761"/>
            <a:ext cx="4745334" cy="312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矩形 29"/>
          <p:cNvSpPr/>
          <p:nvPr/>
        </p:nvSpPr>
        <p:spPr>
          <a:xfrm>
            <a:off x="1723122" y="944671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1+1</a:t>
            </a:r>
            <a:r>
              <a:rPr lang="zh-CN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＞</a:t>
            </a:r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940" y="298295"/>
            <a:ext cx="2506928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案例分析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5" descr="xxxxxxxxxxxxxx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4552" y="0"/>
            <a:ext cx="6954591" cy="511860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11"/>
          <p:cNvSpPr>
            <a:spLocks/>
          </p:cNvSpPr>
          <p:nvPr/>
        </p:nvSpPr>
        <p:spPr bwMode="auto">
          <a:xfrm>
            <a:off x="1759031" y="141367"/>
            <a:ext cx="309048" cy="4788000"/>
          </a:xfrm>
          <a:prstGeom prst="leftBrace">
            <a:avLst>
              <a:gd name="adj1" fmla="val 11325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28" name="Text Box 12"/>
          <p:cNvSpPr txBox="1">
            <a:spLocks noChangeArrowheads="1"/>
          </p:cNvSpPr>
          <p:nvPr/>
        </p:nvSpPr>
        <p:spPr bwMode="auto">
          <a:xfrm>
            <a:off x="2192059" y="64168"/>
            <a:ext cx="10795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dirty="0"/>
              <a:t>脚蹬</a:t>
            </a:r>
          </a:p>
          <a:p>
            <a:r>
              <a:rPr lang="zh-CN" altLang="en-US" sz="2000" dirty="0"/>
              <a:t>链轮</a:t>
            </a:r>
          </a:p>
          <a:p>
            <a:r>
              <a:rPr lang="zh-CN" altLang="en-US" sz="2000" dirty="0"/>
              <a:t>链条</a:t>
            </a:r>
          </a:p>
          <a:p>
            <a:r>
              <a:rPr lang="zh-CN" altLang="en-US" sz="2000" dirty="0"/>
              <a:t>飞轮</a:t>
            </a:r>
          </a:p>
          <a:p>
            <a:r>
              <a:rPr lang="zh-CN" altLang="en-US" sz="2000" dirty="0"/>
              <a:t>刹车柄</a:t>
            </a:r>
          </a:p>
          <a:p>
            <a:r>
              <a:rPr lang="zh-CN" altLang="en-US" sz="2000" dirty="0"/>
              <a:t>车闸</a:t>
            </a:r>
          </a:p>
          <a:p>
            <a:r>
              <a:rPr lang="zh-CN" altLang="en-US" sz="2000" dirty="0"/>
              <a:t>连接线</a:t>
            </a:r>
          </a:p>
          <a:p>
            <a:r>
              <a:rPr lang="zh-CN" altLang="en-US" sz="2000" dirty="0"/>
              <a:t>车架</a:t>
            </a:r>
          </a:p>
          <a:p>
            <a:r>
              <a:rPr lang="zh-CN" altLang="en-US" sz="2000" dirty="0"/>
              <a:t>鞍座</a:t>
            </a:r>
          </a:p>
          <a:p>
            <a:r>
              <a:rPr lang="zh-CN" altLang="en-US" sz="2000" dirty="0"/>
              <a:t>后车座</a:t>
            </a:r>
          </a:p>
          <a:p>
            <a:r>
              <a:rPr lang="zh-CN" altLang="en-US" sz="2000" b="1" dirty="0" smtClean="0"/>
              <a:t>车轮</a:t>
            </a:r>
            <a:endParaRPr lang="en-US" altLang="zh-CN" sz="2000" b="1" dirty="0" smtClean="0"/>
          </a:p>
          <a:p>
            <a:r>
              <a:rPr lang="zh-CN" altLang="en-US" sz="2000" dirty="0" smtClean="0"/>
              <a:t>车把</a:t>
            </a:r>
            <a:endParaRPr lang="zh-CN" altLang="en-US" sz="2000" dirty="0"/>
          </a:p>
          <a:p>
            <a:r>
              <a:rPr lang="zh-CN" altLang="en-US" sz="2000" dirty="0"/>
              <a:t>前叉</a:t>
            </a:r>
          </a:p>
          <a:p>
            <a:r>
              <a:rPr lang="zh-CN" altLang="en-US" sz="2000" dirty="0"/>
              <a:t>车铃</a:t>
            </a:r>
          </a:p>
          <a:p>
            <a:r>
              <a:rPr lang="zh-CN" altLang="en-US" sz="2000" dirty="0"/>
              <a:t>挡泥板</a:t>
            </a:r>
          </a:p>
          <a:p>
            <a:r>
              <a:rPr lang="zh-CN" altLang="en-US" sz="2000" dirty="0"/>
              <a:t>车筐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545324" y="245403"/>
            <a:ext cx="2746374" cy="928688"/>
            <a:chOff x="2351" y="688"/>
            <a:chExt cx="1730" cy="780"/>
          </a:xfrm>
        </p:grpSpPr>
        <p:sp>
          <p:nvSpPr>
            <p:cNvPr id="26643" name="Rectangle 5"/>
            <p:cNvSpPr>
              <a:spLocks noChangeArrowheads="1"/>
            </p:cNvSpPr>
            <p:nvPr/>
          </p:nvSpPr>
          <p:spPr bwMode="auto">
            <a:xfrm>
              <a:off x="2494" y="890"/>
              <a:ext cx="1587" cy="4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kumimoji="1" lang="zh-CN" altLang="en-US" sz="3200" dirty="0">
                  <a:solidFill>
                    <a:srgbClr val="0000FF"/>
                  </a:solidFill>
                  <a:latin typeface="Times New Roman" pitchFamily="18" charset="0"/>
                </a:rPr>
                <a:t>传动子系统</a:t>
              </a:r>
            </a:p>
          </p:txBody>
        </p:sp>
        <p:sp>
          <p:nvSpPr>
            <p:cNvPr id="26644" name="AutoShape 14"/>
            <p:cNvSpPr>
              <a:spLocks/>
            </p:cNvSpPr>
            <p:nvPr/>
          </p:nvSpPr>
          <p:spPr bwMode="auto">
            <a:xfrm>
              <a:off x="2351" y="688"/>
              <a:ext cx="68" cy="780"/>
            </a:xfrm>
            <a:prstGeom prst="rightBrace">
              <a:avLst>
                <a:gd name="adj1" fmla="val 54630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539352" y="1457446"/>
            <a:ext cx="2751137" cy="636985"/>
            <a:chOff x="2381" y="1480"/>
            <a:chExt cx="1733" cy="535"/>
          </a:xfrm>
        </p:grpSpPr>
        <p:sp>
          <p:nvSpPr>
            <p:cNvPr id="26641" name="AutoShape 15"/>
            <p:cNvSpPr>
              <a:spLocks/>
            </p:cNvSpPr>
            <p:nvPr/>
          </p:nvSpPr>
          <p:spPr bwMode="auto">
            <a:xfrm>
              <a:off x="2381" y="1480"/>
              <a:ext cx="68" cy="499"/>
            </a:xfrm>
            <a:prstGeom prst="rightBrace">
              <a:avLst>
                <a:gd name="adj1" fmla="val 46204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42" name="Rectangle 19"/>
            <p:cNvSpPr>
              <a:spLocks noChangeArrowheads="1"/>
            </p:cNvSpPr>
            <p:nvPr/>
          </p:nvSpPr>
          <p:spPr bwMode="auto">
            <a:xfrm>
              <a:off x="2526" y="1525"/>
              <a:ext cx="1588" cy="4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kumimoji="1" lang="zh-CN" altLang="en-US" sz="3200" dirty="0">
                  <a:solidFill>
                    <a:srgbClr val="0000FF"/>
                  </a:solidFill>
                  <a:latin typeface="Times New Roman" pitchFamily="18" charset="0"/>
                </a:rPr>
                <a:t>制动子系统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522842" y="2304857"/>
            <a:ext cx="2765424" cy="1044178"/>
            <a:chOff x="2328" y="2115"/>
            <a:chExt cx="1742" cy="877"/>
          </a:xfrm>
        </p:grpSpPr>
        <p:sp>
          <p:nvSpPr>
            <p:cNvPr id="26639" name="AutoShape 16"/>
            <p:cNvSpPr>
              <a:spLocks/>
            </p:cNvSpPr>
            <p:nvPr/>
          </p:nvSpPr>
          <p:spPr bwMode="auto">
            <a:xfrm>
              <a:off x="2328" y="2115"/>
              <a:ext cx="68" cy="877"/>
            </a:xfrm>
            <a:prstGeom prst="rightBrace">
              <a:avLst>
                <a:gd name="adj1" fmla="val 75556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40" name="Rectangle 20"/>
            <p:cNvSpPr>
              <a:spLocks noChangeArrowheads="1"/>
            </p:cNvSpPr>
            <p:nvPr/>
          </p:nvSpPr>
          <p:spPr bwMode="auto">
            <a:xfrm>
              <a:off x="2482" y="2275"/>
              <a:ext cx="1588" cy="4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kumimoji="1" lang="zh-CN" altLang="en-US" sz="3200" dirty="0">
                  <a:solidFill>
                    <a:srgbClr val="0000FF"/>
                  </a:solidFill>
                  <a:latin typeface="Times New Roman" pitchFamily="18" charset="0"/>
                </a:rPr>
                <a:t>承重子系统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3501879" y="3459506"/>
            <a:ext cx="2789236" cy="584597"/>
            <a:chOff x="2264" y="2928"/>
            <a:chExt cx="1757" cy="491"/>
          </a:xfrm>
        </p:grpSpPr>
        <p:sp>
          <p:nvSpPr>
            <p:cNvPr id="26637" name="AutoShape 17"/>
            <p:cNvSpPr>
              <a:spLocks/>
            </p:cNvSpPr>
            <p:nvPr/>
          </p:nvSpPr>
          <p:spPr bwMode="auto">
            <a:xfrm>
              <a:off x="2264" y="3009"/>
              <a:ext cx="68" cy="363"/>
            </a:xfrm>
            <a:prstGeom prst="rightBrace">
              <a:avLst>
                <a:gd name="adj1" fmla="val 19424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8" name="Rectangle 21"/>
            <p:cNvSpPr>
              <a:spLocks noChangeArrowheads="1"/>
            </p:cNvSpPr>
            <p:nvPr/>
          </p:nvSpPr>
          <p:spPr bwMode="auto">
            <a:xfrm>
              <a:off x="2433" y="2928"/>
              <a:ext cx="1588" cy="4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kumimoji="1" lang="zh-CN" altLang="en-US" sz="3200" dirty="0">
                  <a:solidFill>
                    <a:srgbClr val="0000FF"/>
                  </a:solidFill>
                  <a:latin typeface="Times New Roman" pitchFamily="18" charset="0"/>
                </a:rPr>
                <a:t>导向子系统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513611" y="4254023"/>
            <a:ext cx="2778124" cy="638175"/>
            <a:chOff x="2264" y="3430"/>
            <a:chExt cx="1750" cy="536"/>
          </a:xfrm>
        </p:grpSpPr>
        <p:sp>
          <p:nvSpPr>
            <p:cNvPr id="26635" name="AutoShape 18"/>
            <p:cNvSpPr>
              <a:spLocks/>
            </p:cNvSpPr>
            <p:nvPr/>
          </p:nvSpPr>
          <p:spPr bwMode="auto">
            <a:xfrm>
              <a:off x="2264" y="3430"/>
              <a:ext cx="68" cy="514"/>
            </a:xfrm>
            <a:prstGeom prst="rightBrace">
              <a:avLst>
                <a:gd name="adj1" fmla="val 30576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6" name="Rectangle 22"/>
            <p:cNvSpPr>
              <a:spLocks noChangeArrowheads="1"/>
            </p:cNvSpPr>
            <p:nvPr/>
          </p:nvSpPr>
          <p:spPr bwMode="auto">
            <a:xfrm>
              <a:off x="2426" y="3475"/>
              <a:ext cx="1588" cy="4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kumimoji="1" lang="zh-CN" altLang="en-US" sz="3200" dirty="0">
                  <a:solidFill>
                    <a:srgbClr val="0000FF"/>
                  </a:solidFill>
                  <a:latin typeface="Times New Roman" pitchFamily="18" charset="0"/>
                </a:rPr>
                <a:t>附设子系统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32460" y="2330856"/>
            <a:ext cx="126188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 smtClean="0"/>
              <a:t>自行车</a:t>
            </a:r>
            <a:endParaRPr lang="en-US" altLang="zh-CN" sz="2800" dirty="0" smtClean="0"/>
          </a:p>
        </p:txBody>
      </p:sp>
      <p:grpSp>
        <p:nvGrpSpPr>
          <p:cNvPr id="26" name="组合 25"/>
          <p:cNvGrpSpPr/>
          <p:nvPr/>
        </p:nvGrpSpPr>
        <p:grpSpPr>
          <a:xfrm>
            <a:off x="6986016" y="263294"/>
            <a:ext cx="1593863" cy="4658624"/>
            <a:chOff x="6986016" y="263294"/>
            <a:chExt cx="1593863" cy="4658624"/>
          </a:xfrm>
        </p:grpSpPr>
        <p:grpSp>
          <p:nvGrpSpPr>
            <p:cNvPr id="25" name="组合 24"/>
            <p:cNvGrpSpPr/>
            <p:nvPr/>
          </p:nvGrpSpPr>
          <p:grpSpPr>
            <a:xfrm>
              <a:off x="6986016" y="263294"/>
              <a:ext cx="1593863" cy="4658624"/>
              <a:chOff x="6986016" y="263294"/>
              <a:chExt cx="1593863" cy="4658624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6986016" y="263294"/>
                <a:ext cx="1593863" cy="1565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2" name="Picture 5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7469152" y="2020791"/>
                <a:ext cx="648154" cy="1455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7489535" y="3705726"/>
                <a:ext cx="595686" cy="1216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554278" y="3632835"/>
              <a:ext cx="446722" cy="1285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PMingLiU"/>
        <a:cs typeface=""/>
      </a:majorFont>
      <a:minorFont>
        <a:latin typeface="Calibri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H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H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PMingLiU"/>
        <a:cs typeface=""/>
      </a:majorFont>
      <a:minorFont>
        <a:latin typeface="Calibri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H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H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PMingLiU"/>
        <a:cs typeface=""/>
      </a:majorFont>
      <a:minorFont>
        <a:latin typeface="Calibri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H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H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7251</TotalTime>
  <Words>558</Words>
  <Application>Microsoft Office PowerPoint</Application>
  <PresentationFormat>全屏显示(16:9)</PresentationFormat>
  <Paragraphs>118</Paragraphs>
  <Slides>25</Slides>
  <Notes>25</Notes>
  <HiddenSlides>0</HiddenSlides>
  <MMClips>0</MMClips>
  <ScaleCrop>false</ScaleCrop>
  <HeadingPairs>
    <vt:vector size="4" baseType="variant">
      <vt:variant>
        <vt:lpstr>主题</vt:lpstr>
      </vt:variant>
      <vt:variant>
        <vt:i4>9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1_Office 主题​​</vt:lpstr>
      <vt:lpstr>Office 主题</vt:lpstr>
      <vt:lpstr>1_Office 主题</vt:lpstr>
      <vt:lpstr>3_Office 主题</vt:lpstr>
      <vt:lpstr>3_Office 主题​​</vt:lpstr>
      <vt:lpstr>4_Office 主题​​</vt:lpstr>
      <vt:lpstr>5_Office 主题​​</vt:lpstr>
      <vt:lpstr>4_Office 主题</vt:lpstr>
      <vt:lpstr>5_Office 主题</vt:lpstr>
      <vt:lpstr>系统及其特性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DELL</cp:lastModifiedBy>
  <cp:revision>1707</cp:revision>
  <dcterms:created xsi:type="dcterms:W3CDTF">2020-02-01T11:21:51Z</dcterms:created>
  <dcterms:modified xsi:type="dcterms:W3CDTF">2020-04-25T03:12:00Z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