
<file path=[Content_Types].xml><?xml version="1.0" encoding="utf-8"?>
<Types xmlns="http://schemas.openxmlformats.org/package/2006/content-types">
  <Override PartName="/ppt/tags/tag8.xml" ContentType="application/vnd.openxmlformats-officedocument.presentationml.tags+xml"/>
  <Override PartName="/ppt/tags/tag104.xml" ContentType="application/vnd.openxmlformats-officedocument.presentationml.tags+xml"/>
  <Override PartName="/ppt/tags/tag140.xml" ContentType="application/vnd.openxmlformats-officedocument.presentationml.tags+xml"/>
  <Override PartName="/ppt/tags/tag151.xml" ContentType="application/vnd.openxmlformats-officedocument.presentationml.tags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49.xml" ContentType="application/vnd.openxmlformats-officedocument.presentationml.tags+xml"/>
  <Override PartName="/ppt/tags/tag78.xml" ContentType="application/vnd.openxmlformats-officedocument.presentationml.tags+xml"/>
  <Override PartName="/ppt/tags/tag96.xml" ContentType="application/vnd.openxmlformats-officedocument.presentationml.tags+xml"/>
  <Override PartName="/ppt/tags/tag100.xml" ContentType="application/vnd.openxmlformats-officedocument.presentationml.tag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ags/tag38.xml" ContentType="application/vnd.openxmlformats-officedocument.presentationml.tags+xml"/>
  <Override PartName="/ppt/tags/tag56.xml" ContentType="application/vnd.openxmlformats-officedocument.presentationml.tags+xml"/>
  <Override PartName="/ppt/tags/tag67.xml" ContentType="application/vnd.openxmlformats-officedocument.presentationml.tags+xml"/>
  <Override PartName="/ppt/tags/tag85.xml" ContentType="application/vnd.openxmlformats-officedocument.presentationml.tag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tags/tag45.xml" ContentType="application/vnd.openxmlformats-officedocument.presentationml.tags+xml"/>
  <Override PartName="/ppt/tags/tag63.xml" ContentType="application/vnd.openxmlformats-officedocument.presentationml.tags+xml"/>
  <Override PartName="/ppt/tags/tag74.xml" ContentType="application/vnd.openxmlformats-officedocument.presentationml.tags+xml"/>
  <Override PartName="/ppt/tags/tag92.xml" ContentType="application/vnd.openxmlformats-officedocument.presentationml.tags+xml"/>
  <Override PartName="/ppt/tags/tag149.xml" ContentType="application/vnd.openxmlformats-officedocument.presentationml.tags+xml"/>
  <Override PartName="/docProps/custom.xml" ContentType="application/vnd.openxmlformats-officedocument.custom-properties+xml"/>
  <Override PartName="/ppt/tags/tag34.xml" ContentType="application/vnd.openxmlformats-officedocument.presentationml.tags+xml"/>
  <Override PartName="/ppt/tags/tag52.xml" ContentType="application/vnd.openxmlformats-officedocument.presentationml.tags+xml"/>
  <Override PartName="/ppt/tags/tag81.xml" ContentType="application/vnd.openxmlformats-officedocument.presentationml.tags+xml"/>
  <Override PartName="/ppt/tags/tag109.xml" ContentType="application/vnd.openxmlformats-officedocument.presentationml.tags+xml"/>
  <Override PartName="/ppt/tags/tag138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41.xml" ContentType="application/vnd.openxmlformats-officedocument.presentationml.tags+xml"/>
  <Override PartName="/ppt/tags/tag70.xml" ContentType="application/vnd.openxmlformats-officedocument.presentationml.tags+xml"/>
  <Override PartName="/ppt/tags/tag116.xml" ContentType="application/vnd.openxmlformats-officedocument.presentationml.tags+xml"/>
  <Override PartName="/ppt/tags/tag127.xml" ContentType="application/vnd.openxmlformats-officedocument.presentationml.tags+xml"/>
  <Override PartName="/ppt/tags/tag145.xml" ContentType="application/vnd.openxmlformats-officedocument.presentationml.tags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30.xml" ContentType="application/vnd.openxmlformats-officedocument.presentationml.tags+xml"/>
  <Override PartName="/ppt/tags/tag105.xml" ContentType="application/vnd.openxmlformats-officedocument.presentationml.tags+xml"/>
  <Override PartName="/ppt/tags/tag134.xml" ContentType="application/vnd.openxmlformats-officedocument.presentationml.tags+xml"/>
  <Override PartName="/ppt/tags/tag152.xml" ContentType="application/vnd.openxmlformats-officedocument.presentationml.tag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ags/tag112.xml" ContentType="application/vnd.openxmlformats-officedocument.presentationml.tags+xml"/>
  <Override PartName="/ppt/tags/tag123.xml" ContentType="application/vnd.openxmlformats-officedocument.presentationml.tags+xml"/>
  <Override PartName="/ppt/tags/tag141.xml" ContentType="application/vnd.openxmlformats-officedocument.presentationml.tags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ags/tag5.xml" ContentType="application/vnd.openxmlformats-officedocument.presentationml.tags+xml"/>
  <Override PartName="/ppt/tags/tag79.xml" ContentType="application/vnd.openxmlformats-officedocument.presentationml.tags+xml"/>
  <Override PartName="/ppt/tags/tag101.xml" ContentType="application/vnd.openxmlformats-officedocument.presentationml.tags+xml"/>
  <Override PartName="/ppt/tags/tag130.xml" ContentType="application/vnd.openxmlformats-officedocument.presentationml.tag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9.xml" ContentType="application/vnd.openxmlformats-officedocument.presentationml.tags+xml"/>
  <Override PartName="/ppt/tags/tag68.xml" ContentType="application/vnd.openxmlformats-officedocument.presentationml.tags+xml"/>
  <Override PartName="/ppt/tags/tag86.xml" ContentType="application/vnd.openxmlformats-officedocument.presentationml.tags+xml"/>
  <Override PartName="/ppt/tags/tag97.xml" ContentType="application/vnd.openxmlformats-officedocument.presentationml.tags+xml"/>
  <Override PartName="/ppt/presentation.xml" ContentType="application/vnd.openxmlformats-officedocument.presentationml.presentation.main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ppt/tags/tag28.xml" ContentType="application/vnd.openxmlformats-officedocument.presentationml.tags+xml"/>
  <Override PartName="/ppt/tags/tag57.xml" ContentType="application/vnd.openxmlformats-officedocument.presentationml.tags+xml"/>
  <Override PartName="/ppt/tags/tag75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tags/tag17.xml" ContentType="application/vnd.openxmlformats-officedocument.presentationml.tags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tags/tag64.xml" ContentType="application/vnd.openxmlformats-officedocument.presentationml.tags+xml"/>
  <Override PartName="/ppt/tags/tag82.xml" ContentType="application/vnd.openxmlformats-officedocument.presentationml.tags+xml"/>
  <Override PartName="/ppt/tags/tag93.xml" ContentType="application/vnd.openxmlformats-officedocument.presentationml.tags+xml"/>
  <Override PartName="/ppt/tags/tag139.xml" ContentType="application/vnd.openxmlformats-officedocument.presentationml.tags+xml"/>
  <Override PartName="/ppt/slideLayouts/slideLayout10.xml" ContentType="application/vnd.openxmlformats-officedocument.presentationml.slideLayout+xml"/>
  <Override PartName="/ppt/tags/tag24.xml" ContentType="application/vnd.openxmlformats-officedocument.presentationml.tags+xml"/>
  <Override PartName="/ppt/tags/tag53.xml" ContentType="application/vnd.openxmlformats-officedocument.presentationml.tags+xml"/>
  <Override PartName="/ppt/tags/tag71.xml" ContentType="application/vnd.openxmlformats-officedocument.presentationml.tags+xml"/>
  <Override PartName="/ppt/tags/tag128.xml" ContentType="application/vnd.openxmlformats-officedocument.presentationml.tags+xml"/>
  <Override PartName="/ppt/tags/tag13.xml" ContentType="application/vnd.openxmlformats-officedocument.presentationml.tags+xml"/>
  <Override PartName="/ppt/tags/tag31.xml" ContentType="application/vnd.openxmlformats-officedocument.presentationml.tags+xml"/>
  <Override PartName="/ppt/tags/tag42.xml" ContentType="application/vnd.openxmlformats-officedocument.presentationml.tags+xml"/>
  <Override PartName="/ppt/tags/tag60.xml" ContentType="application/vnd.openxmlformats-officedocument.presentationml.tags+xml"/>
  <Override PartName="/ppt/tags/tag117.xml" ContentType="application/vnd.openxmlformats-officedocument.presentationml.tags+xml"/>
  <Override PartName="/ppt/tags/tag135.xml" ContentType="application/vnd.openxmlformats-officedocument.presentationml.tags+xml"/>
  <Override PartName="/ppt/tags/tag146.xml" ContentType="application/vnd.openxmlformats-officedocument.presentationml.tags+xml"/>
  <Override PartName="/ppt/tags/tag20.xml" ContentType="application/vnd.openxmlformats-officedocument.presentationml.tags+xml"/>
  <Override PartName="/ppt/tags/tag106.xml" ContentType="application/vnd.openxmlformats-officedocument.presentationml.tags+xml"/>
  <Override PartName="/ppt/tags/tag124.xml" ContentType="application/vnd.openxmlformats-officedocument.presentationml.tags+xml"/>
  <Override PartName="/ppt/tags/tag142.xml" ContentType="application/vnd.openxmlformats-officedocument.presentationml.tags+xml"/>
  <Override PartName="/ppt/tags/tag153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6.xml" ContentType="application/vnd.openxmlformats-officedocument.presentationml.tags+xml"/>
  <Override PartName="/ppt/tags/tag113.xml" ContentType="application/vnd.openxmlformats-officedocument.presentationml.tags+xml"/>
  <Override PartName="/ppt/tags/tag131.xml" ContentType="application/vnd.openxmlformats-officedocument.presentationml.tag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ags/tag98.xml" ContentType="application/vnd.openxmlformats-officedocument.presentationml.tags+xml"/>
  <Override PartName="/ppt/tags/tag102.xml" ContentType="application/vnd.openxmlformats-officedocument.presentationml.tags+xml"/>
  <Override PartName="/ppt/tags/tag120.xml" ContentType="application/vnd.openxmlformats-officedocument.presentationml.tags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tags/tag2.xml" ContentType="application/vnd.openxmlformats-officedocument.presentationml.tags+xml"/>
  <Override PartName="/ppt/tags/tag58.xml" ContentType="application/vnd.openxmlformats-officedocument.presentationml.tags+xml"/>
  <Override PartName="/ppt/tags/tag69.xml" ContentType="application/vnd.openxmlformats-officedocument.presentationml.tags+xml"/>
  <Override PartName="/ppt/tags/tag87.xml" ContentType="application/vnd.openxmlformats-officedocument.presentationml.tags+xml"/>
  <Default Extension="rels" ContentType="application/vnd.openxmlformats-package.relationships+xml"/>
  <Override PartName="/ppt/tags/tag29.xml" ContentType="application/vnd.openxmlformats-officedocument.presentationml.tags+xml"/>
  <Override PartName="/ppt/tags/tag47.xml" ContentType="application/vnd.openxmlformats-officedocument.presentationml.tags+xml"/>
  <Override PartName="/ppt/tags/tag76.xml" ContentType="application/vnd.openxmlformats-officedocument.presentationml.tags+xml"/>
  <Override PartName="/ppt/tags/tag94.xml" ContentType="application/vnd.openxmlformats-officedocument.presentationml.tags+xml"/>
  <Override PartName="/ppt/slideLayouts/slideLayout11.xml" ContentType="application/vnd.openxmlformats-officedocument.presentationml.slideLayout+xml"/>
  <Override PartName="/ppt/tags/tag18.xml" ContentType="application/vnd.openxmlformats-officedocument.presentationml.tags+xml"/>
  <Override PartName="/ppt/tags/tag36.xml" ContentType="application/vnd.openxmlformats-officedocument.presentationml.tags+xml"/>
  <Override PartName="/ppt/tags/tag54.xml" ContentType="application/vnd.openxmlformats-officedocument.presentationml.tags+xml"/>
  <Override PartName="/ppt/tags/tag65.xml" ContentType="application/vnd.openxmlformats-officedocument.presentationml.tags+xml"/>
  <Override PartName="/ppt/tags/tag83.xml" ContentType="application/vnd.openxmlformats-officedocument.presentationml.tags+xml"/>
  <Override PartName="/ppt/commentAuthors.xml" ContentType="application/vnd.openxmlformats-officedocument.presentationml.commentAuthor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43.xml" ContentType="application/vnd.openxmlformats-officedocument.presentationml.tags+xml"/>
  <Override PartName="/ppt/tags/tag61.xml" ContentType="application/vnd.openxmlformats-officedocument.presentationml.tags+xml"/>
  <Override PartName="/ppt/tags/tag72.xml" ContentType="application/vnd.openxmlformats-officedocument.presentationml.tags+xml"/>
  <Override PartName="/ppt/tags/tag90.xml" ContentType="application/vnd.openxmlformats-officedocument.presentationml.tags+xml"/>
  <Override PartName="/ppt/tags/tag118.xml" ContentType="application/vnd.openxmlformats-officedocument.presentationml.tags+xml"/>
  <Override PartName="/ppt/tags/tag129.xml" ContentType="application/vnd.openxmlformats-officedocument.presentationml.tags+xml"/>
  <Override PartName="/ppt/tags/tag147.xml" ContentType="application/vnd.openxmlformats-officedocument.presentationml.tags+xml"/>
  <Override PartName="/ppt/tags/tag32.xml" ContentType="application/vnd.openxmlformats-officedocument.presentationml.tags+xml"/>
  <Override PartName="/ppt/tags/tag50.xml" ContentType="application/vnd.openxmlformats-officedocument.presentationml.tags+xml"/>
  <Override PartName="/ppt/tags/tag107.xml" ContentType="application/vnd.openxmlformats-officedocument.presentationml.tags+xml"/>
  <Override PartName="/ppt/tags/tag136.xml" ContentType="application/vnd.openxmlformats-officedocument.presentationml.tag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tags/tag114.xml" ContentType="application/vnd.openxmlformats-officedocument.presentationml.tags+xml"/>
  <Override PartName="/ppt/tags/tag125.xml" ContentType="application/vnd.openxmlformats-officedocument.presentationml.tags+xml"/>
  <Override PartName="/ppt/tags/tag143.xml" ContentType="application/vnd.openxmlformats-officedocument.presentationml.tags+xml"/>
  <Override PartName="/ppt/tags/tag7.xml" ContentType="application/vnd.openxmlformats-officedocument.presentationml.tags+xml"/>
  <Override PartName="/ppt/tags/tag103.xml" ContentType="application/vnd.openxmlformats-officedocument.presentationml.tags+xml"/>
  <Override PartName="/ppt/tags/tag132.xml" ContentType="application/vnd.openxmlformats-officedocument.presentationml.tags+xml"/>
  <Override PartName="/ppt/tags/tag150.xml" ContentType="application/vnd.openxmlformats-officedocument.presentationml.tags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  <Override PartName="/ppt/tags/tag99.xml" ContentType="application/vnd.openxmlformats-officedocument.presentationml.tags+xml"/>
  <Override PartName="/ppt/tags/tag110.xml" ContentType="application/vnd.openxmlformats-officedocument.presentationml.tags+xml"/>
  <Override PartName="/ppt/tags/tag121.xml" ContentType="application/vnd.openxmlformats-officedocument.presentationml.tags+xml"/>
  <Override PartName="/ppt/slideLayouts/slideLayout16.xml" ContentType="application/vnd.openxmlformats-officedocument.presentationml.slideLayout+xml"/>
  <Override PartName="/ppt/tags/tag3.xml" ContentType="application/vnd.openxmlformats-officedocument.presentationml.tags+xml"/>
  <Override PartName="/ppt/tags/tag59.xml" ContentType="application/vnd.openxmlformats-officedocument.presentationml.tags+xml"/>
  <Override PartName="/ppt/tags/tag77.xml" ContentType="application/vnd.openxmlformats-officedocument.presentationml.tags+xml"/>
  <Override PartName="/ppt/tags/tag88.xml" ContentType="application/vnd.openxmlformats-officedocument.presentationml.tags+xml"/>
  <Default Extension="jpeg" ContentType="image/jpeg"/>
  <Override PartName="/ppt/slideLayouts/slideLayout1.xml" ContentType="application/vnd.openxmlformats-officedocument.presentationml.slideLayout+xml"/>
  <Override PartName="/ppt/tags/tag19.xml" ContentType="application/vnd.openxmlformats-officedocument.presentationml.tags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ppt/tags/tag66.xml" ContentType="application/vnd.openxmlformats-officedocument.presentationml.tags+xml"/>
  <Override PartName="/ppt/tags/tag84.xml" ContentType="application/vnd.openxmlformats-officedocument.presentationml.tags+xml"/>
  <Override PartName="/ppt/tags/tag95.xml" ContentType="application/vnd.openxmlformats-officedocument.presentationml.tags+xml"/>
  <Override PartName="/ppt/slideLayouts/slideLayout12.xml" ContentType="application/vnd.openxmlformats-officedocument.presentationml.slideLayout+xml"/>
  <Override PartName="/ppt/tags/tag26.xml" ContentType="application/vnd.openxmlformats-officedocument.presentationml.tags+xml"/>
  <Override PartName="/ppt/tags/tag55.xml" ContentType="application/vnd.openxmlformats-officedocument.presentationml.tags+xml"/>
  <Override PartName="/ppt/tags/tag73.xml" ContentType="application/vnd.openxmlformats-officedocument.presentationml.tags+xml"/>
  <Override PartName="/ppt/tags/tag15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62.xml" ContentType="application/vnd.openxmlformats-officedocument.presentationml.tags+xml"/>
  <Override PartName="/ppt/tags/tag80.xml" ContentType="application/vnd.openxmlformats-officedocument.presentationml.tags+xml"/>
  <Override PartName="/ppt/tags/tag91.xml" ContentType="application/vnd.openxmlformats-officedocument.presentationml.tags+xml"/>
  <Override PartName="/ppt/tags/tag119.xml" ContentType="application/vnd.openxmlformats-officedocument.presentationml.tags+xml"/>
  <Override PartName="/ppt/tags/tag137.xml" ContentType="application/vnd.openxmlformats-officedocument.presentationml.tags+xml"/>
  <Override PartName="/ppt/tags/tag148.xml" ContentType="application/vnd.openxmlformats-officedocument.presentationml.tags+xml"/>
  <Override PartName="/ppt/tags/tag22.xml" ContentType="application/vnd.openxmlformats-officedocument.presentationml.tags+xml"/>
  <Override PartName="/ppt/tags/tag40.xml" ContentType="application/vnd.openxmlformats-officedocument.presentationml.tags+xml"/>
  <Override PartName="/ppt/tags/tag51.xml" ContentType="application/vnd.openxmlformats-officedocument.presentationml.tags+xml"/>
  <Override PartName="/ppt/tags/tag108.xml" ContentType="application/vnd.openxmlformats-officedocument.presentationml.tags+xml"/>
  <Override PartName="/ppt/tags/tag126.xml" ContentType="application/vnd.openxmlformats-officedocument.presentationml.tags+xml"/>
  <Override PartName="/ppt/slides/slide8.xml" ContentType="application/vnd.openxmlformats-officedocument.presentationml.slide+xml"/>
  <Override PartName="/ppt/tags/tag11.xml" ContentType="application/vnd.openxmlformats-officedocument.presentationml.tags+xml"/>
  <Override PartName="/ppt/tags/tag115.xml" ContentType="application/vnd.openxmlformats-officedocument.presentationml.tags+xml"/>
  <Override PartName="/ppt/tags/tag133.xml" ContentType="application/vnd.openxmlformats-officedocument.presentationml.tags+xml"/>
  <Override PartName="/ppt/tags/tag144.xml" ContentType="application/vnd.openxmlformats-officedocument.presentationml.tags+xml"/>
  <Override PartName="/ppt/tags/tag122.xml" ContentType="application/vnd.openxmlformats-officedocument.presentationml.tags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4.xml" ContentType="application/vnd.openxmlformats-officedocument.presentationml.tags+xml"/>
  <Override PartName="/ppt/tags/tag89.xml" ContentType="application/vnd.openxmlformats-officedocument.presentationml.tags+xml"/>
  <Override PartName="/ppt/tags/tag111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65" r:id="rId2"/>
    <p:sldId id="273" r:id="rId3"/>
    <p:sldId id="272" r:id="rId4"/>
    <p:sldId id="274" r:id="rId5"/>
    <p:sldId id="275" r:id="rId6"/>
    <p:sldId id="276" r:id="rId7"/>
    <p:sldId id="277" r:id="rId8"/>
    <p:sldId id="278" r:id="rId9"/>
    <p:sldId id="279" r:id="rId10"/>
    <p:sldId id="280" r:id="rId11"/>
    <p:sldId id="271" r:id="rId12"/>
  </p:sldIdLst>
  <p:sldSz cx="9144000" cy="5143500" type="screen16x9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940675A-B579-460E-94D1-54222C63F5D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5620"/>
    <p:restoredTop sz="94660"/>
  </p:normalViewPr>
  <p:slideViewPr>
    <p:cSldViewPr snapToGrid="0">
      <p:cViewPr varScale="1">
        <p:scale>
          <a:sx n="89" d="100"/>
          <a:sy n="89" d="100"/>
        </p:scale>
        <p:origin x="-612" y="-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/>
          </p:nvPr>
        </p:nvSpPr>
        <p:spPr>
          <a:xfrm>
            <a:off x="381533" y="685800"/>
            <a:ext cx="6094934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1612568540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 panose="020F0502020204030204"/>
      </a:defRPr>
    </a:lvl1pPr>
    <a:lvl2pPr indent="228600" latinLnBrk="0">
      <a:defRPr sz="1200">
        <a:latin typeface="+mj-lt"/>
        <a:ea typeface="+mj-ea"/>
        <a:cs typeface="+mj-cs"/>
        <a:sym typeface="Calibri" panose="020F0502020204030204"/>
      </a:defRPr>
    </a:lvl2pPr>
    <a:lvl3pPr indent="457200" latinLnBrk="0">
      <a:defRPr sz="1200">
        <a:latin typeface="+mj-lt"/>
        <a:ea typeface="+mj-ea"/>
        <a:cs typeface="+mj-cs"/>
        <a:sym typeface="Calibri" panose="020F0502020204030204"/>
      </a:defRPr>
    </a:lvl3pPr>
    <a:lvl4pPr indent="685800" latinLnBrk="0">
      <a:defRPr sz="1200">
        <a:latin typeface="+mj-lt"/>
        <a:ea typeface="+mj-ea"/>
        <a:cs typeface="+mj-cs"/>
        <a:sym typeface="Calibri" panose="020F0502020204030204"/>
      </a:defRPr>
    </a:lvl4pPr>
    <a:lvl5pPr indent="914400" latinLnBrk="0">
      <a:defRPr sz="1200">
        <a:latin typeface="+mj-lt"/>
        <a:ea typeface="+mj-ea"/>
        <a:cs typeface="+mj-cs"/>
        <a:sym typeface="Calibri" panose="020F0502020204030204"/>
      </a:defRPr>
    </a:lvl5pPr>
    <a:lvl6pPr indent="1143000" latinLnBrk="0">
      <a:defRPr sz="1200">
        <a:latin typeface="+mj-lt"/>
        <a:ea typeface="+mj-ea"/>
        <a:cs typeface="+mj-cs"/>
        <a:sym typeface="Calibri" panose="020F0502020204030204"/>
      </a:defRPr>
    </a:lvl6pPr>
    <a:lvl7pPr indent="1371600" latinLnBrk="0">
      <a:defRPr sz="1200">
        <a:latin typeface="+mj-lt"/>
        <a:ea typeface="+mj-ea"/>
        <a:cs typeface="+mj-cs"/>
        <a:sym typeface="Calibri" panose="020F0502020204030204"/>
      </a:defRPr>
    </a:lvl7pPr>
    <a:lvl8pPr indent="1600200" latinLnBrk="0">
      <a:defRPr sz="1200">
        <a:latin typeface="+mj-lt"/>
        <a:ea typeface="+mj-ea"/>
        <a:cs typeface="+mj-cs"/>
        <a:sym typeface="Calibri" panose="020F0502020204030204"/>
      </a:defRPr>
    </a:lvl8pPr>
    <a:lvl9pPr indent="1828800" latinLnBrk="0">
      <a:defRPr sz="1200">
        <a:latin typeface="+mj-lt"/>
        <a:ea typeface="+mj-ea"/>
        <a:cs typeface="+mj-cs"/>
        <a:sym typeface="Calibri" panose="020F050202020403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9.xml"/><Relationship Id="rId7" Type="http://schemas.openxmlformats.org/officeDocument/2006/relationships/tags" Target="../tags/tag13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5" Type="http://schemas.openxmlformats.org/officeDocument/2006/relationships/tags" Target="../tags/tag11.xml"/><Relationship Id="rId4" Type="http://schemas.openxmlformats.org/officeDocument/2006/relationships/tags" Target="../tags/tag10.xml"/><Relationship Id="rId9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75.xml"/><Relationship Id="rId7" Type="http://schemas.openxmlformats.org/officeDocument/2006/relationships/tags" Target="../tags/tag79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6" Type="http://schemas.openxmlformats.org/officeDocument/2006/relationships/tags" Target="../tags/tag78.xml"/><Relationship Id="rId11" Type="http://schemas.openxmlformats.org/officeDocument/2006/relationships/image" Target="../media/image3.png"/><Relationship Id="rId5" Type="http://schemas.openxmlformats.org/officeDocument/2006/relationships/tags" Target="../tags/tag77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76.xml"/><Relationship Id="rId9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82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6" Type="http://schemas.openxmlformats.org/officeDocument/2006/relationships/tags" Target="../tags/tag85.xml"/><Relationship Id="rId5" Type="http://schemas.openxmlformats.org/officeDocument/2006/relationships/tags" Target="../tags/tag84.xml"/><Relationship Id="rId4" Type="http://schemas.openxmlformats.org/officeDocument/2006/relationships/tags" Target="../tags/tag83.xml"/><Relationship Id="rId9" Type="http://schemas.openxmlformats.org/officeDocument/2006/relationships/image" Target="file:///C:\Users\1V994W2\PycharmProjects\PPT_Background_Generation/pic_temp/pic_sup.png" TargetMode="Externa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88.xml"/><Relationship Id="rId7" Type="http://schemas.openxmlformats.org/officeDocument/2006/relationships/tags" Target="../tags/tag92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87.xml"/><Relationship Id="rId1" Type="http://schemas.openxmlformats.org/officeDocument/2006/relationships/tags" Target="../tags/tag86.xml"/><Relationship Id="rId6" Type="http://schemas.openxmlformats.org/officeDocument/2006/relationships/tags" Target="../tags/tag91.xml"/><Relationship Id="rId11" Type="http://schemas.openxmlformats.org/officeDocument/2006/relationships/image" Target="../media/image3.png"/><Relationship Id="rId5" Type="http://schemas.openxmlformats.org/officeDocument/2006/relationships/tags" Target="../tags/tag90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89.xml"/><Relationship Id="rId9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tags" Target="../tags/tag100.xml"/><Relationship Id="rId13" Type="http://schemas.openxmlformats.org/officeDocument/2006/relationships/image" Target="../media/image3.png"/><Relationship Id="rId3" Type="http://schemas.openxmlformats.org/officeDocument/2006/relationships/tags" Target="../tags/tag95.xml"/><Relationship Id="rId7" Type="http://schemas.openxmlformats.org/officeDocument/2006/relationships/tags" Target="../tags/tag99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94.xml"/><Relationship Id="rId1" Type="http://schemas.openxmlformats.org/officeDocument/2006/relationships/tags" Target="../tags/tag93.xml"/><Relationship Id="rId6" Type="http://schemas.openxmlformats.org/officeDocument/2006/relationships/tags" Target="../tags/tag98.xml"/><Relationship Id="rId11" Type="http://schemas.openxmlformats.org/officeDocument/2006/relationships/image" Target="../media/image2.png"/><Relationship Id="rId5" Type="http://schemas.openxmlformats.org/officeDocument/2006/relationships/tags" Target="../tags/tag97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96.xml"/><Relationship Id="rId9" Type="http://schemas.openxmlformats.org/officeDocument/2006/relationships/tags" Target="../tags/tag101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tags" Target="../tags/tag109.xml"/><Relationship Id="rId3" Type="http://schemas.openxmlformats.org/officeDocument/2006/relationships/tags" Target="../tags/tag104.xml"/><Relationship Id="rId7" Type="http://schemas.openxmlformats.org/officeDocument/2006/relationships/tags" Target="../tags/tag108.xml"/><Relationship Id="rId2" Type="http://schemas.openxmlformats.org/officeDocument/2006/relationships/tags" Target="../tags/tag103.xml"/><Relationship Id="rId1" Type="http://schemas.openxmlformats.org/officeDocument/2006/relationships/tags" Target="../tags/tag102.xml"/><Relationship Id="rId6" Type="http://schemas.openxmlformats.org/officeDocument/2006/relationships/tags" Target="../tags/tag107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106.xml"/><Relationship Id="rId10" Type="http://schemas.openxmlformats.org/officeDocument/2006/relationships/image" Target="../media/image2.png"/><Relationship Id="rId4" Type="http://schemas.openxmlformats.org/officeDocument/2006/relationships/tags" Target="../tags/tag105.xml"/><Relationship Id="rId9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tags" Target="../tags/tag117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112.xml"/><Relationship Id="rId7" Type="http://schemas.openxmlformats.org/officeDocument/2006/relationships/tags" Target="../tags/tag116.xml"/><Relationship Id="rId12" Type="http://schemas.openxmlformats.org/officeDocument/2006/relationships/image" Target="../media/image2.png"/><Relationship Id="rId2" Type="http://schemas.openxmlformats.org/officeDocument/2006/relationships/tags" Target="../tags/tag111.xml"/><Relationship Id="rId1" Type="http://schemas.openxmlformats.org/officeDocument/2006/relationships/tags" Target="../tags/tag110.xml"/><Relationship Id="rId6" Type="http://schemas.openxmlformats.org/officeDocument/2006/relationships/tags" Target="../tags/tag115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114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119.xml"/><Relationship Id="rId4" Type="http://schemas.openxmlformats.org/officeDocument/2006/relationships/tags" Target="../tags/tag113.xml"/><Relationship Id="rId9" Type="http://schemas.openxmlformats.org/officeDocument/2006/relationships/tags" Target="../tags/tag118.xml"/><Relationship Id="rId1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tags" Target="../tags/tag127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122.xml"/><Relationship Id="rId7" Type="http://schemas.openxmlformats.org/officeDocument/2006/relationships/tags" Target="../tags/tag126.xml"/><Relationship Id="rId12" Type="http://schemas.openxmlformats.org/officeDocument/2006/relationships/image" Target="../media/image2.png"/><Relationship Id="rId2" Type="http://schemas.openxmlformats.org/officeDocument/2006/relationships/tags" Target="../tags/tag121.xml"/><Relationship Id="rId1" Type="http://schemas.openxmlformats.org/officeDocument/2006/relationships/tags" Target="../tags/tag120.xml"/><Relationship Id="rId6" Type="http://schemas.openxmlformats.org/officeDocument/2006/relationships/tags" Target="../tags/tag125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124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129.xml"/><Relationship Id="rId4" Type="http://schemas.openxmlformats.org/officeDocument/2006/relationships/tags" Target="../tags/tag123.xml"/><Relationship Id="rId9" Type="http://schemas.openxmlformats.org/officeDocument/2006/relationships/tags" Target="../tags/tag128.xml"/><Relationship Id="rId1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tags" Target="../tags/tag137.xml"/><Relationship Id="rId13" Type="http://schemas.openxmlformats.org/officeDocument/2006/relationships/slideMaster" Target="../slideMasters/slideMaster1.xml"/><Relationship Id="rId3" Type="http://schemas.openxmlformats.org/officeDocument/2006/relationships/tags" Target="../tags/tag132.xml"/><Relationship Id="rId7" Type="http://schemas.openxmlformats.org/officeDocument/2006/relationships/tags" Target="../tags/tag136.xml"/><Relationship Id="rId12" Type="http://schemas.openxmlformats.org/officeDocument/2006/relationships/tags" Target="../tags/tag141.xml"/><Relationship Id="rId17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131.xml"/><Relationship Id="rId16" Type="http://schemas.openxmlformats.org/officeDocument/2006/relationships/image" Target="../media/image3.png"/><Relationship Id="rId1" Type="http://schemas.openxmlformats.org/officeDocument/2006/relationships/tags" Target="../tags/tag130.xml"/><Relationship Id="rId6" Type="http://schemas.openxmlformats.org/officeDocument/2006/relationships/tags" Target="../tags/tag135.xml"/><Relationship Id="rId11" Type="http://schemas.openxmlformats.org/officeDocument/2006/relationships/tags" Target="../tags/tag140.xml"/><Relationship Id="rId5" Type="http://schemas.openxmlformats.org/officeDocument/2006/relationships/tags" Target="../tags/tag134.xml"/><Relationship Id="rId15" Type="http://schemas.openxmlformats.org/officeDocument/2006/relationships/image" Target="file:///C:\Users\1V994W2\PycharmProjects\PPT_Background_Generation/pic_temp/0_pic_quater_left_up.png" TargetMode="External"/><Relationship Id="rId10" Type="http://schemas.openxmlformats.org/officeDocument/2006/relationships/tags" Target="../tags/tag139.xml"/><Relationship Id="rId4" Type="http://schemas.openxmlformats.org/officeDocument/2006/relationships/tags" Target="../tags/tag133.xml"/><Relationship Id="rId9" Type="http://schemas.openxmlformats.org/officeDocument/2006/relationships/tags" Target="../tags/tag138.xml"/><Relationship Id="rId14" Type="http://schemas.openxmlformats.org/officeDocument/2006/relationships/image" Target="../media/image2.png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tags" Target="../tags/tag149.xml"/><Relationship Id="rId13" Type="http://schemas.openxmlformats.org/officeDocument/2006/relationships/image" Target="../media/image8.png"/><Relationship Id="rId3" Type="http://schemas.openxmlformats.org/officeDocument/2006/relationships/tags" Target="../tags/tag144.xml"/><Relationship Id="rId7" Type="http://schemas.openxmlformats.org/officeDocument/2006/relationships/tags" Target="../tags/tag148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143.xml"/><Relationship Id="rId1" Type="http://schemas.openxmlformats.org/officeDocument/2006/relationships/tags" Target="../tags/tag142.xml"/><Relationship Id="rId6" Type="http://schemas.openxmlformats.org/officeDocument/2006/relationships/tags" Target="../tags/tag147.xml"/><Relationship Id="rId11" Type="http://schemas.openxmlformats.org/officeDocument/2006/relationships/image" Target="../media/image7.png"/><Relationship Id="rId5" Type="http://schemas.openxmlformats.org/officeDocument/2006/relationships/tags" Target="../tags/tag146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145.xml"/><Relationship Id="rId9" Type="http://schemas.openxmlformats.org/officeDocument/2006/relationships/tags" Target="../tags/tag150.xml"/><Relationship Id="rId14" Type="http://schemas.openxmlformats.org/officeDocument/2006/relationships/image" Target="file:///C:\Users\1V994W2\PycharmProjects\PPT_Background_Generation/pic_temp/1_pic_quater_left_down.png" TargetMode="Externa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tags" Target="../tags/tag21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16.xml"/><Relationship Id="rId7" Type="http://schemas.openxmlformats.org/officeDocument/2006/relationships/tags" Target="../tags/tag20.xml"/><Relationship Id="rId12" Type="http://schemas.openxmlformats.org/officeDocument/2006/relationships/image" Target="../media/image3.png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tags" Target="../tags/tag19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18.xml"/><Relationship Id="rId10" Type="http://schemas.openxmlformats.org/officeDocument/2006/relationships/image" Target="../media/image2.png"/><Relationship Id="rId4" Type="http://schemas.openxmlformats.org/officeDocument/2006/relationships/tags" Target="../tags/tag17.xml"/><Relationship Id="rId9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file:///C:\Users\1V994W2\PycharmProjects\PPT_Background_Generation/pic_temp/pic_half_top.png" TargetMode="External"/><Relationship Id="rId3" Type="http://schemas.openxmlformats.org/officeDocument/2006/relationships/tags" Target="../tags/tag24.xml"/><Relationship Id="rId7" Type="http://schemas.openxmlformats.org/officeDocument/2006/relationships/image" Target="../media/image4.png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6.xml"/><Relationship Id="rId4" Type="http://schemas.openxmlformats.org/officeDocument/2006/relationships/tags" Target="../tags/tag25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tags" Target="../tags/tag34.xml"/><Relationship Id="rId13" Type="http://schemas.openxmlformats.org/officeDocument/2006/relationships/image" Target="../media/image3.png"/><Relationship Id="rId3" Type="http://schemas.openxmlformats.org/officeDocument/2006/relationships/tags" Target="../tags/tag29.xml"/><Relationship Id="rId7" Type="http://schemas.openxmlformats.org/officeDocument/2006/relationships/tags" Target="../tags/tag33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11" Type="http://schemas.openxmlformats.org/officeDocument/2006/relationships/image" Target="../media/image2.png"/><Relationship Id="rId5" Type="http://schemas.openxmlformats.org/officeDocument/2006/relationships/tags" Target="../tags/tag31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30.xml"/><Relationship Id="rId9" Type="http://schemas.openxmlformats.org/officeDocument/2006/relationships/tags" Target="../tags/tag35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43.xml"/><Relationship Id="rId13" Type="http://schemas.openxmlformats.org/officeDocument/2006/relationships/image" Target="../media/image2.png"/><Relationship Id="rId3" Type="http://schemas.openxmlformats.org/officeDocument/2006/relationships/tags" Target="../tags/tag38.xml"/><Relationship Id="rId7" Type="http://schemas.openxmlformats.org/officeDocument/2006/relationships/tags" Target="../tags/tag42.xml"/><Relationship Id="rId12" Type="http://schemas.openxmlformats.org/officeDocument/2006/relationships/slideMaster" Target="../slideMasters/slideMaster1.xml"/><Relationship Id="rId2" Type="http://schemas.openxmlformats.org/officeDocument/2006/relationships/tags" Target="../tags/tag37.xml"/><Relationship Id="rId16" Type="http://schemas.openxmlformats.org/officeDocument/2006/relationships/image" Target="file:///C:\Users\1V994W2\PycharmProjects\PPT_Background_Generation/pic_temp/1_pic_quater_right_up.png" TargetMode="External"/><Relationship Id="rId1" Type="http://schemas.openxmlformats.org/officeDocument/2006/relationships/tags" Target="../tags/tag36.xml"/><Relationship Id="rId6" Type="http://schemas.openxmlformats.org/officeDocument/2006/relationships/tags" Target="../tags/tag41.xml"/><Relationship Id="rId11" Type="http://schemas.openxmlformats.org/officeDocument/2006/relationships/tags" Target="../tags/tag46.xml"/><Relationship Id="rId5" Type="http://schemas.openxmlformats.org/officeDocument/2006/relationships/tags" Target="../tags/tag40.xml"/><Relationship Id="rId15" Type="http://schemas.openxmlformats.org/officeDocument/2006/relationships/image" Target="../media/image3.png"/><Relationship Id="rId10" Type="http://schemas.openxmlformats.org/officeDocument/2006/relationships/tags" Target="../tags/tag45.xml"/><Relationship Id="rId4" Type="http://schemas.openxmlformats.org/officeDocument/2006/relationships/tags" Target="../tags/tag39.xml"/><Relationship Id="rId9" Type="http://schemas.openxmlformats.org/officeDocument/2006/relationships/tags" Target="../tags/tag44.xml"/><Relationship Id="rId14" Type="http://schemas.openxmlformats.org/officeDocument/2006/relationships/image" Target="file:///C:\Users\1V994W2\PycharmProjects\PPT_Background_Generation/pic_temp/0_pic_quater_left_up.png" TargetMode="Externa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49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tags" Target="../tags/tag52.xml"/><Relationship Id="rId11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tags" Target="../tags/tag51.xml"/><Relationship Id="rId10" Type="http://schemas.openxmlformats.org/officeDocument/2006/relationships/image" Target="../media/image3.png"/><Relationship Id="rId4" Type="http://schemas.openxmlformats.org/officeDocument/2006/relationships/tags" Target="../tags/tag50.xml"/><Relationship Id="rId9" Type="http://schemas.openxmlformats.org/officeDocument/2006/relationships/image" Target="file:///C:\Users\1V994W2\Documents\Tencent%20Files\574576071\FileRecv\&#25340;&#35013;&#32032;&#26448;\forright\\06\subject_holdleft_84,125,158_0_staid_full_0.png" TargetMode="Externa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tags" Target="../tags/tag63.xml"/><Relationship Id="rId13" Type="http://schemas.openxmlformats.org/officeDocument/2006/relationships/image" Target="../media/image3.png"/><Relationship Id="rId3" Type="http://schemas.openxmlformats.org/officeDocument/2006/relationships/tags" Target="../tags/tag58.xml"/><Relationship Id="rId7" Type="http://schemas.openxmlformats.org/officeDocument/2006/relationships/tags" Target="../tags/tag62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tags" Target="../tags/tag61.xml"/><Relationship Id="rId11" Type="http://schemas.openxmlformats.org/officeDocument/2006/relationships/image" Target="../media/image2.png"/><Relationship Id="rId5" Type="http://schemas.openxmlformats.org/officeDocument/2006/relationships/tags" Target="../tags/tag60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59.xml"/><Relationship Id="rId9" Type="http://schemas.openxmlformats.org/officeDocument/2006/relationships/tags" Target="../tags/tag64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tags" Target="../tags/tag72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67.xml"/><Relationship Id="rId7" Type="http://schemas.openxmlformats.org/officeDocument/2006/relationships/tags" Target="../tags/tag71.xml"/><Relationship Id="rId12" Type="http://schemas.openxmlformats.org/officeDocument/2006/relationships/image" Target="../media/image3.png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6" Type="http://schemas.openxmlformats.org/officeDocument/2006/relationships/tags" Target="../tags/tag70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69.xml"/><Relationship Id="rId10" Type="http://schemas.openxmlformats.org/officeDocument/2006/relationships/image" Target="../media/image2.png"/><Relationship Id="rId4" Type="http://schemas.openxmlformats.org/officeDocument/2006/relationships/tags" Target="../tags/tag68.xml"/><Relationship Id="rId9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9" cstate="print"/>
          <a:stretch>
            <a:fillRect l="-11000" t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2020/4/4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6" hasCustomPrompt="1"/>
            <p:custDataLst>
              <p:tags r:id="rId4"/>
            </p:custDataLst>
          </p:nvPr>
        </p:nvSpPr>
        <p:spPr>
          <a:xfrm>
            <a:off x="4824418" y="3497935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 hasCustomPrompt="1"/>
            <p:custDataLst>
              <p:tags r:id="rId5"/>
            </p:custDataLst>
          </p:nvPr>
        </p:nvSpPr>
        <p:spPr>
          <a:xfrm>
            <a:off x="4824418" y="3854214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4" hasCustomPrompt="1"/>
            <p:custDataLst>
              <p:tags r:id="rId6"/>
            </p:custDataLst>
          </p:nvPr>
        </p:nvSpPr>
        <p:spPr>
          <a:xfrm>
            <a:off x="4824417" y="2391469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7"/>
            </p:custDataLst>
          </p:nvPr>
        </p:nvSpPr>
        <p:spPr>
          <a:xfrm>
            <a:off x="4824418" y="1509822"/>
            <a:ext cx="3619024" cy="728276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5400"/>
              <a:buFont typeface="Arial" panose="020B0604020202020204" pitchFamily="34" charset="0"/>
              <a:buNone/>
              <a:defRPr sz="4050" b="0" spc="6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2020/4/4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502448" y="714469"/>
            <a:ext cx="8139178" cy="4042179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/>
          <p:nvPr>
            <p:custDataLst>
              <p:tags r:id="rId1"/>
            </p:custDataLst>
          </p:nvPr>
        </p:nvPicPr>
        <p:blipFill>
          <a:blip r:embed="rId8" r:link="rId9" cstate="print"/>
          <a:stretch>
            <a:fillRect/>
          </a:stretch>
        </p:blipFill>
        <p:spPr>
          <a:xfrm>
            <a:off x="0" y="0"/>
            <a:ext cx="9144000" cy="5144135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2020/4/4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4" hasCustomPrompt="1"/>
            <p:custDataLst>
              <p:tags r:id="rId5"/>
            </p:custDataLst>
          </p:nvPr>
        </p:nvSpPr>
        <p:spPr>
          <a:xfrm>
            <a:off x="4953000" y="2739014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ts val="1800"/>
              <a:buFont typeface="Arial" panose="020B0604020202020204" pitchFamily="34" charset="0"/>
              <a:buNone/>
            </a:pPr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 idx="13" hasCustomPrompt="1"/>
            <p:custDataLst>
              <p:tags r:id="rId6"/>
            </p:custDataLst>
          </p:nvPr>
        </p:nvSpPr>
        <p:spPr>
          <a:xfrm>
            <a:off x="4953000" y="1571581"/>
            <a:ext cx="3619024" cy="1014061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6600"/>
              <a:buFont typeface="Arial" panose="020B0604020202020204" pitchFamily="34" charset="0"/>
              <a:buNone/>
              <a:defRPr sz="4950" b="0" spc="7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/>
              <a:t>编辑标题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7" name="图片 6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4"/>
            <a:ext cx="8139178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2020/4/4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219056" y="227885"/>
            <a:ext cx="8705888" cy="468836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961200" y="937016"/>
            <a:ext cx="7219800" cy="542767"/>
          </a:xfrm>
        </p:spPr>
        <p:txBody>
          <a:bodyPr wrap="square" anchor="ctr">
            <a:normAutofit/>
          </a:bodyPr>
          <a:lstStyle>
            <a:lvl1pPr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960835" y="1622900"/>
            <a:ext cx="7219950" cy="258421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2020/4/4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0"/>
            <a:ext cx="3618452" cy="514413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pic>
        <p:nvPicPr>
          <p:cNvPr id="8" name="图片 7"/>
          <p:cNvPicPr/>
          <p:nvPr>
            <p:custDataLst>
              <p:tags r:id="rId2"/>
            </p:custDataLst>
          </p:nvPr>
        </p:nvPicPr>
        <p:blipFill>
          <a:blip r:embed="rId10" r:link="rId11" cstate="screen"/>
          <a:stretch>
            <a:fillRect/>
          </a:stretch>
        </p:blipFill>
        <p:spPr>
          <a:xfrm>
            <a:off x="8603933" y="0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437400" y="577871"/>
            <a:ext cx="2970000" cy="661582"/>
          </a:xfrm>
        </p:spPr>
        <p:txBody>
          <a:bodyPr wrap="square" anchor="ctr" anchorCtr="0">
            <a:normAutofit/>
          </a:bodyPr>
          <a:lstStyle>
            <a:lvl1pPr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2020/4/4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440100" y="1323163"/>
            <a:ext cx="2967300" cy="307027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3825900" y="577525"/>
            <a:ext cx="4860000" cy="381642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1998496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9000" y="585972"/>
            <a:ext cx="8232300" cy="469858"/>
          </a:xfrm>
        </p:spPr>
        <p:txBody>
          <a:bodyPr wrap="square" anchor="ctr">
            <a:normAutofit/>
          </a:bodyPr>
          <a:lstStyle>
            <a:lvl1pPr algn="ctr"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2020/4/4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459000" y="1244854"/>
            <a:ext cx="8231981" cy="621077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459581" y="2106260"/>
            <a:ext cx="8224200" cy="257341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3772194"/>
            <a:ext cx="9144000" cy="1371941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3600" y="502262"/>
            <a:ext cx="8232300" cy="423952"/>
          </a:xfrm>
        </p:spPr>
        <p:txBody>
          <a:bodyPr wrap="square" anchor="ctr" anchorCtr="0">
            <a:normAutofit/>
          </a:bodyPr>
          <a:lstStyle>
            <a:lvl1pPr algn="ctr"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2020/4/4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453628" y="1261056"/>
            <a:ext cx="8243100" cy="2408697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8"/>
            </p:custDataLst>
          </p:nvPr>
        </p:nvSpPr>
        <p:spPr>
          <a:xfrm>
            <a:off x="445500" y="3885780"/>
            <a:ext cx="8251200" cy="75879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68588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4702505"/>
            <a:ext cx="9144000" cy="441630"/>
            <a:chOff x="0" y="6269233"/>
            <a:chExt cx="12192000" cy="588767"/>
          </a:xfrm>
        </p:grpSpPr>
        <p:pic>
          <p:nvPicPr>
            <p:cNvPr id="12" name="图片 11"/>
            <p:cNvPicPr/>
            <p:nvPr userDrawn="1">
              <p:custDataLst>
                <p:tags r:id="rId11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6269233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2"/>
              </p:custDataLst>
            </p:nvPr>
          </p:nvPicPr>
          <p:blipFill>
            <a:blip r:embed="rId16" r:link="rId17" cstate="screen"/>
            <a:stretch>
              <a:fillRect/>
            </a:stretch>
          </p:blipFill>
          <p:spPr>
            <a:xfrm>
              <a:off x="0" y="6269233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34700" y="178222"/>
            <a:ext cx="8278200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2020/4/4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434700" y="1247554"/>
            <a:ext cx="40068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4681800" y="1247554"/>
            <a:ext cx="40257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9"/>
            </p:custDataLst>
          </p:nvPr>
        </p:nvSpPr>
        <p:spPr>
          <a:xfrm>
            <a:off x="429300" y="3613046"/>
            <a:ext cx="40068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0"/>
            </p:custDataLst>
          </p:nvPr>
        </p:nvSpPr>
        <p:spPr>
          <a:xfrm>
            <a:off x="4689900" y="3610346"/>
            <a:ext cx="40257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715357"/>
            <a:ext cx="9144000" cy="3713422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4150469"/>
            <a:ext cx="9143999" cy="993666"/>
            <a:chOff x="0" y="5533275"/>
            <a:chExt cx="12191999" cy="1324725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0571797" y="5533275"/>
              <a:ext cx="1620202" cy="1324725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5533275"/>
              <a:ext cx="1620202" cy="1324725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142100" y="1004524"/>
            <a:ext cx="6858000" cy="1790321"/>
          </a:xfrm>
        </p:spPr>
        <p:txBody>
          <a:bodyPr wrap="square" anchor="b">
            <a:normAutofit/>
          </a:bodyPr>
          <a:lstStyle>
            <a:lvl1pPr algn="ctr">
              <a:defRPr sz="45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2020/4/4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1141810" y="2897458"/>
            <a:ext cx="6858000" cy="1242153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2020/4/4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10" r:link="rId11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8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502412" y="714469"/>
            <a:ext cx="8139178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2020/4/4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7" r:link="rId8" cstate="screen"/>
          <a:stretch>
            <a:fillRect/>
          </a:stretch>
        </p:blipFill>
        <p:spPr>
          <a:xfrm>
            <a:off x="3048000" y="4287541"/>
            <a:ext cx="3048000" cy="856594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2020/4/4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5"/>
            </p:custDataLst>
          </p:nvPr>
        </p:nvSpPr>
        <p:spPr>
          <a:xfrm>
            <a:off x="3569970" y="2185543"/>
            <a:ext cx="3660458" cy="811154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4800"/>
              <a:buFont typeface="Arial" panose="020B0604020202020204" pitchFamily="34" charset="0"/>
              <a:buNone/>
              <a:defRPr sz="3600" b="0" spc="5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679158" y="714469"/>
            <a:ext cx="3962432" cy="4042179"/>
          </a:xfrm>
        </p:spPr>
        <p:txBody>
          <a:bodyPr wrap="square" lIns="90170" tIns="46990" rIns="90170" bIns="46990">
            <a:normAutofit/>
          </a:bodyPr>
          <a:lstStyle>
            <a:lvl1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2020/4/4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1" name="图片 10"/>
            <p:cNvPicPr/>
            <p:nvPr userDrawn="1">
              <p:custDataLst>
                <p:tags r:id="rId10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1"/>
              </p:custDataLst>
            </p:nvPr>
          </p:nvPicPr>
          <p:blipFill>
            <a:blip r:embed="rId15" r:link="rId16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502448" y="714469"/>
            <a:ext cx="3962432" cy="285788"/>
          </a:xfrm>
        </p:spPr>
        <p:txBody>
          <a:bodyPr wrap="square" lIns="90170" tIns="46990" rIns="90170" bIns="46990" anchor="ctr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502444" y="1055024"/>
            <a:ext cx="3962400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4676813" y="714469"/>
            <a:ext cx="3962432" cy="285788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4676813" y="1055024"/>
            <a:ext cx="3962432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2020/4/4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8" r:link="rId9" cstate="screen"/>
          <a:stretch>
            <a:fillRect/>
          </a:stretch>
        </p:blipFill>
        <p:spPr>
          <a:xfrm>
            <a:off x="5623560" y="1646123"/>
            <a:ext cx="3291840" cy="1851889"/>
          </a:xfrm>
          <a:prstGeom prst="rect">
            <a:avLst/>
          </a:prstGeom>
        </p:spPr>
      </p:pic>
      <p:pic>
        <p:nvPicPr>
          <p:cNvPr id="6" name="图片 5"/>
          <p:cNvPicPr/>
          <p:nvPr>
            <p:custDataLst>
              <p:tags r:id="rId2"/>
            </p:custDataLst>
          </p:nvPr>
        </p:nvPicPr>
        <p:blipFill>
          <a:blip r:embed="rId10" r:link="rId11" cstate="screen"/>
          <a:stretch>
            <a:fillRect/>
          </a:stretch>
        </p:blipFill>
        <p:spPr>
          <a:xfrm>
            <a:off x="0" y="4702505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02412" y="332464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2020/4/4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2020/4/4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48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4679194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9EFD9D74-47D9-4702-A33C-335B63B48DBF}" type="datetimeFigureOut">
              <a:rPr lang="zh-CN" altLang="en-US" smtClean="0"/>
              <a:pPr/>
              <a:t>2020/4/4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FABC47A4-756D-490B-A52F-7D9E2C9FC05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10" r:link="rId11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8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7928351" y="714469"/>
            <a:ext cx="713238" cy="4042179"/>
          </a:xfrm>
        </p:spPr>
        <p:txBody>
          <a:bodyPr vert="eaVert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502444" y="714463"/>
            <a:ext cx="7371076" cy="4042179"/>
          </a:xfrm>
        </p:spPr>
        <p:txBody>
          <a:bodyPr vert="eaVert" wrap="square">
            <a:normAutofit/>
          </a:bodyPr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2020/4/4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6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1"/>
            </p:custDataLst>
          </p:nvPr>
        </p:nvSpPr>
        <p:spPr>
          <a:xfrm>
            <a:off x="502412" y="332464"/>
            <a:ext cx="8139178" cy="331514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2"/>
            </p:custDataLst>
          </p:nvPr>
        </p:nvSpPr>
        <p:spPr>
          <a:xfrm>
            <a:off x="502412" y="721138"/>
            <a:ext cx="8139178" cy="4042179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3"/>
            </p:custDataLst>
          </p:nvPr>
        </p:nvSpPr>
        <p:spPr>
          <a:xfrm>
            <a:off x="659807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2020/4/4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4"/>
            </p:custDataLst>
          </p:nvPr>
        </p:nvSpPr>
        <p:spPr>
          <a:xfrm>
            <a:off x="3087000" y="4762963"/>
            <a:ext cx="2970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5"/>
            </p:custDataLst>
          </p:nvPr>
        </p:nvSpPr>
        <p:spPr>
          <a:xfrm>
            <a:off x="6457950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26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1800" b="1" u="none" strike="noStrike" kern="1200" cap="none" spc="200" normalizeH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1.xml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53.xml"/><Relationship Id="rId1" Type="http://schemas.openxmlformats.org/officeDocument/2006/relationships/tags" Target="../tags/tag152.xml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A2141037-D0A4-4E21-8F8B-B1408E39520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r="531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标题 14"/>
          <p:cNvSpPr>
            <a:spLocks noGrp="1"/>
          </p:cNvSpPr>
          <p:nvPr>
            <p:ph type="ctrTitle" idx="13"/>
          </p:nvPr>
        </p:nvSpPr>
        <p:spPr>
          <a:xfrm>
            <a:off x="3496941" y="1918980"/>
            <a:ext cx="5412105" cy="728345"/>
          </a:xfrm>
        </p:spPr>
        <p:txBody>
          <a:bodyPr>
            <a:normAutofit/>
          </a:bodyPr>
          <a:lstStyle/>
          <a:p>
            <a:pPr algn="ctr"/>
            <a:r>
              <a:rPr lang="zh-CN" altLang="en-US" b="1" spc="3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烷烃的结构</a:t>
            </a:r>
            <a:endParaRPr lang="zh-CN" altLang="en-US" b="1" spc="30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871085" y="3635375"/>
            <a:ext cx="3601720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b="1" spc="226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en-US" altLang="zh-CN" sz="2000" spc="226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066619" y="1194123"/>
            <a:ext cx="40938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spc="226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朝阳区线上</a:t>
            </a:r>
            <a:r>
              <a:rPr lang="zh-CN" altLang="en-US" sz="2000" b="1" spc="226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课堂</a:t>
            </a:r>
            <a:r>
              <a:rPr lang="en-US" altLang="zh-CN" sz="2000" b="1" spc="226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·</a:t>
            </a:r>
            <a:r>
              <a:rPr lang="zh-CN" altLang="en-US" sz="2000" b="1" spc="226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高</a:t>
            </a:r>
            <a:r>
              <a:rPr lang="zh-CN" altLang="en-US" sz="2000" b="1" spc="226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一年级化学</a:t>
            </a:r>
            <a:r>
              <a:rPr lang="zh-CN" altLang="en-US" sz="2400" b="1" spc="226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 </a:t>
            </a:r>
            <a:endParaRPr lang="zh-CN" altLang="en-US" sz="2400" b="1" spc="226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楷体" panose="02010609060101010101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324224" y="3699565"/>
            <a:ext cx="48362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spc="226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北京市第八十中学    梁京梅</a:t>
            </a:r>
            <a:endParaRPr lang="zh-CN" altLang="en-US" sz="2000" spc="226" dirty="0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92568" y="523427"/>
            <a:ext cx="1560006" cy="4847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2700" b="1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总结烷烃</a:t>
            </a:r>
            <a:endParaRPr lang="zh-CN" altLang="en-US" sz="2700" b="1" dirty="0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76032" y="1344882"/>
            <a:ext cx="4612195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b="1" dirty="0" smtClean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1. </a:t>
            </a:r>
            <a:r>
              <a:rPr lang="zh-CN" altLang="en-US" b="1" dirty="0" smtClean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烷烃的分子通式：</a:t>
            </a:r>
            <a:r>
              <a:rPr lang="en-US" altLang="zh-CN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altLang="zh-CN" b="1" i="1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altLang="zh-CN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altLang="zh-CN" b="1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zh-CN" b="1" i="1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altLang="zh-CN" b="1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+2     </a:t>
            </a:r>
            <a:r>
              <a:rPr lang="zh-CN" alt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（</a:t>
            </a:r>
            <a:r>
              <a:rPr lang="en-US" altLang="zh-CN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altLang="zh-CN" b="1" dirty="0" smtClean="0">
                <a:solidFill>
                  <a:srgbClr val="0000FF"/>
                </a:solidFill>
                <a:latin typeface="宋体" pitchFamily="2" charset="-122"/>
                <a:ea typeface="宋体" pitchFamily="2" charset="-122"/>
                <a:cs typeface="Times New Roman" pitchFamily="18" charset="0"/>
              </a:rPr>
              <a:t>≥</a:t>
            </a:r>
            <a:r>
              <a:rPr lang="en-US" altLang="zh-CN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zh-CN" alt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）</a:t>
            </a:r>
            <a:endParaRPr lang="zh-CN" altLang="en-US" b="1" baseline="-250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77288" y="1979184"/>
            <a:ext cx="5914713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b="1" dirty="0" smtClean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2. </a:t>
            </a:r>
            <a:r>
              <a:rPr lang="zh-CN" altLang="en-US" b="1" dirty="0" smtClean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烷烃的结构特点：</a:t>
            </a:r>
            <a:r>
              <a:rPr lang="en-US" altLang="zh-CN" b="1" dirty="0" smtClean="0">
                <a:solidFill>
                  <a:srgbClr val="0000FF"/>
                </a:solidFill>
                <a:latin typeface="Times New Roman" pitchFamily="18" charset="0"/>
                <a:ea typeface="华文楷体" panose="02010600040101010101" pitchFamily="2" charset="-122"/>
                <a:cs typeface="Times New Roman" pitchFamily="18" charset="0"/>
              </a:rPr>
              <a:t>C</a:t>
            </a:r>
            <a:r>
              <a:rPr lang="zh-CN" altLang="en-US" b="1" dirty="0" smtClean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原子之间均通过单键形成链状结构</a:t>
            </a:r>
            <a:endParaRPr lang="zh-CN" altLang="en-US" baseline="-25000" dirty="0" smtClean="0">
              <a:solidFill>
                <a:srgbClr val="0000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84510" y="2581352"/>
            <a:ext cx="4612195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b="1" dirty="0" smtClean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3.  </a:t>
            </a:r>
            <a:r>
              <a:rPr lang="en-US" altLang="zh-CN" b="1" dirty="0" smtClean="0">
                <a:solidFill>
                  <a:srgbClr val="0000FF"/>
                </a:solidFill>
                <a:latin typeface="Times New Roman" pitchFamily="18" charset="0"/>
                <a:ea typeface="华文楷体" panose="02010600040101010101" pitchFamily="2" charset="-122"/>
                <a:cs typeface="Times New Roman" pitchFamily="18" charset="0"/>
              </a:rPr>
              <a:t>C</a:t>
            </a:r>
            <a:r>
              <a:rPr lang="zh-CN" altLang="en-US" b="1" dirty="0" smtClean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原子数不同的烷烃互为同系物</a:t>
            </a:r>
            <a:endParaRPr lang="zh-CN" altLang="en-US" baseline="-25000" dirty="0" smtClean="0">
              <a:solidFill>
                <a:srgbClr val="0000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85765" y="3283480"/>
            <a:ext cx="5301764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b="1" dirty="0" smtClean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4.  </a:t>
            </a:r>
            <a:r>
              <a:rPr lang="en-US" altLang="zh-CN" b="1" dirty="0" smtClean="0">
                <a:solidFill>
                  <a:srgbClr val="0000FF"/>
                </a:solidFill>
                <a:latin typeface="Times New Roman" pitchFamily="18" charset="0"/>
                <a:ea typeface="华文楷体" panose="02010600040101010101" pitchFamily="2" charset="-122"/>
                <a:cs typeface="Times New Roman" pitchFamily="18" charset="0"/>
              </a:rPr>
              <a:t>C</a:t>
            </a:r>
            <a:r>
              <a:rPr lang="zh-CN" altLang="en-US" b="1" dirty="0" smtClean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原子数相同但结构不同的烷烃互为同分异构体</a:t>
            </a:r>
            <a:endParaRPr lang="zh-CN" altLang="en-US" baseline="-25000" dirty="0" smtClean="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58061" y="2485016"/>
            <a:ext cx="1828800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丙烷和异丁烷</a:t>
            </a:r>
            <a:endParaRPr lang="en-US" altLang="zh-CN" sz="1600" b="1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algn="ctr"/>
            <a:r>
              <a:rPr lang="zh-CN" altLang="en-US" sz="1600" b="1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互</a:t>
            </a:r>
            <a:r>
              <a:rPr lang="zh-CN" altLang="en-US" sz="1600" b="1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为同系物</a:t>
            </a:r>
            <a:endParaRPr lang="zh-CN" altLang="en-US" sz="1600" b="1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0" grpId="0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微信图片_2020020117150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4780" y="793833"/>
            <a:ext cx="1234440" cy="1223010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2376805" y="2360295"/>
            <a:ext cx="4658995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5400" b="1" spc="3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谢谢您的观看</a:t>
            </a:r>
          </a:p>
        </p:txBody>
      </p:sp>
      <p:sp>
        <p:nvSpPr>
          <p:cNvPr id="7" name="矩形 6"/>
          <p:cNvSpPr/>
          <p:nvPr/>
        </p:nvSpPr>
        <p:spPr>
          <a:xfrm>
            <a:off x="2632710" y="3507740"/>
            <a:ext cx="4205412" cy="442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pc="226" dirty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</a:rPr>
              <a:t>北京市朝阳区教育研究中心  制作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14700" y="228321"/>
            <a:ext cx="2419350" cy="762279"/>
          </a:xfrm>
        </p:spPr>
        <p:txBody>
          <a:bodyPr>
            <a:normAutofit/>
          </a:bodyPr>
          <a:lstStyle/>
          <a:p>
            <a:r>
              <a:rPr lang="zh-CN" altLang="en-US" sz="3200" b="1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学习目标</a:t>
            </a:r>
            <a:endParaRPr lang="zh-CN" altLang="en-US" sz="3200" b="1" dirty="0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69087" y="910821"/>
            <a:ext cx="8139178" cy="4042179"/>
          </a:xfrm>
        </p:spPr>
        <p:txBody>
          <a:bodyPr>
            <a:normAutofit fontScale="97500"/>
          </a:bodyPr>
          <a:lstStyle/>
          <a:p>
            <a:pPr>
              <a:lnSpc>
                <a:spcPct val="150000"/>
              </a:lnSpc>
              <a:buNone/>
            </a:pPr>
            <a:r>
              <a:rPr lang="en-US" altLang="zh-CN" sz="1800" b="1" dirty="0" smtClean="0">
                <a:latin typeface="华文楷体" pitchFamily="2" charset="-122"/>
                <a:ea typeface="华文楷体" pitchFamily="2" charset="-122"/>
              </a:rPr>
              <a:t>1.</a:t>
            </a:r>
            <a:r>
              <a:rPr lang="zh-CN" altLang="zh-CN" sz="1800" b="1" dirty="0" smtClean="0">
                <a:latin typeface="华文楷体" pitchFamily="2" charset="-122"/>
                <a:ea typeface="华文楷体" pitchFamily="2" charset="-122"/>
              </a:rPr>
              <a:t>能</a:t>
            </a:r>
            <a:r>
              <a:rPr lang="zh-CN" altLang="en-US" sz="1800" b="1" dirty="0" smtClean="0">
                <a:latin typeface="华文楷体" pitchFamily="2" charset="-122"/>
                <a:ea typeface="华文楷体" pitchFamily="2" charset="-122"/>
                <a:sym typeface="+mn-ea"/>
              </a:rPr>
              <a:t>通过球棍模型和空间充填模型这两种分子结构模型，进一步理解</a:t>
            </a:r>
            <a:r>
              <a:rPr lang="zh-CN" altLang="en-US" sz="1800" b="1" dirty="0" smtClean="0">
                <a:latin typeface="华文楷体" pitchFamily="2" charset="-122"/>
                <a:ea typeface="华文楷体" pitchFamily="2" charset="-122"/>
              </a:rPr>
              <a:t>甲烷的结构与碳原子的成键特点，并能认识结构模型在研究物质结构中的重要作用</a:t>
            </a:r>
            <a:r>
              <a:rPr lang="zh-CN" altLang="zh-CN" sz="1800" b="1" dirty="0" smtClean="0">
                <a:latin typeface="华文楷体" pitchFamily="2" charset="-122"/>
                <a:ea typeface="华文楷体" pitchFamily="2" charset="-122"/>
              </a:rPr>
              <a:t>。</a:t>
            </a:r>
          </a:p>
          <a:p>
            <a:pPr>
              <a:lnSpc>
                <a:spcPct val="150000"/>
              </a:lnSpc>
              <a:buNone/>
            </a:pPr>
            <a:r>
              <a:rPr lang="en-US" altLang="zh-CN" sz="1800" b="1" dirty="0" smtClean="0">
                <a:latin typeface="华文楷体" pitchFamily="2" charset="-122"/>
                <a:ea typeface="华文楷体" pitchFamily="2" charset="-122"/>
              </a:rPr>
              <a:t>2.</a:t>
            </a:r>
            <a:r>
              <a:rPr lang="zh-CN" altLang="en-US" sz="1800" b="1" dirty="0" smtClean="0">
                <a:latin typeface="华文楷体" pitchFamily="2" charset="-122"/>
                <a:ea typeface="华文楷体" pitchFamily="2" charset="-122"/>
              </a:rPr>
              <a:t>通过对几种烷烃的组成和结构分析，初步了解有机物命名方式， 学会运用结构简式表达有机物的结构，并能够总结出烷烃的组成通式和结构特点。</a:t>
            </a:r>
            <a:endParaRPr lang="zh-CN" altLang="zh-CN" sz="18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zh-CN" sz="1800" b="1" dirty="0" smtClean="0">
                <a:latin typeface="华文楷体" pitchFamily="2" charset="-122"/>
                <a:ea typeface="华文楷体" pitchFamily="2" charset="-122"/>
              </a:rPr>
              <a:t>3.</a:t>
            </a:r>
            <a:r>
              <a:rPr lang="zh-CN" altLang="en-US" sz="1800" b="1" dirty="0" smtClean="0">
                <a:latin typeface="华文楷体" pitchFamily="2" charset="-122"/>
                <a:ea typeface="华文楷体" pitchFamily="2" charset="-122"/>
              </a:rPr>
              <a:t>理解同系物和同分异构体的概念，并能结合同分异构现象解释有机物种类繁多的原因</a:t>
            </a:r>
            <a:r>
              <a:rPr lang="zh-CN" altLang="zh-CN" sz="1800" b="1" dirty="0" smtClean="0">
                <a:latin typeface="华文楷体" pitchFamily="2" charset="-122"/>
                <a:ea typeface="华文楷体" pitchFamily="2" charset="-122"/>
              </a:rPr>
              <a:t>。</a:t>
            </a:r>
            <a:endParaRPr lang="zh-CN" altLang="en-US" sz="1800" b="1" dirty="0">
              <a:latin typeface="华文楷体" pitchFamily="2" charset="-122"/>
              <a:ea typeface="华文楷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70162" y="663191"/>
            <a:ext cx="1560006" cy="4847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2700" b="1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初识烷烃</a:t>
            </a:r>
            <a:endParaRPr lang="zh-CN" altLang="en-US" sz="2700" b="1" dirty="0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39521" y="1642111"/>
            <a:ext cx="8079936" cy="55399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100" b="1" dirty="0" smtClean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       </a:t>
            </a:r>
            <a:r>
              <a:rPr lang="zh-CN" altLang="en-US" sz="2100" b="1" dirty="0" smtClean="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仅含碳和氢两种元素的有机化合物称为</a:t>
            </a:r>
            <a:r>
              <a:rPr lang="zh-CN" altLang="en-US" sz="2100" b="1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碳氢化合物</a:t>
            </a:r>
            <a:r>
              <a:rPr lang="zh-CN" altLang="en-US" sz="2100" b="1" dirty="0" smtClean="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，也称为</a:t>
            </a:r>
            <a:r>
              <a:rPr lang="zh-CN" altLang="en-US" sz="2100" b="1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烃</a:t>
            </a:r>
            <a:r>
              <a:rPr lang="zh-CN" altLang="en-US" b="1" dirty="0" smtClean="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。</a:t>
            </a:r>
            <a:endParaRPr lang="zh-CN" altLang="en-US" b="1" dirty="0">
              <a:latin typeface="华文楷体" panose="02010600040101010101" pitchFamily="2" charset="-122"/>
              <a:ea typeface="华文楷体" panose="02010600040101010101" pitchFamily="2" charset="-122"/>
              <a:cs typeface="华文楷体" panose="02010600040101010101" pitchFamily="2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3048" y="1424353"/>
            <a:ext cx="640583" cy="3000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1500" b="1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书</a:t>
            </a:r>
            <a:r>
              <a:rPr lang="en-US" altLang="zh-CN" sz="1500" b="1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P69</a:t>
            </a:r>
            <a:endParaRPr lang="zh-CN" altLang="en-US" sz="1500" b="1" dirty="0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12107" y="2650528"/>
            <a:ext cx="942975" cy="535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矩形 8"/>
          <p:cNvSpPr/>
          <p:nvPr/>
        </p:nvSpPr>
        <p:spPr>
          <a:xfrm>
            <a:off x="4137409" y="2886390"/>
            <a:ext cx="542612" cy="24869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cxnSp>
        <p:nvCxnSpPr>
          <p:cNvPr id="11" name="直接箭头连接符 10"/>
          <p:cNvCxnSpPr/>
          <p:nvPr/>
        </p:nvCxnSpPr>
        <p:spPr>
          <a:xfrm>
            <a:off x="4383594" y="3141091"/>
            <a:ext cx="2512" cy="363272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137409" y="3640015"/>
            <a:ext cx="520002" cy="5309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000" b="1" dirty="0" smtClean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烃</a:t>
            </a:r>
            <a:endParaRPr lang="zh-CN" altLang="en-US" sz="3000" b="1" dirty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07855" y="2408621"/>
            <a:ext cx="469506" cy="244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09893" y="2438374"/>
            <a:ext cx="635158" cy="23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矩形 15"/>
          <p:cNvSpPr/>
          <p:nvPr/>
        </p:nvSpPr>
        <p:spPr>
          <a:xfrm>
            <a:off x="3769389" y="2441749"/>
            <a:ext cx="202223" cy="211015"/>
          </a:xfrm>
          <a:prstGeom prst="rect">
            <a:avLst/>
          </a:prstGeom>
          <a:noFill/>
          <a:ln w="190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4577024" y="2435469"/>
            <a:ext cx="457200" cy="239905"/>
          </a:xfrm>
          <a:prstGeom prst="rect">
            <a:avLst/>
          </a:prstGeom>
          <a:noFill/>
          <a:ln w="190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pic>
        <p:nvPicPr>
          <p:cNvPr id="3175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88620" y="3501379"/>
            <a:ext cx="614009" cy="247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9" grpId="0" animBg="1"/>
      <p:bldP spid="12" grpId="0"/>
      <p:bldP spid="16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70162" y="469227"/>
            <a:ext cx="1560006" cy="4847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2700" b="1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初识烷烃</a:t>
            </a:r>
            <a:endParaRPr lang="zh-CN" altLang="en-US" sz="2700" b="1" dirty="0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9715" y="1742855"/>
            <a:ext cx="640583" cy="3000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1500" b="1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书</a:t>
            </a:r>
            <a:r>
              <a:rPr lang="en-US" altLang="zh-CN" sz="1500" b="1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P62</a:t>
            </a:r>
            <a:endParaRPr lang="zh-CN" altLang="en-US" sz="1500" b="1" dirty="0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31751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17" y="2148010"/>
            <a:ext cx="4077908" cy="2119495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</p:spPr>
      </p:pic>
      <p:pic>
        <p:nvPicPr>
          <p:cNvPr id="31752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0721" y="2485653"/>
            <a:ext cx="1318424" cy="952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文本框 4"/>
          <p:cNvSpPr txBox="1"/>
          <p:nvPr/>
        </p:nvSpPr>
        <p:spPr>
          <a:xfrm>
            <a:off x="1130439" y="1048725"/>
            <a:ext cx="3006970" cy="55399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100" b="1" dirty="0" smtClean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 甲烷</a:t>
            </a:r>
            <a:r>
              <a:rPr lang="en-US" altLang="zh-CN" sz="2100" b="1" dirty="0" smtClean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——</a:t>
            </a:r>
            <a:r>
              <a:rPr lang="zh-CN" altLang="en-US" sz="2100" b="1" dirty="0" smtClean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最简单的烷烃</a:t>
            </a:r>
            <a:r>
              <a:rPr lang="zh-CN" altLang="en-US" sz="2100" b="1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 </a:t>
            </a:r>
            <a:endParaRPr lang="zh-CN" altLang="en-US" b="1" dirty="0">
              <a:latin typeface="华文楷体" panose="02010600040101010101" pitchFamily="2" charset="-122"/>
              <a:ea typeface="华文楷体" panose="02010600040101010101" pitchFamily="2" charset="-122"/>
              <a:cs typeface="华文楷体" panose="02010600040101010101" pitchFamily="2" charset="-122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582615" y="4342866"/>
            <a:ext cx="2560760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分子结构：</a:t>
            </a:r>
            <a:r>
              <a:rPr lang="zh-CN" altLang="en-US" b="1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正四面体</a:t>
            </a:r>
            <a:endParaRPr lang="zh-CN" altLang="en-US" b="1" dirty="0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graphicFrame>
        <p:nvGraphicFramePr>
          <p:cNvPr id="20" name="表格 19"/>
          <p:cNvGraphicFramePr>
            <a:graphicFrameLocks noGrp="1"/>
          </p:cNvGraphicFramePr>
          <p:nvPr/>
        </p:nvGraphicFramePr>
        <p:xfrm>
          <a:off x="5014125" y="1920865"/>
          <a:ext cx="3916346" cy="24446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3724"/>
                <a:gridCol w="1529862"/>
                <a:gridCol w="1612760"/>
              </a:tblGrid>
              <a:tr h="439906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500" dirty="0" smtClean="0">
                          <a:solidFill>
                            <a:schemeClr val="tx1"/>
                          </a:solidFill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分子</a:t>
                      </a:r>
                      <a:endParaRPr lang="zh-CN" altLang="en-US" sz="1500" dirty="0">
                        <a:solidFill>
                          <a:schemeClr val="tx1"/>
                        </a:solidFill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500" dirty="0" smtClean="0">
                          <a:solidFill>
                            <a:schemeClr val="tx1"/>
                          </a:solidFill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球棍模型</a:t>
                      </a:r>
                      <a:endParaRPr lang="zh-CN" altLang="en-US" sz="1500" dirty="0">
                        <a:solidFill>
                          <a:schemeClr val="tx1"/>
                        </a:solidFill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500" dirty="0" smtClean="0">
                          <a:solidFill>
                            <a:schemeClr val="tx1"/>
                          </a:solidFill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空间充填模型</a:t>
                      </a:r>
                      <a:endParaRPr lang="zh-CN" altLang="en-US" sz="1500" dirty="0">
                        <a:solidFill>
                          <a:schemeClr val="tx1"/>
                        </a:solidFill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02353">
                <a:tc>
                  <a:txBody>
                    <a:bodyPr/>
                    <a:lstStyle/>
                    <a:p>
                      <a:endParaRPr lang="zh-CN" altLang="en-US" sz="10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02353">
                <a:tc>
                  <a:txBody>
                    <a:bodyPr/>
                    <a:lstStyle/>
                    <a:p>
                      <a:endParaRPr lang="zh-CN" altLang="en-US" sz="10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5071068" y="2619052"/>
            <a:ext cx="739181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b="1" dirty="0" smtClean="0"/>
              <a:t>H</a:t>
            </a:r>
            <a:r>
              <a:rPr lang="en-US" altLang="zh-CN" b="1" baseline="-25000" dirty="0" smtClean="0"/>
              <a:t>2</a:t>
            </a:r>
            <a:r>
              <a:rPr lang="en-US" altLang="zh-CN" b="1" dirty="0" smtClean="0"/>
              <a:t>O</a:t>
            </a:r>
            <a:endParaRPr lang="zh-CN" altLang="en-US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5098911" y="3694015"/>
            <a:ext cx="644663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b="1" dirty="0" smtClean="0"/>
              <a:t>NH</a:t>
            </a:r>
            <a:r>
              <a:rPr lang="en-US" altLang="zh-CN" b="1" baseline="-25000" dirty="0" smtClean="0"/>
              <a:t>3</a:t>
            </a:r>
            <a:endParaRPr lang="zh-CN" altLang="en-US" b="1" dirty="0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57574" y="2494990"/>
            <a:ext cx="992426" cy="657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05242" y="2531495"/>
            <a:ext cx="892969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文本框 4"/>
          <p:cNvSpPr txBox="1"/>
          <p:nvPr/>
        </p:nvSpPr>
        <p:spPr>
          <a:xfrm>
            <a:off x="5811714" y="1042444"/>
            <a:ext cx="2350059" cy="55399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100" b="1" dirty="0" smtClean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 两种分子结构模型</a:t>
            </a:r>
            <a:endParaRPr lang="zh-CN" altLang="en-US" b="1" dirty="0">
              <a:latin typeface="华文楷体" panose="02010600040101010101" pitchFamily="2" charset="-122"/>
              <a:ea typeface="华文楷体" panose="02010600040101010101" pitchFamily="2" charset="-122"/>
              <a:cs typeface="华文楷体" panose="02010600040101010101" pitchFamily="2" charset="-122"/>
            </a:endParaRPr>
          </a:p>
        </p:txBody>
      </p:sp>
      <p:pic>
        <p:nvPicPr>
          <p:cNvPr id="3277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24278" y="3467168"/>
            <a:ext cx="900113" cy="70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4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86921" y="3410804"/>
            <a:ext cx="1228725" cy="84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8" grpId="0"/>
      <p:bldP spid="19" grpId="0"/>
      <p:bldP spid="21" grpId="0"/>
      <p:bldP spid="22" grpId="0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06422" y="544209"/>
            <a:ext cx="1560006" cy="4847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2700" b="1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初识烷烃</a:t>
            </a:r>
            <a:endParaRPr lang="zh-CN" altLang="en-US" sz="2700" b="1" dirty="0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8" name="文本框 4"/>
          <p:cNvSpPr txBox="1"/>
          <p:nvPr/>
        </p:nvSpPr>
        <p:spPr>
          <a:xfrm>
            <a:off x="1749021" y="882546"/>
            <a:ext cx="1529863" cy="55399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100" b="1" dirty="0" smtClean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 几种烷烃</a:t>
            </a:r>
            <a:r>
              <a:rPr lang="zh-CN" altLang="en-US" sz="2100" b="1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 </a:t>
            </a:r>
            <a:endParaRPr lang="zh-CN" altLang="en-US" b="1" dirty="0">
              <a:latin typeface="华文楷体" panose="02010600040101010101" pitchFamily="2" charset="-122"/>
              <a:ea typeface="华文楷体" panose="02010600040101010101" pitchFamily="2" charset="-122"/>
              <a:cs typeface="华文楷体" panose="02010600040101010101" pitchFamily="2" charset="-122"/>
            </a:endParaRPr>
          </a:p>
        </p:txBody>
      </p:sp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5728" y="1488794"/>
            <a:ext cx="5136356" cy="1807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9418" y="3595259"/>
            <a:ext cx="4457799" cy="1026070"/>
          </a:xfrm>
          <a:prstGeom prst="rect">
            <a:avLst/>
          </a:prstGeom>
          <a:noFill/>
          <a:ln w="12700">
            <a:solidFill>
              <a:srgbClr val="00B0F0"/>
            </a:solidFill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264378" y="1561604"/>
            <a:ext cx="640583" cy="3000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1500" b="1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书</a:t>
            </a:r>
            <a:r>
              <a:rPr lang="en-US" altLang="zh-CN" sz="1500" b="1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P62</a:t>
            </a:r>
            <a:endParaRPr lang="zh-CN" altLang="en-US" sz="1500" b="1" dirty="0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90272" y="3665478"/>
            <a:ext cx="640583" cy="3000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1500" b="1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书</a:t>
            </a:r>
            <a:r>
              <a:rPr lang="en-US" altLang="zh-CN" sz="1500" b="1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P63</a:t>
            </a:r>
            <a:endParaRPr lang="zh-CN" altLang="en-US" sz="1500" b="1" dirty="0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25" name="椭圆 24"/>
          <p:cNvSpPr/>
          <p:nvPr/>
        </p:nvSpPr>
        <p:spPr>
          <a:xfrm>
            <a:off x="2442357" y="4123936"/>
            <a:ext cx="550148" cy="263769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26" name="AutoShape 3"/>
          <p:cNvSpPr>
            <a:spLocks noChangeArrowheads="1"/>
          </p:cNvSpPr>
          <p:nvPr/>
        </p:nvSpPr>
        <p:spPr bwMode="auto">
          <a:xfrm>
            <a:off x="5471936" y="4005944"/>
            <a:ext cx="1861457" cy="487270"/>
          </a:xfrm>
          <a:prstGeom prst="wedgeEllipseCallout">
            <a:avLst>
              <a:gd name="adj1" fmla="val -191254"/>
              <a:gd name="adj2" fmla="val 25862"/>
            </a:avLst>
          </a:prstGeom>
          <a:solidFill>
            <a:srgbClr val="FFFF00"/>
          </a:solidFill>
          <a:ln w="9525">
            <a:solidFill>
              <a:srgbClr val="000000"/>
            </a:solidFill>
            <a:miter lim="800000"/>
          </a:ln>
        </p:spPr>
        <p:txBody>
          <a:bodyPr vert="horz" wrap="square" lIns="68580" tIns="34290" rIns="68580" bIns="34290" numCol="1" anchor="t" anchorCtr="0" compatLnSpc="1"/>
          <a:lstStyle/>
          <a:p>
            <a:r>
              <a:rPr lang="zh-CN" altLang="en-US" sz="1500" b="1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“价键”之意</a:t>
            </a:r>
            <a:endParaRPr lang="zh-CN" altLang="en-US" sz="1500" b="1" dirty="0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27" name="AutoShape 3"/>
          <p:cNvSpPr>
            <a:spLocks noChangeArrowheads="1"/>
          </p:cNvSpPr>
          <p:nvPr/>
        </p:nvSpPr>
        <p:spPr bwMode="auto">
          <a:xfrm>
            <a:off x="5532225" y="2830286"/>
            <a:ext cx="1838849" cy="487269"/>
          </a:xfrm>
          <a:prstGeom prst="wedgeEllipseCallout">
            <a:avLst>
              <a:gd name="adj1" fmla="val -132075"/>
              <a:gd name="adj2" fmla="val 225537"/>
            </a:avLst>
          </a:prstGeom>
          <a:solidFill>
            <a:srgbClr val="FFFF00"/>
          </a:solidFill>
          <a:ln w="9525">
            <a:solidFill>
              <a:srgbClr val="000000"/>
            </a:solidFill>
            <a:miter lim="800000"/>
          </a:ln>
        </p:spPr>
        <p:txBody>
          <a:bodyPr vert="horz" wrap="square" lIns="68580" tIns="34290" rIns="68580" bIns="34290" numCol="1" anchor="t" anchorCtr="0" compatLnSpc="1"/>
          <a:lstStyle/>
          <a:p>
            <a:r>
              <a:rPr lang="zh-CN" altLang="en-US" sz="1500" b="1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“完全”利用</a:t>
            </a:r>
            <a:endParaRPr lang="zh-CN" altLang="en-US" sz="1500" b="1" dirty="0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363539" y="3451574"/>
            <a:ext cx="1273629" cy="992579"/>
          </a:xfrm>
          <a:prstGeom prst="rect">
            <a:avLst/>
          </a:prstGeom>
          <a:noFill/>
          <a:ln w="15875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lIns="68580" tIns="34290" rIns="68580" bIns="34290" rtlCol="0" anchor="ctr">
            <a:spAutoFit/>
          </a:bodyPr>
          <a:lstStyle/>
          <a:p>
            <a:pPr algn="ctr"/>
            <a:r>
              <a:rPr lang="en-US" altLang="zh-CN" sz="1500" b="1" dirty="0" smtClean="0">
                <a:solidFill>
                  <a:srgbClr val="0000FF"/>
                </a:solidFill>
              </a:rPr>
              <a:t>C</a:t>
            </a:r>
            <a:r>
              <a:rPr lang="zh-CN" altLang="en-US" sz="1500" b="1" dirty="0" smtClean="0">
                <a:solidFill>
                  <a:srgbClr val="0000FF"/>
                </a:solidFill>
              </a:rPr>
              <a:t>、 </a:t>
            </a:r>
            <a:r>
              <a:rPr lang="en-US" altLang="zh-CN" sz="1500" b="1" dirty="0" smtClean="0">
                <a:solidFill>
                  <a:srgbClr val="0000FF"/>
                </a:solidFill>
              </a:rPr>
              <a:t>Si</a:t>
            </a:r>
            <a:r>
              <a:rPr lang="zh-CN" altLang="en-US" sz="1500" b="1" dirty="0" smtClean="0">
                <a:solidFill>
                  <a:srgbClr val="0000FF"/>
                </a:solidFill>
              </a:rPr>
              <a:t>：四价</a:t>
            </a:r>
            <a:endParaRPr lang="en-US" altLang="zh-CN" sz="1500" b="1" dirty="0" smtClean="0">
              <a:solidFill>
                <a:srgbClr val="0000FF"/>
              </a:solidFill>
            </a:endParaRPr>
          </a:p>
          <a:p>
            <a:pPr algn="ctr"/>
            <a:r>
              <a:rPr lang="en-US" altLang="zh-CN" sz="1500" b="1" dirty="0" smtClean="0">
                <a:solidFill>
                  <a:srgbClr val="0000FF"/>
                </a:solidFill>
              </a:rPr>
              <a:t>N</a:t>
            </a:r>
            <a:r>
              <a:rPr lang="zh-CN" altLang="en-US" sz="1500" b="1" dirty="0" smtClean="0">
                <a:solidFill>
                  <a:srgbClr val="0000FF"/>
                </a:solidFill>
              </a:rPr>
              <a:t>、 </a:t>
            </a:r>
            <a:r>
              <a:rPr lang="en-US" altLang="zh-CN" sz="1500" b="1" dirty="0" smtClean="0">
                <a:solidFill>
                  <a:srgbClr val="0000FF"/>
                </a:solidFill>
              </a:rPr>
              <a:t>P</a:t>
            </a:r>
            <a:r>
              <a:rPr lang="zh-CN" altLang="en-US" sz="1500" b="1" dirty="0" smtClean="0">
                <a:solidFill>
                  <a:srgbClr val="0000FF"/>
                </a:solidFill>
              </a:rPr>
              <a:t>：三价</a:t>
            </a:r>
            <a:endParaRPr lang="en-US" altLang="zh-CN" sz="1500" b="1" dirty="0" smtClean="0">
              <a:solidFill>
                <a:srgbClr val="0000FF"/>
              </a:solidFill>
            </a:endParaRPr>
          </a:p>
          <a:p>
            <a:pPr algn="ctr"/>
            <a:r>
              <a:rPr lang="en-US" altLang="zh-CN" sz="1500" b="1" dirty="0" smtClean="0">
                <a:solidFill>
                  <a:srgbClr val="0000FF"/>
                </a:solidFill>
              </a:rPr>
              <a:t>O</a:t>
            </a:r>
            <a:r>
              <a:rPr lang="zh-CN" altLang="en-US" sz="1500" b="1" dirty="0" smtClean="0">
                <a:solidFill>
                  <a:srgbClr val="0000FF"/>
                </a:solidFill>
              </a:rPr>
              <a:t>、 </a:t>
            </a:r>
            <a:r>
              <a:rPr lang="en-US" altLang="zh-CN" sz="1500" b="1" dirty="0" smtClean="0">
                <a:solidFill>
                  <a:srgbClr val="0000FF"/>
                </a:solidFill>
              </a:rPr>
              <a:t>S</a:t>
            </a:r>
            <a:r>
              <a:rPr lang="zh-CN" altLang="en-US" sz="1500" b="1" dirty="0" smtClean="0">
                <a:solidFill>
                  <a:srgbClr val="0000FF"/>
                </a:solidFill>
              </a:rPr>
              <a:t>：二价</a:t>
            </a:r>
            <a:endParaRPr lang="en-US" altLang="zh-CN" sz="1500" b="1" dirty="0" smtClean="0">
              <a:solidFill>
                <a:srgbClr val="0000FF"/>
              </a:solidFill>
            </a:endParaRPr>
          </a:p>
          <a:p>
            <a:pPr algn="ctr"/>
            <a:r>
              <a:rPr lang="en-US" altLang="zh-CN" sz="1500" b="1" dirty="0" smtClean="0">
                <a:solidFill>
                  <a:srgbClr val="0000FF"/>
                </a:solidFill>
              </a:rPr>
              <a:t>H</a:t>
            </a:r>
            <a:r>
              <a:rPr lang="zh-CN" altLang="en-US" sz="1500" b="1" dirty="0" smtClean="0">
                <a:solidFill>
                  <a:srgbClr val="0000FF"/>
                </a:solidFill>
              </a:rPr>
              <a:t>、</a:t>
            </a:r>
            <a:r>
              <a:rPr lang="en-US" altLang="zh-CN" sz="1500" b="1" dirty="0" err="1" smtClean="0">
                <a:solidFill>
                  <a:srgbClr val="0000FF"/>
                </a:solidFill>
              </a:rPr>
              <a:t>Cl</a:t>
            </a:r>
            <a:r>
              <a:rPr lang="zh-CN" altLang="en-US" sz="1500" b="1" dirty="0" smtClean="0">
                <a:solidFill>
                  <a:srgbClr val="0000FF"/>
                </a:solidFill>
              </a:rPr>
              <a:t>：一价</a:t>
            </a:r>
            <a:endParaRPr lang="zh-CN" alt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5539762" y="1923347"/>
            <a:ext cx="844062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饱和烃</a:t>
            </a:r>
            <a:endParaRPr lang="zh-CN" altLang="en-US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41" name="左大括号 40"/>
          <p:cNvSpPr/>
          <p:nvPr/>
        </p:nvSpPr>
        <p:spPr>
          <a:xfrm>
            <a:off x="6376288" y="1712329"/>
            <a:ext cx="143189" cy="753627"/>
          </a:xfrm>
          <a:prstGeom prst="leftBrace">
            <a:avLst>
              <a:gd name="adj1" fmla="val 44828"/>
              <a:gd name="adj2" fmla="val 5202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42" name="TextBox 41"/>
          <p:cNvSpPr txBox="1"/>
          <p:nvPr/>
        </p:nvSpPr>
        <p:spPr>
          <a:xfrm>
            <a:off x="6550878" y="1562863"/>
            <a:ext cx="1053821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饱和链烃</a:t>
            </a:r>
            <a:endParaRPr lang="zh-CN" altLang="en-US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565950" y="2263736"/>
            <a:ext cx="1061357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饱和环烃</a:t>
            </a:r>
            <a:endParaRPr lang="zh-CN" altLang="en-US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cxnSp>
        <p:nvCxnSpPr>
          <p:cNvPr id="45" name="直接连接符 44"/>
          <p:cNvCxnSpPr/>
          <p:nvPr/>
        </p:nvCxnSpPr>
        <p:spPr>
          <a:xfrm>
            <a:off x="7589627" y="1742475"/>
            <a:ext cx="29391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连接符 45"/>
          <p:cNvCxnSpPr/>
          <p:nvPr/>
        </p:nvCxnSpPr>
        <p:spPr>
          <a:xfrm>
            <a:off x="7575810" y="2444605"/>
            <a:ext cx="29391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7869724" y="1562864"/>
            <a:ext cx="624254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烷烃</a:t>
            </a:r>
            <a:endParaRPr lang="zh-CN" altLang="en-US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7840833" y="2280063"/>
            <a:ext cx="916913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环烷烃</a:t>
            </a:r>
            <a:endParaRPr lang="zh-CN" altLang="en-US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49" name="文本框 4"/>
          <p:cNvSpPr txBox="1"/>
          <p:nvPr/>
        </p:nvSpPr>
        <p:spPr>
          <a:xfrm>
            <a:off x="6573486" y="883802"/>
            <a:ext cx="1400490" cy="55399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100" b="1" dirty="0" smtClean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 几个概念</a:t>
            </a:r>
            <a:endParaRPr lang="zh-CN" altLang="en-US" b="1" dirty="0">
              <a:latin typeface="华文楷体" panose="02010600040101010101" pitchFamily="2" charset="-122"/>
              <a:ea typeface="华文楷体" panose="02010600040101010101" pitchFamily="2" charset="-122"/>
              <a:cs typeface="华文楷体" panose="02010600040101010101" pitchFamily="2" charset="-122"/>
            </a:endParaRPr>
          </a:p>
        </p:txBody>
      </p:sp>
      <p:sp>
        <p:nvSpPr>
          <p:cNvPr id="50" name="椭圆 49"/>
          <p:cNvSpPr/>
          <p:nvPr/>
        </p:nvSpPr>
        <p:spPr>
          <a:xfrm>
            <a:off x="4205844" y="3838813"/>
            <a:ext cx="399422" cy="263769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7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40" grpId="0"/>
      <p:bldP spid="41" grpId="0" animBg="1"/>
      <p:bldP spid="42" grpId="0"/>
      <p:bldP spid="43" grpId="0"/>
      <p:bldP spid="47" grpId="0"/>
      <p:bldP spid="48" grpId="0"/>
      <p:bldP spid="49" grpId="0"/>
      <p:bldP spid="5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99495" y="509572"/>
            <a:ext cx="1560006" cy="4847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2700" b="1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表达烷烃</a:t>
            </a:r>
            <a:endParaRPr lang="zh-CN" altLang="en-US" sz="2700" b="1" dirty="0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261" y="775892"/>
            <a:ext cx="3162512" cy="1112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485213" y="1298018"/>
          <a:ext cx="4876800" cy="17541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7459"/>
                <a:gridCol w="1115367"/>
                <a:gridCol w="1333919"/>
                <a:gridCol w="1570055"/>
              </a:tblGrid>
              <a:tr h="433033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1" dirty="0" smtClean="0">
                          <a:solidFill>
                            <a:schemeClr val="tx1"/>
                          </a:solidFill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名称</a:t>
                      </a:r>
                      <a:endParaRPr lang="zh-CN" altLang="en-US" sz="1400" b="1" dirty="0">
                        <a:solidFill>
                          <a:schemeClr val="tx1"/>
                        </a:solidFill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 smtClean="0">
                          <a:solidFill>
                            <a:schemeClr val="tx1"/>
                          </a:solidFill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乙烷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 smtClean="0">
                          <a:solidFill>
                            <a:schemeClr val="tx1"/>
                          </a:solidFill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丙烷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 smtClean="0">
                          <a:solidFill>
                            <a:schemeClr val="tx1"/>
                          </a:solidFill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丁烷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14604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1" dirty="0" smtClean="0"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  分子式</a:t>
                      </a:r>
                      <a:endParaRPr lang="en-US" altLang="zh-CN" sz="1400" b="1" dirty="0" smtClean="0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  <a:p>
                      <a:pPr algn="ctr"/>
                      <a:r>
                        <a:rPr lang="zh-CN" altLang="en-US" sz="1400" b="1" dirty="0" smtClean="0"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（化学式）</a:t>
                      </a:r>
                      <a:endParaRPr lang="zh-CN" altLang="en-US" sz="1400" b="1" dirty="0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4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40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4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06468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1" dirty="0" smtClean="0"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结构式</a:t>
                      </a:r>
                      <a:endParaRPr lang="zh-CN" altLang="en-US" sz="1400" b="1" dirty="0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4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4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4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598905" y="1783201"/>
            <a:ext cx="557684" cy="30008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1500" dirty="0" smtClean="0"/>
              <a:t>C</a:t>
            </a:r>
            <a:r>
              <a:rPr lang="en-US" altLang="zh-CN" sz="1500" baseline="-25000" dirty="0" smtClean="0"/>
              <a:t>2</a:t>
            </a:r>
            <a:r>
              <a:rPr lang="en-US" altLang="zh-CN" sz="1500" dirty="0" smtClean="0"/>
              <a:t>H</a:t>
            </a:r>
            <a:r>
              <a:rPr lang="en-US" altLang="zh-CN" sz="1500" baseline="-25000" dirty="0" smtClean="0"/>
              <a:t>6</a:t>
            </a:r>
            <a:endParaRPr lang="zh-CN" altLang="en-US" sz="1500" baseline="-25000" dirty="0"/>
          </a:p>
        </p:txBody>
      </p:sp>
      <p:sp>
        <p:nvSpPr>
          <p:cNvPr id="8" name="TextBox 7"/>
          <p:cNvSpPr txBox="1"/>
          <p:nvPr/>
        </p:nvSpPr>
        <p:spPr>
          <a:xfrm>
            <a:off x="2881326" y="1776920"/>
            <a:ext cx="557684" cy="30008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1500" dirty="0" smtClean="0"/>
              <a:t>C</a:t>
            </a:r>
            <a:r>
              <a:rPr lang="en-US" altLang="zh-CN" sz="1500" baseline="-25000" dirty="0" smtClean="0"/>
              <a:t>3</a:t>
            </a:r>
            <a:r>
              <a:rPr lang="en-US" altLang="zh-CN" sz="1500" dirty="0" smtClean="0"/>
              <a:t>H</a:t>
            </a:r>
            <a:r>
              <a:rPr lang="en-US" altLang="zh-CN" sz="1500" baseline="-25000" dirty="0" smtClean="0"/>
              <a:t>8</a:t>
            </a:r>
            <a:endParaRPr lang="zh-CN" altLang="en-US" sz="1500" baseline="-25000" dirty="0"/>
          </a:p>
        </p:txBody>
      </p:sp>
      <p:sp>
        <p:nvSpPr>
          <p:cNvPr id="9" name="TextBox 8"/>
          <p:cNvSpPr txBox="1"/>
          <p:nvPr/>
        </p:nvSpPr>
        <p:spPr>
          <a:xfrm>
            <a:off x="4281816" y="1760592"/>
            <a:ext cx="655655" cy="30008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1500" dirty="0" smtClean="0"/>
              <a:t>C</a:t>
            </a:r>
            <a:r>
              <a:rPr lang="en-US" altLang="zh-CN" sz="1500" baseline="-25000" dirty="0" smtClean="0"/>
              <a:t>4</a:t>
            </a:r>
            <a:r>
              <a:rPr lang="en-US" altLang="zh-CN" sz="1500" dirty="0" smtClean="0"/>
              <a:t>H</a:t>
            </a:r>
            <a:r>
              <a:rPr lang="en-US" altLang="zh-CN" sz="1500" baseline="-25000" dirty="0" smtClean="0"/>
              <a:t>10</a:t>
            </a:r>
            <a:endParaRPr lang="zh-CN" altLang="en-US" sz="1500" baseline="-25000" dirty="0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1765" y="2357684"/>
            <a:ext cx="707231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14706" y="2330719"/>
            <a:ext cx="840524" cy="552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42616" y="2316431"/>
            <a:ext cx="1110844" cy="619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57352" y="2237417"/>
            <a:ext cx="777503" cy="751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10495" y="2237812"/>
            <a:ext cx="751624" cy="745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矩形 22"/>
          <p:cNvSpPr/>
          <p:nvPr/>
        </p:nvSpPr>
        <p:spPr>
          <a:xfrm>
            <a:off x="5751387" y="2227841"/>
            <a:ext cx="1748414" cy="828989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92569" y="474937"/>
            <a:ext cx="1560006" cy="4847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2700" b="1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表达烷烃</a:t>
            </a:r>
            <a:endParaRPr lang="zh-CN" altLang="en-US" sz="2700" b="1" dirty="0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478287" y="1263383"/>
          <a:ext cx="6096000" cy="17541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7459"/>
                <a:gridCol w="1115367"/>
                <a:gridCol w="1333919"/>
                <a:gridCol w="1673660"/>
                <a:gridCol w="1115595"/>
              </a:tblGrid>
              <a:tr h="433033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1" dirty="0" smtClean="0">
                          <a:solidFill>
                            <a:schemeClr val="tx1"/>
                          </a:solidFill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名称</a:t>
                      </a:r>
                      <a:endParaRPr lang="zh-CN" altLang="en-US" sz="1400" b="1" dirty="0">
                        <a:solidFill>
                          <a:schemeClr val="tx1"/>
                        </a:solidFill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 smtClean="0">
                          <a:solidFill>
                            <a:schemeClr val="tx1"/>
                          </a:solidFill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乙烷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 smtClean="0">
                          <a:solidFill>
                            <a:schemeClr val="tx1"/>
                          </a:solidFill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丙烷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 smtClean="0">
                          <a:solidFill>
                            <a:schemeClr val="tx1"/>
                          </a:solidFill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丁烷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 smtClean="0">
                          <a:solidFill>
                            <a:schemeClr val="tx1"/>
                          </a:solidFill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十一烷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14604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1" dirty="0" smtClean="0"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  分子式</a:t>
                      </a:r>
                      <a:endParaRPr lang="en-US" altLang="zh-CN" sz="1400" b="1" dirty="0" smtClean="0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  <a:p>
                      <a:pPr algn="ctr"/>
                      <a:r>
                        <a:rPr lang="zh-CN" altLang="en-US" sz="1400" b="1" dirty="0" smtClean="0"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（化学式）</a:t>
                      </a:r>
                      <a:endParaRPr lang="zh-CN" altLang="en-US" sz="1400" b="1" dirty="0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4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4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4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4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06468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1" dirty="0" smtClean="0"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结构式</a:t>
                      </a:r>
                      <a:endParaRPr lang="zh-CN" altLang="en-US" sz="1400" b="1" dirty="0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4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4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40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4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591979" y="1748566"/>
            <a:ext cx="557684" cy="30008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1500" dirty="0" smtClean="0"/>
              <a:t>C</a:t>
            </a:r>
            <a:r>
              <a:rPr lang="en-US" altLang="zh-CN" sz="1500" baseline="-25000" dirty="0" smtClean="0"/>
              <a:t>2</a:t>
            </a:r>
            <a:r>
              <a:rPr lang="en-US" altLang="zh-CN" sz="1500" dirty="0" smtClean="0"/>
              <a:t>H</a:t>
            </a:r>
            <a:r>
              <a:rPr lang="en-US" altLang="zh-CN" sz="1500" baseline="-25000" dirty="0" smtClean="0"/>
              <a:t>6</a:t>
            </a:r>
            <a:endParaRPr lang="zh-CN" altLang="en-US" sz="1500" baseline="-25000" dirty="0"/>
          </a:p>
        </p:txBody>
      </p:sp>
      <p:sp>
        <p:nvSpPr>
          <p:cNvPr id="8" name="TextBox 7"/>
          <p:cNvSpPr txBox="1"/>
          <p:nvPr/>
        </p:nvSpPr>
        <p:spPr>
          <a:xfrm>
            <a:off x="2874400" y="1742285"/>
            <a:ext cx="557684" cy="30008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1500" dirty="0" smtClean="0"/>
              <a:t>C</a:t>
            </a:r>
            <a:r>
              <a:rPr lang="en-US" altLang="zh-CN" sz="1500" baseline="-25000" dirty="0" smtClean="0"/>
              <a:t>3</a:t>
            </a:r>
            <a:r>
              <a:rPr lang="en-US" altLang="zh-CN" sz="1500" dirty="0" smtClean="0"/>
              <a:t>H</a:t>
            </a:r>
            <a:r>
              <a:rPr lang="en-US" altLang="zh-CN" sz="1500" baseline="-25000" dirty="0" smtClean="0"/>
              <a:t>8</a:t>
            </a:r>
            <a:endParaRPr lang="zh-CN" altLang="en-US" sz="1500" baseline="-25000" dirty="0"/>
          </a:p>
        </p:txBody>
      </p:sp>
      <p:sp>
        <p:nvSpPr>
          <p:cNvPr id="9" name="TextBox 8"/>
          <p:cNvSpPr txBox="1"/>
          <p:nvPr/>
        </p:nvSpPr>
        <p:spPr>
          <a:xfrm>
            <a:off x="4274890" y="1725957"/>
            <a:ext cx="655655" cy="30008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1500" dirty="0" smtClean="0"/>
              <a:t>C</a:t>
            </a:r>
            <a:r>
              <a:rPr lang="en-US" altLang="zh-CN" sz="1500" baseline="-25000" dirty="0" smtClean="0"/>
              <a:t>4</a:t>
            </a:r>
            <a:r>
              <a:rPr lang="en-US" altLang="zh-CN" sz="1500" dirty="0" smtClean="0"/>
              <a:t>H</a:t>
            </a:r>
            <a:r>
              <a:rPr lang="en-US" altLang="zh-CN" sz="1500" baseline="-25000" dirty="0" smtClean="0"/>
              <a:t>10</a:t>
            </a:r>
            <a:endParaRPr lang="zh-CN" altLang="en-US" sz="1500" baseline="-25000" dirty="0"/>
          </a:p>
        </p:txBody>
      </p:sp>
      <p:sp>
        <p:nvSpPr>
          <p:cNvPr id="10" name="TextBox 9"/>
          <p:cNvSpPr txBox="1"/>
          <p:nvPr/>
        </p:nvSpPr>
        <p:spPr>
          <a:xfrm>
            <a:off x="5638953" y="1725957"/>
            <a:ext cx="715945" cy="30008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1500" dirty="0" smtClean="0"/>
              <a:t>C</a:t>
            </a:r>
            <a:r>
              <a:rPr lang="en-US" altLang="zh-CN" sz="1500" baseline="-25000" dirty="0" smtClean="0"/>
              <a:t>11</a:t>
            </a:r>
            <a:r>
              <a:rPr lang="en-US" altLang="zh-CN" sz="1500" dirty="0" smtClean="0"/>
              <a:t>H</a:t>
            </a:r>
            <a:r>
              <a:rPr lang="en-US" altLang="zh-CN" sz="1500" baseline="-25000" dirty="0" smtClean="0"/>
              <a:t>24</a:t>
            </a:r>
            <a:endParaRPr lang="zh-CN" altLang="en-US" sz="1500" baseline="-25000" dirty="0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4839" y="2323049"/>
            <a:ext cx="707231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07780" y="2296084"/>
            <a:ext cx="840524" cy="552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35690" y="2281796"/>
            <a:ext cx="1110844" cy="619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Box 20"/>
          <p:cNvSpPr txBox="1"/>
          <p:nvPr/>
        </p:nvSpPr>
        <p:spPr>
          <a:xfrm>
            <a:off x="6852290" y="1288856"/>
            <a:ext cx="1997111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b="1" dirty="0" smtClean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烷烃的分子通式：</a:t>
            </a:r>
            <a:endParaRPr lang="zh-CN" altLang="en-US" b="1" dirty="0">
              <a:solidFill>
                <a:srgbClr val="0000FF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026881" y="1749822"/>
            <a:ext cx="1717013" cy="30008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15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altLang="zh-CN" sz="1500" b="1" i="1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altLang="zh-CN" sz="15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altLang="zh-CN" sz="1500" b="1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zh-CN" sz="1500" b="1" i="1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altLang="zh-CN" sz="1500" b="1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+2     </a:t>
            </a:r>
            <a:r>
              <a:rPr lang="zh-CN" altLang="en-US" sz="15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（</a:t>
            </a:r>
            <a:r>
              <a:rPr lang="en-US" altLang="zh-CN" sz="15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altLang="zh-CN" sz="1500" b="1" dirty="0" smtClean="0">
                <a:solidFill>
                  <a:srgbClr val="0000FF"/>
                </a:solidFill>
                <a:latin typeface="宋体" pitchFamily="2" charset="-122"/>
                <a:ea typeface="宋体" pitchFamily="2" charset="-122"/>
                <a:cs typeface="Times New Roman" pitchFamily="18" charset="0"/>
              </a:rPr>
              <a:t>≥</a:t>
            </a:r>
            <a:r>
              <a:rPr lang="en-US" altLang="zh-CN" sz="15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zh-CN" altLang="en-US" sz="15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）</a:t>
            </a:r>
            <a:endParaRPr lang="zh-CN" altLang="en-US" sz="1500" b="1" baseline="-25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50409" y="3603273"/>
            <a:ext cx="3821906" cy="1057275"/>
          </a:xfrm>
          <a:prstGeom prst="rect">
            <a:avLst/>
          </a:prstGeom>
          <a:noFill/>
          <a:ln w="15875">
            <a:solidFill>
              <a:srgbClr val="00B0F0"/>
            </a:solidFill>
            <a:miter lim="800000"/>
            <a:headEnd/>
            <a:tailEnd/>
          </a:ln>
        </p:spPr>
      </p:pic>
      <p:sp>
        <p:nvSpPr>
          <p:cNvPr id="25" name="TextBox 24"/>
          <p:cNvSpPr txBox="1"/>
          <p:nvPr/>
        </p:nvSpPr>
        <p:spPr>
          <a:xfrm>
            <a:off x="2150919" y="3279682"/>
            <a:ext cx="640583" cy="3000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1500" b="1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书</a:t>
            </a:r>
            <a:r>
              <a:rPr lang="en-US" altLang="zh-CN" sz="1500" b="1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P63</a:t>
            </a:r>
            <a:endParaRPr lang="zh-CN" altLang="en-US" sz="1500" b="1" dirty="0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26" name="文本框 4"/>
          <p:cNvSpPr txBox="1"/>
          <p:nvPr/>
        </p:nvSpPr>
        <p:spPr>
          <a:xfrm>
            <a:off x="732844" y="3684590"/>
            <a:ext cx="1386674" cy="55399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100" b="1" dirty="0" smtClean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 关于名称</a:t>
            </a:r>
            <a:endParaRPr lang="zh-CN" altLang="en-US" b="1" dirty="0">
              <a:latin typeface="华文楷体" panose="02010600040101010101" pitchFamily="2" charset="-122"/>
              <a:ea typeface="华文楷体" panose="02010600040101010101" pitchFamily="2" charset="-122"/>
              <a:cs typeface="华文楷体" panose="0201060004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1" grpId="0"/>
      <p:bldP spid="23" grpId="0"/>
      <p:bldP spid="25" grpId="0" animBg="1"/>
      <p:bldP spid="25" grpId="1" animBg="1"/>
      <p:bldP spid="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3350" y="488791"/>
            <a:ext cx="1560006" cy="4847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2700" b="1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表达烷烃</a:t>
            </a:r>
            <a:endParaRPr lang="zh-CN" altLang="en-US" sz="2700" b="1" dirty="0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499068" y="1277237"/>
          <a:ext cx="6096000" cy="28063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7459"/>
                <a:gridCol w="1115367"/>
                <a:gridCol w="1333919"/>
                <a:gridCol w="1652012"/>
                <a:gridCol w="1137243"/>
              </a:tblGrid>
              <a:tr h="433033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1" dirty="0" smtClean="0">
                          <a:solidFill>
                            <a:schemeClr val="tx1"/>
                          </a:solidFill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名称</a:t>
                      </a:r>
                      <a:endParaRPr lang="zh-CN" altLang="en-US" sz="1400" b="1" dirty="0">
                        <a:solidFill>
                          <a:schemeClr val="tx1"/>
                        </a:solidFill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 smtClean="0">
                          <a:solidFill>
                            <a:schemeClr val="tx1"/>
                          </a:solidFill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乙烷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 smtClean="0">
                          <a:solidFill>
                            <a:schemeClr val="tx1"/>
                          </a:solidFill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丙烷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 smtClean="0">
                          <a:solidFill>
                            <a:schemeClr val="tx1"/>
                          </a:solidFill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丁烷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 smtClean="0">
                          <a:solidFill>
                            <a:schemeClr val="tx1"/>
                          </a:solidFill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十一烷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14604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1" dirty="0" smtClean="0"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  分子式</a:t>
                      </a:r>
                      <a:endParaRPr lang="en-US" altLang="zh-CN" sz="1400" b="1" dirty="0" smtClean="0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  <a:p>
                      <a:pPr algn="ctr"/>
                      <a:r>
                        <a:rPr lang="zh-CN" altLang="en-US" sz="1400" b="1" dirty="0" smtClean="0"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（化学式）</a:t>
                      </a:r>
                      <a:endParaRPr lang="zh-CN" altLang="en-US" sz="1400" b="1" dirty="0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4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40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40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40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06468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1" dirty="0" smtClean="0"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结构式</a:t>
                      </a:r>
                      <a:endParaRPr lang="zh-CN" altLang="en-US" sz="1400" b="1" dirty="0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4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4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4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4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52249">
                <a:tc>
                  <a:txBody>
                    <a:bodyPr/>
                    <a:lstStyle/>
                    <a:p>
                      <a:endParaRPr lang="zh-CN" altLang="en-US" sz="14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4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4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4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4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612760" y="1762420"/>
            <a:ext cx="557684" cy="30008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1500" dirty="0" smtClean="0"/>
              <a:t>C</a:t>
            </a:r>
            <a:r>
              <a:rPr lang="en-US" altLang="zh-CN" sz="1500" baseline="-25000" dirty="0" smtClean="0"/>
              <a:t>2</a:t>
            </a:r>
            <a:r>
              <a:rPr lang="en-US" altLang="zh-CN" sz="1500" dirty="0" smtClean="0"/>
              <a:t>H</a:t>
            </a:r>
            <a:r>
              <a:rPr lang="en-US" altLang="zh-CN" sz="1500" baseline="-25000" dirty="0" smtClean="0"/>
              <a:t>6</a:t>
            </a:r>
            <a:endParaRPr lang="zh-CN" altLang="en-US" sz="1500" baseline="-25000" dirty="0"/>
          </a:p>
        </p:txBody>
      </p:sp>
      <p:sp>
        <p:nvSpPr>
          <p:cNvPr id="8" name="TextBox 7"/>
          <p:cNvSpPr txBox="1"/>
          <p:nvPr/>
        </p:nvSpPr>
        <p:spPr>
          <a:xfrm>
            <a:off x="2895181" y="1756139"/>
            <a:ext cx="557684" cy="30008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1500" dirty="0" smtClean="0"/>
              <a:t>C</a:t>
            </a:r>
            <a:r>
              <a:rPr lang="en-US" altLang="zh-CN" sz="1500" baseline="-25000" dirty="0" smtClean="0"/>
              <a:t>3</a:t>
            </a:r>
            <a:r>
              <a:rPr lang="en-US" altLang="zh-CN" sz="1500" dirty="0" smtClean="0"/>
              <a:t>H</a:t>
            </a:r>
            <a:r>
              <a:rPr lang="en-US" altLang="zh-CN" sz="1500" baseline="-25000" dirty="0" smtClean="0"/>
              <a:t>8</a:t>
            </a:r>
            <a:endParaRPr lang="zh-CN" altLang="en-US" sz="1500" baseline="-25000" dirty="0"/>
          </a:p>
        </p:txBody>
      </p:sp>
      <p:sp>
        <p:nvSpPr>
          <p:cNvPr id="9" name="TextBox 8"/>
          <p:cNvSpPr txBox="1"/>
          <p:nvPr/>
        </p:nvSpPr>
        <p:spPr>
          <a:xfrm>
            <a:off x="4295671" y="1739811"/>
            <a:ext cx="655655" cy="30008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1500" dirty="0" smtClean="0"/>
              <a:t>C</a:t>
            </a:r>
            <a:r>
              <a:rPr lang="en-US" altLang="zh-CN" sz="1500" baseline="-25000" dirty="0" smtClean="0"/>
              <a:t>4</a:t>
            </a:r>
            <a:r>
              <a:rPr lang="en-US" altLang="zh-CN" sz="1500" dirty="0" smtClean="0"/>
              <a:t>H</a:t>
            </a:r>
            <a:r>
              <a:rPr lang="en-US" altLang="zh-CN" sz="1500" baseline="-25000" dirty="0" smtClean="0"/>
              <a:t>10</a:t>
            </a:r>
            <a:endParaRPr lang="zh-CN" altLang="en-US" sz="1500" baseline="-25000" dirty="0"/>
          </a:p>
        </p:txBody>
      </p:sp>
      <p:sp>
        <p:nvSpPr>
          <p:cNvPr id="10" name="TextBox 9"/>
          <p:cNvSpPr txBox="1"/>
          <p:nvPr/>
        </p:nvSpPr>
        <p:spPr>
          <a:xfrm>
            <a:off x="5659734" y="1739811"/>
            <a:ext cx="715945" cy="30008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1500" dirty="0" smtClean="0"/>
              <a:t>C</a:t>
            </a:r>
            <a:r>
              <a:rPr lang="en-US" altLang="zh-CN" sz="1500" baseline="-25000" dirty="0" smtClean="0"/>
              <a:t>11</a:t>
            </a:r>
            <a:r>
              <a:rPr lang="en-US" altLang="zh-CN" sz="1500" dirty="0" smtClean="0"/>
              <a:t>H</a:t>
            </a:r>
            <a:r>
              <a:rPr lang="en-US" altLang="zh-CN" sz="1500" baseline="-25000" dirty="0" smtClean="0"/>
              <a:t>24</a:t>
            </a:r>
            <a:endParaRPr lang="zh-CN" altLang="en-US" sz="1500" baseline="-25000" dirty="0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65620" y="2336903"/>
            <a:ext cx="707231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28561" y="2309938"/>
            <a:ext cx="840524" cy="552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56471" y="2295650"/>
            <a:ext cx="1110844" cy="619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482321" y="3375181"/>
            <a:ext cx="866670" cy="28469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1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结构简式</a:t>
            </a:r>
            <a:endParaRPr lang="zh-CN" altLang="en-US" sz="14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769283" y="3184785"/>
            <a:ext cx="1802842" cy="25391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1200" b="1" dirty="0" smtClean="0"/>
              <a:t>CH</a:t>
            </a:r>
            <a:r>
              <a:rPr lang="en-US" altLang="zh-CN" sz="1200" b="1" baseline="-25000" dirty="0" smtClean="0"/>
              <a:t>3</a:t>
            </a:r>
            <a:r>
              <a:rPr lang="en-US" altLang="zh-CN" sz="1200" b="1" dirty="0" smtClean="0"/>
              <a:t>—CH</a:t>
            </a:r>
            <a:r>
              <a:rPr lang="en-US" altLang="zh-CN" sz="1200" b="1" baseline="-25000" dirty="0" smtClean="0"/>
              <a:t>2</a:t>
            </a:r>
            <a:r>
              <a:rPr lang="en-US" altLang="zh-CN" sz="1200" b="1" dirty="0" smtClean="0"/>
              <a:t>—CH</a:t>
            </a:r>
            <a:r>
              <a:rPr lang="en-US" altLang="zh-CN" sz="1200" b="1" baseline="-25000" dirty="0" smtClean="0"/>
              <a:t>2</a:t>
            </a:r>
            <a:r>
              <a:rPr lang="en-US" altLang="zh-CN" sz="1200" b="1" dirty="0" smtClean="0"/>
              <a:t>—CH</a:t>
            </a:r>
            <a:r>
              <a:rPr lang="en-US" altLang="zh-CN" sz="1200" b="1" baseline="-25000" dirty="0" smtClean="0"/>
              <a:t>3</a:t>
            </a:r>
            <a:endParaRPr lang="zh-CN" altLang="en-US" sz="1200" b="1" baseline="-25000" dirty="0"/>
          </a:p>
        </p:txBody>
      </p:sp>
      <p:sp>
        <p:nvSpPr>
          <p:cNvPr id="16" name="TextBox 15"/>
          <p:cNvSpPr txBox="1"/>
          <p:nvPr/>
        </p:nvSpPr>
        <p:spPr>
          <a:xfrm>
            <a:off x="2515541" y="3195566"/>
            <a:ext cx="1332559" cy="25391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1200" b="1" dirty="0" smtClean="0"/>
              <a:t>CH</a:t>
            </a:r>
            <a:r>
              <a:rPr lang="en-US" altLang="zh-CN" sz="1200" b="1" baseline="-25000" dirty="0" smtClean="0"/>
              <a:t>3</a:t>
            </a:r>
            <a:r>
              <a:rPr lang="en-US" altLang="zh-CN" sz="1200" b="1" dirty="0" smtClean="0"/>
              <a:t>—CH</a:t>
            </a:r>
            <a:r>
              <a:rPr lang="en-US" altLang="zh-CN" sz="1200" b="1" baseline="-25000" dirty="0" smtClean="0"/>
              <a:t>2</a:t>
            </a:r>
            <a:r>
              <a:rPr lang="en-US" altLang="zh-CN" sz="1200" b="1" dirty="0" smtClean="0"/>
              <a:t>—CH</a:t>
            </a:r>
            <a:r>
              <a:rPr lang="en-US" altLang="zh-CN" sz="1200" b="1" baseline="-25000" dirty="0" smtClean="0"/>
              <a:t>3</a:t>
            </a:r>
            <a:endParaRPr lang="zh-CN" altLang="en-US" sz="1200" b="1" baseline="-25000" dirty="0"/>
          </a:p>
        </p:txBody>
      </p:sp>
      <p:sp>
        <p:nvSpPr>
          <p:cNvPr id="17" name="TextBox 16"/>
          <p:cNvSpPr txBox="1"/>
          <p:nvPr/>
        </p:nvSpPr>
        <p:spPr>
          <a:xfrm>
            <a:off x="1487050" y="3176515"/>
            <a:ext cx="884675" cy="25391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1200" b="1" dirty="0" smtClean="0"/>
              <a:t>CH</a:t>
            </a:r>
            <a:r>
              <a:rPr lang="en-US" altLang="zh-CN" sz="1200" b="1" baseline="-25000" dirty="0" smtClean="0"/>
              <a:t>3</a:t>
            </a:r>
            <a:r>
              <a:rPr lang="en-US" altLang="zh-CN" sz="1200" b="1" dirty="0" smtClean="0"/>
              <a:t>—CH</a:t>
            </a:r>
            <a:r>
              <a:rPr lang="en-US" altLang="zh-CN" sz="1200" b="1" baseline="-25000" dirty="0" smtClean="0"/>
              <a:t>3</a:t>
            </a:r>
            <a:endParaRPr lang="zh-CN" altLang="en-US" sz="1200" b="1" baseline="-25000" dirty="0"/>
          </a:p>
        </p:txBody>
      </p:sp>
      <p:sp>
        <p:nvSpPr>
          <p:cNvPr id="18" name="TextBox 17"/>
          <p:cNvSpPr txBox="1"/>
          <p:nvPr/>
        </p:nvSpPr>
        <p:spPr>
          <a:xfrm>
            <a:off x="3905250" y="3632668"/>
            <a:ext cx="1294773" cy="25391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1200" b="1" dirty="0" smtClean="0">
                <a:solidFill>
                  <a:srgbClr val="0066FF"/>
                </a:solidFill>
              </a:rPr>
              <a:t>CH</a:t>
            </a:r>
            <a:r>
              <a:rPr lang="en-US" altLang="zh-CN" sz="1200" b="1" baseline="-25000" dirty="0" smtClean="0">
                <a:solidFill>
                  <a:srgbClr val="0066FF"/>
                </a:solidFill>
              </a:rPr>
              <a:t>3</a:t>
            </a:r>
            <a:r>
              <a:rPr lang="en-US" altLang="zh-CN" sz="1200" b="1" dirty="0" smtClean="0">
                <a:solidFill>
                  <a:srgbClr val="0066FF"/>
                </a:solidFill>
              </a:rPr>
              <a:t>CH</a:t>
            </a:r>
            <a:r>
              <a:rPr lang="en-US" altLang="zh-CN" sz="1200" b="1" baseline="-25000" dirty="0" smtClean="0">
                <a:solidFill>
                  <a:srgbClr val="0066FF"/>
                </a:solidFill>
              </a:rPr>
              <a:t>2</a:t>
            </a:r>
            <a:r>
              <a:rPr lang="en-US" altLang="zh-CN" sz="1200" b="1" dirty="0" smtClean="0">
                <a:solidFill>
                  <a:srgbClr val="0066FF"/>
                </a:solidFill>
              </a:rPr>
              <a:t>CH</a:t>
            </a:r>
            <a:r>
              <a:rPr lang="en-US" altLang="zh-CN" sz="1200" b="1" baseline="-25000" dirty="0" smtClean="0">
                <a:solidFill>
                  <a:srgbClr val="0066FF"/>
                </a:solidFill>
              </a:rPr>
              <a:t>2</a:t>
            </a:r>
            <a:r>
              <a:rPr lang="en-US" altLang="zh-CN" sz="1200" b="1" dirty="0" smtClean="0">
                <a:solidFill>
                  <a:srgbClr val="0066FF"/>
                </a:solidFill>
              </a:rPr>
              <a:t>CH</a:t>
            </a:r>
            <a:r>
              <a:rPr lang="en-US" altLang="zh-CN" sz="1200" b="1" baseline="-25000" dirty="0" smtClean="0">
                <a:solidFill>
                  <a:srgbClr val="0066FF"/>
                </a:solidFill>
              </a:rPr>
              <a:t>3</a:t>
            </a:r>
            <a:endParaRPr lang="zh-CN" altLang="en-US" sz="1200" b="1" baseline="-25000" dirty="0">
              <a:solidFill>
                <a:srgbClr val="0066FF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638425" y="3641461"/>
            <a:ext cx="978982" cy="25391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1200" b="1" dirty="0" smtClean="0">
                <a:solidFill>
                  <a:srgbClr val="0066FF"/>
                </a:solidFill>
              </a:rPr>
              <a:t>CH</a:t>
            </a:r>
            <a:r>
              <a:rPr lang="en-US" altLang="zh-CN" sz="1200" b="1" baseline="-25000" dirty="0" smtClean="0">
                <a:solidFill>
                  <a:srgbClr val="0066FF"/>
                </a:solidFill>
              </a:rPr>
              <a:t>3</a:t>
            </a:r>
            <a:r>
              <a:rPr lang="en-US" altLang="zh-CN" sz="1200" b="1" dirty="0" smtClean="0">
                <a:solidFill>
                  <a:srgbClr val="0066FF"/>
                </a:solidFill>
              </a:rPr>
              <a:t>CH</a:t>
            </a:r>
            <a:r>
              <a:rPr lang="en-US" altLang="zh-CN" sz="1200" b="1" baseline="-25000" dirty="0" smtClean="0">
                <a:solidFill>
                  <a:srgbClr val="0066FF"/>
                </a:solidFill>
              </a:rPr>
              <a:t>2</a:t>
            </a:r>
            <a:r>
              <a:rPr lang="en-US" altLang="zh-CN" sz="1200" b="1" dirty="0" smtClean="0">
                <a:solidFill>
                  <a:srgbClr val="0066FF"/>
                </a:solidFill>
              </a:rPr>
              <a:t>CH</a:t>
            </a:r>
            <a:r>
              <a:rPr lang="en-US" altLang="zh-CN" sz="1200" b="1" baseline="-25000" dirty="0" smtClean="0">
                <a:solidFill>
                  <a:srgbClr val="0066FF"/>
                </a:solidFill>
              </a:rPr>
              <a:t>3</a:t>
            </a:r>
            <a:endParaRPr lang="zh-CN" altLang="en-US" sz="1200" b="1" baseline="-25000" dirty="0">
              <a:solidFill>
                <a:srgbClr val="0066FF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622809" y="3664069"/>
            <a:ext cx="748916" cy="25391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1200" b="1" dirty="0" smtClean="0">
                <a:solidFill>
                  <a:srgbClr val="0066FF"/>
                </a:solidFill>
              </a:rPr>
              <a:t>CH</a:t>
            </a:r>
            <a:r>
              <a:rPr lang="en-US" altLang="zh-CN" sz="1200" b="1" baseline="-25000" dirty="0" smtClean="0">
                <a:solidFill>
                  <a:srgbClr val="0066FF"/>
                </a:solidFill>
              </a:rPr>
              <a:t>3</a:t>
            </a:r>
            <a:r>
              <a:rPr lang="en-US" altLang="zh-CN" sz="1200" b="1" dirty="0" smtClean="0">
                <a:solidFill>
                  <a:srgbClr val="0066FF"/>
                </a:solidFill>
              </a:rPr>
              <a:t> </a:t>
            </a:r>
            <a:r>
              <a:rPr lang="en-US" altLang="zh-CN" sz="1200" b="1" dirty="0" err="1" smtClean="0">
                <a:solidFill>
                  <a:srgbClr val="0066FF"/>
                </a:solidFill>
              </a:rPr>
              <a:t>CH</a:t>
            </a:r>
            <a:r>
              <a:rPr lang="en-US" altLang="zh-CN" sz="1200" b="1" baseline="-25000" dirty="0" err="1" smtClean="0">
                <a:solidFill>
                  <a:srgbClr val="0066FF"/>
                </a:solidFill>
              </a:rPr>
              <a:t>3</a:t>
            </a:r>
            <a:endParaRPr lang="zh-CN" altLang="en-US" sz="1200" b="1" baseline="-25000" dirty="0">
              <a:solidFill>
                <a:srgbClr val="0066FF"/>
              </a:solidFill>
            </a:endParaRPr>
          </a:p>
        </p:txBody>
      </p:sp>
      <p:pic>
        <p:nvPicPr>
          <p:cNvPr id="3482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7007" y="3228655"/>
            <a:ext cx="978694" cy="221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TextBox 21"/>
          <p:cNvSpPr txBox="1"/>
          <p:nvPr/>
        </p:nvSpPr>
        <p:spPr>
          <a:xfrm>
            <a:off x="5459920" y="3626389"/>
            <a:ext cx="1131380" cy="25391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1200" b="1" dirty="0" smtClean="0">
                <a:solidFill>
                  <a:srgbClr val="0066FF"/>
                </a:solidFill>
              </a:rPr>
              <a:t>CH</a:t>
            </a:r>
            <a:r>
              <a:rPr lang="en-US" altLang="zh-CN" sz="1200" b="1" baseline="-25000" dirty="0" smtClean="0">
                <a:solidFill>
                  <a:srgbClr val="0066FF"/>
                </a:solidFill>
              </a:rPr>
              <a:t>3</a:t>
            </a:r>
            <a:r>
              <a:rPr lang="en-US" altLang="zh-CN" sz="1200" b="1" dirty="0" smtClean="0">
                <a:solidFill>
                  <a:srgbClr val="0066FF"/>
                </a:solidFill>
              </a:rPr>
              <a:t>(CH</a:t>
            </a:r>
            <a:r>
              <a:rPr lang="en-US" altLang="zh-CN" sz="1200" b="1" baseline="-25000" dirty="0" smtClean="0">
                <a:solidFill>
                  <a:srgbClr val="0066FF"/>
                </a:solidFill>
              </a:rPr>
              <a:t>2</a:t>
            </a:r>
            <a:r>
              <a:rPr lang="en-US" altLang="zh-CN" sz="1200" b="1" dirty="0" smtClean="0">
                <a:solidFill>
                  <a:srgbClr val="0066FF"/>
                </a:solidFill>
              </a:rPr>
              <a:t>)</a:t>
            </a:r>
            <a:r>
              <a:rPr lang="en-US" altLang="zh-CN" sz="1200" b="1" baseline="-25000" dirty="0" smtClean="0">
                <a:solidFill>
                  <a:srgbClr val="0066FF"/>
                </a:solidFill>
              </a:rPr>
              <a:t>9</a:t>
            </a:r>
            <a:r>
              <a:rPr lang="en-US" altLang="zh-CN" sz="1200" b="1" dirty="0" smtClean="0">
                <a:solidFill>
                  <a:srgbClr val="0066FF"/>
                </a:solidFill>
              </a:rPr>
              <a:t>CH</a:t>
            </a:r>
            <a:r>
              <a:rPr lang="en-US" altLang="zh-CN" sz="1200" b="1" baseline="-25000" dirty="0" smtClean="0">
                <a:solidFill>
                  <a:srgbClr val="0066FF"/>
                </a:solidFill>
              </a:rPr>
              <a:t>3</a:t>
            </a:r>
            <a:endParaRPr lang="zh-CN" altLang="en-US" sz="1200" b="1" baseline="-25000" dirty="0">
              <a:solidFill>
                <a:srgbClr val="0066FF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873071" y="1302710"/>
            <a:ext cx="1997111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b="1" dirty="0" smtClean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烷烃的分子通式：</a:t>
            </a:r>
            <a:endParaRPr lang="zh-CN" altLang="en-US" b="1" dirty="0">
              <a:solidFill>
                <a:srgbClr val="0000FF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047662" y="1763676"/>
            <a:ext cx="1717013" cy="30008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15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altLang="zh-CN" sz="1500" b="1" i="1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altLang="zh-CN" sz="15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altLang="zh-CN" sz="1500" b="1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zh-CN" sz="1500" b="1" i="1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altLang="zh-CN" sz="1500" b="1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+2     </a:t>
            </a:r>
            <a:r>
              <a:rPr lang="zh-CN" altLang="en-US" sz="15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（</a:t>
            </a:r>
            <a:r>
              <a:rPr lang="en-US" altLang="zh-CN" sz="15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altLang="zh-CN" sz="1500" b="1" dirty="0" smtClean="0">
                <a:solidFill>
                  <a:srgbClr val="0000FF"/>
                </a:solidFill>
                <a:latin typeface="宋体" pitchFamily="2" charset="-122"/>
                <a:ea typeface="宋体" pitchFamily="2" charset="-122"/>
                <a:cs typeface="Times New Roman" pitchFamily="18" charset="0"/>
              </a:rPr>
              <a:t>≥</a:t>
            </a:r>
            <a:r>
              <a:rPr lang="en-US" altLang="zh-CN" sz="15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zh-CN" altLang="en-US" sz="15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）</a:t>
            </a:r>
            <a:endParaRPr lang="zh-CN" altLang="en-US" sz="1500" b="1" baseline="-25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94268" y="3047200"/>
            <a:ext cx="1900775" cy="998712"/>
          </a:xfrm>
          <a:prstGeom prst="rect">
            <a:avLst/>
          </a:prstGeom>
          <a:noFill/>
          <a:ln w="15875">
            <a:solidFill>
              <a:srgbClr val="00B0F0"/>
            </a:solidFill>
            <a:miter lim="800000"/>
            <a:headEnd/>
            <a:tailEnd/>
          </a:ln>
        </p:spPr>
      </p:pic>
      <p:sp>
        <p:nvSpPr>
          <p:cNvPr id="25" name="TextBox 24"/>
          <p:cNvSpPr txBox="1"/>
          <p:nvPr/>
        </p:nvSpPr>
        <p:spPr>
          <a:xfrm>
            <a:off x="7371721" y="2622816"/>
            <a:ext cx="835271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b="1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同系物</a:t>
            </a:r>
            <a:endParaRPr lang="zh-CN" altLang="en-US" b="1" dirty="0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592662" y="4229295"/>
            <a:ext cx="4232870" cy="3924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2100" b="1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碳原子数不同的烷烃互为同系物</a:t>
            </a:r>
            <a:endParaRPr lang="zh-CN" altLang="en-US" sz="2100" b="1" dirty="0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921870" y="3760785"/>
            <a:ext cx="640583" cy="3000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1500" b="1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书</a:t>
            </a:r>
            <a:r>
              <a:rPr lang="en-US" altLang="zh-CN" sz="1500" b="1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P63</a:t>
            </a:r>
            <a:endParaRPr lang="zh-CN" altLang="en-US" sz="1500" b="1" dirty="0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28" name="椭圆 27"/>
          <p:cNvSpPr/>
          <p:nvPr/>
        </p:nvSpPr>
        <p:spPr>
          <a:xfrm>
            <a:off x="6925826" y="3036050"/>
            <a:ext cx="715946" cy="263769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20" grpId="0"/>
      <p:bldP spid="22" grpId="0"/>
      <p:bldP spid="25" grpId="0"/>
      <p:bldP spid="26" grpId="0"/>
      <p:bldP spid="27" grpId="0" animBg="1"/>
      <p:bldP spid="2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06423" y="481863"/>
            <a:ext cx="1560006" cy="4847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2700" b="1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表达烷烃</a:t>
            </a:r>
            <a:endParaRPr lang="zh-CN" altLang="en-US" sz="2700" b="1" dirty="0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1042289" y="1210019"/>
          <a:ext cx="4896897" cy="19998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2253"/>
                <a:gridCol w="2113331"/>
                <a:gridCol w="1831313"/>
              </a:tblGrid>
              <a:tr h="433033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1" dirty="0" smtClean="0">
                          <a:solidFill>
                            <a:schemeClr val="tx1"/>
                          </a:solidFill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名称</a:t>
                      </a:r>
                      <a:endParaRPr lang="zh-CN" altLang="en-US" sz="1400" b="1" dirty="0">
                        <a:solidFill>
                          <a:schemeClr val="tx1"/>
                        </a:solidFill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 smtClean="0">
                          <a:solidFill>
                            <a:schemeClr val="tx1"/>
                          </a:solidFill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正丁烷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 smtClean="0">
                          <a:solidFill>
                            <a:schemeClr val="tx1"/>
                          </a:solidFill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异丁烷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14604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1" dirty="0" smtClean="0"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  分子式</a:t>
                      </a:r>
                      <a:endParaRPr lang="en-US" altLang="zh-CN" sz="1400" b="1" dirty="0" smtClean="0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  <a:p>
                      <a:pPr algn="ctr"/>
                      <a:r>
                        <a:rPr lang="zh-CN" altLang="en-US" sz="1400" b="1" dirty="0" smtClean="0"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（化学式）</a:t>
                      </a:r>
                      <a:endParaRPr lang="zh-CN" altLang="en-US" sz="1400" b="1" dirty="0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4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4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52249">
                <a:tc>
                  <a:txBody>
                    <a:bodyPr/>
                    <a:lstStyle/>
                    <a:p>
                      <a:endParaRPr lang="zh-CN" altLang="en-US" sz="14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4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4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665557" y="1755492"/>
            <a:ext cx="655655" cy="30008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1500" dirty="0" smtClean="0"/>
              <a:t>C</a:t>
            </a:r>
            <a:r>
              <a:rPr lang="en-US" altLang="zh-CN" sz="1500" baseline="-25000" dirty="0" smtClean="0"/>
              <a:t>4</a:t>
            </a:r>
            <a:r>
              <a:rPr lang="en-US" altLang="zh-CN" sz="1500" dirty="0" smtClean="0"/>
              <a:t>H</a:t>
            </a:r>
            <a:r>
              <a:rPr lang="en-US" altLang="zh-CN" sz="1500" baseline="-25000" dirty="0" smtClean="0"/>
              <a:t>10</a:t>
            </a:r>
            <a:endParaRPr lang="zh-CN" altLang="en-US" sz="1500" baseline="-25000" dirty="0"/>
          </a:p>
        </p:txBody>
      </p:sp>
      <p:sp>
        <p:nvSpPr>
          <p:cNvPr id="14" name="TextBox 13"/>
          <p:cNvSpPr txBox="1"/>
          <p:nvPr/>
        </p:nvSpPr>
        <p:spPr>
          <a:xfrm>
            <a:off x="1093367" y="2554337"/>
            <a:ext cx="866670" cy="28469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1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结构简式</a:t>
            </a:r>
            <a:endParaRPr lang="zh-CN" altLang="en-US" sz="14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178589" y="2305639"/>
            <a:ext cx="1834034" cy="25391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1200" b="1" dirty="0" smtClean="0"/>
              <a:t>CH</a:t>
            </a:r>
            <a:r>
              <a:rPr lang="en-US" altLang="zh-CN" sz="1200" b="1" baseline="-25000" dirty="0" smtClean="0"/>
              <a:t>3</a:t>
            </a:r>
            <a:r>
              <a:rPr lang="en-US" altLang="zh-CN" sz="1200" b="1" dirty="0" smtClean="0"/>
              <a:t>—CH</a:t>
            </a:r>
            <a:r>
              <a:rPr lang="en-US" altLang="zh-CN" sz="1200" b="1" baseline="-25000" dirty="0" smtClean="0"/>
              <a:t>2</a:t>
            </a:r>
            <a:r>
              <a:rPr lang="en-US" altLang="zh-CN" sz="1200" b="1" dirty="0" smtClean="0"/>
              <a:t>—CH</a:t>
            </a:r>
            <a:r>
              <a:rPr lang="en-US" altLang="zh-CN" sz="1200" b="1" baseline="-25000" dirty="0" smtClean="0"/>
              <a:t>2</a:t>
            </a:r>
            <a:r>
              <a:rPr lang="en-US" altLang="zh-CN" sz="1200" b="1" dirty="0" smtClean="0"/>
              <a:t>—CH</a:t>
            </a:r>
            <a:r>
              <a:rPr lang="en-US" altLang="zh-CN" sz="1200" b="1" baseline="-25000" dirty="0" smtClean="0"/>
              <a:t>3</a:t>
            </a:r>
            <a:endParaRPr lang="zh-CN" altLang="en-US" sz="1200" b="1" baseline="-25000" dirty="0"/>
          </a:p>
        </p:txBody>
      </p:sp>
      <p:sp>
        <p:nvSpPr>
          <p:cNvPr id="18" name="TextBox 17"/>
          <p:cNvSpPr txBox="1"/>
          <p:nvPr/>
        </p:nvSpPr>
        <p:spPr>
          <a:xfrm>
            <a:off x="2353180" y="2841969"/>
            <a:ext cx="1364168" cy="25391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1200" b="1" dirty="0" smtClean="0">
                <a:solidFill>
                  <a:srgbClr val="0066FF"/>
                </a:solidFill>
              </a:rPr>
              <a:t>CH</a:t>
            </a:r>
            <a:r>
              <a:rPr lang="en-US" altLang="zh-CN" sz="1200" b="1" baseline="-25000" dirty="0" smtClean="0">
                <a:solidFill>
                  <a:srgbClr val="0066FF"/>
                </a:solidFill>
              </a:rPr>
              <a:t>3</a:t>
            </a:r>
            <a:r>
              <a:rPr lang="en-US" altLang="zh-CN" sz="1200" b="1" dirty="0" smtClean="0">
                <a:solidFill>
                  <a:srgbClr val="0066FF"/>
                </a:solidFill>
              </a:rPr>
              <a:t>CH</a:t>
            </a:r>
            <a:r>
              <a:rPr lang="en-US" altLang="zh-CN" sz="1200" b="1" baseline="-25000" dirty="0" smtClean="0">
                <a:solidFill>
                  <a:srgbClr val="0066FF"/>
                </a:solidFill>
              </a:rPr>
              <a:t>2</a:t>
            </a:r>
            <a:r>
              <a:rPr lang="en-US" altLang="zh-CN" sz="1200" b="1" dirty="0" smtClean="0">
                <a:solidFill>
                  <a:srgbClr val="0066FF"/>
                </a:solidFill>
              </a:rPr>
              <a:t>CH</a:t>
            </a:r>
            <a:r>
              <a:rPr lang="en-US" altLang="zh-CN" sz="1200" b="1" baseline="-25000" dirty="0" smtClean="0">
                <a:solidFill>
                  <a:srgbClr val="0066FF"/>
                </a:solidFill>
              </a:rPr>
              <a:t>2</a:t>
            </a:r>
            <a:r>
              <a:rPr lang="en-US" altLang="zh-CN" sz="1200" b="1" dirty="0" smtClean="0">
                <a:solidFill>
                  <a:srgbClr val="0066FF"/>
                </a:solidFill>
              </a:rPr>
              <a:t>CH</a:t>
            </a:r>
            <a:r>
              <a:rPr lang="en-US" altLang="zh-CN" sz="1200" b="1" baseline="-25000" dirty="0" smtClean="0">
                <a:solidFill>
                  <a:srgbClr val="0066FF"/>
                </a:solidFill>
              </a:rPr>
              <a:t>3</a:t>
            </a:r>
            <a:endParaRPr lang="zh-CN" altLang="en-US" sz="1200" b="1" baseline="-25000" dirty="0">
              <a:solidFill>
                <a:srgbClr val="0066FF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539954" y="2828153"/>
            <a:ext cx="803867" cy="25391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1200" b="1" dirty="0" smtClean="0">
                <a:solidFill>
                  <a:srgbClr val="0066FF"/>
                </a:solidFill>
              </a:rPr>
              <a:t>CH(CH</a:t>
            </a:r>
            <a:r>
              <a:rPr lang="en-US" altLang="zh-CN" sz="1200" b="1" baseline="-25000" dirty="0" smtClean="0">
                <a:solidFill>
                  <a:srgbClr val="0066FF"/>
                </a:solidFill>
              </a:rPr>
              <a:t>3</a:t>
            </a:r>
            <a:r>
              <a:rPr lang="en-US" altLang="zh-CN" sz="1200" b="1" dirty="0" smtClean="0">
                <a:solidFill>
                  <a:srgbClr val="0066FF"/>
                </a:solidFill>
              </a:rPr>
              <a:t>)</a:t>
            </a:r>
            <a:r>
              <a:rPr lang="en-US" altLang="zh-CN" sz="1200" b="1" baseline="-25000" dirty="0" smtClean="0">
                <a:solidFill>
                  <a:srgbClr val="0066FF"/>
                </a:solidFill>
              </a:rPr>
              <a:t>3</a:t>
            </a:r>
            <a:endParaRPr lang="zh-CN" altLang="en-US" sz="1200" b="1" baseline="-25000" dirty="0">
              <a:solidFill>
                <a:srgbClr val="0066FF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669702" y="1749213"/>
            <a:ext cx="655655" cy="30008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1500" dirty="0" smtClean="0"/>
              <a:t>C</a:t>
            </a:r>
            <a:r>
              <a:rPr lang="en-US" altLang="zh-CN" sz="1500" baseline="-25000" dirty="0" smtClean="0"/>
              <a:t>4</a:t>
            </a:r>
            <a:r>
              <a:rPr lang="en-US" altLang="zh-CN" sz="1500" dirty="0" smtClean="0"/>
              <a:t>H</a:t>
            </a:r>
            <a:r>
              <a:rPr lang="en-US" altLang="zh-CN" sz="1500" baseline="-25000" dirty="0" smtClean="0"/>
              <a:t>10</a:t>
            </a:r>
            <a:endParaRPr lang="zh-CN" altLang="en-US" sz="1500" baseline="-25000" dirty="0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7589" y="961084"/>
            <a:ext cx="1700213" cy="3521869"/>
          </a:xfrm>
          <a:prstGeom prst="rect">
            <a:avLst/>
          </a:prstGeom>
          <a:noFill/>
          <a:ln w="15875">
            <a:solidFill>
              <a:srgbClr val="00B0F0"/>
            </a:solidFill>
            <a:miter lim="800000"/>
            <a:headEnd/>
            <a:tailEnd/>
          </a:ln>
        </p:spPr>
      </p:pic>
      <p:sp>
        <p:nvSpPr>
          <p:cNvPr id="23" name="TextBox 22"/>
          <p:cNvSpPr txBox="1"/>
          <p:nvPr/>
        </p:nvSpPr>
        <p:spPr>
          <a:xfrm>
            <a:off x="6912619" y="618771"/>
            <a:ext cx="640583" cy="3000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1500" b="1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书</a:t>
            </a:r>
            <a:r>
              <a:rPr lang="en-US" altLang="zh-CN" sz="1500" b="1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P63</a:t>
            </a:r>
            <a:endParaRPr lang="zh-CN" altLang="en-US" sz="1500" b="1" dirty="0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1610" y="2277261"/>
            <a:ext cx="950119" cy="407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4327" y="3374102"/>
            <a:ext cx="3750469" cy="1378744"/>
          </a:xfrm>
          <a:prstGeom prst="rect">
            <a:avLst/>
          </a:prstGeom>
          <a:noFill/>
          <a:ln w="15875">
            <a:solidFill>
              <a:srgbClr val="00B0F0"/>
            </a:solidFill>
            <a:miter lim="800000"/>
            <a:headEnd/>
            <a:tailEnd/>
          </a:ln>
        </p:spPr>
      </p:pic>
      <p:cxnSp>
        <p:nvCxnSpPr>
          <p:cNvPr id="26" name="直接连接符 25"/>
          <p:cNvCxnSpPr/>
          <p:nvPr/>
        </p:nvCxnSpPr>
        <p:spPr>
          <a:xfrm flipV="1">
            <a:off x="2616949" y="4506229"/>
            <a:ext cx="2553538" cy="8792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 flipV="1">
            <a:off x="1569409" y="4717245"/>
            <a:ext cx="1242227" cy="8792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AutoShape 3"/>
          <p:cNvSpPr>
            <a:spLocks noChangeArrowheads="1"/>
          </p:cNvSpPr>
          <p:nvPr/>
        </p:nvSpPr>
        <p:spPr bwMode="auto">
          <a:xfrm>
            <a:off x="219161" y="3235187"/>
            <a:ext cx="828989" cy="479735"/>
          </a:xfrm>
          <a:prstGeom prst="wedgeEllipseCallout">
            <a:avLst>
              <a:gd name="adj1" fmla="val 251485"/>
              <a:gd name="adj2" fmla="val -195540"/>
            </a:avLst>
          </a:prstGeom>
          <a:solidFill>
            <a:srgbClr val="FFFF00"/>
          </a:solidFill>
          <a:ln w="9525">
            <a:solidFill>
              <a:srgbClr val="000000"/>
            </a:solidFill>
            <a:miter lim="800000"/>
          </a:ln>
        </p:spPr>
        <p:txBody>
          <a:bodyPr vert="horz" wrap="square" lIns="68580" tIns="34290" rIns="68580" bIns="34290" numCol="1" anchor="t" anchorCtr="0" compatLnSpc="1"/>
          <a:lstStyle/>
          <a:p>
            <a:r>
              <a:rPr lang="zh-CN" altLang="en-US" sz="1500" b="1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直链</a:t>
            </a:r>
            <a:endParaRPr lang="zh-CN" altLang="en-US" sz="1500" b="1" dirty="0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30" name="椭圆 29"/>
          <p:cNvSpPr/>
          <p:nvPr/>
        </p:nvSpPr>
        <p:spPr>
          <a:xfrm>
            <a:off x="4725846" y="2448828"/>
            <a:ext cx="361741" cy="278843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31" name="AutoShape 3"/>
          <p:cNvSpPr>
            <a:spLocks noChangeArrowheads="1"/>
          </p:cNvSpPr>
          <p:nvPr/>
        </p:nvSpPr>
        <p:spPr bwMode="auto">
          <a:xfrm>
            <a:off x="5518411" y="3281661"/>
            <a:ext cx="828989" cy="479735"/>
          </a:xfrm>
          <a:prstGeom prst="wedgeEllipseCallout">
            <a:avLst>
              <a:gd name="adj1" fmla="val -104879"/>
              <a:gd name="adj2" fmla="val -198682"/>
            </a:avLst>
          </a:prstGeom>
          <a:solidFill>
            <a:srgbClr val="FFFF00"/>
          </a:solidFill>
          <a:ln w="9525">
            <a:solidFill>
              <a:srgbClr val="000000"/>
            </a:solidFill>
            <a:miter lim="800000"/>
          </a:ln>
        </p:spPr>
        <p:txBody>
          <a:bodyPr vert="horz" wrap="square" lIns="68580" tIns="34290" rIns="68580" bIns="34290" numCol="1" anchor="t" anchorCtr="0" compatLnSpc="1"/>
          <a:lstStyle/>
          <a:p>
            <a:r>
              <a:rPr lang="zh-CN" altLang="en-US" sz="1500" b="1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支链</a:t>
            </a:r>
            <a:endParaRPr lang="zh-CN" altLang="en-US" sz="1500" b="1" dirty="0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/>
      <p:bldP spid="15" grpId="0"/>
      <p:bldP spid="18" grpId="0"/>
      <p:bldP spid="22" grpId="0"/>
      <p:bldP spid="21" grpId="0"/>
      <p:bldP spid="23" grpId="0" animBg="1"/>
      <p:bldP spid="29" grpId="0" animBg="1"/>
      <p:bldP spid="30" grpId="0" animBg="1"/>
      <p:bldP spid="3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4*i*0"/>
  <p:tag name="KSO_WM_UNIT_BK_DARK_LIGHT" val="2"/>
  <p:tag name="KSO_WM_UNIT_LAYERLEVEL" val="1"/>
  <p:tag name="KSO_WM_TAG_VERSION" val="1.0"/>
  <p:tag name="KSO_WM_BEAUTIFY_FLAG" val="#wm#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5*i*0"/>
  <p:tag name="KSO_WM_UNIT_BK_DARK_LIGHT" val="2"/>
  <p:tag name="KSO_WM_UNIT_LAYERLEVEL" val="1"/>
  <p:tag name="KSO_WM_TAG_VERSION" val="1.0"/>
  <p:tag name="KSO_WM_BEAUTIFY_FLAG" val="#wm#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6*i*0"/>
  <p:tag name="KSO_WM_UNIT_BK_DARK_LIGHT" val="2"/>
  <p:tag name="KSO_WM_UNIT_LAYERLEVEL" val="1"/>
  <p:tag name="KSO_WM_TAG_VERSION" val="1.0"/>
  <p:tag name="KSO_WM_BEAUTIFY_FLAG" val="#wm#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7*i*0"/>
  <p:tag name="KSO_WM_UNIT_BK_DARK_LIGHT" val="2"/>
  <p:tag name="KSO_WM_UNIT_LAYERLEVEL" val="1"/>
  <p:tag name="KSO_WM_TAG_VERSION" val="1.0"/>
  <p:tag name="KSO_WM_BEAUTIFY_FLAG" val="#wm#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8*i*0"/>
  <p:tag name="KSO_WM_UNIT_BK_DARK_LIGHT" val="2"/>
  <p:tag name="KSO_WM_UNIT_LAYERLEVEL" val="1"/>
  <p:tag name="KSO_WM_TAG_VERSION" val="1.0"/>
  <p:tag name="KSO_WM_BEAUTIFY_FLAG" val="#wm#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4538"/>
  <p:tag name="KSO_WM_TAG_VERSION" val="1.0"/>
  <p:tag name="KSO_WM_SLIDE_ID" val="custom20186579_1"/>
  <p:tag name="KSO_WM_SLIDE_INDEX" val="1"/>
  <p:tag name="KSO_WM_SLIDE_ITEM_CNT" val="0"/>
  <p:tag name="KSO_WM_SLIDE_LAYOUT" val="a_b"/>
  <p:tag name="KSO_WM_SLIDE_LAYOUT_CNT" val="1_1"/>
  <p:tag name="KSO_WM_SLIDE_TYPE" val="title"/>
  <p:tag name="KSO_WM_SLIDE_SUBTYPE" val="pureTxt"/>
  <p:tag name="KSO_WM_TEMPLATE_THUMBS_INDEX" val="1、5、6、7、8、10、13、14、16、17、18、19"/>
  <p:tag name="KSO_WM_BEAUTIFY_FLAG" val="#wm#"/>
  <p:tag name="KSO_WM_TEMPLATE_TOPIC_ID" val="2869567"/>
  <p:tag name="KSO_WM_TEMPLATE_OUTLINE_ID" val="6"/>
  <p:tag name="KSO_WM_TEMPLATE_SCENE_ID" val="1"/>
  <p:tag name="KSO_WM_TEMPLATE_JOB_ID" val="6"/>
  <p:tag name="KSO_WM_TEMPLATE_TOPIC_DEFAULT" val="0"/>
  <p:tag name="KSO_WM_TEMPLATE_SUBCATEGORY" val="0"/>
  <p:tag name="KSO_WM_TEMPLATE_MASTER_TYPE" val="1"/>
  <p:tag name="KSO_WM_TEMPLATE_COLOR_TYPE" val="1"/>
  <p:tag name="KSO_WM_TEMPLATE_MASTER_THUMB_INDEX" val="12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926,&quot;width&quot;:1944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9、11、16、19、20、21、22、23、26、29、34、38"/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4538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3*i*0"/>
  <p:tag name="KSO_WM_UNIT_BK_DARK_LIGHT" val="2"/>
  <p:tag name="KSO_WM_UNIT_LAYERLEVEL" val="1"/>
  <p:tag name="KSO_WM_TAG_VERSION" val="1.0"/>
  <p:tag name="KSO_WM_BEAUTIFY_FLAG" val="#wm#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1_Office 主题​​">
  <a:themeElements>
    <a:clrScheme name="WPS主题色">
      <a:dk1>
        <a:srgbClr val="000000"/>
      </a:dk1>
      <a:lt1>
        <a:srgbClr val="FFFFFF"/>
      </a:lt1>
      <a:dk2>
        <a:srgbClr val="ECEEEF"/>
      </a:dk2>
      <a:lt2>
        <a:srgbClr val="FCFDFD"/>
      </a:lt2>
      <a:accent1>
        <a:srgbClr val="547D9D"/>
      </a:accent1>
      <a:accent2>
        <a:srgbClr val="437F81"/>
      </a:accent2>
      <a:accent3>
        <a:srgbClr val="4F7A5C"/>
      </a:accent3>
      <a:accent4>
        <a:srgbClr val="6E6D45"/>
      </a:accent4>
      <a:accent5>
        <a:srgbClr val="905E43"/>
      </a:accent5>
      <a:accent6>
        <a:srgbClr val="9D5458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 主题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主题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574</TotalTime>
  <Words>430</Words>
  <Application>Microsoft Office PowerPoint</Application>
  <PresentationFormat>全屏显示(16:9)</PresentationFormat>
  <Paragraphs>117</Paragraphs>
  <Slides>11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2" baseType="lpstr">
      <vt:lpstr>1_Office 主题​​</vt:lpstr>
      <vt:lpstr>烷烃的结构</vt:lpstr>
      <vt:lpstr>学习目标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微课名称：XXX微课</dc:title>
  <dc:creator>User</dc:creator>
  <cp:lastModifiedBy>admin</cp:lastModifiedBy>
  <cp:revision>18</cp:revision>
  <dcterms:created xsi:type="dcterms:W3CDTF">2020-02-01T11:21:51Z</dcterms:created>
  <dcterms:modified xsi:type="dcterms:W3CDTF">2020-04-04T10:23:46Z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2052-11.1.0.9339</vt:lpwstr>
  </property>
</Properties>
</file>