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29" r:id="rId5"/>
    <p:sldId id="330" r:id="rId6"/>
    <p:sldId id="331" r:id="rId7"/>
    <p:sldId id="332" r:id="rId8"/>
    <p:sldId id="333" r:id="rId9"/>
    <p:sldId id="271" r:id="rId1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8.xml"/><Relationship Id="rId2" Type="http://schemas.openxmlformats.org/officeDocument/2006/relationships/image" Target="../media/image18.jpeg"/><Relationship Id="rId1" Type="http://schemas.openxmlformats.org/officeDocument/2006/relationships/tags" Target="../tags/tag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+mn-ea"/>
                <a:ea typeface="+mn-ea"/>
              </a:rPr>
              <a:t>总体集中趋势估计</a:t>
            </a:r>
            <a:endParaRPr lang="zh-CN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 王莉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815" y="770890"/>
            <a:ext cx="7005955" cy="2727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" y="507365"/>
            <a:ext cx="7597775" cy="642620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1898650"/>
            <a:ext cx="7734300" cy="1933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20" y="465455"/>
            <a:ext cx="7923530" cy="2069465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2886710"/>
            <a:ext cx="7587615" cy="966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333375"/>
            <a:ext cx="7457440" cy="2008505"/>
          </a:xfrm>
          <a:prstGeom prst="rect">
            <a:avLst/>
          </a:prstGeom>
        </p:spPr>
      </p:pic>
      <p:pic>
        <p:nvPicPr>
          <p:cNvPr id="2" name="图片 1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90" y="4043045"/>
            <a:ext cx="4205605" cy="962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35" y="2499995"/>
            <a:ext cx="6452870" cy="1384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0" y="867410"/>
            <a:ext cx="8369300" cy="11544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WPS 演示</Application>
  <PresentationFormat>全屏显示(16:9)</PresentationFormat>
  <Paragraphs>12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楷体</vt:lpstr>
      <vt:lpstr>Arial Unicode MS</vt:lpstr>
      <vt:lpstr>Calibri Light</vt:lpstr>
      <vt:lpstr>1_Office 主题​​</vt:lpstr>
      <vt:lpstr>总体集中趋势估计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A+wings</cp:lastModifiedBy>
  <cp:revision>226</cp:revision>
  <dcterms:created xsi:type="dcterms:W3CDTF">2020-02-01T11:21:00Z</dcterms:created>
  <dcterms:modified xsi:type="dcterms:W3CDTF">2020-05-11T08:24:35Z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