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21"/>
  </p:handoutMasterIdLst>
  <p:sldIdLst>
    <p:sldId id="284" r:id="rId3"/>
    <p:sldId id="323" r:id="rId4"/>
    <p:sldId id="285" r:id="rId5"/>
    <p:sldId id="333" r:id="rId6"/>
    <p:sldId id="334" r:id="rId7"/>
    <p:sldId id="287" r:id="rId9"/>
    <p:sldId id="335" r:id="rId10"/>
    <p:sldId id="336" r:id="rId11"/>
    <p:sldId id="337" r:id="rId12"/>
    <p:sldId id="343" r:id="rId13"/>
    <p:sldId id="349" r:id="rId14"/>
    <p:sldId id="350" r:id="rId15"/>
    <p:sldId id="340" r:id="rId16"/>
    <p:sldId id="344" r:id="rId17"/>
    <p:sldId id="341" r:id="rId18"/>
    <p:sldId id="345" r:id="rId19"/>
    <p:sldId id="32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A57"/>
    <a:srgbClr val="FFFF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1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0600-68DC-4D06-8ECF-9BADC51B2A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D3E3B-25F9-4793-8AA1-A5CE6EB88A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000" r="833" b="7000"/>
          <a:stretch>
            <a:fillRect/>
          </a:stretch>
        </p:blipFill>
        <p:spPr>
          <a:xfrm>
            <a:off x="-1200" y="2995318"/>
            <a:ext cx="12193200" cy="38626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5325" y="1122363"/>
            <a:ext cx="108013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95325" y="3602038"/>
            <a:ext cx="108013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2" t="20669"/>
          <a:stretch>
            <a:fillRect/>
          </a:stretch>
        </p:blipFill>
        <p:spPr>
          <a:xfrm flipH="1">
            <a:off x="4098626" y="1122364"/>
            <a:ext cx="8093374" cy="57356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5" r="15233" b="61214"/>
          <a:stretch>
            <a:fillRect/>
          </a:stretch>
        </p:blipFill>
        <p:spPr>
          <a:xfrm>
            <a:off x="7456966" y="213773"/>
            <a:ext cx="4465675" cy="18171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000" r="833" b="7000"/>
          <a:stretch>
            <a:fillRect/>
          </a:stretch>
        </p:blipFill>
        <p:spPr>
          <a:xfrm>
            <a:off x="-1200" y="2995318"/>
            <a:ext cx="12193200" cy="38626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5" r="15233" b="61214"/>
          <a:stretch>
            <a:fillRect/>
          </a:stretch>
        </p:blipFill>
        <p:spPr>
          <a:xfrm>
            <a:off x="7456966" y="213773"/>
            <a:ext cx="4465675" cy="18171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>
            <a:grpSpLocks noChangeAspect="1"/>
          </p:cNvGrpSpPr>
          <p:nvPr userDrawn="1"/>
        </p:nvGrpSpPr>
        <p:grpSpPr>
          <a:xfrm>
            <a:off x="7864675" y="1377822"/>
            <a:ext cx="2891773" cy="2880000"/>
            <a:chOff x="4427924" y="517352"/>
            <a:chExt cx="2621417" cy="2610744"/>
          </a:xfrm>
        </p:grpSpPr>
        <p:sp>
          <p:nvSpPr>
            <p:cNvPr id="9" name="任意多边形: 形状 8"/>
            <p:cNvSpPr/>
            <p:nvPr/>
          </p:nvSpPr>
          <p:spPr>
            <a:xfrm>
              <a:off x="4427924" y="517352"/>
              <a:ext cx="2429442" cy="2610744"/>
            </a:xfrm>
            <a:custGeom>
              <a:avLst/>
              <a:gdLst>
                <a:gd name="connsiteX0" fmla="*/ 2426686 w 2552700"/>
                <a:gd name="connsiteY0" fmla="*/ 1493333 h 2743200"/>
                <a:gd name="connsiteX1" fmla="*/ 2412398 w 2552700"/>
                <a:gd name="connsiteY1" fmla="*/ 1511431 h 2743200"/>
                <a:gd name="connsiteX2" fmla="*/ 2397158 w 2552700"/>
                <a:gd name="connsiteY2" fmla="*/ 1533338 h 2743200"/>
                <a:gd name="connsiteX3" fmla="*/ 2378108 w 2552700"/>
                <a:gd name="connsiteY3" fmla="*/ 1562866 h 2743200"/>
                <a:gd name="connsiteX4" fmla="*/ 2277143 w 2552700"/>
                <a:gd name="connsiteY4" fmla="*/ 1745746 h 2743200"/>
                <a:gd name="connsiteX5" fmla="*/ 2266666 w 2552700"/>
                <a:gd name="connsiteY5" fmla="*/ 1757176 h 2743200"/>
                <a:gd name="connsiteX6" fmla="*/ 2236186 w 2552700"/>
                <a:gd name="connsiteY6" fmla="*/ 1788608 h 2743200"/>
                <a:gd name="connsiteX7" fmla="*/ 2186656 w 2552700"/>
                <a:gd name="connsiteY7" fmla="*/ 1838138 h 2743200"/>
                <a:gd name="connsiteX8" fmla="*/ 2154271 w 2552700"/>
                <a:gd name="connsiteY8" fmla="*/ 1867666 h 2743200"/>
                <a:gd name="connsiteX9" fmla="*/ 2117123 w 2552700"/>
                <a:gd name="connsiteY9" fmla="*/ 1900051 h 2743200"/>
                <a:gd name="connsiteX10" fmla="*/ 1919956 w 2552700"/>
                <a:gd name="connsiteY10" fmla="*/ 2034353 h 2743200"/>
                <a:gd name="connsiteX11" fmla="*/ 1794226 w 2552700"/>
                <a:gd name="connsiteY11" fmla="*/ 2092456 h 2743200"/>
                <a:gd name="connsiteX12" fmla="*/ 1654208 w 2552700"/>
                <a:gd name="connsiteY12" fmla="*/ 2136271 h 2743200"/>
                <a:gd name="connsiteX13" fmla="*/ 1351313 w 2552700"/>
                <a:gd name="connsiteY13" fmla="*/ 2158179 h 2743200"/>
                <a:gd name="connsiteX14" fmla="*/ 1197008 w 2552700"/>
                <a:gd name="connsiteY14" fmla="*/ 2131509 h 2743200"/>
                <a:gd name="connsiteX15" fmla="*/ 1049371 w 2552700"/>
                <a:gd name="connsiteY15" fmla="*/ 2078169 h 2743200"/>
                <a:gd name="connsiteX16" fmla="*/ 783623 w 2552700"/>
                <a:gd name="connsiteY16" fmla="*/ 1888621 h 2743200"/>
                <a:gd name="connsiteX17" fmla="*/ 725521 w 2552700"/>
                <a:gd name="connsiteY17" fmla="*/ 1821946 h 2743200"/>
                <a:gd name="connsiteX18" fmla="*/ 673133 w 2552700"/>
                <a:gd name="connsiteY18" fmla="*/ 1746699 h 2743200"/>
                <a:gd name="connsiteX19" fmla="*/ 627413 w 2552700"/>
                <a:gd name="connsiteY19" fmla="*/ 1662878 h 2743200"/>
                <a:gd name="connsiteX20" fmla="*/ 607411 w 2552700"/>
                <a:gd name="connsiteY20" fmla="*/ 1617158 h 2743200"/>
                <a:gd name="connsiteX21" fmla="*/ 597886 w 2552700"/>
                <a:gd name="connsiteY21" fmla="*/ 1593346 h 2743200"/>
                <a:gd name="connsiteX22" fmla="*/ 589313 w 2552700"/>
                <a:gd name="connsiteY22" fmla="*/ 1568581 h 2743200"/>
                <a:gd name="connsiteX23" fmla="*/ 584551 w 2552700"/>
                <a:gd name="connsiteY23" fmla="*/ 1560008 h 2743200"/>
                <a:gd name="connsiteX24" fmla="*/ 581693 w 2552700"/>
                <a:gd name="connsiteY24" fmla="*/ 1554294 h 2743200"/>
                <a:gd name="connsiteX25" fmla="*/ 580741 w 2552700"/>
                <a:gd name="connsiteY25" fmla="*/ 1551436 h 2743200"/>
                <a:gd name="connsiteX26" fmla="*/ 577883 w 2552700"/>
                <a:gd name="connsiteY26" fmla="*/ 1528576 h 2743200"/>
                <a:gd name="connsiteX27" fmla="*/ 575026 w 2552700"/>
                <a:gd name="connsiteY27" fmla="*/ 1500001 h 2743200"/>
                <a:gd name="connsiteX28" fmla="*/ 573121 w 2552700"/>
                <a:gd name="connsiteY28" fmla="*/ 1480951 h 2743200"/>
                <a:gd name="connsiteX29" fmla="*/ 571216 w 2552700"/>
                <a:gd name="connsiteY29" fmla="*/ 1459044 h 2743200"/>
                <a:gd name="connsiteX30" fmla="*/ 571216 w 2552700"/>
                <a:gd name="connsiteY30" fmla="*/ 1342838 h 2743200"/>
                <a:gd name="connsiteX31" fmla="*/ 572168 w 2552700"/>
                <a:gd name="connsiteY31" fmla="*/ 1324741 h 2743200"/>
                <a:gd name="connsiteX32" fmla="*/ 574073 w 2552700"/>
                <a:gd name="connsiteY32" fmla="*/ 1305691 h 2743200"/>
                <a:gd name="connsiteX33" fmla="*/ 575978 w 2552700"/>
                <a:gd name="connsiteY33" fmla="*/ 1285688 h 2743200"/>
                <a:gd name="connsiteX34" fmla="*/ 578836 w 2552700"/>
                <a:gd name="connsiteY34" fmla="*/ 1265686 h 2743200"/>
                <a:gd name="connsiteX35" fmla="*/ 582646 w 2552700"/>
                <a:gd name="connsiteY35" fmla="*/ 1244731 h 2743200"/>
                <a:gd name="connsiteX36" fmla="*/ 586456 w 2552700"/>
                <a:gd name="connsiteY36" fmla="*/ 1222824 h 2743200"/>
                <a:gd name="connsiteX37" fmla="*/ 597886 w 2552700"/>
                <a:gd name="connsiteY37" fmla="*/ 1177103 h 2743200"/>
                <a:gd name="connsiteX38" fmla="*/ 601696 w 2552700"/>
                <a:gd name="connsiteY38" fmla="*/ 1158053 h 2743200"/>
                <a:gd name="connsiteX39" fmla="*/ 606458 w 2552700"/>
                <a:gd name="connsiteY39" fmla="*/ 1136146 h 2743200"/>
                <a:gd name="connsiteX40" fmla="*/ 609316 w 2552700"/>
                <a:gd name="connsiteY40" fmla="*/ 1121858 h 2743200"/>
                <a:gd name="connsiteX41" fmla="*/ 614078 w 2552700"/>
                <a:gd name="connsiteY41" fmla="*/ 1106618 h 2743200"/>
                <a:gd name="connsiteX42" fmla="*/ 678848 w 2552700"/>
                <a:gd name="connsiteY42" fmla="*/ 944693 h 2743200"/>
                <a:gd name="connsiteX43" fmla="*/ 795053 w 2552700"/>
                <a:gd name="connsiteY43" fmla="*/ 772291 h 2743200"/>
                <a:gd name="connsiteX44" fmla="*/ 853156 w 2552700"/>
                <a:gd name="connsiteY44" fmla="*/ 703711 h 2743200"/>
                <a:gd name="connsiteX45" fmla="*/ 876016 w 2552700"/>
                <a:gd name="connsiteY45" fmla="*/ 676088 h 2743200"/>
                <a:gd name="connsiteX46" fmla="*/ 893161 w 2552700"/>
                <a:gd name="connsiteY46" fmla="*/ 653228 h 2743200"/>
                <a:gd name="connsiteX47" fmla="*/ 897923 w 2552700"/>
                <a:gd name="connsiteY47" fmla="*/ 643703 h 2743200"/>
                <a:gd name="connsiteX48" fmla="*/ 912211 w 2552700"/>
                <a:gd name="connsiteY48" fmla="*/ 617033 h 2743200"/>
                <a:gd name="connsiteX49" fmla="*/ 938881 w 2552700"/>
                <a:gd name="connsiteY49" fmla="*/ 575123 h 2743200"/>
                <a:gd name="connsiteX50" fmla="*/ 957931 w 2552700"/>
                <a:gd name="connsiteY50" fmla="*/ 550358 h 2743200"/>
                <a:gd name="connsiteX51" fmla="*/ 981743 w 2552700"/>
                <a:gd name="connsiteY51" fmla="*/ 522736 h 2743200"/>
                <a:gd name="connsiteX52" fmla="*/ 1010318 w 2552700"/>
                <a:gd name="connsiteY52" fmla="*/ 494161 h 2743200"/>
                <a:gd name="connsiteX53" fmla="*/ 1044608 w 2552700"/>
                <a:gd name="connsiteY53" fmla="*/ 464633 h 2743200"/>
                <a:gd name="connsiteX54" fmla="*/ 1063658 w 2552700"/>
                <a:gd name="connsiteY54" fmla="*/ 449393 h 2743200"/>
                <a:gd name="connsiteX55" fmla="*/ 1084613 w 2552700"/>
                <a:gd name="connsiteY55" fmla="*/ 435106 h 2743200"/>
                <a:gd name="connsiteX56" fmla="*/ 1106521 w 2552700"/>
                <a:gd name="connsiteY56" fmla="*/ 420818 h 2743200"/>
                <a:gd name="connsiteX57" fmla="*/ 1130333 w 2552700"/>
                <a:gd name="connsiteY57" fmla="*/ 406531 h 2743200"/>
                <a:gd name="connsiteX58" fmla="*/ 1379888 w 2552700"/>
                <a:gd name="connsiteY58" fmla="*/ 322711 h 2743200"/>
                <a:gd name="connsiteX59" fmla="*/ 1718978 w 2552700"/>
                <a:gd name="connsiteY59" fmla="*/ 344618 h 2743200"/>
                <a:gd name="connsiteX60" fmla="*/ 2080928 w 2552700"/>
                <a:gd name="connsiteY60" fmla="*/ 545596 h 2743200"/>
                <a:gd name="connsiteX61" fmla="*/ 2340008 w 2552700"/>
                <a:gd name="connsiteY61" fmla="*/ 945646 h 2743200"/>
                <a:gd name="connsiteX62" fmla="*/ 2347628 w 2552700"/>
                <a:gd name="connsiteY62" fmla="*/ 1461901 h 2743200"/>
                <a:gd name="connsiteX63" fmla="*/ 2351438 w 2552700"/>
                <a:gd name="connsiteY63" fmla="*/ 1453328 h 2743200"/>
                <a:gd name="connsiteX64" fmla="*/ 2360963 w 2552700"/>
                <a:gd name="connsiteY64" fmla="*/ 1426658 h 2743200"/>
                <a:gd name="connsiteX65" fmla="*/ 2374298 w 2552700"/>
                <a:gd name="connsiteY65" fmla="*/ 1382844 h 2743200"/>
                <a:gd name="connsiteX66" fmla="*/ 2386681 w 2552700"/>
                <a:gd name="connsiteY66" fmla="*/ 1320931 h 2743200"/>
                <a:gd name="connsiteX67" fmla="*/ 2392396 w 2552700"/>
                <a:gd name="connsiteY67" fmla="*/ 1145671 h 2743200"/>
                <a:gd name="connsiteX68" fmla="*/ 2339056 w 2552700"/>
                <a:gd name="connsiteY68" fmla="*/ 914213 h 2743200"/>
                <a:gd name="connsiteX69" fmla="*/ 2189513 w 2552700"/>
                <a:gd name="connsiteY69" fmla="*/ 660848 h 2743200"/>
                <a:gd name="connsiteX70" fmla="*/ 2071403 w 2552700"/>
                <a:gd name="connsiteY70" fmla="*/ 543691 h 2743200"/>
                <a:gd name="connsiteX71" fmla="*/ 1924718 w 2552700"/>
                <a:gd name="connsiteY71" fmla="*/ 444631 h 2743200"/>
                <a:gd name="connsiteX72" fmla="*/ 1753268 w 2552700"/>
                <a:gd name="connsiteY72" fmla="*/ 374146 h 2743200"/>
                <a:gd name="connsiteX73" fmla="*/ 1563721 w 2552700"/>
                <a:gd name="connsiteY73" fmla="*/ 340808 h 2743200"/>
                <a:gd name="connsiteX74" fmla="*/ 1366553 w 2552700"/>
                <a:gd name="connsiteY74" fmla="*/ 352238 h 2743200"/>
                <a:gd name="connsiteX75" fmla="*/ 1176053 w 2552700"/>
                <a:gd name="connsiteY75" fmla="*/ 412246 h 2743200"/>
                <a:gd name="connsiteX76" fmla="*/ 1162718 w 2552700"/>
                <a:gd name="connsiteY76" fmla="*/ 398911 h 2743200"/>
                <a:gd name="connsiteX77" fmla="*/ 1119856 w 2552700"/>
                <a:gd name="connsiteY77" fmla="*/ 370336 h 2743200"/>
                <a:gd name="connsiteX78" fmla="*/ 1103663 w 2552700"/>
                <a:gd name="connsiteY78" fmla="*/ 361763 h 2743200"/>
                <a:gd name="connsiteX79" fmla="*/ 1085566 w 2552700"/>
                <a:gd name="connsiteY79" fmla="*/ 354143 h 2743200"/>
                <a:gd name="connsiteX80" fmla="*/ 1043656 w 2552700"/>
                <a:gd name="connsiteY80" fmla="*/ 339856 h 2743200"/>
                <a:gd name="connsiteX81" fmla="*/ 993173 w 2552700"/>
                <a:gd name="connsiteY81" fmla="*/ 330331 h 2743200"/>
                <a:gd name="connsiteX82" fmla="*/ 934118 w 2552700"/>
                <a:gd name="connsiteY82" fmla="*/ 326521 h 2743200"/>
                <a:gd name="connsiteX83" fmla="*/ 901733 w 2552700"/>
                <a:gd name="connsiteY83" fmla="*/ 328426 h 2743200"/>
                <a:gd name="connsiteX84" fmla="*/ 867443 w 2552700"/>
                <a:gd name="connsiteY84" fmla="*/ 332236 h 2743200"/>
                <a:gd name="connsiteX85" fmla="*/ 831248 w 2552700"/>
                <a:gd name="connsiteY85" fmla="*/ 339856 h 2743200"/>
                <a:gd name="connsiteX86" fmla="*/ 794101 w 2552700"/>
                <a:gd name="connsiteY86" fmla="*/ 350333 h 2743200"/>
                <a:gd name="connsiteX87" fmla="*/ 637891 w 2552700"/>
                <a:gd name="connsiteY87" fmla="*/ 432248 h 2743200"/>
                <a:gd name="connsiteX88" fmla="*/ 493111 w 2552700"/>
                <a:gd name="connsiteY88" fmla="*/ 587506 h 2743200"/>
                <a:gd name="connsiteX89" fmla="*/ 401671 w 2552700"/>
                <a:gd name="connsiteY89" fmla="*/ 817058 h 2743200"/>
                <a:gd name="connsiteX90" fmla="*/ 393098 w 2552700"/>
                <a:gd name="connsiteY90" fmla="*/ 793246 h 2743200"/>
                <a:gd name="connsiteX91" fmla="*/ 379763 w 2552700"/>
                <a:gd name="connsiteY91" fmla="*/ 719903 h 2743200"/>
                <a:gd name="connsiteX92" fmla="*/ 379763 w 2552700"/>
                <a:gd name="connsiteY92" fmla="*/ 663706 h 2743200"/>
                <a:gd name="connsiteX93" fmla="*/ 390241 w 2552700"/>
                <a:gd name="connsiteY93" fmla="*/ 595126 h 2743200"/>
                <a:gd name="connsiteX94" fmla="*/ 415006 w 2552700"/>
                <a:gd name="connsiteY94" fmla="*/ 514163 h 2743200"/>
                <a:gd name="connsiteX95" fmla="*/ 460726 w 2552700"/>
                <a:gd name="connsiteY95" fmla="*/ 422723 h 2743200"/>
                <a:gd name="connsiteX96" fmla="*/ 638843 w 2552700"/>
                <a:gd name="connsiteY96" fmla="*/ 223651 h 2743200"/>
                <a:gd name="connsiteX97" fmla="*/ 966503 w 2552700"/>
                <a:gd name="connsiteY97" fmla="*/ 54106 h 2743200"/>
                <a:gd name="connsiteX98" fmla="*/ 1074136 w 2552700"/>
                <a:gd name="connsiteY98" fmla="*/ 27436 h 2743200"/>
                <a:gd name="connsiteX99" fmla="*/ 1131286 w 2552700"/>
                <a:gd name="connsiteY99" fmla="*/ 17911 h 2743200"/>
                <a:gd name="connsiteX100" fmla="*/ 1191293 w 2552700"/>
                <a:gd name="connsiteY100" fmla="*/ 11243 h 2743200"/>
                <a:gd name="connsiteX101" fmla="*/ 1452278 w 2552700"/>
                <a:gd name="connsiteY101" fmla="*/ 17911 h 2743200"/>
                <a:gd name="connsiteX102" fmla="*/ 1737076 w 2552700"/>
                <a:gd name="connsiteY102" fmla="*/ 92206 h 2743200"/>
                <a:gd name="connsiteX103" fmla="*/ 2022826 w 2552700"/>
                <a:gd name="connsiteY103" fmla="*/ 251273 h 2743200"/>
                <a:gd name="connsiteX104" fmla="*/ 2009491 w 2552700"/>
                <a:gd name="connsiteY104" fmla="*/ 240796 h 2743200"/>
                <a:gd name="connsiteX105" fmla="*/ 1990441 w 2552700"/>
                <a:gd name="connsiteY105" fmla="*/ 227461 h 2743200"/>
                <a:gd name="connsiteX106" fmla="*/ 1961866 w 2552700"/>
                <a:gd name="connsiteY106" fmla="*/ 209363 h 2743200"/>
                <a:gd name="connsiteX107" fmla="*/ 1921861 w 2552700"/>
                <a:gd name="connsiteY107" fmla="*/ 186503 h 2743200"/>
                <a:gd name="connsiteX108" fmla="*/ 1868521 w 2552700"/>
                <a:gd name="connsiteY108" fmla="*/ 159833 h 2743200"/>
                <a:gd name="connsiteX109" fmla="*/ 1799941 w 2552700"/>
                <a:gd name="connsiteY109" fmla="*/ 130306 h 2743200"/>
                <a:gd name="connsiteX110" fmla="*/ 1758983 w 2552700"/>
                <a:gd name="connsiteY110" fmla="*/ 116018 h 2743200"/>
                <a:gd name="connsiteX111" fmla="*/ 1714216 w 2552700"/>
                <a:gd name="connsiteY111" fmla="*/ 101731 h 2743200"/>
                <a:gd name="connsiteX112" fmla="*/ 1487521 w 2552700"/>
                <a:gd name="connsiteY112" fmla="*/ 56963 h 2743200"/>
                <a:gd name="connsiteX113" fmla="*/ 1185578 w 2552700"/>
                <a:gd name="connsiteY113" fmla="*/ 60773 h 2743200"/>
                <a:gd name="connsiteX114" fmla="*/ 1142716 w 2552700"/>
                <a:gd name="connsiteY114" fmla="*/ 66488 h 2743200"/>
                <a:gd name="connsiteX115" fmla="*/ 1098901 w 2552700"/>
                <a:gd name="connsiteY115" fmla="*/ 74108 h 2743200"/>
                <a:gd name="connsiteX116" fmla="*/ 1076993 w 2552700"/>
                <a:gd name="connsiteY116" fmla="*/ 77918 h 2743200"/>
                <a:gd name="connsiteX117" fmla="*/ 1055086 w 2552700"/>
                <a:gd name="connsiteY117" fmla="*/ 82681 h 2743200"/>
                <a:gd name="connsiteX118" fmla="*/ 1009366 w 2552700"/>
                <a:gd name="connsiteY118" fmla="*/ 94111 h 2743200"/>
                <a:gd name="connsiteX119" fmla="*/ 963646 w 2552700"/>
                <a:gd name="connsiteY119" fmla="*/ 107446 h 2743200"/>
                <a:gd name="connsiteX120" fmla="*/ 939833 w 2552700"/>
                <a:gd name="connsiteY120" fmla="*/ 115066 h 2743200"/>
                <a:gd name="connsiteX121" fmla="*/ 916021 w 2552700"/>
                <a:gd name="connsiteY121" fmla="*/ 123638 h 2743200"/>
                <a:gd name="connsiteX122" fmla="*/ 868396 w 2552700"/>
                <a:gd name="connsiteY122" fmla="*/ 140783 h 2743200"/>
                <a:gd name="connsiteX123" fmla="*/ 820771 w 2552700"/>
                <a:gd name="connsiteY123" fmla="*/ 160786 h 2743200"/>
                <a:gd name="connsiteX124" fmla="*/ 629318 w 2552700"/>
                <a:gd name="connsiteY124" fmla="*/ 265561 h 2743200"/>
                <a:gd name="connsiteX125" fmla="*/ 445486 w 2552700"/>
                <a:gd name="connsiteY125" fmla="*/ 414151 h 2743200"/>
                <a:gd name="connsiteX126" fmla="*/ 449296 w 2552700"/>
                <a:gd name="connsiteY126" fmla="*/ 399863 h 2743200"/>
                <a:gd name="connsiteX127" fmla="*/ 462631 w 2552700"/>
                <a:gd name="connsiteY127" fmla="*/ 360811 h 2743200"/>
                <a:gd name="connsiteX128" fmla="*/ 489301 w 2552700"/>
                <a:gd name="connsiteY128" fmla="*/ 303661 h 2743200"/>
                <a:gd name="connsiteX129" fmla="*/ 958883 w 2552700"/>
                <a:gd name="connsiteY129" fmla="*/ 17911 h 2743200"/>
                <a:gd name="connsiteX130" fmla="*/ 638843 w 2552700"/>
                <a:gd name="connsiteY130" fmla="*/ 161738 h 2743200"/>
                <a:gd name="connsiteX131" fmla="*/ 446438 w 2552700"/>
                <a:gd name="connsiteY131" fmla="*/ 325568 h 2743200"/>
                <a:gd name="connsiteX132" fmla="*/ 396908 w 2552700"/>
                <a:gd name="connsiteY132" fmla="*/ 377956 h 2743200"/>
                <a:gd name="connsiteX133" fmla="*/ 347378 w 2552700"/>
                <a:gd name="connsiteY133" fmla="*/ 434153 h 2743200"/>
                <a:gd name="connsiteX134" fmla="*/ 298801 w 2552700"/>
                <a:gd name="connsiteY134" fmla="*/ 496066 h 2743200"/>
                <a:gd name="connsiteX135" fmla="*/ 252128 w 2552700"/>
                <a:gd name="connsiteY135" fmla="*/ 562741 h 2743200"/>
                <a:gd name="connsiteX136" fmla="*/ 229268 w 2552700"/>
                <a:gd name="connsiteY136" fmla="*/ 597983 h 2743200"/>
                <a:gd name="connsiteX137" fmla="*/ 207361 w 2552700"/>
                <a:gd name="connsiteY137" fmla="*/ 634178 h 2743200"/>
                <a:gd name="connsiteX138" fmla="*/ 195931 w 2552700"/>
                <a:gd name="connsiteY138" fmla="*/ 652276 h 2743200"/>
                <a:gd name="connsiteX139" fmla="*/ 185453 w 2552700"/>
                <a:gd name="connsiteY139" fmla="*/ 671326 h 2743200"/>
                <a:gd name="connsiteX140" fmla="*/ 164498 w 2552700"/>
                <a:gd name="connsiteY140" fmla="*/ 709426 h 2743200"/>
                <a:gd name="connsiteX141" fmla="*/ 91156 w 2552700"/>
                <a:gd name="connsiteY141" fmla="*/ 876113 h 2743200"/>
                <a:gd name="connsiteX142" fmla="*/ 37816 w 2552700"/>
                <a:gd name="connsiteY142" fmla="*/ 1059946 h 2743200"/>
                <a:gd name="connsiteX143" fmla="*/ 10193 w 2552700"/>
                <a:gd name="connsiteY143" fmla="*/ 1259019 h 2743200"/>
                <a:gd name="connsiteX144" fmla="*/ 12098 w 2552700"/>
                <a:gd name="connsiteY144" fmla="*/ 1467616 h 2743200"/>
                <a:gd name="connsiteX145" fmla="*/ 48293 w 2552700"/>
                <a:gd name="connsiteY145" fmla="*/ 1681928 h 2743200"/>
                <a:gd name="connsiteX146" fmla="*/ 14003 w 2552700"/>
                <a:gd name="connsiteY146" fmla="*/ 1490476 h 2743200"/>
                <a:gd name="connsiteX147" fmla="*/ 12098 w 2552700"/>
                <a:gd name="connsiteY147" fmla="*/ 1504763 h 2743200"/>
                <a:gd name="connsiteX148" fmla="*/ 13051 w 2552700"/>
                <a:gd name="connsiteY148" fmla="*/ 1535244 h 2743200"/>
                <a:gd name="connsiteX149" fmla="*/ 14003 w 2552700"/>
                <a:gd name="connsiteY149" fmla="*/ 1556199 h 2743200"/>
                <a:gd name="connsiteX150" fmla="*/ 16861 w 2552700"/>
                <a:gd name="connsiteY150" fmla="*/ 1580011 h 2743200"/>
                <a:gd name="connsiteX151" fmla="*/ 24481 w 2552700"/>
                <a:gd name="connsiteY151" fmla="*/ 1638113 h 2743200"/>
                <a:gd name="connsiteX152" fmla="*/ 29243 w 2552700"/>
                <a:gd name="connsiteY152" fmla="*/ 1671451 h 2743200"/>
                <a:gd name="connsiteX153" fmla="*/ 36863 w 2552700"/>
                <a:gd name="connsiteY153" fmla="*/ 1707646 h 2743200"/>
                <a:gd name="connsiteX154" fmla="*/ 55913 w 2552700"/>
                <a:gd name="connsiteY154" fmla="*/ 1786703 h 2743200"/>
                <a:gd name="connsiteX155" fmla="*/ 69248 w 2552700"/>
                <a:gd name="connsiteY155" fmla="*/ 1829566 h 2743200"/>
                <a:gd name="connsiteX156" fmla="*/ 75916 w 2552700"/>
                <a:gd name="connsiteY156" fmla="*/ 1851474 h 2743200"/>
                <a:gd name="connsiteX157" fmla="*/ 83536 w 2552700"/>
                <a:gd name="connsiteY157" fmla="*/ 1873381 h 2743200"/>
                <a:gd name="connsiteX158" fmla="*/ 169261 w 2552700"/>
                <a:gd name="connsiteY158" fmla="*/ 2061976 h 2743200"/>
                <a:gd name="connsiteX159" fmla="*/ 300706 w 2552700"/>
                <a:gd name="connsiteY159" fmla="*/ 2253429 h 2743200"/>
                <a:gd name="connsiteX160" fmla="*/ 691231 w 2552700"/>
                <a:gd name="connsiteY160" fmla="*/ 2571563 h 2743200"/>
                <a:gd name="connsiteX161" fmla="*/ 1175101 w 2552700"/>
                <a:gd name="connsiteY161" fmla="*/ 2724916 h 2743200"/>
                <a:gd name="connsiteX162" fmla="*/ 1412273 w 2552700"/>
                <a:gd name="connsiteY162" fmla="*/ 2740156 h 2743200"/>
                <a:gd name="connsiteX163" fmla="*/ 1627538 w 2552700"/>
                <a:gd name="connsiteY163" fmla="*/ 2727773 h 2743200"/>
                <a:gd name="connsiteX164" fmla="*/ 1811371 w 2552700"/>
                <a:gd name="connsiteY164" fmla="*/ 2706819 h 2743200"/>
                <a:gd name="connsiteX165" fmla="*/ 1889476 w 2552700"/>
                <a:gd name="connsiteY165" fmla="*/ 2699198 h 2743200"/>
                <a:gd name="connsiteX166" fmla="*/ 1957103 w 2552700"/>
                <a:gd name="connsiteY166" fmla="*/ 2698246 h 2743200"/>
                <a:gd name="connsiteX167" fmla="*/ 2009491 w 2552700"/>
                <a:gd name="connsiteY167" fmla="*/ 2665861 h 2743200"/>
                <a:gd name="connsiteX168" fmla="*/ 2067593 w 2552700"/>
                <a:gd name="connsiteY168" fmla="*/ 2625856 h 2743200"/>
                <a:gd name="connsiteX169" fmla="*/ 2101883 w 2552700"/>
                <a:gd name="connsiteY169" fmla="*/ 2599186 h 2743200"/>
                <a:gd name="connsiteX170" fmla="*/ 2119981 w 2552700"/>
                <a:gd name="connsiteY170" fmla="*/ 2584898 h 2743200"/>
                <a:gd name="connsiteX171" fmla="*/ 2139031 w 2552700"/>
                <a:gd name="connsiteY171" fmla="*/ 2568706 h 2743200"/>
                <a:gd name="connsiteX172" fmla="*/ 2299051 w 2552700"/>
                <a:gd name="connsiteY172" fmla="*/ 2404876 h 2743200"/>
                <a:gd name="connsiteX173" fmla="*/ 2440973 w 2552700"/>
                <a:gd name="connsiteY173" fmla="*/ 2183896 h 2743200"/>
                <a:gd name="connsiteX174" fmla="*/ 2528603 w 2552700"/>
                <a:gd name="connsiteY174" fmla="*/ 1938151 h 2743200"/>
                <a:gd name="connsiteX175" fmla="*/ 2547653 w 2552700"/>
                <a:gd name="connsiteY175" fmla="*/ 1712408 h 2743200"/>
                <a:gd name="connsiteX176" fmla="*/ 2542891 w 2552700"/>
                <a:gd name="connsiteY176" fmla="*/ 1664783 h 2743200"/>
                <a:gd name="connsiteX177" fmla="*/ 2534318 w 2552700"/>
                <a:gd name="connsiteY177" fmla="*/ 1621921 h 2743200"/>
                <a:gd name="connsiteX178" fmla="*/ 2508601 w 2552700"/>
                <a:gd name="connsiteY178" fmla="*/ 1553341 h 2743200"/>
                <a:gd name="connsiteX179" fmla="*/ 2431448 w 2552700"/>
                <a:gd name="connsiteY179" fmla="*/ 1492381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2552700" h="2743200">
                  <a:moveTo>
                    <a:pt x="2426686" y="1493333"/>
                  </a:moveTo>
                  <a:cubicBezTo>
                    <a:pt x="2426686" y="1493333"/>
                    <a:pt x="2420971" y="1500001"/>
                    <a:pt x="2412398" y="1511431"/>
                  </a:cubicBezTo>
                  <a:cubicBezTo>
                    <a:pt x="2407636" y="1517146"/>
                    <a:pt x="2402873" y="1524766"/>
                    <a:pt x="2397158" y="1533338"/>
                  </a:cubicBezTo>
                  <a:cubicBezTo>
                    <a:pt x="2391443" y="1541911"/>
                    <a:pt x="2384776" y="1551436"/>
                    <a:pt x="2378108" y="1562866"/>
                  </a:cubicBezTo>
                  <a:cubicBezTo>
                    <a:pt x="2350486" y="1607633"/>
                    <a:pt x="2313338" y="1669546"/>
                    <a:pt x="2277143" y="1745746"/>
                  </a:cubicBezTo>
                  <a:cubicBezTo>
                    <a:pt x="2277143" y="1745746"/>
                    <a:pt x="2273333" y="1749556"/>
                    <a:pt x="2266666" y="1757176"/>
                  </a:cubicBezTo>
                  <a:cubicBezTo>
                    <a:pt x="2259998" y="1764796"/>
                    <a:pt x="2249521" y="1775274"/>
                    <a:pt x="2236186" y="1788608"/>
                  </a:cubicBezTo>
                  <a:cubicBezTo>
                    <a:pt x="2223803" y="1802896"/>
                    <a:pt x="2205706" y="1819088"/>
                    <a:pt x="2186656" y="1838138"/>
                  </a:cubicBezTo>
                  <a:cubicBezTo>
                    <a:pt x="2177131" y="1847663"/>
                    <a:pt x="2165701" y="1857188"/>
                    <a:pt x="2154271" y="1867666"/>
                  </a:cubicBezTo>
                  <a:cubicBezTo>
                    <a:pt x="2142841" y="1878144"/>
                    <a:pt x="2130458" y="1888621"/>
                    <a:pt x="2117123" y="1900051"/>
                  </a:cubicBezTo>
                  <a:cubicBezTo>
                    <a:pt x="2063783" y="1943866"/>
                    <a:pt x="1999013" y="1992444"/>
                    <a:pt x="1919956" y="2034353"/>
                  </a:cubicBezTo>
                  <a:cubicBezTo>
                    <a:pt x="1880903" y="2056261"/>
                    <a:pt x="1838993" y="2075311"/>
                    <a:pt x="1794226" y="2092456"/>
                  </a:cubicBezTo>
                  <a:cubicBezTo>
                    <a:pt x="1749458" y="2109601"/>
                    <a:pt x="1702786" y="2124841"/>
                    <a:pt x="1654208" y="2136271"/>
                  </a:cubicBezTo>
                  <a:cubicBezTo>
                    <a:pt x="1557053" y="2159131"/>
                    <a:pt x="1454183" y="2167704"/>
                    <a:pt x="1351313" y="2158179"/>
                  </a:cubicBezTo>
                  <a:cubicBezTo>
                    <a:pt x="1299878" y="2153416"/>
                    <a:pt x="1248443" y="2144844"/>
                    <a:pt x="1197008" y="2131509"/>
                  </a:cubicBezTo>
                  <a:cubicBezTo>
                    <a:pt x="1145573" y="2119126"/>
                    <a:pt x="1096996" y="2100076"/>
                    <a:pt x="1049371" y="2078169"/>
                  </a:cubicBezTo>
                  <a:cubicBezTo>
                    <a:pt x="954121" y="2033401"/>
                    <a:pt x="863633" y="1972441"/>
                    <a:pt x="783623" y="1888621"/>
                  </a:cubicBezTo>
                  <a:cubicBezTo>
                    <a:pt x="763621" y="1867666"/>
                    <a:pt x="744571" y="1845758"/>
                    <a:pt x="725521" y="1821946"/>
                  </a:cubicBezTo>
                  <a:cubicBezTo>
                    <a:pt x="707423" y="1798133"/>
                    <a:pt x="690278" y="1773369"/>
                    <a:pt x="673133" y="1746699"/>
                  </a:cubicBezTo>
                  <a:cubicBezTo>
                    <a:pt x="655988" y="1720028"/>
                    <a:pt x="641701" y="1692406"/>
                    <a:pt x="627413" y="1662878"/>
                  </a:cubicBezTo>
                  <a:cubicBezTo>
                    <a:pt x="619793" y="1648591"/>
                    <a:pt x="614078" y="1632399"/>
                    <a:pt x="607411" y="1617158"/>
                  </a:cubicBezTo>
                  <a:cubicBezTo>
                    <a:pt x="604553" y="1609538"/>
                    <a:pt x="601696" y="1600966"/>
                    <a:pt x="597886" y="1593346"/>
                  </a:cubicBezTo>
                  <a:cubicBezTo>
                    <a:pt x="594076" y="1585726"/>
                    <a:pt x="592171" y="1577153"/>
                    <a:pt x="589313" y="1568581"/>
                  </a:cubicBezTo>
                  <a:cubicBezTo>
                    <a:pt x="589313" y="1568581"/>
                    <a:pt x="586456" y="1563819"/>
                    <a:pt x="584551" y="1560008"/>
                  </a:cubicBezTo>
                  <a:cubicBezTo>
                    <a:pt x="583598" y="1558103"/>
                    <a:pt x="582646" y="1555246"/>
                    <a:pt x="581693" y="1554294"/>
                  </a:cubicBezTo>
                  <a:cubicBezTo>
                    <a:pt x="580741" y="1552388"/>
                    <a:pt x="580741" y="1551436"/>
                    <a:pt x="580741" y="1551436"/>
                  </a:cubicBezTo>
                  <a:cubicBezTo>
                    <a:pt x="580741" y="1551436"/>
                    <a:pt x="579788" y="1543816"/>
                    <a:pt x="577883" y="1528576"/>
                  </a:cubicBezTo>
                  <a:cubicBezTo>
                    <a:pt x="576931" y="1520956"/>
                    <a:pt x="575978" y="1511431"/>
                    <a:pt x="575026" y="1500001"/>
                  </a:cubicBezTo>
                  <a:cubicBezTo>
                    <a:pt x="574073" y="1494286"/>
                    <a:pt x="574073" y="1487619"/>
                    <a:pt x="573121" y="1480951"/>
                  </a:cubicBezTo>
                  <a:cubicBezTo>
                    <a:pt x="573121" y="1474283"/>
                    <a:pt x="572168" y="1466663"/>
                    <a:pt x="571216" y="1459044"/>
                  </a:cubicBezTo>
                  <a:cubicBezTo>
                    <a:pt x="570263" y="1428563"/>
                    <a:pt x="568358" y="1389511"/>
                    <a:pt x="571216" y="1342838"/>
                  </a:cubicBezTo>
                  <a:cubicBezTo>
                    <a:pt x="571216" y="1337124"/>
                    <a:pt x="572168" y="1331408"/>
                    <a:pt x="572168" y="1324741"/>
                  </a:cubicBezTo>
                  <a:cubicBezTo>
                    <a:pt x="573121" y="1319026"/>
                    <a:pt x="574073" y="1312358"/>
                    <a:pt x="574073" y="1305691"/>
                  </a:cubicBezTo>
                  <a:cubicBezTo>
                    <a:pt x="575026" y="1299024"/>
                    <a:pt x="575026" y="1292356"/>
                    <a:pt x="575978" y="1285688"/>
                  </a:cubicBezTo>
                  <a:cubicBezTo>
                    <a:pt x="576931" y="1279021"/>
                    <a:pt x="577883" y="1272353"/>
                    <a:pt x="578836" y="1265686"/>
                  </a:cubicBezTo>
                  <a:cubicBezTo>
                    <a:pt x="579788" y="1259019"/>
                    <a:pt x="580741" y="1251399"/>
                    <a:pt x="582646" y="1244731"/>
                  </a:cubicBezTo>
                  <a:cubicBezTo>
                    <a:pt x="583598" y="1237111"/>
                    <a:pt x="585503" y="1230444"/>
                    <a:pt x="586456" y="1222824"/>
                  </a:cubicBezTo>
                  <a:cubicBezTo>
                    <a:pt x="590266" y="1208536"/>
                    <a:pt x="593123" y="1192343"/>
                    <a:pt x="597886" y="1177103"/>
                  </a:cubicBezTo>
                  <a:cubicBezTo>
                    <a:pt x="597886" y="1177103"/>
                    <a:pt x="598838" y="1170436"/>
                    <a:pt x="601696" y="1158053"/>
                  </a:cubicBezTo>
                  <a:cubicBezTo>
                    <a:pt x="602648" y="1152339"/>
                    <a:pt x="604553" y="1144718"/>
                    <a:pt x="606458" y="1136146"/>
                  </a:cubicBezTo>
                  <a:cubicBezTo>
                    <a:pt x="607411" y="1131383"/>
                    <a:pt x="608363" y="1127574"/>
                    <a:pt x="609316" y="1121858"/>
                  </a:cubicBezTo>
                  <a:cubicBezTo>
                    <a:pt x="610268" y="1117096"/>
                    <a:pt x="612173" y="1112333"/>
                    <a:pt x="614078" y="1106618"/>
                  </a:cubicBezTo>
                  <a:cubicBezTo>
                    <a:pt x="625508" y="1063756"/>
                    <a:pt x="646463" y="1004701"/>
                    <a:pt x="678848" y="944693"/>
                  </a:cubicBezTo>
                  <a:cubicBezTo>
                    <a:pt x="711233" y="884686"/>
                    <a:pt x="752191" y="822773"/>
                    <a:pt x="795053" y="772291"/>
                  </a:cubicBezTo>
                  <a:cubicBezTo>
                    <a:pt x="816008" y="746573"/>
                    <a:pt x="836011" y="723713"/>
                    <a:pt x="853156" y="703711"/>
                  </a:cubicBezTo>
                  <a:cubicBezTo>
                    <a:pt x="861728" y="694186"/>
                    <a:pt x="869348" y="684661"/>
                    <a:pt x="876016" y="676088"/>
                  </a:cubicBezTo>
                  <a:cubicBezTo>
                    <a:pt x="882683" y="667516"/>
                    <a:pt x="888398" y="660848"/>
                    <a:pt x="893161" y="653228"/>
                  </a:cubicBezTo>
                  <a:cubicBezTo>
                    <a:pt x="893161" y="653228"/>
                    <a:pt x="895066" y="650371"/>
                    <a:pt x="897923" y="643703"/>
                  </a:cubicBezTo>
                  <a:cubicBezTo>
                    <a:pt x="900781" y="637036"/>
                    <a:pt x="905543" y="627511"/>
                    <a:pt x="912211" y="617033"/>
                  </a:cubicBezTo>
                  <a:cubicBezTo>
                    <a:pt x="918878" y="605603"/>
                    <a:pt x="927451" y="591316"/>
                    <a:pt x="938881" y="575123"/>
                  </a:cubicBezTo>
                  <a:cubicBezTo>
                    <a:pt x="944596" y="567503"/>
                    <a:pt x="951263" y="558931"/>
                    <a:pt x="957931" y="550358"/>
                  </a:cubicBezTo>
                  <a:cubicBezTo>
                    <a:pt x="964598" y="541786"/>
                    <a:pt x="973171" y="532261"/>
                    <a:pt x="981743" y="522736"/>
                  </a:cubicBezTo>
                  <a:cubicBezTo>
                    <a:pt x="990316" y="513211"/>
                    <a:pt x="999841" y="503686"/>
                    <a:pt x="1010318" y="494161"/>
                  </a:cubicBezTo>
                  <a:cubicBezTo>
                    <a:pt x="1020796" y="484636"/>
                    <a:pt x="1032226" y="475111"/>
                    <a:pt x="1044608" y="464633"/>
                  </a:cubicBezTo>
                  <a:cubicBezTo>
                    <a:pt x="1050323" y="459871"/>
                    <a:pt x="1056991" y="454156"/>
                    <a:pt x="1063658" y="449393"/>
                  </a:cubicBezTo>
                  <a:cubicBezTo>
                    <a:pt x="1070326" y="444631"/>
                    <a:pt x="1076993" y="439868"/>
                    <a:pt x="1084613" y="435106"/>
                  </a:cubicBezTo>
                  <a:cubicBezTo>
                    <a:pt x="1092233" y="430343"/>
                    <a:pt x="1098901" y="425581"/>
                    <a:pt x="1106521" y="420818"/>
                  </a:cubicBezTo>
                  <a:cubicBezTo>
                    <a:pt x="1114141" y="416056"/>
                    <a:pt x="1121761" y="411293"/>
                    <a:pt x="1130333" y="406531"/>
                  </a:cubicBezTo>
                  <a:cubicBezTo>
                    <a:pt x="1196056" y="369383"/>
                    <a:pt x="1279876" y="336998"/>
                    <a:pt x="1379888" y="322711"/>
                  </a:cubicBezTo>
                  <a:cubicBezTo>
                    <a:pt x="1479901" y="307471"/>
                    <a:pt x="1596106" y="311281"/>
                    <a:pt x="1718978" y="344618"/>
                  </a:cubicBezTo>
                  <a:cubicBezTo>
                    <a:pt x="1840898" y="377956"/>
                    <a:pt x="1969486" y="443678"/>
                    <a:pt x="2080928" y="545596"/>
                  </a:cubicBezTo>
                  <a:cubicBezTo>
                    <a:pt x="2192371" y="646561"/>
                    <a:pt x="2287621" y="784673"/>
                    <a:pt x="2340008" y="945646"/>
                  </a:cubicBezTo>
                  <a:cubicBezTo>
                    <a:pt x="2392396" y="1106618"/>
                    <a:pt x="2399063" y="1290451"/>
                    <a:pt x="2347628" y="1461901"/>
                  </a:cubicBezTo>
                  <a:cubicBezTo>
                    <a:pt x="2347628" y="1461901"/>
                    <a:pt x="2348581" y="1459044"/>
                    <a:pt x="2351438" y="1453328"/>
                  </a:cubicBezTo>
                  <a:cubicBezTo>
                    <a:pt x="2353343" y="1447613"/>
                    <a:pt x="2358106" y="1438088"/>
                    <a:pt x="2360963" y="1426658"/>
                  </a:cubicBezTo>
                  <a:cubicBezTo>
                    <a:pt x="2364773" y="1415228"/>
                    <a:pt x="2369536" y="1399988"/>
                    <a:pt x="2374298" y="1382844"/>
                  </a:cubicBezTo>
                  <a:cubicBezTo>
                    <a:pt x="2379061" y="1364746"/>
                    <a:pt x="2382871" y="1344744"/>
                    <a:pt x="2386681" y="1320931"/>
                  </a:cubicBezTo>
                  <a:cubicBezTo>
                    <a:pt x="2393348" y="1274258"/>
                    <a:pt x="2399063" y="1214251"/>
                    <a:pt x="2392396" y="1145671"/>
                  </a:cubicBezTo>
                  <a:cubicBezTo>
                    <a:pt x="2386681" y="1077091"/>
                    <a:pt x="2371441" y="997081"/>
                    <a:pt x="2339056" y="914213"/>
                  </a:cubicBezTo>
                  <a:cubicBezTo>
                    <a:pt x="2307623" y="830393"/>
                    <a:pt x="2259046" y="742763"/>
                    <a:pt x="2189513" y="660848"/>
                  </a:cubicBezTo>
                  <a:cubicBezTo>
                    <a:pt x="2155223" y="618938"/>
                    <a:pt x="2115218" y="580838"/>
                    <a:pt x="2071403" y="543691"/>
                  </a:cubicBezTo>
                  <a:cubicBezTo>
                    <a:pt x="2027588" y="507496"/>
                    <a:pt x="1978058" y="474158"/>
                    <a:pt x="1924718" y="444631"/>
                  </a:cubicBezTo>
                  <a:cubicBezTo>
                    <a:pt x="1871378" y="416056"/>
                    <a:pt x="1813276" y="392243"/>
                    <a:pt x="1753268" y="374146"/>
                  </a:cubicBezTo>
                  <a:cubicBezTo>
                    <a:pt x="1692308" y="356048"/>
                    <a:pt x="1628491" y="344618"/>
                    <a:pt x="1563721" y="340808"/>
                  </a:cubicBezTo>
                  <a:cubicBezTo>
                    <a:pt x="1498951" y="336046"/>
                    <a:pt x="1432276" y="340808"/>
                    <a:pt x="1366553" y="352238"/>
                  </a:cubicBezTo>
                  <a:cubicBezTo>
                    <a:pt x="1300831" y="363668"/>
                    <a:pt x="1237013" y="383671"/>
                    <a:pt x="1176053" y="412246"/>
                  </a:cubicBezTo>
                  <a:cubicBezTo>
                    <a:pt x="1176053" y="412246"/>
                    <a:pt x="1171291" y="407483"/>
                    <a:pt x="1162718" y="398911"/>
                  </a:cubicBezTo>
                  <a:cubicBezTo>
                    <a:pt x="1153193" y="391291"/>
                    <a:pt x="1138906" y="380813"/>
                    <a:pt x="1119856" y="370336"/>
                  </a:cubicBezTo>
                  <a:cubicBezTo>
                    <a:pt x="1115093" y="367478"/>
                    <a:pt x="1109378" y="364621"/>
                    <a:pt x="1103663" y="361763"/>
                  </a:cubicBezTo>
                  <a:cubicBezTo>
                    <a:pt x="1097948" y="358906"/>
                    <a:pt x="1092233" y="357001"/>
                    <a:pt x="1085566" y="354143"/>
                  </a:cubicBezTo>
                  <a:cubicBezTo>
                    <a:pt x="1073183" y="349381"/>
                    <a:pt x="1058896" y="343666"/>
                    <a:pt x="1043656" y="339856"/>
                  </a:cubicBezTo>
                  <a:cubicBezTo>
                    <a:pt x="1028416" y="336046"/>
                    <a:pt x="1011271" y="332236"/>
                    <a:pt x="993173" y="330331"/>
                  </a:cubicBezTo>
                  <a:cubicBezTo>
                    <a:pt x="975076" y="327473"/>
                    <a:pt x="955073" y="327473"/>
                    <a:pt x="934118" y="326521"/>
                  </a:cubicBezTo>
                  <a:cubicBezTo>
                    <a:pt x="923641" y="326521"/>
                    <a:pt x="912211" y="327473"/>
                    <a:pt x="901733" y="328426"/>
                  </a:cubicBezTo>
                  <a:cubicBezTo>
                    <a:pt x="890303" y="329378"/>
                    <a:pt x="878873" y="331283"/>
                    <a:pt x="867443" y="332236"/>
                  </a:cubicBezTo>
                  <a:cubicBezTo>
                    <a:pt x="856013" y="334141"/>
                    <a:pt x="843631" y="336998"/>
                    <a:pt x="831248" y="339856"/>
                  </a:cubicBezTo>
                  <a:cubicBezTo>
                    <a:pt x="818866" y="342713"/>
                    <a:pt x="806483" y="345571"/>
                    <a:pt x="794101" y="350333"/>
                  </a:cubicBezTo>
                  <a:cubicBezTo>
                    <a:pt x="743618" y="366526"/>
                    <a:pt x="690278" y="393196"/>
                    <a:pt x="637891" y="432248"/>
                  </a:cubicBezTo>
                  <a:cubicBezTo>
                    <a:pt x="585503" y="471301"/>
                    <a:pt x="535973" y="522736"/>
                    <a:pt x="493111" y="587506"/>
                  </a:cubicBezTo>
                  <a:cubicBezTo>
                    <a:pt x="451201" y="652276"/>
                    <a:pt x="417863" y="730381"/>
                    <a:pt x="401671" y="817058"/>
                  </a:cubicBezTo>
                  <a:cubicBezTo>
                    <a:pt x="401671" y="817058"/>
                    <a:pt x="397861" y="809438"/>
                    <a:pt x="393098" y="793246"/>
                  </a:cubicBezTo>
                  <a:cubicBezTo>
                    <a:pt x="388336" y="777053"/>
                    <a:pt x="382621" y="752288"/>
                    <a:pt x="379763" y="719903"/>
                  </a:cubicBezTo>
                  <a:cubicBezTo>
                    <a:pt x="378811" y="703711"/>
                    <a:pt x="378811" y="684661"/>
                    <a:pt x="379763" y="663706"/>
                  </a:cubicBezTo>
                  <a:cubicBezTo>
                    <a:pt x="380716" y="642751"/>
                    <a:pt x="384526" y="620843"/>
                    <a:pt x="390241" y="595126"/>
                  </a:cubicBezTo>
                  <a:cubicBezTo>
                    <a:pt x="395956" y="570361"/>
                    <a:pt x="404528" y="543691"/>
                    <a:pt x="415006" y="514163"/>
                  </a:cubicBezTo>
                  <a:cubicBezTo>
                    <a:pt x="427388" y="485588"/>
                    <a:pt x="441676" y="454156"/>
                    <a:pt x="460726" y="422723"/>
                  </a:cubicBezTo>
                  <a:cubicBezTo>
                    <a:pt x="499778" y="358906"/>
                    <a:pt x="555976" y="289373"/>
                    <a:pt x="638843" y="223651"/>
                  </a:cubicBezTo>
                  <a:cubicBezTo>
                    <a:pt x="720758" y="157928"/>
                    <a:pt x="829343" y="95063"/>
                    <a:pt x="966503" y="54106"/>
                  </a:cubicBezTo>
                  <a:cubicBezTo>
                    <a:pt x="1000793" y="43628"/>
                    <a:pt x="1036988" y="35056"/>
                    <a:pt x="1074136" y="27436"/>
                  </a:cubicBezTo>
                  <a:cubicBezTo>
                    <a:pt x="1093186" y="24578"/>
                    <a:pt x="1112236" y="20768"/>
                    <a:pt x="1131286" y="17911"/>
                  </a:cubicBezTo>
                  <a:cubicBezTo>
                    <a:pt x="1151288" y="15053"/>
                    <a:pt x="1170338" y="13148"/>
                    <a:pt x="1191293" y="11243"/>
                  </a:cubicBezTo>
                  <a:cubicBezTo>
                    <a:pt x="1272256" y="4576"/>
                    <a:pt x="1359886" y="5528"/>
                    <a:pt x="1452278" y="17911"/>
                  </a:cubicBezTo>
                  <a:cubicBezTo>
                    <a:pt x="1544671" y="30293"/>
                    <a:pt x="1640873" y="54106"/>
                    <a:pt x="1737076" y="92206"/>
                  </a:cubicBezTo>
                  <a:cubicBezTo>
                    <a:pt x="1833278" y="130306"/>
                    <a:pt x="1930433" y="182693"/>
                    <a:pt x="2022826" y="251273"/>
                  </a:cubicBezTo>
                  <a:cubicBezTo>
                    <a:pt x="2022826" y="251273"/>
                    <a:pt x="2019016" y="247463"/>
                    <a:pt x="2009491" y="240796"/>
                  </a:cubicBezTo>
                  <a:cubicBezTo>
                    <a:pt x="2004728" y="236986"/>
                    <a:pt x="1999013" y="233176"/>
                    <a:pt x="1990441" y="227461"/>
                  </a:cubicBezTo>
                  <a:cubicBezTo>
                    <a:pt x="1982821" y="221746"/>
                    <a:pt x="1973296" y="216031"/>
                    <a:pt x="1961866" y="209363"/>
                  </a:cubicBezTo>
                  <a:cubicBezTo>
                    <a:pt x="1950436" y="202696"/>
                    <a:pt x="1937101" y="194123"/>
                    <a:pt x="1921861" y="186503"/>
                  </a:cubicBezTo>
                  <a:cubicBezTo>
                    <a:pt x="1906621" y="177931"/>
                    <a:pt x="1888523" y="169358"/>
                    <a:pt x="1868521" y="159833"/>
                  </a:cubicBezTo>
                  <a:cubicBezTo>
                    <a:pt x="1848518" y="150308"/>
                    <a:pt x="1825658" y="140783"/>
                    <a:pt x="1799941" y="130306"/>
                  </a:cubicBezTo>
                  <a:cubicBezTo>
                    <a:pt x="1787558" y="125543"/>
                    <a:pt x="1773271" y="120781"/>
                    <a:pt x="1758983" y="116018"/>
                  </a:cubicBezTo>
                  <a:cubicBezTo>
                    <a:pt x="1744696" y="111256"/>
                    <a:pt x="1730408" y="105541"/>
                    <a:pt x="1714216" y="101731"/>
                  </a:cubicBezTo>
                  <a:cubicBezTo>
                    <a:pt x="1651351" y="82681"/>
                    <a:pt x="1576103" y="66488"/>
                    <a:pt x="1487521" y="56963"/>
                  </a:cubicBezTo>
                  <a:cubicBezTo>
                    <a:pt x="1398938" y="47438"/>
                    <a:pt x="1297973" y="46486"/>
                    <a:pt x="1185578" y="60773"/>
                  </a:cubicBezTo>
                  <a:cubicBezTo>
                    <a:pt x="1171291" y="62678"/>
                    <a:pt x="1157003" y="64583"/>
                    <a:pt x="1142716" y="66488"/>
                  </a:cubicBezTo>
                  <a:cubicBezTo>
                    <a:pt x="1128428" y="69346"/>
                    <a:pt x="1114141" y="72203"/>
                    <a:pt x="1098901" y="74108"/>
                  </a:cubicBezTo>
                  <a:cubicBezTo>
                    <a:pt x="1091281" y="75061"/>
                    <a:pt x="1084613" y="76966"/>
                    <a:pt x="1076993" y="77918"/>
                  </a:cubicBezTo>
                  <a:cubicBezTo>
                    <a:pt x="1069373" y="79823"/>
                    <a:pt x="1061753" y="81728"/>
                    <a:pt x="1055086" y="82681"/>
                  </a:cubicBezTo>
                  <a:cubicBezTo>
                    <a:pt x="1039846" y="86491"/>
                    <a:pt x="1024606" y="90301"/>
                    <a:pt x="1009366" y="94111"/>
                  </a:cubicBezTo>
                  <a:cubicBezTo>
                    <a:pt x="994126" y="97921"/>
                    <a:pt x="978886" y="102683"/>
                    <a:pt x="963646" y="107446"/>
                  </a:cubicBezTo>
                  <a:cubicBezTo>
                    <a:pt x="956026" y="109351"/>
                    <a:pt x="948406" y="112208"/>
                    <a:pt x="939833" y="115066"/>
                  </a:cubicBezTo>
                  <a:cubicBezTo>
                    <a:pt x="932213" y="117923"/>
                    <a:pt x="924593" y="120781"/>
                    <a:pt x="916021" y="123638"/>
                  </a:cubicBezTo>
                  <a:cubicBezTo>
                    <a:pt x="900781" y="129353"/>
                    <a:pt x="884588" y="135068"/>
                    <a:pt x="868396" y="140783"/>
                  </a:cubicBezTo>
                  <a:cubicBezTo>
                    <a:pt x="853156" y="147451"/>
                    <a:pt x="836963" y="154118"/>
                    <a:pt x="820771" y="160786"/>
                  </a:cubicBezTo>
                  <a:cubicBezTo>
                    <a:pt x="756953" y="189361"/>
                    <a:pt x="693136" y="223651"/>
                    <a:pt x="629318" y="265561"/>
                  </a:cubicBezTo>
                  <a:cubicBezTo>
                    <a:pt x="566453" y="307471"/>
                    <a:pt x="504541" y="357001"/>
                    <a:pt x="445486" y="414151"/>
                  </a:cubicBezTo>
                  <a:cubicBezTo>
                    <a:pt x="445486" y="414151"/>
                    <a:pt x="446438" y="409388"/>
                    <a:pt x="449296" y="399863"/>
                  </a:cubicBezTo>
                  <a:cubicBezTo>
                    <a:pt x="452153" y="391291"/>
                    <a:pt x="455963" y="377003"/>
                    <a:pt x="462631" y="360811"/>
                  </a:cubicBezTo>
                  <a:cubicBezTo>
                    <a:pt x="469298" y="344618"/>
                    <a:pt x="477871" y="325568"/>
                    <a:pt x="489301" y="303661"/>
                  </a:cubicBezTo>
                  <a:cubicBezTo>
                    <a:pt x="657893" y="125543"/>
                    <a:pt x="965551" y="15053"/>
                    <a:pt x="958883" y="17911"/>
                  </a:cubicBezTo>
                  <a:cubicBezTo>
                    <a:pt x="953168" y="20768"/>
                    <a:pt x="870301" y="30293"/>
                    <a:pt x="638843" y="161738"/>
                  </a:cubicBezTo>
                  <a:cubicBezTo>
                    <a:pt x="578836" y="205553"/>
                    <a:pt x="513113" y="259846"/>
                    <a:pt x="446438" y="325568"/>
                  </a:cubicBezTo>
                  <a:cubicBezTo>
                    <a:pt x="429293" y="341761"/>
                    <a:pt x="413101" y="359858"/>
                    <a:pt x="396908" y="377956"/>
                  </a:cubicBezTo>
                  <a:cubicBezTo>
                    <a:pt x="380716" y="396053"/>
                    <a:pt x="364523" y="415103"/>
                    <a:pt x="347378" y="434153"/>
                  </a:cubicBezTo>
                  <a:cubicBezTo>
                    <a:pt x="331186" y="454156"/>
                    <a:pt x="314993" y="474158"/>
                    <a:pt x="298801" y="496066"/>
                  </a:cubicBezTo>
                  <a:cubicBezTo>
                    <a:pt x="283561" y="517973"/>
                    <a:pt x="266416" y="538928"/>
                    <a:pt x="252128" y="562741"/>
                  </a:cubicBezTo>
                  <a:cubicBezTo>
                    <a:pt x="244508" y="574171"/>
                    <a:pt x="236888" y="585601"/>
                    <a:pt x="229268" y="597983"/>
                  </a:cubicBezTo>
                  <a:cubicBezTo>
                    <a:pt x="221648" y="610366"/>
                    <a:pt x="214981" y="621796"/>
                    <a:pt x="207361" y="634178"/>
                  </a:cubicBezTo>
                  <a:cubicBezTo>
                    <a:pt x="203551" y="639893"/>
                    <a:pt x="199741" y="646561"/>
                    <a:pt x="195931" y="652276"/>
                  </a:cubicBezTo>
                  <a:cubicBezTo>
                    <a:pt x="192121" y="658943"/>
                    <a:pt x="189263" y="664658"/>
                    <a:pt x="185453" y="671326"/>
                  </a:cubicBezTo>
                  <a:cubicBezTo>
                    <a:pt x="178786" y="683708"/>
                    <a:pt x="171166" y="697043"/>
                    <a:pt x="164498" y="709426"/>
                  </a:cubicBezTo>
                  <a:cubicBezTo>
                    <a:pt x="137828" y="761813"/>
                    <a:pt x="113063" y="817058"/>
                    <a:pt x="91156" y="876113"/>
                  </a:cubicBezTo>
                  <a:cubicBezTo>
                    <a:pt x="70201" y="935168"/>
                    <a:pt x="52103" y="996128"/>
                    <a:pt x="37816" y="1059946"/>
                  </a:cubicBezTo>
                  <a:cubicBezTo>
                    <a:pt x="24481" y="1123764"/>
                    <a:pt x="14956" y="1190439"/>
                    <a:pt x="10193" y="1259019"/>
                  </a:cubicBezTo>
                  <a:cubicBezTo>
                    <a:pt x="5431" y="1327599"/>
                    <a:pt x="6383" y="1397131"/>
                    <a:pt x="12098" y="1467616"/>
                  </a:cubicBezTo>
                  <a:cubicBezTo>
                    <a:pt x="17813" y="1538101"/>
                    <a:pt x="30196" y="1610491"/>
                    <a:pt x="48293" y="1681928"/>
                  </a:cubicBezTo>
                  <a:cubicBezTo>
                    <a:pt x="19718" y="1565724"/>
                    <a:pt x="17813" y="1503811"/>
                    <a:pt x="14003" y="1490476"/>
                  </a:cubicBezTo>
                  <a:cubicBezTo>
                    <a:pt x="13051" y="1483808"/>
                    <a:pt x="12098" y="1488571"/>
                    <a:pt x="12098" y="1504763"/>
                  </a:cubicBezTo>
                  <a:cubicBezTo>
                    <a:pt x="12098" y="1512383"/>
                    <a:pt x="13051" y="1522861"/>
                    <a:pt x="13051" y="1535244"/>
                  </a:cubicBezTo>
                  <a:cubicBezTo>
                    <a:pt x="13051" y="1541911"/>
                    <a:pt x="14003" y="1548578"/>
                    <a:pt x="14003" y="1556199"/>
                  </a:cubicBezTo>
                  <a:cubicBezTo>
                    <a:pt x="14956" y="1563819"/>
                    <a:pt x="15908" y="1571438"/>
                    <a:pt x="16861" y="1580011"/>
                  </a:cubicBezTo>
                  <a:cubicBezTo>
                    <a:pt x="18766" y="1597156"/>
                    <a:pt x="20671" y="1617158"/>
                    <a:pt x="24481" y="1638113"/>
                  </a:cubicBezTo>
                  <a:cubicBezTo>
                    <a:pt x="26386" y="1648591"/>
                    <a:pt x="28291" y="1660021"/>
                    <a:pt x="29243" y="1671451"/>
                  </a:cubicBezTo>
                  <a:cubicBezTo>
                    <a:pt x="31148" y="1682881"/>
                    <a:pt x="34006" y="1695263"/>
                    <a:pt x="36863" y="1707646"/>
                  </a:cubicBezTo>
                  <a:cubicBezTo>
                    <a:pt x="41626" y="1732411"/>
                    <a:pt x="49246" y="1759081"/>
                    <a:pt x="55913" y="1786703"/>
                  </a:cubicBezTo>
                  <a:cubicBezTo>
                    <a:pt x="59723" y="1800991"/>
                    <a:pt x="64486" y="1814326"/>
                    <a:pt x="69248" y="1829566"/>
                  </a:cubicBezTo>
                  <a:cubicBezTo>
                    <a:pt x="71153" y="1837186"/>
                    <a:pt x="74011" y="1843853"/>
                    <a:pt x="75916" y="1851474"/>
                  </a:cubicBezTo>
                  <a:cubicBezTo>
                    <a:pt x="78773" y="1859094"/>
                    <a:pt x="81631" y="1865761"/>
                    <a:pt x="83536" y="1873381"/>
                  </a:cubicBezTo>
                  <a:cubicBezTo>
                    <a:pt x="105443" y="1933388"/>
                    <a:pt x="133066" y="1997206"/>
                    <a:pt x="169261" y="2061976"/>
                  </a:cubicBezTo>
                  <a:cubicBezTo>
                    <a:pt x="205456" y="2126746"/>
                    <a:pt x="249271" y="2191516"/>
                    <a:pt x="300706" y="2253429"/>
                  </a:cubicBezTo>
                  <a:cubicBezTo>
                    <a:pt x="403576" y="2377254"/>
                    <a:pt x="538831" y="2489648"/>
                    <a:pt x="691231" y="2571563"/>
                  </a:cubicBezTo>
                  <a:cubicBezTo>
                    <a:pt x="843631" y="2654431"/>
                    <a:pt x="1013176" y="2703961"/>
                    <a:pt x="1175101" y="2724916"/>
                  </a:cubicBezTo>
                  <a:cubicBezTo>
                    <a:pt x="1256063" y="2735394"/>
                    <a:pt x="1336073" y="2740156"/>
                    <a:pt x="1412273" y="2740156"/>
                  </a:cubicBezTo>
                  <a:cubicBezTo>
                    <a:pt x="1488473" y="2739204"/>
                    <a:pt x="1559911" y="2734441"/>
                    <a:pt x="1627538" y="2727773"/>
                  </a:cubicBezTo>
                  <a:cubicBezTo>
                    <a:pt x="1694213" y="2722059"/>
                    <a:pt x="1756126" y="2712534"/>
                    <a:pt x="1811371" y="2706819"/>
                  </a:cubicBezTo>
                  <a:cubicBezTo>
                    <a:pt x="1838993" y="2703009"/>
                    <a:pt x="1864711" y="2701104"/>
                    <a:pt x="1889476" y="2699198"/>
                  </a:cubicBezTo>
                  <a:cubicBezTo>
                    <a:pt x="1913288" y="2697294"/>
                    <a:pt x="1936148" y="2697294"/>
                    <a:pt x="1957103" y="2698246"/>
                  </a:cubicBezTo>
                  <a:cubicBezTo>
                    <a:pt x="1957103" y="2698246"/>
                    <a:pt x="1976153" y="2686816"/>
                    <a:pt x="2009491" y="2665861"/>
                  </a:cubicBezTo>
                  <a:cubicBezTo>
                    <a:pt x="2025683" y="2655384"/>
                    <a:pt x="2045686" y="2641096"/>
                    <a:pt x="2067593" y="2625856"/>
                  </a:cubicBezTo>
                  <a:cubicBezTo>
                    <a:pt x="2078071" y="2617284"/>
                    <a:pt x="2089501" y="2608711"/>
                    <a:pt x="2101883" y="2599186"/>
                  </a:cubicBezTo>
                  <a:cubicBezTo>
                    <a:pt x="2107598" y="2594423"/>
                    <a:pt x="2114266" y="2589661"/>
                    <a:pt x="2119981" y="2584898"/>
                  </a:cubicBezTo>
                  <a:cubicBezTo>
                    <a:pt x="2125696" y="2580136"/>
                    <a:pt x="2132363" y="2574421"/>
                    <a:pt x="2139031" y="2568706"/>
                  </a:cubicBezTo>
                  <a:cubicBezTo>
                    <a:pt x="2190466" y="2525844"/>
                    <a:pt x="2246663" y="2469646"/>
                    <a:pt x="2299051" y="2404876"/>
                  </a:cubicBezTo>
                  <a:cubicBezTo>
                    <a:pt x="2352391" y="2340106"/>
                    <a:pt x="2400968" y="2263906"/>
                    <a:pt x="2440973" y="2183896"/>
                  </a:cubicBezTo>
                  <a:cubicBezTo>
                    <a:pt x="2480978" y="2103886"/>
                    <a:pt x="2510506" y="2019113"/>
                    <a:pt x="2528603" y="1938151"/>
                  </a:cubicBezTo>
                  <a:cubicBezTo>
                    <a:pt x="2545748" y="1856236"/>
                    <a:pt x="2552416" y="1779083"/>
                    <a:pt x="2547653" y="1712408"/>
                  </a:cubicBezTo>
                  <a:cubicBezTo>
                    <a:pt x="2546701" y="1696216"/>
                    <a:pt x="2544796" y="1680024"/>
                    <a:pt x="2542891" y="1664783"/>
                  </a:cubicBezTo>
                  <a:cubicBezTo>
                    <a:pt x="2540033" y="1649544"/>
                    <a:pt x="2538128" y="1635256"/>
                    <a:pt x="2534318" y="1621921"/>
                  </a:cubicBezTo>
                  <a:cubicBezTo>
                    <a:pt x="2526698" y="1595251"/>
                    <a:pt x="2519078" y="1571438"/>
                    <a:pt x="2508601" y="1553341"/>
                  </a:cubicBezTo>
                  <a:cubicBezTo>
                    <a:pt x="2487646" y="1515241"/>
                    <a:pt x="2461928" y="1494286"/>
                    <a:pt x="2431448" y="1492381"/>
                  </a:cubicBezTo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4427924" y="558761"/>
              <a:ext cx="2621417" cy="2532935"/>
            </a:xfrm>
            <a:custGeom>
              <a:avLst/>
              <a:gdLst>
                <a:gd name="connsiteX0" fmla="*/ 1406193 w 2621417"/>
                <a:gd name="connsiteY0" fmla="*/ 2500660 h 2532935"/>
                <a:gd name="connsiteX1" fmla="*/ 1396788 w 2621417"/>
                <a:gd name="connsiteY1" fmla="*/ 2515552 h 2532935"/>
                <a:gd name="connsiteX2" fmla="*/ 1398286 w 2621417"/>
                <a:gd name="connsiteY2" fmla="*/ 2517265 h 2532935"/>
                <a:gd name="connsiteX3" fmla="*/ 1696936 w 2621417"/>
                <a:gd name="connsiteY3" fmla="*/ 2433856 h 2532935"/>
                <a:gd name="connsiteX4" fmla="*/ 1666822 w 2621417"/>
                <a:gd name="connsiteY4" fmla="*/ 2436257 h 2532935"/>
                <a:gd name="connsiteX5" fmla="*/ 1631103 w 2621417"/>
                <a:gd name="connsiteY5" fmla="*/ 2443162 h 2532935"/>
                <a:gd name="connsiteX6" fmla="*/ 1606338 w 2621417"/>
                <a:gd name="connsiteY6" fmla="*/ 2464117 h 2532935"/>
                <a:gd name="connsiteX7" fmla="*/ 1574906 w 2621417"/>
                <a:gd name="connsiteY7" fmla="*/ 2455545 h 2532935"/>
                <a:gd name="connsiteX8" fmla="*/ 1562932 w 2621417"/>
                <a:gd name="connsiteY8" fmla="*/ 2458539 h 2532935"/>
                <a:gd name="connsiteX9" fmla="*/ 1573001 w 2621417"/>
                <a:gd name="connsiteY9" fmla="*/ 2457450 h 2532935"/>
                <a:gd name="connsiteX10" fmla="*/ 1604433 w 2621417"/>
                <a:gd name="connsiteY10" fmla="*/ 2466022 h 2532935"/>
                <a:gd name="connsiteX11" fmla="*/ 1629198 w 2621417"/>
                <a:gd name="connsiteY11" fmla="*/ 2445067 h 2532935"/>
                <a:gd name="connsiteX12" fmla="*/ 1697778 w 2621417"/>
                <a:gd name="connsiteY12" fmla="*/ 2435542 h 2532935"/>
                <a:gd name="connsiteX13" fmla="*/ 1697783 w 2621417"/>
                <a:gd name="connsiteY13" fmla="*/ 2435550 h 2532935"/>
                <a:gd name="connsiteX14" fmla="*/ 1765406 w 2621417"/>
                <a:gd name="connsiteY14" fmla="*/ 2432684 h 2532935"/>
                <a:gd name="connsiteX15" fmla="*/ 1734926 w 2621417"/>
                <a:gd name="connsiteY15" fmla="*/ 2441257 h 2532935"/>
                <a:gd name="connsiteX16" fmla="*/ 1705177 w 2621417"/>
                <a:gd name="connsiteY16" fmla="*/ 2448694 h 2532935"/>
                <a:gd name="connsiteX17" fmla="*/ 1706351 w 2621417"/>
                <a:gd name="connsiteY17" fmla="*/ 2450782 h 2532935"/>
                <a:gd name="connsiteX18" fmla="*/ 1736831 w 2621417"/>
                <a:gd name="connsiteY18" fmla="*/ 2443162 h 2532935"/>
                <a:gd name="connsiteX19" fmla="*/ 1765623 w 2621417"/>
                <a:gd name="connsiteY19" fmla="*/ 2435065 h 2532935"/>
                <a:gd name="connsiteX20" fmla="*/ 1305348 w 2621417"/>
                <a:gd name="connsiteY20" fmla="*/ 2405062 h 2532935"/>
                <a:gd name="connsiteX21" fmla="*/ 1327256 w 2621417"/>
                <a:gd name="connsiteY21" fmla="*/ 2409824 h 2532935"/>
                <a:gd name="connsiteX22" fmla="*/ 1330113 w 2621417"/>
                <a:gd name="connsiteY22" fmla="*/ 2431732 h 2532935"/>
                <a:gd name="connsiteX23" fmla="*/ 1285346 w 2621417"/>
                <a:gd name="connsiteY23" fmla="*/ 2428874 h 2532935"/>
                <a:gd name="connsiteX24" fmla="*/ 1305348 w 2621417"/>
                <a:gd name="connsiteY24" fmla="*/ 2405062 h 2532935"/>
                <a:gd name="connsiteX25" fmla="*/ 1020551 w 2621417"/>
                <a:gd name="connsiteY25" fmla="*/ 2389822 h 2532935"/>
                <a:gd name="connsiteX26" fmla="*/ 1039601 w 2621417"/>
                <a:gd name="connsiteY26" fmla="*/ 2396489 h 2532935"/>
                <a:gd name="connsiteX27" fmla="*/ 1058651 w 2621417"/>
                <a:gd name="connsiteY27" fmla="*/ 2403157 h 2532935"/>
                <a:gd name="connsiteX28" fmla="*/ 1096751 w 2621417"/>
                <a:gd name="connsiteY28" fmla="*/ 2415539 h 2532935"/>
                <a:gd name="connsiteX29" fmla="*/ 1091988 w 2621417"/>
                <a:gd name="connsiteY29" fmla="*/ 2426969 h 2532935"/>
                <a:gd name="connsiteX30" fmla="*/ 1044363 w 2621417"/>
                <a:gd name="connsiteY30" fmla="*/ 2423159 h 2532935"/>
                <a:gd name="connsiteX31" fmla="*/ 1012931 w 2621417"/>
                <a:gd name="connsiteY31" fmla="*/ 2404109 h 2532935"/>
                <a:gd name="connsiteX32" fmla="*/ 1020551 w 2621417"/>
                <a:gd name="connsiteY32" fmla="*/ 2389822 h 2532935"/>
                <a:gd name="connsiteX33" fmla="*/ 719561 w 2621417"/>
                <a:gd name="connsiteY33" fmla="*/ 2325052 h 2532935"/>
                <a:gd name="connsiteX34" fmla="*/ 828146 w 2621417"/>
                <a:gd name="connsiteY34" fmla="*/ 2368867 h 2532935"/>
                <a:gd name="connsiteX35" fmla="*/ 867198 w 2621417"/>
                <a:gd name="connsiteY35" fmla="*/ 2378392 h 2532935"/>
                <a:gd name="connsiteX36" fmla="*/ 902087 w 2621417"/>
                <a:gd name="connsiteY36" fmla="*/ 2390022 h 2532935"/>
                <a:gd name="connsiteX37" fmla="*/ 867199 w 2621417"/>
                <a:gd name="connsiteY37" fmla="*/ 2377439 h 2532935"/>
                <a:gd name="connsiteX38" fmla="*/ 928159 w 2621417"/>
                <a:gd name="connsiteY38" fmla="*/ 2365057 h 2532935"/>
                <a:gd name="connsiteX39" fmla="*/ 947209 w 2621417"/>
                <a:gd name="connsiteY39" fmla="*/ 2359342 h 2532935"/>
                <a:gd name="connsiteX40" fmla="*/ 990072 w 2621417"/>
                <a:gd name="connsiteY40" fmla="*/ 2402205 h 2532935"/>
                <a:gd name="connsiteX41" fmla="*/ 1012931 w 2621417"/>
                <a:gd name="connsiteY41" fmla="*/ 2405062 h 2532935"/>
                <a:gd name="connsiteX42" fmla="*/ 1044364 w 2621417"/>
                <a:gd name="connsiteY42" fmla="*/ 2424112 h 2532935"/>
                <a:gd name="connsiteX43" fmla="*/ 1091989 w 2621417"/>
                <a:gd name="connsiteY43" fmla="*/ 2427922 h 2532935"/>
                <a:gd name="connsiteX44" fmla="*/ 1096751 w 2621417"/>
                <a:gd name="connsiteY44" fmla="*/ 2416492 h 2532935"/>
                <a:gd name="connsiteX45" fmla="*/ 1140566 w 2621417"/>
                <a:gd name="connsiteY45" fmla="*/ 2426017 h 2532935"/>
                <a:gd name="connsiteX46" fmla="*/ 1161521 w 2621417"/>
                <a:gd name="connsiteY46" fmla="*/ 2430780 h 2532935"/>
                <a:gd name="connsiteX47" fmla="*/ 1182476 w 2621417"/>
                <a:gd name="connsiteY47" fmla="*/ 2434590 h 2532935"/>
                <a:gd name="connsiteX48" fmla="*/ 1226291 w 2621417"/>
                <a:gd name="connsiteY48" fmla="*/ 2434590 h 2532935"/>
                <a:gd name="connsiteX49" fmla="*/ 1284394 w 2621417"/>
                <a:gd name="connsiteY49" fmla="*/ 2429827 h 2532935"/>
                <a:gd name="connsiteX50" fmla="*/ 1329161 w 2621417"/>
                <a:gd name="connsiteY50" fmla="*/ 2432685 h 2532935"/>
                <a:gd name="connsiteX51" fmla="*/ 1351069 w 2621417"/>
                <a:gd name="connsiteY51" fmla="*/ 2433637 h 2532935"/>
                <a:gd name="connsiteX52" fmla="*/ 1345354 w 2621417"/>
                <a:gd name="connsiteY52" fmla="*/ 2459355 h 2532935"/>
                <a:gd name="connsiteX53" fmla="*/ 1342496 w 2621417"/>
                <a:gd name="connsiteY53" fmla="*/ 2472690 h 2532935"/>
                <a:gd name="connsiteX54" fmla="*/ 1331066 w 2621417"/>
                <a:gd name="connsiteY54" fmla="*/ 2488882 h 2532935"/>
                <a:gd name="connsiteX55" fmla="*/ 1308206 w 2621417"/>
                <a:gd name="connsiteY55" fmla="*/ 2487930 h 2532935"/>
                <a:gd name="connsiteX56" fmla="*/ 1278679 w 2621417"/>
                <a:gd name="connsiteY56" fmla="*/ 2481262 h 2532935"/>
                <a:gd name="connsiteX57" fmla="*/ 1215814 w 2621417"/>
                <a:gd name="connsiteY57" fmla="*/ 2478405 h 2532935"/>
                <a:gd name="connsiteX58" fmla="*/ 1168189 w 2621417"/>
                <a:gd name="connsiteY58" fmla="*/ 2475547 h 2532935"/>
                <a:gd name="connsiteX59" fmla="*/ 1127231 w 2621417"/>
                <a:gd name="connsiteY59" fmla="*/ 2467927 h 2532935"/>
                <a:gd name="connsiteX60" fmla="*/ 1086274 w 2621417"/>
                <a:gd name="connsiteY60" fmla="*/ 2459355 h 2532935"/>
                <a:gd name="connsiteX61" fmla="*/ 1022456 w 2621417"/>
                <a:gd name="connsiteY61" fmla="*/ 2452687 h 2532935"/>
                <a:gd name="connsiteX62" fmla="*/ 975784 w 2621417"/>
                <a:gd name="connsiteY62" fmla="*/ 2426970 h 2532935"/>
                <a:gd name="connsiteX63" fmla="*/ 976270 w 2621417"/>
                <a:gd name="connsiteY63" fmla="*/ 2426128 h 2532935"/>
                <a:gd name="connsiteX64" fmla="*/ 949114 w 2621417"/>
                <a:gd name="connsiteY64" fmla="*/ 2416492 h 2532935"/>
                <a:gd name="connsiteX65" fmla="*/ 948071 w 2621417"/>
                <a:gd name="connsiteY65" fmla="*/ 2415699 h 2532935"/>
                <a:gd name="connsiteX66" fmla="*/ 939588 w 2621417"/>
                <a:gd name="connsiteY66" fmla="*/ 2430779 h 2532935"/>
                <a:gd name="connsiteX67" fmla="*/ 923396 w 2621417"/>
                <a:gd name="connsiteY67" fmla="*/ 2429827 h 2532935"/>
                <a:gd name="connsiteX68" fmla="*/ 871008 w 2621417"/>
                <a:gd name="connsiteY68" fmla="*/ 2406014 h 2532935"/>
                <a:gd name="connsiteX69" fmla="*/ 845291 w 2621417"/>
                <a:gd name="connsiteY69" fmla="*/ 2393632 h 2532935"/>
                <a:gd name="connsiteX70" fmla="*/ 819573 w 2621417"/>
                <a:gd name="connsiteY70" fmla="*/ 2380297 h 2532935"/>
                <a:gd name="connsiteX71" fmla="*/ 784331 w 2621417"/>
                <a:gd name="connsiteY71" fmla="*/ 2370772 h 2532935"/>
                <a:gd name="connsiteX72" fmla="*/ 753851 w 2621417"/>
                <a:gd name="connsiteY72" fmla="*/ 2358389 h 2532935"/>
                <a:gd name="connsiteX73" fmla="*/ 730991 w 2621417"/>
                <a:gd name="connsiteY73" fmla="*/ 2344102 h 2532935"/>
                <a:gd name="connsiteX74" fmla="*/ 719561 w 2621417"/>
                <a:gd name="connsiteY74" fmla="*/ 2325052 h 2532935"/>
                <a:gd name="connsiteX75" fmla="*/ 1383693 w 2621417"/>
                <a:gd name="connsiteY75" fmla="*/ 2310687 h 2532935"/>
                <a:gd name="connsiteX76" fmla="*/ 1392978 w 2621417"/>
                <a:gd name="connsiteY76" fmla="*/ 2324100 h 2532935"/>
                <a:gd name="connsiteX77" fmla="*/ 1393198 w 2621417"/>
                <a:gd name="connsiteY77" fmla="*/ 2323967 h 2532935"/>
                <a:gd name="connsiteX78" fmla="*/ 1384286 w 2621417"/>
                <a:gd name="connsiteY78" fmla="*/ 2310765 h 2532935"/>
                <a:gd name="connsiteX79" fmla="*/ 1500611 w 2621417"/>
                <a:gd name="connsiteY79" fmla="*/ 2294572 h 2532935"/>
                <a:gd name="connsiteX80" fmla="*/ 1464416 w 2621417"/>
                <a:gd name="connsiteY80" fmla="*/ 2299334 h 2532935"/>
                <a:gd name="connsiteX81" fmla="*/ 1430282 w 2621417"/>
                <a:gd name="connsiteY81" fmla="*/ 2301895 h 2532935"/>
                <a:gd name="connsiteX82" fmla="*/ 1430255 w 2621417"/>
                <a:gd name="connsiteY82" fmla="*/ 2302111 h 2532935"/>
                <a:gd name="connsiteX83" fmla="*/ 1467273 w 2621417"/>
                <a:gd name="connsiteY83" fmla="*/ 2299335 h 2532935"/>
                <a:gd name="connsiteX84" fmla="*/ 1501282 w 2621417"/>
                <a:gd name="connsiteY84" fmla="*/ 2294860 h 2532935"/>
                <a:gd name="connsiteX85" fmla="*/ 1468851 w 2621417"/>
                <a:gd name="connsiteY85" fmla="*/ 2278514 h 2532935"/>
                <a:gd name="connsiteX86" fmla="*/ 1461660 w 2621417"/>
                <a:gd name="connsiteY86" fmla="*/ 2279565 h 2532935"/>
                <a:gd name="connsiteX87" fmla="*/ 1466128 w 2621417"/>
                <a:gd name="connsiteY87" fmla="*/ 2278915 h 2532935"/>
                <a:gd name="connsiteX88" fmla="*/ 1494896 w 2621417"/>
                <a:gd name="connsiteY88" fmla="*/ 2282189 h 2532935"/>
                <a:gd name="connsiteX89" fmla="*/ 1495661 w 2621417"/>
                <a:gd name="connsiteY89" fmla="*/ 2281924 h 2532935"/>
                <a:gd name="connsiteX90" fmla="*/ 886661 w 2621417"/>
                <a:gd name="connsiteY90" fmla="*/ 2278458 h 2532935"/>
                <a:gd name="connsiteX91" fmla="*/ 888154 w 2621417"/>
                <a:gd name="connsiteY91" fmla="*/ 2282189 h 2532935"/>
                <a:gd name="connsiteX92" fmla="*/ 938636 w 2621417"/>
                <a:gd name="connsiteY92" fmla="*/ 2290762 h 2532935"/>
                <a:gd name="connsiteX93" fmla="*/ 1034839 w 2621417"/>
                <a:gd name="connsiteY93" fmla="*/ 2313622 h 2532935"/>
                <a:gd name="connsiteX94" fmla="*/ 1059604 w 2621417"/>
                <a:gd name="connsiteY94" fmla="*/ 2315527 h 2532935"/>
                <a:gd name="connsiteX95" fmla="*/ 1085321 w 2621417"/>
                <a:gd name="connsiteY95" fmla="*/ 2318384 h 2532935"/>
                <a:gd name="connsiteX96" fmla="*/ 1112944 w 2621417"/>
                <a:gd name="connsiteY96" fmla="*/ 2326004 h 2532935"/>
                <a:gd name="connsiteX97" fmla="*/ 1144376 w 2621417"/>
                <a:gd name="connsiteY97" fmla="*/ 2337434 h 2532935"/>
                <a:gd name="connsiteX98" fmla="*/ 1144195 w 2621417"/>
                <a:gd name="connsiteY98" fmla="*/ 2337589 h 2532935"/>
                <a:gd name="connsiteX99" fmla="*/ 1171998 w 2621417"/>
                <a:gd name="connsiteY99" fmla="*/ 2343149 h 2532935"/>
                <a:gd name="connsiteX100" fmla="*/ 1172951 w 2621417"/>
                <a:gd name="connsiteY100" fmla="*/ 2338387 h 2532935"/>
                <a:gd name="connsiteX101" fmla="*/ 1173468 w 2621417"/>
                <a:gd name="connsiteY101" fmla="*/ 2338364 h 2532935"/>
                <a:gd name="connsiteX102" fmla="*/ 1190096 w 2621417"/>
                <a:gd name="connsiteY102" fmla="*/ 2306955 h 2532935"/>
                <a:gd name="connsiteX103" fmla="*/ 1215038 w 2621417"/>
                <a:gd name="connsiteY103" fmla="*/ 2336517 h 2532935"/>
                <a:gd name="connsiteX104" fmla="*/ 1215813 w 2621417"/>
                <a:gd name="connsiteY104" fmla="*/ 2336482 h 2532935"/>
                <a:gd name="connsiteX105" fmla="*/ 1222481 w 2621417"/>
                <a:gd name="connsiteY105" fmla="*/ 2337434 h 2532935"/>
                <a:gd name="connsiteX106" fmla="*/ 1286298 w 2621417"/>
                <a:gd name="connsiteY106" fmla="*/ 2332672 h 2532935"/>
                <a:gd name="connsiteX107" fmla="*/ 1333923 w 2621417"/>
                <a:gd name="connsiteY107" fmla="*/ 2340292 h 2532935"/>
                <a:gd name="connsiteX108" fmla="*/ 1390121 w 2621417"/>
                <a:gd name="connsiteY108" fmla="*/ 2332672 h 2532935"/>
                <a:gd name="connsiteX109" fmla="*/ 1397741 w 2621417"/>
                <a:gd name="connsiteY109" fmla="*/ 2332672 h 2532935"/>
                <a:gd name="connsiteX110" fmla="*/ 1397906 w 2621417"/>
                <a:gd name="connsiteY110" fmla="*/ 2333620 h 2532935"/>
                <a:gd name="connsiteX111" fmla="*/ 1435841 w 2621417"/>
                <a:gd name="connsiteY111" fmla="*/ 2332672 h 2532935"/>
                <a:gd name="connsiteX112" fmla="*/ 1460129 w 2621417"/>
                <a:gd name="connsiteY112" fmla="*/ 2332910 h 2532935"/>
                <a:gd name="connsiteX113" fmla="*/ 1490852 w 2621417"/>
                <a:gd name="connsiteY113" fmla="*/ 2334469 h 2532935"/>
                <a:gd name="connsiteX114" fmla="*/ 1492991 w 2621417"/>
                <a:gd name="connsiteY114" fmla="*/ 2333624 h 2532935"/>
                <a:gd name="connsiteX115" fmla="*/ 1514898 w 2621417"/>
                <a:gd name="connsiteY115" fmla="*/ 2331719 h 2532935"/>
                <a:gd name="connsiteX116" fmla="*/ 1528233 w 2621417"/>
                <a:gd name="connsiteY116" fmla="*/ 2330767 h 2532935"/>
                <a:gd name="connsiteX117" fmla="*/ 1556808 w 2621417"/>
                <a:gd name="connsiteY117" fmla="*/ 2322194 h 2532935"/>
                <a:gd name="connsiteX118" fmla="*/ 1604433 w 2621417"/>
                <a:gd name="connsiteY118" fmla="*/ 2309812 h 2532935"/>
                <a:gd name="connsiteX119" fmla="*/ 1647951 w 2621417"/>
                <a:gd name="connsiteY119" fmla="*/ 2313160 h 2532935"/>
                <a:gd name="connsiteX120" fmla="*/ 1653011 w 2621417"/>
                <a:gd name="connsiteY120" fmla="*/ 2309812 h 2532935"/>
                <a:gd name="connsiteX121" fmla="*/ 1603481 w 2621417"/>
                <a:gd name="connsiteY121" fmla="*/ 2306002 h 2532935"/>
                <a:gd name="connsiteX122" fmla="*/ 1555856 w 2621417"/>
                <a:gd name="connsiteY122" fmla="*/ 2318385 h 2532935"/>
                <a:gd name="connsiteX123" fmla="*/ 1527281 w 2621417"/>
                <a:gd name="connsiteY123" fmla="*/ 2326957 h 2532935"/>
                <a:gd name="connsiteX124" fmla="*/ 1513946 w 2621417"/>
                <a:gd name="connsiteY124" fmla="*/ 2327910 h 2532935"/>
                <a:gd name="connsiteX125" fmla="*/ 1492038 w 2621417"/>
                <a:gd name="connsiteY125" fmla="*/ 2329815 h 2532935"/>
                <a:gd name="connsiteX126" fmla="*/ 1434888 w 2621417"/>
                <a:gd name="connsiteY126" fmla="*/ 2327910 h 2532935"/>
                <a:gd name="connsiteX127" fmla="*/ 1396788 w 2621417"/>
                <a:gd name="connsiteY127" fmla="*/ 2328862 h 2532935"/>
                <a:gd name="connsiteX128" fmla="*/ 1389168 w 2621417"/>
                <a:gd name="connsiteY128" fmla="*/ 2328862 h 2532935"/>
                <a:gd name="connsiteX129" fmla="*/ 1332971 w 2621417"/>
                <a:gd name="connsiteY129" fmla="*/ 2336482 h 2532935"/>
                <a:gd name="connsiteX130" fmla="*/ 1285346 w 2621417"/>
                <a:gd name="connsiteY130" fmla="*/ 2328862 h 2532935"/>
                <a:gd name="connsiteX131" fmla="*/ 1221528 w 2621417"/>
                <a:gd name="connsiteY131" fmla="*/ 2333625 h 2532935"/>
                <a:gd name="connsiteX132" fmla="*/ 1214861 w 2621417"/>
                <a:gd name="connsiteY132" fmla="*/ 2332672 h 2532935"/>
                <a:gd name="connsiteX133" fmla="*/ 1189143 w 2621417"/>
                <a:gd name="connsiteY133" fmla="*/ 2302192 h 2532935"/>
                <a:gd name="connsiteX134" fmla="*/ 1171998 w 2621417"/>
                <a:gd name="connsiteY134" fmla="*/ 2334577 h 2532935"/>
                <a:gd name="connsiteX135" fmla="*/ 1171046 w 2621417"/>
                <a:gd name="connsiteY135" fmla="*/ 2339340 h 2532935"/>
                <a:gd name="connsiteX136" fmla="*/ 1142471 w 2621417"/>
                <a:gd name="connsiteY136" fmla="*/ 2333625 h 2532935"/>
                <a:gd name="connsiteX137" fmla="*/ 1111038 w 2621417"/>
                <a:gd name="connsiteY137" fmla="*/ 2322195 h 2532935"/>
                <a:gd name="connsiteX138" fmla="*/ 1083416 w 2621417"/>
                <a:gd name="connsiteY138" fmla="*/ 2314575 h 2532935"/>
                <a:gd name="connsiteX139" fmla="*/ 1057698 w 2621417"/>
                <a:gd name="connsiteY139" fmla="*/ 2311717 h 2532935"/>
                <a:gd name="connsiteX140" fmla="*/ 1032933 w 2621417"/>
                <a:gd name="connsiteY140" fmla="*/ 2309812 h 2532935"/>
                <a:gd name="connsiteX141" fmla="*/ 936731 w 2621417"/>
                <a:gd name="connsiteY141" fmla="*/ 2286952 h 2532935"/>
                <a:gd name="connsiteX142" fmla="*/ 907203 w 2621417"/>
                <a:gd name="connsiteY142" fmla="*/ 2282309 h 2532935"/>
                <a:gd name="connsiteX143" fmla="*/ 577639 w 2621417"/>
                <a:gd name="connsiteY143" fmla="*/ 2234565 h 2532935"/>
                <a:gd name="connsiteX144" fmla="*/ 644314 w 2621417"/>
                <a:gd name="connsiteY144" fmla="*/ 2263140 h 2532935"/>
                <a:gd name="connsiteX145" fmla="*/ 650981 w 2621417"/>
                <a:gd name="connsiteY145" fmla="*/ 2288857 h 2532935"/>
                <a:gd name="connsiteX146" fmla="*/ 619549 w 2621417"/>
                <a:gd name="connsiteY146" fmla="*/ 2276475 h 2532935"/>
                <a:gd name="connsiteX147" fmla="*/ 597641 w 2621417"/>
                <a:gd name="connsiteY147" fmla="*/ 2263140 h 2532935"/>
                <a:gd name="connsiteX148" fmla="*/ 577639 w 2621417"/>
                <a:gd name="connsiteY148" fmla="*/ 2234565 h 2532935"/>
                <a:gd name="connsiteX149" fmla="*/ 1653963 w 2621417"/>
                <a:gd name="connsiteY149" fmla="*/ 2229802 h 2532935"/>
                <a:gd name="connsiteX150" fmla="*/ 1652866 w 2621417"/>
                <a:gd name="connsiteY150" fmla="*/ 2230104 h 2532935"/>
                <a:gd name="connsiteX151" fmla="*/ 1684443 w 2621417"/>
                <a:gd name="connsiteY151" fmla="*/ 2235517 h 2532935"/>
                <a:gd name="connsiteX152" fmla="*/ 1666346 w 2621417"/>
                <a:gd name="connsiteY152" fmla="*/ 2257424 h 2532935"/>
                <a:gd name="connsiteX153" fmla="*/ 1509078 w 2621417"/>
                <a:gd name="connsiteY153" fmla="*/ 2296977 h 2532935"/>
                <a:gd name="connsiteX154" fmla="*/ 1510136 w 2621417"/>
                <a:gd name="connsiteY154" fmla="*/ 2297430 h 2532935"/>
                <a:gd name="connsiteX155" fmla="*/ 1669203 w 2621417"/>
                <a:gd name="connsiteY155" fmla="*/ 2257425 h 2532935"/>
                <a:gd name="connsiteX156" fmla="*/ 1687301 w 2621417"/>
                <a:gd name="connsiteY156" fmla="*/ 2235517 h 2532935"/>
                <a:gd name="connsiteX157" fmla="*/ 1653963 w 2621417"/>
                <a:gd name="connsiteY157" fmla="*/ 2229802 h 2532935"/>
                <a:gd name="connsiteX158" fmla="*/ 1746723 w 2621417"/>
                <a:gd name="connsiteY158" fmla="*/ 2224527 h 2532935"/>
                <a:gd name="connsiteX159" fmla="*/ 1732068 w 2621417"/>
                <a:gd name="connsiteY159" fmla="*/ 2229802 h 2532935"/>
                <a:gd name="connsiteX160" fmla="*/ 1699992 w 2621417"/>
                <a:gd name="connsiteY160" fmla="*/ 2230719 h 2532935"/>
                <a:gd name="connsiteX161" fmla="*/ 1699683 w 2621417"/>
                <a:gd name="connsiteY161" fmla="*/ 2231707 h 2532935"/>
                <a:gd name="connsiteX162" fmla="*/ 1733021 w 2621417"/>
                <a:gd name="connsiteY162" fmla="*/ 2230755 h 2532935"/>
                <a:gd name="connsiteX163" fmla="*/ 1014836 w 2621417"/>
                <a:gd name="connsiteY163" fmla="*/ 2222182 h 2532935"/>
                <a:gd name="connsiteX164" fmla="*/ 988166 w 2621417"/>
                <a:gd name="connsiteY164" fmla="*/ 2226944 h 2532935"/>
                <a:gd name="connsiteX165" fmla="*/ 987535 w 2621417"/>
                <a:gd name="connsiteY165" fmla="*/ 2226614 h 2532935"/>
                <a:gd name="connsiteX166" fmla="*/ 989118 w 2621417"/>
                <a:gd name="connsiteY166" fmla="*/ 2227897 h 2532935"/>
                <a:gd name="connsiteX167" fmla="*/ 1015788 w 2621417"/>
                <a:gd name="connsiteY167" fmla="*/ 2223135 h 2532935"/>
                <a:gd name="connsiteX168" fmla="*/ 1045316 w 2621417"/>
                <a:gd name="connsiteY168" fmla="*/ 2224087 h 2532935"/>
                <a:gd name="connsiteX169" fmla="*/ 1075796 w 2621417"/>
                <a:gd name="connsiteY169" fmla="*/ 2228850 h 2532935"/>
                <a:gd name="connsiteX170" fmla="*/ 1106276 w 2621417"/>
                <a:gd name="connsiteY170" fmla="*/ 2234565 h 2532935"/>
                <a:gd name="connsiteX171" fmla="*/ 1158663 w 2621417"/>
                <a:gd name="connsiteY171" fmla="*/ 2245042 h 2532935"/>
                <a:gd name="connsiteX172" fmla="*/ 1181523 w 2621417"/>
                <a:gd name="connsiteY172" fmla="*/ 2248852 h 2532935"/>
                <a:gd name="connsiteX173" fmla="*/ 1197716 w 2621417"/>
                <a:gd name="connsiteY173" fmla="*/ 2260282 h 2532935"/>
                <a:gd name="connsiteX174" fmla="*/ 1229148 w 2621417"/>
                <a:gd name="connsiteY174" fmla="*/ 2265997 h 2532935"/>
                <a:gd name="connsiteX175" fmla="*/ 1272011 w 2621417"/>
                <a:gd name="connsiteY175" fmla="*/ 2249805 h 2532935"/>
                <a:gd name="connsiteX176" fmla="*/ 1276773 w 2621417"/>
                <a:gd name="connsiteY176" fmla="*/ 2228850 h 2532935"/>
                <a:gd name="connsiteX177" fmla="*/ 1287044 w 2621417"/>
                <a:gd name="connsiteY177" fmla="*/ 2232010 h 2532935"/>
                <a:gd name="connsiteX178" fmla="*/ 1287012 w 2621417"/>
                <a:gd name="connsiteY178" fmla="*/ 2231945 h 2532935"/>
                <a:gd name="connsiteX179" fmla="*/ 1275821 w 2621417"/>
                <a:gd name="connsiteY179" fmla="*/ 2227897 h 2532935"/>
                <a:gd name="connsiteX180" fmla="*/ 1271058 w 2621417"/>
                <a:gd name="connsiteY180" fmla="*/ 2248852 h 2532935"/>
                <a:gd name="connsiteX181" fmla="*/ 1228196 w 2621417"/>
                <a:gd name="connsiteY181" fmla="*/ 2265044 h 2532935"/>
                <a:gd name="connsiteX182" fmla="*/ 1196763 w 2621417"/>
                <a:gd name="connsiteY182" fmla="*/ 2259329 h 2532935"/>
                <a:gd name="connsiteX183" fmla="*/ 1180571 w 2621417"/>
                <a:gd name="connsiteY183" fmla="*/ 2247899 h 2532935"/>
                <a:gd name="connsiteX184" fmla="*/ 1157711 w 2621417"/>
                <a:gd name="connsiteY184" fmla="*/ 2244089 h 2532935"/>
                <a:gd name="connsiteX185" fmla="*/ 1105323 w 2621417"/>
                <a:gd name="connsiteY185" fmla="*/ 2233612 h 2532935"/>
                <a:gd name="connsiteX186" fmla="*/ 1074843 w 2621417"/>
                <a:gd name="connsiteY186" fmla="*/ 2227897 h 2532935"/>
                <a:gd name="connsiteX187" fmla="*/ 1044363 w 2621417"/>
                <a:gd name="connsiteY187" fmla="*/ 2223134 h 2532935"/>
                <a:gd name="connsiteX188" fmla="*/ 1014836 w 2621417"/>
                <a:gd name="connsiteY188" fmla="*/ 2222182 h 2532935"/>
                <a:gd name="connsiteX189" fmla="*/ 1582892 w 2621417"/>
                <a:gd name="connsiteY189" fmla="*/ 2190351 h 2532935"/>
                <a:gd name="connsiteX190" fmla="*/ 1559666 w 2621417"/>
                <a:gd name="connsiteY190" fmla="*/ 2195512 h 2532935"/>
                <a:gd name="connsiteX191" fmla="*/ 1515851 w 2621417"/>
                <a:gd name="connsiteY191" fmla="*/ 2205989 h 2532935"/>
                <a:gd name="connsiteX192" fmla="*/ 1466321 w 2621417"/>
                <a:gd name="connsiteY192" fmla="*/ 2214562 h 2532935"/>
                <a:gd name="connsiteX193" fmla="*/ 1415838 w 2621417"/>
                <a:gd name="connsiteY193" fmla="*/ 2221229 h 2532935"/>
                <a:gd name="connsiteX194" fmla="*/ 1384406 w 2621417"/>
                <a:gd name="connsiteY194" fmla="*/ 2221229 h 2532935"/>
                <a:gd name="connsiteX195" fmla="*/ 1368213 w 2621417"/>
                <a:gd name="connsiteY195" fmla="*/ 2242184 h 2532935"/>
                <a:gd name="connsiteX196" fmla="*/ 1350116 w 2621417"/>
                <a:gd name="connsiteY196" fmla="*/ 2242184 h 2532935"/>
                <a:gd name="connsiteX197" fmla="*/ 1299886 w 2621417"/>
                <a:gd name="connsiteY197" fmla="*/ 2255713 h 2532935"/>
                <a:gd name="connsiteX198" fmla="*/ 1291977 w 2621417"/>
                <a:gd name="connsiteY198" fmla="*/ 2252125 h 2532935"/>
                <a:gd name="connsiteX199" fmla="*/ 1292013 w 2621417"/>
                <a:gd name="connsiteY199" fmla="*/ 2252662 h 2532935"/>
                <a:gd name="connsiteX200" fmla="*/ 1351068 w 2621417"/>
                <a:gd name="connsiteY200" fmla="*/ 2243137 h 2532935"/>
                <a:gd name="connsiteX201" fmla="*/ 1369166 w 2621417"/>
                <a:gd name="connsiteY201" fmla="*/ 2243137 h 2532935"/>
                <a:gd name="connsiteX202" fmla="*/ 1385358 w 2621417"/>
                <a:gd name="connsiteY202" fmla="*/ 2222182 h 2532935"/>
                <a:gd name="connsiteX203" fmla="*/ 1416791 w 2621417"/>
                <a:gd name="connsiteY203" fmla="*/ 2222182 h 2532935"/>
                <a:gd name="connsiteX204" fmla="*/ 1467273 w 2621417"/>
                <a:gd name="connsiteY204" fmla="*/ 2215515 h 2532935"/>
                <a:gd name="connsiteX205" fmla="*/ 1516803 w 2621417"/>
                <a:gd name="connsiteY205" fmla="*/ 2206942 h 2532935"/>
                <a:gd name="connsiteX206" fmla="*/ 1560618 w 2621417"/>
                <a:gd name="connsiteY206" fmla="*/ 2196465 h 2532935"/>
                <a:gd name="connsiteX207" fmla="*/ 926372 w 2621417"/>
                <a:gd name="connsiteY207" fmla="*/ 2189201 h 2532935"/>
                <a:gd name="connsiteX208" fmla="*/ 920705 w 2621417"/>
                <a:gd name="connsiteY208" fmla="*/ 2191512 h 2532935"/>
                <a:gd name="connsiteX209" fmla="*/ 920508 w 2621417"/>
                <a:gd name="connsiteY209" fmla="*/ 2191520 h 2532935"/>
                <a:gd name="connsiteX210" fmla="*/ 916191 w 2621417"/>
                <a:gd name="connsiteY210" fmla="*/ 2190935 h 2532935"/>
                <a:gd name="connsiteX211" fmla="*/ 917747 w 2621417"/>
                <a:gd name="connsiteY211" fmla="*/ 2191626 h 2532935"/>
                <a:gd name="connsiteX212" fmla="*/ 920508 w 2621417"/>
                <a:gd name="connsiteY212" fmla="*/ 2191520 h 2532935"/>
                <a:gd name="connsiteX213" fmla="*/ 920642 w 2621417"/>
                <a:gd name="connsiteY213" fmla="*/ 2191538 h 2532935"/>
                <a:gd name="connsiteX214" fmla="*/ 920705 w 2621417"/>
                <a:gd name="connsiteY214" fmla="*/ 2191512 h 2532935"/>
                <a:gd name="connsiteX215" fmla="*/ 924901 w 2621417"/>
                <a:gd name="connsiteY215" fmla="*/ 2191351 h 2532935"/>
                <a:gd name="connsiteX216" fmla="*/ 937341 w 2621417"/>
                <a:gd name="connsiteY216" fmla="*/ 2190497 h 2532935"/>
                <a:gd name="connsiteX217" fmla="*/ 952715 w 2621417"/>
                <a:gd name="connsiteY217" fmla="*/ 2198702 h 2532935"/>
                <a:gd name="connsiteX218" fmla="*/ 952923 w 2621417"/>
                <a:gd name="connsiteY218" fmla="*/ 2198369 h 2532935"/>
                <a:gd name="connsiteX219" fmla="*/ 926372 w 2621417"/>
                <a:gd name="connsiteY219" fmla="*/ 2189201 h 2532935"/>
                <a:gd name="connsiteX220" fmla="*/ 1237832 w 2621417"/>
                <a:gd name="connsiteY220" fmla="*/ 2160176 h 2532935"/>
                <a:gd name="connsiteX221" fmla="*/ 1238673 w 2621417"/>
                <a:gd name="connsiteY221" fmla="*/ 2160269 h 2532935"/>
                <a:gd name="connsiteX222" fmla="*/ 1255818 w 2621417"/>
                <a:gd name="connsiteY222" fmla="*/ 2161222 h 2532935"/>
                <a:gd name="connsiteX223" fmla="*/ 1291061 w 2621417"/>
                <a:gd name="connsiteY223" fmla="*/ 2164079 h 2532935"/>
                <a:gd name="connsiteX224" fmla="*/ 1335828 w 2621417"/>
                <a:gd name="connsiteY224" fmla="*/ 2185034 h 2532935"/>
                <a:gd name="connsiteX225" fmla="*/ 1336256 w 2621417"/>
                <a:gd name="connsiteY225" fmla="*/ 2184789 h 2532935"/>
                <a:gd name="connsiteX226" fmla="*/ 1292014 w 2621417"/>
                <a:gd name="connsiteY226" fmla="*/ 2164080 h 2532935"/>
                <a:gd name="connsiteX227" fmla="*/ 1256771 w 2621417"/>
                <a:gd name="connsiteY227" fmla="*/ 2161222 h 2532935"/>
                <a:gd name="connsiteX228" fmla="*/ 1239626 w 2621417"/>
                <a:gd name="connsiteY228" fmla="*/ 2160270 h 2532935"/>
                <a:gd name="connsiteX229" fmla="*/ 1439669 w 2621417"/>
                <a:gd name="connsiteY229" fmla="*/ 2159896 h 2532935"/>
                <a:gd name="connsiteX230" fmla="*/ 1450128 w 2621417"/>
                <a:gd name="connsiteY230" fmla="*/ 2164079 h 2532935"/>
                <a:gd name="connsiteX231" fmla="*/ 1450725 w 2621417"/>
                <a:gd name="connsiteY231" fmla="*/ 2163950 h 2532935"/>
                <a:gd name="connsiteX232" fmla="*/ 886225 w 2621417"/>
                <a:gd name="connsiteY232" fmla="*/ 2159524 h 2532935"/>
                <a:gd name="connsiteX233" fmla="*/ 895731 w 2621417"/>
                <a:gd name="connsiteY233" fmla="*/ 2172085 h 2532935"/>
                <a:gd name="connsiteX234" fmla="*/ 891487 w 2621417"/>
                <a:gd name="connsiteY234" fmla="*/ 2164913 h 2532935"/>
                <a:gd name="connsiteX235" fmla="*/ 1173719 w 2621417"/>
                <a:gd name="connsiteY235" fmla="*/ 2154524 h 2532935"/>
                <a:gd name="connsiteX236" fmla="*/ 1182476 w 2621417"/>
                <a:gd name="connsiteY236" fmla="*/ 2165032 h 2532935"/>
                <a:gd name="connsiteX237" fmla="*/ 1182639 w 2621417"/>
                <a:gd name="connsiteY237" fmla="*/ 2165037 h 2532935"/>
                <a:gd name="connsiteX238" fmla="*/ 1173904 w 2621417"/>
                <a:gd name="connsiteY238" fmla="*/ 2154555 h 2532935"/>
                <a:gd name="connsiteX239" fmla="*/ 863031 w 2621417"/>
                <a:gd name="connsiteY239" fmla="*/ 2143006 h 2532935"/>
                <a:gd name="connsiteX240" fmla="*/ 853821 w 2621417"/>
                <a:gd name="connsiteY240" fmla="*/ 2146581 h 2532935"/>
                <a:gd name="connsiteX241" fmla="*/ 855768 w 2621417"/>
                <a:gd name="connsiteY241" fmla="*/ 2147887 h 2532935"/>
                <a:gd name="connsiteX242" fmla="*/ 864995 w 2621417"/>
                <a:gd name="connsiteY242" fmla="*/ 2143979 h 2532935"/>
                <a:gd name="connsiteX243" fmla="*/ 827432 w 2621417"/>
                <a:gd name="connsiteY243" fmla="*/ 2134671 h 2532935"/>
                <a:gd name="connsiteX244" fmla="*/ 821032 w 2621417"/>
                <a:gd name="connsiteY244" fmla="*/ 2136085 h 2532935"/>
                <a:gd name="connsiteX245" fmla="*/ 816813 w 2621417"/>
                <a:gd name="connsiteY245" fmla="*/ 2135045 h 2532935"/>
                <a:gd name="connsiteX246" fmla="*/ 817668 w 2621417"/>
                <a:gd name="connsiteY246" fmla="*/ 2135504 h 2532935"/>
                <a:gd name="connsiteX247" fmla="*/ 830289 w 2621417"/>
                <a:gd name="connsiteY247" fmla="*/ 2135624 h 2532935"/>
                <a:gd name="connsiteX248" fmla="*/ 837984 w 2621417"/>
                <a:gd name="connsiteY248" fmla="*/ 2136922 h 2532935"/>
                <a:gd name="connsiteX249" fmla="*/ 837046 w 2621417"/>
                <a:gd name="connsiteY249" fmla="*/ 2136293 h 2532935"/>
                <a:gd name="connsiteX250" fmla="*/ 827432 w 2621417"/>
                <a:gd name="connsiteY250" fmla="*/ 2134671 h 2532935"/>
                <a:gd name="connsiteX251" fmla="*/ 410007 w 2621417"/>
                <a:gd name="connsiteY251" fmla="*/ 2092653 h 2532935"/>
                <a:gd name="connsiteX252" fmla="*/ 430954 w 2621417"/>
                <a:gd name="connsiteY252" fmla="*/ 2123122 h 2532935"/>
                <a:gd name="connsiteX253" fmla="*/ 438060 w 2621417"/>
                <a:gd name="connsiteY253" fmla="*/ 2128850 h 2532935"/>
                <a:gd name="connsiteX254" fmla="*/ 881665 w 2621417"/>
                <a:gd name="connsiteY254" fmla="*/ 2064782 h 2532935"/>
                <a:gd name="connsiteX255" fmla="*/ 880729 w 2621417"/>
                <a:gd name="connsiteY255" fmla="*/ 2064920 h 2532935"/>
                <a:gd name="connsiteX256" fmla="*/ 894106 w 2621417"/>
                <a:gd name="connsiteY256" fmla="*/ 2069424 h 2532935"/>
                <a:gd name="connsiteX257" fmla="*/ 917681 w 2621417"/>
                <a:gd name="connsiteY257" fmla="*/ 2075497 h 2532935"/>
                <a:gd name="connsiteX258" fmla="*/ 922443 w 2621417"/>
                <a:gd name="connsiteY258" fmla="*/ 2087879 h 2532935"/>
                <a:gd name="connsiteX259" fmla="*/ 953876 w 2621417"/>
                <a:gd name="connsiteY259" fmla="*/ 2104072 h 2532935"/>
                <a:gd name="connsiteX260" fmla="*/ 978641 w 2621417"/>
                <a:gd name="connsiteY260" fmla="*/ 2120264 h 2532935"/>
                <a:gd name="connsiteX261" fmla="*/ 992928 w 2621417"/>
                <a:gd name="connsiteY261" fmla="*/ 2124074 h 2532935"/>
                <a:gd name="connsiteX262" fmla="*/ 1008168 w 2621417"/>
                <a:gd name="connsiteY262" fmla="*/ 2128837 h 2532935"/>
                <a:gd name="connsiteX263" fmla="*/ 1038648 w 2621417"/>
                <a:gd name="connsiteY263" fmla="*/ 2140267 h 2532935"/>
                <a:gd name="connsiteX264" fmla="*/ 1071033 w 2621417"/>
                <a:gd name="connsiteY264" fmla="*/ 2150744 h 2532935"/>
                <a:gd name="connsiteX265" fmla="*/ 1087226 w 2621417"/>
                <a:gd name="connsiteY265" fmla="*/ 2155507 h 2532935"/>
                <a:gd name="connsiteX266" fmla="*/ 1104371 w 2621417"/>
                <a:gd name="connsiteY266" fmla="*/ 2157412 h 2532935"/>
                <a:gd name="connsiteX267" fmla="*/ 1104413 w 2621417"/>
                <a:gd name="connsiteY267" fmla="*/ 2157311 h 2532935"/>
                <a:gd name="connsiteX268" fmla="*/ 1088179 w 2621417"/>
                <a:gd name="connsiteY268" fmla="*/ 2155507 h 2532935"/>
                <a:gd name="connsiteX269" fmla="*/ 1071986 w 2621417"/>
                <a:gd name="connsiteY269" fmla="*/ 2150745 h 2532935"/>
                <a:gd name="connsiteX270" fmla="*/ 1039601 w 2621417"/>
                <a:gd name="connsiteY270" fmla="*/ 2140267 h 2532935"/>
                <a:gd name="connsiteX271" fmla="*/ 1009121 w 2621417"/>
                <a:gd name="connsiteY271" fmla="*/ 2128837 h 2532935"/>
                <a:gd name="connsiteX272" fmla="*/ 993881 w 2621417"/>
                <a:gd name="connsiteY272" fmla="*/ 2124075 h 2532935"/>
                <a:gd name="connsiteX273" fmla="*/ 979594 w 2621417"/>
                <a:gd name="connsiteY273" fmla="*/ 2120265 h 2532935"/>
                <a:gd name="connsiteX274" fmla="*/ 954829 w 2621417"/>
                <a:gd name="connsiteY274" fmla="*/ 2104072 h 2532935"/>
                <a:gd name="connsiteX275" fmla="*/ 923396 w 2621417"/>
                <a:gd name="connsiteY275" fmla="*/ 2087880 h 2532935"/>
                <a:gd name="connsiteX276" fmla="*/ 918634 w 2621417"/>
                <a:gd name="connsiteY276" fmla="*/ 2075497 h 2532935"/>
                <a:gd name="connsiteX277" fmla="*/ 881665 w 2621417"/>
                <a:gd name="connsiteY277" fmla="*/ 2064782 h 2532935"/>
                <a:gd name="connsiteX278" fmla="*/ 698356 w 2621417"/>
                <a:gd name="connsiteY278" fmla="*/ 2025431 h 2532935"/>
                <a:gd name="connsiteX279" fmla="*/ 698606 w 2621417"/>
                <a:gd name="connsiteY279" fmla="*/ 2025967 h 2532935"/>
                <a:gd name="connsiteX280" fmla="*/ 722418 w 2621417"/>
                <a:gd name="connsiteY280" fmla="*/ 2029777 h 2532935"/>
                <a:gd name="connsiteX281" fmla="*/ 736969 w 2621417"/>
                <a:gd name="connsiteY281" fmla="*/ 2032997 h 2532935"/>
                <a:gd name="connsiteX282" fmla="*/ 736304 w 2621417"/>
                <a:gd name="connsiteY282" fmla="*/ 2032574 h 2532935"/>
                <a:gd name="connsiteX283" fmla="*/ 719561 w 2621417"/>
                <a:gd name="connsiteY283" fmla="*/ 2028824 h 2532935"/>
                <a:gd name="connsiteX284" fmla="*/ 2107983 w 2621417"/>
                <a:gd name="connsiteY284" fmla="*/ 2018784 h 2532935"/>
                <a:gd name="connsiteX285" fmla="*/ 2096161 w 2621417"/>
                <a:gd name="connsiteY285" fmla="*/ 2034777 h 2532935"/>
                <a:gd name="connsiteX286" fmla="*/ 2085446 w 2621417"/>
                <a:gd name="connsiteY286" fmla="*/ 2046922 h 2532935"/>
                <a:gd name="connsiteX287" fmla="*/ 2053061 w 2621417"/>
                <a:gd name="connsiteY287" fmla="*/ 2060257 h 2532935"/>
                <a:gd name="connsiteX288" fmla="*/ 2030201 w 2621417"/>
                <a:gd name="connsiteY288" fmla="*/ 2076450 h 2532935"/>
                <a:gd name="connsiteX289" fmla="*/ 2006388 w 2621417"/>
                <a:gd name="connsiteY289" fmla="*/ 2091690 h 2532935"/>
                <a:gd name="connsiteX290" fmla="*/ 1988291 w 2621417"/>
                <a:gd name="connsiteY290" fmla="*/ 2083117 h 2532935"/>
                <a:gd name="connsiteX291" fmla="*/ 1935903 w 2621417"/>
                <a:gd name="connsiteY291" fmla="*/ 2120265 h 2532935"/>
                <a:gd name="connsiteX292" fmla="*/ 1880658 w 2621417"/>
                <a:gd name="connsiteY292" fmla="*/ 2139315 h 2532935"/>
                <a:gd name="connsiteX293" fmla="*/ 1845416 w 2621417"/>
                <a:gd name="connsiteY293" fmla="*/ 2160270 h 2532935"/>
                <a:gd name="connsiteX294" fmla="*/ 1844198 w 2621417"/>
                <a:gd name="connsiteY294" fmla="*/ 2160535 h 2532935"/>
                <a:gd name="connsiteX295" fmla="*/ 1830176 w 2621417"/>
                <a:gd name="connsiteY295" fmla="*/ 2174557 h 2532935"/>
                <a:gd name="connsiteX296" fmla="*/ 1817793 w 2621417"/>
                <a:gd name="connsiteY296" fmla="*/ 2188845 h 2532935"/>
                <a:gd name="connsiteX297" fmla="*/ 1763501 w 2621417"/>
                <a:gd name="connsiteY297" fmla="*/ 2215515 h 2532935"/>
                <a:gd name="connsiteX298" fmla="*/ 1752365 w 2621417"/>
                <a:gd name="connsiteY298" fmla="*/ 2221962 h 2532935"/>
                <a:gd name="connsiteX299" fmla="*/ 1764453 w 2621417"/>
                <a:gd name="connsiteY299" fmla="*/ 2216467 h 2532935"/>
                <a:gd name="connsiteX300" fmla="*/ 1818746 w 2621417"/>
                <a:gd name="connsiteY300" fmla="*/ 2189797 h 2532935"/>
                <a:gd name="connsiteX301" fmla="*/ 1831128 w 2621417"/>
                <a:gd name="connsiteY301" fmla="*/ 2175510 h 2532935"/>
                <a:gd name="connsiteX302" fmla="*/ 1845416 w 2621417"/>
                <a:gd name="connsiteY302" fmla="*/ 2161222 h 2532935"/>
                <a:gd name="connsiteX303" fmla="*/ 1880658 w 2621417"/>
                <a:gd name="connsiteY303" fmla="*/ 2140267 h 2532935"/>
                <a:gd name="connsiteX304" fmla="*/ 1935903 w 2621417"/>
                <a:gd name="connsiteY304" fmla="*/ 2121217 h 2532935"/>
                <a:gd name="connsiteX305" fmla="*/ 1988291 w 2621417"/>
                <a:gd name="connsiteY305" fmla="*/ 2084070 h 2532935"/>
                <a:gd name="connsiteX306" fmla="*/ 2006388 w 2621417"/>
                <a:gd name="connsiteY306" fmla="*/ 2092642 h 2532935"/>
                <a:gd name="connsiteX307" fmla="*/ 2030201 w 2621417"/>
                <a:gd name="connsiteY307" fmla="*/ 2077402 h 2532935"/>
                <a:gd name="connsiteX308" fmla="*/ 2053061 w 2621417"/>
                <a:gd name="connsiteY308" fmla="*/ 2061210 h 2532935"/>
                <a:gd name="connsiteX309" fmla="*/ 2085446 w 2621417"/>
                <a:gd name="connsiteY309" fmla="*/ 2047875 h 2532935"/>
                <a:gd name="connsiteX310" fmla="*/ 2108306 w 2621417"/>
                <a:gd name="connsiteY310" fmla="*/ 2019300 h 2532935"/>
                <a:gd name="connsiteX311" fmla="*/ 2230226 w 2621417"/>
                <a:gd name="connsiteY311" fmla="*/ 2015490 h 2532935"/>
                <a:gd name="connsiteX312" fmla="*/ 2256896 w 2621417"/>
                <a:gd name="connsiteY312" fmla="*/ 2085022 h 2532935"/>
                <a:gd name="connsiteX313" fmla="*/ 2213081 w 2621417"/>
                <a:gd name="connsiteY313" fmla="*/ 2131695 h 2532935"/>
                <a:gd name="connsiteX314" fmla="*/ 2166408 w 2621417"/>
                <a:gd name="connsiteY314" fmla="*/ 2176462 h 2532935"/>
                <a:gd name="connsiteX315" fmla="*/ 2164840 w 2621417"/>
                <a:gd name="connsiteY315" fmla="*/ 2177302 h 2532935"/>
                <a:gd name="connsiteX316" fmla="*/ 2154978 w 2621417"/>
                <a:gd name="connsiteY316" fmla="*/ 2205990 h 2532935"/>
                <a:gd name="connsiteX317" fmla="*/ 2129261 w 2621417"/>
                <a:gd name="connsiteY317" fmla="*/ 2244090 h 2532935"/>
                <a:gd name="connsiteX318" fmla="*/ 2087470 w 2621417"/>
                <a:gd name="connsiteY318" fmla="*/ 2256547 h 2532935"/>
                <a:gd name="connsiteX319" fmla="*/ 2077257 w 2621417"/>
                <a:gd name="connsiteY319" fmla="*/ 2258165 h 2532935"/>
                <a:gd name="connsiteX320" fmla="*/ 2076873 w 2621417"/>
                <a:gd name="connsiteY320" fmla="*/ 2259330 h 2532935"/>
                <a:gd name="connsiteX321" fmla="*/ 2056871 w 2621417"/>
                <a:gd name="connsiteY321" fmla="*/ 2270760 h 2532935"/>
                <a:gd name="connsiteX322" fmla="*/ 2053614 w 2621417"/>
                <a:gd name="connsiteY322" fmla="*/ 2271159 h 2532935"/>
                <a:gd name="connsiteX323" fmla="*/ 2033178 w 2621417"/>
                <a:gd name="connsiteY323" fmla="*/ 2291595 h 2532935"/>
                <a:gd name="connsiteX324" fmla="*/ 2017819 w 2621417"/>
                <a:gd name="connsiteY324" fmla="*/ 2306954 h 2532935"/>
                <a:gd name="connsiteX325" fmla="*/ 1991149 w 2621417"/>
                <a:gd name="connsiteY325" fmla="*/ 2324099 h 2532935"/>
                <a:gd name="connsiteX326" fmla="*/ 1988634 w 2621417"/>
                <a:gd name="connsiteY326" fmla="*/ 2320438 h 2532935"/>
                <a:gd name="connsiteX327" fmla="*/ 1988604 w 2621417"/>
                <a:gd name="connsiteY327" fmla="*/ 2320438 h 2532935"/>
                <a:gd name="connsiteX328" fmla="*/ 1991148 w 2621417"/>
                <a:gd name="connsiteY328" fmla="*/ 2324099 h 2532935"/>
                <a:gd name="connsiteX329" fmla="*/ 1960668 w 2621417"/>
                <a:gd name="connsiteY329" fmla="*/ 2358389 h 2532935"/>
                <a:gd name="connsiteX330" fmla="*/ 1937808 w 2621417"/>
                <a:gd name="connsiteY330" fmla="*/ 2368867 h 2532935"/>
                <a:gd name="connsiteX331" fmla="*/ 1915901 w 2621417"/>
                <a:gd name="connsiteY331" fmla="*/ 2378392 h 2532935"/>
                <a:gd name="connsiteX332" fmla="*/ 1892185 w 2621417"/>
                <a:gd name="connsiteY332" fmla="*/ 2371095 h 2532935"/>
                <a:gd name="connsiteX333" fmla="*/ 1819698 w 2621417"/>
                <a:gd name="connsiteY333" fmla="*/ 2398395 h 2532935"/>
                <a:gd name="connsiteX334" fmla="*/ 1773026 w 2621417"/>
                <a:gd name="connsiteY334" fmla="*/ 2395537 h 2532935"/>
                <a:gd name="connsiteX335" fmla="*/ 1772470 w 2621417"/>
                <a:gd name="connsiteY335" fmla="*/ 2395678 h 2532935"/>
                <a:gd name="connsiteX336" fmla="*/ 1816841 w 2621417"/>
                <a:gd name="connsiteY336" fmla="*/ 2398394 h 2532935"/>
                <a:gd name="connsiteX337" fmla="*/ 1795886 w 2621417"/>
                <a:gd name="connsiteY337" fmla="*/ 2423159 h 2532935"/>
                <a:gd name="connsiteX338" fmla="*/ 1813983 w 2621417"/>
                <a:gd name="connsiteY338" fmla="*/ 2440304 h 2532935"/>
                <a:gd name="connsiteX339" fmla="*/ 1776613 w 2621417"/>
                <a:gd name="connsiteY339" fmla="*/ 2464147 h 2532935"/>
                <a:gd name="connsiteX340" fmla="*/ 1769996 w 2621417"/>
                <a:gd name="connsiteY340" fmla="*/ 2464123 h 2532935"/>
                <a:gd name="connsiteX341" fmla="*/ 1770168 w 2621417"/>
                <a:gd name="connsiteY341" fmla="*/ 2466022 h 2532935"/>
                <a:gd name="connsiteX342" fmla="*/ 1732068 w 2621417"/>
                <a:gd name="connsiteY342" fmla="*/ 2493645 h 2532935"/>
                <a:gd name="connsiteX343" fmla="*/ 1730125 w 2621417"/>
                <a:gd name="connsiteY343" fmla="*/ 2491759 h 2532935"/>
                <a:gd name="connsiteX344" fmla="*/ 1701589 w 2621417"/>
                <a:gd name="connsiteY344" fmla="*/ 2506027 h 2532935"/>
                <a:gd name="connsiteX345" fmla="*/ 1677776 w 2621417"/>
                <a:gd name="connsiteY345" fmla="*/ 2512694 h 2532935"/>
                <a:gd name="connsiteX346" fmla="*/ 1641581 w 2621417"/>
                <a:gd name="connsiteY346" fmla="*/ 2519362 h 2532935"/>
                <a:gd name="connsiteX347" fmla="*/ 1625151 w 2621417"/>
                <a:gd name="connsiteY347" fmla="*/ 2510551 h 2532935"/>
                <a:gd name="connsiteX348" fmla="*/ 1595930 w 2621417"/>
                <a:gd name="connsiteY348" fmla="*/ 2514231 h 2532935"/>
                <a:gd name="connsiteX349" fmla="*/ 1595861 w 2621417"/>
                <a:gd name="connsiteY349" fmla="*/ 2516505 h 2532935"/>
                <a:gd name="connsiteX350" fmla="*/ 1514898 w 2621417"/>
                <a:gd name="connsiteY350" fmla="*/ 2530792 h 2532935"/>
                <a:gd name="connsiteX351" fmla="*/ 1493943 w 2621417"/>
                <a:gd name="connsiteY351" fmla="*/ 2510790 h 2532935"/>
                <a:gd name="connsiteX352" fmla="*/ 1477751 w 2621417"/>
                <a:gd name="connsiteY352" fmla="*/ 2506980 h 2532935"/>
                <a:gd name="connsiteX353" fmla="*/ 1452033 w 2621417"/>
                <a:gd name="connsiteY353" fmla="*/ 2525077 h 2532935"/>
                <a:gd name="connsiteX354" fmla="*/ 1428221 w 2621417"/>
                <a:gd name="connsiteY354" fmla="*/ 2526030 h 2532935"/>
                <a:gd name="connsiteX355" fmla="*/ 1404408 w 2621417"/>
                <a:gd name="connsiteY355" fmla="*/ 2526030 h 2532935"/>
                <a:gd name="connsiteX356" fmla="*/ 1402287 w 2621417"/>
                <a:gd name="connsiteY356" fmla="*/ 2523606 h 2532935"/>
                <a:gd name="connsiteX357" fmla="*/ 1377143 w 2621417"/>
                <a:gd name="connsiteY357" fmla="*/ 2532935 h 2532935"/>
                <a:gd name="connsiteX358" fmla="*/ 1350116 w 2621417"/>
                <a:gd name="connsiteY358" fmla="*/ 2518409 h 2532935"/>
                <a:gd name="connsiteX359" fmla="*/ 1351068 w 2621417"/>
                <a:gd name="connsiteY359" fmla="*/ 2514599 h 2532935"/>
                <a:gd name="connsiteX360" fmla="*/ 1354878 w 2621417"/>
                <a:gd name="connsiteY360" fmla="*/ 2496502 h 2532935"/>
                <a:gd name="connsiteX361" fmla="*/ 1332971 w 2621417"/>
                <a:gd name="connsiteY361" fmla="*/ 2486977 h 2532935"/>
                <a:gd name="connsiteX362" fmla="*/ 1343448 w 2621417"/>
                <a:gd name="connsiteY362" fmla="*/ 2471737 h 2532935"/>
                <a:gd name="connsiteX363" fmla="*/ 1404408 w 2621417"/>
                <a:gd name="connsiteY363" fmla="*/ 2472689 h 2532935"/>
                <a:gd name="connsiteX364" fmla="*/ 1449176 w 2621417"/>
                <a:gd name="connsiteY364" fmla="*/ 2484119 h 2532935"/>
                <a:gd name="connsiteX365" fmla="*/ 1408218 w 2621417"/>
                <a:gd name="connsiteY365" fmla="*/ 2497454 h 2532935"/>
                <a:gd name="connsiteX366" fmla="*/ 1407707 w 2621417"/>
                <a:gd name="connsiteY366" fmla="*/ 2498264 h 2532935"/>
                <a:gd name="connsiteX367" fmla="*/ 1448223 w 2621417"/>
                <a:gd name="connsiteY367" fmla="*/ 2485072 h 2532935"/>
                <a:gd name="connsiteX368" fmla="*/ 1478703 w 2621417"/>
                <a:gd name="connsiteY368" fmla="*/ 2484120 h 2532935"/>
                <a:gd name="connsiteX369" fmla="*/ 1534901 w 2621417"/>
                <a:gd name="connsiteY369" fmla="*/ 2466975 h 2532935"/>
                <a:gd name="connsiteX370" fmla="*/ 1546603 w 2621417"/>
                <a:gd name="connsiteY370" fmla="*/ 2462621 h 2532935"/>
                <a:gd name="connsiteX371" fmla="*/ 1536806 w 2621417"/>
                <a:gd name="connsiteY371" fmla="*/ 2465070 h 2532935"/>
                <a:gd name="connsiteX372" fmla="*/ 1480608 w 2621417"/>
                <a:gd name="connsiteY372" fmla="*/ 2482215 h 2532935"/>
                <a:gd name="connsiteX373" fmla="*/ 1450128 w 2621417"/>
                <a:gd name="connsiteY373" fmla="*/ 2483167 h 2532935"/>
                <a:gd name="connsiteX374" fmla="*/ 1405361 w 2621417"/>
                <a:gd name="connsiteY374" fmla="*/ 2471737 h 2532935"/>
                <a:gd name="connsiteX375" fmla="*/ 1344401 w 2621417"/>
                <a:gd name="connsiteY375" fmla="*/ 2470785 h 2532935"/>
                <a:gd name="connsiteX376" fmla="*/ 1346306 w 2621417"/>
                <a:gd name="connsiteY376" fmla="*/ 2458402 h 2532935"/>
                <a:gd name="connsiteX377" fmla="*/ 1352021 w 2621417"/>
                <a:gd name="connsiteY377" fmla="*/ 2432685 h 2532935"/>
                <a:gd name="connsiteX378" fmla="*/ 1633961 w 2621417"/>
                <a:gd name="connsiteY378" fmla="*/ 2385060 h 2532935"/>
                <a:gd name="connsiteX379" fmla="*/ 1825413 w 2621417"/>
                <a:gd name="connsiteY379" fmla="*/ 2312670 h 2532935"/>
                <a:gd name="connsiteX380" fmla="*/ 1874943 w 2621417"/>
                <a:gd name="connsiteY380" fmla="*/ 2284095 h 2532935"/>
                <a:gd name="connsiteX381" fmla="*/ 1933998 w 2621417"/>
                <a:gd name="connsiteY381" fmla="*/ 2256472 h 2532935"/>
                <a:gd name="connsiteX382" fmla="*/ 1991148 w 2621417"/>
                <a:gd name="connsiteY382" fmla="*/ 2225040 h 2532935"/>
                <a:gd name="connsiteX383" fmla="*/ 2033058 w 2621417"/>
                <a:gd name="connsiteY383" fmla="*/ 2186940 h 2532935"/>
                <a:gd name="connsiteX384" fmla="*/ 2117831 w 2621417"/>
                <a:gd name="connsiteY384" fmla="*/ 2125980 h 2532935"/>
                <a:gd name="connsiteX385" fmla="*/ 2141643 w 2621417"/>
                <a:gd name="connsiteY385" fmla="*/ 2108835 h 2532935"/>
                <a:gd name="connsiteX386" fmla="*/ 2164503 w 2621417"/>
                <a:gd name="connsiteY386" fmla="*/ 2090737 h 2532935"/>
                <a:gd name="connsiteX387" fmla="*/ 2198793 w 2621417"/>
                <a:gd name="connsiteY387" fmla="*/ 2062162 h 2532935"/>
                <a:gd name="connsiteX388" fmla="*/ 2205461 w 2621417"/>
                <a:gd name="connsiteY388" fmla="*/ 2032635 h 2532935"/>
                <a:gd name="connsiteX389" fmla="*/ 2230226 w 2621417"/>
                <a:gd name="connsiteY389" fmla="*/ 2015490 h 2532935"/>
                <a:gd name="connsiteX390" fmla="*/ 762265 w 2621417"/>
                <a:gd name="connsiteY390" fmla="*/ 2005870 h 2532935"/>
                <a:gd name="connsiteX391" fmla="*/ 774806 w 2621417"/>
                <a:gd name="connsiteY391" fmla="*/ 2014537 h 2532935"/>
                <a:gd name="connsiteX392" fmla="*/ 803381 w 2621417"/>
                <a:gd name="connsiteY392" fmla="*/ 2035492 h 2532935"/>
                <a:gd name="connsiteX393" fmla="*/ 825288 w 2621417"/>
                <a:gd name="connsiteY393" fmla="*/ 2045017 h 2532935"/>
                <a:gd name="connsiteX394" fmla="*/ 856721 w 2621417"/>
                <a:gd name="connsiteY394" fmla="*/ 2061209 h 2532935"/>
                <a:gd name="connsiteX395" fmla="*/ 866246 w 2621417"/>
                <a:gd name="connsiteY395" fmla="*/ 2066924 h 2532935"/>
                <a:gd name="connsiteX396" fmla="*/ 867018 w 2621417"/>
                <a:gd name="connsiteY396" fmla="*/ 2066817 h 2532935"/>
                <a:gd name="connsiteX397" fmla="*/ 857674 w 2621417"/>
                <a:gd name="connsiteY397" fmla="*/ 2061210 h 2532935"/>
                <a:gd name="connsiteX398" fmla="*/ 826241 w 2621417"/>
                <a:gd name="connsiteY398" fmla="*/ 2045017 h 2532935"/>
                <a:gd name="connsiteX399" fmla="*/ 804334 w 2621417"/>
                <a:gd name="connsiteY399" fmla="*/ 2035492 h 2532935"/>
                <a:gd name="connsiteX400" fmla="*/ 775759 w 2621417"/>
                <a:gd name="connsiteY400" fmla="*/ 2014537 h 2532935"/>
                <a:gd name="connsiteX401" fmla="*/ 348681 w 2621417"/>
                <a:gd name="connsiteY401" fmla="*/ 2003821 h 2532935"/>
                <a:gd name="connsiteX402" fmla="*/ 368088 w 2621417"/>
                <a:gd name="connsiteY402" fmla="*/ 2014537 h 2532935"/>
                <a:gd name="connsiteX403" fmla="*/ 417618 w 2621417"/>
                <a:gd name="connsiteY403" fmla="*/ 2087880 h 2532935"/>
                <a:gd name="connsiteX404" fmla="*/ 451908 w 2621417"/>
                <a:gd name="connsiteY404" fmla="*/ 2100262 h 2532935"/>
                <a:gd name="connsiteX405" fmla="*/ 477626 w 2621417"/>
                <a:gd name="connsiteY405" fmla="*/ 2145030 h 2532935"/>
                <a:gd name="connsiteX406" fmla="*/ 451909 w 2621417"/>
                <a:gd name="connsiteY406" fmla="*/ 2100262 h 2532935"/>
                <a:gd name="connsiteX407" fmla="*/ 417619 w 2621417"/>
                <a:gd name="connsiteY407" fmla="*/ 2087880 h 2532935"/>
                <a:gd name="connsiteX408" fmla="*/ 395711 w 2621417"/>
                <a:gd name="connsiteY408" fmla="*/ 2049780 h 2532935"/>
                <a:gd name="connsiteX409" fmla="*/ 368089 w 2621417"/>
                <a:gd name="connsiteY409" fmla="*/ 2014537 h 2532935"/>
                <a:gd name="connsiteX410" fmla="*/ 391068 w 2621417"/>
                <a:gd name="connsiteY410" fmla="*/ 2007989 h 2532935"/>
                <a:gd name="connsiteX411" fmla="*/ 417619 w 2621417"/>
                <a:gd name="connsiteY411" fmla="*/ 2027872 h 2532935"/>
                <a:gd name="connsiteX412" fmla="*/ 455719 w 2621417"/>
                <a:gd name="connsiteY412" fmla="*/ 2049780 h 2532935"/>
                <a:gd name="connsiteX413" fmla="*/ 464291 w 2621417"/>
                <a:gd name="connsiteY413" fmla="*/ 2075497 h 2532935"/>
                <a:gd name="connsiteX414" fmla="*/ 470006 w 2621417"/>
                <a:gd name="connsiteY414" fmla="*/ 2087880 h 2532935"/>
                <a:gd name="connsiteX415" fmla="*/ 504296 w 2621417"/>
                <a:gd name="connsiteY415" fmla="*/ 2116455 h 2532935"/>
                <a:gd name="connsiteX416" fmla="*/ 588116 w 2621417"/>
                <a:gd name="connsiteY416" fmla="*/ 2186940 h 2532935"/>
                <a:gd name="connsiteX417" fmla="*/ 554779 w 2621417"/>
                <a:gd name="connsiteY417" fmla="*/ 2215515 h 2532935"/>
                <a:gd name="connsiteX418" fmla="*/ 560494 w 2621417"/>
                <a:gd name="connsiteY418" fmla="*/ 2220277 h 2532935"/>
                <a:gd name="connsiteX419" fmla="*/ 517631 w 2621417"/>
                <a:gd name="connsiteY419" fmla="*/ 2245995 h 2532935"/>
                <a:gd name="connsiteX420" fmla="*/ 500486 w 2621417"/>
                <a:gd name="connsiteY420" fmla="*/ 2234565 h 2532935"/>
                <a:gd name="connsiteX421" fmla="*/ 484294 w 2621417"/>
                <a:gd name="connsiteY421" fmla="*/ 2222182 h 2532935"/>
                <a:gd name="connsiteX422" fmla="*/ 347134 w 2621417"/>
                <a:gd name="connsiteY422" fmla="*/ 2084070 h 2532935"/>
                <a:gd name="connsiteX423" fmla="*/ 357254 w 2621417"/>
                <a:gd name="connsiteY423" fmla="*/ 2079546 h 2532935"/>
                <a:gd name="connsiteX424" fmla="*/ 364685 w 2621417"/>
                <a:gd name="connsiteY424" fmla="*/ 2066015 h 2532935"/>
                <a:gd name="connsiteX425" fmla="*/ 348086 w 2621417"/>
                <a:gd name="connsiteY425" fmla="*/ 2038350 h 2532935"/>
                <a:gd name="connsiteX426" fmla="*/ 332846 w 2621417"/>
                <a:gd name="connsiteY426" fmla="*/ 2008822 h 2532935"/>
                <a:gd name="connsiteX427" fmla="*/ 348681 w 2621417"/>
                <a:gd name="connsiteY427" fmla="*/ 2003821 h 2532935"/>
                <a:gd name="connsiteX428" fmla="*/ 1990795 w 2621417"/>
                <a:gd name="connsiteY428" fmla="*/ 1991687 h 2532935"/>
                <a:gd name="connsiteX429" fmla="*/ 1979718 w 2621417"/>
                <a:gd name="connsiteY429" fmla="*/ 2006917 h 2532935"/>
                <a:gd name="connsiteX430" fmla="*/ 1980043 w 2621417"/>
                <a:gd name="connsiteY430" fmla="*/ 2006831 h 2532935"/>
                <a:gd name="connsiteX431" fmla="*/ 1990673 w 2621417"/>
                <a:gd name="connsiteY431" fmla="*/ 1991915 h 2532935"/>
                <a:gd name="connsiteX432" fmla="*/ 2122148 w 2621417"/>
                <a:gd name="connsiteY432" fmla="*/ 1986604 h 2532935"/>
                <a:gd name="connsiteX433" fmla="*/ 2121641 w 2621417"/>
                <a:gd name="connsiteY433" fmla="*/ 1986914 h 2532935"/>
                <a:gd name="connsiteX434" fmla="*/ 2103740 w 2621417"/>
                <a:gd name="connsiteY434" fmla="*/ 2011042 h 2532935"/>
                <a:gd name="connsiteX435" fmla="*/ 2103866 w 2621417"/>
                <a:gd name="connsiteY435" fmla="*/ 2011244 h 2532935"/>
                <a:gd name="connsiteX436" fmla="*/ 645764 w 2621417"/>
                <a:gd name="connsiteY436" fmla="*/ 1983262 h 2532935"/>
                <a:gd name="connsiteX437" fmla="*/ 646218 w 2621417"/>
                <a:gd name="connsiteY437" fmla="*/ 1984057 h 2532935"/>
                <a:gd name="connsiteX438" fmla="*/ 664645 w 2621417"/>
                <a:gd name="connsiteY438" fmla="*/ 1985293 h 2532935"/>
                <a:gd name="connsiteX439" fmla="*/ 663244 w 2621417"/>
                <a:gd name="connsiteY439" fmla="*/ 1984414 h 2532935"/>
                <a:gd name="connsiteX440" fmla="*/ 2331444 w 2621417"/>
                <a:gd name="connsiteY440" fmla="*/ 1981453 h 2532935"/>
                <a:gd name="connsiteX441" fmla="*/ 2345479 w 2621417"/>
                <a:gd name="connsiteY441" fmla="*/ 1982152 h 2532935"/>
                <a:gd name="connsiteX442" fmla="*/ 2316904 w 2621417"/>
                <a:gd name="connsiteY442" fmla="*/ 2049779 h 2532935"/>
                <a:gd name="connsiteX443" fmla="*/ 2271184 w 2621417"/>
                <a:gd name="connsiteY443" fmla="*/ 2076449 h 2532935"/>
                <a:gd name="connsiteX444" fmla="*/ 2287376 w 2621417"/>
                <a:gd name="connsiteY444" fmla="*/ 2031682 h 2532935"/>
                <a:gd name="connsiteX445" fmla="*/ 2331444 w 2621417"/>
                <a:gd name="connsiteY445" fmla="*/ 1981453 h 2532935"/>
                <a:gd name="connsiteX446" fmla="*/ 2154829 w 2621417"/>
                <a:gd name="connsiteY446" fmla="*/ 1942546 h 2532935"/>
                <a:gd name="connsiteX447" fmla="*/ 2151169 w 2621417"/>
                <a:gd name="connsiteY447" fmla="*/ 1946909 h 2532935"/>
                <a:gd name="connsiteX448" fmla="*/ 2145454 w 2621417"/>
                <a:gd name="connsiteY448" fmla="*/ 1962149 h 2532935"/>
                <a:gd name="connsiteX449" fmla="*/ 2140375 w 2621417"/>
                <a:gd name="connsiteY449" fmla="*/ 1973032 h 2532935"/>
                <a:gd name="connsiteX450" fmla="*/ 2142596 w 2621417"/>
                <a:gd name="connsiteY450" fmla="*/ 1971675 h 2532935"/>
                <a:gd name="connsiteX451" fmla="*/ 2149263 w 2621417"/>
                <a:gd name="connsiteY451" fmla="*/ 1957387 h 2532935"/>
                <a:gd name="connsiteX452" fmla="*/ 1955810 w 2621417"/>
                <a:gd name="connsiteY452" fmla="*/ 1939329 h 2532935"/>
                <a:gd name="connsiteX453" fmla="*/ 1952468 w 2621417"/>
                <a:gd name="connsiteY453" fmla="*/ 1943516 h 2532935"/>
                <a:gd name="connsiteX454" fmla="*/ 1951910 w 2621417"/>
                <a:gd name="connsiteY454" fmla="*/ 1948557 h 2532935"/>
                <a:gd name="connsiteX455" fmla="*/ 2059202 w 2621417"/>
                <a:gd name="connsiteY455" fmla="*/ 1918842 h 2532935"/>
                <a:gd name="connsiteX456" fmla="*/ 2053061 w 2621417"/>
                <a:gd name="connsiteY456" fmla="*/ 1923097 h 2532935"/>
                <a:gd name="connsiteX457" fmla="*/ 2024486 w 2621417"/>
                <a:gd name="connsiteY457" fmla="*/ 1945957 h 2532935"/>
                <a:gd name="connsiteX458" fmla="*/ 2001626 w 2621417"/>
                <a:gd name="connsiteY458" fmla="*/ 1968817 h 2532935"/>
                <a:gd name="connsiteX459" fmla="*/ 1948286 w 2621417"/>
                <a:gd name="connsiteY459" fmla="*/ 1989772 h 2532935"/>
                <a:gd name="connsiteX460" fmla="*/ 1955906 w 2621417"/>
                <a:gd name="connsiteY460" fmla="*/ 2005012 h 2532935"/>
                <a:gd name="connsiteX461" fmla="*/ 1929236 w 2621417"/>
                <a:gd name="connsiteY461" fmla="*/ 2032634 h 2532935"/>
                <a:gd name="connsiteX462" fmla="*/ 1911138 w 2621417"/>
                <a:gd name="connsiteY462" fmla="*/ 2023109 h 2532935"/>
                <a:gd name="connsiteX463" fmla="*/ 1874943 w 2621417"/>
                <a:gd name="connsiteY463" fmla="*/ 2048827 h 2532935"/>
                <a:gd name="connsiteX464" fmla="*/ 1826366 w 2621417"/>
                <a:gd name="connsiteY464" fmla="*/ 2058352 h 2532935"/>
                <a:gd name="connsiteX465" fmla="*/ 1805411 w 2621417"/>
                <a:gd name="connsiteY465" fmla="*/ 2072639 h 2532935"/>
                <a:gd name="connsiteX466" fmla="*/ 1793981 w 2621417"/>
                <a:gd name="connsiteY466" fmla="*/ 2101214 h 2532935"/>
                <a:gd name="connsiteX467" fmla="*/ 1767311 w 2621417"/>
                <a:gd name="connsiteY467" fmla="*/ 2098357 h 2532935"/>
                <a:gd name="connsiteX468" fmla="*/ 1740641 w 2621417"/>
                <a:gd name="connsiteY468" fmla="*/ 2117407 h 2532935"/>
                <a:gd name="connsiteX469" fmla="*/ 1707303 w 2621417"/>
                <a:gd name="connsiteY469" fmla="*/ 2138362 h 2532935"/>
                <a:gd name="connsiteX470" fmla="*/ 1660631 w 2621417"/>
                <a:gd name="connsiteY470" fmla="*/ 2156459 h 2532935"/>
                <a:gd name="connsiteX471" fmla="*/ 1608243 w 2621417"/>
                <a:gd name="connsiteY471" fmla="*/ 2182177 h 2532935"/>
                <a:gd name="connsiteX472" fmla="*/ 1583609 w 2621417"/>
                <a:gd name="connsiteY472" fmla="*/ 2190154 h 2532935"/>
                <a:gd name="connsiteX473" fmla="*/ 1609196 w 2621417"/>
                <a:gd name="connsiteY473" fmla="*/ 2183130 h 2532935"/>
                <a:gd name="connsiteX474" fmla="*/ 1661583 w 2621417"/>
                <a:gd name="connsiteY474" fmla="*/ 2157412 h 2532935"/>
                <a:gd name="connsiteX475" fmla="*/ 1708256 w 2621417"/>
                <a:gd name="connsiteY475" fmla="*/ 2139315 h 2532935"/>
                <a:gd name="connsiteX476" fmla="*/ 1741593 w 2621417"/>
                <a:gd name="connsiteY476" fmla="*/ 2118360 h 2532935"/>
                <a:gd name="connsiteX477" fmla="*/ 1768263 w 2621417"/>
                <a:gd name="connsiteY477" fmla="*/ 2099310 h 2532935"/>
                <a:gd name="connsiteX478" fmla="*/ 1794933 w 2621417"/>
                <a:gd name="connsiteY478" fmla="*/ 2102167 h 2532935"/>
                <a:gd name="connsiteX479" fmla="*/ 1806363 w 2621417"/>
                <a:gd name="connsiteY479" fmla="*/ 2073592 h 2532935"/>
                <a:gd name="connsiteX480" fmla="*/ 1827318 w 2621417"/>
                <a:gd name="connsiteY480" fmla="*/ 2059305 h 2532935"/>
                <a:gd name="connsiteX481" fmla="*/ 1875896 w 2621417"/>
                <a:gd name="connsiteY481" fmla="*/ 2049780 h 2532935"/>
                <a:gd name="connsiteX482" fmla="*/ 1912091 w 2621417"/>
                <a:gd name="connsiteY482" fmla="*/ 2024062 h 2532935"/>
                <a:gd name="connsiteX483" fmla="*/ 1930188 w 2621417"/>
                <a:gd name="connsiteY483" fmla="*/ 2033587 h 2532935"/>
                <a:gd name="connsiteX484" fmla="*/ 1934951 w 2621417"/>
                <a:gd name="connsiteY484" fmla="*/ 2045017 h 2532935"/>
                <a:gd name="connsiteX485" fmla="*/ 1930189 w 2621417"/>
                <a:gd name="connsiteY485" fmla="*/ 2033587 h 2532935"/>
                <a:gd name="connsiteX486" fmla="*/ 1956859 w 2621417"/>
                <a:gd name="connsiteY486" fmla="*/ 2005965 h 2532935"/>
                <a:gd name="connsiteX487" fmla="*/ 1956858 w 2621417"/>
                <a:gd name="connsiteY487" fmla="*/ 2005965 h 2532935"/>
                <a:gd name="connsiteX488" fmla="*/ 1949238 w 2621417"/>
                <a:gd name="connsiteY488" fmla="*/ 1990725 h 2532935"/>
                <a:gd name="connsiteX489" fmla="*/ 2002578 w 2621417"/>
                <a:gd name="connsiteY489" fmla="*/ 1969770 h 2532935"/>
                <a:gd name="connsiteX490" fmla="*/ 2002525 w 2621417"/>
                <a:gd name="connsiteY490" fmla="*/ 1969869 h 2532935"/>
                <a:gd name="connsiteX491" fmla="*/ 2002579 w 2621417"/>
                <a:gd name="connsiteY491" fmla="*/ 1969769 h 2532935"/>
                <a:gd name="connsiteX492" fmla="*/ 2025439 w 2621417"/>
                <a:gd name="connsiteY492" fmla="*/ 1946909 h 2532935"/>
                <a:gd name="connsiteX493" fmla="*/ 2036154 w 2621417"/>
                <a:gd name="connsiteY493" fmla="*/ 1930121 h 2532935"/>
                <a:gd name="connsiteX494" fmla="*/ 2036447 w 2621417"/>
                <a:gd name="connsiteY494" fmla="*/ 1929864 h 2532935"/>
                <a:gd name="connsiteX495" fmla="*/ 2036512 w 2621417"/>
                <a:gd name="connsiteY495" fmla="*/ 1929764 h 2532935"/>
                <a:gd name="connsiteX496" fmla="*/ 2054014 w 2621417"/>
                <a:gd name="connsiteY496" fmla="*/ 1924049 h 2532935"/>
                <a:gd name="connsiteX497" fmla="*/ 513464 w 2621417"/>
                <a:gd name="connsiteY497" fmla="*/ 1903041 h 2532935"/>
                <a:gd name="connsiteX498" fmla="*/ 519536 w 2621417"/>
                <a:gd name="connsiteY498" fmla="*/ 1906905 h 2532935"/>
                <a:gd name="connsiteX499" fmla="*/ 538586 w 2621417"/>
                <a:gd name="connsiteY499" fmla="*/ 1931670 h 2532935"/>
                <a:gd name="connsiteX500" fmla="*/ 559541 w 2621417"/>
                <a:gd name="connsiteY500" fmla="*/ 1955482 h 2532935"/>
                <a:gd name="connsiteX501" fmla="*/ 607166 w 2621417"/>
                <a:gd name="connsiteY501" fmla="*/ 2006917 h 2532935"/>
                <a:gd name="connsiteX502" fmla="*/ 635741 w 2621417"/>
                <a:gd name="connsiteY502" fmla="*/ 2028825 h 2532935"/>
                <a:gd name="connsiteX503" fmla="*/ 650028 w 2621417"/>
                <a:gd name="connsiteY503" fmla="*/ 2039302 h 2532935"/>
                <a:gd name="connsiteX504" fmla="*/ 665268 w 2621417"/>
                <a:gd name="connsiteY504" fmla="*/ 2049780 h 2532935"/>
                <a:gd name="connsiteX505" fmla="*/ 693843 w 2621417"/>
                <a:gd name="connsiteY505" fmla="*/ 2074545 h 2532935"/>
                <a:gd name="connsiteX506" fmla="*/ 723371 w 2621417"/>
                <a:gd name="connsiteY506" fmla="*/ 2098357 h 2532935"/>
                <a:gd name="connsiteX507" fmla="*/ 765281 w 2621417"/>
                <a:gd name="connsiteY507" fmla="*/ 2128837 h 2532935"/>
                <a:gd name="connsiteX508" fmla="*/ 802428 w 2621417"/>
                <a:gd name="connsiteY508" fmla="*/ 2153602 h 2532935"/>
                <a:gd name="connsiteX509" fmla="*/ 847196 w 2621417"/>
                <a:gd name="connsiteY509" fmla="*/ 2180272 h 2532935"/>
                <a:gd name="connsiteX510" fmla="*/ 870056 w 2621417"/>
                <a:gd name="connsiteY510" fmla="*/ 2192655 h 2532935"/>
                <a:gd name="connsiteX511" fmla="*/ 888153 w 2621417"/>
                <a:gd name="connsiteY511" fmla="*/ 2210752 h 2532935"/>
                <a:gd name="connsiteX512" fmla="*/ 951971 w 2621417"/>
                <a:gd name="connsiteY512" fmla="*/ 2231707 h 2532935"/>
                <a:gd name="connsiteX513" fmla="*/ 952895 w 2621417"/>
                <a:gd name="connsiteY513" fmla="*/ 2231955 h 2532935"/>
                <a:gd name="connsiteX514" fmla="*/ 951971 w 2621417"/>
                <a:gd name="connsiteY514" fmla="*/ 2208847 h 2532935"/>
                <a:gd name="connsiteX515" fmla="*/ 950146 w 2621417"/>
                <a:gd name="connsiteY515" fmla="*/ 2207983 h 2532935"/>
                <a:gd name="connsiteX516" fmla="*/ 951019 w 2621417"/>
                <a:gd name="connsiteY516" fmla="*/ 2229802 h 2532935"/>
                <a:gd name="connsiteX517" fmla="*/ 887201 w 2621417"/>
                <a:gd name="connsiteY517" fmla="*/ 2208847 h 2532935"/>
                <a:gd name="connsiteX518" fmla="*/ 871008 w 2621417"/>
                <a:gd name="connsiteY518" fmla="*/ 2192654 h 2532935"/>
                <a:gd name="connsiteX519" fmla="*/ 848148 w 2621417"/>
                <a:gd name="connsiteY519" fmla="*/ 2180272 h 2532935"/>
                <a:gd name="connsiteX520" fmla="*/ 803381 w 2621417"/>
                <a:gd name="connsiteY520" fmla="*/ 2153602 h 2532935"/>
                <a:gd name="connsiteX521" fmla="*/ 766233 w 2621417"/>
                <a:gd name="connsiteY521" fmla="*/ 2128837 h 2532935"/>
                <a:gd name="connsiteX522" fmla="*/ 724323 w 2621417"/>
                <a:gd name="connsiteY522" fmla="*/ 2098357 h 2532935"/>
                <a:gd name="connsiteX523" fmla="*/ 694796 w 2621417"/>
                <a:gd name="connsiteY523" fmla="*/ 2074544 h 2532935"/>
                <a:gd name="connsiteX524" fmla="*/ 666221 w 2621417"/>
                <a:gd name="connsiteY524" fmla="*/ 2049779 h 2532935"/>
                <a:gd name="connsiteX525" fmla="*/ 650981 w 2621417"/>
                <a:gd name="connsiteY525" fmla="*/ 2039302 h 2532935"/>
                <a:gd name="connsiteX526" fmla="*/ 636693 w 2621417"/>
                <a:gd name="connsiteY526" fmla="*/ 2028824 h 2532935"/>
                <a:gd name="connsiteX527" fmla="*/ 608118 w 2621417"/>
                <a:gd name="connsiteY527" fmla="*/ 2006917 h 2532935"/>
                <a:gd name="connsiteX528" fmla="*/ 560493 w 2621417"/>
                <a:gd name="connsiteY528" fmla="*/ 1955482 h 2532935"/>
                <a:gd name="connsiteX529" fmla="*/ 539538 w 2621417"/>
                <a:gd name="connsiteY529" fmla="*/ 1931669 h 2532935"/>
                <a:gd name="connsiteX530" fmla="*/ 520488 w 2621417"/>
                <a:gd name="connsiteY530" fmla="*/ 1906904 h 2532935"/>
                <a:gd name="connsiteX531" fmla="*/ 521923 w 2621417"/>
                <a:gd name="connsiteY531" fmla="*/ 1852886 h 2532935"/>
                <a:gd name="connsiteX532" fmla="*/ 544063 w 2621417"/>
                <a:gd name="connsiteY532" fmla="*/ 1865471 h 2532935"/>
                <a:gd name="connsiteX533" fmla="*/ 565796 w 2621417"/>
                <a:gd name="connsiteY533" fmla="*/ 1869344 h 2532935"/>
                <a:gd name="connsiteX534" fmla="*/ 565256 w 2621417"/>
                <a:gd name="connsiteY534" fmla="*/ 1868804 h 2532935"/>
                <a:gd name="connsiteX535" fmla="*/ 2369291 w 2621417"/>
                <a:gd name="connsiteY535" fmla="*/ 1806892 h 2532935"/>
                <a:gd name="connsiteX536" fmla="*/ 2370243 w 2621417"/>
                <a:gd name="connsiteY536" fmla="*/ 1835467 h 2532935"/>
                <a:gd name="connsiteX537" fmla="*/ 2366433 w 2621417"/>
                <a:gd name="connsiteY537" fmla="*/ 1868804 h 2532935"/>
                <a:gd name="connsiteX538" fmla="*/ 2377863 w 2621417"/>
                <a:gd name="connsiteY538" fmla="*/ 1868804 h 2532935"/>
                <a:gd name="connsiteX539" fmla="*/ 2374053 w 2621417"/>
                <a:gd name="connsiteY539" fmla="*/ 1908809 h 2532935"/>
                <a:gd name="connsiteX540" fmla="*/ 2368338 w 2621417"/>
                <a:gd name="connsiteY540" fmla="*/ 1948814 h 2532935"/>
                <a:gd name="connsiteX541" fmla="*/ 2345478 w 2621417"/>
                <a:gd name="connsiteY541" fmla="*/ 1981199 h 2532935"/>
                <a:gd name="connsiteX542" fmla="*/ 2287376 w 2621417"/>
                <a:gd name="connsiteY542" fmla="*/ 2030729 h 2532935"/>
                <a:gd name="connsiteX543" fmla="*/ 2271183 w 2621417"/>
                <a:gd name="connsiteY543" fmla="*/ 2076449 h 2532935"/>
                <a:gd name="connsiteX544" fmla="*/ 2256896 w 2621417"/>
                <a:gd name="connsiteY544" fmla="*/ 2084069 h 2532935"/>
                <a:gd name="connsiteX545" fmla="*/ 2230226 w 2621417"/>
                <a:gd name="connsiteY545" fmla="*/ 2014537 h 2532935"/>
                <a:gd name="connsiteX546" fmla="*/ 2257848 w 2621417"/>
                <a:gd name="connsiteY546" fmla="*/ 1985009 h 2532935"/>
                <a:gd name="connsiteX547" fmla="*/ 2283566 w 2621417"/>
                <a:gd name="connsiteY547" fmla="*/ 1953577 h 2532935"/>
                <a:gd name="connsiteX548" fmla="*/ 2296901 w 2621417"/>
                <a:gd name="connsiteY548" fmla="*/ 1926907 h 2532935"/>
                <a:gd name="connsiteX549" fmla="*/ 2307378 w 2621417"/>
                <a:gd name="connsiteY549" fmla="*/ 1900237 h 2532935"/>
                <a:gd name="connsiteX550" fmla="*/ 2332143 w 2621417"/>
                <a:gd name="connsiteY550" fmla="*/ 1842134 h 2532935"/>
                <a:gd name="connsiteX551" fmla="*/ 2369291 w 2621417"/>
                <a:gd name="connsiteY551" fmla="*/ 1806892 h 2532935"/>
                <a:gd name="connsiteX552" fmla="*/ 2259433 w 2621417"/>
                <a:gd name="connsiteY552" fmla="*/ 1766989 h 2532935"/>
                <a:gd name="connsiteX553" fmla="*/ 2255944 w 2621417"/>
                <a:gd name="connsiteY553" fmla="*/ 1770697 h 2532935"/>
                <a:gd name="connsiteX554" fmla="*/ 2229274 w 2621417"/>
                <a:gd name="connsiteY554" fmla="*/ 1828799 h 2532935"/>
                <a:gd name="connsiteX555" fmla="*/ 2198794 w 2621417"/>
                <a:gd name="connsiteY555" fmla="*/ 1885949 h 2532935"/>
                <a:gd name="connsiteX556" fmla="*/ 2177141 w 2621417"/>
                <a:gd name="connsiteY556" fmla="*/ 1915722 h 2532935"/>
                <a:gd name="connsiteX557" fmla="*/ 2179743 w 2621417"/>
                <a:gd name="connsiteY557" fmla="*/ 1912620 h 2532935"/>
                <a:gd name="connsiteX558" fmla="*/ 2202603 w 2621417"/>
                <a:gd name="connsiteY558" fmla="*/ 1881187 h 2532935"/>
                <a:gd name="connsiteX559" fmla="*/ 2233083 w 2621417"/>
                <a:gd name="connsiteY559" fmla="*/ 1824037 h 2532935"/>
                <a:gd name="connsiteX560" fmla="*/ 2250705 w 2621417"/>
                <a:gd name="connsiteY560" fmla="*/ 1795700 h 2532935"/>
                <a:gd name="connsiteX561" fmla="*/ 422565 w 2621417"/>
                <a:gd name="connsiteY561" fmla="*/ 1732746 h 2532935"/>
                <a:gd name="connsiteX562" fmla="*/ 423051 w 2621417"/>
                <a:gd name="connsiteY562" fmla="*/ 1733386 h 2532935"/>
                <a:gd name="connsiteX563" fmla="*/ 429220 w 2621417"/>
                <a:gd name="connsiteY563" fmla="*/ 1734201 h 2532935"/>
                <a:gd name="connsiteX564" fmla="*/ 427738 w 2621417"/>
                <a:gd name="connsiteY564" fmla="*/ 1733430 h 2532935"/>
                <a:gd name="connsiteX565" fmla="*/ 2457874 w 2621417"/>
                <a:gd name="connsiteY565" fmla="*/ 1716405 h 2532935"/>
                <a:gd name="connsiteX566" fmla="*/ 2493116 w 2621417"/>
                <a:gd name="connsiteY566" fmla="*/ 1716405 h 2532935"/>
                <a:gd name="connsiteX567" fmla="*/ 2488354 w 2621417"/>
                <a:gd name="connsiteY567" fmla="*/ 1751647 h 2532935"/>
                <a:gd name="connsiteX568" fmla="*/ 2488280 w 2621417"/>
                <a:gd name="connsiteY568" fmla="*/ 1751767 h 2532935"/>
                <a:gd name="connsiteX569" fmla="*/ 2485496 w 2621417"/>
                <a:gd name="connsiteY569" fmla="*/ 1792605 h 2532935"/>
                <a:gd name="connsiteX570" fmla="*/ 2462636 w 2621417"/>
                <a:gd name="connsiteY570" fmla="*/ 1832610 h 2532935"/>
                <a:gd name="connsiteX571" fmla="*/ 2442633 w 2621417"/>
                <a:gd name="connsiteY571" fmla="*/ 1875472 h 2532935"/>
                <a:gd name="connsiteX572" fmla="*/ 2416916 w 2621417"/>
                <a:gd name="connsiteY572" fmla="*/ 1897380 h 2532935"/>
                <a:gd name="connsiteX573" fmla="*/ 2426441 w 2621417"/>
                <a:gd name="connsiteY573" fmla="*/ 1867852 h 2532935"/>
                <a:gd name="connsiteX574" fmla="*/ 2431441 w 2621417"/>
                <a:gd name="connsiteY574" fmla="*/ 1841184 h 2532935"/>
                <a:gd name="connsiteX575" fmla="*/ 2424536 w 2621417"/>
                <a:gd name="connsiteY575" fmla="*/ 1868805 h 2532935"/>
                <a:gd name="connsiteX576" fmla="*/ 2415011 w 2621417"/>
                <a:gd name="connsiteY576" fmla="*/ 1898332 h 2532935"/>
                <a:gd name="connsiteX577" fmla="*/ 2392151 w 2621417"/>
                <a:gd name="connsiteY577" fmla="*/ 1925002 h 2532935"/>
                <a:gd name="connsiteX578" fmla="*/ 2368339 w 2621417"/>
                <a:gd name="connsiteY578" fmla="*/ 1949767 h 2532935"/>
                <a:gd name="connsiteX579" fmla="*/ 2374054 w 2621417"/>
                <a:gd name="connsiteY579" fmla="*/ 1909762 h 2532935"/>
                <a:gd name="connsiteX580" fmla="*/ 2378816 w 2621417"/>
                <a:gd name="connsiteY580" fmla="*/ 1868805 h 2532935"/>
                <a:gd name="connsiteX581" fmla="*/ 2401676 w 2621417"/>
                <a:gd name="connsiteY581" fmla="*/ 1838325 h 2532935"/>
                <a:gd name="connsiteX582" fmla="*/ 2418821 w 2621417"/>
                <a:gd name="connsiteY582" fmla="*/ 1800225 h 2532935"/>
                <a:gd name="connsiteX583" fmla="*/ 2434061 w 2621417"/>
                <a:gd name="connsiteY583" fmla="*/ 1765935 h 2532935"/>
                <a:gd name="connsiteX584" fmla="*/ 2454064 w 2621417"/>
                <a:gd name="connsiteY584" fmla="*/ 1723072 h 2532935"/>
                <a:gd name="connsiteX585" fmla="*/ 2457874 w 2621417"/>
                <a:gd name="connsiteY585" fmla="*/ 1716405 h 2532935"/>
                <a:gd name="connsiteX586" fmla="*/ 612227 w 2621417"/>
                <a:gd name="connsiteY586" fmla="*/ 1680120 h 2532935"/>
                <a:gd name="connsiteX587" fmla="*/ 630979 w 2621417"/>
                <a:gd name="connsiteY587" fmla="*/ 1683067 h 2532935"/>
                <a:gd name="connsiteX588" fmla="*/ 637646 w 2621417"/>
                <a:gd name="connsiteY588" fmla="*/ 1748790 h 2532935"/>
                <a:gd name="connsiteX589" fmla="*/ 620501 w 2621417"/>
                <a:gd name="connsiteY589" fmla="*/ 1723073 h 2532935"/>
                <a:gd name="connsiteX590" fmla="*/ 614786 w 2621417"/>
                <a:gd name="connsiteY590" fmla="*/ 1713548 h 2532935"/>
                <a:gd name="connsiteX591" fmla="*/ 606214 w 2621417"/>
                <a:gd name="connsiteY591" fmla="*/ 1683067 h 2532935"/>
                <a:gd name="connsiteX592" fmla="*/ 612227 w 2621417"/>
                <a:gd name="connsiteY592" fmla="*/ 1680120 h 2532935"/>
                <a:gd name="connsiteX593" fmla="*/ 2210298 w 2621417"/>
                <a:gd name="connsiteY593" fmla="*/ 1658645 h 2532935"/>
                <a:gd name="connsiteX594" fmla="*/ 2211176 w 2621417"/>
                <a:gd name="connsiteY594" fmla="*/ 1670684 h 2532935"/>
                <a:gd name="connsiteX595" fmla="*/ 2182601 w 2621417"/>
                <a:gd name="connsiteY595" fmla="*/ 1710689 h 2532935"/>
                <a:gd name="connsiteX596" fmla="*/ 2153073 w 2621417"/>
                <a:gd name="connsiteY596" fmla="*/ 1742122 h 2532935"/>
                <a:gd name="connsiteX597" fmla="*/ 2127356 w 2621417"/>
                <a:gd name="connsiteY597" fmla="*/ 1784984 h 2532935"/>
                <a:gd name="connsiteX598" fmla="*/ 2133071 w 2621417"/>
                <a:gd name="connsiteY598" fmla="*/ 1810702 h 2532935"/>
                <a:gd name="connsiteX599" fmla="*/ 2131166 w 2621417"/>
                <a:gd name="connsiteY599" fmla="*/ 1819274 h 2532935"/>
                <a:gd name="connsiteX600" fmla="*/ 2114021 w 2621417"/>
                <a:gd name="connsiteY600" fmla="*/ 1855469 h 2532935"/>
                <a:gd name="connsiteX601" fmla="*/ 2086398 w 2621417"/>
                <a:gd name="connsiteY601" fmla="*/ 1904999 h 2532935"/>
                <a:gd name="connsiteX602" fmla="*/ 2069730 w 2621417"/>
                <a:gd name="connsiteY602" fmla="*/ 1911547 h 2532935"/>
                <a:gd name="connsiteX603" fmla="*/ 2065774 w 2621417"/>
                <a:gd name="connsiteY603" fmla="*/ 1914288 h 2532935"/>
                <a:gd name="connsiteX604" fmla="*/ 2070683 w 2621417"/>
                <a:gd name="connsiteY604" fmla="*/ 1912143 h 2532935"/>
                <a:gd name="connsiteX605" fmla="*/ 2087351 w 2621417"/>
                <a:gd name="connsiteY605" fmla="*/ 1905952 h 2532935"/>
                <a:gd name="connsiteX606" fmla="*/ 2114974 w 2621417"/>
                <a:gd name="connsiteY606" fmla="*/ 1856422 h 2532935"/>
                <a:gd name="connsiteX607" fmla="*/ 2132119 w 2621417"/>
                <a:gd name="connsiteY607" fmla="*/ 1820227 h 2532935"/>
                <a:gd name="connsiteX608" fmla="*/ 2134024 w 2621417"/>
                <a:gd name="connsiteY608" fmla="*/ 1811654 h 2532935"/>
                <a:gd name="connsiteX609" fmla="*/ 2128309 w 2621417"/>
                <a:gd name="connsiteY609" fmla="*/ 1785937 h 2532935"/>
                <a:gd name="connsiteX610" fmla="*/ 2147359 w 2621417"/>
                <a:gd name="connsiteY610" fmla="*/ 1752599 h 2532935"/>
                <a:gd name="connsiteX611" fmla="*/ 2154026 w 2621417"/>
                <a:gd name="connsiteY611" fmla="*/ 1744027 h 2532935"/>
                <a:gd name="connsiteX612" fmla="*/ 2183554 w 2621417"/>
                <a:gd name="connsiteY612" fmla="*/ 1712594 h 2532935"/>
                <a:gd name="connsiteX613" fmla="*/ 2212129 w 2621417"/>
                <a:gd name="connsiteY613" fmla="*/ 1672589 h 2532935"/>
                <a:gd name="connsiteX614" fmla="*/ 2211073 w 2621417"/>
                <a:gd name="connsiteY614" fmla="*/ 1659939 h 2532935"/>
                <a:gd name="connsiteX615" fmla="*/ 2345541 w 2621417"/>
                <a:gd name="connsiteY615" fmla="*/ 1602778 h 2532935"/>
                <a:gd name="connsiteX616" fmla="*/ 2343098 w 2621417"/>
                <a:gd name="connsiteY616" fmla="*/ 1605438 h 2532935"/>
                <a:gd name="connsiteX617" fmla="*/ 2333096 w 2621417"/>
                <a:gd name="connsiteY617" fmla="*/ 1631632 h 2532935"/>
                <a:gd name="connsiteX618" fmla="*/ 2325476 w 2621417"/>
                <a:gd name="connsiteY618" fmla="*/ 1661159 h 2532935"/>
                <a:gd name="connsiteX619" fmla="*/ 2309284 w 2621417"/>
                <a:gd name="connsiteY619" fmla="*/ 1691639 h 2532935"/>
                <a:gd name="connsiteX620" fmla="*/ 2283566 w 2621417"/>
                <a:gd name="connsiteY620" fmla="*/ 1731644 h 2532935"/>
                <a:gd name="connsiteX621" fmla="*/ 2273750 w 2621417"/>
                <a:gd name="connsiteY621" fmla="*/ 1751057 h 2532935"/>
                <a:gd name="connsiteX622" fmla="*/ 2276779 w 2621417"/>
                <a:gd name="connsiteY622" fmla="*/ 1747837 h 2532935"/>
                <a:gd name="connsiteX623" fmla="*/ 2287376 w 2621417"/>
                <a:gd name="connsiteY623" fmla="*/ 1726882 h 2532935"/>
                <a:gd name="connsiteX624" fmla="*/ 2313093 w 2621417"/>
                <a:gd name="connsiteY624" fmla="*/ 1686877 h 2532935"/>
                <a:gd name="connsiteX625" fmla="*/ 2329286 w 2621417"/>
                <a:gd name="connsiteY625" fmla="*/ 1656397 h 2532935"/>
                <a:gd name="connsiteX626" fmla="*/ 2336906 w 2621417"/>
                <a:gd name="connsiteY626" fmla="*/ 1626870 h 2532935"/>
                <a:gd name="connsiteX627" fmla="*/ 113771 w 2621417"/>
                <a:gd name="connsiteY627" fmla="*/ 1554480 h 2532935"/>
                <a:gd name="connsiteX628" fmla="*/ 141393 w 2621417"/>
                <a:gd name="connsiteY628" fmla="*/ 1600200 h 2532935"/>
                <a:gd name="connsiteX629" fmla="*/ 143298 w 2621417"/>
                <a:gd name="connsiteY629" fmla="*/ 1626870 h 2532935"/>
                <a:gd name="connsiteX630" fmla="*/ 119486 w 2621417"/>
                <a:gd name="connsiteY630" fmla="*/ 1609725 h 2532935"/>
                <a:gd name="connsiteX631" fmla="*/ 98531 w 2621417"/>
                <a:gd name="connsiteY631" fmla="*/ 1579245 h 2532935"/>
                <a:gd name="connsiteX632" fmla="*/ 89006 w 2621417"/>
                <a:gd name="connsiteY632" fmla="*/ 1591627 h 2532935"/>
                <a:gd name="connsiteX633" fmla="*/ 79481 w 2621417"/>
                <a:gd name="connsiteY633" fmla="*/ 1563052 h 2532935"/>
                <a:gd name="connsiteX634" fmla="*/ 113771 w 2621417"/>
                <a:gd name="connsiteY634" fmla="*/ 1554480 h 2532935"/>
                <a:gd name="connsiteX635" fmla="*/ 2571221 w 2621417"/>
                <a:gd name="connsiteY635" fmla="*/ 1491614 h 2532935"/>
                <a:gd name="connsiteX636" fmla="*/ 2571221 w 2621417"/>
                <a:gd name="connsiteY636" fmla="*/ 1491615 h 2532935"/>
                <a:gd name="connsiteX637" fmla="*/ 2575031 w 2621417"/>
                <a:gd name="connsiteY637" fmla="*/ 1519237 h 2532935"/>
                <a:gd name="connsiteX638" fmla="*/ 2226251 w 2621417"/>
                <a:gd name="connsiteY638" fmla="*/ 1489960 h 2532935"/>
                <a:gd name="connsiteX639" fmla="*/ 2225463 w 2621417"/>
                <a:gd name="connsiteY639" fmla="*/ 1491614 h 2532935"/>
                <a:gd name="connsiteX640" fmla="*/ 2235379 w 2621417"/>
                <a:gd name="connsiteY640" fmla="*/ 1498229 h 2532935"/>
                <a:gd name="connsiteX641" fmla="*/ 2235554 w 2621417"/>
                <a:gd name="connsiteY641" fmla="*/ 1496392 h 2532935"/>
                <a:gd name="connsiteX642" fmla="*/ 2574016 w 2621417"/>
                <a:gd name="connsiteY642" fmla="*/ 1447445 h 2532935"/>
                <a:gd name="connsiteX643" fmla="*/ 2573603 w 2621417"/>
                <a:gd name="connsiteY643" fmla="*/ 1449943 h 2532935"/>
                <a:gd name="connsiteX644" fmla="*/ 2573752 w 2621417"/>
                <a:gd name="connsiteY644" fmla="*/ 1467564 h 2532935"/>
                <a:gd name="connsiteX645" fmla="*/ 2571222 w 2621417"/>
                <a:gd name="connsiteY645" fmla="*/ 1491608 h 2532935"/>
                <a:gd name="connsiteX646" fmla="*/ 2574153 w 2621417"/>
                <a:gd name="connsiteY646" fmla="*/ 1467563 h 2532935"/>
                <a:gd name="connsiteX647" fmla="*/ 2573960 w 2621417"/>
                <a:gd name="connsiteY647" fmla="*/ 1449942 h 2532935"/>
                <a:gd name="connsiteX648" fmla="*/ 2304974 w 2621417"/>
                <a:gd name="connsiteY648" fmla="*/ 1430134 h 2532935"/>
                <a:gd name="connsiteX649" fmla="*/ 2291186 w 2621417"/>
                <a:gd name="connsiteY649" fmla="*/ 1442084 h 2532935"/>
                <a:gd name="connsiteX650" fmla="*/ 2284518 w 2621417"/>
                <a:gd name="connsiteY650" fmla="*/ 1470659 h 2532935"/>
                <a:gd name="connsiteX651" fmla="*/ 2281661 w 2621417"/>
                <a:gd name="connsiteY651" fmla="*/ 1484947 h 2532935"/>
                <a:gd name="connsiteX652" fmla="*/ 2277851 w 2621417"/>
                <a:gd name="connsiteY652" fmla="*/ 1499234 h 2532935"/>
                <a:gd name="connsiteX653" fmla="*/ 2253086 w 2621417"/>
                <a:gd name="connsiteY653" fmla="*/ 1541144 h 2532935"/>
                <a:gd name="connsiteX654" fmla="*/ 2255943 w 2621417"/>
                <a:gd name="connsiteY654" fmla="*/ 1572577 h 2532935"/>
                <a:gd name="connsiteX655" fmla="*/ 2242608 w 2621417"/>
                <a:gd name="connsiteY655" fmla="*/ 1579244 h 2532935"/>
                <a:gd name="connsiteX656" fmla="*/ 2230226 w 2621417"/>
                <a:gd name="connsiteY656" fmla="*/ 1600199 h 2532935"/>
                <a:gd name="connsiteX657" fmla="*/ 2212128 w 2621417"/>
                <a:gd name="connsiteY657" fmla="*/ 1624012 h 2532935"/>
                <a:gd name="connsiteX658" fmla="*/ 2204508 w 2621417"/>
                <a:gd name="connsiteY658" fmla="*/ 1648062 h 2532935"/>
                <a:gd name="connsiteX659" fmla="*/ 2204807 w 2621417"/>
                <a:gd name="connsiteY659" fmla="*/ 1648580 h 2532935"/>
                <a:gd name="connsiteX660" fmla="*/ 2202887 w 2621417"/>
                <a:gd name="connsiteY660" fmla="*/ 1639639 h 2532935"/>
                <a:gd name="connsiteX661" fmla="*/ 2213081 w 2621417"/>
                <a:gd name="connsiteY661" fmla="*/ 1625917 h 2532935"/>
                <a:gd name="connsiteX662" fmla="*/ 2231179 w 2621417"/>
                <a:gd name="connsiteY662" fmla="*/ 1602104 h 2532935"/>
                <a:gd name="connsiteX663" fmla="*/ 2243561 w 2621417"/>
                <a:gd name="connsiteY663" fmla="*/ 1581149 h 2532935"/>
                <a:gd name="connsiteX664" fmla="*/ 2256896 w 2621417"/>
                <a:gd name="connsiteY664" fmla="*/ 1574482 h 2532935"/>
                <a:gd name="connsiteX665" fmla="*/ 2254039 w 2621417"/>
                <a:gd name="connsiteY665" fmla="*/ 1543049 h 2532935"/>
                <a:gd name="connsiteX666" fmla="*/ 2278804 w 2621417"/>
                <a:gd name="connsiteY666" fmla="*/ 1501139 h 2532935"/>
                <a:gd name="connsiteX667" fmla="*/ 2282614 w 2621417"/>
                <a:gd name="connsiteY667" fmla="*/ 1486852 h 2532935"/>
                <a:gd name="connsiteX668" fmla="*/ 2285471 w 2621417"/>
                <a:gd name="connsiteY668" fmla="*/ 1472564 h 2532935"/>
                <a:gd name="connsiteX669" fmla="*/ 2292139 w 2621417"/>
                <a:gd name="connsiteY669" fmla="*/ 1443989 h 2532935"/>
                <a:gd name="connsiteX670" fmla="*/ 2305729 w 2621417"/>
                <a:gd name="connsiteY670" fmla="*/ 1432211 h 2532935"/>
                <a:gd name="connsiteX671" fmla="*/ 2304521 w 2621417"/>
                <a:gd name="connsiteY671" fmla="*/ 1431607 h 2532935"/>
                <a:gd name="connsiteX672" fmla="*/ 2356908 w 2621417"/>
                <a:gd name="connsiteY672" fmla="*/ 1412557 h 2532935"/>
                <a:gd name="connsiteX673" fmla="*/ 2353099 w 2621417"/>
                <a:gd name="connsiteY673" fmla="*/ 1415414 h 2532935"/>
                <a:gd name="connsiteX674" fmla="*/ 2347384 w 2621417"/>
                <a:gd name="connsiteY674" fmla="*/ 1456372 h 2532935"/>
                <a:gd name="connsiteX675" fmla="*/ 2337859 w 2621417"/>
                <a:gd name="connsiteY675" fmla="*/ 1487804 h 2532935"/>
                <a:gd name="connsiteX676" fmla="*/ 2327381 w 2621417"/>
                <a:gd name="connsiteY676" fmla="*/ 1519237 h 2532935"/>
                <a:gd name="connsiteX677" fmla="*/ 2326429 w 2621417"/>
                <a:gd name="connsiteY677" fmla="*/ 1572577 h 2532935"/>
                <a:gd name="connsiteX678" fmla="*/ 2368339 w 2621417"/>
                <a:gd name="connsiteY678" fmla="*/ 1544002 h 2532935"/>
                <a:gd name="connsiteX679" fmla="*/ 2369679 w 2621417"/>
                <a:gd name="connsiteY679" fmla="*/ 1572264 h 2532935"/>
                <a:gd name="connsiteX680" fmla="*/ 2365455 w 2621417"/>
                <a:gd name="connsiteY680" fmla="*/ 1580334 h 2532935"/>
                <a:gd name="connsiteX681" fmla="*/ 2368338 w 2621417"/>
                <a:gd name="connsiteY681" fmla="*/ 1577340 h 2532935"/>
                <a:gd name="connsiteX682" fmla="*/ 2373815 w 2621417"/>
                <a:gd name="connsiteY682" fmla="*/ 1557933 h 2532935"/>
                <a:gd name="connsiteX683" fmla="*/ 2372283 w 2621417"/>
                <a:gd name="connsiteY683" fmla="*/ 1540750 h 2532935"/>
                <a:gd name="connsiteX684" fmla="*/ 2331191 w 2621417"/>
                <a:gd name="connsiteY684" fmla="*/ 1568767 h 2532935"/>
                <a:gd name="connsiteX685" fmla="*/ 2331191 w 2621417"/>
                <a:gd name="connsiteY685" fmla="*/ 1516380 h 2532935"/>
                <a:gd name="connsiteX686" fmla="*/ 2341668 w 2621417"/>
                <a:gd name="connsiteY686" fmla="*/ 1484947 h 2532935"/>
                <a:gd name="connsiteX687" fmla="*/ 2351193 w 2621417"/>
                <a:gd name="connsiteY687" fmla="*/ 1453515 h 2532935"/>
                <a:gd name="connsiteX688" fmla="*/ 2372022 w 2621417"/>
                <a:gd name="connsiteY688" fmla="*/ 1377277 h 2532935"/>
                <a:gd name="connsiteX689" fmla="*/ 2368339 w 2621417"/>
                <a:gd name="connsiteY689" fmla="*/ 1379219 h 2532935"/>
                <a:gd name="connsiteX690" fmla="*/ 2364529 w 2621417"/>
                <a:gd name="connsiteY690" fmla="*/ 1406841 h 2532935"/>
                <a:gd name="connsiteX691" fmla="*/ 2368338 w 2621417"/>
                <a:gd name="connsiteY691" fmla="*/ 1403985 h 2532935"/>
                <a:gd name="connsiteX692" fmla="*/ 2548445 w 2621417"/>
                <a:gd name="connsiteY692" fmla="*/ 1323196 h 2532935"/>
                <a:gd name="connsiteX693" fmla="*/ 2548361 w 2621417"/>
                <a:gd name="connsiteY693" fmla="*/ 1323212 h 2532935"/>
                <a:gd name="connsiteX694" fmla="*/ 2548361 w 2621417"/>
                <a:gd name="connsiteY694" fmla="*/ 1323975 h 2532935"/>
                <a:gd name="connsiteX695" fmla="*/ 2317059 w 2621417"/>
                <a:gd name="connsiteY695" fmla="*/ 1314992 h 2532935"/>
                <a:gd name="connsiteX696" fmla="*/ 2317115 w 2621417"/>
                <a:gd name="connsiteY696" fmla="*/ 1315190 h 2532935"/>
                <a:gd name="connsiteX697" fmla="*/ 2317153 w 2621417"/>
                <a:gd name="connsiteY697" fmla="*/ 1315153 h 2532935"/>
                <a:gd name="connsiteX698" fmla="*/ 2484543 w 2621417"/>
                <a:gd name="connsiteY698" fmla="*/ 1299210 h 2532935"/>
                <a:gd name="connsiteX699" fmla="*/ 2484405 w 2621417"/>
                <a:gd name="connsiteY699" fmla="*/ 1299481 h 2532935"/>
                <a:gd name="connsiteX700" fmla="*/ 2492164 w 2621417"/>
                <a:gd name="connsiteY700" fmla="*/ 1302067 h 2532935"/>
                <a:gd name="connsiteX701" fmla="*/ 2498831 w 2621417"/>
                <a:gd name="connsiteY701" fmla="*/ 1350645 h 2532935"/>
                <a:gd name="connsiteX702" fmla="*/ 2492164 w 2621417"/>
                <a:gd name="connsiteY702" fmla="*/ 1302067 h 2532935"/>
                <a:gd name="connsiteX703" fmla="*/ 2492462 w 2621417"/>
                <a:gd name="connsiteY703" fmla="*/ 1301849 h 2532935"/>
                <a:gd name="connsiteX704" fmla="*/ 2507403 w 2621417"/>
                <a:gd name="connsiteY704" fmla="*/ 1291590 h 2532935"/>
                <a:gd name="connsiteX705" fmla="*/ 2506805 w 2621417"/>
                <a:gd name="connsiteY705" fmla="*/ 1292029 h 2532935"/>
                <a:gd name="connsiteX706" fmla="*/ 2534074 w 2621417"/>
                <a:gd name="connsiteY706" fmla="*/ 1325880 h 2532935"/>
                <a:gd name="connsiteX707" fmla="*/ 2534894 w 2621417"/>
                <a:gd name="connsiteY707" fmla="*/ 1325716 h 2532935"/>
                <a:gd name="connsiteX708" fmla="*/ 2295334 w 2621417"/>
                <a:gd name="connsiteY708" fmla="*/ 1275273 h 2532935"/>
                <a:gd name="connsiteX709" fmla="*/ 2294996 w 2621417"/>
                <a:gd name="connsiteY709" fmla="*/ 1275397 h 2532935"/>
                <a:gd name="connsiteX710" fmla="*/ 2295241 w 2621417"/>
                <a:gd name="connsiteY710" fmla="*/ 1275833 h 2532935"/>
                <a:gd name="connsiteX711" fmla="*/ 2367386 w 2621417"/>
                <a:gd name="connsiteY711" fmla="*/ 1238249 h 2532935"/>
                <a:gd name="connsiteX712" fmla="*/ 2341668 w 2621417"/>
                <a:gd name="connsiteY712" fmla="*/ 1258252 h 2532935"/>
                <a:gd name="connsiteX713" fmla="*/ 2323571 w 2621417"/>
                <a:gd name="connsiteY713" fmla="*/ 1264919 h 2532935"/>
                <a:gd name="connsiteX714" fmla="*/ 2313761 w 2621417"/>
                <a:gd name="connsiteY714" fmla="*/ 1268516 h 2532935"/>
                <a:gd name="connsiteX715" fmla="*/ 2321659 w 2621417"/>
                <a:gd name="connsiteY715" fmla="*/ 1267154 h 2532935"/>
                <a:gd name="connsiteX716" fmla="*/ 2321666 w 2621417"/>
                <a:gd name="connsiteY716" fmla="*/ 1266824 h 2532935"/>
                <a:gd name="connsiteX717" fmla="*/ 2339764 w 2621417"/>
                <a:gd name="connsiteY717" fmla="*/ 1260157 h 2532935"/>
                <a:gd name="connsiteX718" fmla="*/ 2358814 w 2621417"/>
                <a:gd name="connsiteY718" fmla="*/ 1278254 h 2532935"/>
                <a:gd name="connsiteX719" fmla="*/ 2355956 w 2621417"/>
                <a:gd name="connsiteY719" fmla="*/ 1291589 h 2532935"/>
                <a:gd name="connsiteX720" fmla="*/ 2370244 w 2621417"/>
                <a:gd name="connsiteY720" fmla="*/ 1303972 h 2532935"/>
                <a:gd name="connsiteX721" fmla="*/ 2418821 w 2621417"/>
                <a:gd name="connsiteY721" fmla="*/ 1306829 h 2532935"/>
                <a:gd name="connsiteX722" fmla="*/ 2424536 w 2621417"/>
                <a:gd name="connsiteY722" fmla="*/ 1316354 h 2532935"/>
                <a:gd name="connsiteX723" fmla="*/ 2428346 w 2621417"/>
                <a:gd name="connsiteY723" fmla="*/ 1339214 h 2532935"/>
                <a:gd name="connsiteX724" fmla="*/ 2421499 w 2621417"/>
                <a:gd name="connsiteY724" fmla="*/ 1350341 h 2532935"/>
                <a:gd name="connsiteX725" fmla="*/ 2423106 w 2621417"/>
                <a:gd name="connsiteY725" fmla="*/ 1349494 h 2532935"/>
                <a:gd name="connsiteX726" fmla="*/ 2423583 w 2621417"/>
                <a:gd name="connsiteY726" fmla="*/ 1347787 h 2532935"/>
                <a:gd name="connsiteX727" fmla="*/ 2431203 w 2621417"/>
                <a:gd name="connsiteY727" fmla="*/ 1335405 h 2532935"/>
                <a:gd name="connsiteX728" fmla="*/ 2431450 w 2621417"/>
                <a:gd name="connsiteY728" fmla="*/ 1335436 h 2532935"/>
                <a:gd name="connsiteX729" fmla="*/ 2426441 w 2621417"/>
                <a:gd name="connsiteY729" fmla="*/ 1315402 h 2532935"/>
                <a:gd name="connsiteX730" fmla="*/ 2457873 w 2621417"/>
                <a:gd name="connsiteY730" fmla="*/ 1267777 h 2532935"/>
                <a:gd name="connsiteX731" fmla="*/ 2478828 w 2621417"/>
                <a:gd name="connsiteY731" fmla="*/ 1274445 h 2532935"/>
                <a:gd name="connsiteX732" fmla="*/ 2478828 w 2621417"/>
                <a:gd name="connsiteY732" fmla="*/ 1274445 h 2532935"/>
                <a:gd name="connsiteX733" fmla="*/ 2457874 w 2621417"/>
                <a:gd name="connsiteY733" fmla="*/ 1267777 h 2532935"/>
                <a:gd name="connsiteX734" fmla="*/ 2457771 w 2621417"/>
                <a:gd name="connsiteY734" fmla="*/ 1266978 h 2532935"/>
                <a:gd name="connsiteX735" fmla="*/ 2426441 w 2621417"/>
                <a:gd name="connsiteY735" fmla="*/ 1314449 h 2532935"/>
                <a:gd name="connsiteX736" fmla="*/ 2420726 w 2621417"/>
                <a:gd name="connsiteY736" fmla="*/ 1304924 h 2532935"/>
                <a:gd name="connsiteX737" fmla="*/ 2372148 w 2621417"/>
                <a:gd name="connsiteY737" fmla="*/ 1302067 h 2532935"/>
                <a:gd name="connsiteX738" fmla="*/ 2357861 w 2621417"/>
                <a:gd name="connsiteY738" fmla="*/ 1289684 h 2532935"/>
                <a:gd name="connsiteX739" fmla="*/ 2360379 w 2621417"/>
                <a:gd name="connsiteY739" fmla="*/ 1277932 h 2532935"/>
                <a:gd name="connsiteX740" fmla="*/ 2341669 w 2621417"/>
                <a:gd name="connsiteY740" fmla="*/ 1260157 h 2532935"/>
                <a:gd name="connsiteX741" fmla="*/ 2367000 w 2621417"/>
                <a:gd name="connsiteY741" fmla="*/ 1240455 h 2532935"/>
                <a:gd name="connsiteX742" fmla="*/ 2602649 w 2621417"/>
                <a:gd name="connsiteY742" fmla="*/ 1231622 h 2532935"/>
                <a:gd name="connsiteX743" fmla="*/ 2598725 w 2621417"/>
                <a:gd name="connsiteY743" fmla="*/ 1259800 h 2532935"/>
                <a:gd name="connsiteX744" fmla="*/ 2599796 w 2621417"/>
                <a:gd name="connsiteY744" fmla="*/ 1285874 h 2532935"/>
                <a:gd name="connsiteX745" fmla="*/ 2599796 w 2621417"/>
                <a:gd name="connsiteY745" fmla="*/ 1285874 h 2532935"/>
                <a:gd name="connsiteX746" fmla="*/ 2599439 w 2621417"/>
                <a:gd name="connsiteY746" fmla="*/ 1259799 h 2532935"/>
                <a:gd name="connsiteX747" fmla="*/ 357611 w 2621417"/>
                <a:gd name="connsiteY747" fmla="*/ 1162050 h 2532935"/>
                <a:gd name="connsiteX748" fmla="*/ 367136 w 2621417"/>
                <a:gd name="connsiteY748" fmla="*/ 1202055 h 2532935"/>
                <a:gd name="connsiteX749" fmla="*/ 389996 w 2621417"/>
                <a:gd name="connsiteY749" fmla="*/ 1274445 h 2532935"/>
                <a:gd name="connsiteX750" fmla="*/ 393806 w 2621417"/>
                <a:gd name="connsiteY750" fmla="*/ 1318260 h 2532935"/>
                <a:gd name="connsiteX751" fmla="*/ 391901 w 2621417"/>
                <a:gd name="connsiteY751" fmla="*/ 1359217 h 2532935"/>
                <a:gd name="connsiteX752" fmla="*/ 408094 w 2621417"/>
                <a:gd name="connsiteY752" fmla="*/ 1378267 h 2532935"/>
                <a:gd name="connsiteX753" fmla="*/ 401426 w 2621417"/>
                <a:gd name="connsiteY753" fmla="*/ 1406842 h 2532935"/>
                <a:gd name="connsiteX754" fmla="*/ 371899 w 2621417"/>
                <a:gd name="connsiteY754" fmla="*/ 1413510 h 2532935"/>
                <a:gd name="connsiteX755" fmla="*/ 358564 w 2621417"/>
                <a:gd name="connsiteY755" fmla="*/ 1367790 h 2532935"/>
                <a:gd name="connsiteX756" fmla="*/ 347134 w 2621417"/>
                <a:gd name="connsiteY756" fmla="*/ 1321117 h 2532935"/>
                <a:gd name="connsiteX757" fmla="*/ 346181 w 2621417"/>
                <a:gd name="connsiteY757" fmla="*/ 1282065 h 2532935"/>
                <a:gd name="connsiteX758" fmla="*/ 346181 w 2621417"/>
                <a:gd name="connsiteY758" fmla="*/ 1244917 h 2532935"/>
                <a:gd name="connsiteX759" fmla="*/ 347134 w 2621417"/>
                <a:gd name="connsiteY759" fmla="*/ 1225867 h 2532935"/>
                <a:gd name="connsiteX760" fmla="*/ 349991 w 2621417"/>
                <a:gd name="connsiteY760" fmla="*/ 1205865 h 2532935"/>
                <a:gd name="connsiteX761" fmla="*/ 357611 w 2621417"/>
                <a:gd name="connsiteY761" fmla="*/ 1162050 h 2532935"/>
                <a:gd name="connsiteX762" fmla="*/ 269028 w 2621417"/>
                <a:gd name="connsiteY762" fmla="*/ 1091564 h 2532935"/>
                <a:gd name="connsiteX763" fmla="*/ 260456 w 2621417"/>
                <a:gd name="connsiteY763" fmla="*/ 1095374 h 2532935"/>
                <a:gd name="connsiteX764" fmla="*/ 257360 w 2621417"/>
                <a:gd name="connsiteY764" fmla="*/ 1116567 h 2532935"/>
                <a:gd name="connsiteX765" fmla="*/ 249547 w 2621417"/>
                <a:gd name="connsiteY765" fmla="*/ 1142552 h 2532935"/>
                <a:gd name="connsiteX766" fmla="*/ 252836 w 2621417"/>
                <a:gd name="connsiteY766" fmla="*/ 1150620 h 2532935"/>
                <a:gd name="connsiteX767" fmla="*/ 266171 w 2621417"/>
                <a:gd name="connsiteY767" fmla="*/ 1095375 h 2532935"/>
                <a:gd name="connsiteX768" fmla="*/ 273403 w 2621417"/>
                <a:gd name="connsiteY768" fmla="*/ 1092161 h 2532935"/>
                <a:gd name="connsiteX769" fmla="*/ 188066 w 2621417"/>
                <a:gd name="connsiteY769" fmla="*/ 1086802 h 2532935"/>
                <a:gd name="connsiteX770" fmla="*/ 197591 w 2621417"/>
                <a:gd name="connsiteY770" fmla="*/ 1133474 h 2532935"/>
                <a:gd name="connsiteX771" fmla="*/ 174731 w 2621417"/>
                <a:gd name="connsiteY771" fmla="*/ 1158239 h 2532935"/>
                <a:gd name="connsiteX772" fmla="*/ 169968 w 2621417"/>
                <a:gd name="connsiteY772" fmla="*/ 1098232 h 2532935"/>
                <a:gd name="connsiteX773" fmla="*/ 188066 w 2621417"/>
                <a:gd name="connsiteY773" fmla="*/ 1086802 h 2532935"/>
                <a:gd name="connsiteX774" fmla="*/ 385234 w 2621417"/>
                <a:gd name="connsiteY774" fmla="*/ 977265 h 2532935"/>
                <a:gd name="connsiteX775" fmla="*/ 389996 w 2621417"/>
                <a:gd name="connsiteY775" fmla="*/ 1012507 h 2532935"/>
                <a:gd name="connsiteX776" fmla="*/ 404284 w 2621417"/>
                <a:gd name="connsiteY776" fmla="*/ 1031557 h 2532935"/>
                <a:gd name="connsiteX777" fmla="*/ 384281 w 2621417"/>
                <a:gd name="connsiteY777" fmla="*/ 1072515 h 2532935"/>
                <a:gd name="connsiteX778" fmla="*/ 378566 w 2621417"/>
                <a:gd name="connsiteY778" fmla="*/ 1104900 h 2532935"/>
                <a:gd name="connsiteX779" fmla="*/ 361421 w 2621417"/>
                <a:gd name="connsiteY779" fmla="*/ 1118235 h 2532935"/>
                <a:gd name="connsiteX780" fmla="*/ 357611 w 2621417"/>
                <a:gd name="connsiteY780" fmla="*/ 1071562 h 2532935"/>
                <a:gd name="connsiteX781" fmla="*/ 377614 w 2621417"/>
                <a:gd name="connsiteY781" fmla="*/ 1008697 h 2532935"/>
                <a:gd name="connsiteX782" fmla="*/ 385234 w 2621417"/>
                <a:gd name="connsiteY782" fmla="*/ 977265 h 2532935"/>
                <a:gd name="connsiteX783" fmla="*/ 311891 w 2621417"/>
                <a:gd name="connsiteY783" fmla="*/ 932497 h 2532935"/>
                <a:gd name="connsiteX784" fmla="*/ 310863 w 2621417"/>
                <a:gd name="connsiteY784" fmla="*/ 933353 h 2532935"/>
                <a:gd name="connsiteX785" fmla="*/ 332846 w 2621417"/>
                <a:gd name="connsiteY785" fmla="*/ 940117 h 2532935"/>
                <a:gd name="connsiteX786" fmla="*/ 333052 w 2621417"/>
                <a:gd name="connsiteY786" fmla="*/ 939008 h 2532935"/>
                <a:gd name="connsiteX787" fmla="*/ 289983 w 2621417"/>
                <a:gd name="connsiteY787" fmla="*/ 932497 h 2532935"/>
                <a:gd name="connsiteX788" fmla="*/ 289351 w 2621417"/>
                <a:gd name="connsiteY788" fmla="*/ 933432 h 2532935"/>
                <a:gd name="connsiteX789" fmla="*/ 302366 w 2621417"/>
                <a:gd name="connsiteY789" fmla="*/ 937259 h 2532935"/>
                <a:gd name="connsiteX790" fmla="*/ 303360 w 2621417"/>
                <a:gd name="connsiteY790" fmla="*/ 936431 h 2532935"/>
                <a:gd name="connsiteX791" fmla="*/ 152414 w 2621417"/>
                <a:gd name="connsiteY791" fmla="*/ 802180 h 2532935"/>
                <a:gd name="connsiteX792" fmla="*/ 145204 w 2621417"/>
                <a:gd name="connsiteY792" fmla="*/ 822007 h 2532935"/>
                <a:gd name="connsiteX793" fmla="*/ 145699 w 2621417"/>
                <a:gd name="connsiteY793" fmla="*/ 822550 h 2532935"/>
                <a:gd name="connsiteX794" fmla="*/ 152824 w 2621417"/>
                <a:gd name="connsiteY794" fmla="*/ 802957 h 2532935"/>
                <a:gd name="connsiteX795" fmla="*/ 202970 w 2621417"/>
                <a:gd name="connsiteY795" fmla="*/ 774820 h 2532935"/>
                <a:gd name="connsiteX796" fmla="*/ 197591 w 2621417"/>
                <a:gd name="connsiteY796" fmla="*/ 776287 h 2532935"/>
                <a:gd name="connsiteX797" fmla="*/ 185209 w 2621417"/>
                <a:gd name="connsiteY797" fmla="*/ 823912 h 2532935"/>
                <a:gd name="connsiteX798" fmla="*/ 165206 w 2621417"/>
                <a:gd name="connsiteY798" fmla="*/ 845819 h 2532935"/>
                <a:gd name="connsiteX799" fmla="*/ 164677 w 2621417"/>
                <a:gd name="connsiteY799" fmla="*/ 845239 h 2532935"/>
                <a:gd name="connsiteX800" fmla="*/ 152466 w 2621417"/>
                <a:gd name="connsiteY800" fmla="*/ 875823 h 2532935"/>
                <a:gd name="connsiteX801" fmla="*/ 123296 w 2621417"/>
                <a:gd name="connsiteY801" fmla="*/ 896302 h 2532935"/>
                <a:gd name="connsiteX802" fmla="*/ 88233 w 2621417"/>
                <a:gd name="connsiteY802" fmla="*/ 926356 h 2532935"/>
                <a:gd name="connsiteX803" fmla="*/ 89006 w 2621417"/>
                <a:gd name="connsiteY803" fmla="*/ 929640 h 2532935"/>
                <a:gd name="connsiteX804" fmla="*/ 129011 w 2621417"/>
                <a:gd name="connsiteY804" fmla="*/ 895350 h 2532935"/>
                <a:gd name="connsiteX805" fmla="*/ 170921 w 2621417"/>
                <a:gd name="connsiteY805" fmla="*/ 842962 h 2532935"/>
                <a:gd name="connsiteX806" fmla="*/ 190923 w 2621417"/>
                <a:gd name="connsiteY806" fmla="*/ 821055 h 2532935"/>
                <a:gd name="connsiteX807" fmla="*/ 197472 w 2621417"/>
                <a:gd name="connsiteY807" fmla="*/ 797599 h 2532935"/>
                <a:gd name="connsiteX808" fmla="*/ 231826 w 2621417"/>
                <a:gd name="connsiteY808" fmla="*/ 764352 h 2532935"/>
                <a:gd name="connsiteX809" fmla="*/ 230424 w 2621417"/>
                <a:gd name="connsiteY809" fmla="*/ 766033 h 2532935"/>
                <a:gd name="connsiteX810" fmla="*/ 231660 w 2621417"/>
                <a:gd name="connsiteY810" fmla="*/ 765696 h 2532935"/>
                <a:gd name="connsiteX811" fmla="*/ 277957 w 2621417"/>
                <a:gd name="connsiteY811" fmla="*/ 750917 h 2532935"/>
                <a:gd name="connsiteX812" fmla="*/ 246169 w 2621417"/>
                <a:gd name="connsiteY812" fmla="*/ 755332 h 2532935"/>
                <a:gd name="connsiteX813" fmla="*/ 246419 w 2621417"/>
                <a:gd name="connsiteY813" fmla="*/ 755853 h 2532935"/>
                <a:gd name="connsiteX814" fmla="*/ 277601 w 2621417"/>
                <a:gd name="connsiteY814" fmla="*/ 751522 h 2532935"/>
                <a:gd name="connsiteX815" fmla="*/ 1904125 w 2621417"/>
                <a:gd name="connsiteY815" fmla="*/ 733600 h 2532935"/>
                <a:gd name="connsiteX816" fmla="*/ 1909829 w 2621417"/>
                <a:gd name="connsiteY816" fmla="*/ 737473 h 2532935"/>
                <a:gd name="connsiteX817" fmla="*/ 1923250 w 2621417"/>
                <a:gd name="connsiteY817" fmla="*/ 741142 h 2532935"/>
                <a:gd name="connsiteX818" fmla="*/ 1922568 w 2621417"/>
                <a:gd name="connsiteY818" fmla="*/ 740092 h 2532935"/>
                <a:gd name="connsiteX819" fmla="*/ 1906733 w 2621417"/>
                <a:gd name="connsiteY819" fmla="*/ 735210 h 2532935"/>
                <a:gd name="connsiteX820" fmla="*/ 526204 w 2621417"/>
                <a:gd name="connsiteY820" fmla="*/ 676275 h 2532935"/>
                <a:gd name="connsiteX821" fmla="*/ 510964 w 2621417"/>
                <a:gd name="connsiteY821" fmla="*/ 713422 h 2532935"/>
                <a:gd name="connsiteX822" fmla="*/ 486199 w 2621417"/>
                <a:gd name="connsiteY822" fmla="*/ 747712 h 2532935"/>
                <a:gd name="connsiteX823" fmla="*/ 473816 w 2621417"/>
                <a:gd name="connsiteY823" fmla="*/ 778192 h 2532935"/>
                <a:gd name="connsiteX824" fmla="*/ 450956 w 2621417"/>
                <a:gd name="connsiteY824" fmla="*/ 816292 h 2532935"/>
                <a:gd name="connsiteX825" fmla="*/ 387139 w 2621417"/>
                <a:gd name="connsiteY825" fmla="*/ 967740 h 2532935"/>
                <a:gd name="connsiteX826" fmla="*/ 442384 w 2621417"/>
                <a:gd name="connsiteY826" fmla="*/ 812482 h 2532935"/>
                <a:gd name="connsiteX827" fmla="*/ 462386 w 2621417"/>
                <a:gd name="connsiteY827" fmla="*/ 772477 h 2532935"/>
                <a:gd name="connsiteX828" fmla="*/ 478579 w 2621417"/>
                <a:gd name="connsiteY828" fmla="*/ 743902 h 2532935"/>
                <a:gd name="connsiteX829" fmla="*/ 503344 w 2621417"/>
                <a:gd name="connsiteY829" fmla="*/ 694372 h 2532935"/>
                <a:gd name="connsiteX830" fmla="*/ 526204 w 2621417"/>
                <a:gd name="connsiteY830" fmla="*/ 676275 h 2532935"/>
                <a:gd name="connsiteX831" fmla="*/ 385009 w 2621417"/>
                <a:gd name="connsiteY831" fmla="*/ 607078 h 2532935"/>
                <a:gd name="connsiteX832" fmla="*/ 382264 w 2621417"/>
                <a:gd name="connsiteY832" fmla="*/ 607862 h 2532935"/>
                <a:gd name="connsiteX833" fmla="*/ 382376 w 2621417"/>
                <a:gd name="connsiteY833" fmla="*/ 608647 h 2532935"/>
                <a:gd name="connsiteX834" fmla="*/ 363326 w 2621417"/>
                <a:gd name="connsiteY834" fmla="*/ 637222 h 2532935"/>
                <a:gd name="connsiteX835" fmla="*/ 345229 w 2621417"/>
                <a:gd name="connsiteY835" fmla="*/ 665797 h 2532935"/>
                <a:gd name="connsiteX836" fmla="*/ 328084 w 2621417"/>
                <a:gd name="connsiteY836" fmla="*/ 694372 h 2532935"/>
                <a:gd name="connsiteX837" fmla="*/ 319511 w 2621417"/>
                <a:gd name="connsiteY837" fmla="*/ 708660 h 2532935"/>
                <a:gd name="connsiteX838" fmla="*/ 311891 w 2621417"/>
                <a:gd name="connsiteY838" fmla="*/ 722947 h 2532935"/>
                <a:gd name="connsiteX839" fmla="*/ 305224 w 2621417"/>
                <a:gd name="connsiteY839" fmla="*/ 719137 h 2532935"/>
                <a:gd name="connsiteX840" fmla="*/ 303697 w 2621417"/>
                <a:gd name="connsiteY840" fmla="*/ 720851 h 2532935"/>
                <a:gd name="connsiteX841" fmla="*/ 309033 w 2621417"/>
                <a:gd name="connsiteY841" fmla="*/ 723900 h 2532935"/>
                <a:gd name="connsiteX842" fmla="*/ 297603 w 2621417"/>
                <a:gd name="connsiteY842" fmla="*/ 768667 h 2532935"/>
                <a:gd name="connsiteX843" fmla="*/ 267720 w 2621417"/>
                <a:gd name="connsiteY843" fmla="*/ 800308 h 2532935"/>
                <a:gd name="connsiteX844" fmla="*/ 268076 w 2621417"/>
                <a:gd name="connsiteY844" fmla="*/ 801052 h 2532935"/>
                <a:gd name="connsiteX845" fmla="*/ 254741 w 2621417"/>
                <a:gd name="connsiteY845" fmla="*/ 838200 h 2532935"/>
                <a:gd name="connsiteX846" fmla="*/ 245167 w 2621417"/>
                <a:gd name="connsiteY846" fmla="*/ 834517 h 2532935"/>
                <a:gd name="connsiteX847" fmla="*/ 244275 w 2621417"/>
                <a:gd name="connsiteY847" fmla="*/ 836811 h 2532935"/>
                <a:gd name="connsiteX848" fmla="*/ 251883 w 2621417"/>
                <a:gd name="connsiteY848" fmla="*/ 839152 h 2532935"/>
                <a:gd name="connsiteX849" fmla="*/ 240453 w 2621417"/>
                <a:gd name="connsiteY849" fmla="*/ 873442 h 2532935"/>
                <a:gd name="connsiteX850" fmla="*/ 229976 w 2621417"/>
                <a:gd name="connsiteY850" fmla="*/ 907732 h 2532935"/>
                <a:gd name="connsiteX851" fmla="*/ 217593 w 2621417"/>
                <a:gd name="connsiteY851" fmla="*/ 958214 h 2532935"/>
                <a:gd name="connsiteX852" fmla="*/ 217594 w 2621417"/>
                <a:gd name="connsiteY852" fmla="*/ 958214 h 2532935"/>
                <a:gd name="connsiteX853" fmla="*/ 213784 w 2621417"/>
                <a:gd name="connsiteY853" fmla="*/ 992504 h 2532935"/>
                <a:gd name="connsiteX854" fmla="*/ 202755 w 2621417"/>
                <a:gd name="connsiteY854" fmla="*/ 1028040 h 2532935"/>
                <a:gd name="connsiteX855" fmla="*/ 202353 w 2621417"/>
                <a:gd name="connsiteY855" fmla="*/ 1047750 h 2532935"/>
                <a:gd name="connsiteX856" fmla="*/ 219498 w 2621417"/>
                <a:gd name="connsiteY856" fmla="*/ 992505 h 2532935"/>
                <a:gd name="connsiteX857" fmla="*/ 223308 w 2621417"/>
                <a:gd name="connsiteY857" fmla="*/ 958215 h 2532935"/>
                <a:gd name="connsiteX858" fmla="*/ 235691 w 2621417"/>
                <a:gd name="connsiteY858" fmla="*/ 907732 h 2532935"/>
                <a:gd name="connsiteX859" fmla="*/ 246168 w 2621417"/>
                <a:gd name="connsiteY859" fmla="*/ 873442 h 2532935"/>
                <a:gd name="connsiteX860" fmla="*/ 257598 w 2621417"/>
                <a:gd name="connsiteY860" fmla="*/ 839152 h 2532935"/>
                <a:gd name="connsiteX861" fmla="*/ 270933 w 2621417"/>
                <a:gd name="connsiteY861" fmla="*/ 802005 h 2532935"/>
                <a:gd name="connsiteX862" fmla="*/ 303318 w 2621417"/>
                <a:gd name="connsiteY862" fmla="*/ 767715 h 2532935"/>
                <a:gd name="connsiteX863" fmla="*/ 314748 w 2621417"/>
                <a:gd name="connsiteY863" fmla="*/ 722947 h 2532935"/>
                <a:gd name="connsiteX864" fmla="*/ 322368 w 2621417"/>
                <a:gd name="connsiteY864" fmla="*/ 708660 h 2532935"/>
                <a:gd name="connsiteX865" fmla="*/ 330941 w 2621417"/>
                <a:gd name="connsiteY865" fmla="*/ 694372 h 2532935"/>
                <a:gd name="connsiteX866" fmla="*/ 348086 w 2621417"/>
                <a:gd name="connsiteY866" fmla="*/ 665797 h 2532935"/>
                <a:gd name="connsiteX867" fmla="*/ 366183 w 2621417"/>
                <a:gd name="connsiteY867" fmla="*/ 637222 h 2532935"/>
                <a:gd name="connsiteX868" fmla="*/ 385233 w 2621417"/>
                <a:gd name="connsiteY868" fmla="*/ 608647 h 2532935"/>
                <a:gd name="connsiteX869" fmla="*/ 1977814 w 2621417"/>
                <a:gd name="connsiteY869" fmla="*/ 603885 h 2532935"/>
                <a:gd name="connsiteX870" fmla="*/ 1993054 w 2621417"/>
                <a:gd name="connsiteY870" fmla="*/ 639127 h 2532935"/>
                <a:gd name="connsiteX871" fmla="*/ 1977814 w 2621417"/>
                <a:gd name="connsiteY871" fmla="*/ 603885 h 2532935"/>
                <a:gd name="connsiteX872" fmla="*/ 239083 w 2621417"/>
                <a:gd name="connsiteY872" fmla="*/ 549328 h 2532935"/>
                <a:gd name="connsiteX873" fmla="*/ 222952 w 2621417"/>
                <a:gd name="connsiteY873" fmla="*/ 568642 h 2532935"/>
                <a:gd name="connsiteX874" fmla="*/ 209021 w 2621417"/>
                <a:gd name="connsiteY874" fmla="*/ 595312 h 2532935"/>
                <a:gd name="connsiteX875" fmla="*/ 204518 w 2621417"/>
                <a:gd name="connsiteY875" fmla="*/ 604153 h 2532935"/>
                <a:gd name="connsiteX876" fmla="*/ 223309 w 2621417"/>
                <a:gd name="connsiteY876" fmla="*/ 573404 h 2532935"/>
                <a:gd name="connsiteX877" fmla="*/ 235751 w 2621417"/>
                <a:gd name="connsiteY877" fmla="*/ 562093 h 2532935"/>
                <a:gd name="connsiteX878" fmla="*/ 1779693 w 2621417"/>
                <a:gd name="connsiteY878" fmla="*/ 526732 h 2532935"/>
                <a:gd name="connsiteX879" fmla="*/ 1770627 w 2621417"/>
                <a:gd name="connsiteY879" fmla="*/ 527967 h 2532935"/>
                <a:gd name="connsiteX880" fmla="*/ 1771732 w 2621417"/>
                <a:gd name="connsiteY880" fmla="*/ 530259 h 2532935"/>
                <a:gd name="connsiteX881" fmla="*/ 1782388 w 2621417"/>
                <a:gd name="connsiteY881" fmla="*/ 528791 h 2532935"/>
                <a:gd name="connsiteX882" fmla="*/ 373647 w 2621417"/>
                <a:gd name="connsiteY882" fmla="*/ 430760 h 2532935"/>
                <a:gd name="connsiteX883" fmla="*/ 372851 w 2621417"/>
                <a:gd name="connsiteY883" fmla="*/ 431482 h 2532935"/>
                <a:gd name="connsiteX884" fmla="*/ 340466 w 2621417"/>
                <a:gd name="connsiteY884" fmla="*/ 479107 h 2532935"/>
                <a:gd name="connsiteX885" fmla="*/ 353801 w 2621417"/>
                <a:gd name="connsiteY885" fmla="*/ 489584 h 2532935"/>
                <a:gd name="connsiteX886" fmla="*/ 328084 w 2621417"/>
                <a:gd name="connsiteY886" fmla="*/ 521969 h 2532935"/>
                <a:gd name="connsiteX887" fmla="*/ 303319 w 2621417"/>
                <a:gd name="connsiteY887" fmla="*/ 555307 h 2532935"/>
                <a:gd name="connsiteX888" fmla="*/ 290936 w 2621417"/>
                <a:gd name="connsiteY888" fmla="*/ 577214 h 2532935"/>
                <a:gd name="connsiteX889" fmla="*/ 279506 w 2621417"/>
                <a:gd name="connsiteY889" fmla="*/ 599122 h 2532935"/>
                <a:gd name="connsiteX890" fmla="*/ 265781 w 2621417"/>
                <a:gd name="connsiteY890" fmla="*/ 621996 h 2532935"/>
                <a:gd name="connsiteX891" fmla="*/ 266171 w 2621417"/>
                <a:gd name="connsiteY891" fmla="*/ 621982 h 2532935"/>
                <a:gd name="connsiteX892" fmla="*/ 239501 w 2621417"/>
                <a:gd name="connsiteY892" fmla="*/ 671512 h 2532935"/>
                <a:gd name="connsiteX893" fmla="*/ 224261 w 2621417"/>
                <a:gd name="connsiteY893" fmla="*/ 662939 h 2532935"/>
                <a:gd name="connsiteX894" fmla="*/ 232357 w 2621417"/>
                <a:gd name="connsiteY894" fmla="*/ 640436 h 2532935"/>
                <a:gd name="connsiteX895" fmla="*/ 239574 w 2621417"/>
                <a:gd name="connsiteY895" fmla="*/ 624834 h 2532935"/>
                <a:gd name="connsiteX896" fmla="*/ 239501 w 2621417"/>
                <a:gd name="connsiteY896" fmla="*/ 624839 h 2532935"/>
                <a:gd name="connsiteX897" fmla="*/ 223309 w 2621417"/>
                <a:gd name="connsiteY897" fmla="*/ 664844 h 2532935"/>
                <a:gd name="connsiteX898" fmla="*/ 238549 w 2621417"/>
                <a:gd name="connsiteY898" fmla="*/ 673417 h 2532935"/>
                <a:gd name="connsiteX899" fmla="*/ 245216 w 2621417"/>
                <a:gd name="connsiteY899" fmla="*/ 729614 h 2532935"/>
                <a:gd name="connsiteX900" fmla="*/ 238685 w 2621417"/>
                <a:gd name="connsiteY900" fmla="*/ 755740 h 2532935"/>
                <a:gd name="connsiteX901" fmla="*/ 239725 w 2621417"/>
                <a:gd name="connsiteY901" fmla="*/ 754492 h 2532935"/>
                <a:gd name="connsiteX902" fmla="*/ 241406 w 2621417"/>
                <a:gd name="connsiteY902" fmla="*/ 752475 h 2532935"/>
                <a:gd name="connsiteX903" fmla="*/ 247430 w 2621417"/>
                <a:gd name="connsiteY903" fmla="*/ 728381 h 2532935"/>
                <a:gd name="connsiteX904" fmla="*/ 247121 w 2621417"/>
                <a:gd name="connsiteY904" fmla="*/ 728662 h 2532935"/>
                <a:gd name="connsiteX905" fmla="*/ 240454 w 2621417"/>
                <a:gd name="connsiteY905" fmla="*/ 672465 h 2532935"/>
                <a:gd name="connsiteX906" fmla="*/ 266171 w 2621417"/>
                <a:gd name="connsiteY906" fmla="*/ 621982 h 2532935"/>
                <a:gd name="connsiteX907" fmla="*/ 280459 w 2621417"/>
                <a:gd name="connsiteY907" fmla="*/ 598170 h 2532935"/>
                <a:gd name="connsiteX908" fmla="*/ 291889 w 2621417"/>
                <a:gd name="connsiteY908" fmla="*/ 576262 h 2532935"/>
                <a:gd name="connsiteX909" fmla="*/ 304271 w 2621417"/>
                <a:gd name="connsiteY909" fmla="*/ 554355 h 2532935"/>
                <a:gd name="connsiteX910" fmla="*/ 329036 w 2621417"/>
                <a:gd name="connsiteY910" fmla="*/ 521017 h 2532935"/>
                <a:gd name="connsiteX911" fmla="*/ 354754 w 2621417"/>
                <a:gd name="connsiteY911" fmla="*/ 488632 h 2532935"/>
                <a:gd name="connsiteX912" fmla="*/ 341419 w 2621417"/>
                <a:gd name="connsiteY912" fmla="*/ 478155 h 2532935"/>
                <a:gd name="connsiteX913" fmla="*/ 1608947 w 2621417"/>
                <a:gd name="connsiteY913" fmla="*/ 407396 h 2532935"/>
                <a:gd name="connsiteX914" fmla="*/ 1609196 w 2621417"/>
                <a:gd name="connsiteY914" fmla="*/ 407669 h 2532935"/>
                <a:gd name="connsiteX915" fmla="*/ 1632056 w 2621417"/>
                <a:gd name="connsiteY915" fmla="*/ 418147 h 2532935"/>
                <a:gd name="connsiteX916" fmla="*/ 1665570 w 2621417"/>
                <a:gd name="connsiteY916" fmla="*/ 430542 h 2532935"/>
                <a:gd name="connsiteX917" fmla="*/ 1665185 w 2621417"/>
                <a:gd name="connsiteY917" fmla="*/ 430306 h 2532935"/>
                <a:gd name="connsiteX918" fmla="*/ 1628246 w 2621417"/>
                <a:gd name="connsiteY918" fmla="*/ 416242 h 2532935"/>
                <a:gd name="connsiteX919" fmla="*/ 615887 w 2621417"/>
                <a:gd name="connsiteY919" fmla="*/ 394409 h 2532935"/>
                <a:gd name="connsiteX920" fmla="*/ 591896 w 2621417"/>
                <a:gd name="connsiteY920" fmla="*/ 404082 h 2532935"/>
                <a:gd name="connsiteX921" fmla="*/ 584919 w 2621417"/>
                <a:gd name="connsiteY921" fmla="*/ 406718 h 2532935"/>
                <a:gd name="connsiteX922" fmla="*/ 587163 w 2621417"/>
                <a:gd name="connsiteY922" fmla="*/ 409574 h 2532935"/>
                <a:gd name="connsiteX923" fmla="*/ 608832 w 2621417"/>
                <a:gd name="connsiteY923" fmla="*/ 399454 h 2532935"/>
                <a:gd name="connsiteX924" fmla="*/ 618911 w 2621417"/>
                <a:gd name="connsiteY924" fmla="*/ 396775 h 2532935"/>
                <a:gd name="connsiteX925" fmla="*/ 481567 w 2621417"/>
                <a:gd name="connsiteY925" fmla="*/ 384716 h 2532935"/>
                <a:gd name="connsiteX926" fmla="*/ 481436 w 2621417"/>
                <a:gd name="connsiteY926" fmla="*/ 384809 h 2532935"/>
                <a:gd name="connsiteX927" fmla="*/ 440421 w 2621417"/>
                <a:gd name="connsiteY927" fmla="*/ 427688 h 2532935"/>
                <a:gd name="connsiteX928" fmla="*/ 440479 w 2621417"/>
                <a:gd name="connsiteY928" fmla="*/ 427672 h 2532935"/>
                <a:gd name="connsiteX929" fmla="*/ 1526330 w 2621417"/>
                <a:gd name="connsiteY929" fmla="*/ 365759 h 2532935"/>
                <a:gd name="connsiteX930" fmla="*/ 1530139 w 2621417"/>
                <a:gd name="connsiteY930" fmla="*/ 367664 h 2532935"/>
                <a:gd name="connsiteX931" fmla="*/ 1545379 w 2621417"/>
                <a:gd name="connsiteY931" fmla="*/ 371474 h 2532935"/>
                <a:gd name="connsiteX932" fmla="*/ 1560619 w 2621417"/>
                <a:gd name="connsiteY932" fmla="*/ 375284 h 2532935"/>
                <a:gd name="connsiteX933" fmla="*/ 1586080 w 2621417"/>
                <a:gd name="connsiteY933" fmla="*/ 384620 h 2532935"/>
                <a:gd name="connsiteX934" fmla="*/ 1585383 w 2621417"/>
                <a:gd name="connsiteY934" fmla="*/ 383857 h 2532935"/>
                <a:gd name="connsiteX935" fmla="*/ 1556808 w 2621417"/>
                <a:gd name="connsiteY935" fmla="*/ 373379 h 2532935"/>
                <a:gd name="connsiteX936" fmla="*/ 1541568 w 2621417"/>
                <a:gd name="connsiteY936" fmla="*/ 369569 h 2532935"/>
                <a:gd name="connsiteX937" fmla="*/ 553102 w 2621417"/>
                <a:gd name="connsiteY937" fmla="*/ 359635 h 2532935"/>
                <a:gd name="connsiteX938" fmla="*/ 549989 w 2621417"/>
                <a:gd name="connsiteY938" fmla="*/ 361970 h 2532935"/>
                <a:gd name="connsiteX939" fmla="*/ 552633 w 2621417"/>
                <a:gd name="connsiteY939" fmla="*/ 360047 h 2532935"/>
                <a:gd name="connsiteX940" fmla="*/ 1773978 w 2621417"/>
                <a:gd name="connsiteY940" fmla="*/ 358140 h 2532935"/>
                <a:gd name="connsiteX941" fmla="*/ 1768282 w 2621417"/>
                <a:gd name="connsiteY941" fmla="*/ 358867 h 2532935"/>
                <a:gd name="connsiteX942" fmla="*/ 1771121 w 2621417"/>
                <a:gd name="connsiteY942" fmla="*/ 360997 h 2532935"/>
                <a:gd name="connsiteX943" fmla="*/ 1776513 w 2621417"/>
                <a:gd name="connsiteY943" fmla="*/ 367986 h 2532935"/>
                <a:gd name="connsiteX944" fmla="*/ 513709 w 2621417"/>
                <a:gd name="connsiteY944" fmla="*/ 337584 h 2532935"/>
                <a:gd name="connsiteX945" fmla="*/ 512869 w 2621417"/>
                <a:gd name="connsiteY945" fmla="*/ 338137 h 2532935"/>
                <a:gd name="connsiteX946" fmla="*/ 504393 w 2621417"/>
                <a:gd name="connsiteY946" fmla="*/ 368271 h 2532935"/>
                <a:gd name="connsiteX947" fmla="*/ 505249 w 2621417"/>
                <a:gd name="connsiteY947" fmla="*/ 367665 h 2532935"/>
                <a:gd name="connsiteX948" fmla="*/ 713935 w 2621417"/>
                <a:gd name="connsiteY948" fmla="*/ 336172 h 2532935"/>
                <a:gd name="connsiteX949" fmla="*/ 685271 w 2621417"/>
                <a:gd name="connsiteY949" fmla="*/ 349567 h 2532935"/>
                <a:gd name="connsiteX950" fmla="*/ 656696 w 2621417"/>
                <a:gd name="connsiteY950" fmla="*/ 376237 h 2532935"/>
                <a:gd name="connsiteX951" fmla="*/ 625489 w 2621417"/>
                <a:gd name="connsiteY951" fmla="*/ 400101 h 2532935"/>
                <a:gd name="connsiteX952" fmla="*/ 629073 w 2621417"/>
                <a:gd name="connsiteY952" fmla="*/ 402907 h 2532935"/>
                <a:gd name="connsiteX953" fmla="*/ 661458 w 2621417"/>
                <a:gd name="connsiteY953" fmla="*/ 378142 h 2532935"/>
                <a:gd name="connsiteX954" fmla="*/ 690033 w 2621417"/>
                <a:gd name="connsiteY954" fmla="*/ 351472 h 2532935"/>
                <a:gd name="connsiteX955" fmla="*/ 709560 w 2621417"/>
                <a:gd name="connsiteY955" fmla="*/ 342899 h 2532935"/>
                <a:gd name="connsiteX956" fmla="*/ 717718 w 2621417"/>
                <a:gd name="connsiteY956" fmla="*/ 338594 h 2532935"/>
                <a:gd name="connsiteX957" fmla="*/ 770876 w 2621417"/>
                <a:gd name="connsiteY957" fmla="*/ 306704 h 2532935"/>
                <a:gd name="connsiteX958" fmla="*/ 760518 w 2621417"/>
                <a:gd name="connsiteY958" fmla="*/ 307657 h 2532935"/>
                <a:gd name="connsiteX959" fmla="*/ 747183 w 2621417"/>
                <a:gd name="connsiteY959" fmla="*/ 325754 h 2532935"/>
                <a:gd name="connsiteX960" fmla="*/ 722394 w 2621417"/>
                <a:gd name="connsiteY960" fmla="*/ 340444 h 2532935"/>
                <a:gd name="connsiteX961" fmla="*/ 726228 w 2621417"/>
                <a:gd name="connsiteY961" fmla="*/ 342899 h 2532935"/>
                <a:gd name="connsiteX962" fmla="*/ 751946 w 2621417"/>
                <a:gd name="connsiteY962" fmla="*/ 327659 h 2532935"/>
                <a:gd name="connsiteX963" fmla="*/ 765281 w 2621417"/>
                <a:gd name="connsiteY963" fmla="*/ 309562 h 2532935"/>
                <a:gd name="connsiteX964" fmla="*/ 772030 w 2621417"/>
                <a:gd name="connsiteY964" fmla="*/ 308941 h 2532935"/>
                <a:gd name="connsiteX965" fmla="*/ 1674442 w 2621417"/>
                <a:gd name="connsiteY965" fmla="*/ 299323 h 2532935"/>
                <a:gd name="connsiteX966" fmla="*/ 1672527 w 2621417"/>
                <a:gd name="connsiteY966" fmla="*/ 299713 h 2532935"/>
                <a:gd name="connsiteX967" fmla="*/ 1680633 w 2621417"/>
                <a:gd name="connsiteY967" fmla="*/ 300989 h 2532935"/>
                <a:gd name="connsiteX968" fmla="*/ 1700636 w 2621417"/>
                <a:gd name="connsiteY968" fmla="*/ 324802 h 2532935"/>
                <a:gd name="connsiteX969" fmla="*/ 1708256 w 2621417"/>
                <a:gd name="connsiteY969" fmla="*/ 350519 h 2532935"/>
                <a:gd name="connsiteX970" fmla="*/ 1727306 w 2621417"/>
                <a:gd name="connsiteY970" fmla="*/ 358139 h 2532935"/>
                <a:gd name="connsiteX971" fmla="*/ 1743498 w 2621417"/>
                <a:gd name="connsiteY971" fmla="*/ 363854 h 2532935"/>
                <a:gd name="connsiteX972" fmla="*/ 1747040 w 2621417"/>
                <a:gd name="connsiteY972" fmla="*/ 362752 h 2532935"/>
                <a:gd name="connsiteX973" fmla="*/ 1733973 w 2621417"/>
                <a:gd name="connsiteY973" fmla="*/ 358140 h 2532935"/>
                <a:gd name="connsiteX974" fmla="*/ 1714923 w 2621417"/>
                <a:gd name="connsiteY974" fmla="*/ 350520 h 2532935"/>
                <a:gd name="connsiteX975" fmla="*/ 1707303 w 2621417"/>
                <a:gd name="connsiteY975" fmla="*/ 324802 h 2532935"/>
                <a:gd name="connsiteX976" fmla="*/ 1687301 w 2621417"/>
                <a:gd name="connsiteY976" fmla="*/ 300990 h 2532935"/>
                <a:gd name="connsiteX977" fmla="*/ 1674442 w 2621417"/>
                <a:gd name="connsiteY977" fmla="*/ 299323 h 2532935"/>
                <a:gd name="connsiteX978" fmla="*/ 556841 w 2621417"/>
                <a:gd name="connsiteY978" fmla="*/ 246548 h 2532935"/>
                <a:gd name="connsiteX979" fmla="*/ 554196 w 2621417"/>
                <a:gd name="connsiteY979" fmla="*/ 247763 h 2532935"/>
                <a:gd name="connsiteX980" fmla="*/ 556684 w 2621417"/>
                <a:gd name="connsiteY980" fmla="*/ 246697 h 2532935"/>
                <a:gd name="connsiteX981" fmla="*/ 573615 w 2621417"/>
                <a:gd name="connsiteY981" fmla="*/ 224391 h 2532935"/>
                <a:gd name="connsiteX982" fmla="*/ 560398 w 2621417"/>
                <a:gd name="connsiteY982" fmla="*/ 243175 h 2532935"/>
                <a:gd name="connsiteX983" fmla="*/ 568233 w 2621417"/>
                <a:gd name="connsiteY983" fmla="*/ 235743 h 2532935"/>
                <a:gd name="connsiteX984" fmla="*/ 1460606 w 2621417"/>
                <a:gd name="connsiteY984" fmla="*/ 220027 h 2532935"/>
                <a:gd name="connsiteX985" fmla="*/ 1458042 w 2621417"/>
                <a:gd name="connsiteY985" fmla="*/ 220848 h 2532935"/>
                <a:gd name="connsiteX986" fmla="*/ 1482513 w 2621417"/>
                <a:gd name="connsiteY986" fmla="*/ 225742 h 2532935"/>
                <a:gd name="connsiteX987" fmla="*/ 1500611 w 2621417"/>
                <a:gd name="connsiteY987" fmla="*/ 247649 h 2532935"/>
                <a:gd name="connsiteX988" fmla="*/ 1520613 w 2621417"/>
                <a:gd name="connsiteY988" fmla="*/ 253364 h 2532935"/>
                <a:gd name="connsiteX989" fmla="*/ 1539663 w 2621417"/>
                <a:gd name="connsiteY989" fmla="*/ 254317 h 2532935"/>
                <a:gd name="connsiteX990" fmla="*/ 1569191 w 2621417"/>
                <a:gd name="connsiteY990" fmla="*/ 264794 h 2532935"/>
                <a:gd name="connsiteX991" fmla="*/ 1598718 w 2621417"/>
                <a:gd name="connsiteY991" fmla="*/ 276224 h 2532935"/>
                <a:gd name="connsiteX992" fmla="*/ 1613006 w 2621417"/>
                <a:gd name="connsiteY992" fmla="*/ 281939 h 2532935"/>
                <a:gd name="connsiteX993" fmla="*/ 1627293 w 2621417"/>
                <a:gd name="connsiteY993" fmla="*/ 288607 h 2532935"/>
                <a:gd name="connsiteX994" fmla="*/ 1654916 w 2621417"/>
                <a:gd name="connsiteY994" fmla="*/ 301942 h 2532935"/>
                <a:gd name="connsiteX995" fmla="*/ 1659422 w 2621417"/>
                <a:gd name="connsiteY995" fmla="*/ 300899 h 2532935"/>
                <a:gd name="connsiteX996" fmla="*/ 1633961 w 2621417"/>
                <a:gd name="connsiteY996" fmla="*/ 288607 h 2532935"/>
                <a:gd name="connsiteX997" fmla="*/ 1619673 w 2621417"/>
                <a:gd name="connsiteY997" fmla="*/ 281940 h 2532935"/>
                <a:gd name="connsiteX998" fmla="*/ 1605386 w 2621417"/>
                <a:gd name="connsiteY998" fmla="*/ 276225 h 2532935"/>
                <a:gd name="connsiteX999" fmla="*/ 1575858 w 2621417"/>
                <a:gd name="connsiteY999" fmla="*/ 264795 h 2532935"/>
                <a:gd name="connsiteX1000" fmla="*/ 1546331 w 2621417"/>
                <a:gd name="connsiteY1000" fmla="*/ 254317 h 2532935"/>
                <a:gd name="connsiteX1001" fmla="*/ 1527281 w 2621417"/>
                <a:gd name="connsiteY1001" fmla="*/ 253365 h 2532935"/>
                <a:gd name="connsiteX1002" fmla="*/ 1507278 w 2621417"/>
                <a:gd name="connsiteY1002" fmla="*/ 247650 h 2532935"/>
                <a:gd name="connsiteX1003" fmla="*/ 1489181 w 2621417"/>
                <a:gd name="connsiteY1003" fmla="*/ 225742 h 2532935"/>
                <a:gd name="connsiteX1004" fmla="*/ 1460606 w 2621417"/>
                <a:gd name="connsiteY1004" fmla="*/ 220027 h 2532935"/>
                <a:gd name="connsiteX1005" fmla="*/ 1563984 w 2621417"/>
                <a:gd name="connsiteY1005" fmla="*/ 203133 h 2532935"/>
                <a:gd name="connsiteX1006" fmla="*/ 1566333 w 2621417"/>
                <a:gd name="connsiteY1006" fmla="*/ 205740 h 2532935"/>
                <a:gd name="connsiteX1007" fmla="*/ 1583002 w 2621417"/>
                <a:gd name="connsiteY1007" fmla="*/ 213360 h 2532935"/>
                <a:gd name="connsiteX1008" fmla="*/ 1593094 w 2621417"/>
                <a:gd name="connsiteY1008" fmla="*/ 212867 h 2532935"/>
                <a:gd name="connsiteX1009" fmla="*/ 1591099 w 2621417"/>
                <a:gd name="connsiteY1009" fmla="*/ 212407 h 2532935"/>
                <a:gd name="connsiteX1010" fmla="*/ 1579669 w 2621417"/>
                <a:gd name="connsiteY1010" fmla="*/ 209550 h 2532935"/>
                <a:gd name="connsiteX1011" fmla="*/ 1192953 w 2621417"/>
                <a:gd name="connsiteY1011" fmla="*/ 198120 h 2532935"/>
                <a:gd name="connsiteX1012" fmla="*/ 1189671 w 2621417"/>
                <a:gd name="connsiteY1012" fmla="*/ 198393 h 2532935"/>
                <a:gd name="connsiteX1013" fmla="*/ 1221528 w 2621417"/>
                <a:gd name="connsiteY1013" fmla="*/ 200977 h 2532935"/>
                <a:gd name="connsiteX1014" fmla="*/ 1236173 w 2621417"/>
                <a:gd name="connsiteY1014" fmla="*/ 205382 h 2532935"/>
                <a:gd name="connsiteX1015" fmla="*/ 1239827 w 2621417"/>
                <a:gd name="connsiteY1015" fmla="*/ 204476 h 2532935"/>
                <a:gd name="connsiteX1016" fmla="*/ 1228196 w 2621417"/>
                <a:gd name="connsiteY1016" fmla="*/ 200977 h 2532935"/>
                <a:gd name="connsiteX1017" fmla="*/ 1192953 w 2621417"/>
                <a:gd name="connsiteY1017" fmla="*/ 198120 h 2532935"/>
                <a:gd name="connsiteX1018" fmla="*/ 1287251 w 2621417"/>
                <a:gd name="connsiteY1018" fmla="*/ 196215 h 2532935"/>
                <a:gd name="connsiteX1019" fmla="*/ 1281998 w 2621417"/>
                <a:gd name="connsiteY1019" fmla="*/ 196568 h 2532935"/>
                <a:gd name="connsiteX1020" fmla="*/ 1326303 w 2621417"/>
                <a:gd name="connsiteY1020" fmla="*/ 207644 h 2532935"/>
                <a:gd name="connsiteX1021" fmla="*/ 1372023 w 2621417"/>
                <a:gd name="connsiteY1021" fmla="*/ 211454 h 2532935"/>
                <a:gd name="connsiteX1022" fmla="*/ 1409243 w 2621417"/>
                <a:gd name="connsiteY1022" fmla="*/ 221366 h 2532935"/>
                <a:gd name="connsiteX1023" fmla="*/ 1423307 w 2621417"/>
                <a:gd name="connsiteY1023" fmla="*/ 223050 h 2532935"/>
                <a:gd name="connsiteX1024" fmla="*/ 1426792 w 2621417"/>
                <a:gd name="connsiteY1024" fmla="*/ 223956 h 2532935"/>
                <a:gd name="connsiteX1025" fmla="*/ 1434453 w 2621417"/>
                <a:gd name="connsiteY1025" fmla="*/ 224385 h 2532935"/>
                <a:gd name="connsiteX1026" fmla="*/ 1438326 w 2621417"/>
                <a:gd name="connsiteY1026" fmla="*/ 224849 h 2532935"/>
                <a:gd name="connsiteX1027" fmla="*/ 1439003 w 2621417"/>
                <a:gd name="connsiteY1027" fmla="*/ 224640 h 2532935"/>
                <a:gd name="connsiteX1028" fmla="*/ 1434453 w 2621417"/>
                <a:gd name="connsiteY1028" fmla="*/ 224385 h 2532935"/>
                <a:gd name="connsiteX1029" fmla="*/ 1423307 w 2621417"/>
                <a:gd name="connsiteY1029" fmla="*/ 223050 h 2532935"/>
                <a:gd name="connsiteX1030" fmla="*/ 1378691 w 2621417"/>
                <a:gd name="connsiteY1030" fmla="*/ 211455 h 2532935"/>
                <a:gd name="connsiteX1031" fmla="*/ 1332971 w 2621417"/>
                <a:gd name="connsiteY1031" fmla="*/ 207645 h 2532935"/>
                <a:gd name="connsiteX1032" fmla="*/ 1287251 w 2621417"/>
                <a:gd name="connsiteY1032" fmla="*/ 196215 h 2532935"/>
                <a:gd name="connsiteX1033" fmla="*/ 969628 w 2621417"/>
                <a:gd name="connsiteY1033" fmla="*/ 184954 h 2532935"/>
                <a:gd name="connsiteX1034" fmla="*/ 969158 w 2621417"/>
                <a:gd name="connsiteY1034" fmla="*/ 185197 h 2532935"/>
                <a:gd name="connsiteX1035" fmla="*/ 1007216 w 2621417"/>
                <a:gd name="connsiteY1035" fmla="*/ 186689 h 2532935"/>
                <a:gd name="connsiteX1036" fmla="*/ 1007934 w 2621417"/>
                <a:gd name="connsiteY1036" fmla="*/ 186457 h 2532935"/>
                <a:gd name="connsiteX1037" fmla="*/ 1778741 w 2621417"/>
                <a:gd name="connsiteY1037" fmla="*/ 170497 h 2532935"/>
                <a:gd name="connsiteX1038" fmla="*/ 1825413 w 2621417"/>
                <a:gd name="connsiteY1038" fmla="*/ 184784 h 2532935"/>
                <a:gd name="connsiteX1039" fmla="*/ 1838748 w 2621417"/>
                <a:gd name="connsiteY1039" fmla="*/ 208597 h 2532935"/>
                <a:gd name="connsiteX1040" fmla="*/ 1795886 w 2621417"/>
                <a:gd name="connsiteY1040" fmla="*/ 191452 h 2532935"/>
                <a:gd name="connsiteX1041" fmla="*/ 1778741 w 2621417"/>
                <a:gd name="connsiteY1041" fmla="*/ 170497 h 2532935"/>
                <a:gd name="connsiteX1042" fmla="*/ 1135327 w 2621417"/>
                <a:gd name="connsiteY1042" fmla="*/ 167402 h 2532935"/>
                <a:gd name="connsiteX1043" fmla="*/ 1129018 w 2621417"/>
                <a:gd name="connsiteY1043" fmla="*/ 167492 h 2532935"/>
                <a:gd name="connsiteX1044" fmla="*/ 1136756 w 2621417"/>
                <a:gd name="connsiteY1044" fmla="*/ 177164 h 2532935"/>
                <a:gd name="connsiteX1045" fmla="*/ 1131993 w 2621417"/>
                <a:gd name="connsiteY1045" fmla="*/ 207644 h 2532935"/>
                <a:gd name="connsiteX1046" fmla="*/ 1145209 w 2621417"/>
                <a:gd name="connsiteY1046" fmla="*/ 208835 h 2532935"/>
                <a:gd name="connsiteX1047" fmla="*/ 1146221 w 2621417"/>
                <a:gd name="connsiteY1047" fmla="*/ 208345 h 2532935"/>
                <a:gd name="connsiteX1048" fmla="*/ 1138661 w 2621417"/>
                <a:gd name="connsiteY1048" fmla="*/ 207645 h 2532935"/>
                <a:gd name="connsiteX1049" fmla="*/ 1143423 w 2621417"/>
                <a:gd name="connsiteY1049" fmla="*/ 177165 h 2532935"/>
                <a:gd name="connsiteX1050" fmla="*/ 1135327 w 2621417"/>
                <a:gd name="connsiteY1050" fmla="*/ 167402 h 2532935"/>
                <a:gd name="connsiteX1051" fmla="*/ 1657417 w 2621417"/>
                <a:gd name="connsiteY1051" fmla="*/ 92631 h 2532935"/>
                <a:gd name="connsiteX1052" fmla="*/ 1677776 w 2621417"/>
                <a:gd name="connsiteY1052" fmla="*/ 98107 h 2532935"/>
                <a:gd name="connsiteX1053" fmla="*/ 1721591 w 2621417"/>
                <a:gd name="connsiteY1053" fmla="*/ 132397 h 2532935"/>
                <a:gd name="connsiteX1054" fmla="*/ 1640629 w 2621417"/>
                <a:gd name="connsiteY1054" fmla="*/ 97155 h 2532935"/>
                <a:gd name="connsiteX1055" fmla="*/ 1657417 w 2621417"/>
                <a:gd name="connsiteY1055" fmla="*/ 92631 h 2532935"/>
                <a:gd name="connsiteX1056" fmla="*/ 1570144 w 2621417"/>
                <a:gd name="connsiteY1056" fmla="*/ 54293 h 2532935"/>
                <a:gd name="connsiteX1057" fmla="*/ 1609196 w 2621417"/>
                <a:gd name="connsiteY1057" fmla="*/ 82868 h 2532935"/>
                <a:gd name="connsiteX1058" fmla="*/ 1553951 w 2621417"/>
                <a:gd name="connsiteY1058" fmla="*/ 81915 h 2532935"/>
                <a:gd name="connsiteX1059" fmla="*/ 1532044 w 2621417"/>
                <a:gd name="connsiteY1059" fmla="*/ 61913 h 2532935"/>
                <a:gd name="connsiteX1060" fmla="*/ 1570144 w 2621417"/>
                <a:gd name="connsiteY1060" fmla="*/ 54293 h 2532935"/>
                <a:gd name="connsiteX1061" fmla="*/ 1218671 w 2621417"/>
                <a:gd name="connsiteY1061" fmla="*/ 13336 h 2532935"/>
                <a:gd name="connsiteX1062" fmla="*/ 1334876 w 2621417"/>
                <a:gd name="connsiteY1062" fmla="*/ 18098 h 2532935"/>
                <a:gd name="connsiteX1063" fmla="*/ 1352974 w 2621417"/>
                <a:gd name="connsiteY1063" fmla="*/ 49531 h 2532935"/>
                <a:gd name="connsiteX1064" fmla="*/ 1336781 w 2621417"/>
                <a:gd name="connsiteY1064" fmla="*/ 74296 h 2532935"/>
                <a:gd name="connsiteX1065" fmla="*/ 1340591 w 2621417"/>
                <a:gd name="connsiteY1065" fmla="*/ 100013 h 2532935"/>
                <a:gd name="connsiteX1066" fmla="*/ 1388501 w 2621417"/>
                <a:gd name="connsiteY1066" fmla="*/ 121708 h 2532935"/>
                <a:gd name="connsiteX1067" fmla="*/ 1392026 w 2621417"/>
                <a:gd name="connsiteY1067" fmla="*/ 120967 h 2532935"/>
                <a:gd name="connsiteX1068" fmla="*/ 1412029 w 2621417"/>
                <a:gd name="connsiteY1068" fmla="*/ 123826 h 2532935"/>
                <a:gd name="connsiteX1069" fmla="*/ 1414224 w 2621417"/>
                <a:gd name="connsiteY1069" fmla="*/ 124665 h 2532935"/>
                <a:gd name="connsiteX1070" fmla="*/ 1425319 w 2621417"/>
                <a:gd name="connsiteY1070" fmla="*/ 121785 h 2532935"/>
                <a:gd name="connsiteX1071" fmla="*/ 1458210 w 2621417"/>
                <a:gd name="connsiteY1071" fmla="*/ 127471 h 2532935"/>
                <a:gd name="connsiteX1072" fmla="*/ 1464090 w 2621417"/>
                <a:gd name="connsiteY1072" fmla="*/ 136993 h 2532935"/>
                <a:gd name="connsiteX1073" fmla="*/ 1467274 w 2621417"/>
                <a:gd name="connsiteY1073" fmla="*/ 137160 h 2532935"/>
                <a:gd name="connsiteX1074" fmla="*/ 1496801 w 2621417"/>
                <a:gd name="connsiteY1074" fmla="*/ 146685 h 2532935"/>
                <a:gd name="connsiteX1075" fmla="*/ 1557761 w 2621417"/>
                <a:gd name="connsiteY1075" fmla="*/ 161925 h 2532935"/>
                <a:gd name="connsiteX1076" fmla="*/ 1587289 w 2621417"/>
                <a:gd name="connsiteY1076" fmla="*/ 171450 h 2532935"/>
                <a:gd name="connsiteX1077" fmla="*/ 1616816 w 2621417"/>
                <a:gd name="connsiteY1077" fmla="*/ 180975 h 2532935"/>
                <a:gd name="connsiteX1078" fmla="*/ 1617374 w 2621417"/>
                <a:gd name="connsiteY1078" fmla="*/ 183021 h 2532935"/>
                <a:gd name="connsiteX1079" fmla="*/ 1641819 w 2621417"/>
                <a:gd name="connsiteY1079" fmla="*/ 184427 h 2532935"/>
                <a:gd name="connsiteX1080" fmla="*/ 1652148 w 2621417"/>
                <a:gd name="connsiteY1080" fmla="*/ 192657 h 2532935"/>
                <a:gd name="connsiteX1081" fmla="*/ 1652883 w 2621417"/>
                <a:gd name="connsiteY1081" fmla="*/ 204608 h 2532935"/>
                <a:gd name="connsiteX1082" fmla="*/ 1654916 w 2621417"/>
                <a:gd name="connsiteY1082" fmla="*/ 204787 h 2532935"/>
                <a:gd name="connsiteX1083" fmla="*/ 1677776 w 2621417"/>
                <a:gd name="connsiteY1083" fmla="*/ 214312 h 2532935"/>
                <a:gd name="connsiteX1084" fmla="*/ 1696826 w 2621417"/>
                <a:gd name="connsiteY1084" fmla="*/ 222885 h 2532935"/>
                <a:gd name="connsiteX1085" fmla="*/ 1715876 w 2621417"/>
                <a:gd name="connsiteY1085" fmla="*/ 232410 h 2532935"/>
                <a:gd name="connsiteX1086" fmla="*/ 1749214 w 2621417"/>
                <a:gd name="connsiteY1086" fmla="*/ 253365 h 2532935"/>
                <a:gd name="connsiteX1087" fmla="*/ 1782551 w 2621417"/>
                <a:gd name="connsiteY1087" fmla="*/ 277177 h 2532935"/>
                <a:gd name="connsiteX1088" fmla="*/ 1824461 w 2621417"/>
                <a:gd name="connsiteY1088" fmla="*/ 310515 h 2532935"/>
                <a:gd name="connsiteX1089" fmla="*/ 1846369 w 2621417"/>
                <a:gd name="connsiteY1089" fmla="*/ 327660 h 2532935"/>
                <a:gd name="connsiteX1090" fmla="*/ 1868276 w 2621417"/>
                <a:gd name="connsiteY1090" fmla="*/ 344805 h 2532935"/>
                <a:gd name="connsiteX1091" fmla="*/ 1909234 w 2621417"/>
                <a:gd name="connsiteY1091" fmla="*/ 381952 h 2532935"/>
                <a:gd name="connsiteX1092" fmla="*/ 1927331 w 2621417"/>
                <a:gd name="connsiteY1092" fmla="*/ 401955 h 2532935"/>
                <a:gd name="connsiteX1093" fmla="*/ 1938862 w 2621417"/>
                <a:gd name="connsiteY1093" fmla="*/ 422545 h 2532935"/>
                <a:gd name="connsiteX1094" fmla="*/ 1939713 w 2621417"/>
                <a:gd name="connsiteY1094" fmla="*/ 422910 h 2532935"/>
                <a:gd name="connsiteX1095" fmla="*/ 1988291 w 2621417"/>
                <a:gd name="connsiteY1095" fmla="*/ 464820 h 2532935"/>
                <a:gd name="connsiteX1096" fmla="*/ 2002578 w 2621417"/>
                <a:gd name="connsiteY1096" fmla="*/ 491490 h 2532935"/>
                <a:gd name="connsiteX1097" fmla="*/ 2026391 w 2621417"/>
                <a:gd name="connsiteY1097" fmla="*/ 525780 h 2532935"/>
                <a:gd name="connsiteX1098" fmla="*/ 1996863 w 2621417"/>
                <a:gd name="connsiteY1098" fmla="*/ 564832 h 2532935"/>
                <a:gd name="connsiteX1099" fmla="*/ 1957811 w 2621417"/>
                <a:gd name="connsiteY1099" fmla="*/ 578167 h 2532935"/>
                <a:gd name="connsiteX1100" fmla="*/ 1918758 w 2621417"/>
                <a:gd name="connsiteY1100" fmla="*/ 541972 h 2532935"/>
                <a:gd name="connsiteX1101" fmla="*/ 1889231 w 2621417"/>
                <a:gd name="connsiteY1101" fmla="*/ 512445 h 2532935"/>
                <a:gd name="connsiteX1102" fmla="*/ 1866371 w 2621417"/>
                <a:gd name="connsiteY1102" fmla="*/ 469582 h 2532935"/>
                <a:gd name="connsiteX1103" fmla="*/ 1826366 w 2621417"/>
                <a:gd name="connsiteY1103" fmla="*/ 436245 h 2532935"/>
                <a:gd name="connsiteX1104" fmla="*/ 1826366 w 2621417"/>
                <a:gd name="connsiteY1104" fmla="*/ 409575 h 2532935"/>
                <a:gd name="connsiteX1105" fmla="*/ 1814936 w 2621417"/>
                <a:gd name="connsiteY1105" fmla="*/ 401002 h 2532935"/>
                <a:gd name="connsiteX1106" fmla="*/ 1803506 w 2621417"/>
                <a:gd name="connsiteY1106" fmla="*/ 393382 h 2532935"/>
                <a:gd name="connsiteX1107" fmla="*/ 1794223 w 2621417"/>
                <a:gd name="connsiteY1107" fmla="*/ 390944 h 2532935"/>
                <a:gd name="connsiteX1108" fmla="*/ 1796838 w 2621417"/>
                <a:gd name="connsiteY1108" fmla="*/ 394334 h 2532935"/>
                <a:gd name="connsiteX1109" fmla="*/ 1808268 w 2621417"/>
                <a:gd name="connsiteY1109" fmla="*/ 401954 h 2532935"/>
                <a:gd name="connsiteX1110" fmla="*/ 1819698 w 2621417"/>
                <a:gd name="connsiteY1110" fmla="*/ 410527 h 2532935"/>
                <a:gd name="connsiteX1111" fmla="*/ 1819698 w 2621417"/>
                <a:gd name="connsiteY1111" fmla="*/ 437197 h 2532935"/>
                <a:gd name="connsiteX1112" fmla="*/ 1859703 w 2621417"/>
                <a:gd name="connsiteY1112" fmla="*/ 470534 h 2532935"/>
                <a:gd name="connsiteX1113" fmla="*/ 1882563 w 2621417"/>
                <a:gd name="connsiteY1113" fmla="*/ 513397 h 2532935"/>
                <a:gd name="connsiteX1114" fmla="*/ 1912091 w 2621417"/>
                <a:gd name="connsiteY1114" fmla="*/ 542924 h 2532935"/>
                <a:gd name="connsiteX1115" fmla="*/ 1951143 w 2621417"/>
                <a:gd name="connsiteY1115" fmla="*/ 579119 h 2532935"/>
                <a:gd name="connsiteX1116" fmla="*/ 1971146 w 2621417"/>
                <a:gd name="connsiteY1116" fmla="*/ 603884 h 2532935"/>
                <a:gd name="connsiteX1117" fmla="*/ 1986386 w 2621417"/>
                <a:gd name="connsiteY1117" fmla="*/ 639127 h 2532935"/>
                <a:gd name="connsiteX1118" fmla="*/ 1998768 w 2621417"/>
                <a:gd name="connsiteY1118" fmla="*/ 662939 h 2532935"/>
                <a:gd name="connsiteX1119" fmla="*/ 2012103 w 2621417"/>
                <a:gd name="connsiteY1119" fmla="*/ 693419 h 2532935"/>
                <a:gd name="connsiteX1120" fmla="*/ 2019723 w 2621417"/>
                <a:gd name="connsiteY1120" fmla="*/ 726757 h 2532935"/>
                <a:gd name="connsiteX1121" fmla="*/ 2041631 w 2621417"/>
                <a:gd name="connsiteY1121" fmla="*/ 790574 h 2532935"/>
                <a:gd name="connsiteX1122" fmla="*/ 2046393 w 2621417"/>
                <a:gd name="connsiteY1122" fmla="*/ 815339 h 2532935"/>
                <a:gd name="connsiteX1123" fmla="*/ 2049251 w 2621417"/>
                <a:gd name="connsiteY1123" fmla="*/ 840104 h 2532935"/>
                <a:gd name="connsiteX1124" fmla="*/ 2059728 w 2621417"/>
                <a:gd name="connsiteY1124" fmla="*/ 890587 h 2532935"/>
                <a:gd name="connsiteX1125" fmla="*/ 2070206 w 2621417"/>
                <a:gd name="connsiteY1125" fmla="*/ 959167 h 2532935"/>
                <a:gd name="connsiteX1126" fmla="*/ 2049251 w 2621417"/>
                <a:gd name="connsiteY1126" fmla="*/ 963929 h 2532935"/>
                <a:gd name="connsiteX1127" fmla="*/ 2044488 w 2621417"/>
                <a:gd name="connsiteY1127" fmla="*/ 981074 h 2532935"/>
                <a:gd name="connsiteX1128" fmla="*/ 2039726 w 2621417"/>
                <a:gd name="connsiteY1128" fmla="*/ 998219 h 2532935"/>
                <a:gd name="connsiteX1129" fmla="*/ 2044488 w 2621417"/>
                <a:gd name="connsiteY1129" fmla="*/ 1017269 h 2532935"/>
                <a:gd name="connsiteX1130" fmla="*/ 2044488 w 2621417"/>
                <a:gd name="connsiteY1130" fmla="*/ 1036319 h 2532935"/>
                <a:gd name="connsiteX1131" fmla="*/ 2039164 w 2621417"/>
                <a:gd name="connsiteY1131" fmla="*/ 1070037 h 2532935"/>
                <a:gd name="connsiteX1132" fmla="*/ 2045441 w 2621417"/>
                <a:gd name="connsiteY1132" fmla="*/ 1075372 h 2532935"/>
                <a:gd name="connsiteX1133" fmla="*/ 2046394 w 2621417"/>
                <a:gd name="connsiteY1133" fmla="*/ 1088707 h 2532935"/>
                <a:gd name="connsiteX1134" fmla="*/ 2046394 w 2621417"/>
                <a:gd name="connsiteY1134" fmla="*/ 1101090 h 2532935"/>
                <a:gd name="connsiteX1135" fmla="*/ 2045441 w 2621417"/>
                <a:gd name="connsiteY1135" fmla="*/ 1113472 h 2532935"/>
                <a:gd name="connsiteX1136" fmla="*/ 2044489 w 2621417"/>
                <a:gd name="connsiteY1136" fmla="*/ 1138237 h 2532935"/>
                <a:gd name="connsiteX1137" fmla="*/ 2036869 w 2621417"/>
                <a:gd name="connsiteY1137" fmla="*/ 1178242 h 2532935"/>
                <a:gd name="connsiteX1138" fmla="*/ 2033059 w 2621417"/>
                <a:gd name="connsiteY1138" fmla="*/ 1138237 h 2532935"/>
                <a:gd name="connsiteX1139" fmla="*/ 2026391 w 2621417"/>
                <a:gd name="connsiteY1139" fmla="*/ 1099185 h 2532935"/>
                <a:gd name="connsiteX1140" fmla="*/ 2026391 w 2621417"/>
                <a:gd name="connsiteY1140" fmla="*/ 1059180 h 2532935"/>
                <a:gd name="connsiteX1141" fmla="*/ 2036767 w 2621417"/>
                <a:gd name="connsiteY1141" fmla="*/ 1067999 h 2532935"/>
                <a:gd name="connsiteX1142" fmla="*/ 2035916 w 2621417"/>
                <a:gd name="connsiteY1142" fmla="*/ 1066085 h 2532935"/>
                <a:gd name="connsiteX1143" fmla="*/ 2027343 w 2621417"/>
                <a:gd name="connsiteY1143" fmla="*/ 1058227 h 2532935"/>
                <a:gd name="connsiteX1144" fmla="*/ 2024486 w 2621417"/>
                <a:gd name="connsiteY1144" fmla="*/ 1041082 h 2532935"/>
                <a:gd name="connsiteX1145" fmla="*/ 2024548 w 2621417"/>
                <a:gd name="connsiteY1145" fmla="*/ 1040110 h 2532935"/>
                <a:gd name="connsiteX1146" fmla="*/ 2014961 w 2621417"/>
                <a:gd name="connsiteY1146" fmla="*/ 1029652 h 2532935"/>
                <a:gd name="connsiteX1147" fmla="*/ 2012123 w 2621417"/>
                <a:gd name="connsiteY1147" fmla="*/ 1016405 h 2532935"/>
                <a:gd name="connsiteX1148" fmla="*/ 2011151 w 2621417"/>
                <a:gd name="connsiteY1148" fmla="*/ 1016317 h 2532935"/>
                <a:gd name="connsiteX1149" fmla="*/ 1997164 w 2621417"/>
                <a:gd name="connsiteY1149" fmla="*/ 993005 h 2532935"/>
                <a:gd name="connsiteX1150" fmla="*/ 1986386 w 2621417"/>
                <a:gd name="connsiteY1150" fmla="*/ 988694 h 2532935"/>
                <a:gd name="connsiteX1151" fmla="*/ 1961621 w 2621417"/>
                <a:gd name="connsiteY1151" fmla="*/ 994409 h 2532935"/>
                <a:gd name="connsiteX1152" fmla="*/ 1954954 w 2621417"/>
                <a:gd name="connsiteY1152" fmla="*/ 1010602 h 2532935"/>
                <a:gd name="connsiteX1153" fmla="*/ 1947334 w 2621417"/>
                <a:gd name="connsiteY1153" fmla="*/ 1026794 h 2532935"/>
                <a:gd name="connsiteX1154" fmla="*/ 1943524 w 2621417"/>
                <a:gd name="connsiteY1154" fmla="*/ 1051559 h 2532935"/>
                <a:gd name="connsiteX1155" fmla="*/ 1914949 w 2621417"/>
                <a:gd name="connsiteY1155" fmla="*/ 1015364 h 2532935"/>
                <a:gd name="connsiteX1156" fmla="*/ 1910186 w 2621417"/>
                <a:gd name="connsiteY1156" fmla="*/ 985837 h 2532935"/>
                <a:gd name="connsiteX1157" fmla="*/ 1908281 w 2621417"/>
                <a:gd name="connsiteY1157" fmla="*/ 957262 h 2532935"/>
                <a:gd name="connsiteX1158" fmla="*/ 1928284 w 2621417"/>
                <a:gd name="connsiteY1158" fmla="*/ 950594 h 2532935"/>
                <a:gd name="connsiteX1159" fmla="*/ 1950191 w 2621417"/>
                <a:gd name="connsiteY1159" fmla="*/ 921067 h 2532935"/>
                <a:gd name="connsiteX1160" fmla="*/ 1946381 w 2621417"/>
                <a:gd name="connsiteY1160" fmla="*/ 898207 h 2532935"/>
                <a:gd name="connsiteX1161" fmla="*/ 1939714 w 2621417"/>
                <a:gd name="connsiteY1161" fmla="*/ 880109 h 2532935"/>
                <a:gd name="connsiteX1162" fmla="*/ 1929236 w 2621417"/>
                <a:gd name="connsiteY1162" fmla="*/ 838199 h 2532935"/>
                <a:gd name="connsiteX1163" fmla="*/ 1913044 w 2621417"/>
                <a:gd name="connsiteY1163" fmla="*/ 798194 h 2532935"/>
                <a:gd name="connsiteX1164" fmla="*/ 1904471 w 2621417"/>
                <a:gd name="connsiteY1164" fmla="*/ 783907 h 2532935"/>
                <a:gd name="connsiteX1165" fmla="*/ 1893041 w 2621417"/>
                <a:gd name="connsiteY1165" fmla="*/ 764857 h 2532935"/>
                <a:gd name="connsiteX1166" fmla="*/ 1886374 w 2621417"/>
                <a:gd name="connsiteY1166" fmla="*/ 732472 h 2532935"/>
                <a:gd name="connsiteX1167" fmla="*/ 1869229 w 2621417"/>
                <a:gd name="connsiteY1167" fmla="*/ 701039 h 2532935"/>
                <a:gd name="connsiteX1168" fmla="*/ 1849226 w 2621417"/>
                <a:gd name="connsiteY1168" fmla="*/ 676274 h 2532935"/>
                <a:gd name="connsiteX1169" fmla="*/ 1853036 w 2621417"/>
                <a:gd name="connsiteY1169" fmla="*/ 655319 h 2532935"/>
                <a:gd name="connsiteX1170" fmla="*/ 1827319 w 2621417"/>
                <a:gd name="connsiteY1170" fmla="*/ 621029 h 2532935"/>
                <a:gd name="connsiteX1171" fmla="*/ 1811126 w 2621417"/>
                <a:gd name="connsiteY1171" fmla="*/ 611504 h 2532935"/>
                <a:gd name="connsiteX1172" fmla="*/ 1813031 w 2621417"/>
                <a:gd name="connsiteY1172" fmla="*/ 589597 h 2532935"/>
                <a:gd name="connsiteX1173" fmla="*/ 1783504 w 2621417"/>
                <a:gd name="connsiteY1173" fmla="*/ 583882 h 2532935"/>
                <a:gd name="connsiteX1174" fmla="*/ 1758739 w 2621417"/>
                <a:gd name="connsiteY1174" fmla="*/ 564832 h 2532935"/>
                <a:gd name="connsiteX1175" fmla="*/ 1739689 w 2621417"/>
                <a:gd name="connsiteY1175" fmla="*/ 531494 h 2532935"/>
                <a:gd name="connsiteX1176" fmla="*/ 1703494 w 2621417"/>
                <a:gd name="connsiteY1176" fmla="*/ 507682 h 2532935"/>
                <a:gd name="connsiteX1177" fmla="*/ 1673014 w 2621417"/>
                <a:gd name="connsiteY1177" fmla="*/ 499109 h 2532935"/>
                <a:gd name="connsiteX1178" fmla="*/ 1668251 w 2621417"/>
                <a:gd name="connsiteY1178" fmla="*/ 475297 h 2532935"/>
                <a:gd name="connsiteX1179" fmla="*/ 1633961 w 2621417"/>
                <a:gd name="connsiteY1179" fmla="*/ 457199 h 2532935"/>
                <a:gd name="connsiteX1180" fmla="*/ 1616816 w 2621417"/>
                <a:gd name="connsiteY1180" fmla="*/ 439102 h 2532935"/>
                <a:gd name="connsiteX1181" fmla="*/ 1602529 w 2621417"/>
                <a:gd name="connsiteY1181" fmla="*/ 433387 h 2532935"/>
                <a:gd name="connsiteX1182" fmla="*/ 1588241 w 2621417"/>
                <a:gd name="connsiteY1182" fmla="*/ 428624 h 2532935"/>
                <a:gd name="connsiteX1183" fmla="*/ 1558714 w 2621417"/>
                <a:gd name="connsiteY1183" fmla="*/ 418147 h 2532935"/>
                <a:gd name="connsiteX1184" fmla="*/ 1536806 w 2621417"/>
                <a:gd name="connsiteY1184" fmla="*/ 401002 h 2532935"/>
                <a:gd name="connsiteX1185" fmla="*/ 1513946 w 2621417"/>
                <a:gd name="connsiteY1185" fmla="*/ 384809 h 2532935"/>
                <a:gd name="connsiteX1186" fmla="*/ 1490134 w 2621417"/>
                <a:gd name="connsiteY1186" fmla="*/ 385762 h 2532935"/>
                <a:gd name="connsiteX1187" fmla="*/ 1470131 w 2621417"/>
                <a:gd name="connsiteY1187" fmla="*/ 377189 h 2532935"/>
                <a:gd name="connsiteX1188" fmla="*/ 1434889 w 2621417"/>
                <a:gd name="connsiteY1188" fmla="*/ 362902 h 2532935"/>
                <a:gd name="connsiteX1189" fmla="*/ 1417744 w 2621417"/>
                <a:gd name="connsiteY1189" fmla="*/ 356234 h 2532935"/>
                <a:gd name="connsiteX1190" fmla="*/ 1400599 w 2621417"/>
                <a:gd name="connsiteY1190" fmla="*/ 349567 h 2532935"/>
                <a:gd name="connsiteX1191" fmla="*/ 1379644 w 2621417"/>
                <a:gd name="connsiteY1191" fmla="*/ 340042 h 2532935"/>
                <a:gd name="connsiteX1192" fmla="*/ 1360594 w 2621417"/>
                <a:gd name="connsiteY1192" fmla="*/ 343852 h 2532935"/>
                <a:gd name="connsiteX1193" fmla="*/ 1344401 w 2621417"/>
                <a:gd name="connsiteY1193" fmla="*/ 351472 h 2532935"/>
                <a:gd name="connsiteX1194" fmla="*/ 1332019 w 2621417"/>
                <a:gd name="connsiteY1194" fmla="*/ 349567 h 2532935"/>
                <a:gd name="connsiteX1195" fmla="*/ 1320589 w 2621417"/>
                <a:gd name="connsiteY1195" fmla="*/ 349567 h 2532935"/>
                <a:gd name="connsiteX1196" fmla="*/ 1291061 w 2621417"/>
                <a:gd name="connsiteY1196" fmla="*/ 338137 h 2532935"/>
                <a:gd name="connsiteX1197" fmla="*/ 1260581 w 2621417"/>
                <a:gd name="connsiteY1197" fmla="*/ 325754 h 2532935"/>
                <a:gd name="connsiteX1198" fmla="*/ 1243436 w 2621417"/>
                <a:gd name="connsiteY1198" fmla="*/ 323849 h 2532935"/>
                <a:gd name="connsiteX1199" fmla="*/ 1225339 w 2621417"/>
                <a:gd name="connsiteY1199" fmla="*/ 322897 h 2532935"/>
                <a:gd name="connsiteX1200" fmla="*/ 1189144 w 2621417"/>
                <a:gd name="connsiteY1200" fmla="*/ 320039 h 2532935"/>
                <a:gd name="connsiteX1201" fmla="*/ 1165331 w 2621417"/>
                <a:gd name="connsiteY1201" fmla="*/ 336232 h 2532935"/>
                <a:gd name="connsiteX1202" fmla="*/ 991976 w 2621417"/>
                <a:gd name="connsiteY1202" fmla="*/ 361949 h 2532935"/>
                <a:gd name="connsiteX1203" fmla="*/ 819574 w 2621417"/>
                <a:gd name="connsiteY1203" fmla="*/ 432434 h 2532935"/>
                <a:gd name="connsiteX1204" fmla="*/ 794809 w 2621417"/>
                <a:gd name="connsiteY1204" fmla="*/ 441007 h 2532935"/>
                <a:gd name="connsiteX1205" fmla="*/ 779569 w 2621417"/>
                <a:gd name="connsiteY1205" fmla="*/ 457199 h 2532935"/>
                <a:gd name="connsiteX1206" fmla="*/ 765281 w 2621417"/>
                <a:gd name="connsiteY1206" fmla="*/ 473392 h 2532935"/>
                <a:gd name="connsiteX1207" fmla="*/ 741469 w 2621417"/>
                <a:gd name="connsiteY1207" fmla="*/ 484822 h 2532935"/>
                <a:gd name="connsiteX1208" fmla="*/ 726229 w 2621417"/>
                <a:gd name="connsiteY1208" fmla="*/ 492442 h 2532935"/>
                <a:gd name="connsiteX1209" fmla="*/ 712894 w 2621417"/>
                <a:gd name="connsiteY1209" fmla="*/ 501967 h 2532935"/>
                <a:gd name="connsiteX1210" fmla="*/ 688129 w 2621417"/>
                <a:gd name="connsiteY1210" fmla="*/ 521969 h 2532935"/>
                <a:gd name="connsiteX1211" fmla="*/ 640504 w 2621417"/>
                <a:gd name="connsiteY1211" fmla="*/ 561022 h 2532935"/>
                <a:gd name="connsiteX1212" fmla="*/ 621454 w 2621417"/>
                <a:gd name="connsiteY1212" fmla="*/ 587692 h 2532935"/>
                <a:gd name="connsiteX1213" fmla="*/ 599546 w 2621417"/>
                <a:gd name="connsiteY1213" fmla="*/ 613409 h 2532935"/>
                <a:gd name="connsiteX1214" fmla="*/ 577639 w 2621417"/>
                <a:gd name="connsiteY1214" fmla="*/ 632459 h 2532935"/>
                <a:gd name="connsiteX1215" fmla="*/ 555731 w 2621417"/>
                <a:gd name="connsiteY1215" fmla="*/ 649604 h 2532935"/>
                <a:gd name="connsiteX1216" fmla="*/ 533824 w 2621417"/>
                <a:gd name="connsiteY1216" fmla="*/ 668654 h 2532935"/>
                <a:gd name="connsiteX1217" fmla="*/ 549064 w 2621417"/>
                <a:gd name="connsiteY1217" fmla="*/ 636269 h 2532935"/>
                <a:gd name="connsiteX1218" fmla="*/ 572876 w 2621417"/>
                <a:gd name="connsiteY1218" fmla="*/ 603884 h 2532935"/>
                <a:gd name="connsiteX1219" fmla="*/ 601451 w 2621417"/>
                <a:gd name="connsiteY1219" fmla="*/ 572452 h 2532935"/>
                <a:gd name="connsiteX1220" fmla="*/ 630026 w 2621417"/>
                <a:gd name="connsiteY1220" fmla="*/ 542924 h 2532935"/>
                <a:gd name="connsiteX1221" fmla="*/ 653839 w 2621417"/>
                <a:gd name="connsiteY1221" fmla="*/ 520064 h 2532935"/>
                <a:gd name="connsiteX1222" fmla="*/ 676699 w 2621417"/>
                <a:gd name="connsiteY1222" fmla="*/ 504824 h 2532935"/>
                <a:gd name="connsiteX1223" fmla="*/ 828146 w 2621417"/>
                <a:gd name="connsiteY1223" fmla="*/ 402907 h 2532935"/>
                <a:gd name="connsiteX1224" fmla="*/ 998644 w 2621417"/>
                <a:gd name="connsiteY1224" fmla="*/ 334327 h 2532935"/>
                <a:gd name="connsiteX1225" fmla="*/ 1041506 w 2621417"/>
                <a:gd name="connsiteY1225" fmla="*/ 325754 h 2532935"/>
                <a:gd name="connsiteX1226" fmla="*/ 1089131 w 2621417"/>
                <a:gd name="connsiteY1226" fmla="*/ 315277 h 2532935"/>
                <a:gd name="connsiteX1227" fmla="*/ 1113896 w 2621417"/>
                <a:gd name="connsiteY1227" fmla="*/ 310514 h 2532935"/>
                <a:gd name="connsiteX1228" fmla="*/ 1139614 w 2621417"/>
                <a:gd name="connsiteY1228" fmla="*/ 308609 h 2532935"/>
                <a:gd name="connsiteX1229" fmla="*/ 1191049 w 2621417"/>
                <a:gd name="connsiteY1229" fmla="*/ 312419 h 2532935"/>
                <a:gd name="connsiteX1230" fmla="*/ 1227244 w 2621417"/>
                <a:gd name="connsiteY1230" fmla="*/ 310514 h 2532935"/>
                <a:gd name="connsiteX1231" fmla="*/ 1245341 w 2621417"/>
                <a:gd name="connsiteY1231" fmla="*/ 309562 h 2532935"/>
                <a:gd name="connsiteX1232" fmla="*/ 1263439 w 2621417"/>
                <a:gd name="connsiteY1232" fmla="*/ 309562 h 2532935"/>
                <a:gd name="connsiteX1233" fmla="*/ 1340591 w 2621417"/>
                <a:gd name="connsiteY1233" fmla="*/ 320039 h 2532935"/>
                <a:gd name="connsiteX1234" fmla="*/ 1384406 w 2621417"/>
                <a:gd name="connsiteY1234" fmla="*/ 320992 h 2532935"/>
                <a:gd name="connsiteX1235" fmla="*/ 1426316 w 2621417"/>
                <a:gd name="connsiteY1235" fmla="*/ 330517 h 2532935"/>
                <a:gd name="connsiteX1236" fmla="*/ 1465369 w 2621417"/>
                <a:gd name="connsiteY1236" fmla="*/ 342899 h 2532935"/>
                <a:gd name="connsiteX1237" fmla="*/ 1501562 w 2621417"/>
                <a:gd name="connsiteY1237" fmla="*/ 353376 h 2532935"/>
                <a:gd name="connsiteX1238" fmla="*/ 1497753 w 2621417"/>
                <a:gd name="connsiteY1238" fmla="*/ 351472 h 2532935"/>
                <a:gd name="connsiteX1239" fmla="*/ 1461558 w 2621417"/>
                <a:gd name="connsiteY1239" fmla="*/ 340994 h 2532935"/>
                <a:gd name="connsiteX1240" fmla="*/ 1422506 w 2621417"/>
                <a:gd name="connsiteY1240" fmla="*/ 328612 h 2532935"/>
                <a:gd name="connsiteX1241" fmla="*/ 1380596 w 2621417"/>
                <a:gd name="connsiteY1241" fmla="*/ 319087 h 2532935"/>
                <a:gd name="connsiteX1242" fmla="*/ 1336781 w 2621417"/>
                <a:gd name="connsiteY1242" fmla="*/ 318134 h 2532935"/>
                <a:gd name="connsiteX1243" fmla="*/ 1259628 w 2621417"/>
                <a:gd name="connsiteY1243" fmla="*/ 307657 h 2532935"/>
                <a:gd name="connsiteX1244" fmla="*/ 1241531 w 2621417"/>
                <a:gd name="connsiteY1244" fmla="*/ 307657 h 2532935"/>
                <a:gd name="connsiteX1245" fmla="*/ 1223433 w 2621417"/>
                <a:gd name="connsiteY1245" fmla="*/ 308609 h 2532935"/>
                <a:gd name="connsiteX1246" fmla="*/ 1187238 w 2621417"/>
                <a:gd name="connsiteY1246" fmla="*/ 310514 h 2532935"/>
                <a:gd name="connsiteX1247" fmla="*/ 1135803 w 2621417"/>
                <a:gd name="connsiteY1247" fmla="*/ 306704 h 2532935"/>
                <a:gd name="connsiteX1248" fmla="*/ 1110086 w 2621417"/>
                <a:gd name="connsiteY1248" fmla="*/ 308609 h 2532935"/>
                <a:gd name="connsiteX1249" fmla="*/ 1085321 w 2621417"/>
                <a:gd name="connsiteY1249" fmla="*/ 313372 h 2532935"/>
                <a:gd name="connsiteX1250" fmla="*/ 1037696 w 2621417"/>
                <a:gd name="connsiteY1250" fmla="*/ 323849 h 2532935"/>
                <a:gd name="connsiteX1251" fmla="*/ 994833 w 2621417"/>
                <a:gd name="connsiteY1251" fmla="*/ 332422 h 2532935"/>
                <a:gd name="connsiteX1252" fmla="*/ 824336 w 2621417"/>
                <a:gd name="connsiteY1252" fmla="*/ 401002 h 2532935"/>
                <a:gd name="connsiteX1253" fmla="*/ 672888 w 2621417"/>
                <a:gd name="connsiteY1253" fmla="*/ 502919 h 2532935"/>
                <a:gd name="connsiteX1254" fmla="*/ 650028 w 2621417"/>
                <a:gd name="connsiteY1254" fmla="*/ 518159 h 2532935"/>
                <a:gd name="connsiteX1255" fmla="*/ 626216 w 2621417"/>
                <a:gd name="connsiteY1255" fmla="*/ 541019 h 2532935"/>
                <a:gd name="connsiteX1256" fmla="*/ 597641 w 2621417"/>
                <a:gd name="connsiteY1256" fmla="*/ 570547 h 2532935"/>
                <a:gd name="connsiteX1257" fmla="*/ 569066 w 2621417"/>
                <a:gd name="connsiteY1257" fmla="*/ 601979 h 2532935"/>
                <a:gd name="connsiteX1258" fmla="*/ 545253 w 2621417"/>
                <a:gd name="connsiteY1258" fmla="*/ 634364 h 2532935"/>
                <a:gd name="connsiteX1259" fmla="*/ 530013 w 2621417"/>
                <a:gd name="connsiteY1259" fmla="*/ 666749 h 2532935"/>
                <a:gd name="connsiteX1260" fmla="*/ 524298 w 2621417"/>
                <a:gd name="connsiteY1260" fmla="*/ 675322 h 2532935"/>
                <a:gd name="connsiteX1261" fmla="*/ 501438 w 2621417"/>
                <a:gd name="connsiteY1261" fmla="*/ 692467 h 2532935"/>
                <a:gd name="connsiteX1262" fmla="*/ 476673 w 2621417"/>
                <a:gd name="connsiteY1262" fmla="*/ 741997 h 2532935"/>
                <a:gd name="connsiteX1263" fmla="*/ 460481 w 2621417"/>
                <a:gd name="connsiteY1263" fmla="*/ 770572 h 2532935"/>
                <a:gd name="connsiteX1264" fmla="*/ 440478 w 2621417"/>
                <a:gd name="connsiteY1264" fmla="*/ 810577 h 2532935"/>
                <a:gd name="connsiteX1265" fmla="*/ 385233 w 2621417"/>
                <a:gd name="connsiteY1265" fmla="*/ 965834 h 2532935"/>
                <a:gd name="connsiteX1266" fmla="*/ 382376 w 2621417"/>
                <a:gd name="connsiteY1266" fmla="*/ 976312 h 2532935"/>
                <a:gd name="connsiteX1267" fmla="*/ 374756 w 2621417"/>
                <a:gd name="connsiteY1267" fmla="*/ 1008697 h 2532935"/>
                <a:gd name="connsiteX1268" fmla="*/ 354753 w 2621417"/>
                <a:gd name="connsiteY1268" fmla="*/ 1071562 h 2532935"/>
                <a:gd name="connsiteX1269" fmla="*/ 358563 w 2621417"/>
                <a:gd name="connsiteY1269" fmla="*/ 1118234 h 2532935"/>
                <a:gd name="connsiteX1270" fmla="*/ 356658 w 2621417"/>
                <a:gd name="connsiteY1270" fmla="*/ 1140142 h 2532935"/>
                <a:gd name="connsiteX1271" fmla="*/ 355706 w 2621417"/>
                <a:gd name="connsiteY1271" fmla="*/ 1162049 h 2532935"/>
                <a:gd name="connsiteX1272" fmla="*/ 348086 w 2621417"/>
                <a:gd name="connsiteY1272" fmla="*/ 1205864 h 2532935"/>
                <a:gd name="connsiteX1273" fmla="*/ 345228 w 2621417"/>
                <a:gd name="connsiteY1273" fmla="*/ 1225867 h 2532935"/>
                <a:gd name="connsiteX1274" fmla="*/ 344276 w 2621417"/>
                <a:gd name="connsiteY1274" fmla="*/ 1244917 h 2532935"/>
                <a:gd name="connsiteX1275" fmla="*/ 344276 w 2621417"/>
                <a:gd name="connsiteY1275" fmla="*/ 1282064 h 2532935"/>
                <a:gd name="connsiteX1276" fmla="*/ 345228 w 2621417"/>
                <a:gd name="connsiteY1276" fmla="*/ 1321117 h 2532935"/>
                <a:gd name="connsiteX1277" fmla="*/ 356658 w 2621417"/>
                <a:gd name="connsiteY1277" fmla="*/ 1367789 h 2532935"/>
                <a:gd name="connsiteX1278" fmla="*/ 369993 w 2621417"/>
                <a:gd name="connsiteY1278" fmla="*/ 1413509 h 2532935"/>
                <a:gd name="connsiteX1279" fmla="*/ 376661 w 2621417"/>
                <a:gd name="connsiteY1279" fmla="*/ 1469707 h 2532935"/>
                <a:gd name="connsiteX1280" fmla="*/ 362373 w 2621417"/>
                <a:gd name="connsiteY1280" fmla="*/ 1480184 h 2532935"/>
                <a:gd name="connsiteX1281" fmla="*/ 362373 w 2621417"/>
                <a:gd name="connsiteY1281" fmla="*/ 1523047 h 2532935"/>
                <a:gd name="connsiteX1282" fmla="*/ 385233 w 2621417"/>
                <a:gd name="connsiteY1282" fmla="*/ 1564957 h 2532935"/>
                <a:gd name="connsiteX1283" fmla="*/ 409998 w 2621417"/>
                <a:gd name="connsiteY1283" fmla="*/ 1607819 h 2532935"/>
                <a:gd name="connsiteX1284" fmla="*/ 423333 w 2621417"/>
                <a:gd name="connsiteY1284" fmla="*/ 1651634 h 2532935"/>
                <a:gd name="connsiteX1285" fmla="*/ 435478 w 2621417"/>
                <a:gd name="connsiteY1285" fmla="*/ 1663183 h 2532935"/>
                <a:gd name="connsiteX1286" fmla="*/ 437263 w 2621417"/>
                <a:gd name="connsiteY1286" fmla="*/ 1663669 h 2532935"/>
                <a:gd name="connsiteX1287" fmla="*/ 425239 w 2621417"/>
                <a:gd name="connsiteY1287" fmla="*/ 1652587 h 2532935"/>
                <a:gd name="connsiteX1288" fmla="*/ 411904 w 2621417"/>
                <a:gd name="connsiteY1288" fmla="*/ 1608772 h 2532935"/>
                <a:gd name="connsiteX1289" fmla="*/ 387139 w 2621417"/>
                <a:gd name="connsiteY1289" fmla="*/ 1565910 h 2532935"/>
                <a:gd name="connsiteX1290" fmla="*/ 364279 w 2621417"/>
                <a:gd name="connsiteY1290" fmla="*/ 1524000 h 2532935"/>
                <a:gd name="connsiteX1291" fmla="*/ 364279 w 2621417"/>
                <a:gd name="connsiteY1291" fmla="*/ 1481137 h 2532935"/>
                <a:gd name="connsiteX1292" fmla="*/ 378566 w 2621417"/>
                <a:gd name="connsiteY1292" fmla="*/ 1470660 h 2532935"/>
                <a:gd name="connsiteX1293" fmla="*/ 389044 w 2621417"/>
                <a:gd name="connsiteY1293" fmla="*/ 1473517 h 2532935"/>
                <a:gd name="connsiteX1294" fmla="*/ 450956 w 2621417"/>
                <a:gd name="connsiteY1294" fmla="*/ 1667827 h 2532935"/>
                <a:gd name="connsiteX1295" fmla="*/ 449234 w 2621417"/>
                <a:gd name="connsiteY1295" fmla="*/ 1667313 h 2532935"/>
                <a:gd name="connsiteX1296" fmla="*/ 453813 w 2621417"/>
                <a:gd name="connsiteY1296" fmla="*/ 1678304 h 2532935"/>
                <a:gd name="connsiteX1297" fmla="*/ 479531 w 2621417"/>
                <a:gd name="connsiteY1297" fmla="*/ 1692592 h 2532935"/>
                <a:gd name="connsiteX1298" fmla="*/ 514773 w 2621417"/>
                <a:gd name="connsiteY1298" fmla="*/ 1732597 h 2532935"/>
                <a:gd name="connsiteX1299" fmla="*/ 517631 w 2621417"/>
                <a:gd name="connsiteY1299" fmla="*/ 1763077 h 2532935"/>
                <a:gd name="connsiteX1300" fmla="*/ 554778 w 2621417"/>
                <a:gd name="connsiteY1300" fmla="*/ 1789747 h 2532935"/>
                <a:gd name="connsiteX1301" fmla="*/ 584306 w 2621417"/>
                <a:gd name="connsiteY1301" fmla="*/ 1831657 h 2532935"/>
                <a:gd name="connsiteX1302" fmla="*/ 619548 w 2621417"/>
                <a:gd name="connsiteY1302" fmla="*/ 1876424 h 2532935"/>
                <a:gd name="connsiteX1303" fmla="*/ 633836 w 2621417"/>
                <a:gd name="connsiteY1303" fmla="*/ 1893569 h 2532935"/>
                <a:gd name="connsiteX1304" fmla="*/ 664316 w 2621417"/>
                <a:gd name="connsiteY1304" fmla="*/ 1913572 h 2532935"/>
                <a:gd name="connsiteX1305" fmla="*/ 684318 w 2621417"/>
                <a:gd name="connsiteY1305" fmla="*/ 1937384 h 2532935"/>
                <a:gd name="connsiteX1306" fmla="*/ 705273 w 2621417"/>
                <a:gd name="connsiteY1306" fmla="*/ 1961197 h 2532935"/>
                <a:gd name="connsiteX1307" fmla="*/ 733848 w 2621417"/>
                <a:gd name="connsiteY1307" fmla="*/ 1974532 h 2532935"/>
                <a:gd name="connsiteX1308" fmla="*/ 749088 w 2621417"/>
                <a:gd name="connsiteY1308" fmla="*/ 1999297 h 2532935"/>
                <a:gd name="connsiteX1309" fmla="*/ 756867 w 2621417"/>
                <a:gd name="connsiteY1309" fmla="*/ 2002894 h 2532935"/>
                <a:gd name="connsiteX1310" fmla="*/ 750041 w 2621417"/>
                <a:gd name="connsiteY1310" fmla="*/ 1999297 h 2532935"/>
                <a:gd name="connsiteX1311" fmla="*/ 734801 w 2621417"/>
                <a:gd name="connsiteY1311" fmla="*/ 1974532 h 2532935"/>
                <a:gd name="connsiteX1312" fmla="*/ 706226 w 2621417"/>
                <a:gd name="connsiteY1312" fmla="*/ 1961197 h 2532935"/>
                <a:gd name="connsiteX1313" fmla="*/ 685271 w 2621417"/>
                <a:gd name="connsiteY1313" fmla="*/ 1937385 h 2532935"/>
                <a:gd name="connsiteX1314" fmla="*/ 665269 w 2621417"/>
                <a:gd name="connsiteY1314" fmla="*/ 1913572 h 2532935"/>
                <a:gd name="connsiteX1315" fmla="*/ 634789 w 2621417"/>
                <a:gd name="connsiteY1315" fmla="*/ 1893570 h 2532935"/>
                <a:gd name="connsiteX1316" fmla="*/ 620501 w 2621417"/>
                <a:gd name="connsiteY1316" fmla="*/ 1876425 h 2532935"/>
                <a:gd name="connsiteX1317" fmla="*/ 585259 w 2621417"/>
                <a:gd name="connsiteY1317" fmla="*/ 1831657 h 2532935"/>
                <a:gd name="connsiteX1318" fmla="*/ 555731 w 2621417"/>
                <a:gd name="connsiteY1318" fmla="*/ 1789747 h 2532935"/>
                <a:gd name="connsiteX1319" fmla="*/ 518584 w 2621417"/>
                <a:gd name="connsiteY1319" fmla="*/ 1763077 h 2532935"/>
                <a:gd name="connsiteX1320" fmla="*/ 515726 w 2621417"/>
                <a:gd name="connsiteY1320" fmla="*/ 1732597 h 2532935"/>
                <a:gd name="connsiteX1321" fmla="*/ 480484 w 2621417"/>
                <a:gd name="connsiteY1321" fmla="*/ 1692592 h 2532935"/>
                <a:gd name="connsiteX1322" fmla="*/ 510011 w 2621417"/>
                <a:gd name="connsiteY1322" fmla="*/ 1693545 h 2532935"/>
                <a:gd name="connsiteX1323" fmla="*/ 522394 w 2621417"/>
                <a:gd name="connsiteY1323" fmla="*/ 1669732 h 2532935"/>
                <a:gd name="connsiteX1324" fmla="*/ 545254 w 2621417"/>
                <a:gd name="connsiteY1324" fmla="*/ 1669732 h 2532935"/>
                <a:gd name="connsiteX1325" fmla="*/ 561446 w 2621417"/>
                <a:gd name="connsiteY1325" fmla="*/ 1688782 h 2532935"/>
                <a:gd name="connsiteX1326" fmla="*/ 576686 w 2621417"/>
                <a:gd name="connsiteY1326" fmla="*/ 1716405 h 2532935"/>
                <a:gd name="connsiteX1327" fmla="*/ 576686 w 2621417"/>
                <a:gd name="connsiteY1327" fmla="*/ 1733550 h 2532935"/>
                <a:gd name="connsiteX1328" fmla="*/ 589069 w 2621417"/>
                <a:gd name="connsiteY1328" fmla="*/ 1761172 h 2532935"/>
                <a:gd name="connsiteX1329" fmla="*/ 610976 w 2621417"/>
                <a:gd name="connsiteY1329" fmla="*/ 1790700 h 2532935"/>
                <a:gd name="connsiteX1330" fmla="*/ 663364 w 2621417"/>
                <a:gd name="connsiteY1330" fmla="*/ 1838325 h 2532935"/>
                <a:gd name="connsiteX1331" fmla="*/ 666221 w 2621417"/>
                <a:gd name="connsiteY1331" fmla="*/ 1864042 h 2532935"/>
                <a:gd name="connsiteX1332" fmla="*/ 674794 w 2621417"/>
                <a:gd name="connsiteY1332" fmla="*/ 1890712 h 2532935"/>
                <a:gd name="connsiteX1333" fmla="*/ 691939 w 2621417"/>
                <a:gd name="connsiteY1333" fmla="*/ 1906905 h 2532935"/>
                <a:gd name="connsiteX1334" fmla="*/ 709084 w 2621417"/>
                <a:gd name="connsiteY1334" fmla="*/ 1925955 h 2532935"/>
                <a:gd name="connsiteX1335" fmla="*/ 744326 w 2621417"/>
                <a:gd name="connsiteY1335" fmla="*/ 1965007 h 2532935"/>
                <a:gd name="connsiteX1336" fmla="*/ 776711 w 2621417"/>
                <a:gd name="connsiteY1336" fmla="*/ 1979295 h 2532935"/>
                <a:gd name="connsiteX1337" fmla="*/ 804334 w 2621417"/>
                <a:gd name="connsiteY1337" fmla="*/ 1997392 h 2532935"/>
                <a:gd name="connsiteX1338" fmla="*/ 849101 w 2621417"/>
                <a:gd name="connsiteY1338" fmla="*/ 2032635 h 2532935"/>
                <a:gd name="connsiteX1339" fmla="*/ 858626 w 2621417"/>
                <a:gd name="connsiteY1339" fmla="*/ 2039302 h 2532935"/>
                <a:gd name="connsiteX1340" fmla="*/ 893869 w 2621417"/>
                <a:gd name="connsiteY1340" fmla="*/ 2046922 h 2532935"/>
                <a:gd name="connsiteX1341" fmla="*/ 925301 w 2621417"/>
                <a:gd name="connsiteY1341" fmla="*/ 2064067 h 2532935"/>
                <a:gd name="connsiteX1342" fmla="*/ 965306 w 2621417"/>
                <a:gd name="connsiteY1342" fmla="*/ 2085022 h 2532935"/>
                <a:gd name="connsiteX1343" fmla="*/ 998644 w 2621417"/>
                <a:gd name="connsiteY1343" fmla="*/ 2091690 h 2532935"/>
                <a:gd name="connsiteX1344" fmla="*/ 1034839 w 2621417"/>
                <a:gd name="connsiteY1344" fmla="*/ 2105977 h 2532935"/>
                <a:gd name="connsiteX1345" fmla="*/ 1071986 w 2621417"/>
                <a:gd name="connsiteY1345" fmla="*/ 2119312 h 2532935"/>
                <a:gd name="connsiteX1346" fmla="*/ 1106276 w 2621417"/>
                <a:gd name="connsiteY1346" fmla="*/ 2122170 h 2532935"/>
                <a:gd name="connsiteX1347" fmla="*/ 1110086 w 2621417"/>
                <a:gd name="connsiteY1347" fmla="*/ 2145982 h 2532935"/>
                <a:gd name="connsiteX1348" fmla="*/ 1110065 w 2621417"/>
                <a:gd name="connsiteY1348" fmla="*/ 2146031 h 2532935"/>
                <a:gd name="connsiteX1349" fmla="*/ 1127231 w 2621417"/>
                <a:gd name="connsiteY1349" fmla="*/ 2146934 h 2532935"/>
                <a:gd name="connsiteX1350" fmla="*/ 1134812 w 2621417"/>
                <a:gd name="connsiteY1350" fmla="*/ 2148040 h 2532935"/>
                <a:gd name="connsiteX1351" fmla="*/ 1128184 w 2621417"/>
                <a:gd name="connsiteY1351" fmla="*/ 2146935 h 2532935"/>
                <a:gd name="connsiteX1352" fmla="*/ 1159616 w 2621417"/>
                <a:gd name="connsiteY1352" fmla="*/ 2137410 h 2532935"/>
                <a:gd name="connsiteX1353" fmla="*/ 1176761 w 2621417"/>
                <a:gd name="connsiteY1353" fmla="*/ 2146935 h 2532935"/>
                <a:gd name="connsiteX1354" fmla="*/ 1194859 w 2621417"/>
                <a:gd name="connsiteY1354" fmla="*/ 2140267 h 2532935"/>
                <a:gd name="connsiteX1355" fmla="*/ 1215770 w 2621417"/>
                <a:gd name="connsiteY1355" fmla="*/ 2157542 h 2532935"/>
                <a:gd name="connsiteX1356" fmla="*/ 1215813 w 2621417"/>
                <a:gd name="connsiteY1356" fmla="*/ 2157412 h 2532935"/>
                <a:gd name="connsiteX1357" fmla="*/ 1221528 w 2621417"/>
                <a:gd name="connsiteY1357" fmla="*/ 2158364 h 2532935"/>
                <a:gd name="connsiteX1358" fmla="*/ 1222603 w 2621417"/>
                <a:gd name="connsiteY1358" fmla="*/ 2158484 h 2532935"/>
                <a:gd name="connsiteX1359" fmla="*/ 1233212 w 2621417"/>
                <a:gd name="connsiteY1359" fmla="*/ 2150254 h 2532935"/>
                <a:gd name="connsiteX1360" fmla="*/ 1266296 w 2621417"/>
                <a:gd name="connsiteY1360" fmla="*/ 2145030 h 2532935"/>
                <a:gd name="connsiteX1361" fmla="*/ 1292966 w 2621417"/>
                <a:gd name="connsiteY1361" fmla="*/ 2156460 h 2532935"/>
                <a:gd name="connsiteX1362" fmla="*/ 1324399 w 2621417"/>
                <a:gd name="connsiteY1362" fmla="*/ 2145982 h 2532935"/>
                <a:gd name="connsiteX1363" fmla="*/ 1359641 w 2621417"/>
                <a:gd name="connsiteY1363" fmla="*/ 2143125 h 2532935"/>
                <a:gd name="connsiteX1364" fmla="*/ 1382501 w 2621417"/>
                <a:gd name="connsiteY1364" fmla="*/ 2139315 h 2532935"/>
                <a:gd name="connsiteX1365" fmla="*/ 1422506 w 2621417"/>
                <a:gd name="connsiteY1365" fmla="*/ 2152650 h 2532935"/>
                <a:gd name="connsiteX1366" fmla="*/ 1422324 w 2621417"/>
                <a:gd name="connsiteY1366" fmla="*/ 2152957 h 2532935"/>
                <a:gd name="connsiteX1367" fmla="*/ 1423085 w 2621417"/>
                <a:gd name="connsiteY1367" fmla="*/ 2153262 h 2532935"/>
                <a:gd name="connsiteX1368" fmla="*/ 1438698 w 2621417"/>
                <a:gd name="connsiteY1368" fmla="*/ 2144077 h 2532935"/>
                <a:gd name="connsiteX1369" fmla="*/ 1453938 w 2621417"/>
                <a:gd name="connsiteY1369" fmla="*/ 2141220 h 2532935"/>
                <a:gd name="connsiteX1370" fmla="*/ 1480479 w 2621417"/>
                <a:gd name="connsiteY1370" fmla="*/ 2149751 h 2532935"/>
                <a:gd name="connsiteX1371" fmla="*/ 1481751 w 2621417"/>
                <a:gd name="connsiteY1371" fmla="*/ 2149686 h 2532935"/>
                <a:gd name="connsiteX1372" fmla="*/ 1483794 w 2621417"/>
                <a:gd name="connsiteY1372" fmla="*/ 2138317 h 2532935"/>
                <a:gd name="connsiteX1373" fmla="*/ 1504421 w 2621417"/>
                <a:gd name="connsiteY1373" fmla="*/ 2126932 h 2532935"/>
                <a:gd name="connsiteX1374" fmla="*/ 1591098 w 2621417"/>
                <a:gd name="connsiteY1374" fmla="*/ 2112644 h 2532935"/>
                <a:gd name="connsiteX1375" fmla="*/ 1634913 w 2621417"/>
                <a:gd name="connsiteY1375" fmla="*/ 2101214 h 2532935"/>
                <a:gd name="connsiteX1376" fmla="*/ 1673966 w 2621417"/>
                <a:gd name="connsiteY1376" fmla="*/ 2087879 h 2532935"/>
                <a:gd name="connsiteX1377" fmla="*/ 1718733 w 2621417"/>
                <a:gd name="connsiteY1377" fmla="*/ 2070734 h 2532935"/>
                <a:gd name="connsiteX1378" fmla="*/ 1761596 w 2621417"/>
                <a:gd name="connsiteY1378" fmla="*/ 2052637 h 2532935"/>
                <a:gd name="connsiteX1379" fmla="*/ 1772073 w 2621417"/>
                <a:gd name="connsiteY1379" fmla="*/ 2029777 h 2532935"/>
                <a:gd name="connsiteX1380" fmla="*/ 1798743 w 2621417"/>
                <a:gd name="connsiteY1380" fmla="*/ 2017394 h 2532935"/>
                <a:gd name="connsiteX1381" fmla="*/ 1824461 w 2621417"/>
                <a:gd name="connsiteY1381" fmla="*/ 2005012 h 2532935"/>
                <a:gd name="connsiteX1382" fmla="*/ 1873038 w 2621417"/>
                <a:gd name="connsiteY1382" fmla="*/ 1979294 h 2532935"/>
                <a:gd name="connsiteX1383" fmla="*/ 1916853 w 2621417"/>
                <a:gd name="connsiteY1383" fmla="*/ 1948814 h 2532935"/>
                <a:gd name="connsiteX1384" fmla="*/ 1954001 w 2621417"/>
                <a:gd name="connsiteY1384" fmla="*/ 1911667 h 2532935"/>
                <a:gd name="connsiteX1385" fmla="*/ 2074968 w 2621417"/>
                <a:gd name="connsiteY1385" fmla="*/ 1771649 h 2532935"/>
                <a:gd name="connsiteX1386" fmla="*/ 2105448 w 2621417"/>
                <a:gd name="connsiteY1386" fmla="*/ 1736407 h 2532935"/>
                <a:gd name="connsiteX1387" fmla="*/ 2134023 w 2621417"/>
                <a:gd name="connsiteY1387" fmla="*/ 1707832 h 2532935"/>
                <a:gd name="connsiteX1388" fmla="*/ 2154026 w 2621417"/>
                <a:gd name="connsiteY1388" fmla="*/ 1664969 h 2532935"/>
                <a:gd name="connsiteX1389" fmla="*/ 2149263 w 2621417"/>
                <a:gd name="connsiteY1389" fmla="*/ 1628774 h 2532935"/>
                <a:gd name="connsiteX1390" fmla="*/ 2189268 w 2621417"/>
                <a:gd name="connsiteY1390" fmla="*/ 1489709 h 2532935"/>
                <a:gd name="connsiteX1391" fmla="*/ 2189268 w 2621417"/>
                <a:gd name="connsiteY1391" fmla="*/ 1457324 h 2532935"/>
                <a:gd name="connsiteX1392" fmla="*/ 2191173 w 2621417"/>
                <a:gd name="connsiteY1392" fmla="*/ 1429702 h 2532935"/>
                <a:gd name="connsiteX1393" fmla="*/ 2194983 w 2621417"/>
                <a:gd name="connsiteY1393" fmla="*/ 1398269 h 2532935"/>
                <a:gd name="connsiteX1394" fmla="*/ 2202603 w 2621417"/>
                <a:gd name="connsiteY1394" fmla="*/ 1348739 h 2532935"/>
                <a:gd name="connsiteX1395" fmla="*/ 2209271 w 2621417"/>
                <a:gd name="connsiteY1395" fmla="*/ 1323022 h 2532935"/>
                <a:gd name="connsiteX1396" fmla="*/ 2213081 w 2621417"/>
                <a:gd name="connsiteY1396" fmla="*/ 1293494 h 2532935"/>
                <a:gd name="connsiteX1397" fmla="*/ 2197841 w 2621417"/>
                <a:gd name="connsiteY1397" fmla="*/ 1276349 h 2532935"/>
                <a:gd name="connsiteX1398" fmla="*/ 2186411 w 2621417"/>
                <a:gd name="connsiteY1398" fmla="*/ 1257299 h 2532935"/>
                <a:gd name="connsiteX1399" fmla="*/ 2196888 w 2621417"/>
                <a:gd name="connsiteY1399" fmla="*/ 1231582 h 2532935"/>
                <a:gd name="connsiteX1400" fmla="*/ 2215938 w 2621417"/>
                <a:gd name="connsiteY1400" fmla="*/ 1215389 h 2532935"/>
                <a:gd name="connsiteX1401" fmla="*/ 2214986 w 2621417"/>
                <a:gd name="connsiteY1401" fmla="*/ 1186814 h 2532935"/>
                <a:gd name="connsiteX1402" fmla="*/ 2234988 w 2621417"/>
                <a:gd name="connsiteY1402" fmla="*/ 1197292 h 2532935"/>
                <a:gd name="connsiteX1403" fmla="*/ 2268326 w 2621417"/>
                <a:gd name="connsiteY1403" fmla="*/ 1181099 h 2532935"/>
                <a:gd name="connsiteX1404" fmla="*/ 2277137 w 2621417"/>
                <a:gd name="connsiteY1404" fmla="*/ 1176218 h 2532935"/>
                <a:gd name="connsiteX1405" fmla="*/ 2289018 w 2621417"/>
                <a:gd name="connsiteY1405" fmla="*/ 1178918 h 2532935"/>
                <a:gd name="connsiteX1406" fmla="*/ 2289281 w 2621417"/>
                <a:gd name="connsiteY1406" fmla="*/ 1176337 h 2532935"/>
                <a:gd name="connsiteX1407" fmla="*/ 2327381 w 2621417"/>
                <a:gd name="connsiteY1407" fmla="*/ 1178242 h 2532935"/>
                <a:gd name="connsiteX1408" fmla="*/ 2356908 w 2621417"/>
                <a:gd name="connsiteY1408" fmla="*/ 1184909 h 2532935"/>
                <a:gd name="connsiteX1409" fmla="*/ 2371196 w 2621417"/>
                <a:gd name="connsiteY1409" fmla="*/ 1206817 h 2532935"/>
                <a:gd name="connsiteX1410" fmla="*/ 2423583 w 2621417"/>
                <a:gd name="connsiteY1410" fmla="*/ 1235392 h 2532935"/>
                <a:gd name="connsiteX1411" fmla="*/ 2454063 w 2621417"/>
                <a:gd name="connsiteY1411" fmla="*/ 1237297 h 2532935"/>
                <a:gd name="connsiteX1412" fmla="*/ 2454174 w 2621417"/>
                <a:gd name="connsiteY1412" fmla="*/ 1238157 h 2532935"/>
                <a:gd name="connsiteX1413" fmla="*/ 2478828 w 2621417"/>
                <a:gd name="connsiteY1413" fmla="*/ 1217296 h 2532935"/>
                <a:gd name="connsiteX1414" fmla="*/ 2478828 w 2621417"/>
                <a:gd name="connsiteY1414" fmla="*/ 1217295 h 2532935"/>
                <a:gd name="connsiteX1415" fmla="*/ 2498831 w 2621417"/>
                <a:gd name="connsiteY1415" fmla="*/ 1193482 h 2532935"/>
                <a:gd name="connsiteX1416" fmla="*/ 2529311 w 2621417"/>
                <a:gd name="connsiteY1416" fmla="*/ 1193482 h 2532935"/>
                <a:gd name="connsiteX1417" fmla="*/ 2574078 w 2621417"/>
                <a:gd name="connsiteY1417" fmla="*/ 1183005 h 2532935"/>
                <a:gd name="connsiteX1418" fmla="*/ 2582651 w 2621417"/>
                <a:gd name="connsiteY1418" fmla="*/ 1223962 h 2532935"/>
                <a:gd name="connsiteX1419" fmla="*/ 2581932 w 2621417"/>
                <a:gd name="connsiteY1419" fmla="*/ 1224989 h 2532935"/>
                <a:gd name="connsiteX1420" fmla="*/ 2602654 w 2621417"/>
                <a:gd name="connsiteY1420" fmla="*/ 1231582 h 2532935"/>
                <a:gd name="connsiteX1421" fmla="*/ 2602654 w 2621417"/>
                <a:gd name="connsiteY1421" fmla="*/ 1231582 h 2532935"/>
                <a:gd name="connsiteX1422" fmla="*/ 2607416 w 2621417"/>
                <a:gd name="connsiteY1422" fmla="*/ 1232534 h 2532935"/>
                <a:gd name="connsiteX1423" fmla="*/ 2616941 w 2621417"/>
                <a:gd name="connsiteY1423" fmla="*/ 1300162 h 2532935"/>
                <a:gd name="connsiteX1424" fmla="*/ 2617893 w 2621417"/>
                <a:gd name="connsiteY1424" fmla="*/ 1350644 h 2532935"/>
                <a:gd name="connsiteX1425" fmla="*/ 2616941 w 2621417"/>
                <a:gd name="connsiteY1425" fmla="*/ 1379219 h 2532935"/>
                <a:gd name="connsiteX1426" fmla="*/ 2605511 w 2621417"/>
                <a:gd name="connsiteY1426" fmla="*/ 1421129 h 2532935"/>
                <a:gd name="connsiteX1427" fmla="*/ 2609321 w 2621417"/>
                <a:gd name="connsiteY1427" fmla="*/ 1457324 h 2532935"/>
                <a:gd name="connsiteX1428" fmla="*/ 2596938 w 2621417"/>
                <a:gd name="connsiteY1428" fmla="*/ 1523047 h 2532935"/>
                <a:gd name="connsiteX1429" fmla="*/ 2589318 w 2621417"/>
                <a:gd name="connsiteY1429" fmla="*/ 1582102 h 2532935"/>
                <a:gd name="connsiteX1430" fmla="*/ 2533121 w 2621417"/>
                <a:gd name="connsiteY1430" fmla="*/ 1582102 h 2532935"/>
                <a:gd name="connsiteX1431" fmla="*/ 2535026 w 2621417"/>
                <a:gd name="connsiteY1431" fmla="*/ 1577339 h 2532935"/>
                <a:gd name="connsiteX1432" fmla="*/ 2524668 w 2621417"/>
                <a:gd name="connsiteY1432" fmla="*/ 1556861 h 2532935"/>
                <a:gd name="connsiteX1433" fmla="*/ 2523596 w 2621417"/>
                <a:gd name="connsiteY1433" fmla="*/ 1533525 h 2532935"/>
                <a:gd name="connsiteX1434" fmla="*/ 2534074 w 2621417"/>
                <a:gd name="connsiteY1434" fmla="*/ 1577340 h 2532935"/>
                <a:gd name="connsiteX1435" fmla="*/ 2531216 w 2621417"/>
                <a:gd name="connsiteY1435" fmla="*/ 1583055 h 2532935"/>
                <a:gd name="connsiteX1436" fmla="*/ 2513119 w 2621417"/>
                <a:gd name="connsiteY1436" fmla="*/ 1625917 h 2532935"/>
                <a:gd name="connsiteX1437" fmla="*/ 2513118 w 2621417"/>
                <a:gd name="connsiteY1437" fmla="*/ 1625917 h 2532935"/>
                <a:gd name="connsiteX1438" fmla="*/ 2513729 w 2621417"/>
                <a:gd name="connsiteY1438" fmla="*/ 1656382 h 2532935"/>
                <a:gd name="connsiteX1439" fmla="*/ 2492163 w 2621417"/>
                <a:gd name="connsiteY1439" fmla="*/ 1715452 h 2532935"/>
                <a:gd name="connsiteX1440" fmla="*/ 2457874 w 2621417"/>
                <a:gd name="connsiteY1440" fmla="*/ 1715452 h 2532935"/>
                <a:gd name="connsiteX1441" fmla="*/ 2454064 w 2621417"/>
                <a:gd name="connsiteY1441" fmla="*/ 1722120 h 2532935"/>
                <a:gd name="connsiteX1442" fmla="*/ 2454063 w 2621417"/>
                <a:gd name="connsiteY1442" fmla="*/ 1722119 h 2532935"/>
                <a:gd name="connsiteX1443" fmla="*/ 2440490 w 2621417"/>
                <a:gd name="connsiteY1443" fmla="*/ 1746408 h 2532935"/>
                <a:gd name="connsiteX1444" fmla="*/ 2434061 w 2621417"/>
                <a:gd name="connsiteY1444" fmla="*/ 1764982 h 2532935"/>
                <a:gd name="connsiteX1445" fmla="*/ 2418821 w 2621417"/>
                <a:gd name="connsiteY1445" fmla="*/ 1799272 h 2532935"/>
                <a:gd name="connsiteX1446" fmla="*/ 2401676 w 2621417"/>
                <a:gd name="connsiteY1446" fmla="*/ 1837372 h 2532935"/>
                <a:gd name="connsiteX1447" fmla="*/ 2378816 w 2621417"/>
                <a:gd name="connsiteY1447" fmla="*/ 1867852 h 2532935"/>
                <a:gd name="connsiteX1448" fmla="*/ 2367386 w 2621417"/>
                <a:gd name="connsiteY1448" fmla="*/ 1867852 h 2532935"/>
                <a:gd name="connsiteX1449" fmla="*/ 2371196 w 2621417"/>
                <a:gd name="connsiteY1449" fmla="*/ 1834514 h 2532935"/>
                <a:gd name="connsiteX1450" fmla="*/ 2370243 w 2621417"/>
                <a:gd name="connsiteY1450" fmla="*/ 1805939 h 2532935"/>
                <a:gd name="connsiteX1451" fmla="*/ 2383578 w 2621417"/>
                <a:gd name="connsiteY1451" fmla="*/ 1778317 h 2532935"/>
                <a:gd name="connsiteX1452" fmla="*/ 2384531 w 2621417"/>
                <a:gd name="connsiteY1452" fmla="*/ 1768792 h 2532935"/>
                <a:gd name="connsiteX1453" fmla="*/ 2384646 w 2621417"/>
                <a:gd name="connsiteY1453" fmla="*/ 1768685 h 2532935"/>
                <a:gd name="connsiteX1454" fmla="*/ 2386912 w 2621417"/>
                <a:gd name="connsiteY1454" fmla="*/ 1747762 h 2532935"/>
                <a:gd name="connsiteX1455" fmla="*/ 2416916 w 2621417"/>
                <a:gd name="connsiteY1455" fmla="*/ 1691639 h 2532935"/>
                <a:gd name="connsiteX1456" fmla="*/ 2427393 w 2621417"/>
                <a:gd name="connsiteY1456" fmla="*/ 1644967 h 2532935"/>
                <a:gd name="connsiteX1457" fmla="*/ 2444538 w 2621417"/>
                <a:gd name="connsiteY1457" fmla="*/ 1658302 h 2532935"/>
                <a:gd name="connsiteX1458" fmla="*/ 2437046 w 2621417"/>
                <a:gd name="connsiteY1458" fmla="*/ 1707938 h 2532935"/>
                <a:gd name="connsiteX1459" fmla="*/ 2437047 w 2621417"/>
                <a:gd name="connsiteY1459" fmla="*/ 1707939 h 2532935"/>
                <a:gd name="connsiteX1460" fmla="*/ 2444539 w 2621417"/>
                <a:gd name="connsiteY1460" fmla="*/ 1658302 h 2532935"/>
                <a:gd name="connsiteX1461" fmla="*/ 2427394 w 2621417"/>
                <a:gd name="connsiteY1461" fmla="*/ 1644967 h 2532935"/>
                <a:gd name="connsiteX1462" fmla="*/ 2443586 w 2621417"/>
                <a:gd name="connsiteY1462" fmla="*/ 1612582 h 2532935"/>
                <a:gd name="connsiteX1463" fmla="*/ 2463589 w 2621417"/>
                <a:gd name="connsiteY1463" fmla="*/ 1548765 h 2532935"/>
                <a:gd name="connsiteX1464" fmla="*/ 2466446 w 2621417"/>
                <a:gd name="connsiteY1464" fmla="*/ 1542097 h 2532935"/>
                <a:gd name="connsiteX1465" fmla="*/ 2495021 w 2621417"/>
                <a:gd name="connsiteY1465" fmla="*/ 1501140 h 2532935"/>
                <a:gd name="connsiteX1466" fmla="*/ 2494720 w 2621417"/>
                <a:gd name="connsiteY1466" fmla="*/ 1500618 h 2532935"/>
                <a:gd name="connsiteX1467" fmla="*/ 2466446 w 2621417"/>
                <a:gd name="connsiteY1467" fmla="*/ 1541144 h 2532935"/>
                <a:gd name="connsiteX1468" fmla="*/ 2467399 w 2621417"/>
                <a:gd name="connsiteY1468" fmla="*/ 1476374 h 2532935"/>
                <a:gd name="connsiteX1469" fmla="*/ 2467557 w 2621417"/>
                <a:gd name="connsiteY1469" fmla="*/ 1476363 h 2532935"/>
                <a:gd name="connsiteX1470" fmla="*/ 2476924 w 2621417"/>
                <a:gd name="connsiteY1470" fmla="*/ 1419225 h 2532935"/>
                <a:gd name="connsiteX1471" fmla="*/ 2492164 w 2621417"/>
                <a:gd name="connsiteY1471" fmla="*/ 1426845 h 2532935"/>
                <a:gd name="connsiteX1472" fmla="*/ 2519786 w 2621417"/>
                <a:gd name="connsiteY1472" fmla="*/ 1440180 h 2532935"/>
                <a:gd name="connsiteX1473" fmla="*/ 2533121 w 2621417"/>
                <a:gd name="connsiteY1473" fmla="*/ 1438275 h 2532935"/>
                <a:gd name="connsiteX1474" fmla="*/ 2548361 w 2621417"/>
                <a:gd name="connsiteY1474" fmla="*/ 1372552 h 2532935"/>
                <a:gd name="connsiteX1475" fmla="*/ 2548361 w 2621417"/>
                <a:gd name="connsiteY1475" fmla="*/ 1371600 h 2532935"/>
                <a:gd name="connsiteX1476" fmla="*/ 2533121 w 2621417"/>
                <a:gd name="connsiteY1476" fmla="*/ 1437322 h 2532935"/>
                <a:gd name="connsiteX1477" fmla="*/ 2519786 w 2621417"/>
                <a:gd name="connsiteY1477" fmla="*/ 1439227 h 2532935"/>
                <a:gd name="connsiteX1478" fmla="*/ 2492164 w 2621417"/>
                <a:gd name="connsiteY1478" fmla="*/ 1425892 h 2532935"/>
                <a:gd name="connsiteX1479" fmla="*/ 2476924 w 2621417"/>
                <a:gd name="connsiteY1479" fmla="*/ 1418272 h 2532935"/>
                <a:gd name="connsiteX1480" fmla="*/ 2476798 w 2621417"/>
                <a:gd name="connsiteY1480" fmla="*/ 1417133 h 2532935"/>
                <a:gd name="connsiteX1481" fmla="*/ 2467398 w 2621417"/>
                <a:gd name="connsiteY1481" fmla="*/ 1474470 h 2532935"/>
                <a:gd name="connsiteX1482" fmla="*/ 2466446 w 2621417"/>
                <a:gd name="connsiteY1482" fmla="*/ 1539240 h 2532935"/>
                <a:gd name="connsiteX1483" fmla="*/ 2463588 w 2621417"/>
                <a:gd name="connsiteY1483" fmla="*/ 1545907 h 2532935"/>
                <a:gd name="connsiteX1484" fmla="*/ 2443586 w 2621417"/>
                <a:gd name="connsiteY1484" fmla="*/ 1609725 h 2532935"/>
                <a:gd name="connsiteX1485" fmla="*/ 2427393 w 2621417"/>
                <a:gd name="connsiteY1485" fmla="*/ 1642110 h 2532935"/>
                <a:gd name="connsiteX1486" fmla="*/ 2416916 w 2621417"/>
                <a:gd name="connsiteY1486" fmla="*/ 1688782 h 2532935"/>
                <a:gd name="connsiteX1487" fmla="*/ 2384531 w 2621417"/>
                <a:gd name="connsiteY1487" fmla="*/ 1766887 h 2532935"/>
                <a:gd name="connsiteX1488" fmla="*/ 2370243 w 2621417"/>
                <a:gd name="connsiteY1488" fmla="*/ 1803082 h 2532935"/>
                <a:gd name="connsiteX1489" fmla="*/ 2333096 w 2621417"/>
                <a:gd name="connsiteY1489" fmla="*/ 1838325 h 2532935"/>
                <a:gd name="connsiteX1490" fmla="*/ 2318808 w 2621417"/>
                <a:gd name="connsiteY1490" fmla="*/ 1871662 h 2532935"/>
                <a:gd name="connsiteX1491" fmla="*/ 2307378 w 2621417"/>
                <a:gd name="connsiteY1491" fmla="*/ 1896427 h 2532935"/>
                <a:gd name="connsiteX1492" fmla="*/ 2296901 w 2621417"/>
                <a:gd name="connsiteY1492" fmla="*/ 1923097 h 2532935"/>
                <a:gd name="connsiteX1493" fmla="*/ 2283566 w 2621417"/>
                <a:gd name="connsiteY1493" fmla="*/ 1949767 h 2532935"/>
                <a:gd name="connsiteX1494" fmla="*/ 2257848 w 2621417"/>
                <a:gd name="connsiteY1494" fmla="*/ 1981200 h 2532935"/>
                <a:gd name="connsiteX1495" fmla="*/ 2230226 w 2621417"/>
                <a:gd name="connsiteY1495" fmla="*/ 2010727 h 2532935"/>
                <a:gd name="connsiteX1496" fmla="*/ 2205461 w 2621417"/>
                <a:gd name="connsiteY1496" fmla="*/ 2027872 h 2532935"/>
                <a:gd name="connsiteX1497" fmla="*/ 2198793 w 2621417"/>
                <a:gd name="connsiteY1497" fmla="*/ 2057400 h 2532935"/>
                <a:gd name="connsiteX1498" fmla="*/ 2164503 w 2621417"/>
                <a:gd name="connsiteY1498" fmla="*/ 2085975 h 2532935"/>
                <a:gd name="connsiteX1499" fmla="*/ 2141643 w 2621417"/>
                <a:gd name="connsiteY1499" fmla="*/ 2104072 h 2532935"/>
                <a:gd name="connsiteX1500" fmla="*/ 2117831 w 2621417"/>
                <a:gd name="connsiteY1500" fmla="*/ 2121217 h 2532935"/>
                <a:gd name="connsiteX1501" fmla="*/ 2033058 w 2621417"/>
                <a:gd name="connsiteY1501" fmla="*/ 2182177 h 2532935"/>
                <a:gd name="connsiteX1502" fmla="*/ 1991148 w 2621417"/>
                <a:gd name="connsiteY1502" fmla="*/ 2220277 h 2532935"/>
                <a:gd name="connsiteX1503" fmla="*/ 1933998 w 2621417"/>
                <a:gd name="connsiteY1503" fmla="*/ 2251710 h 2532935"/>
                <a:gd name="connsiteX1504" fmla="*/ 1874943 w 2621417"/>
                <a:gd name="connsiteY1504" fmla="*/ 2279332 h 2532935"/>
                <a:gd name="connsiteX1505" fmla="*/ 1825413 w 2621417"/>
                <a:gd name="connsiteY1505" fmla="*/ 2307907 h 2532935"/>
                <a:gd name="connsiteX1506" fmla="*/ 1633961 w 2621417"/>
                <a:gd name="connsiteY1506" fmla="*/ 2380297 h 2532935"/>
                <a:gd name="connsiteX1507" fmla="*/ 1352021 w 2621417"/>
                <a:gd name="connsiteY1507" fmla="*/ 2427922 h 2532935"/>
                <a:gd name="connsiteX1508" fmla="*/ 1330113 w 2621417"/>
                <a:gd name="connsiteY1508" fmla="*/ 2426970 h 2532935"/>
                <a:gd name="connsiteX1509" fmla="*/ 1327256 w 2621417"/>
                <a:gd name="connsiteY1509" fmla="*/ 2405062 h 2532935"/>
                <a:gd name="connsiteX1510" fmla="*/ 1305348 w 2621417"/>
                <a:gd name="connsiteY1510" fmla="*/ 2400300 h 2532935"/>
                <a:gd name="connsiteX1511" fmla="*/ 1285346 w 2621417"/>
                <a:gd name="connsiteY1511" fmla="*/ 2424112 h 2532935"/>
                <a:gd name="connsiteX1512" fmla="*/ 1227243 w 2621417"/>
                <a:gd name="connsiteY1512" fmla="*/ 2428875 h 2532935"/>
                <a:gd name="connsiteX1513" fmla="*/ 1183428 w 2621417"/>
                <a:gd name="connsiteY1513" fmla="*/ 2428875 h 2532935"/>
                <a:gd name="connsiteX1514" fmla="*/ 1162473 w 2621417"/>
                <a:gd name="connsiteY1514" fmla="*/ 2425065 h 2532935"/>
                <a:gd name="connsiteX1515" fmla="*/ 1141518 w 2621417"/>
                <a:gd name="connsiteY1515" fmla="*/ 2420302 h 2532935"/>
                <a:gd name="connsiteX1516" fmla="*/ 1157467 w 2621417"/>
                <a:gd name="connsiteY1516" fmla="*/ 2378657 h 2532935"/>
                <a:gd name="connsiteX1517" fmla="*/ 1112803 w 2621417"/>
                <a:gd name="connsiteY1517" fmla="*/ 2364364 h 2532935"/>
                <a:gd name="connsiteX1518" fmla="*/ 1111991 w 2621417"/>
                <a:gd name="connsiteY1518" fmla="*/ 2365057 h 2532935"/>
                <a:gd name="connsiteX1519" fmla="*/ 1024361 w 2621417"/>
                <a:gd name="connsiteY1519" fmla="*/ 2349817 h 2532935"/>
                <a:gd name="connsiteX1520" fmla="*/ 989119 w 2621417"/>
                <a:gd name="connsiteY1520" fmla="*/ 2345054 h 2532935"/>
                <a:gd name="connsiteX1521" fmla="*/ 956734 w 2621417"/>
                <a:gd name="connsiteY1521" fmla="*/ 2345054 h 2532935"/>
                <a:gd name="connsiteX1522" fmla="*/ 923396 w 2621417"/>
                <a:gd name="connsiteY1522" fmla="*/ 2317432 h 2532935"/>
                <a:gd name="connsiteX1523" fmla="*/ 878629 w 2621417"/>
                <a:gd name="connsiteY1523" fmla="*/ 2297429 h 2532935"/>
                <a:gd name="connsiteX1524" fmla="*/ 831004 w 2621417"/>
                <a:gd name="connsiteY1524" fmla="*/ 2278379 h 2532935"/>
                <a:gd name="connsiteX1525" fmla="*/ 775759 w 2621417"/>
                <a:gd name="connsiteY1525" fmla="*/ 2247899 h 2532935"/>
                <a:gd name="connsiteX1526" fmla="*/ 795761 w 2621417"/>
                <a:gd name="connsiteY1526" fmla="*/ 2233612 h 2532935"/>
                <a:gd name="connsiteX1527" fmla="*/ 841481 w 2621417"/>
                <a:gd name="connsiteY1527" fmla="*/ 2264092 h 2532935"/>
                <a:gd name="connsiteX1528" fmla="*/ 878269 w 2621417"/>
                <a:gd name="connsiteY1528" fmla="*/ 2258432 h 2532935"/>
                <a:gd name="connsiteX1529" fmla="*/ 876723 w 2621417"/>
                <a:gd name="connsiteY1529" fmla="*/ 2254567 h 2532935"/>
                <a:gd name="connsiteX1530" fmla="*/ 839576 w 2621417"/>
                <a:gd name="connsiteY1530" fmla="*/ 2260282 h 2532935"/>
                <a:gd name="connsiteX1531" fmla="*/ 793856 w 2621417"/>
                <a:gd name="connsiteY1531" fmla="*/ 2229802 h 2532935"/>
                <a:gd name="connsiteX1532" fmla="*/ 773853 w 2621417"/>
                <a:gd name="connsiteY1532" fmla="*/ 2243137 h 2532935"/>
                <a:gd name="connsiteX1533" fmla="*/ 723371 w 2621417"/>
                <a:gd name="connsiteY1533" fmla="*/ 2216467 h 2532935"/>
                <a:gd name="connsiteX1534" fmla="*/ 723371 w 2621417"/>
                <a:gd name="connsiteY1534" fmla="*/ 2185035 h 2532935"/>
                <a:gd name="connsiteX1535" fmla="*/ 726228 w 2621417"/>
                <a:gd name="connsiteY1535" fmla="*/ 2182177 h 2532935"/>
                <a:gd name="connsiteX1536" fmla="*/ 729086 w 2621417"/>
                <a:gd name="connsiteY1536" fmla="*/ 2183810 h 2532935"/>
                <a:gd name="connsiteX1537" fmla="*/ 786236 w 2621417"/>
                <a:gd name="connsiteY1537" fmla="*/ 2216467 h 2532935"/>
                <a:gd name="connsiteX1538" fmla="*/ 802428 w 2621417"/>
                <a:gd name="connsiteY1538" fmla="*/ 2195512 h 2532935"/>
                <a:gd name="connsiteX1539" fmla="*/ 770996 w 2621417"/>
                <a:gd name="connsiteY1539" fmla="*/ 2164080 h 2532935"/>
                <a:gd name="connsiteX1540" fmla="*/ 740516 w 2621417"/>
                <a:gd name="connsiteY1540" fmla="*/ 2155507 h 2532935"/>
                <a:gd name="connsiteX1541" fmla="*/ 700511 w 2621417"/>
                <a:gd name="connsiteY1541" fmla="*/ 2132647 h 2532935"/>
                <a:gd name="connsiteX1542" fmla="*/ 666221 w 2621417"/>
                <a:gd name="connsiteY1542" fmla="*/ 2110740 h 2532935"/>
                <a:gd name="connsiteX1543" fmla="*/ 597641 w 2621417"/>
                <a:gd name="connsiteY1543" fmla="*/ 2108835 h 2532935"/>
                <a:gd name="connsiteX1544" fmla="*/ 577638 w 2621417"/>
                <a:gd name="connsiteY1544" fmla="*/ 2090737 h 2532935"/>
                <a:gd name="connsiteX1545" fmla="*/ 587163 w 2621417"/>
                <a:gd name="connsiteY1545" fmla="*/ 2083117 h 2532935"/>
                <a:gd name="connsiteX1546" fmla="*/ 617643 w 2621417"/>
                <a:gd name="connsiteY1546" fmla="*/ 2076450 h 2532935"/>
                <a:gd name="connsiteX1547" fmla="*/ 587163 w 2621417"/>
                <a:gd name="connsiteY1547" fmla="*/ 2017395 h 2532935"/>
                <a:gd name="connsiteX1548" fmla="*/ 540491 w 2621417"/>
                <a:gd name="connsiteY1548" fmla="*/ 1980247 h 2532935"/>
                <a:gd name="connsiteX1549" fmla="*/ 509058 w 2621417"/>
                <a:gd name="connsiteY1549" fmla="*/ 1962150 h 2532935"/>
                <a:gd name="connsiteX1550" fmla="*/ 471911 w 2621417"/>
                <a:gd name="connsiteY1550" fmla="*/ 1915477 h 2532935"/>
                <a:gd name="connsiteX1551" fmla="*/ 480445 w 2621417"/>
                <a:gd name="connsiteY1551" fmla="*/ 1882288 h 2532935"/>
                <a:gd name="connsiteX1552" fmla="*/ 453813 w 2621417"/>
                <a:gd name="connsiteY1552" fmla="*/ 1857374 h 2532935"/>
                <a:gd name="connsiteX1553" fmla="*/ 463338 w 2621417"/>
                <a:gd name="connsiteY1553" fmla="*/ 1832609 h 2532935"/>
                <a:gd name="connsiteX1554" fmla="*/ 453813 w 2621417"/>
                <a:gd name="connsiteY1554" fmla="*/ 1817369 h 2532935"/>
                <a:gd name="connsiteX1555" fmla="*/ 429048 w 2621417"/>
                <a:gd name="connsiteY1555" fmla="*/ 1765934 h 2532935"/>
                <a:gd name="connsiteX1556" fmla="*/ 412856 w 2621417"/>
                <a:gd name="connsiteY1556" fmla="*/ 1733549 h 2532935"/>
                <a:gd name="connsiteX1557" fmla="*/ 410458 w 2621417"/>
                <a:gd name="connsiteY1557" fmla="*/ 1734471 h 2532935"/>
                <a:gd name="connsiteX1558" fmla="*/ 426191 w 2621417"/>
                <a:gd name="connsiteY1558" fmla="*/ 1765935 h 2532935"/>
                <a:gd name="connsiteX1559" fmla="*/ 450956 w 2621417"/>
                <a:gd name="connsiteY1559" fmla="*/ 1817370 h 2532935"/>
                <a:gd name="connsiteX1560" fmla="*/ 424286 w 2621417"/>
                <a:gd name="connsiteY1560" fmla="*/ 1815465 h 2532935"/>
                <a:gd name="connsiteX1561" fmla="*/ 400473 w 2621417"/>
                <a:gd name="connsiteY1561" fmla="*/ 1779270 h 2532935"/>
                <a:gd name="connsiteX1562" fmla="*/ 396663 w 2621417"/>
                <a:gd name="connsiteY1562" fmla="*/ 1739265 h 2532935"/>
                <a:gd name="connsiteX1563" fmla="*/ 400241 w 2621417"/>
                <a:gd name="connsiteY1563" fmla="*/ 1737732 h 2532935"/>
                <a:gd name="connsiteX1564" fmla="*/ 385233 w 2621417"/>
                <a:gd name="connsiteY1564" fmla="*/ 1700212 h 2532935"/>
                <a:gd name="connsiteX1565" fmla="*/ 370946 w 2621417"/>
                <a:gd name="connsiteY1565" fmla="*/ 1662112 h 2532935"/>
                <a:gd name="connsiteX1566" fmla="*/ 356658 w 2621417"/>
                <a:gd name="connsiteY1566" fmla="*/ 1618297 h 2532935"/>
                <a:gd name="connsiteX1567" fmla="*/ 345964 w 2621417"/>
                <a:gd name="connsiteY1567" fmla="*/ 1580455 h 2532935"/>
                <a:gd name="connsiteX1568" fmla="*/ 339513 w 2621417"/>
                <a:gd name="connsiteY1568" fmla="*/ 1574482 h 2532935"/>
                <a:gd name="connsiteX1569" fmla="*/ 324273 w 2621417"/>
                <a:gd name="connsiteY1569" fmla="*/ 1524952 h 2532935"/>
                <a:gd name="connsiteX1570" fmla="*/ 310938 w 2621417"/>
                <a:gd name="connsiteY1570" fmla="*/ 1475422 h 2532935"/>
                <a:gd name="connsiteX1571" fmla="*/ 300461 w 2621417"/>
                <a:gd name="connsiteY1571" fmla="*/ 1433512 h 2532935"/>
                <a:gd name="connsiteX1572" fmla="*/ 291888 w 2621417"/>
                <a:gd name="connsiteY1572" fmla="*/ 1392554 h 2532935"/>
                <a:gd name="connsiteX1573" fmla="*/ 290603 w 2621417"/>
                <a:gd name="connsiteY1573" fmla="*/ 1379064 h 2532935"/>
                <a:gd name="connsiteX1574" fmla="*/ 284506 w 2621417"/>
                <a:gd name="connsiteY1574" fmla="*/ 1367313 h 2532935"/>
                <a:gd name="connsiteX1575" fmla="*/ 278553 w 2621417"/>
                <a:gd name="connsiteY1575" fmla="*/ 1333500 h 2532935"/>
                <a:gd name="connsiteX1576" fmla="*/ 257598 w 2621417"/>
                <a:gd name="connsiteY1576" fmla="*/ 1335405 h 2532935"/>
                <a:gd name="connsiteX1577" fmla="*/ 254741 w 2621417"/>
                <a:gd name="connsiteY1577" fmla="*/ 1303972 h 2532935"/>
                <a:gd name="connsiteX1578" fmla="*/ 242358 w 2621417"/>
                <a:gd name="connsiteY1578" fmla="*/ 1284922 h 2532935"/>
                <a:gd name="connsiteX1579" fmla="*/ 230928 w 2621417"/>
                <a:gd name="connsiteY1579" fmla="*/ 1266825 h 2532935"/>
                <a:gd name="connsiteX1580" fmla="*/ 187113 w 2621417"/>
                <a:gd name="connsiteY1580" fmla="*/ 1254442 h 2532935"/>
                <a:gd name="connsiteX1581" fmla="*/ 174731 w 2621417"/>
                <a:gd name="connsiteY1581" fmla="*/ 1254442 h 2532935"/>
                <a:gd name="connsiteX1582" fmla="*/ 164253 w 2621417"/>
                <a:gd name="connsiteY1582" fmla="*/ 1233487 h 2532935"/>
                <a:gd name="connsiteX1583" fmla="*/ 160443 w 2621417"/>
                <a:gd name="connsiteY1583" fmla="*/ 1206817 h 2532935"/>
                <a:gd name="connsiteX1584" fmla="*/ 173778 w 2621417"/>
                <a:gd name="connsiteY1584" fmla="*/ 1168717 h 2532935"/>
                <a:gd name="connsiteX1585" fmla="*/ 178541 w 2621417"/>
                <a:gd name="connsiteY1585" fmla="*/ 1155382 h 2532935"/>
                <a:gd name="connsiteX1586" fmla="*/ 201401 w 2621417"/>
                <a:gd name="connsiteY1586" fmla="*/ 1130617 h 2532935"/>
                <a:gd name="connsiteX1587" fmla="*/ 191876 w 2621417"/>
                <a:gd name="connsiteY1587" fmla="*/ 1082992 h 2532935"/>
                <a:gd name="connsiteX1588" fmla="*/ 173778 w 2621417"/>
                <a:gd name="connsiteY1588" fmla="*/ 1094422 h 2532935"/>
                <a:gd name="connsiteX1589" fmla="*/ 152823 w 2621417"/>
                <a:gd name="connsiteY1589" fmla="*/ 1084897 h 2532935"/>
                <a:gd name="connsiteX1590" fmla="*/ 115676 w 2621417"/>
                <a:gd name="connsiteY1590" fmla="*/ 1066800 h 2532935"/>
                <a:gd name="connsiteX1591" fmla="*/ 104246 w 2621417"/>
                <a:gd name="connsiteY1591" fmla="*/ 1049655 h 2532935"/>
                <a:gd name="connsiteX1592" fmla="*/ 120438 w 2621417"/>
                <a:gd name="connsiteY1592" fmla="*/ 1002030 h 2532935"/>
                <a:gd name="connsiteX1593" fmla="*/ 82338 w 2621417"/>
                <a:gd name="connsiteY1593" fmla="*/ 950595 h 2532935"/>
                <a:gd name="connsiteX1594" fmla="*/ 81412 w 2621417"/>
                <a:gd name="connsiteY1594" fmla="*/ 955624 h 2532935"/>
                <a:gd name="connsiteX1595" fmla="*/ 90644 w 2621417"/>
                <a:gd name="connsiteY1595" fmla="*/ 965627 h 2532935"/>
                <a:gd name="connsiteX1596" fmla="*/ 116629 w 2621417"/>
                <a:gd name="connsiteY1596" fmla="*/ 1003935 h 2532935"/>
                <a:gd name="connsiteX1597" fmla="*/ 100436 w 2621417"/>
                <a:gd name="connsiteY1597" fmla="*/ 1051560 h 2532935"/>
                <a:gd name="connsiteX1598" fmla="*/ 91864 w 2621417"/>
                <a:gd name="connsiteY1598" fmla="*/ 1058227 h 2532935"/>
                <a:gd name="connsiteX1599" fmla="*/ 86149 w 2621417"/>
                <a:gd name="connsiteY1599" fmla="*/ 1093470 h 2532935"/>
                <a:gd name="connsiteX1600" fmla="*/ 81386 w 2621417"/>
                <a:gd name="connsiteY1600" fmla="*/ 1128712 h 2532935"/>
                <a:gd name="connsiteX1601" fmla="*/ 75671 w 2621417"/>
                <a:gd name="connsiteY1601" fmla="*/ 1156335 h 2532935"/>
                <a:gd name="connsiteX1602" fmla="*/ 58644 w 2621417"/>
                <a:gd name="connsiteY1602" fmla="*/ 1148596 h 2532935"/>
                <a:gd name="connsiteX1603" fmla="*/ 58298 w 2621417"/>
                <a:gd name="connsiteY1603" fmla="*/ 1149734 h 2532935"/>
                <a:gd name="connsiteX1604" fmla="*/ 75671 w 2621417"/>
                <a:gd name="connsiteY1604" fmla="*/ 1157287 h 2532935"/>
                <a:gd name="connsiteX1605" fmla="*/ 74718 w 2621417"/>
                <a:gd name="connsiteY1605" fmla="*/ 1214437 h 2532935"/>
                <a:gd name="connsiteX1606" fmla="*/ 74718 w 2621417"/>
                <a:gd name="connsiteY1606" fmla="*/ 1243964 h 2532935"/>
                <a:gd name="connsiteX1607" fmla="*/ 76623 w 2621417"/>
                <a:gd name="connsiteY1607" fmla="*/ 1273492 h 2532935"/>
                <a:gd name="connsiteX1608" fmla="*/ 57335 w 2621417"/>
                <a:gd name="connsiteY1608" fmla="*/ 1301084 h 2532935"/>
                <a:gd name="connsiteX1609" fmla="*/ 54952 w 2621417"/>
                <a:gd name="connsiteY1609" fmla="*/ 1301637 h 2532935"/>
                <a:gd name="connsiteX1610" fmla="*/ 77576 w 2621417"/>
                <a:gd name="connsiteY1610" fmla="*/ 1351597 h 2532935"/>
                <a:gd name="connsiteX1611" fmla="*/ 83291 w 2621417"/>
                <a:gd name="connsiteY1611" fmla="*/ 1393507 h 2532935"/>
                <a:gd name="connsiteX1612" fmla="*/ 108056 w 2621417"/>
                <a:gd name="connsiteY1612" fmla="*/ 1434465 h 2532935"/>
                <a:gd name="connsiteX1613" fmla="*/ 118533 w 2621417"/>
                <a:gd name="connsiteY1613" fmla="*/ 1498282 h 2532935"/>
                <a:gd name="connsiteX1614" fmla="*/ 119486 w 2621417"/>
                <a:gd name="connsiteY1614" fmla="*/ 1551622 h 2532935"/>
                <a:gd name="connsiteX1615" fmla="*/ 86148 w 2621417"/>
                <a:gd name="connsiteY1615" fmla="*/ 1560195 h 2532935"/>
                <a:gd name="connsiteX1616" fmla="*/ 80433 w 2621417"/>
                <a:gd name="connsiteY1616" fmla="*/ 1539240 h 2532935"/>
                <a:gd name="connsiteX1617" fmla="*/ 43286 w 2621417"/>
                <a:gd name="connsiteY1617" fmla="*/ 1492567 h 2532935"/>
                <a:gd name="connsiteX1618" fmla="*/ 24236 w 2621417"/>
                <a:gd name="connsiteY1618" fmla="*/ 1447800 h 2532935"/>
                <a:gd name="connsiteX1619" fmla="*/ 34713 w 2621417"/>
                <a:gd name="connsiteY1619" fmla="*/ 1407795 h 2532935"/>
                <a:gd name="connsiteX1620" fmla="*/ 29951 w 2621417"/>
                <a:gd name="connsiteY1620" fmla="*/ 1363027 h 2532935"/>
                <a:gd name="connsiteX1621" fmla="*/ 27093 w 2621417"/>
                <a:gd name="connsiteY1621" fmla="*/ 1318260 h 2532935"/>
                <a:gd name="connsiteX1622" fmla="*/ 3281 w 2621417"/>
                <a:gd name="connsiteY1622" fmla="*/ 1287780 h 2532935"/>
                <a:gd name="connsiteX1623" fmla="*/ 423 w 2621417"/>
                <a:gd name="connsiteY1623" fmla="*/ 1239202 h 2532935"/>
                <a:gd name="connsiteX1624" fmla="*/ 423 w 2621417"/>
                <a:gd name="connsiteY1624" fmla="*/ 1190625 h 2532935"/>
                <a:gd name="connsiteX1625" fmla="*/ 28046 w 2621417"/>
                <a:gd name="connsiteY1625" fmla="*/ 1114425 h 2532935"/>
                <a:gd name="connsiteX1626" fmla="*/ 40428 w 2621417"/>
                <a:gd name="connsiteY1626" fmla="*/ 1070610 h 2532935"/>
                <a:gd name="connsiteX1627" fmla="*/ 21378 w 2621417"/>
                <a:gd name="connsiteY1627" fmla="*/ 1045845 h 2532935"/>
                <a:gd name="connsiteX1628" fmla="*/ 35666 w 2621417"/>
                <a:gd name="connsiteY1628" fmla="*/ 979170 h 2532935"/>
                <a:gd name="connsiteX1629" fmla="*/ 38523 w 2621417"/>
                <a:gd name="connsiteY1629" fmla="*/ 963930 h 2532935"/>
                <a:gd name="connsiteX1630" fmla="*/ 41381 w 2621417"/>
                <a:gd name="connsiteY1630" fmla="*/ 908685 h 2532935"/>
                <a:gd name="connsiteX1631" fmla="*/ 61264 w 2621417"/>
                <a:gd name="connsiteY1631" fmla="*/ 888325 h 2532935"/>
                <a:gd name="connsiteX1632" fmla="*/ 76022 w 2621417"/>
                <a:gd name="connsiteY1632" fmla="*/ 877600 h 2532935"/>
                <a:gd name="connsiteX1633" fmla="*/ 74719 w 2621417"/>
                <a:gd name="connsiteY1633" fmla="*/ 875347 h 2532935"/>
                <a:gd name="connsiteX1634" fmla="*/ 83291 w 2621417"/>
                <a:gd name="connsiteY1634" fmla="*/ 845819 h 2532935"/>
                <a:gd name="connsiteX1635" fmla="*/ 95674 w 2621417"/>
                <a:gd name="connsiteY1635" fmla="*/ 800099 h 2532935"/>
                <a:gd name="connsiteX1636" fmla="*/ 109961 w 2621417"/>
                <a:gd name="connsiteY1636" fmla="*/ 753427 h 2532935"/>
                <a:gd name="connsiteX1637" fmla="*/ 125201 w 2621417"/>
                <a:gd name="connsiteY1637" fmla="*/ 751522 h 2532935"/>
                <a:gd name="connsiteX1638" fmla="*/ 133737 w 2621417"/>
                <a:gd name="connsiteY1638" fmla="*/ 766827 h 2532935"/>
                <a:gd name="connsiteX1639" fmla="*/ 126154 w 2621417"/>
                <a:gd name="connsiteY1639" fmla="*/ 752474 h 2532935"/>
                <a:gd name="connsiteX1640" fmla="*/ 129011 w 2621417"/>
                <a:gd name="connsiteY1640" fmla="*/ 745807 h 2532935"/>
                <a:gd name="connsiteX1641" fmla="*/ 149014 w 2621417"/>
                <a:gd name="connsiteY1641" fmla="*/ 699134 h 2532935"/>
                <a:gd name="connsiteX1642" fmla="*/ 181399 w 2621417"/>
                <a:gd name="connsiteY1642" fmla="*/ 641984 h 2532935"/>
                <a:gd name="connsiteX1643" fmla="*/ 190800 w 2621417"/>
                <a:gd name="connsiteY1643" fmla="*/ 626601 h 2532935"/>
                <a:gd name="connsiteX1644" fmla="*/ 179494 w 2621417"/>
                <a:gd name="connsiteY1644" fmla="*/ 639127 h 2532935"/>
                <a:gd name="connsiteX1645" fmla="*/ 147109 w 2621417"/>
                <a:gd name="connsiteY1645" fmla="*/ 696277 h 2532935"/>
                <a:gd name="connsiteX1646" fmla="*/ 127106 w 2621417"/>
                <a:gd name="connsiteY1646" fmla="*/ 742949 h 2532935"/>
                <a:gd name="connsiteX1647" fmla="*/ 124249 w 2621417"/>
                <a:gd name="connsiteY1647" fmla="*/ 749617 h 2532935"/>
                <a:gd name="connsiteX1648" fmla="*/ 109009 w 2621417"/>
                <a:gd name="connsiteY1648" fmla="*/ 751522 h 2532935"/>
                <a:gd name="connsiteX1649" fmla="*/ 103294 w 2621417"/>
                <a:gd name="connsiteY1649" fmla="*/ 707707 h 2532935"/>
                <a:gd name="connsiteX1650" fmla="*/ 113771 w 2621417"/>
                <a:gd name="connsiteY1650" fmla="*/ 681037 h 2532935"/>
                <a:gd name="connsiteX1651" fmla="*/ 129011 w 2621417"/>
                <a:gd name="connsiteY1651" fmla="*/ 660082 h 2532935"/>
                <a:gd name="connsiteX1652" fmla="*/ 155681 w 2621417"/>
                <a:gd name="connsiteY1652" fmla="*/ 615314 h 2532935"/>
                <a:gd name="connsiteX1653" fmla="*/ 173779 w 2621417"/>
                <a:gd name="connsiteY1653" fmla="*/ 572452 h 2532935"/>
                <a:gd name="connsiteX1654" fmla="*/ 197591 w 2621417"/>
                <a:gd name="connsiteY1654" fmla="*/ 516254 h 2532935"/>
                <a:gd name="connsiteX1655" fmla="*/ 225214 w 2621417"/>
                <a:gd name="connsiteY1655" fmla="*/ 497204 h 2532935"/>
                <a:gd name="connsiteX1656" fmla="*/ 235691 w 2621417"/>
                <a:gd name="connsiteY1656" fmla="*/ 461962 h 2532935"/>
                <a:gd name="connsiteX1657" fmla="*/ 249026 w 2621417"/>
                <a:gd name="connsiteY1657" fmla="*/ 441007 h 2532935"/>
                <a:gd name="connsiteX1658" fmla="*/ 274744 w 2621417"/>
                <a:gd name="connsiteY1658" fmla="*/ 441959 h 2532935"/>
                <a:gd name="connsiteX1659" fmla="*/ 278554 w 2621417"/>
                <a:gd name="connsiteY1659" fmla="*/ 437197 h 2532935"/>
                <a:gd name="connsiteX1660" fmla="*/ 284269 w 2621417"/>
                <a:gd name="connsiteY1660" fmla="*/ 401002 h 2532935"/>
                <a:gd name="connsiteX1661" fmla="*/ 315701 w 2621417"/>
                <a:gd name="connsiteY1661" fmla="*/ 370522 h 2532935"/>
                <a:gd name="connsiteX1662" fmla="*/ 334751 w 2621417"/>
                <a:gd name="connsiteY1662" fmla="*/ 406717 h 2532935"/>
                <a:gd name="connsiteX1663" fmla="*/ 311891 w 2621417"/>
                <a:gd name="connsiteY1663" fmla="*/ 455294 h 2532935"/>
                <a:gd name="connsiteX1664" fmla="*/ 307129 w 2621417"/>
                <a:gd name="connsiteY1664" fmla="*/ 461009 h 2532935"/>
                <a:gd name="connsiteX1665" fmla="*/ 276649 w 2621417"/>
                <a:gd name="connsiteY1665" fmla="*/ 487679 h 2532935"/>
                <a:gd name="connsiteX1666" fmla="*/ 247121 w 2621417"/>
                <a:gd name="connsiteY1666" fmla="*/ 515302 h 2532935"/>
                <a:gd name="connsiteX1667" fmla="*/ 245255 w 2621417"/>
                <a:gd name="connsiteY1667" fmla="*/ 524365 h 2532935"/>
                <a:gd name="connsiteX1668" fmla="*/ 248074 w 2621417"/>
                <a:gd name="connsiteY1668" fmla="*/ 518159 h 2532935"/>
                <a:gd name="connsiteX1669" fmla="*/ 277601 w 2621417"/>
                <a:gd name="connsiteY1669" fmla="*/ 490537 h 2532935"/>
                <a:gd name="connsiteX1670" fmla="*/ 308081 w 2621417"/>
                <a:gd name="connsiteY1670" fmla="*/ 463867 h 2532935"/>
                <a:gd name="connsiteX1671" fmla="*/ 312844 w 2621417"/>
                <a:gd name="connsiteY1671" fmla="*/ 458152 h 2532935"/>
                <a:gd name="connsiteX1672" fmla="*/ 335704 w 2621417"/>
                <a:gd name="connsiteY1672" fmla="*/ 409574 h 2532935"/>
                <a:gd name="connsiteX1673" fmla="*/ 370946 w 2621417"/>
                <a:gd name="connsiteY1673" fmla="*/ 381952 h 2532935"/>
                <a:gd name="connsiteX1674" fmla="*/ 383329 w 2621417"/>
                <a:gd name="connsiteY1674" fmla="*/ 361949 h 2532935"/>
                <a:gd name="connsiteX1675" fmla="*/ 404284 w 2621417"/>
                <a:gd name="connsiteY1675" fmla="*/ 345757 h 2532935"/>
                <a:gd name="connsiteX1676" fmla="*/ 427144 w 2621417"/>
                <a:gd name="connsiteY1676" fmla="*/ 367664 h 2532935"/>
                <a:gd name="connsiteX1677" fmla="*/ 403331 w 2621417"/>
                <a:gd name="connsiteY1677" fmla="*/ 403859 h 2532935"/>
                <a:gd name="connsiteX1678" fmla="*/ 373853 w 2621417"/>
                <a:gd name="connsiteY1678" fmla="*/ 430574 h 2532935"/>
                <a:gd name="connsiteX1679" fmla="*/ 374336 w 2621417"/>
                <a:gd name="connsiteY1679" fmla="*/ 431000 h 2532935"/>
                <a:gd name="connsiteX1680" fmla="*/ 404284 w 2621417"/>
                <a:gd name="connsiteY1680" fmla="*/ 403859 h 2532935"/>
                <a:gd name="connsiteX1681" fmla="*/ 428096 w 2621417"/>
                <a:gd name="connsiteY1681" fmla="*/ 367664 h 2532935"/>
                <a:gd name="connsiteX1682" fmla="*/ 440479 w 2621417"/>
                <a:gd name="connsiteY1682" fmla="*/ 360044 h 2532935"/>
                <a:gd name="connsiteX1683" fmla="*/ 453814 w 2621417"/>
                <a:gd name="connsiteY1683" fmla="*/ 338137 h 2532935"/>
                <a:gd name="connsiteX1684" fmla="*/ 467149 w 2621417"/>
                <a:gd name="connsiteY1684" fmla="*/ 317182 h 2532935"/>
                <a:gd name="connsiteX1685" fmla="*/ 499534 w 2621417"/>
                <a:gd name="connsiteY1685" fmla="*/ 310514 h 2532935"/>
                <a:gd name="connsiteX1686" fmla="*/ 509059 w 2621417"/>
                <a:gd name="connsiteY1686" fmla="*/ 301942 h 2532935"/>
                <a:gd name="connsiteX1687" fmla="*/ 536681 w 2621417"/>
                <a:gd name="connsiteY1687" fmla="*/ 313372 h 2532935"/>
                <a:gd name="connsiteX1688" fmla="*/ 535882 w 2621417"/>
                <a:gd name="connsiteY1688" fmla="*/ 320450 h 2532935"/>
                <a:gd name="connsiteX1689" fmla="*/ 536681 w 2621417"/>
                <a:gd name="connsiteY1689" fmla="*/ 319682 h 2532935"/>
                <a:gd name="connsiteX1690" fmla="*/ 536681 w 2621417"/>
                <a:gd name="connsiteY1690" fmla="*/ 313372 h 2532935"/>
                <a:gd name="connsiteX1691" fmla="*/ 536681 w 2621417"/>
                <a:gd name="connsiteY1691" fmla="*/ 311467 h 2532935"/>
                <a:gd name="connsiteX1692" fmla="*/ 525370 w 2621417"/>
                <a:gd name="connsiteY1692" fmla="*/ 302894 h 2532935"/>
                <a:gd name="connsiteX1693" fmla="*/ 509387 w 2621417"/>
                <a:gd name="connsiteY1693" fmla="*/ 300094 h 2532935"/>
                <a:gd name="connsiteX1694" fmla="*/ 509059 w 2621417"/>
                <a:gd name="connsiteY1694" fmla="*/ 300990 h 2532935"/>
                <a:gd name="connsiteX1695" fmla="*/ 499534 w 2621417"/>
                <a:gd name="connsiteY1695" fmla="*/ 309562 h 2532935"/>
                <a:gd name="connsiteX1696" fmla="*/ 467149 w 2621417"/>
                <a:gd name="connsiteY1696" fmla="*/ 316230 h 2532935"/>
                <a:gd name="connsiteX1697" fmla="*/ 453814 w 2621417"/>
                <a:gd name="connsiteY1697" fmla="*/ 337185 h 2532935"/>
                <a:gd name="connsiteX1698" fmla="*/ 440479 w 2621417"/>
                <a:gd name="connsiteY1698" fmla="*/ 359092 h 2532935"/>
                <a:gd name="connsiteX1699" fmla="*/ 428096 w 2621417"/>
                <a:gd name="connsiteY1699" fmla="*/ 366712 h 2532935"/>
                <a:gd name="connsiteX1700" fmla="*/ 404284 w 2621417"/>
                <a:gd name="connsiteY1700" fmla="*/ 341947 h 2532935"/>
                <a:gd name="connsiteX1701" fmla="*/ 427144 w 2621417"/>
                <a:gd name="connsiteY1701" fmla="*/ 318135 h 2532935"/>
                <a:gd name="connsiteX1702" fmla="*/ 450956 w 2621417"/>
                <a:gd name="connsiteY1702" fmla="*/ 296227 h 2532935"/>
                <a:gd name="connsiteX1703" fmla="*/ 472864 w 2621417"/>
                <a:gd name="connsiteY1703" fmla="*/ 265747 h 2532935"/>
                <a:gd name="connsiteX1704" fmla="*/ 511916 w 2621417"/>
                <a:gd name="connsiteY1704" fmla="*/ 243840 h 2532935"/>
                <a:gd name="connsiteX1705" fmla="*/ 551921 w 2621417"/>
                <a:gd name="connsiteY1705" fmla="*/ 218122 h 2532935"/>
                <a:gd name="connsiteX1706" fmla="*/ 592879 w 2621417"/>
                <a:gd name="connsiteY1706" fmla="*/ 194310 h 2532935"/>
                <a:gd name="connsiteX1707" fmla="*/ 591933 w 2621417"/>
                <a:gd name="connsiteY1707" fmla="*/ 195813 h 2532935"/>
                <a:gd name="connsiteX1708" fmla="*/ 620501 w 2621417"/>
                <a:gd name="connsiteY1708" fmla="*/ 183832 h 2532935"/>
                <a:gd name="connsiteX1709" fmla="*/ 650981 w 2621417"/>
                <a:gd name="connsiteY1709" fmla="*/ 172402 h 2532935"/>
                <a:gd name="connsiteX1710" fmla="*/ 652092 w 2621417"/>
                <a:gd name="connsiteY1710" fmla="*/ 172063 h 2532935"/>
                <a:gd name="connsiteX1711" fmla="*/ 660506 w 2621417"/>
                <a:gd name="connsiteY1711" fmla="*/ 153948 h 2532935"/>
                <a:gd name="connsiteX1712" fmla="*/ 674794 w 2621417"/>
                <a:gd name="connsiteY1712" fmla="*/ 139064 h 2532935"/>
                <a:gd name="connsiteX1713" fmla="*/ 693844 w 2621417"/>
                <a:gd name="connsiteY1713" fmla="*/ 132754 h 2532935"/>
                <a:gd name="connsiteX1714" fmla="*/ 712270 w 2621417"/>
                <a:gd name="connsiteY1714" fmla="*/ 137015 h 2532935"/>
                <a:gd name="connsiteX1715" fmla="*/ 830885 w 2621417"/>
                <a:gd name="connsiteY1715" fmla="*/ 84654 h 2532935"/>
                <a:gd name="connsiteX1716" fmla="*/ 954829 w 2621417"/>
                <a:gd name="connsiteY1716" fmla="*/ 45721 h 2532935"/>
                <a:gd name="connsiteX1717" fmla="*/ 957883 w 2621417"/>
                <a:gd name="connsiteY1717" fmla="*/ 45525 h 2532935"/>
                <a:gd name="connsiteX1718" fmla="*/ 987213 w 2621417"/>
                <a:gd name="connsiteY1718" fmla="*/ 29527 h 2532935"/>
                <a:gd name="connsiteX1719" fmla="*/ 1005192 w 2621417"/>
                <a:gd name="connsiteY1719" fmla="*/ 28098 h 2532935"/>
                <a:gd name="connsiteX1720" fmla="*/ 1018078 w 2621417"/>
                <a:gd name="connsiteY1720" fmla="*/ 34488 h 2532935"/>
                <a:gd name="connsiteX1721" fmla="*/ 1018646 w 2621417"/>
                <a:gd name="connsiteY1721" fmla="*/ 34291 h 2532935"/>
                <a:gd name="connsiteX1722" fmla="*/ 1218671 w 2621417"/>
                <a:gd name="connsiteY1722" fmla="*/ 13336 h 2532935"/>
                <a:gd name="connsiteX1723" fmla="*/ 1367261 w 2621417"/>
                <a:gd name="connsiteY1723" fmla="*/ 4763 h 2532935"/>
                <a:gd name="connsiteX1724" fmla="*/ 1420601 w 2621417"/>
                <a:gd name="connsiteY1724" fmla="*/ 23812 h 2532935"/>
                <a:gd name="connsiteX1725" fmla="*/ 1438698 w 2621417"/>
                <a:gd name="connsiteY1725" fmla="*/ 34290 h 2532935"/>
                <a:gd name="connsiteX1726" fmla="*/ 1410123 w 2621417"/>
                <a:gd name="connsiteY1726" fmla="*/ 40958 h 2532935"/>
                <a:gd name="connsiteX1727" fmla="*/ 1388216 w 2621417"/>
                <a:gd name="connsiteY1727" fmla="*/ 45720 h 2532935"/>
                <a:gd name="connsiteX1728" fmla="*/ 1354878 w 2621417"/>
                <a:gd name="connsiteY1728" fmla="*/ 50482 h 2532935"/>
                <a:gd name="connsiteX1729" fmla="*/ 1336781 w 2621417"/>
                <a:gd name="connsiteY1729" fmla="*/ 19049 h 2532935"/>
                <a:gd name="connsiteX1730" fmla="*/ 1367261 w 2621417"/>
                <a:gd name="connsiteY1730" fmla="*/ 4763 h 2532935"/>
                <a:gd name="connsiteX1731" fmla="*/ 1369166 w 2621417"/>
                <a:gd name="connsiteY1731" fmla="*/ 0 h 2532935"/>
                <a:gd name="connsiteX1732" fmla="*/ 1410124 w 2621417"/>
                <a:gd name="connsiteY1732" fmla="*/ 0 h 2532935"/>
                <a:gd name="connsiteX1733" fmla="*/ 1452986 w 2621417"/>
                <a:gd name="connsiteY1733" fmla="*/ 1905 h 2532935"/>
                <a:gd name="connsiteX1734" fmla="*/ 1496801 w 2621417"/>
                <a:gd name="connsiteY1734" fmla="*/ 36195 h 2532935"/>
                <a:gd name="connsiteX1735" fmla="*/ 1522519 w 2621417"/>
                <a:gd name="connsiteY1735" fmla="*/ 15240 h 2532935"/>
                <a:gd name="connsiteX1736" fmla="*/ 1556809 w 2621417"/>
                <a:gd name="connsiteY1736" fmla="*/ 23812 h 2532935"/>
                <a:gd name="connsiteX1737" fmla="*/ 1576811 w 2621417"/>
                <a:gd name="connsiteY1737" fmla="*/ 33337 h 2532935"/>
                <a:gd name="connsiteX1738" fmla="*/ 1575859 w 2621417"/>
                <a:gd name="connsiteY1738" fmla="*/ 37147 h 2532935"/>
                <a:gd name="connsiteX1739" fmla="*/ 1570144 w 2621417"/>
                <a:gd name="connsiteY1739" fmla="*/ 53340 h 2532935"/>
                <a:gd name="connsiteX1740" fmla="*/ 1532044 w 2621417"/>
                <a:gd name="connsiteY1740" fmla="*/ 60960 h 2532935"/>
                <a:gd name="connsiteX1741" fmla="*/ 1486324 w 2621417"/>
                <a:gd name="connsiteY1741" fmla="*/ 46673 h 2532935"/>
                <a:gd name="connsiteX1742" fmla="*/ 1463464 w 2621417"/>
                <a:gd name="connsiteY1742" fmla="*/ 40005 h 2532935"/>
                <a:gd name="connsiteX1743" fmla="*/ 1439651 w 2621417"/>
                <a:gd name="connsiteY1743" fmla="*/ 34290 h 2532935"/>
                <a:gd name="connsiteX1744" fmla="*/ 1421554 w 2621417"/>
                <a:gd name="connsiteY1744" fmla="*/ 23812 h 2532935"/>
                <a:gd name="connsiteX1745" fmla="*/ 1368214 w 2621417"/>
                <a:gd name="connsiteY1745" fmla="*/ 4762 h 2532935"/>
                <a:gd name="connsiteX1746" fmla="*/ 1369166 w 2621417"/>
                <a:gd name="connsiteY1746" fmla="*/ 0 h 253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</a:cxnLst>
              <a:rect l="l" t="t" r="r" b="b"/>
              <a:pathLst>
                <a:path w="2621417" h="2532935">
                  <a:moveTo>
                    <a:pt x="1406193" y="2500660"/>
                  </a:moveTo>
                  <a:lnTo>
                    <a:pt x="1396788" y="2515552"/>
                  </a:lnTo>
                  <a:lnTo>
                    <a:pt x="1398286" y="2517265"/>
                  </a:lnTo>
                  <a:close/>
                  <a:moveTo>
                    <a:pt x="1696936" y="2433856"/>
                  </a:moveTo>
                  <a:lnTo>
                    <a:pt x="1666822" y="2436257"/>
                  </a:lnTo>
                  <a:cubicBezTo>
                    <a:pt x="1654916" y="2438638"/>
                    <a:pt x="1642533" y="2441734"/>
                    <a:pt x="1631103" y="2443162"/>
                  </a:cubicBezTo>
                  <a:cubicBezTo>
                    <a:pt x="1623483" y="2450782"/>
                    <a:pt x="1614911" y="2458402"/>
                    <a:pt x="1606338" y="2464117"/>
                  </a:cubicBezTo>
                  <a:cubicBezTo>
                    <a:pt x="1595861" y="2460307"/>
                    <a:pt x="1586336" y="2456497"/>
                    <a:pt x="1574906" y="2455545"/>
                  </a:cubicBezTo>
                  <a:lnTo>
                    <a:pt x="1562932" y="2458539"/>
                  </a:lnTo>
                  <a:lnTo>
                    <a:pt x="1573001" y="2457450"/>
                  </a:lnTo>
                  <a:cubicBezTo>
                    <a:pt x="1583478" y="2458402"/>
                    <a:pt x="1593956" y="2462212"/>
                    <a:pt x="1604433" y="2466022"/>
                  </a:cubicBezTo>
                  <a:cubicBezTo>
                    <a:pt x="1613006" y="2459355"/>
                    <a:pt x="1620626" y="2451735"/>
                    <a:pt x="1629198" y="2445067"/>
                  </a:cubicBezTo>
                  <a:cubicBezTo>
                    <a:pt x="1651106" y="2442210"/>
                    <a:pt x="1678728" y="2432685"/>
                    <a:pt x="1697778" y="2435542"/>
                  </a:cubicBezTo>
                  <a:lnTo>
                    <a:pt x="1697783" y="2435550"/>
                  </a:lnTo>
                  <a:close/>
                  <a:moveTo>
                    <a:pt x="1765406" y="2432684"/>
                  </a:moveTo>
                  <a:cubicBezTo>
                    <a:pt x="1754928" y="2435542"/>
                    <a:pt x="1745403" y="2438399"/>
                    <a:pt x="1734926" y="2441257"/>
                  </a:cubicBezTo>
                  <a:lnTo>
                    <a:pt x="1705177" y="2448694"/>
                  </a:lnTo>
                  <a:lnTo>
                    <a:pt x="1706351" y="2450782"/>
                  </a:lnTo>
                  <a:cubicBezTo>
                    <a:pt x="1716828" y="2447925"/>
                    <a:pt x="1726353" y="2446020"/>
                    <a:pt x="1736831" y="2443162"/>
                  </a:cubicBezTo>
                  <a:lnTo>
                    <a:pt x="1765623" y="2435065"/>
                  </a:lnTo>
                  <a:close/>
                  <a:moveTo>
                    <a:pt x="1305348" y="2405062"/>
                  </a:moveTo>
                  <a:cubicBezTo>
                    <a:pt x="1313921" y="2406014"/>
                    <a:pt x="1323446" y="2404109"/>
                    <a:pt x="1327256" y="2409824"/>
                  </a:cubicBezTo>
                  <a:cubicBezTo>
                    <a:pt x="1327256" y="2417444"/>
                    <a:pt x="1328208" y="2424112"/>
                    <a:pt x="1330113" y="2431732"/>
                  </a:cubicBezTo>
                  <a:cubicBezTo>
                    <a:pt x="1314873" y="2430779"/>
                    <a:pt x="1299633" y="2429827"/>
                    <a:pt x="1285346" y="2428874"/>
                  </a:cubicBezTo>
                  <a:cubicBezTo>
                    <a:pt x="1286298" y="2419349"/>
                    <a:pt x="1296776" y="2412682"/>
                    <a:pt x="1305348" y="2405062"/>
                  </a:cubicBezTo>
                  <a:close/>
                  <a:moveTo>
                    <a:pt x="1020551" y="2389822"/>
                  </a:moveTo>
                  <a:cubicBezTo>
                    <a:pt x="1027218" y="2391727"/>
                    <a:pt x="1032933" y="2394584"/>
                    <a:pt x="1039601" y="2396489"/>
                  </a:cubicBezTo>
                  <a:cubicBezTo>
                    <a:pt x="1046268" y="2398394"/>
                    <a:pt x="1051983" y="2400299"/>
                    <a:pt x="1058651" y="2403157"/>
                  </a:cubicBezTo>
                  <a:cubicBezTo>
                    <a:pt x="1071033" y="2406967"/>
                    <a:pt x="1084368" y="2411729"/>
                    <a:pt x="1096751" y="2415539"/>
                  </a:cubicBezTo>
                  <a:cubicBezTo>
                    <a:pt x="1095798" y="2418397"/>
                    <a:pt x="1093893" y="2423159"/>
                    <a:pt x="1091988" y="2426969"/>
                  </a:cubicBezTo>
                  <a:cubicBezTo>
                    <a:pt x="1071033" y="2424112"/>
                    <a:pt x="1057698" y="2423159"/>
                    <a:pt x="1044363" y="2423159"/>
                  </a:cubicBezTo>
                  <a:cubicBezTo>
                    <a:pt x="1033886" y="2416492"/>
                    <a:pt x="1023408" y="2410777"/>
                    <a:pt x="1012931" y="2404109"/>
                  </a:cubicBezTo>
                  <a:cubicBezTo>
                    <a:pt x="1015788" y="2400299"/>
                    <a:pt x="1018646" y="2394584"/>
                    <a:pt x="1020551" y="2389822"/>
                  </a:cubicBezTo>
                  <a:close/>
                  <a:moveTo>
                    <a:pt x="719561" y="2325052"/>
                  </a:moveTo>
                  <a:cubicBezTo>
                    <a:pt x="773853" y="2333624"/>
                    <a:pt x="802428" y="2353627"/>
                    <a:pt x="828146" y="2368867"/>
                  </a:cubicBezTo>
                  <a:cubicBezTo>
                    <a:pt x="841481" y="2371724"/>
                    <a:pt x="853863" y="2375534"/>
                    <a:pt x="867198" y="2378392"/>
                  </a:cubicBezTo>
                  <a:lnTo>
                    <a:pt x="902087" y="2390022"/>
                  </a:lnTo>
                  <a:lnTo>
                    <a:pt x="867199" y="2377439"/>
                  </a:lnTo>
                  <a:cubicBezTo>
                    <a:pt x="873866" y="2356484"/>
                    <a:pt x="888154" y="2356484"/>
                    <a:pt x="928159" y="2365057"/>
                  </a:cubicBezTo>
                  <a:cubicBezTo>
                    <a:pt x="934826" y="2363152"/>
                    <a:pt x="941494" y="2361247"/>
                    <a:pt x="947209" y="2359342"/>
                  </a:cubicBezTo>
                  <a:lnTo>
                    <a:pt x="990072" y="2402205"/>
                  </a:lnTo>
                  <a:lnTo>
                    <a:pt x="1012931" y="2405062"/>
                  </a:lnTo>
                  <a:cubicBezTo>
                    <a:pt x="1023409" y="2410777"/>
                    <a:pt x="1033886" y="2417445"/>
                    <a:pt x="1044364" y="2424112"/>
                  </a:cubicBezTo>
                  <a:cubicBezTo>
                    <a:pt x="1057699" y="2424112"/>
                    <a:pt x="1071034" y="2425065"/>
                    <a:pt x="1091989" y="2427922"/>
                  </a:cubicBezTo>
                  <a:cubicBezTo>
                    <a:pt x="1093894" y="2424112"/>
                    <a:pt x="1095799" y="2419350"/>
                    <a:pt x="1096751" y="2416492"/>
                  </a:cubicBezTo>
                  <a:cubicBezTo>
                    <a:pt x="1110086" y="2419350"/>
                    <a:pt x="1125326" y="2423160"/>
                    <a:pt x="1140566" y="2426017"/>
                  </a:cubicBezTo>
                  <a:cubicBezTo>
                    <a:pt x="1147234" y="2426970"/>
                    <a:pt x="1154854" y="2428875"/>
                    <a:pt x="1161521" y="2430780"/>
                  </a:cubicBezTo>
                  <a:cubicBezTo>
                    <a:pt x="1169141" y="2431732"/>
                    <a:pt x="1175809" y="2432685"/>
                    <a:pt x="1182476" y="2434590"/>
                  </a:cubicBezTo>
                  <a:cubicBezTo>
                    <a:pt x="1194859" y="2432685"/>
                    <a:pt x="1209146" y="2433637"/>
                    <a:pt x="1226291" y="2434590"/>
                  </a:cubicBezTo>
                  <a:cubicBezTo>
                    <a:pt x="1242484" y="2434590"/>
                    <a:pt x="1261534" y="2434590"/>
                    <a:pt x="1284394" y="2429827"/>
                  </a:cubicBezTo>
                  <a:cubicBezTo>
                    <a:pt x="1297729" y="2430780"/>
                    <a:pt x="1313921" y="2431732"/>
                    <a:pt x="1329161" y="2432685"/>
                  </a:cubicBezTo>
                  <a:cubicBezTo>
                    <a:pt x="1334876" y="2432685"/>
                    <a:pt x="1342496" y="2433637"/>
                    <a:pt x="1351069" y="2433637"/>
                  </a:cubicBezTo>
                  <a:cubicBezTo>
                    <a:pt x="1349164" y="2442210"/>
                    <a:pt x="1347259" y="2451735"/>
                    <a:pt x="1345354" y="2459355"/>
                  </a:cubicBezTo>
                  <a:cubicBezTo>
                    <a:pt x="1344401" y="2463165"/>
                    <a:pt x="1344401" y="2465070"/>
                    <a:pt x="1342496" y="2472690"/>
                  </a:cubicBezTo>
                  <a:cubicBezTo>
                    <a:pt x="1339639" y="2478405"/>
                    <a:pt x="1334876" y="2484120"/>
                    <a:pt x="1331066" y="2488882"/>
                  </a:cubicBezTo>
                  <a:cubicBezTo>
                    <a:pt x="1323446" y="2488882"/>
                    <a:pt x="1316779" y="2487930"/>
                    <a:pt x="1308206" y="2487930"/>
                  </a:cubicBezTo>
                  <a:cubicBezTo>
                    <a:pt x="1298681" y="2486025"/>
                    <a:pt x="1288204" y="2484120"/>
                    <a:pt x="1278679" y="2481262"/>
                  </a:cubicBezTo>
                  <a:cubicBezTo>
                    <a:pt x="1257724" y="2480310"/>
                    <a:pt x="1236769" y="2479357"/>
                    <a:pt x="1215814" y="2478405"/>
                  </a:cubicBezTo>
                  <a:cubicBezTo>
                    <a:pt x="1201526" y="2477452"/>
                    <a:pt x="1185334" y="2476500"/>
                    <a:pt x="1168189" y="2475547"/>
                  </a:cubicBezTo>
                  <a:cubicBezTo>
                    <a:pt x="1154854" y="2473642"/>
                    <a:pt x="1140566" y="2470785"/>
                    <a:pt x="1127231" y="2467927"/>
                  </a:cubicBezTo>
                  <a:cubicBezTo>
                    <a:pt x="1113896" y="2465070"/>
                    <a:pt x="1099609" y="2462212"/>
                    <a:pt x="1086274" y="2459355"/>
                  </a:cubicBezTo>
                  <a:cubicBezTo>
                    <a:pt x="1065319" y="2456497"/>
                    <a:pt x="1042459" y="2456497"/>
                    <a:pt x="1022456" y="2452687"/>
                  </a:cubicBezTo>
                  <a:cubicBezTo>
                    <a:pt x="1002454" y="2448877"/>
                    <a:pt x="985309" y="2442210"/>
                    <a:pt x="975784" y="2426970"/>
                  </a:cubicBezTo>
                  <a:lnTo>
                    <a:pt x="976270" y="2426128"/>
                  </a:lnTo>
                  <a:lnTo>
                    <a:pt x="949114" y="2416492"/>
                  </a:lnTo>
                  <a:lnTo>
                    <a:pt x="948071" y="2415699"/>
                  </a:lnTo>
                  <a:lnTo>
                    <a:pt x="939588" y="2430779"/>
                  </a:lnTo>
                  <a:cubicBezTo>
                    <a:pt x="934826" y="2429827"/>
                    <a:pt x="929111" y="2429827"/>
                    <a:pt x="923396" y="2429827"/>
                  </a:cubicBezTo>
                  <a:cubicBezTo>
                    <a:pt x="905298" y="2422207"/>
                    <a:pt x="888153" y="2413634"/>
                    <a:pt x="871008" y="2406014"/>
                  </a:cubicBezTo>
                  <a:lnTo>
                    <a:pt x="845291" y="2393632"/>
                  </a:lnTo>
                  <a:cubicBezTo>
                    <a:pt x="836718" y="2388869"/>
                    <a:pt x="828146" y="2385059"/>
                    <a:pt x="819573" y="2380297"/>
                  </a:cubicBezTo>
                  <a:cubicBezTo>
                    <a:pt x="807191" y="2377439"/>
                    <a:pt x="795761" y="2373629"/>
                    <a:pt x="784331" y="2370772"/>
                  </a:cubicBezTo>
                  <a:cubicBezTo>
                    <a:pt x="772901" y="2366962"/>
                    <a:pt x="763376" y="2363152"/>
                    <a:pt x="753851" y="2358389"/>
                  </a:cubicBezTo>
                  <a:cubicBezTo>
                    <a:pt x="745278" y="2353627"/>
                    <a:pt x="736706" y="2349817"/>
                    <a:pt x="730991" y="2344102"/>
                  </a:cubicBezTo>
                  <a:cubicBezTo>
                    <a:pt x="725276" y="2337434"/>
                    <a:pt x="721466" y="2331719"/>
                    <a:pt x="719561" y="2325052"/>
                  </a:cubicBezTo>
                  <a:close/>
                  <a:moveTo>
                    <a:pt x="1383693" y="2310687"/>
                  </a:moveTo>
                  <a:lnTo>
                    <a:pt x="1392978" y="2324100"/>
                  </a:lnTo>
                  <a:lnTo>
                    <a:pt x="1393198" y="2323967"/>
                  </a:lnTo>
                  <a:lnTo>
                    <a:pt x="1384286" y="2310765"/>
                  </a:lnTo>
                  <a:close/>
                  <a:moveTo>
                    <a:pt x="1500611" y="2294572"/>
                  </a:moveTo>
                  <a:cubicBezTo>
                    <a:pt x="1489181" y="2296477"/>
                    <a:pt x="1476798" y="2297429"/>
                    <a:pt x="1464416" y="2299334"/>
                  </a:cubicBezTo>
                  <a:lnTo>
                    <a:pt x="1430282" y="2301895"/>
                  </a:lnTo>
                  <a:lnTo>
                    <a:pt x="1430255" y="2302111"/>
                  </a:lnTo>
                  <a:lnTo>
                    <a:pt x="1467273" y="2299335"/>
                  </a:lnTo>
                  <a:lnTo>
                    <a:pt x="1501282" y="2294860"/>
                  </a:lnTo>
                  <a:close/>
                  <a:moveTo>
                    <a:pt x="1468851" y="2278514"/>
                  </a:moveTo>
                  <a:lnTo>
                    <a:pt x="1461660" y="2279565"/>
                  </a:lnTo>
                  <a:lnTo>
                    <a:pt x="1466128" y="2278915"/>
                  </a:lnTo>
                  <a:cubicBezTo>
                    <a:pt x="1474001" y="2278855"/>
                    <a:pt x="1483466" y="2279808"/>
                    <a:pt x="1494896" y="2282189"/>
                  </a:cubicBezTo>
                  <a:lnTo>
                    <a:pt x="1495661" y="2281924"/>
                  </a:lnTo>
                  <a:close/>
                  <a:moveTo>
                    <a:pt x="886661" y="2278458"/>
                  </a:moveTo>
                  <a:lnTo>
                    <a:pt x="888154" y="2282189"/>
                  </a:lnTo>
                  <a:cubicBezTo>
                    <a:pt x="901489" y="2282189"/>
                    <a:pt x="913871" y="2289809"/>
                    <a:pt x="938636" y="2290762"/>
                  </a:cubicBezTo>
                  <a:cubicBezTo>
                    <a:pt x="971974" y="2309812"/>
                    <a:pt x="1002454" y="2311717"/>
                    <a:pt x="1034839" y="2313622"/>
                  </a:cubicBezTo>
                  <a:cubicBezTo>
                    <a:pt x="1042459" y="2313622"/>
                    <a:pt x="1051031" y="2314574"/>
                    <a:pt x="1059604" y="2315527"/>
                  </a:cubicBezTo>
                  <a:cubicBezTo>
                    <a:pt x="1068176" y="2316479"/>
                    <a:pt x="1076749" y="2317432"/>
                    <a:pt x="1085321" y="2318384"/>
                  </a:cubicBezTo>
                  <a:cubicBezTo>
                    <a:pt x="1093894" y="2320289"/>
                    <a:pt x="1103419" y="2322194"/>
                    <a:pt x="1112944" y="2326004"/>
                  </a:cubicBezTo>
                  <a:cubicBezTo>
                    <a:pt x="1122469" y="2328862"/>
                    <a:pt x="1132946" y="2332672"/>
                    <a:pt x="1144376" y="2337434"/>
                  </a:cubicBezTo>
                  <a:lnTo>
                    <a:pt x="1144195" y="2337589"/>
                  </a:lnTo>
                  <a:lnTo>
                    <a:pt x="1171998" y="2343149"/>
                  </a:lnTo>
                  <a:cubicBezTo>
                    <a:pt x="1172951" y="2341244"/>
                    <a:pt x="1172951" y="2339339"/>
                    <a:pt x="1172951" y="2338387"/>
                  </a:cubicBezTo>
                  <a:lnTo>
                    <a:pt x="1173468" y="2338364"/>
                  </a:lnTo>
                  <a:lnTo>
                    <a:pt x="1190096" y="2306955"/>
                  </a:lnTo>
                  <a:lnTo>
                    <a:pt x="1215038" y="2336517"/>
                  </a:lnTo>
                  <a:lnTo>
                    <a:pt x="1215813" y="2336482"/>
                  </a:lnTo>
                  <a:cubicBezTo>
                    <a:pt x="1218671" y="2337434"/>
                    <a:pt x="1221528" y="2337434"/>
                    <a:pt x="1222481" y="2337434"/>
                  </a:cubicBezTo>
                  <a:cubicBezTo>
                    <a:pt x="1245341" y="2336482"/>
                    <a:pt x="1265343" y="2334577"/>
                    <a:pt x="1286298" y="2332672"/>
                  </a:cubicBezTo>
                  <a:cubicBezTo>
                    <a:pt x="1303443" y="2335529"/>
                    <a:pt x="1318683" y="2337434"/>
                    <a:pt x="1333923" y="2340292"/>
                  </a:cubicBezTo>
                  <a:cubicBezTo>
                    <a:pt x="1352973" y="2338387"/>
                    <a:pt x="1372023" y="2335529"/>
                    <a:pt x="1390121" y="2332672"/>
                  </a:cubicBezTo>
                  <a:cubicBezTo>
                    <a:pt x="1392978" y="2332672"/>
                    <a:pt x="1395836" y="2332672"/>
                    <a:pt x="1397741" y="2332672"/>
                  </a:cubicBezTo>
                  <a:lnTo>
                    <a:pt x="1397906" y="2333620"/>
                  </a:lnTo>
                  <a:lnTo>
                    <a:pt x="1435841" y="2332672"/>
                  </a:lnTo>
                  <a:cubicBezTo>
                    <a:pt x="1442985" y="2332672"/>
                    <a:pt x="1450843" y="2332672"/>
                    <a:pt x="1460129" y="2332910"/>
                  </a:cubicBezTo>
                  <a:lnTo>
                    <a:pt x="1490852" y="2334469"/>
                  </a:lnTo>
                  <a:lnTo>
                    <a:pt x="1492991" y="2333624"/>
                  </a:lnTo>
                  <a:cubicBezTo>
                    <a:pt x="1500611" y="2332672"/>
                    <a:pt x="1507278" y="2332672"/>
                    <a:pt x="1514898" y="2331719"/>
                  </a:cubicBezTo>
                  <a:cubicBezTo>
                    <a:pt x="1519661" y="2331719"/>
                    <a:pt x="1523471" y="2330767"/>
                    <a:pt x="1528233" y="2330767"/>
                  </a:cubicBezTo>
                  <a:cubicBezTo>
                    <a:pt x="1538711" y="2327909"/>
                    <a:pt x="1547283" y="2325052"/>
                    <a:pt x="1556808" y="2322194"/>
                  </a:cubicBezTo>
                  <a:cubicBezTo>
                    <a:pt x="1573001" y="2319337"/>
                    <a:pt x="1588241" y="2315527"/>
                    <a:pt x="1604433" y="2309812"/>
                  </a:cubicBezTo>
                  <a:lnTo>
                    <a:pt x="1647951" y="2313160"/>
                  </a:lnTo>
                  <a:lnTo>
                    <a:pt x="1653011" y="2309812"/>
                  </a:lnTo>
                  <a:cubicBezTo>
                    <a:pt x="1636818" y="2308860"/>
                    <a:pt x="1619673" y="2306955"/>
                    <a:pt x="1603481" y="2306002"/>
                  </a:cubicBezTo>
                  <a:cubicBezTo>
                    <a:pt x="1588241" y="2310765"/>
                    <a:pt x="1572048" y="2314575"/>
                    <a:pt x="1555856" y="2318385"/>
                  </a:cubicBezTo>
                  <a:cubicBezTo>
                    <a:pt x="1546331" y="2321242"/>
                    <a:pt x="1536806" y="2324100"/>
                    <a:pt x="1527281" y="2326957"/>
                  </a:cubicBezTo>
                  <a:cubicBezTo>
                    <a:pt x="1523471" y="2326957"/>
                    <a:pt x="1518708" y="2327910"/>
                    <a:pt x="1513946" y="2327910"/>
                  </a:cubicBezTo>
                  <a:cubicBezTo>
                    <a:pt x="1506326" y="2328862"/>
                    <a:pt x="1499658" y="2328862"/>
                    <a:pt x="1492038" y="2329815"/>
                  </a:cubicBezTo>
                  <a:cubicBezTo>
                    <a:pt x="1466321" y="2326957"/>
                    <a:pt x="1449176" y="2326957"/>
                    <a:pt x="1434888" y="2327910"/>
                  </a:cubicBezTo>
                  <a:cubicBezTo>
                    <a:pt x="1420601" y="2328862"/>
                    <a:pt x="1409171" y="2330767"/>
                    <a:pt x="1396788" y="2328862"/>
                  </a:cubicBezTo>
                  <a:cubicBezTo>
                    <a:pt x="1394883" y="2328862"/>
                    <a:pt x="1392026" y="2328862"/>
                    <a:pt x="1389168" y="2328862"/>
                  </a:cubicBezTo>
                  <a:cubicBezTo>
                    <a:pt x="1372023" y="2330767"/>
                    <a:pt x="1352973" y="2334577"/>
                    <a:pt x="1332971" y="2336482"/>
                  </a:cubicBezTo>
                  <a:cubicBezTo>
                    <a:pt x="1317731" y="2333625"/>
                    <a:pt x="1302491" y="2330767"/>
                    <a:pt x="1285346" y="2328862"/>
                  </a:cubicBezTo>
                  <a:cubicBezTo>
                    <a:pt x="1264391" y="2330767"/>
                    <a:pt x="1243436" y="2332672"/>
                    <a:pt x="1221528" y="2333625"/>
                  </a:cubicBezTo>
                  <a:cubicBezTo>
                    <a:pt x="1220576" y="2333625"/>
                    <a:pt x="1217718" y="2332672"/>
                    <a:pt x="1214861" y="2332672"/>
                  </a:cubicBezTo>
                  <a:cubicBezTo>
                    <a:pt x="1206288" y="2323147"/>
                    <a:pt x="1198668" y="2312670"/>
                    <a:pt x="1189143" y="2302192"/>
                  </a:cubicBezTo>
                  <a:cubicBezTo>
                    <a:pt x="1184381" y="2313622"/>
                    <a:pt x="1177713" y="2324100"/>
                    <a:pt x="1171998" y="2334577"/>
                  </a:cubicBezTo>
                  <a:cubicBezTo>
                    <a:pt x="1171998" y="2335530"/>
                    <a:pt x="1171046" y="2337435"/>
                    <a:pt x="1171046" y="2339340"/>
                  </a:cubicBezTo>
                  <a:cubicBezTo>
                    <a:pt x="1161521" y="2337435"/>
                    <a:pt x="1152948" y="2335530"/>
                    <a:pt x="1142471" y="2333625"/>
                  </a:cubicBezTo>
                  <a:cubicBezTo>
                    <a:pt x="1131041" y="2328862"/>
                    <a:pt x="1121516" y="2325052"/>
                    <a:pt x="1111038" y="2322195"/>
                  </a:cubicBezTo>
                  <a:cubicBezTo>
                    <a:pt x="1101513" y="2319337"/>
                    <a:pt x="1091988" y="2316480"/>
                    <a:pt x="1083416" y="2314575"/>
                  </a:cubicBezTo>
                  <a:cubicBezTo>
                    <a:pt x="1074843" y="2312670"/>
                    <a:pt x="1066271" y="2311717"/>
                    <a:pt x="1057698" y="2311717"/>
                  </a:cubicBezTo>
                  <a:cubicBezTo>
                    <a:pt x="1049126" y="2310765"/>
                    <a:pt x="1041506" y="2309812"/>
                    <a:pt x="1032933" y="2309812"/>
                  </a:cubicBezTo>
                  <a:cubicBezTo>
                    <a:pt x="1000548" y="2307907"/>
                    <a:pt x="970068" y="2306955"/>
                    <a:pt x="936731" y="2286952"/>
                  </a:cubicBezTo>
                  <a:cubicBezTo>
                    <a:pt x="924348" y="2286476"/>
                    <a:pt x="915061" y="2284333"/>
                    <a:pt x="907203" y="2282309"/>
                  </a:cubicBezTo>
                  <a:close/>
                  <a:moveTo>
                    <a:pt x="577639" y="2234565"/>
                  </a:moveTo>
                  <a:cubicBezTo>
                    <a:pt x="612881" y="2240280"/>
                    <a:pt x="628121" y="2252662"/>
                    <a:pt x="644314" y="2263140"/>
                  </a:cubicBezTo>
                  <a:cubicBezTo>
                    <a:pt x="646219" y="2271712"/>
                    <a:pt x="656696" y="2284095"/>
                    <a:pt x="650981" y="2288857"/>
                  </a:cubicBezTo>
                  <a:cubicBezTo>
                    <a:pt x="638599" y="2284095"/>
                    <a:pt x="628121" y="2280285"/>
                    <a:pt x="619549" y="2276475"/>
                  </a:cubicBezTo>
                  <a:cubicBezTo>
                    <a:pt x="610976" y="2271712"/>
                    <a:pt x="603356" y="2267902"/>
                    <a:pt x="597641" y="2263140"/>
                  </a:cubicBezTo>
                  <a:cubicBezTo>
                    <a:pt x="584306" y="2254567"/>
                    <a:pt x="578591" y="2245042"/>
                    <a:pt x="577639" y="2234565"/>
                  </a:cubicBezTo>
                  <a:close/>
                  <a:moveTo>
                    <a:pt x="1653963" y="2229802"/>
                  </a:moveTo>
                  <a:lnTo>
                    <a:pt x="1652866" y="2230104"/>
                  </a:lnTo>
                  <a:lnTo>
                    <a:pt x="1684443" y="2235517"/>
                  </a:lnTo>
                  <a:cubicBezTo>
                    <a:pt x="1677776" y="2239327"/>
                    <a:pt x="1672061" y="2250757"/>
                    <a:pt x="1666346" y="2257424"/>
                  </a:cubicBezTo>
                  <a:lnTo>
                    <a:pt x="1509078" y="2296977"/>
                  </a:lnTo>
                  <a:lnTo>
                    <a:pt x="1510136" y="2297430"/>
                  </a:lnTo>
                  <a:cubicBezTo>
                    <a:pt x="1563476" y="2287905"/>
                    <a:pt x="1617768" y="2275522"/>
                    <a:pt x="1669203" y="2257425"/>
                  </a:cubicBezTo>
                  <a:cubicBezTo>
                    <a:pt x="1675871" y="2250757"/>
                    <a:pt x="1681586" y="2239327"/>
                    <a:pt x="1687301" y="2235517"/>
                  </a:cubicBezTo>
                  <a:cubicBezTo>
                    <a:pt x="1675871" y="2234565"/>
                    <a:pt x="1664441" y="2231707"/>
                    <a:pt x="1653963" y="2229802"/>
                  </a:cubicBezTo>
                  <a:close/>
                  <a:moveTo>
                    <a:pt x="1746723" y="2224527"/>
                  </a:moveTo>
                  <a:lnTo>
                    <a:pt x="1732068" y="2229802"/>
                  </a:lnTo>
                  <a:lnTo>
                    <a:pt x="1699992" y="2230719"/>
                  </a:lnTo>
                  <a:lnTo>
                    <a:pt x="1699683" y="2231707"/>
                  </a:lnTo>
                  <a:cubicBezTo>
                    <a:pt x="1711113" y="2231707"/>
                    <a:pt x="1721591" y="2230755"/>
                    <a:pt x="1733021" y="2230755"/>
                  </a:cubicBezTo>
                  <a:close/>
                  <a:moveTo>
                    <a:pt x="1014836" y="2222182"/>
                  </a:moveTo>
                  <a:cubicBezTo>
                    <a:pt x="1005311" y="2222182"/>
                    <a:pt x="996738" y="2223134"/>
                    <a:pt x="988166" y="2226944"/>
                  </a:cubicBezTo>
                  <a:lnTo>
                    <a:pt x="987535" y="2226614"/>
                  </a:lnTo>
                  <a:lnTo>
                    <a:pt x="989118" y="2227897"/>
                  </a:lnTo>
                  <a:cubicBezTo>
                    <a:pt x="996738" y="2225040"/>
                    <a:pt x="1006263" y="2224087"/>
                    <a:pt x="1015788" y="2223135"/>
                  </a:cubicBezTo>
                  <a:cubicBezTo>
                    <a:pt x="1025313" y="2223135"/>
                    <a:pt x="1034838" y="2223135"/>
                    <a:pt x="1045316" y="2224087"/>
                  </a:cubicBezTo>
                  <a:cubicBezTo>
                    <a:pt x="1055793" y="2225040"/>
                    <a:pt x="1066271" y="2226945"/>
                    <a:pt x="1075796" y="2228850"/>
                  </a:cubicBezTo>
                  <a:cubicBezTo>
                    <a:pt x="1086273" y="2230755"/>
                    <a:pt x="1095798" y="2232660"/>
                    <a:pt x="1106276" y="2234565"/>
                  </a:cubicBezTo>
                  <a:cubicBezTo>
                    <a:pt x="1121516" y="2243137"/>
                    <a:pt x="1141518" y="2244090"/>
                    <a:pt x="1158663" y="2245042"/>
                  </a:cubicBezTo>
                  <a:cubicBezTo>
                    <a:pt x="1167236" y="2245995"/>
                    <a:pt x="1174856" y="2246947"/>
                    <a:pt x="1181523" y="2248852"/>
                  </a:cubicBezTo>
                  <a:cubicBezTo>
                    <a:pt x="1188191" y="2250757"/>
                    <a:pt x="1193906" y="2254567"/>
                    <a:pt x="1197716" y="2260282"/>
                  </a:cubicBezTo>
                  <a:cubicBezTo>
                    <a:pt x="1208193" y="2262187"/>
                    <a:pt x="1218671" y="2264092"/>
                    <a:pt x="1229148" y="2265997"/>
                  </a:cubicBezTo>
                  <a:cubicBezTo>
                    <a:pt x="1243436" y="2261235"/>
                    <a:pt x="1257723" y="2255520"/>
                    <a:pt x="1272011" y="2249805"/>
                  </a:cubicBezTo>
                  <a:cubicBezTo>
                    <a:pt x="1271058" y="2243137"/>
                    <a:pt x="1264391" y="2232660"/>
                    <a:pt x="1276773" y="2228850"/>
                  </a:cubicBezTo>
                  <a:lnTo>
                    <a:pt x="1287044" y="2232010"/>
                  </a:lnTo>
                  <a:lnTo>
                    <a:pt x="1287012" y="2231945"/>
                  </a:lnTo>
                  <a:cubicBezTo>
                    <a:pt x="1284155" y="2229088"/>
                    <a:pt x="1280107" y="2228850"/>
                    <a:pt x="1275821" y="2227897"/>
                  </a:cubicBezTo>
                  <a:cubicBezTo>
                    <a:pt x="1263438" y="2231707"/>
                    <a:pt x="1270106" y="2242184"/>
                    <a:pt x="1271058" y="2248852"/>
                  </a:cubicBezTo>
                  <a:cubicBezTo>
                    <a:pt x="1257723" y="2254567"/>
                    <a:pt x="1242483" y="2260282"/>
                    <a:pt x="1228196" y="2265044"/>
                  </a:cubicBezTo>
                  <a:cubicBezTo>
                    <a:pt x="1217718" y="2263139"/>
                    <a:pt x="1207241" y="2261234"/>
                    <a:pt x="1196763" y="2259329"/>
                  </a:cubicBezTo>
                  <a:cubicBezTo>
                    <a:pt x="1192953" y="2253614"/>
                    <a:pt x="1187238" y="2249804"/>
                    <a:pt x="1180571" y="2247899"/>
                  </a:cubicBezTo>
                  <a:cubicBezTo>
                    <a:pt x="1173903" y="2245994"/>
                    <a:pt x="1165331" y="2245042"/>
                    <a:pt x="1157711" y="2244089"/>
                  </a:cubicBezTo>
                  <a:cubicBezTo>
                    <a:pt x="1140566" y="2243137"/>
                    <a:pt x="1121516" y="2242184"/>
                    <a:pt x="1105323" y="2233612"/>
                  </a:cubicBezTo>
                  <a:cubicBezTo>
                    <a:pt x="1095798" y="2231707"/>
                    <a:pt x="1085321" y="2229802"/>
                    <a:pt x="1074843" y="2227897"/>
                  </a:cubicBezTo>
                  <a:cubicBezTo>
                    <a:pt x="1064366" y="2225992"/>
                    <a:pt x="1053888" y="2224087"/>
                    <a:pt x="1044363" y="2223134"/>
                  </a:cubicBezTo>
                  <a:cubicBezTo>
                    <a:pt x="1033886" y="2222182"/>
                    <a:pt x="1024361" y="2221229"/>
                    <a:pt x="1014836" y="2222182"/>
                  </a:cubicBezTo>
                  <a:close/>
                  <a:moveTo>
                    <a:pt x="1582892" y="2190351"/>
                  </a:moveTo>
                  <a:lnTo>
                    <a:pt x="1559666" y="2195512"/>
                  </a:lnTo>
                  <a:cubicBezTo>
                    <a:pt x="1544426" y="2198369"/>
                    <a:pt x="1530138" y="2200274"/>
                    <a:pt x="1515851" y="2205989"/>
                  </a:cubicBezTo>
                  <a:cubicBezTo>
                    <a:pt x="1498706" y="2209799"/>
                    <a:pt x="1482513" y="2211704"/>
                    <a:pt x="1466321" y="2214562"/>
                  </a:cubicBezTo>
                  <a:cubicBezTo>
                    <a:pt x="1450128" y="2217419"/>
                    <a:pt x="1432983" y="2219324"/>
                    <a:pt x="1415838" y="2221229"/>
                  </a:cubicBezTo>
                  <a:cubicBezTo>
                    <a:pt x="1405361" y="2221229"/>
                    <a:pt x="1394883" y="2222182"/>
                    <a:pt x="1384406" y="2221229"/>
                  </a:cubicBezTo>
                  <a:cubicBezTo>
                    <a:pt x="1371071" y="2225039"/>
                    <a:pt x="1383453" y="2238374"/>
                    <a:pt x="1368213" y="2242184"/>
                  </a:cubicBezTo>
                  <a:cubicBezTo>
                    <a:pt x="1363451" y="2242184"/>
                    <a:pt x="1356783" y="2242184"/>
                    <a:pt x="1350116" y="2242184"/>
                  </a:cubicBezTo>
                  <a:cubicBezTo>
                    <a:pt x="1332971" y="2256472"/>
                    <a:pt x="1312075" y="2258436"/>
                    <a:pt x="1299886" y="2255713"/>
                  </a:cubicBezTo>
                  <a:lnTo>
                    <a:pt x="1291977" y="2252125"/>
                  </a:lnTo>
                  <a:lnTo>
                    <a:pt x="1292013" y="2252662"/>
                  </a:lnTo>
                  <a:cubicBezTo>
                    <a:pt x="1298681" y="2259330"/>
                    <a:pt x="1328208" y="2262187"/>
                    <a:pt x="1351068" y="2243137"/>
                  </a:cubicBezTo>
                  <a:cubicBezTo>
                    <a:pt x="1357736" y="2243137"/>
                    <a:pt x="1364403" y="2243137"/>
                    <a:pt x="1369166" y="2243137"/>
                  </a:cubicBezTo>
                  <a:cubicBezTo>
                    <a:pt x="1384406" y="2239327"/>
                    <a:pt x="1371071" y="2225992"/>
                    <a:pt x="1385358" y="2222182"/>
                  </a:cubicBezTo>
                  <a:cubicBezTo>
                    <a:pt x="1395836" y="2222182"/>
                    <a:pt x="1406313" y="2222182"/>
                    <a:pt x="1416791" y="2222182"/>
                  </a:cubicBezTo>
                  <a:cubicBezTo>
                    <a:pt x="1433936" y="2220277"/>
                    <a:pt x="1450128" y="2219325"/>
                    <a:pt x="1467273" y="2215515"/>
                  </a:cubicBezTo>
                  <a:cubicBezTo>
                    <a:pt x="1483466" y="2212657"/>
                    <a:pt x="1500611" y="2210752"/>
                    <a:pt x="1516803" y="2206942"/>
                  </a:cubicBezTo>
                  <a:cubicBezTo>
                    <a:pt x="1530138" y="2201227"/>
                    <a:pt x="1544426" y="2199322"/>
                    <a:pt x="1560618" y="2196465"/>
                  </a:cubicBezTo>
                  <a:close/>
                  <a:moveTo>
                    <a:pt x="926372" y="2189201"/>
                  </a:moveTo>
                  <a:lnTo>
                    <a:pt x="920705" y="2191512"/>
                  </a:lnTo>
                  <a:lnTo>
                    <a:pt x="920508" y="2191520"/>
                  </a:lnTo>
                  <a:lnTo>
                    <a:pt x="916191" y="2190935"/>
                  </a:lnTo>
                  <a:lnTo>
                    <a:pt x="917747" y="2191626"/>
                  </a:lnTo>
                  <a:lnTo>
                    <a:pt x="920508" y="2191520"/>
                  </a:lnTo>
                  <a:lnTo>
                    <a:pt x="920642" y="2191538"/>
                  </a:lnTo>
                  <a:lnTo>
                    <a:pt x="920705" y="2191512"/>
                  </a:lnTo>
                  <a:lnTo>
                    <a:pt x="924901" y="2191351"/>
                  </a:lnTo>
                  <a:cubicBezTo>
                    <a:pt x="927775" y="2190061"/>
                    <a:pt x="931202" y="2188689"/>
                    <a:pt x="937341" y="2190497"/>
                  </a:cubicBezTo>
                  <a:lnTo>
                    <a:pt x="952715" y="2198702"/>
                  </a:lnTo>
                  <a:lnTo>
                    <a:pt x="952923" y="2198369"/>
                  </a:lnTo>
                  <a:cubicBezTo>
                    <a:pt x="938159" y="2188368"/>
                    <a:pt x="931016" y="2187892"/>
                    <a:pt x="926372" y="2189201"/>
                  </a:cubicBezTo>
                  <a:close/>
                  <a:moveTo>
                    <a:pt x="1237832" y="2160176"/>
                  </a:moveTo>
                  <a:lnTo>
                    <a:pt x="1238673" y="2160269"/>
                  </a:lnTo>
                  <a:lnTo>
                    <a:pt x="1255818" y="2161222"/>
                  </a:lnTo>
                  <a:cubicBezTo>
                    <a:pt x="1267248" y="2162174"/>
                    <a:pt x="1278678" y="2163127"/>
                    <a:pt x="1291061" y="2164079"/>
                  </a:cubicBezTo>
                  <a:cubicBezTo>
                    <a:pt x="1305348" y="2170747"/>
                    <a:pt x="1320588" y="2178367"/>
                    <a:pt x="1335828" y="2185034"/>
                  </a:cubicBezTo>
                  <a:lnTo>
                    <a:pt x="1336256" y="2184789"/>
                  </a:lnTo>
                  <a:lnTo>
                    <a:pt x="1292014" y="2164080"/>
                  </a:lnTo>
                  <a:cubicBezTo>
                    <a:pt x="1280584" y="2163127"/>
                    <a:pt x="1269154" y="2162175"/>
                    <a:pt x="1256771" y="2161222"/>
                  </a:cubicBezTo>
                  <a:lnTo>
                    <a:pt x="1239626" y="2160270"/>
                  </a:lnTo>
                  <a:close/>
                  <a:moveTo>
                    <a:pt x="1439669" y="2159896"/>
                  </a:moveTo>
                  <a:lnTo>
                    <a:pt x="1450128" y="2164079"/>
                  </a:lnTo>
                  <a:lnTo>
                    <a:pt x="1450725" y="2163950"/>
                  </a:lnTo>
                  <a:close/>
                  <a:moveTo>
                    <a:pt x="886225" y="2159524"/>
                  </a:moveTo>
                  <a:lnTo>
                    <a:pt x="895731" y="2172085"/>
                  </a:lnTo>
                  <a:lnTo>
                    <a:pt x="891487" y="2164913"/>
                  </a:lnTo>
                  <a:close/>
                  <a:moveTo>
                    <a:pt x="1173719" y="2154524"/>
                  </a:moveTo>
                  <a:lnTo>
                    <a:pt x="1182476" y="2165032"/>
                  </a:lnTo>
                  <a:lnTo>
                    <a:pt x="1182639" y="2165037"/>
                  </a:lnTo>
                  <a:lnTo>
                    <a:pt x="1173904" y="2154555"/>
                  </a:lnTo>
                  <a:close/>
                  <a:moveTo>
                    <a:pt x="863031" y="2143006"/>
                  </a:moveTo>
                  <a:lnTo>
                    <a:pt x="853821" y="2146581"/>
                  </a:lnTo>
                  <a:lnTo>
                    <a:pt x="855768" y="2147887"/>
                  </a:lnTo>
                  <a:lnTo>
                    <a:pt x="864995" y="2143979"/>
                  </a:lnTo>
                  <a:close/>
                  <a:moveTo>
                    <a:pt x="827432" y="2134671"/>
                  </a:moveTo>
                  <a:cubicBezTo>
                    <a:pt x="824931" y="2134968"/>
                    <a:pt x="822967" y="2135772"/>
                    <a:pt x="821032" y="2136085"/>
                  </a:cubicBezTo>
                  <a:lnTo>
                    <a:pt x="816813" y="2135045"/>
                  </a:lnTo>
                  <a:lnTo>
                    <a:pt x="817668" y="2135504"/>
                  </a:lnTo>
                  <a:cubicBezTo>
                    <a:pt x="822430" y="2138838"/>
                    <a:pt x="825288" y="2136219"/>
                    <a:pt x="830289" y="2135624"/>
                  </a:cubicBezTo>
                  <a:lnTo>
                    <a:pt x="837984" y="2136922"/>
                  </a:lnTo>
                  <a:lnTo>
                    <a:pt x="837046" y="2136293"/>
                  </a:lnTo>
                  <a:cubicBezTo>
                    <a:pt x="832968" y="2134581"/>
                    <a:pt x="829932" y="2134373"/>
                    <a:pt x="827432" y="2134671"/>
                  </a:cubicBezTo>
                  <a:close/>
                  <a:moveTo>
                    <a:pt x="410007" y="2092653"/>
                  </a:moveTo>
                  <a:lnTo>
                    <a:pt x="430954" y="2123122"/>
                  </a:lnTo>
                  <a:lnTo>
                    <a:pt x="438060" y="2128850"/>
                  </a:lnTo>
                  <a:close/>
                  <a:moveTo>
                    <a:pt x="881665" y="2064782"/>
                  </a:moveTo>
                  <a:lnTo>
                    <a:pt x="880729" y="2064920"/>
                  </a:lnTo>
                  <a:lnTo>
                    <a:pt x="894106" y="2069424"/>
                  </a:lnTo>
                  <a:cubicBezTo>
                    <a:pt x="902679" y="2073353"/>
                    <a:pt x="910537" y="2077878"/>
                    <a:pt x="917681" y="2075497"/>
                  </a:cubicBezTo>
                  <a:cubicBezTo>
                    <a:pt x="918633" y="2080259"/>
                    <a:pt x="920538" y="2084069"/>
                    <a:pt x="922443" y="2087879"/>
                  </a:cubicBezTo>
                  <a:cubicBezTo>
                    <a:pt x="932921" y="2093594"/>
                    <a:pt x="942446" y="2098357"/>
                    <a:pt x="953876" y="2104072"/>
                  </a:cubicBezTo>
                  <a:cubicBezTo>
                    <a:pt x="961496" y="2109787"/>
                    <a:pt x="970068" y="2114549"/>
                    <a:pt x="978641" y="2120264"/>
                  </a:cubicBezTo>
                  <a:cubicBezTo>
                    <a:pt x="983403" y="2121217"/>
                    <a:pt x="988166" y="2122169"/>
                    <a:pt x="992928" y="2124074"/>
                  </a:cubicBezTo>
                  <a:cubicBezTo>
                    <a:pt x="997691" y="2125027"/>
                    <a:pt x="1002453" y="2126932"/>
                    <a:pt x="1008168" y="2128837"/>
                  </a:cubicBezTo>
                  <a:cubicBezTo>
                    <a:pt x="1017693" y="2132647"/>
                    <a:pt x="1028171" y="2136457"/>
                    <a:pt x="1038648" y="2140267"/>
                  </a:cubicBezTo>
                  <a:cubicBezTo>
                    <a:pt x="1049126" y="2144077"/>
                    <a:pt x="1059603" y="2147887"/>
                    <a:pt x="1071033" y="2150744"/>
                  </a:cubicBezTo>
                  <a:cubicBezTo>
                    <a:pt x="1076748" y="2152649"/>
                    <a:pt x="1082463" y="2153602"/>
                    <a:pt x="1087226" y="2155507"/>
                  </a:cubicBezTo>
                  <a:cubicBezTo>
                    <a:pt x="1092941" y="2156459"/>
                    <a:pt x="1098656" y="2157412"/>
                    <a:pt x="1104371" y="2157412"/>
                  </a:cubicBezTo>
                  <a:lnTo>
                    <a:pt x="1104413" y="2157311"/>
                  </a:lnTo>
                  <a:lnTo>
                    <a:pt x="1088179" y="2155507"/>
                  </a:lnTo>
                  <a:cubicBezTo>
                    <a:pt x="1082464" y="2154555"/>
                    <a:pt x="1076749" y="2152650"/>
                    <a:pt x="1071986" y="2150745"/>
                  </a:cubicBezTo>
                  <a:cubicBezTo>
                    <a:pt x="1061509" y="2147887"/>
                    <a:pt x="1050079" y="2144077"/>
                    <a:pt x="1039601" y="2140267"/>
                  </a:cubicBezTo>
                  <a:cubicBezTo>
                    <a:pt x="1029124" y="2136457"/>
                    <a:pt x="1019599" y="2131695"/>
                    <a:pt x="1009121" y="2128837"/>
                  </a:cubicBezTo>
                  <a:cubicBezTo>
                    <a:pt x="1004359" y="2126932"/>
                    <a:pt x="999596" y="2125980"/>
                    <a:pt x="993881" y="2124075"/>
                  </a:cubicBezTo>
                  <a:cubicBezTo>
                    <a:pt x="989119" y="2122170"/>
                    <a:pt x="984356" y="2121217"/>
                    <a:pt x="979594" y="2120265"/>
                  </a:cubicBezTo>
                  <a:cubicBezTo>
                    <a:pt x="971974" y="2114550"/>
                    <a:pt x="963401" y="2109787"/>
                    <a:pt x="954829" y="2104072"/>
                  </a:cubicBezTo>
                  <a:cubicBezTo>
                    <a:pt x="943399" y="2098357"/>
                    <a:pt x="933874" y="2093595"/>
                    <a:pt x="923396" y="2087880"/>
                  </a:cubicBezTo>
                  <a:cubicBezTo>
                    <a:pt x="921491" y="2084070"/>
                    <a:pt x="919586" y="2080260"/>
                    <a:pt x="918634" y="2075497"/>
                  </a:cubicBezTo>
                  <a:cubicBezTo>
                    <a:pt x="907918" y="2078354"/>
                    <a:pt x="895595" y="2066746"/>
                    <a:pt x="881665" y="2064782"/>
                  </a:cubicBezTo>
                  <a:close/>
                  <a:moveTo>
                    <a:pt x="698356" y="2025431"/>
                  </a:moveTo>
                  <a:lnTo>
                    <a:pt x="698606" y="2025967"/>
                  </a:lnTo>
                  <a:cubicBezTo>
                    <a:pt x="706226" y="2027872"/>
                    <a:pt x="713846" y="2028824"/>
                    <a:pt x="722418" y="2029777"/>
                  </a:cubicBezTo>
                  <a:lnTo>
                    <a:pt x="736969" y="2032997"/>
                  </a:lnTo>
                  <a:lnTo>
                    <a:pt x="736304" y="2032574"/>
                  </a:lnTo>
                  <a:cubicBezTo>
                    <a:pt x="731110" y="2030253"/>
                    <a:pt x="725514" y="2028824"/>
                    <a:pt x="719561" y="2028824"/>
                  </a:cubicBezTo>
                  <a:close/>
                  <a:moveTo>
                    <a:pt x="2107983" y="2018784"/>
                  </a:moveTo>
                  <a:lnTo>
                    <a:pt x="2096161" y="2034777"/>
                  </a:lnTo>
                  <a:cubicBezTo>
                    <a:pt x="2092351" y="2039302"/>
                    <a:pt x="2088780" y="2043112"/>
                    <a:pt x="2085446" y="2046922"/>
                  </a:cubicBezTo>
                  <a:cubicBezTo>
                    <a:pt x="2074968" y="2051685"/>
                    <a:pt x="2064491" y="2055495"/>
                    <a:pt x="2053061" y="2060257"/>
                  </a:cubicBezTo>
                  <a:lnTo>
                    <a:pt x="2030201" y="2076450"/>
                  </a:lnTo>
                  <a:lnTo>
                    <a:pt x="2006388" y="2091690"/>
                  </a:lnTo>
                  <a:cubicBezTo>
                    <a:pt x="2000673" y="2088832"/>
                    <a:pt x="1994006" y="2085975"/>
                    <a:pt x="1988291" y="2083117"/>
                  </a:cubicBezTo>
                  <a:cubicBezTo>
                    <a:pt x="1974003" y="2095500"/>
                    <a:pt x="1954953" y="2108835"/>
                    <a:pt x="1935903" y="2120265"/>
                  </a:cubicBezTo>
                  <a:cubicBezTo>
                    <a:pt x="1916853" y="2130742"/>
                    <a:pt x="1896851" y="2138362"/>
                    <a:pt x="1880658" y="2139315"/>
                  </a:cubicBezTo>
                  <a:cubicBezTo>
                    <a:pt x="1870181" y="2145982"/>
                    <a:pt x="1857798" y="2152650"/>
                    <a:pt x="1845416" y="2160270"/>
                  </a:cubicBezTo>
                  <a:lnTo>
                    <a:pt x="1844198" y="2160535"/>
                  </a:lnTo>
                  <a:lnTo>
                    <a:pt x="1830176" y="2174557"/>
                  </a:lnTo>
                  <a:cubicBezTo>
                    <a:pt x="1826366" y="2179320"/>
                    <a:pt x="1822556" y="2184082"/>
                    <a:pt x="1817793" y="2188845"/>
                  </a:cubicBezTo>
                  <a:cubicBezTo>
                    <a:pt x="1808268" y="2198370"/>
                    <a:pt x="1793981" y="2208847"/>
                    <a:pt x="1763501" y="2215515"/>
                  </a:cubicBezTo>
                  <a:lnTo>
                    <a:pt x="1752365" y="2221962"/>
                  </a:lnTo>
                  <a:lnTo>
                    <a:pt x="1764453" y="2216467"/>
                  </a:lnTo>
                  <a:cubicBezTo>
                    <a:pt x="1794933" y="2209800"/>
                    <a:pt x="1809221" y="2198370"/>
                    <a:pt x="1818746" y="2189797"/>
                  </a:cubicBezTo>
                  <a:cubicBezTo>
                    <a:pt x="1823508" y="2185035"/>
                    <a:pt x="1827318" y="2180272"/>
                    <a:pt x="1831128" y="2175510"/>
                  </a:cubicBezTo>
                  <a:cubicBezTo>
                    <a:pt x="1834938" y="2170747"/>
                    <a:pt x="1839701" y="2165985"/>
                    <a:pt x="1845416" y="2161222"/>
                  </a:cubicBezTo>
                  <a:cubicBezTo>
                    <a:pt x="1857798" y="2153602"/>
                    <a:pt x="1870181" y="2145982"/>
                    <a:pt x="1880658" y="2140267"/>
                  </a:cubicBezTo>
                  <a:cubicBezTo>
                    <a:pt x="1896851" y="2139315"/>
                    <a:pt x="1916853" y="2132647"/>
                    <a:pt x="1935903" y="2121217"/>
                  </a:cubicBezTo>
                  <a:cubicBezTo>
                    <a:pt x="1954953" y="2109787"/>
                    <a:pt x="1974003" y="2096452"/>
                    <a:pt x="1988291" y="2084070"/>
                  </a:cubicBezTo>
                  <a:cubicBezTo>
                    <a:pt x="1994006" y="2086927"/>
                    <a:pt x="2000673" y="2089785"/>
                    <a:pt x="2006388" y="2092642"/>
                  </a:cubicBezTo>
                  <a:lnTo>
                    <a:pt x="2030201" y="2077402"/>
                  </a:lnTo>
                  <a:lnTo>
                    <a:pt x="2053061" y="2061210"/>
                  </a:lnTo>
                  <a:cubicBezTo>
                    <a:pt x="2063538" y="2056447"/>
                    <a:pt x="2074016" y="2052637"/>
                    <a:pt x="2085446" y="2047875"/>
                  </a:cubicBezTo>
                  <a:cubicBezTo>
                    <a:pt x="2092113" y="2040255"/>
                    <a:pt x="2099733" y="2032635"/>
                    <a:pt x="2108306" y="2019300"/>
                  </a:cubicBezTo>
                  <a:close/>
                  <a:moveTo>
                    <a:pt x="2230226" y="2015490"/>
                  </a:moveTo>
                  <a:cubicBezTo>
                    <a:pt x="2239751" y="2040255"/>
                    <a:pt x="2248323" y="2063115"/>
                    <a:pt x="2256896" y="2085022"/>
                  </a:cubicBezTo>
                  <a:cubicBezTo>
                    <a:pt x="2242608" y="2100262"/>
                    <a:pt x="2228321" y="2116455"/>
                    <a:pt x="2213081" y="2131695"/>
                  </a:cubicBezTo>
                  <a:cubicBezTo>
                    <a:pt x="2197841" y="2146935"/>
                    <a:pt x="2182601" y="2162175"/>
                    <a:pt x="2166408" y="2176462"/>
                  </a:cubicBezTo>
                  <a:lnTo>
                    <a:pt x="2164840" y="2177302"/>
                  </a:lnTo>
                  <a:lnTo>
                    <a:pt x="2154978" y="2205990"/>
                  </a:lnTo>
                  <a:cubicBezTo>
                    <a:pt x="2154026" y="2226945"/>
                    <a:pt x="2143548" y="2236470"/>
                    <a:pt x="2129261" y="2244090"/>
                  </a:cubicBezTo>
                  <a:cubicBezTo>
                    <a:pt x="2114259" y="2261235"/>
                    <a:pt x="2099793" y="2256949"/>
                    <a:pt x="2087470" y="2256547"/>
                  </a:cubicBezTo>
                  <a:lnTo>
                    <a:pt x="2077257" y="2258165"/>
                  </a:lnTo>
                  <a:lnTo>
                    <a:pt x="2076873" y="2259330"/>
                  </a:lnTo>
                  <a:cubicBezTo>
                    <a:pt x="2070206" y="2263140"/>
                    <a:pt x="2064491" y="2266950"/>
                    <a:pt x="2056871" y="2270760"/>
                  </a:cubicBezTo>
                  <a:lnTo>
                    <a:pt x="2053614" y="2271159"/>
                  </a:lnTo>
                  <a:lnTo>
                    <a:pt x="2033178" y="2291595"/>
                  </a:lnTo>
                  <a:cubicBezTo>
                    <a:pt x="2027106" y="2297668"/>
                    <a:pt x="2022105" y="2302668"/>
                    <a:pt x="2017819" y="2306954"/>
                  </a:cubicBezTo>
                  <a:cubicBezTo>
                    <a:pt x="2008294" y="2315527"/>
                    <a:pt x="2001626" y="2321242"/>
                    <a:pt x="1991149" y="2324099"/>
                  </a:cubicBezTo>
                  <a:cubicBezTo>
                    <a:pt x="1991625" y="2321956"/>
                    <a:pt x="1990613" y="2320885"/>
                    <a:pt x="1988634" y="2320438"/>
                  </a:cubicBezTo>
                  <a:lnTo>
                    <a:pt x="1988604" y="2320438"/>
                  </a:lnTo>
                  <a:lnTo>
                    <a:pt x="1991148" y="2324099"/>
                  </a:lnTo>
                  <a:cubicBezTo>
                    <a:pt x="1988291" y="2341244"/>
                    <a:pt x="1975908" y="2350769"/>
                    <a:pt x="1960668" y="2358389"/>
                  </a:cubicBezTo>
                  <a:cubicBezTo>
                    <a:pt x="1953048" y="2362199"/>
                    <a:pt x="1945428" y="2365057"/>
                    <a:pt x="1937808" y="2368867"/>
                  </a:cubicBezTo>
                  <a:cubicBezTo>
                    <a:pt x="1930188" y="2371724"/>
                    <a:pt x="1922568" y="2374582"/>
                    <a:pt x="1915901" y="2378392"/>
                  </a:cubicBezTo>
                  <a:lnTo>
                    <a:pt x="1892185" y="2371095"/>
                  </a:lnTo>
                  <a:lnTo>
                    <a:pt x="1819698" y="2398395"/>
                  </a:lnTo>
                  <a:cubicBezTo>
                    <a:pt x="1803506" y="2398395"/>
                    <a:pt x="1787313" y="2396490"/>
                    <a:pt x="1773026" y="2395537"/>
                  </a:cubicBezTo>
                  <a:lnTo>
                    <a:pt x="1772470" y="2395678"/>
                  </a:lnTo>
                  <a:lnTo>
                    <a:pt x="1816841" y="2398394"/>
                  </a:lnTo>
                  <a:cubicBezTo>
                    <a:pt x="1810173" y="2406967"/>
                    <a:pt x="1802553" y="2415539"/>
                    <a:pt x="1795886" y="2423159"/>
                  </a:cubicBezTo>
                  <a:cubicBezTo>
                    <a:pt x="1803506" y="2428874"/>
                    <a:pt x="1808268" y="2434589"/>
                    <a:pt x="1813983" y="2440304"/>
                  </a:cubicBezTo>
                  <a:cubicBezTo>
                    <a:pt x="1805411" y="2462450"/>
                    <a:pt x="1787730" y="2464236"/>
                    <a:pt x="1776613" y="2464147"/>
                  </a:cubicBezTo>
                  <a:lnTo>
                    <a:pt x="1769996" y="2464123"/>
                  </a:lnTo>
                  <a:lnTo>
                    <a:pt x="1770168" y="2466022"/>
                  </a:lnTo>
                  <a:cubicBezTo>
                    <a:pt x="1757786" y="2475547"/>
                    <a:pt x="1744451" y="2485072"/>
                    <a:pt x="1732068" y="2493645"/>
                  </a:cubicBezTo>
                  <a:lnTo>
                    <a:pt x="1730125" y="2491759"/>
                  </a:lnTo>
                  <a:lnTo>
                    <a:pt x="1701589" y="2506027"/>
                  </a:lnTo>
                  <a:cubicBezTo>
                    <a:pt x="1693016" y="2508884"/>
                    <a:pt x="1685396" y="2510789"/>
                    <a:pt x="1677776" y="2512694"/>
                  </a:cubicBezTo>
                  <a:cubicBezTo>
                    <a:pt x="1663489" y="2515552"/>
                    <a:pt x="1651106" y="2516504"/>
                    <a:pt x="1641581" y="2519362"/>
                  </a:cubicBezTo>
                  <a:cubicBezTo>
                    <a:pt x="1641105" y="2513171"/>
                    <a:pt x="1634438" y="2510789"/>
                    <a:pt x="1625151" y="2510551"/>
                  </a:cubicBezTo>
                  <a:lnTo>
                    <a:pt x="1595930" y="2514231"/>
                  </a:lnTo>
                  <a:lnTo>
                    <a:pt x="1595861" y="2516505"/>
                  </a:lnTo>
                  <a:cubicBezTo>
                    <a:pt x="1571096" y="2522220"/>
                    <a:pt x="1542521" y="2526030"/>
                    <a:pt x="1514898" y="2530792"/>
                  </a:cubicBezTo>
                  <a:cubicBezTo>
                    <a:pt x="1505373" y="2526030"/>
                    <a:pt x="1506326" y="2519362"/>
                    <a:pt x="1493943" y="2510790"/>
                  </a:cubicBezTo>
                  <a:cubicBezTo>
                    <a:pt x="1489181" y="2508885"/>
                    <a:pt x="1484418" y="2508885"/>
                    <a:pt x="1477751" y="2506980"/>
                  </a:cubicBezTo>
                  <a:cubicBezTo>
                    <a:pt x="1470131" y="2512695"/>
                    <a:pt x="1461558" y="2519362"/>
                    <a:pt x="1452033" y="2525077"/>
                  </a:cubicBezTo>
                  <a:cubicBezTo>
                    <a:pt x="1443461" y="2525077"/>
                    <a:pt x="1435841" y="2526030"/>
                    <a:pt x="1428221" y="2526030"/>
                  </a:cubicBezTo>
                  <a:cubicBezTo>
                    <a:pt x="1420601" y="2526030"/>
                    <a:pt x="1412028" y="2526030"/>
                    <a:pt x="1404408" y="2526030"/>
                  </a:cubicBezTo>
                  <a:lnTo>
                    <a:pt x="1402287" y="2523606"/>
                  </a:lnTo>
                  <a:lnTo>
                    <a:pt x="1377143" y="2532935"/>
                  </a:lnTo>
                  <a:cubicBezTo>
                    <a:pt x="1369166" y="2532459"/>
                    <a:pt x="1361069" y="2527934"/>
                    <a:pt x="1350116" y="2518409"/>
                  </a:cubicBezTo>
                  <a:cubicBezTo>
                    <a:pt x="1350116" y="2517457"/>
                    <a:pt x="1351068" y="2515552"/>
                    <a:pt x="1351068" y="2514599"/>
                  </a:cubicBezTo>
                  <a:cubicBezTo>
                    <a:pt x="1352973" y="2507932"/>
                    <a:pt x="1353926" y="2503169"/>
                    <a:pt x="1354878" y="2496502"/>
                  </a:cubicBezTo>
                  <a:cubicBezTo>
                    <a:pt x="1347258" y="2493644"/>
                    <a:pt x="1339638" y="2490787"/>
                    <a:pt x="1332971" y="2486977"/>
                  </a:cubicBezTo>
                  <a:cubicBezTo>
                    <a:pt x="1335828" y="2483167"/>
                    <a:pt x="1340591" y="2477452"/>
                    <a:pt x="1343448" y="2471737"/>
                  </a:cubicBezTo>
                  <a:cubicBezTo>
                    <a:pt x="1364403" y="2472689"/>
                    <a:pt x="1384406" y="2472689"/>
                    <a:pt x="1404408" y="2472689"/>
                  </a:cubicBezTo>
                  <a:cubicBezTo>
                    <a:pt x="1419648" y="2476499"/>
                    <a:pt x="1434888" y="2480309"/>
                    <a:pt x="1449176" y="2484119"/>
                  </a:cubicBezTo>
                  <a:cubicBezTo>
                    <a:pt x="1435841" y="2488882"/>
                    <a:pt x="1421553" y="2494597"/>
                    <a:pt x="1408218" y="2497454"/>
                  </a:cubicBezTo>
                  <a:lnTo>
                    <a:pt x="1407707" y="2498264"/>
                  </a:lnTo>
                  <a:lnTo>
                    <a:pt x="1448223" y="2485072"/>
                  </a:lnTo>
                  <a:cubicBezTo>
                    <a:pt x="1459653" y="2484120"/>
                    <a:pt x="1469178" y="2484120"/>
                    <a:pt x="1478703" y="2484120"/>
                  </a:cubicBezTo>
                  <a:cubicBezTo>
                    <a:pt x="1498706" y="2478405"/>
                    <a:pt x="1516803" y="2471737"/>
                    <a:pt x="1534901" y="2466975"/>
                  </a:cubicBezTo>
                  <a:lnTo>
                    <a:pt x="1546603" y="2462621"/>
                  </a:lnTo>
                  <a:lnTo>
                    <a:pt x="1536806" y="2465070"/>
                  </a:lnTo>
                  <a:cubicBezTo>
                    <a:pt x="1518708" y="2469832"/>
                    <a:pt x="1500611" y="2477452"/>
                    <a:pt x="1480608" y="2482215"/>
                  </a:cubicBezTo>
                  <a:cubicBezTo>
                    <a:pt x="1471083" y="2482215"/>
                    <a:pt x="1461558" y="2483167"/>
                    <a:pt x="1450128" y="2483167"/>
                  </a:cubicBezTo>
                  <a:cubicBezTo>
                    <a:pt x="1435841" y="2479357"/>
                    <a:pt x="1420601" y="2475547"/>
                    <a:pt x="1405361" y="2471737"/>
                  </a:cubicBezTo>
                  <a:cubicBezTo>
                    <a:pt x="1386311" y="2471737"/>
                    <a:pt x="1365356" y="2471737"/>
                    <a:pt x="1344401" y="2470785"/>
                  </a:cubicBezTo>
                  <a:cubicBezTo>
                    <a:pt x="1344401" y="2464117"/>
                    <a:pt x="1345353" y="2462212"/>
                    <a:pt x="1346306" y="2458402"/>
                  </a:cubicBezTo>
                  <a:cubicBezTo>
                    <a:pt x="1348211" y="2450782"/>
                    <a:pt x="1350116" y="2441257"/>
                    <a:pt x="1352021" y="2432685"/>
                  </a:cubicBezTo>
                  <a:cubicBezTo>
                    <a:pt x="1441556" y="2427922"/>
                    <a:pt x="1543473" y="2411730"/>
                    <a:pt x="1633961" y="2385060"/>
                  </a:cubicBezTo>
                  <a:cubicBezTo>
                    <a:pt x="1700636" y="2365057"/>
                    <a:pt x="1764453" y="2342197"/>
                    <a:pt x="1825413" y="2312670"/>
                  </a:cubicBezTo>
                  <a:cubicBezTo>
                    <a:pt x="1839701" y="2302192"/>
                    <a:pt x="1856846" y="2292667"/>
                    <a:pt x="1874943" y="2284095"/>
                  </a:cubicBezTo>
                  <a:cubicBezTo>
                    <a:pt x="1893993" y="2275522"/>
                    <a:pt x="1913996" y="2265997"/>
                    <a:pt x="1933998" y="2256472"/>
                  </a:cubicBezTo>
                  <a:cubicBezTo>
                    <a:pt x="1954001" y="2246947"/>
                    <a:pt x="1973051" y="2236470"/>
                    <a:pt x="1991148" y="2225040"/>
                  </a:cubicBezTo>
                  <a:cubicBezTo>
                    <a:pt x="2008293" y="2213610"/>
                    <a:pt x="2022581" y="2200275"/>
                    <a:pt x="2033058" y="2186940"/>
                  </a:cubicBezTo>
                  <a:cubicBezTo>
                    <a:pt x="2061633" y="2167890"/>
                    <a:pt x="2089256" y="2147887"/>
                    <a:pt x="2117831" y="2125980"/>
                  </a:cubicBezTo>
                  <a:cubicBezTo>
                    <a:pt x="2125451" y="2120265"/>
                    <a:pt x="2134023" y="2114550"/>
                    <a:pt x="2141643" y="2108835"/>
                  </a:cubicBezTo>
                  <a:cubicBezTo>
                    <a:pt x="2149263" y="2103120"/>
                    <a:pt x="2156883" y="2096452"/>
                    <a:pt x="2164503" y="2090737"/>
                  </a:cubicBezTo>
                  <a:cubicBezTo>
                    <a:pt x="2176886" y="2081212"/>
                    <a:pt x="2187363" y="2072640"/>
                    <a:pt x="2198793" y="2062162"/>
                  </a:cubicBezTo>
                  <a:cubicBezTo>
                    <a:pt x="2201651" y="2051685"/>
                    <a:pt x="2204508" y="2042160"/>
                    <a:pt x="2205461" y="2032635"/>
                  </a:cubicBezTo>
                  <a:cubicBezTo>
                    <a:pt x="2214986" y="2026920"/>
                    <a:pt x="2222606" y="2022157"/>
                    <a:pt x="2230226" y="2015490"/>
                  </a:cubicBezTo>
                  <a:close/>
                  <a:moveTo>
                    <a:pt x="762265" y="2005870"/>
                  </a:moveTo>
                  <a:lnTo>
                    <a:pt x="774806" y="2014537"/>
                  </a:lnTo>
                  <a:cubicBezTo>
                    <a:pt x="783378" y="2021204"/>
                    <a:pt x="792903" y="2027872"/>
                    <a:pt x="803381" y="2035492"/>
                  </a:cubicBezTo>
                  <a:cubicBezTo>
                    <a:pt x="810048" y="2039302"/>
                    <a:pt x="817668" y="2043112"/>
                    <a:pt x="825288" y="2045017"/>
                  </a:cubicBezTo>
                  <a:cubicBezTo>
                    <a:pt x="834813" y="2050732"/>
                    <a:pt x="846243" y="2055494"/>
                    <a:pt x="856721" y="2061209"/>
                  </a:cubicBezTo>
                  <a:cubicBezTo>
                    <a:pt x="859578" y="2063114"/>
                    <a:pt x="862436" y="2065019"/>
                    <a:pt x="866246" y="2066924"/>
                  </a:cubicBezTo>
                  <a:lnTo>
                    <a:pt x="867018" y="2066817"/>
                  </a:lnTo>
                  <a:lnTo>
                    <a:pt x="857674" y="2061210"/>
                  </a:lnTo>
                  <a:cubicBezTo>
                    <a:pt x="847196" y="2055495"/>
                    <a:pt x="835766" y="2049780"/>
                    <a:pt x="826241" y="2045017"/>
                  </a:cubicBezTo>
                  <a:cubicBezTo>
                    <a:pt x="818621" y="2042160"/>
                    <a:pt x="811001" y="2038350"/>
                    <a:pt x="804334" y="2035492"/>
                  </a:cubicBezTo>
                  <a:cubicBezTo>
                    <a:pt x="794809" y="2027872"/>
                    <a:pt x="784331" y="2021205"/>
                    <a:pt x="775759" y="2014537"/>
                  </a:cubicBezTo>
                  <a:close/>
                  <a:moveTo>
                    <a:pt x="348681" y="2003821"/>
                  </a:moveTo>
                  <a:cubicBezTo>
                    <a:pt x="354991" y="2004536"/>
                    <a:pt x="361897" y="2007869"/>
                    <a:pt x="368088" y="2014537"/>
                  </a:cubicBezTo>
                  <a:cubicBezTo>
                    <a:pt x="384281" y="2040255"/>
                    <a:pt x="399521" y="2065020"/>
                    <a:pt x="417618" y="2087880"/>
                  </a:cubicBezTo>
                  <a:cubicBezTo>
                    <a:pt x="428096" y="2091690"/>
                    <a:pt x="441431" y="2096452"/>
                    <a:pt x="451908" y="2100262"/>
                  </a:cubicBezTo>
                  <a:cubicBezTo>
                    <a:pt x="459528" y="2114550"/>
                    <a:pt x="469053" y="2130742"/>
                    <a:pt x="477626" y="2145030"/>
                  </a:cubicBezTo>
                  <a:cubicBezTo>
                    <a:pt x="468101" y="2130742"/>
                    <a:pt x="459529" y="2114550"/>
                    <a:pt x="451909" y="2100262"/>
                  </a:cubicBezTo>
                  <a:cubicBezTo>
                    <a:pt x="441431" y="2096452"/>
                    <a:pt x="429049" y="2091690"/>
                    <a:pt x="417619" y="2087880"/>
                  </a:cubicBezTo>
                  <a:cubicBezTo>
                    <a:pt x="409999" y="2074545"/>
                    <a:pt x="402379" y="2063115"/>
                    <a:pt x="395711" y="2049780"/>
                  </a:cubicBezTo>
                  <a:cubicBezTo>
                    <a:pt x="387139" y="2038350"/>
                    <a:pt x="377614" y="2026920"/>
                    <a:pt x="368089" y="2014537"/>
                  </a:cubicBezTo>
                  <a:cubicBezTo>
                    <a:pt x="376661" y="2008346"/>
                    <a:pt x="383567" y="2005965"/>
                    <a:pt x="391068" y="2007989"/>
                  </a:cubicBezTo>
                  <a:cubicBezTo>
                    <a:pt x="398569" y="2010013"/>
                    <a:pt x="406665" y="2016442"/>
                    <a:pt x="417619" y="2027872"/>
                  </a:cubicBezTo>
                  <a:cubicBezTo>
                    <a:pt x="431906" y="2034540"/>
                    <a:pt x="446194" y="2042160"/>
                    <a:pt x="455719" y="2049780"/>
                  </a:cubicBezTo>
                  <a:cubicBezTo>
                    <a:pt x="465244" y="2057400"/>
                    <a:pt x="469054" y="2065972"/>
                    <a:pt x="464291" y="2075497"/>
                  </a:cubicBezTo>
                  <a:cubicBezTo>
                    <a:pt x="466196" y="2080260"/>
                    <a:pt x="467149" y="2084070"/>
                    <a:pt x="470006" y="2087880"/>
                  </a:cubicBezTo>
                  <a:cubicBezTo>
                    <a:pt x="481436" y="2098357"/>
                    <a:pt x="491914" y="2106930"/>
                    <a:pt x="504296" y="2116455"/>
                  </a:cubicBezTo>
                  <a:cubicBezTo>
                    <a:pt x="530966" y="2141220"/>
                    <a:pt x="558589" y="2165032"/>
                    <a:pt x="588116" y="2186940"/>
                  </a:cubicBezTo>
                  <a:cubicBezTo>
                    <a:pt x="577639" y="2195512"/>
                    <a:pt x="568114" y="2204085"/>
                    <a:pt x="554779" y="2215515"/>
                  </a:cubicBezTo>
                  <a:cubicBezTo>
                    <a:pt x="557636" y="2217420"/>
                    <a:pt x="558589" y="2218372"/>
                    <a:pt x="560494" y="2220277"/>
                  </a:cubicBezTo>
                  <a:cubicBezTo>
                    <a:pt x="545254" y="2228850"/>
                    <a:pt x="531919" y="2238375"/>
                    <a:pt x="517631" y="2245995"/>
                  </a:cubicBezTo>
                  <a:cubicBezTo>
                    <a:pt x="511916" y="2242185"/>
                    <a:pt x="506201" y="2238375"/>
                    <a:pt x="500486" y="2234565"/>
                  </a:cubicBezTo>
                  <a:cubicBezTo>
                    <a:pt x="494771" y="2230755"/>
                    <a:pt x="490009" y="2226945"/>
                    <a:pt x="484294" y="2222182"/>
                  </a:cubicBezTo>
                  <a:cubicBezTo>
                    <a:pt x="431906" y="2176462"/>
                    <a:pt x="384281" y="2130742"/>
                    <a:pt x="347134" y="2084070"/>
                  </a:cubicBezTo>
                  <a:cubicBezTo>
                    <a:pt x="349039" y="2082165"/>
                    <a:pt x="353325" y="2081689"/>
                    <a:pt x="357254" y="2079546"/>
                  </a:cubicBezTo>
                  <a:lnTo>
                    <a:pt x="364685" y="2066015"/>
                  </a:lnTo>
                  <a:lnTo>
                    <a:pt x="348086" y="2038350"/>
                  </a:lnTo>
                  <a:cubicBezTo>
                    <a:pt x="342371" y="2028825"/>
                    <a:pt x="337608" y="2018347"/>
                    <a:pt x="332846" y="2008822"/>
                  </a:cubicBezTo>
                  <a:cubicBezTo>
                    <a:pt x="336656" y="2005012"/>
                    <a:pt x="342371" y="2003107"/>
                    <a:pt x="348681" y="2003821"/>
                  </a:cubicBezTo>
                  <a:close/>
                  <a:moveTo>
                    <a:pt x="1990795" y="1991687"/>
                  </a:moveTo>
                  <a:lnTo>
                    <a:pt x="1979718" y="2006917"/>
                  </a:lnTo>
                  <a:lnTo>
                    <a:pt x="1980043" y="2006831"/>
                  </a:lnTo>
                  <a:lnTo>
                    <a:pt x="1990673" y="1991915"/>
                  </a:lnTo>
                  <a:close/>
                  <a:moveTo>
                    <a:pt x="2122148" y="1986604"/>
                  </a:moveTo>
                  <a:lnTo>
                    <a:pt x="2121641" y="1986914"/>
                  </a:lnTo>
                  <a:lnTo>
                    <a:pt x="2103740" y="2011042"/>
                  </a:lnTo>
                  <a:lnTo>
                    <a:pt x="2103866" y="2011244"/>
                  </a:lnTo>
                  <a:close/>
                  <a:moveTo>
                    <a:pt x="645764" y="1983262"/>
                  </a:moveTo>
                  <a:lnTo>
                    <a:pt x="646218" y="1984057"/>
                  </a:lnTo>
                  <a:lnTo>
                    <a:pt x="664645" y="1985293"/>
                  </a:lnTo>
                  <a:lnTo>
                    <a:pt x="663244" y="1984414"/>
                  </a:lnTo>
                  <a:close/>
                  <a:moveTo>
                    <a:pt x="2331444" y="1981453"/>
                  </a:moveTo>
                  <a:cubicBezTo>
                    <a:pt x="2336609" y="1978818"/>
                    <a:pt x="2341431" y="1978580"/>
                    <a:pt x="2345479" y="1982152"/>
                  </a:cubicBezTo>
                  <a:cubicBezTo>
                    <a:pt x="2357861" y="2013585"/>
                    <a:pt x="2320714" y="2032635"/>
                    <a:pt x="2316904" y="2049779"/>
                  </a:cubicBezTo>
                  <a:cubicBezTo>
                    <a:pt x="2301664" y="2067877"/>
                    <a:pt x="2288329" y="2073592"/>
                    <a:pt x="2271184" y="2076449"/>
                  </a:cubicBezTo>
                  <a:cubicBezTo>
                    <a:pt x="2276899" y="2062162"/>
                    <a:pt x="2281661" y="2046922"/>
                    <a:pt x="2287376" y="2031682"/>
                  </a:cubicBezTo>
                  <a:cubicBezTo>
                    <a:pt x="2297377" y="2018823"/>
                    <a:pt x="2315951" y="1989355"/>
                    <a:pt x="2331444" y="1981453"/>
                  </a:cubicBezTo>
                  <a:close/>
                  <a:moveTo>
                    <a:pt x="2154829" y="1942546"/>
                  </a:moveTo>
                  <a:lnTo>
                    <a:pt x="2151169" y="1946909"/>
                  </a:lnTo>
                  <a:cubicBezTo>
                    <a:pt x="2149264" y="1951672"/>
                    <a:pt x="2147359" y="1956434"/>
                    <a:pt x="2145454" y="1962149"/>
                  </a:cubicBezTo>
                  <a:lnTo>
                    <a:pt x="2140375" y="1973032"/>
                  </a:lnTo>
                  <a:lnTo>
                    <a:pt x="2142596" y="1971675"/>
                  </a:lnTo>
                  <a:cubicBezTo>
                    <a:pt x="2144501" y="1966912"/>
                    <a:pt x="2147358" y="1962150"/>
                    <a:pt x="2149263" y="1957387"/>
                  </a:cubicBezTo>
                  <a:close/>
                  <a:moveTo>
                    <a:pt x="1955810" y="1939329"/>
                  </a:moveTo>
                  <a:lnTo>
                    <a:pt x="1952468" y="1943516"/>
                  </a:lnTo>
                  <a:lnTo>
                    <a:pt x="1951910" y="1948557"/>
                  </a:lnTo>
                  <a:close/>
                  <a:moveTo>
                    <a:pt x="2059202" y="1918842"/>
                  </a:moveTo>
                  <a:lnTo>
                    <a:pt x="2053061" y="1923097"/>
                  </a:lnTo>
                  <a:cubicBezTo>
                    <a:pt x="2034963" y="1917382"/>
                    <a:pt x="2033058" y="1937384"/>
                    <a:pt x="2024486" y="1945957"/>
                  </a:cubicBezTo>
                  <a:cubicBezTo>
                    <a:pt x="2016866" y="1953577"/>
                    <a:pt x="2009246" y="1961197"/>
                    <a:pt x="2001626" y="1968817"/>
                  </a:cubicBezTo>
                  <a:cubicBezTo>
                    <a:pt x="1983528" y="1976437"/>
                    <a:pt x="1966383" y="1983104"/>
                    <a:pt x="1948286" y="1989772"/>
                  </a:cubicBezTo>
                  <a:cubicBezTo>
                    <a:pt x="1951143" y="1995487"/>
                    <a:pt x="1953048" y="2000249"/>
                    <a:pt x="1955906" y="2005012"/>
                  </a:cubicBezTo>
                  <a:cubicBezTo>
                    <a:pt x="1947333" y="2014537"/>
                    <a:pt x="1937808" y="2024062"/>
                    <a:pt x="1929236" y="2032634"/>
                  </a:cubicBezTo>
                  <a:cubicBezTo>
                    <a:pt x="1922568" y="2030729"/>
                    <a:pt x="1916853" y="2026919"/>
                    <a:pt x="1911138" y="2023109"/>
                  </a:cubicBezTo>
                  <a:cubicBezTo>
                    <a:pt x="1898756" y="2030729"/>
                    <a:pt x="1887326" y="2040254"/>
                    <a:pt x="1874943" y="2048827"/>
                  </a:cubicBezTo>
                  <a:cubicBezTo>
                    <a:pt x="1859703" y="2051684"/>
                    <a:pt x="1843511" y="2054542"/>
                    <a:pt x="1826366" y="2058352"/>
                  </a:cubicBezTo>
                  <a:cubicBezTo>
                    <a:pt x="1819698" y="2063114"/>
                    <a:pt x="1812078" y="2068829"/>
                    <a:pt x="1805411" y="2072639"/>
                  </a:cubicBezTo>
                  <a:cubicBezTo>
                    <a:pt x="1801601" y="2082164"/>
                    <a:pt x="1797791" y="2091689"/>
                    <a:pt x="1793981" y="2101214"/>
                  </a:cubicBezTo>
                  <a:cubicBezTo>
                    <a:pt x="1785408" y="2100262"/>
                    <a:pt x="1776836" y="2098357"/>
                    <a:pt x="1767311" y="2098357"/>
                  </a:cubicBezTo>
                  <a:cubicBezTo>
                    <a:pt x="1758738" y="2105024"/>
                    <a:pt x="1749213" y="2110739"/>
                    <a:pt x="1740641" y="2117407"/>
                  </a:cubicBezTo>
                  <a:cubicBezTo>
                    <a:pt x="1738736" y="2136457"/>
                    <a:pt x="1718733" y="2137409"/>
                    <a:pt x="1707303" y="2138362"/>
                  </a:cubicBezTo>
                  <a:cubicBezTo>
                    <a:pt x="1693016" y="2144077"/>
                    <a:pt x="1676823" y="2149792"/>
                    <a:pt x="1660631" y="2156459"/>
                  </a:cubicBezTo>
                  <a:cubicBezTo>
                    <a:pt x="1658726" y="2175509"/>
                    <a:pt x="1620626" y="2167889"/>
                    <a:pt x="1608243" y="2182177"/>
                  </a:cubicBezTo>
                  <a:lnTo>
                    <a:pt x="1583609" y="2190154"/>
                  </a:lnTo>
                  <a:lnTo>
                    <a:pt x="1609196" y="2183130"/>
                  </a:lnTo>
                  <a:cubicBezTo>
                    <a:pt x="1621578" y="2168842"/>
                    <a:pt x="1659678" y="2176462"/>
                    <a:pt x="1661583" y="2157412"/>
                  </a:cubicBezTo>
                  <a:cubicBezTo>
                    <a:pt x="1677776" y="2150745"/>
                    <a:pt x="1693968" y="2145030"/>
                    <a:pt x="1708256" y="2139315"/>
                  </a:cubicBezTo>
                  <a:cubicBezTo>
                    <a:pt x="1719686" y="2138362"/>
                    <a:pt x="1739688" y="2137410"/>
                    <a:pt x="1741593" y="2118360"/>
                  </a:cubicBezTo>
                  <a:cubicBezTo>
                    <a:pt x="1750166" y="2111692"/>
                    <a:pt x="1759691" y="2105977"/>
                    <a:pt x="1768263" y="2099310"/>
                  </a:cubicBezTo>
                  <a:cubicBezTo>
                    <a:pt x="1777788" y="2099310"/>
                    <a:pt x="1786361" y="2101215"/>
                    <a:pt x="1794933" y="2102167"/>
                  </a:cubicBezTo>
                  <a:cubicBezTo>
                    <a:pt x="1798743" y="2092642"/>
                    <a:pt x="1802553" y="2083117"/>
                    <a:pt x="1806363" y="2073592"/>
                  </a:cubicBezTo>
                  <a:cubicBezTo>
                    <a:pt x="1813031" y="2069782"/>
                    <a:pt x="1820651" y="2064067"/>
                    <a:pt x="1827318" y="2059305"/>
                  </a:cubicBezTo>
                  <a:cubicBezTo>
                    <a:pt x="1843511" y="2056447"/>
                    <a:pt x="1860656" y="2052637"/>
                    <a:pt x="1875896" y="2049780"/>
                  </a:cubicBezTo>
                  <a:cubicBezTo>
                    <a:pt x="1889231" y="2040255"/>
                    <a:pt x="1900661" y="2031682"/>
                    <a:pt x="1912091" y="2024062"/>
                  </a:cubicBezTo>
                  <a:cubicBezTo>
                    <a:pt x="1917806" y="2026920"/>
                    <a:pt x="1923521" y="2030730"/>
                    <a:pt x="1930188" y="2033587"/>
                  </a:cubicBezTo>
                  <a:cubicBezTo>
                    <a:pt x="1932093" y="2037397"/>
                    <a:pt x="1933998" y="2042160"/>
                    <a:pt x="1934951" y="2045017"/>
                  </a:cubicBezTo>
                  <a:cubicBezTo>
                    <a:pt x="1933999" y="2042160"/>
                    <a:pt x="1932094" y="2038350"/>
                    <a:pt x="1930189" y="2033587"/>
                  </a:cubicBezTo>
                  <a:lnTo>
                    <a:pt x="1956859" y="2005965"/>
                  </a:lnTo>
                  <a:lnTo>
                    <a:pt x="1956858" y="2005965"/>
                  </a:lnTo>
                  <a:cubicBezTo>
                    <a:pt x="1954001" y="2001202"/>
                    <a:pt x="1952096" y="1996440"/>
                    <a:pt x="1949238" y="1990725"/>
                  </a:cubicBezTo>
                  <a:cubicBezTo>
                    <a:pt x="1967336" y="1984057"/>
                    <a:pt x="1984481" y="1977390"/>
                    <a:pt x="2002578" y="1969770"/>
                  </a:cubicBezTo>
                  <a:lnTo>
                    <a:pt x="2002525" y="1969869"/>
                  </a:lnTo>
                  <a:lnTo>
                    <a:pt x="2002579" y="1969769"/>
                  </a:lnTo>
                  <a:cubicBezTo>
                    <a:pt x="2010199" y="1962149"/>
                    <a:pt x="2017819" y="1953577"/>
                    <a:pt x="2025439" y="1946909"/>
                  </a:cubicBezTo>
                  <a:cubicBezTo>
                    <a:pt x="2029725" y="1942623"/>
                    <a:pt x="2032344" y="1935479"/>
                    <a:pt x="2036154" y="1930121"/>
                  </a:cubicBezTo>
                  <a:lnTo>
                    <a:pt x="2036447" y="1929864"/>
                  </a:lnTo>
                  <a:lnTo>
                    <a:pt x="2036512" y="1929764"/>
                  </a:lnTo>
                  <a:cubicBezTo>
                    <a:pt x="2040441" y="1924287"/>
                    <a:pt x="2045442" y="1920715"/>
                    <a:pt x="2054014" y="1924049"/>
                  </a:cubicBezTo>
                  <a:close/>
                  <a:moveTo>
                    <a:pt x="513464" y="1903041"/>
                  </a:moveTo>
                  <a:lnTo>
                    <a:pt x="519536" y="1906905"/>
                  </a:lnTo>
                  <a:cubicBezTo>
                    <a:pt x="526203" y="1915477"/>
                    <a:pt x="532871" y="1923097"/>
                    <a:pt x="538586" y="1931670"/>
                  </a:cubicBezTo>
                  <a:lnTo>
                    <a:pt x="559541" y="1955482"/>
                  </a:lnTo>
                  <a:cubicBezTo>
                    <a:pt x="565256" y="1977390"/>
                    <a:pt x="589068" y="1991677"/>
                    <a:pt x="607166" y="2006917"/>
                  </a:cubicBezTo>
                  <a:cubicBezTo>
                    <a:pt x="616691" y="2014537"/>
                    <a:pt x="626216" y="2021205"/>
                    <a:pt x="635741" y="2028825"/>
                  </a:cubicBezTo>
                  <a:cubicBezTo>
                    <a:pt x="640503" y="2032635"/>
                    <a:pt x="645266" y="2035492"/>
                    <a:pt x="650028" y="2039302"/>
                  </a:cubicBezTo>
                  <a:cubicBezTo>
                    <a:pt x="654791" y="2043112"/>
                    <a:pt x="659553" y="2045970"/>
                    <a:pt x="665268" y="2049780"/>
                  </a:cubicBezTo>
                  <a:cubicBezTo>
                    <a:pt x="674793" y="2058352"/>
                    <a:pt x="684318" y="2066925"/>
                    <a:pt x="693843" y="2074545"/>
                  </a:cubicBezTo>
                  <a:cubicBezTo>
                    <a:pt x="703368" y="2082165"/>
                    <a:pt x="713846" y="2089785"/>
                    <a:pt x="723371" y="2098357"/>
                  </a:cubicBezTo>
                  <a:cubicBezTo>
                    <a:pt x="736706" y="2108835"/>
                    <a:pt x="750993" y="2118360"/>
                    <a:pt x="765281" y="2128837"/>
                  </a:cubicBezTo>
                  <a:cubicBezTo>
                    <a:pt x="776711" y="2137410"/>
                    <a:pt x="790046" y="2145030"/>
                    <a:pt x="802428" y="2153602"/>
                  </a:cubicBezTo>
                  <a:cubicBezTo>
                    <a:pt x="816716" y="2163127"/>
                    <a:pt x="831956" y="2171700"/>
                    <a:pt x="847196" y="2180272"/>
                  </a:cubicBezTo>
                  <a:cubicBezTo>
                    <a:pt x="853863" y="2184082"/>
                    <a:pt x="862436" y="2188845"/>
                    <a:pt x="870056" y="2192655"/>
                  </a:cubicBezTo>
                  <a:cubicBezTo>
                    <a:pt x="875771" y="2198370"/>
                    <a:pt x="882438" y="2205037"/>
                    <a:pt x="888153" y="2210752"/>
                  </a:cubicBezTo>
                  <a:cubicBezTo>
                    <a:pt x="909108" y="2218372"/>
                    <a:pt x="931016" y="2225040"/>
                    <a:pt x="951971" y="2231707"/>
                  </a:cubicBezTo>
                  <a:lnTo>
                    <a:pt x="952895" y="2231955"/>
                  </a:lnTo>
                  <a:lnTo>
                    <a:pt x="951971" y="2208847"/>
                  </a:lnTo>
                  <a:lnTo>
                    <a:pt x="950146" y="2207983"/>
                  </a:lnTo>
                  <a:lnTo>
                    <a:pt x="951019" y="2229802"/>
                  </a:lnTo>
                  <a:cubicBezTo>
                    <a:pt x="930064" y="2223135"/>
                    <a:pt x="908156" y="2216467"/>
                    <a:pt x="887201" y="2208847"/>
                  </a:cubicBezTo>
                  <a:lnTo>
                    <a:pt x="871008" y="2192654"/>
                  </a:lnTo>
                  <a:cubicBezTo>
                    <a:pt x="863388" y="2188844"/>
                    <a:pt x="855768" y="2184082"/>
                    <a:pt x="848148" y="2180272"/>
                  </a:cubicBezTo>
                  <a:cubicBezTo>
                    <a:pt x="832908" y="2171699"/>
                    <a:pt x="817668" y="2163127"/>
                    <a:pt x="803381" y="2153602"/>
                  </a:cubicBezTo>
                  <a:cubicBezTo>
                    <a:pt x="790998" y="2145029"/>
                    <a:pt x="778616" y="2138362"/>
                    <a:pt x="766233" y="2128837"/>
                  </a:cubicBezTo>
                  <a:cubicBezTo>
                    <a:pt x="751946" y="2118359"/>
                    <a:pt x="737658" y="2108834"/>
                    <a:pt x="724323" y="2098357"/>
                  </a:cubicBezTo>
                  <a:cubicBezTo>
                    <a:pt x="714798" y="2090737"/>
                    <a:pt x="704321" y="2083117"/>
                    <a:pt x="694796" y="2074544"/>
                  </a:cubicBezTo>
                  <a:cubicBezTo>
                    <a:pt x="685271" y="2066924"/>
                    <a:pt x="675746" y="2058352"/>
                    <a:pt x="666221" y="2049779"/>
                  </a:cubicBezTo>
                  <a:cubicBezTo>
                    <a:pt x="661458" y="2045969"/>
                    <a:pt x="656696" y="2043112"/>
                    <a:pt x="650981" y="2039302"/>
                  </a:cubicBezTo>
                  <a:cubicBezTo>
                    <a:pt x="646218" y="2035492"/>
                    <a:pt x="641456" y="2032634"/>
                    <a:pt x="636693" y="2028824"/>
                  </a:cubicBezTo>
                  <a:cubicBezTo>
                    <a:pt x="627168" y="2021204"/>
                    <a:pt x="617643" y="2014537"/>
                    <a:pt x="608118" y="2006917"/>
                  </a:cubicBezTo>
                  <a:cubicBezTo>
                    <a:pt x="590973" y="1991677"/>
                    <a:pt x="566208" y="1977389"/>
                    <a:pt x="560493" y="1955482"/>
                  </a:cubicBezTo>
                  <a:lnTo>
                    <a:pt x="539538" y="1931669"/>
                  </a:lnTo>
                  <a:cubicBezTo>
                    <a:pt x="532871" y="1923097"/>
                    <a:pt x="526203" y="1915477"/>
                    <a:pt x="520488" y="1906904"/>
                  </a:cubicBezTo>
                  <a:close/>
                  <a:moveTo>
                    <a:pt x="521923" y="1852886"/>
                  </a:moveTo>
                  <a:lnTo>
                    <a:pt x="544063" y="1865471"/>
                  </a:lnTo>
                  <a:lnTo>
                    <a:pt x="565796" y="1869344"/>
                  </a:lnTo>
                  <a:lnTo>
                    <a:pt x="565256" y="1868804"/>
                  </a:lnTo>
                  <a:close/>
                  <a:moveTo>
                    <a:pt x="2369291" y="1806892"/>
                  </a:moveTo>
                  <a:cubicBezTo>
                    <a:pt x="2371196" y="1819274"/>
                    <a:pt x="2371196" y="1826894"/>
                    <a:pt x="2370243" y="1835467"/>
                  </a:cubicBezTo>
                  <a:cubicBezTo>
                    <a:pt x="2369291" y="1844039"/>
                    <a:pt x="2367386" y="1852612"/>
                    <a:pt x="2366433" y="1868804"/>
                  </a:cubicBezTo>
                  <a:cubicBezTo>
                    <a:pt x="2370243" y="1867852"/>
                    <a:pt x="2374053" y="1867852"/>
                    <a:pt x="2377863" y="1868804"/>
                  </a:cubicBezTo>
                  <a:cubicBezTo>
                    <a:pt x="2376911" y="1882139"/>
                    <a:pt x="2375006" y="1895474"/>
                    <a:pt x="2374053" y="1908809"/>
                  </a:cubicBezTo>
                  <a:cubicBezTo>
                    <a:pt x="2372148" y="1922144"/>
                    <a:pt x="2370243" y="1935479"/>
                    <a:pt x="2368338" y="1948814"/>
                  </a:cubicBezTo>
                  <a:cubicBezTo>
                    <a:pt x="2360718" y="1959292"/>
                    <a:pt x="2353098" y="1970722"/>
                    <a:pt x="2345478" y="1981199"/>
                  </a:cubicBezTo>
                  <a:cubicBezTo>
                    <a:pt x="2328333" y="1966912"/>
                    <a:pt x="2300711" y="2013584"/>
                    <a:pt x="2287376" y="2030729"/>
                  </a:cubicBezTo>
                  <a:cubicBezTo>
                    <a:pt x="2282613" y="2045969"/>
                    <a:pt x="2276898" y="2061209"/>
                    <a:pt x="2271183" y="2076449"/>
                  </a:cubicBezTo>
                  <a:cubicBezTo>
                    <a:pt x="2265468" y="2080259"/>
                    <a:pt x="2260706" y="2082164"/>
                    <a:pt x="2256896" y="2084069"/>
                  </a:cubicBezTo>
                  <a:cubicBezTo>
                    <a:pt x="2248323" y="2062162"/>
                    <a:pt x="2239751" y="2039302"/>
                    <a:pt x="2230226" y="2014537"/>
                  </a:cubicBezTo>
                  <a:cubicBezTo>
                    <a:pt x="2242608" y="2005964"/>
                    <a:pt x="2250228" y="1995487"/>
                    <a:pt x="2257848" y="1985009"/>
                  </a:cubicBezTo>
                  <a:cubicBezTo>
                    <a:pt x="2265468" y="1974532"/>
                    <a:pt x="2272136" y="1963102"/>
                    <a:pt x="2283566" y="1953577"/>
                  </a:cubicBezTo>
                  <a:cubicBezTo>
                    <a:pt x="2288328" y="1945004"/>
                    <a:pt x="2293091" y="1936432"/>
                    <a:pt x="2296901" y="1926907"/>
                  </a:cubicBezTo>
                  <a:cubicBezTo>
                    <a:pt x="2300711" y="1918334"/>
                    <a:pt x="2304521" y="1909762"/>
                    <a:pt x="2307378" y="1900237"/>
                  </a:cubicBezTo>
                  <a:cubicBezTo>
                    <a:pt x="2325476" y="1874519"/>
                    <a:pt x="2323571" y="1852612"/>
                    <a:pt x="2332143" y="1842134"/>
                  </a:cubicBezTo>
                  <a:cubicBezTo>
                    <a:pt x="2345478" y="1829752"/>
                    <a:pt x="2356908" y="1818322"/>
                    <a:pt x="2369291" y="1806892"/>
                  </a:cubicBezTo>
                  <a:close/>
                  <a:moveTo>
                    <a:pt x="2259433" y="1766989"/>
                  </a:moveTo>
                  <a:lnTo>
                    <a:pt x="2255944" y="1770697"/>
                  </a:lnTo>
                  <a:cubicBezTo>
                    <a:pt x="2254039" y="1790699"/>
                    <a:pt x="2242609" y="1809749"/>
                    <a:pt x="2229274" y="1828799"/>
                  </a:cubicBezTo>
                  <a:cubicBezTo>
                    <a:pt x="2215939" y="1846897"/>
                    <a:pt x="2202604" y="1865947"/>
                    <a:pt x="2198794" y="1885949"/>
                  </a:cubicBezTo>
                  <a:lnTo>
                    <a:pt x="2177141" y="1915722"/>
                  </a:lnTo>
                  <a:lnTo>
                    <a:pt x="2179743" y="1912620"/>
                  </a:lnTo>
                  <a:cubicBezTo>
                    <a:pt x="2187363" y="1902142"/>
                    <a:pt x="2194983" y="1892617"/>
                    <a:pt x="2202603" y="1881187"/>
                  </a:cubicBezTo>
                  <a:cubicBezTo>
                    <a:pt x="2207366" y="1861185"/>
                    <a:pt x="2219748" y="1842135"/>
                    <a:pt x="2233083" y="1824037"/>
                  </a:cubicBezTo>
                  <a:cubicBezTo>
                    <a:pt x="2239751" y="1814988"/>
                    <a:pt x="2245942" y="1805463"/>
                    <a:pt x="2250705" y="1795700"/>
                  </a:cubicBezTo>
                  <a:close/>
                  <a:moveTo>
                    <a:pt x="422565" y="1732746"/>
                  </a:moveTo>
                  <a:lnTo>
                    <a:pt x="423051" y="1733386"/>
                  </a:lnTo>
                  <a:lnTo>
                    <a:pt x="429220" y="1734201"/>
                  </a:lnTo>
                  <a:lnTo>
                    <a:pt x="427738" y="1733430"/>
                  </a:lnTo>
                  <a:close/>
                  <a:moveTo>
                    <a:pt x="2457874" y="1716405"/>
                  </a:moveTo>
                  <a:cubicBezTo>
                    <a:pt x="2469304" y="1718310"/>
                    <a:pt x="2480734" y="1717357"/>
                    <a:pt x="2493116" y="1716405"/>
                  </a:cubicBezTo>
                  <a:cubicBezTo>
                    <a:pt x="2503594" y="1731645"/>
                    <a:pt x="2492164" y="1743075"/>
                    <a:pt x="2488354" y="1751647"/>
                  </a:cubicBezTo>
                  <a:lnTo>
                    <a:pt x="2488280" y="1751767"/>
                  </a:lnTo>
                  <a:lnTo>
                    <a:pt x="2485496" y="1792605"/>
                  </a:lnTo>
                  <a:cubicBezTo>
                    <a:pt x="2480733" y="1805940"/>
                    <a:pt x="2474066" y="1819275"/>
                    <a:pt x="2462636" y="1832610"/>
                  </a:cubicBezTo>
                  <a:cubicBezTo>
                    <a:pt x="2456921" y="1848802"/>
                    <a:pt x="2450253" y="1863090"/>
                    <a:pt x="2442633" y="1875472"/>
                  </a:cubicBezTo>
                  <a:cubicBezTo>
                    <a:pt x="2435013" y="1886902"/>
                    <a:pt x="2426441" y="1894522"/>
                    <a:pt x="2416916" y="1897380"/>
                  </a:cubicBezTo>
                  <a:cubicBezTo>
                    <a:pt x="2419773" y="1887855"/>
                    <a:pt x="2422631" y="1877377"/>
                    <a:pt x="2426441" y="1867852"/>
                  </a:cubicBezTo>
                  <a:lnTo>
                    <a:pt x="2431441" y="1841184"/>
                  </a:lnTo>
                  <a:lnTo>
                    <a:pt x="2424536" y="1868805"/>
                  </a:lnTo>
                  <a:cubicBezTo>
                    <a:pt x="2421679" y="1878330"/>
                    <a:pt x="2418821" y="1888807"/>
                    <a:pt x="2415011" y="1898332"/>
                  </a:cubicBezTo>
                  <a:cubicBezTo>
                    <a:pt x="2407391" y="1907857"/>
                    <a:pt x="2399771" y="1916430"/>
                    <a:pt x="2392151" y="1925002"/>
                  </a:cubicBezTo>
                  <a:cubicBezTo>
                    <a:pt x="2384531" y="1933575"/>
                    <a:pt x="2376911" y="1942147"/>
                    <a:pt x="2368339" y="1949767"/>
                  </a:cubicBezTo>
                  <a:cubicBezTo>
                    <a:pt x="2370244" y="1936432"/>
                    <a:pt x="2372149" y="1923097"/>
                    <a:pt x="2374054" y="1909762"/>
                  </a:cubicBezTo>
                  <a:cubicBezTo>
                    <a:pt x="2375959" y="1895475"/>
                    <a:pt x="2376911" y="1882140"/>
                    <a:pt x="2378816" y="1868805"/>
                  </a:cubicBezTo>
                  <a:cubicBezTo>
                    <a:pt x="2386436" y="1858327"/>
                    <a:pt x="2394056" y="1848802"/>
                    <a:pt x="2401676" y="1838325"/>
                  </a:cubicBezTo>
                  <a:cubicBezTo>
                    <a:pt x="2405486" y="1824037"/>
                    <a:pt x="2412154" y="1811655"/>
                    <a:pt x="2418821" y="1800225"/>
                  </a:cubicBezTo>
                  <a:cubicBezTo>
                    <a:pt x="2425489" y="1788795"/>
                    <a:pt x="2431204" y="1777365"/>
                    <a:pt x="2434061" y="1765935"/>
                  </a:cubicBezTo>
                  <a:cubicBezTo>
                    <a:pt x="2430251" y="1758315"/>
                    <a:pt x="2448349" y="1738312"/>
                    <a:pt x="2454064" y="1723072"/>
                  </a:cubicBezTo>
                  <a:cubicBezTo>
                    <a:pt x="2455016" y="1722120"/>
                    <a:pt x="2455969" y="1719262"/>
                    <a:pt x="2457874" y="1716405"/>
                  </a:cubicBezTo>
                  <a:close/>
                  <a:moveTo>
                    <a:pt x="612227" y="1680120"/>
                  </a:moveTo>
                  <a:cubicBezTo>
                    <a:pt x="618477" y="1680031"/>
                    <a:pt x="625264" y="1686639"/>
                    <a:pt x="630979" y="1683067"/>
                  </a:cubicBezTo>
                  <a:cubicBezTo>
                    <a:pt x="626216" y="1706880"/>
                    <a:pt x="692891" y="1758315"/>
                    <a:pt x="637646" y="1748790"/>
                  </a:cubicBezTo>
                  <a:cubicBezTo>
                    <a:pt x="631931" y="1740217"/>
                    <a:pt x="625264" y="1731645"/>
                    <a:pt x="620501" y="1723073"/>
                  </a:cubicBezTo>
                  <a:cubicBezTo>
                    <a:pt x="618596" y="1720215"/>
                    <a:pt x="617644" y="1717357"/>
                    <a:pt x="614786" y="1713548"/>
                  </a:cubicBezTo>
                  <a:cubicBezTo>
                    <a:pt x="611929" y="1704023"/>
                    <a:pt x="609071" y="1693545"/>
                    <a:pt x="606214" y="1683067"/>
                  </a:cubicBezTo>
                  <a:cubicBezTo>
                    <a:pt x="608119" y="1680924"/>
                    <a:pt x="610143" y="1680150"/>
                    <a:pt x="612227" y="1680120"/>
                  </a:cubicBezTo>
                  <a:close/>
                  <a:moveTo>
                    <a:pt x="2210298" y="1658645"/>
                  </a:moveTo>
                  <a:lnTo>
                    <a:pt x="2211176" y="1670684"/>
                  </a:lnTo>
                  <a:cubicBezTo>
                    <a:pt x="2201651" y="1684972"/>
                    <a:pt x="2192126" y="1697354"/>
                    <a:pt x="2182601" y="1710689"/>
                  </a:cubicBezTo>
                  <a:cubicBezTo>
                    <a:pt x="2174028" y="1721167"/>
                    <a:pt x="2162598" y="1731644"/>
                    <a:pt x="2153073" y="1742122"/>
                  </a:cubicBezTo>
                  <a:cubicBezTo>
                    <a:pt x="2145453" y="1757362"/>
                    <a:pt x="2135928" y="1770697"/>
                    <a:pt x="2127356" y="1784984"/>
                  </a:cubicBezTo>
                  <a:cubicBezTo>
                    <a:pt x="2129261" y="1793557"/>
                    <a:pt x="2132118" y="1801177"/>
                    <a:pt x="2133071" y="1810702"/>
                  </a:cubicBezTo>
                  <a:cubicBezTo>
                    <a:pt x="2133071" y="1812607"/>
                    <a:pt x="2132118" y="1815464"/>
                    <a:pt x="2131166" y="1819274"/>
                  </a:cubicBezTo>
                  <a:cubicBezTo>
                    <a:pt x="2126403" y="1831657"/>
                    <a:pt x="2119736" y="1844039"/>
                    <a:pt x="2114021" y="1855469"/>
                  </a:cubicBezTo>
                  <a:cubicBezTo>
                    <a:pt x="2105448" y="1872614"/>
                    <a:pt x="2095923" y="1888807"/>
                    <a:pt x="2086398" y="1904999"/>
                  </a:cubicBezTo>
                  <a:cubicBezTo>
                    <a:pt x="2081160" y="1908809"/>
                    <a:pt x="2075445" y="1909761"/>
                    <a:pt x="2069730" y="1911547"/>
                  </a:cubicBezTo>
                  <a:lnTo>
                    <a:pt x="2065774" y="1914288"/>
                  </a:lnTo>
                  <a:lnTo>
                    <a:pt x="2070683" y="1912143"/>
                  </a:lnTo>
                  <a:cubicBezTo>
                    <a:pt x="2076398" y="1910476"/>
                    <a:pt x="2082113" y="1909762"/>
                    <a:pt x="2087351" y="1905952"/>
                  </a:cubicBezTo>
                  <a:cubicBezTo>
                    <a:pt x="2096876" y="1889759"/>
                    <a:pt x="2106401" y="1873567"/>
                    <a:pt x="2114974" y="1856422"/>
                  </a:cubicBezTo>
                  <a:cubicBezTo>
                    <a:pt x="2120689" y="1844992"/>
                    <a:pt x="2127356" y="1831657"/>
                    <a:pt x="2132119" y="1820227"/>
                  </a:cubicBezTo>
                  <a:cubicBezTo>
                    <a:pt x="2133071" y="1817369"/>
                    <a:pt x="2134024" y="1814512"/>
                    <a:pt x="2134024" y="1811654"/>
                  </a:cubicBezTo>
                  <a:cubicBezTo>
                    <a:pt x="2133071" y="1802129"/>
                    <a:pt x="2130214" y="1793557"/>
                    <a:pt x="2128309" y="1785937"/>
                  </a:cubicBezTo>
                  <a:cubicBezTo>
                    <a:pt x="2134024" y="1775459"/>
                    <a:pt x="2140691" y="1764029"/>
                    <a:pt x="2147359" y="1752599"/>
                  </a:cubicBezTo>
                  <a:cubicBezTo>
                    <a:pt x="2149264" y="1749742"/>
                    <a:pt x="2152121" y="1746884"/>
                    <a:pt x="2154026" y="1744027"/>
                  </a:cubicBezTo>
                  <a:cubicBezTo>
                    <a:pt x="2163551" y="1733549"/>
                    <a:pt x="2174981" y="1723072"/>
                    <a:pt x="2183554" y="1712594"/>
                  </a:cubicBezTo>
                  <a:cubicBezTo>
                    <a:pt x="2193079" y="1699259"/>
                    <a:pt x="2202604" y="1686877"/>
                    <a:pt x="2212129" y="1672589"/>
                  </a:cubicBezTo>
                  <a:cubicBezTo>
                    <a:pt x="2213558" y="1667588"/>
                    <a:pt x="2212725" y="1663540"/>
                    <a:pt x="2211073" y="1659939"/>
                  </a:cubicBezTo>
                  <a:close/>
                  <a:moveTo>
                    <a:pt x="2345541" y="1602778"/>
                  </a:moveTo>
                  <a:lnTo>
                    <a:pt x="2343098" y="1605438"/>
                  </a:lnTo>
                  <a:cubicBezTo>
                    <a:pt x="2338573" y="1613772"/>
                    <a:pt x="2335954" y="1622583"/>
                    <a:pt x="2333096" y="1631632"/>
                  </a:cubicBezTo>
                  <a:cubicBezTo>
                    <a:pt x="2330239" y="1641157"/>
                    <a:pt x="2328334" y="1650682"/>
                    <a:pt x="2325476" y="1661159"/>
                  </a:cubicBezTo>
                  <a:cubicBezTo>
                    <a:pt x="2322619" y="1671637"/>
                    <a:pt x="2317856" y="1681162"/>
                    <a:pt x="2309284" y="1691639"/>
                  </a:cubicBezTo>
                  <a:cubicBezTo>
                    <a:pt x="2300711" y="1704974"/>
                    <a:pt x="2292139" y="1719262"/>
                    <a:pt x="2283566" y="1731644"/>
                  </a:cubicBezTo>
                  <a:lnTo>
                    <a:pt x="2273750" y="1751057"/>
                  </a:lnTo>
                  <a:lnTo>
                    <a:pt x="2276779" y="1747837"/>
                  </a:lnTo>
                  <a:cubicBezTo>
                    <a:pt x="2282375" y="1742122"/>
                    <a:pt x="2286900" y="1735931"/>
                    <a:pt x="2287376" y="1726882"/>
                  </a:cubicBezTo>
                  <a:cubicBezTo>
                    <a:pt x="2295948" y="1714500"/>
                    <a:pt x="2304521" y="1699260"/>
                    <a:pt x="2313093" y="1686877"/>
                  </a:cubicBezTo>
                  <a:cubicBezTo>
                    <a:pt x="2320713" y="1677352"/>
                    <a:pt x="2325476" y="1666875"/>
                    <a:pt x="2329286" y="1656397"/>
                  </a:cubicBezTo>
                  <a:cubicBezTo>
                    <a:pt x="2333096" y="1645920"/>
                    <a:pt x="2335001" y="1636395"/>
                    <a:pt x="2336906" y="1626870"/>
                  </a:cubicBezTo>
                  <a:close/>
                  <a:moveTo>
                    <a:pt x="113771" y="1554480"/>
                  </a:moveTo>
                  <a:cubicBezTo>
                    <a:pt x="126153" y="1579245"/>
                    <a:pt x="135678" y="1590675"/>
                    <a:pt x="141393" y="1600200"/>
                  </a:cubicBezTo>
                  <a:cubicBezTo>
                    <a:pt x="147108" y="1608772"/>
                    <a:pt x="147108" y="1615440"/>
                    <a:pt x="143298" y="1626870"/>
                  </a:cubicBezTo>
                  <a:cubicBezTo>
                    <a:pt x="134726" y="1627822"/>
                    <a:pt x="127106" y="1620202"/>
                    <a:pt x="119486" y="1609725"/>
                  </a:cubicBezTo>
                  <a:cubicBezTo>
                    <a:pt x="111866" y="1599247"/>
                    <a:pt x="106151" y="1586865"/>
                    <a:pt x="98531" y="1579245"/>
                  </a:cubicBezTo>
                  <a:cubicBezTo>
                    <a:pt x="92816" y="1567815"/>
                    <a:pt x="96626" y="1602105"/>
                    <a:pt x="89006" y="1591627"/>
                  </a:cubicBezTo>
                  <a:cubicBezTo>
                    <a:pt x="86148" y="1583055"/>
                    <a:pt x="83291" y="1572577"/>
                    <a:pt x="79481" y="1563052"/>
                  </a:cubicBezTo>
                  <a:cubicBezTo>
                    <a:pt x="91863" y="1560195"/>
                    <a:pt x="102341" y="1557337"/>
                    <a:pt x="113771" y="1554480"/>
                  </a:cubicBezTo>
                  <a:close/>
                  <a:moveTo>
                    <a:pt x="2571221" y="1491614"/>
                  </a:moveTo>
                  <a:lnTo>
                    <a:pt x="2571221" y="1491615"/>
                  </a:lnTo>
                  <a:cubicBezTo>
                    <a:pt x="2573126" y="1501140"/>
                    <a:pt x="2573126" y="1510665"/>
                    <a:pt x="2575031" y="1519237"/>
                  </a:cubicBezTo>
                  <a:close/>
                  <a:moveTo>
                    <a:pt x="2226251" y="1489960"/>
                  </a:moveTo>
                  <a:lnTo>
                    <a:pt x="2225463" y="1491614"/>
                  </a:lnTo>
                  <a:lnTo>
                    <a:pt x="2235379" y="1498229"/>
                  </a:lnTo>
                  <a:lnTo>
                    <a:pt x="2235554" y="1496392"/>
                  </a:lnTo>
                  <a:close/>
                  <a:moveTo>
                    <a:pt x="2574016" y="1447445"/>
                  </a:moveTo>
                  <a:lnTo>
                    <a:pt x="2573603" y="1449943"/>
                  </a:lnTo>
                  <a:cubicBezTo>
                    <a:pt x="2573722" y="1455182"/>
                    <a:pt x="2573960" y="1460837"/>
                    <a:pt x="2573752" y="1467564"/>
                  </a:cubicBezTo>
                  <a:lnTo>
                    <a:pt x="2571222" y="1491608"/>
                  </a:lnTo>
                  <a:lnTo>
                    <a:pt x="2574153" y="1467563"/>
                  </a:lnTo>
                  <a:cubicBezTo>
                    <a:pt x="2574406" y="1460836"/>
                    <a:pt x="2574138" y="1455181"/>
                    <a:pt x="2573960" y="1449942"/>
                  </a:cubicBezTo>
                  <a:close/>
                  <a:moveTo>
                    <a:pt x="2304974" y="1430134"/>
                  </a:moveTo>
                  <a:lnTo>
                    <a:pt x="2291186" y="1442084"/>
                  </a:lnTo>
                  <a:cubicBezTo>
                    <a:pt x="2289281" y="1451609"/>
                    <a:pt x="2286423" y="1461134"/>
                    <a:pt x="2284518" y="1470659"/>
                  </a:cubicBezTo>
                  <a:cubicBezTo>
                    <a:pt x="2283566" y="1475422"/>
                    <a:pt x="2282613" y="1480184"/>
                    <a:pt x="2281661" y="1484947"/>
                  </a:cubicBezTo>
                  <a:cubicBezTo>
                    <a:pt x="2280708" y="1489709"/>
                    <a:pt x="2278803" y="1494472"/>
                    <a:pt x="2277851" y="1499234"/>
                  </a:cubicBezTo>
                  <a:cubicBezTo>
                    <a:pt x="2269278" y="1512569"/>
                    <a:pt x="2261658" y="1526857"/>
                    <a:pt x="2253086" y="1541144"/>
                  </a:cubicBezTo>
                  <a:cubicBezTo>
                    <a:pt x="2254038" y="1550669"/>
                    <a:pt x="2254991" y="1562099"/>
                    <a:pt x="2255943" y="1572577"/>
                  </a:cubicBezTo>
                  <a:cubicBezTo>
                    <a:pt x="2252133" y="1574482"/>
                    <a:pt x="2248323" y="1576387"/>
                    <a:pt x="2242608" y="1579244"/>
                  </a:cubicBezTo>
                  <a:cubicBezTo>
                    <a:pt x="2238798" y="1585912"/>
                    <a:pt x="2234036" y="1593532"/>
                    <a:pt x="2230226" y="1600199"/>
                  </a:cubicBezTo>
                  <a:cubicBezTo>
                    <a:pt x="2224511" y="1608772"/>
                    <a:pt x="2217843" y="1616392"/>
                    <a:pt x="2212128" y="1624012"/>
                  </a:cubicBezTo>
                  <a:cubicBezTo>
                    <a:pt x="2199746" y="1634965"/>
                    <a:pt x="2200936" y="1641633"/>
                    <a:pt x="2204508" y="1648062"/>
                  </a:cubicBezTo>
                  <a:lnTo>
                    <a:pt x="2204807" y="1648580"/>
                  </a:lnTo>
                  <a:lnTo>
                    <a:pt x="2202887" y="1639639"/>
                  </a:lnTo>
                  <a:cubicBezTo>
                    <a:pt x="2203735" y="1635799"/>
                    <a:pt x="2206652" y="1631394"/>
                    <a:pt x="2213081" y="1625917"/>
                  </a:cubicBezTo>
                  <a:cubicBezTo>
                    <a:pt x="2218796" y="1618297"/>
                    <a:pt x="2225464" y="1609724"/>
                    <a:pt x="2231179" y="1602104"/>
                  </a:cubicBezTo>
                  <a:cubicBezTo>
                    <a:pt x="2234989" y="1595437"/>
                    <a:pt x="2239751" y="1587817"/>
                    <a:pt x="2243561" y="1581149"/>
                  </a:cubicBezTo>
                  <a:cubicBezTo>
                    <a:pt x="2249276" y="1578292"/>
                    <a:pt x="2253086" y="1576387"/>
                    <a:pt x="2256896" y="1574482"/>
                  </a:cubicBezTo>
                  <a:cubicBezTo>
                    <a:pt x="2255944" y="1564957"/>
                    <a:pt x="2254991" y="1553527"/>
                    <a:pt x="2254039" y="1543049"/>
                  </a:cubicBezTo>
                  <a:cubicBezTo>
                    <a:pt x="2262611" y="1528762"/>
                    <a:pt x="2270231" y="1514474"/>
                    <a:pt x="2278804" y="1501139"/>
                  </a:cubicBezTo>
                  <a:cubicBezTo>
                    <a:pt x="2279756" y="1496377"/>
                    <a:pt x="2281661" y="1491614"/>
                    <a:pt x="2282614" y="1486852"/>
                  </a:cubicBezTo>
                  <a:cubicBezTo>
                    <a:pt x="2283566" y="1482089"/>
                    <a:pt x="2284519" y="1477327"/>
                    <a:pt x="2285471" y="1472564"/>
                  </a:cubicBezTo>
                  <a:cubicBezTo>
                    <a:pt x="2287376" y="1463039"/>
                    <a:pt x="2290234" y="1454467"/>
                    <a:pt x="2292139" y="1443989"/>
                  </a:cubicBezTo>
                  <a:lnTo>
                    <a:pt x="2305729" y="1432211"/>
                  </a:lnTo>
                  <a:lnTo>
                    <a:pt x="2304521" y="1431607"/>
                  </a:lnTo>
                  <a:close/>
                  <a:moveTo>
                    <a:pt x="2356908" y="1412557"/>
                  </a:moveTo>
                  <a:lnTo>
                    <a:pt x="2353099" y="1415414"/>
                  </a:lnTo>
                  <a:cubicBezTo>
                    <a:pt x="2351194" y="1429702"/>
                    <a:pt x="2350241" y="1442084"/>
                    <a:pt x="2347384" y="1456372"/>
                  </a:cubicBezTo>
                  <a:cubicBezTo>
                    <a:pt x="2344526" y="1466849"/>
                    <a:pt x="2340716" y="1477327"/>
                    <a:pt x="2337859" y="1487804"/>
                  </a:cubicBezTo>
                  <a:cubicBezTo>
                    <a:pt x="2335001" y="1498282"/>
                    <a:pt x="2331191" y="1508759"/>
                    <a:pt x="2327381" y="1519237"/>
                  </a:cubicBezTo>
                  <a:cubicBezTo>
                    <a:pt x="2327381" y="1536382"/>
                    <a:pt x="2328334" y="1554479"/>
                    <a:pt x="2326429" y="1572577"/>
                  </a:cubicBezTo>
                  <a:cubicBezTo>
                    <a:pt x="2340716" y="1562099"/>
                    <a:pt x="2354051" y="1553527"/>
                    <a:pt x="2368339" y="1544002"/>
                  </a:cubicBezTo>
                  <a:cubicBezTo>
                    <a:pt x="2366911" y="1553288"/>
                    <a:pt x="2371911" y="1562575"/>
                    <a:pt x="2369679" y="1572264"/>
                  </a:cubicBezTo>
                  <a:lnTo>
                    <a:pt x="2365455" y="1580334"/>
                  </a:lnTo>
                  <a:lnTo>
                    <a:pt x="2368338" y="1577340"/>
                  </a:lnTo>
                  <a:cubicBezTo>
                    <a:pt x="2374053" y="1570672"/>
                    <a:pt x="2374530" y="1564243"/>
                    <a:pt x="2373815" y="1557933"/>
                  </a:cubicBezTo>
                  <a:lnTo>
                    <a:pt x="2372283" y="1540750"/>
                  </a:lnTo>
                  <a:lnTo>
                    <a:pt x="2331191" y="1568767"/>
                  </a:lnTo>
                  <a:cubicBezTo>
                    <a:pt x="2332143" y="1551622"/>
                    <a:pt x="2331191" y="1533525"/>
                    <a:pt x="2331191" y="1516380"/>
                  </a:cubicBezTo>
                  <a:cubicBezTo>
                    <a:pt x="2335001" y="1505902"/>
                    <a:pt x="2338811" y="1495425"/>
                    <a:pt x="2341668" y="1484947"/>
                  </a:cubicBezTo>
                  <a:cubicBezTo>
                    <a:pt x="2344526" y="1474470"/>
                    <a:pt x="2348336" y="1463992"/>
                    <a:pt x="2351193" y="1453515"/>
                  </a:cubicBezTo>
                  <a:close/>
                  <a:moveTo>
                    <a:pt x="2372022" y="1377277"/>
                  </a:moveTo>
                  <a:lnTo>
                    <a:pt x="2368339" y="1379219"/>
                  </a:lnTo>
                  <a:lnTo>
                    <a:pt x="2364529" y="1406841"/>
                  </a:lnTo>
                  <a:lnTo>
                    <a:pt x="2368338" y="1403985"/>
                  </a:lnTo>
                  <a:close/>
                  <a:moveTo>
                    <a:pt x="2548445" y="1323196"/>
                  </a:moveTo>
                  <a:lnTo>
                    <a:pt x="2548361" y="1323212"/>
                  </a:lnTo>
                  <a:lnTo>
                    <a:pt x="2548361" y="1323975"/>
                  </a:lnTo>
                  <a:close/>
                  <a:moveTo>
                    <a:pt x="2317059" y="1314992"/>
                  </a:moveTo>
                  <a:lnTo>
                    <a:pt x="2317115" y="1315190"/>
                  </a:lnTo>
                  <a:lnTo>
                    <a:pt x="2317153" y="1315153"/>
                  </a:lnTo>
                  <a:close/>
                  <a:moveTo>
                    <a:pt x="2484543" y="1299210"/>
                  </a:moveTo>
                  <a:lnTo>
                    <a:pt x="2484405" y="1299481"/>
                  </a:lnTo>
                  <a:lnTo>
                    <a:pt x="2492164" y="1302067"/>
                  </a:lnTo>
                  <a:cubicBezTo>
                    <a:pt x="2492164" y="1323022"/>
                    <a:pt x="2497879" y="1330642"/>
                    <a:pt x="2498831" y="1350645"/>
                  </a:cubicBezTo>
                  <a:cubicBezTo>
                    <a:pt x="2497879" y="1330642"/>
                    <a:pt x="2492164" y="1322070"/>
                    <a:pt x="2492164" y="1302067"/>
                  </a:cubicBezTo>
                  <a:lnTo>
                    <a:pt x="2492462" y="1301849"/>
                  </a:lnTo>
                  <a:close/>
                  <a:moveTo>
                    <a:pt x="2507403" y="1291590"/>
                  </a:moveTo>
                  <a:lnTo>
                    <a:pt x="2506805" y="1292029"/>
                  </a:lnTo>
                  <a:lnTo>
                    <a:pt x="2534074" y="1325880"/>
                  </a:lnTo>
                  <a:lnTo>
                    <a:pt x="2534894" y="1325716"/>
                  </a:lnTo>
                  <a:close/>
                  <a:moveTo>
                    <a:pt x="2295334" y="1275273"/>
                  </a:moveTo>
                  <a:lnTo>
                    <a:pt x="2294996" y="1275397"/>
                  </a:lnTo>
                  <a:lnTo>
                    <a:pt x="2295241" y="1275833"/>
                  </a:lnTo>
                  <a:close/>
                  <a:moveTo>
                    <a:pt x="2367386" y="1238249"/>
                  </a:moveTo>
                  <a:cubicBezTo>
                    <a:pt x="2358813" y="1245869"/>
                    <a:pt x="2350241" y="1251584"/>
                    <a:pt x="2341668" y="1258252"/>
                  </a:cubicBezTo>
                  <a:cubicBezTo>
                    <a:pt x="2335953" y="1260157"/>
                    <a:pt x="2329286" y="1263014"/>
                    <a:pt x="2323571" y="1264919"/>
                  </a:cubicBezTo>
                  <a:lnTo>
                    <a:pt x="2313761" y="1268516"/>
                  </a:lnTo>
                  <a:lnTo>
                    <a:pt x="2321659" y="1267154"/>
                  </a:lnTo>
                  <a:lnTo>
                    <a:pt x="2321666" y="1266824"/>
                  </a:lnTo>
                  <a:cubicBezTo>
                    <a:pt x="2327381" y="1264919"/>
                    <a:pt x="2334049" y="1262062"/>
                    <a:pt x="2339764" y="1260157"/>
                  </a:cubicBezTo>
                  <a:cubicBezTo>
                    <a:pt x="2346431" y="1265872"/>
                    <a:pt x="2352146" y="1272539"/>
                    <a:pt x="2358814" y="1278254"/>
                  </a:cubicBezTo>
                  <a:cubicBezTo>
                    <a:pt x="2357861" y="1282064"/>
                    <a:pt x="2357861" y="1285874"/>
                    <a:pt x="2355956" y="1291589"/>
                  </a:cubicBezTo>
                  <a:cubicBezTo>
                    <a:pt x="2360719" y="1294447"/>
                    <a:pt x="2366434" y="1299209"/>
                    <a:pt x="2370244" y="1303972"/>
                  </a:cubicBezTo>
                  <a:cubicBezTo>
                    <a:pt x="2386436" y="1303972"/>
                    <a:pt x="2401676" y="1304924"/>
                    <a:pt x="2418821" y="1306829"/>
                  </a:cubicBezTo>
                  <a:cubicBezTo>
                    <a:pt x="2420726" y="1308734"/>
                    <a:pt x="2422631" y="1312544"/>
                    <a:pt x="2424536" y="1316354"/>
                  </a:cubicBezTo>
                  <a:cubicBezTo>
                    <a:pt x="2426441" y="1324927"/>
                    <a:pt x="2427394" y="1330642"/>
                    <a:pt x="2428346" y="1339214"/>
                  </a:cubicBezTo>
                  <a:lnTo>
                    <a:pt x="2421499" y="1350341"/>
                  </a:lnTo>
                  <a:lnTo>
                    <a:pt x="2423106" y="1349494"/>
                  </a:lnTo>
                  <a:lnTo>
                    <a:pt x="2423583" y="1347787"/>
                  </a:lnTo>
                  <a:cubicBezTo>
                    <a:pt x="2426441" y="1343025"/>
                    <a:pt x="2429298" y="1339215"/>
                    <a:pt x="2431203" y="1335405"/>
                  </a:cubicBezTo>
                  <a:lnTo>
                    <a:pt x="2431450" y="1335436"/>
                  </a:lnTo>
                  <a:lnTo>
                    <a:pt x="2426441" y="1315402"/>
                  </a:lnTo>
                  <a:cubicBezTo>
                    <a:pt x="2438823" y="1300162"/>
                    <a:pt x="2447396" y="1283970"/>
                    <a:pt x="2457873" y="1267777"/>
                  </a:cubicBezTo>
                  <a:cubicBezTo>
                    <a:pt x="2465493" y="1270635"/>
                    <a:pt x="2472161" y="1272540"/>
                    <a:pt x="2478828" y="1274445"/>
                  </a:cubicBezTo>
                  <a:lnTo>
                    <a:pt x="2478828" y="1274445"/>
                  </a:lnTo>
                  <a:lnTo>
                    <a:pt x="2457874" y="1267777"/>
                  </a:lnTo>
                  <a:lnTo>
                    <a:pt x="2457771" y="1266978"/>
                  </a:lnTo>
                  <a:lnTo>
                    <a:pt x="2426441" y="1314449"/>
                  </a:lnTo>
                  <a:cubicBezTo>
                    <a:pt x="2424536" y="1310639"/>
                    <a:pt x="2422631" y="1306829"/>
                    <a:pt x="2420726" y="1304924"/>
                  </a:cubicBezTo>
                  <a:cubicBezTo>
                    <a:pt x="2404533" y="1303972"/>
                    <a:pt x="2389293" y="1303019"/>
                    <a:pt x="2372148" y="1302067"/>
                  </a:cubicBezTo>
                  <a:cubicBezTo>
                    <a:pt x="2367386" y="1297304"/>
                    <a:pt x="2362623" y="1293494"/>
                    <a:pt x="2357861" y="1289684"/>
                  </a:cubicBezTo>
                  <a:lnTo>
                    <a:pt x="2360379" y="1277932"/>
                  </a:lnTo>
                  <a:lnTo>
                    <a:pt x="2341669" y="1260157"/>
                  </a:lnTo>
                  <a:lnTo>
                    <a:pt x="2367000" y="1240455"/>
                  </a:lnTo>
                  <a:close/>
                  <a:moveTo>
                    <a:pt x="2602649" y="1231622"/>
                  </a:moveTo>
                  <a:lnTo>
                    <a:pt x="2598725" y="1259800"/>
                  </a:lnTo>
                  <a:lnTo>
                    <a:pt x="2599796" y="1285874"/>
                  </a:lnTo>
                  <a:lnTo>
                    <a:pt x="2599796" y="1285874"/>
                  </a:lnTo>
                  <a:cubicBezTo>
                    <a:pt x="2596939" y="1278254"/>
                    <a:pt x="2597891" y="1269205"/>
                    <a:pt x="2599439" y="1259799"/>
                  </a:cubicBezTo>
                  <a:close/>
                  <a:moveTo>
                    <a:pt x="357611" y="1162050"/>
                  </a:moveTo>
                  <a:cubicBezTo>
                    <a:pt x="360469" y="1175385"/>
                    <a:pt x="363326" y="1189672"/>
                    <a:pt x="367136" y="1202055"/>
                  </a:cubicBezTo>
                  <a:cubicBezTo>
                    <a:pt x="378566" y="1219200"/>
                    <a:pt x="386186" y="1245870"/>
                    <a:pt x="389996" y="1274445"/>
                  </a:cubicBezTo>
                  <a:cubicBezTo>
                    <a:pt x="392854" y="1288732"/>
                    <a:pt x="393806" y="1303972"/>
                    <a:pt x="393806" y="1318260"/>
                  </a:cubicBezTo>
                  <a:cubicBezTo>
                    <a:pt x="394759" y="1332547"/>
                    <a:pt x="393806" y="1346835"/>
                    <a:pt x="391901" y="1359217"/>
                  </a:cubicBezTo>
                  <a:cubicBezTo>
                    <a:pt x="401426" y="1362075"/>
                    <a:pt x="403331" y="1369695"/>
                    <a:pt x="408094" y="1378267"/>
                  </a:cubicBezTo>
                  <a:cubicBezTo>
                    <a:pt x="406189" y="1387792"/>
                    <a:pt x="403331" y="1397317"/>
                    <a:pt x="401426" y="1406842"/>
                  </a:cubicBezTo>
                  <a:cubicBezTo>
                    <a:pt x="391901" y="1408747"/>
                    <a:pt x="381424" y="1411605"/>
                    <a:pt x="371899" y="1413510"/>
                  </a:cubicBezTo>
                  <a:cubicBezTo>
                    <a:pt x="367136" y="1398270"/>
                    <a:pt x="363326" y="1383030"/>
                    <a:pt x="358564" y="1367790"/>
                  </a:cubicBezTo>
                  <a:lnTo>
                    <a:pt x="347134" y="1321117"/>
                  </a:lnTo>
                  <a:cubicBezTo>
                    <a:pt x="347134" y="1307782"/>
                    <a:pt x="346181" y="1294447"/>
                    <a:pt x="346181" y="1282065"/>
                  </a:cubicBezTo>
                  <a:cubicBezTo>
                    <a:pt x="345229" y="1269682"/>
                    <a:pt x="346181" y="1257300"/>
                    <a:pt x="346181" y="1244917"/>
                  </a:cubicBezTo>
                  <a:cubicBezTo>
                    <a:pt x="346181" y="1239202"/>
                    <a:pt x="347134" y="1232535"/>
                    <a:pt x="347134" y="1225867"/>
                  </a:cubicBezTo>
                  <a:cubicBezTo>
                    <a:pt x="348086" y="1219200"/>
                    <a:pt x="349039" y="1212532"/>
                    <a:pt x="349991" y="1205865"/>
                  </a:cubicBezTo>
                  <a:cubicBezTo>
                    <a:pt x="351896" y="1192530"/>
                    <a:pt x="353801" y="1178242"/>
                    <a:pt x="357611" y="1162050"/>
                  </a:cubicBezTo>
                  <a:close/>
                  <a:moveTo>
                    <a:pt x="269028" y="1091564"/>
                  </a:moveTo>
                  <a:cubicBezTo>
                    <a:pt x="266171" y="1092517"/>
                    <a:pt x="263313" y="1094422"/>
                    <a:pt x="260456" y="1095374"/>
                  </a:cubicBezTo>
                  <a:cubicBezTo>
                    <a:pt x="259979" y="1101565"/>
                    <a:pt x="259265" y="1107995"/>
                    <a:pt x="257360" y="1116567"/>
                  </a:cubicBezTo>
                  <a:lnTo>
                    <a:pt x="249547" y="1142552"/>
                  </a:lnTo>
                  <a:lnTo>
                    <a:pt x="252836" y="1150620"/>
                  </a:lnTo>
                  <a:cubicBezTo>
                    <a:pt x="263313" y="1120140"/>
                    <a:pt x="265218" y="1107757"/>
                    <a:pt x="266171" y="1095375"/>
                  </a:cubicBezTo>
                  <a:lnTo>
                    <a:pt x="273403" y="1092161"/>
                  </a:lnTo>
                  <a:close/>
                  <a:moveTo>
                    <a:pt x="188066" y="1086802"/>
                  </a:moveTo>
                  <a:cubicBezTo>
                    <a:pt x="190923" y="1101089"/>
                    <a:pt x="193781" y="1118234"/>
                    <a:pt x="197591" y="1133474"/>
                  </a:cubicBezTo>
                  <a:cubicBezTo>
                    <a:pt x="189018" y="1141094"/>
                    <a:pt x="182351" y="1149667"/>
                    <a:pt x="174731" y="1158239"/>
                  </a:cubicBezTo>
                  <a:cubicBezTo>
                    <a:pt x="163301" y="1142047"/>
                    <a:pt x="168063" y="1117282"/>
                    <a:pt x="169968" y="1098232"/>
                  </a:cubicBezTo>
                  <a:cubicBezTo>
                    <a:pt x="175683" y="1094422"/>
                    <a:pt x="182351" y="1091564"/>
                    <a:pt x="188066" y="1086802"/>
                  </a:cubicBezTo>
                  <a:close/>
                  <a:moveTo>
                    <a:pt x="385234" y="977265"/>
                  </a:moveTo>
                  <a:cubicBezTo>
                    <a:pt x="393806" y="992505"/>
                    <a:pt x="392854" y="1000125"/>
                    <a:pt x="389996" y="1012507"/>
                  </a:cubicBezTo>
                  <a:cubicBezTo>
                    <a:pt x="394759" y="1019175"/>
                    <a:pt x="399521" y="1025842"/>
                    <a:pt x="404284" y="1031557"/>
                  </a:cubicBezTo>
                  <a:cubicBezTo>
                    <a:pt x="407141" y="1058227"/>
                    <a:pt x="386186" y="1049655"/>
                    <a:pt x="384281" y="1072515"/>
                  </a:cubicBezTo>
                  <a:cubicBezTo>
                    <a:pt x="373804" y="1079182"/>
                    <a:pt x="376661" y="1093470"/>
                    <a:pt x="378566" y="1104900"/>
                  </a:cubicBezTo>
                  <a:cubicBezTo>
                    <a:pt x="380471" y="1116330"/>
                    <a:pt x="379519" y="1124902"/>
                    <a:pt x="361421" y="1118235"/>
                  </a:cubicBezTo>
                  <a:cubicBezTo>
                    <a:pt x="346181" y="1101090"/>
                    <a:pt x="349039" y="1087755"/>
                    <a:pt x="357611" y="1071562"/>
                  </a:cubicBezTo>
                  <a:cubicBezTo>
                    <a:pt x="365231" y="1055370"/>
                    <a:pt x="376661" y="1038225"/>
                    <a:pt x="377614" y="1008697"/>
                  </a:cubicBezTo>
                  <a:cubicBezTo>
                    <a:pt x="379519" y="998220"/>
                    <a:pt x="382376" y="987742"/>
                    <a:pt x="385234" y="977265"/>
                  </a:cubicBezTo>
                  <a:close/>
                  <a:moveTo>
                    <a:pt x="311891" y="932497"/>
                  </a:moveTo>
                  <a:lnTo>
                    <a:pt x="310863" y="933353"/>
                  </a:lnTo>
                  <a:lnTo>
                    <a:pt x="332846" y="940117"/>
                  </a:lnTo>
                  <a:lnTo>
                    <a:pt x="333052" y="939008"/>
                  </a:lnTo>
                  <a:close/>
                  <a:moveTo>
                    <a:pt x="289983" y="932497"/>
                  </a:moveTo>
                  <a:lnTo>
                    <a:pt x="289351" y="933432"/>
                  </a:lnTo>
                  <a:lnTo>
                    <a:pt x="302366" y="937259"/>
                  </a:lnTo>
                  <a:lnTo>
                    <a:pt x="303360" y="936431"/>
                  </a:lnTo>
                  <a:close/>
                  <a:moveTo>
                    <a:pt x="152414" y="802180"/>
                  </a:moveTo>
                  <a:lnTo>
                    <a:pt x="145204" y="822007"/>
                  </a:lnTo>
                  <a:lnTo>
                    <a:pt x="145699" y="822550"/>
                  </a:lnTo>
                  <a:lnTo>
                    <a:pt x="152824" y="802957"/>
                  </a:lnTo>
                  <a:close/>
                  <a:moveTo>
                    <a:pt x="202970" y="774820"/>
                  </a:moveTo>
                  <a:lnTo>
                    <a:pt x="197591" y="776287"/>
                  </a:lnTo>
                  <a:cubicBezTo>
                    <a:pt x="189971" y="793432"/>
                    <a:pt x="193781" y="807719"/>
                    <a:pt x="185209" y="823912"/>
                  </a:cubicBezTo>
                  <a:cubicBezTo>
                    <a:pt x="177589" y="830579"/>
                    <a:pt x="170921" y="838199"/>
                    <a:pt x="165206" y="845819"/>
                  </a:cubicBezTo>
                  <a:lnTo>
                    <a:pt x="164677" y="845239"/>
                  </a:lnTo>
                  <a:lnTo>
                    <a:pt x="152466" y="875823"/>
                  </a:lnTo>
                  <a:cubicBezTo>
                    <a:pt x="146632" y="885348"/>
                    <a:pt x="138060" y="892968"/>
                    <a:pt x="123296" y="896302"/>
                  </a:cubicBezTo>
                  <a:lnTo>
                    <a:pt x="88233" y="926356"/>
                  </a:lnTo>
                  <a:lnTo>
                    <a:pt x="89006" y="929640"/>
                  </a:lnTo>
                  <a:cubicBezTo>
                    <a:pt x="101388" y="919162"/>
                    <a:pt x="115676" y="906780"/>
                    <a:pt x="129011" y="895350"/>
                  </a:cubicBezTo>
                  <a:cubicBezTo>
                    <a:pt x="158538" y="888682"/>
                    <a:pt x="163301" y="864870"/>
                    <a:pt x="170921" y="842962"/>
                  </a:cubicBezTo>
                  <a:cubicBezTo>
                    <a:pt x="176636" y="835342"/>
                    <a:pt x="184256" y="827722"/>
                    <a:pt x="190923" y="821055"/>
                  </a:cubicBezTo>
                  <a:cubicBezTo>
                    <a:pt x="195209" y="812958"/>
                    <a:pt x="196400" y="805338"/>
                    <a:pt x="197472" y="797599"/>
                  </a:cubicBezTo>
                  <a:close/>
                  <a:moveTo>
                    <a:pt x="231826" y="764352"/>
                  </a:moveTo>
                  <a:lnTo>
                    <a:pt x="230424" y="766033"/>
                  </a:lnTo>
                  <a:lnTo>
                    <a:pt x="231660" y="765696"/>
                  </a:lnTo>
                  <a:close/>
                  <a:moveTo>
                    <a:pt x="277957" y="750917"/>
                  </a:moveTo>
                  <a:lnTo>
                    <a:pt x="246169" y="755332"/>
                  </a:lnTo>
                  <a:lnTo>
                    <a:pt x="246419" y="755853"/>
                  </a:lnTo>
                  <a:lnTo>
                    <a:pt x="277601" y="751522"/>
                  </a:lnTo>
                  <a:close/>
                  <a:moveTo>
                    <a:pt x="1904125" y="733600"/>
                  </a:moveTo>
                  <a:lnTo>
                    <a:pt x="1909829" y="737473"/>
                  </a:lnTo>
                  <a:lnTo>
                    <a:pt x="1923250" y="741142"/>
                  </a:lnTo>
                  <a:lnTo>
                    <a:pt x="1922568" y="740092"/>
                  </a:lnTo>
                  <a:cubicBezTo>
                    <a:pt x="1914948" y="738663"/>
                    <a:pt x="1910662" y="737234"/>
                    <a:pt x="1906733" y="735210"/>
                  </a:cubicBezTo>
                  <a:close/>
                  <a:moveTo>
                    <a:pt x="526204" y="676275"/>
                  </a:moveTo>
                  <a:cubicBezTo>
                    <a:pt x="522394" y="692467"/>
                    <a:pt x="516679" y="702945"/>
                    <a:pt x="510964" y="713422"/>
                  </a:cubicBezTo>
                  <a:cubicBezTo>
                    <a:pt x="504296" y="723900"/>
                    <a:pt x="496676" y="733425"/>
                    <a:pt x="486199" y="747712"/>
                  </a:cubicBezTo>
                  <a:cubicBezTo>
                    <a:pt x="481436" y="758190"/>
                    <a:pt x="477626" y="768667"/>
                    <a:pt x="473816" y="778192"/>
                  </a:cubicBezTo>
                  <a:cubicBezTo>
                    <a:pt x="466196" y="790575"/>
                    <a:pt x="458576" y="802957"/>
                    <a:pt x="450956" y="816292"/>
                  </a:cubicBezTo>
                  <a:cubicBezTo>
                    <a:pt x="425239" y="863917"/>
                    <a:pt x="404284" y="915352"/>
                    <a:pt x="387139" y="967740"/>
                  </a:cubicBezTo>
                  <a:cubicBezTo>
                    <a:pt x="391901" y="919162"/>
                    <a:pt x="411904" y="872490"/>
                    <a:pt x="442384" y="812482"/>
                  </a:cubicBezTo>
                  <a:cubicBezTo>
                    <a:pt x="439526" y="800100"/>
                    <a:pt x="449051" y="792480"/>
                    <a:pt x="462386" y="772477"/>
                  </a:cubicBezTo>
                  <a:cubicBezTo>
                    <a:pt x="467149" y="762952"/>
                    <a:pt x="472864" y="753427"/>
                    <a:pt x="478579" y="743902"/>
                  </a:cubicBezTo>
                  <a:cubicBezTo>
                    <a:pt x="481436" y="723900"/>
                    <a:pt x="495724" y="709612"/>
                    <a:pt x="503344" y="694372"/>
                  </a:cubicBezTo>
                  <a:cubicBezTo>
                    <a:pt x="510964" y="687705"/>
                    <a:pt x="518584" y="681037"/>
                    <a:pt x="526204" y="676275"/>
                  </a:cubicBezTo>
                  <a:close/>
                  <a:moveTo>
                    <a:pt x="385009" y="607078"/>
                  </a:moveTo>
                  <a:lnTo>
                    <a:pt x="382264" y="607862"/>
                  </a:lnTo>
                  <a:lnTo>
                    <a:pt x="382376" y="608647"/>
                  </a:lnTo>
                  <a:cubicBezTo>
                    <a:pt x="375709" y="618172"/>
                    <a:pt x="369994" y="627697"/>
                    <a:pt x="363326" y="637222"/>
                  </a:cubicBezTo>
                  <a:cubicBezTo>
                    <a:pt x="357611" y="646747"/>
                    <a:pt x="350944" y="656272"/>
                    <a:pt x="345229" y="665797"/>
                  </a:cubicBezTo>
                  <a:cubicBezTo>
                    <a:pt x="339514" y="675322"/>
                    <a:pt x="333799" y="684847"/>
                    <a:pt x="328084" y="694372"/>
                  </a:cubicBezTo>
                  <a:lnTo>
                    <a:pt x="319511" y="708660"/>
                  </a:lnTo>
                  <a:cubicBezTo>
                    <a:pt x="316654" y="713422"/>
                    <a:pt x="314749" y="718185"/>
                    <a:pt x="311891" y="722947"/>
                  </a:cubicBezTo>
                  <a:cubicBezTo>
                    <a:pt x="309034" y="721995"/>
                    <a:pt x="307129" y="720090"/>
                    <a:pt x="305224" y="719137"/>
                  </a:cubicBezTo>
                  <a:lnTo>
                    <a:pt x="303697" y="720851"/>
                  </a:lnTo>
                  <a:lnTo>
                    <a:pt x="309033" y="723900"/>
                  </a:lnTo>
                  <a:cubicBezTo>
                    <a:pt x="306176" y="739140"/>
                    <a:pt x="301413" y="754380"/>
                    <a:pt x="297603" y="768667"/>
                  </a:cubicBezTo>
                  <a:lnTo>
                    <a:pt x="267720" y="800308"/>
                  </a:lnTo>
                  <a:lnTo>
                    <a:pt x="268076" y="801052"/>
                  </a:lnTo>
                  <a:cubicBezTo>
                    <a:pt x="263314" y="813435"/>
                    <a:pt x="258551" y="826770"/>
                    <a:pt x="254741" y="838200"/>
                  </a:cubicBezTo>
                  <a:lnTo>
                    <a:pt x="245167" y="834517"/>
                  </a:lnTo>
                  <a:lnTo>
                    <a:pt x="244275" y="836811"/>
                  </a:lnTo>
                  <a:lnTo>
                    <a:pt x="251883" y="839152"/>
                  </a:lnTo>
                  <a:cubicBezTo>
                    <a:pt x="247121" y="850582"/>
                    <a:pt x="244263" y="862012"/>
                    <a:pt x="240453" y="873442"/>
                  </a:cubicBezTo>
                  <a:cubicBezTo>
                    <a:pt x="236643" y="884872"/>
                    <a:pt x="233786" y="896302"/>
                    <a:pt x="229976" y="907732"/>
                  </a:cubicBezTo>
                  <a:lnTo>
                    <a:pt x="217593" y="958214"/>
                  </a:lnTo>
                  <a:lnTo>
                    <a:pt x="217594" y="958214"/>
                  </a:lnTo>
                  <a:cubicBezTo>
                    <a:pt x="219499" y="967739"/>
                    <a:pt x="217594" y="978217"/>
                    <a:pt x="213784" y="992504"/>
                  </a:cubicBezTo>
                  <a:lnTo>
                    <a:pt x="202755" y="1028040"/>
                  </a:lnTo>
                  <a:lnTo>
                    <a:pt x="202353" y="1047750"/>
                  </a:lnTo>
                  <a:cubicBezTo>
                    <a:pt x="209021" y="1023937"/>
                    <a:pt x="214736" y="1005840"/>
                    <a:pt x="219498" y="992505"/>
                  </a:cubicBezTo>
                  <a:cubicBezTo>
                    <a:pt x="223308" y="978217"/>
                    <a:pt x="225213" y="967740"/>
                    <a:pt x="223308" y="958215"/>
                  </a:cubicBezTo>
                  <a:cubicBezTo>
                    <a:pt x="228071" y="941070"/>
                    <a:pt x="231881" y="924877"/>
                    <a:pt x="235691" y="907732"/>
                  </a:cubicBezTo>
                  <a:cubicBezTo>
                    <a:pt x="238548" y="896302"/>
                    <a:pt x="242358" y="884872"/>
                    <a:pt x="246168" y="873442"/>
                  </a:cubicBezTo>
                  <a:cubicBezTo>
                    <a:pt x="249978" y="862012"/>
                    <a:pt x="252836" y="850582"/>
                    <a:pt x="257598" y="839152"/>
                  </a:cubicBezTo>
                  <a:cubicBezTo>
                    <a:pt x="261408" y="827722"/>
                    <a:pt x="266171" y="815340"/>
                    <a:pt x="270933" y="802005"/>
                  </a:cubicBezTo>
                  <a:cubicBezTo>
                    <a:pt x="281411" y="790575"/>
                    <a:pt x="292841" y="779145"/>
                    <a:pt x="303318" y="767715"/>
                  </a:cubicBezTo>
                  <a:cubicBezTo>
                    <a:pt x="306176" y="753427"/>
                    <a:pt x="311891" y="737235"/>
                    <a:pt x="314748" y="722947"/>
                  </a:cubicBezTo>
                  <a:cubicBezTo>
                    <a:pt x="317606" y="718185"/>
                    <a:pt x="319511" y="713422"/>
                    <a:pt x="322368" y="708660"/>
                  </a:cubicBezTo>
                  <a:lnTo>
                    <a:pt x="330941" y="694372"/>
                  </a:lnTo>
                  <a:cubicBezTo>
                    <a:pt x="336656" y="684847"/>
                    <a:pt x="342371" y="675322"/>
                    <a:pt x="348086" y="665797"/>
                  </a:cubicBezTo>
                  <a:cubicBezTo>
                    <a:pt x="353801" y="656272"/>
                    <a:pt x="360468" y="646747"/>
                    <a:pt x="366183" y="637222"/>
                  </a:cubicBezTo>
                  <a:cubicBezTo>
                    <a:pt x="371898" y="627697"/>
                    <a:pt x="378566" y="618172"/>
                    <a:pt x="385233" y="608647"/>
                  </a:cubicBezTo>
                  <a:close/>
                  <a:moveTo>
                    <a:pt x="1977814" y="603885"/>
                  </a:moveTo>
                  <a:cubicBezTo>
                    <a:pt x="1983529" y="614362"/>
                    <a:pt x="1989244" y="626745"/>
                    <a:pt x="1993054" y="639127"/>
                  </a:cubicBezTo>
                  <a:cubicBezTo>
                    <a:pt x="1987339" y="629602"/>
                    <a:pt x="1974956" y="636270"/>
                    <a:pt x="1977814" y="603885"/>
                  </a:cubicBezTo>
                  <a:close/>
                  <a:moveTo>
                    <a:pt x="239083" y="549328"/>
                  </a:moveTo>
                  <a:lnTo>
                    <a:pt x="222952" y="568642"/>
                  </a:lnTo>
                  <a:cubicBezTo>
                    <a:pt x="217832" y="576976"/>
                    <a:pt x="213307" y="586263"/>
                    <a:pt x="209021" y="595312"/>
                  </a:cubicBezTo>
                  <a:lnTo>
                    <a:pt x="204518" y="604153"/>
                  </a:lnTo>
                  <a:lnTo>
                    <a:pt x="223309" y="573404"/>
                  </a:lnTo>
                  <a:cubicBezTo>
                    <a:pt x="229738" y="570070"/>
                    <a:pt x="233489" y="566260"/>
                    <a:pt x="235751" y="562093"/>
                  </a:cubicBezTo>
                  <a:close/>
                  <a:moveTo>
                    <a:pt x="1779693" y="526732"/>
                  </a:moveTo>
                  <a:lnTo>
                    <a:pt x="1770627" y="527967"/>
                  </a:lnTo>
                  <a:lnTo>
                    <a:pt x="1771732" y="530259"/>
                  </a:lnTo>
                  <a:lnTo>
                    <a:pt x="1782388" y="528791"/>
                  </a:lnTo>
                  <a:close/>
                  <a:moveTo>
                    <a:pt x="373647" y="430760"/>
                  </a:moveTo>
                  <a:lnTo>
                    <a:pt x="372851" y="431482"/>
                  </a:lnTo>
                  <a:cubicBezTo>
                    <a:pt x="362374" y="447674"/>
                    <a:pt x="350944" y="462914"/>
                    <a:pt x="340466" y="479107"/>
                  </a:cubicBezTo>
                  <a:cubicBezTo>
                    <a:pt x="344276" y="482917"/>
                    <a:pt x="349039" y="486727"/>
                    <a:pt x="353801" y="489584"/>
                  </a:cubicBezTo>
                  <a:cubicBezTo>
                    <a:pt x="345229" y="500062"/>
                    <a:pt x="336656" y="510539"/>
                    <a:pt x="328084" y="521969"/>
                  </a:cubicBezTo>
                  <a:cubicBezTo>
                    <a:pt x="319511" y="532447"/>
                    <a:pt x="311891" y="543877"/>
                    <a:pt x="303319" y="555307"/>
                  </a:cubicBezTo>
                  <a:cubicBezTo>
                    <a:pt x="299509" y="561974"/>
                    <a:pt x="294746" y="569594"/>
                    <a:pt x="290936" y="577214"/>
                  </a:cubicBezTo>
                  <a:cubicBezTo>
                    <a:pt x="287126" y="584834"/>
                    <a:pt x="283316" y="592454"/>
                    <a:pt x="279506" y="599122"/>
                  </a:cubicBezTo>
                  <a:lnTo>
                    <a:pt x="265781" y="621996"/>
                  </a:lnTo>
                  <a:lnTo>
                    <a:pt x="266171" y="621982"/>
                  </a:lnTo>
                  <a:lnTo>
                    <a:pt x="239501" y="671512"/>
                  </a:lnTo>
                  <a:cubicBezTo>
                    <a:pt x="234738" y="668654"/>
                    <a:pt x="229023" y="665797"/>
                    <a:pt x="224261" y="662939"/>
                  </a:cubicBezTo>
                  <a:cubicBezTo>
                    <a:pt x="227594" y="653890"/>
                    <a:pt x="229976" y="646747"/>
                    <a:pt x="232357" y="640436"/>
                  </a:cubicBezTo>
                  <a:lnTo>
                    <a:pt x="239574" y="624834"/>
                  </a:lnTo>
                  <a:lnTo>
                    <a:pt x="239501" y="624839"/>
                  </a:lnTo>
                  <a:cubicBezTo>
                    <a:pt x="232834" y="636269"/>
                    <a:pt x="229976" y="646747"/>
                    <a:pt x="223309" y="664844"/>
                  </a:cubicBezTo>
                  <a:cubicBezTo>
                    <a:pt x="228071" y="667702"/>
                    <a:pt x="233786" y="670559"/>
                    <a:pt x="238549" y="673417"/>
                  </a:cubicBezTo>
                  <a:cubicBezTo>
                    <a:pt x="240454" y="692467"/>
                    <a:pt x="243311" y="711517"/>
                    <a:pt x="245216" y="729614"/>
                  </a:cubicBezTo>
                  <a:lnTo>
                    <a:pt x="238685" y="755740"/>
                  </a:lnTo>
                  <a:lnTo>
                    <a:pt x="239725" y="754492"/>
                  </a:lnTo>
                  <a:lnTo>
                    <a:pt x="241406" y="752475"/>
                  </a:lnTo>
                  <a:lnTo>
                    <a:pt x="247430" y="728381"/>
                  </a:lnTo>
                  <a:lnTo>
                    <a:pt x="247121" y="728662"/>
                  </a:lnTo>
                  <a:cubicBezTo>
                    <a:pt x="245216" y="710565"/>
                    <a:pt x="242359" y="691515"/>
                    <a:pt x="240454" y="672465"/>
                  </a:cubicBezTo>
                  <a:lnTo>
                    <a:pt x="266171" y="621982"/>
                  </a:lnTo>
                  <a:cubicBezTo>
                    <a:pt x="270934" y="614362"/>
                    <a:pt x="275696" y="605790"/>
                    <a:pt x="280459" y="598170"/>
                  </a:cubicBezTo>
                  <a:cubicBezTo>
                    <a:pt x="284269" y="591502"/>
                    <a:pt x="288079" y="583882"/>
                    <a:pt x="291889" y="576262"/>
                  </a:cubicBezTo>
                  <a:cubicBezTo>
                    <a:pt x="295699" y="568642"/>
                    <a:pt x="299509" y="561975"/>
                    <a:pt x="304271" y="554355"/>
                  </a:cubicBezTo>
                  <a:cubicBezTo>
                    <a:pt x="312844" y="542925"/>
                    <a:pt x="320464" y="532447"/>
                    <a:pt x="329036" y="521017"/>
                  </a:cubicBezTo>
                  <a:cubicBezTo>
                    <a:pt x="337609" y="510540"/>
                    <a:pt x="346181" y="500062"/>
                    <a:pt x="354754" y="488632"/>
                  </a:cubicBezTo>
                  <a:cubicBezTo>
                    <a:pt x="350944" y="484822"/>
                    <a:pt x="346181" y="481012"/>
                    <a:pt x="341419" y="478155"/>
                  </a:cubicBezTo>
                  <a:close/>
                  <a:moveTo>
                    <a:pt x="1608947" y="407396"/>
                  </a:moveTo>
                  <a:lnTo>
                    <a:pt x="1609196" y="407669"/>
                  </a:lnTo>
                  <a:cubicBezTo>
                    <a:pt x="1616816" y="410527"/>
                    <a:pt x="1624436" y="414337"/>
                    <a:pt x="1632056" y="418147"/>
                  </a:cubicBezTo>
                  <a:lnTo>
                    <a:pt x="1665570" y="430542"/>
                  </a:lnTo>
                  <a:lnTo>
                    <a:pt x="1665185" y="430306"/>
                  </a:lnTo>
                  <a:cubicBezTo>
                    <a:pt x="1653428" y="424398"/>
                    <a:pt x="1641105" y="419576"/>
                    <a:pt x="1628246" y="416242"/>
                  </a:cubicBezTo>
                  <a:close/>
                  <a:moveTo>
                    <a:pt x="615887" y="394409"/>
                  </a:moveTo>
                  <a:cubicBezTo>
                    <a:pt x="608803" y="393962"/>
                    <a:pt x="599457" y="400004"/>
                    <a:pt x="591896" y="404082"/>
                  </a:cubicBezTo>
                  <a:lnTo>
                    <a:pt x="584919" y="406718"/>
                  </a:lnTo>
                  <a:lnTo>
                    <a:pt x="587163" y="409574"/>
                  </a:lnTo>
                  <a:cubicBezTo>
                    <a:pt x="591925" y="409574"/>
                    <a:pt x="600498" y="403383"/>
                    <a:pt x="608832" y="399454"/>
                  </a:cubicBezTo>
                  <a:lnTo>
                    <a:pt x="618911" y="396775"/>
                  </a:lnTo>
                  <a:close/>
                  <a:moveTo>
                    <a:pt x="481567" y="384716"/>
                  </a:moveTo>
                  <a:lnTo>
                    <a:pt x="481436" y="384809"/>
                  </a:lnTo>
                  <a:lnTo>
                    <a:pt x="440421" y="427688"/>
                  </a:lnTo>
                  <a:lnTo>
                    <a:pt x="440479" y="427672"/>
                  </a:lnTo>
                  <a:close/>
                  <a:moveTo>
                    <a:pt x="1526330" y="365759"/>
                  </a:moveTo>
                  <a:lnTo>
                    <a:pt x="1530139" y="367664"/>
                  </a:lnTo>
                  <a:cubicBezTo>
                    <a:pt x="1534901" y="369569"/>
                    <a:pt x="1540616" y="370522"/>
                    <a:pt x="1545379" y="371474"/>
                  </a:cubicBezTo>
                  <a:cubicBezTo>
                    <a:pt x="1550141" y="372427"/>
                    <a:pt x="1555856" y="374332"/>
                    <a:pt x="1560619" y="375284"/>
                  </a:cubicBezTo>
                  <a:lnTo>
                    <a:pt x="1586080" y="384620"/>
                  </a:lnTo>
                  <a:lnTo>
                    <a:pt x="1585383" y="383857"/>
                  </a:lnTo>
                  <a:cubicBezTo>
                    <a:pt x="1576811" y="379094"/>
                    <a:pt x="1566333" y="376237"/>
                    <a:pt x="1556808" y="373379"/>
                  </a:cubicBezTo>
                  <a:cubicBezTo>
                    <a:pt x="1552046" y="372427"/>
                    <a:pt x="1546331" y="370522"/>
                    <a:pt x="1541568" y="369569"/>
                  </a:cubicBezTo>
                  <a:close/>
                  <a:moveTo>
                    <a:pt x="553102" y="359635"/>
                  </a:moveTo>
                  <a:lnTo>
                    <a:pt x="549989" y="361970"/>
                  </a:lnTo>
                  <a:lnTo>
                    <a:pt x="552633" y="360047"/>
                  </a:lnTo>
                  <a:close/>
                  <a:moveTo>
                    <a:pt x="1773978" y="358140"/>
                  </a:moveTo>
                  <a:lnTo>
                    <a:pt x="1768282" y="358867"/>
                  </a:lnTo>
                  <a:lnTo>
                    <a:pt x="1771121" y="360997"/>
                  </a:lnTo>
                  <a:lnTo>
                    <a:pt x="1776513" y="367986"/>
                  </a:lnTo>
                  <a:close/>
                  <a:moveTo>
                    <a:pt x="513709" y="337584"/>
                  </a:moveTo>
                  <a:lnTo>
                    <a:pt x="512869" y="338137"/>
                  </a:lnTo>
                  <a:lnTo>
                    <a:pt x="504393" y="368271"/>
                  </a:lnTo>
                  <a:lnTo>
                    <a:pt x="505249" y="367665"/>
                  </a:lnTo>
                  <a:close/>
                  <a:moveTo>
                    <a:pt x="713935" y="336172"/>
                  </a:moveTo>
                  <a:cubicBezTo>
                    <a:pt x="705452" y="337422"/>
                    <a:pt x="694557" y="353138"/>
                    <a:pt x="685271" y="349567"/>
                  </a:cubicBezTo>
                  <a:cubicBezTo>
                    <a:pt x="677651" y="359092"/>
                    <a:pt x="667173" y="367664"/>
                    <a:pt x="656696" y="376237"/>
                  </a:cubicBezTo>
                  <a:lnTo>
                    <a:pt x="625489" y="400101"/>
                  </a:lnTo>
                  <a:lnTo>
                    <a:pt x="629073" y="402907"/>
                  </a:lnTo>
                  <a:cubicBezTo>
                    <a:pt x="638598" y="393382"/>
                    <a:pt x="650981" y="385762"/>
                    <a:pt x="661458" y="378142"/>
                  </a:cubicBezTo>
                  <a:cubicBezTo>
                    <a:pt x="672888" y="369569"/>
                    <a:pt x="682413" y="360997"/>
                    <a:pt x="690033" y="351472"/>
                  </a:cubicBezTo>
                  <a:cubicBezTo>
                    <a:pt x="696224" y="353853"/>
                    <a:pt x="703130" y="347662"/>
                    <a:pt x="709560" y="342899"/>
                  </a:cubicBezTo>
                  <a:lnTo>
                    <a:pt x="717718" y="338594"/>
                  </a:lnTo>
                  <a:close/>
                  <a:moveTo>
                    <a:pt x="770876" y="306704"/>
                  </a:moveTo>
                  <a:cubicBezTo>
                    <a:pt x="768138" y="305752"/>
                    <a:pt x="764328" y="306228"/>
                    <a:pt x="760518" y="307657"/>
                  </a:cubicBezTo>
                  <a:cubicBezTo>
                    <a:pt x="752898" y="310514"/>
                    <a:pt x="746231" y="318134"/>
                    <a:pt x="747183" y="325754"/>
                  </a:cubicBezTo>
                  <a:lnTo>
                    <a:pt x="722394" y="340444"/>
                  </a:lnTo>
                  <a:lnTo>
                    <a:pt x="726228" y="342899"/>
                  </a:lnTo>
                  <a:cubicBezTo>
                    <a:pt x="735753" y="337184"/>
                    <a:pt x="743373" y="332422"/>
                    <a:pt x="751946" y="327659"/>
                  </a:cubicBezTo>
                  <a:cubicBezTo>
                    <a:pt x="750993" y="320039"/>
                    <a:pt x="757661" y="312419"/>
                    <a:pt x="765281" y="309562"/>
                  </a:cubicBezTo>
                  <a:lnTo>
                    <a:pt x="772030" y="308941"/>
                  </a:lnTo>
                  <a:close/>
                  <a:moveTo>
                    <a:pt x="1674442" y="299323"/>
                  </a:moveTo>
                  <a:lnTo>
                    <a:pt x="1672527" y="299713"/>
                  </a:lnTo>
                  <a:lnTo>
                    <a:pt x="1680633" y="300989"/>
                  </a:lnTo>
                  <a:cubicBezTo>
                    <a:pt x="1687301" y="308609"/>
                    <a:pt x="1693968" y="316229"/>
                    <a:pt x="1700636" y="324802"/>
                  </a:cubicBezTo>
                  <a:cubicBezTo>
                    <a:pt x="1689206" y="336232"/>
                    <a:pt x="1696826" y="343852"/>
                    <a:pt x="1708256" y="350519"/>
                  </a:cubicBezTo>
                  <a:cubicBezTo>
                    <a:pt x="1713971" y="353377"/>
                    <a:pt x="1721591" y="356234"/>
                    <a:pt x="1727306" y="358139"/>
                  </a:cubicBezTo>
                  <a:cubicBezTo>
                    <a:pt x="1733973" y="360044"/>
                    <a:pt x="1739688" y="361949"/>
                    <a:pt x="1743498" y="363854"/>
                  </a:cubicBezTo>
                  <a:lnTo>
                    <a:pt x="1747040" y="362752"/>
                  </a:lnTo>
                  <a:lnTo>
                    <a:pt x="1733973" y="358140"/>
                  </a:lnTo>
                  <a:cubicBezTo>
                    <a:pt x="1727306" y="356235"/>
                    <a:pt x="1720638" y="353377"/>
                    <a:pt x="1714923" y="350520"/>
                  </a:cubicBezTo>
                  <a:cubicBezTo>
                    <a:pt x="1703493" y="344805"/>
                    <a:pt x="1695873" y="336232"/>
                    <a:pt x="1707303" y="324802"/>
                  </a:cubicBezTo>
                  <a:cubicBezTo>
                    <a:pt x="1701588" y="316230"/>
                    <a:pt x="1694921" y="308610"/>
                    <a:pt x="1687301" y="300990"/>
                  </a:cubicBezTo>
                  <a:cubicBezTo>
                    <a:pt x="1683015" y="298608"/>
                    <a:pt x="1678728" y="298608"/>
                    <a:pt x="1674442" y="299323"/>
                  </a:cubicBezTo>
                  <a:close/>
                  <a:moveTo>
                    <a:pt x="556841" y="246548"/>
                  </a:moveTo>
                  <a:lnTo>
                    <a:pt x="554196" y="247763"/>
                  </a:lnTo>
                  <a:lnTo>
                    <a:pt x="556684" y="246697"/>
                  </a:lnTo>
                  <a:close/>
                  <a:moveTo>
                    <a:pt x="573615" y="224391"/>
                  </a:moveTo>
                  <a:lnTo>
                    <a:pt x="560398" y="243175"/>
                  </a:lnTo>
                  <a:lnTo>
                    <a:pt x="568233" y="235743"/>
                  </a:lnTo>
                  <a:close/>
                  <a:moveTo>
                    <a:pt x="1460606" y="220027"/>
                  </a:moveTo>
                  <a:lnTo>
                    <a:pt x="1458042" y="220848"/>
                  </a:lnTo>
                  <a:lnTo>
                    <a:pt x="1482513" y="225742"/>
                  </a:lnTo>
                  <a:cubicBezTo>
                    <a:pt x="1488228" y="232409"/>
                    <a:pt x="1494896" y="240982"/>
                    <a:pt x="1500611" y="247649"/>
                  </a:cubicBezTo>
                  <a:cubicBezTo>
                    <a:pt x="1507278" y="248602"/>
                    <a:pt x="1513946" y="251459"/>
                    <a:pt x="1520613" y="253364"/>
                  </a:cubicBezTo>
                  <a:cubicBezTo>
                    <a:pt x="1527281" y="255269"/>
                    <a:pt x="1533948" y="257174"/>
                    <a:pt x="1539663" y="254317"/>
                  </a:cubicBezTo>
                  <a:cubicBezTo>
                    <a:pt x="1550141" y="258127"/>
                    <a:pt x="1559666" y="260984"/>
                    <a:pt x="1569191" y="264794"/>
                  </a:cubicBezTo>
                  <a:cubicBezTo>
                    <a:pt x="1578716" y="268604"/>
                    <a:pt x="1588241" y="272414"/>
                    <a:pt x="1598718" y="276224"/>
                  </a:cubicBezTo>
                  <a:lnTo>
                    <a:pt x="1613006" y="281939"/>
                  </a:lnTo>
                  <a:lnTo>
                    <a:pt x="1627293" y="288607"/>
                  </a:lnTo>
                  <a:lnTo>
                    <a:pt x="1654916" y="301942"/>
                  </a:lnTo>
                  <a:lnTo>
                    <a:pt x="1659422" y="300899"/>
                  </a:lnTo>
                  <a:lnTo>
                    <a:pt x="1633961" y="288607"/>
                  </a:lnTo>
                  <a:lnTo>
                    <a:pt x="1619673" y="281940"/>
                  </a:lnTo>
                  <a:lnTo>
                    <a:pt x="1605386" y="276225"/>
                  </a:lnTo>
                  <a:cubicBezTo>
                    <a:pt x="1595861" y="272415"/>
                    <a:pt x="1586336" y="268605"/>
                    <a:pt x="1575858" y="264795"/>
                  </a:cubicBezTo>
                  <a:cubicBezTo>
                    <a:pt x="1566333" y="260985"/>
                    <a:pt x="1555856" y="258127"/>
                    <a:pt x="1546331" y="254317"/>
                  </a:cubicBezTo>
                  <a:cubicBezTo>
                    <a:pt x="1540616" y="257175"/>
                    <a:pt x="1533948" y="255270"/>
                    <a:pt x="1527281" y="253365"/>
                  </a:cubicBezTo>
                  <a:cubicBezTo>
                    <a:pt x="1520613" y="251460"/>
                    <a:pt x="1513946" y="248602"/>
                    <a:pt x="1507278" y="247650"/>
                  </a:cubicBezTo>
                  <a:cubicBezTo>
                    <a:pt x="1501563" y="240982"/>
                    <a:pt x="1494896" y="232410"/>
                    <a:pt x="1489181" y="225742"/>
                  </a:cubicBezTo>
                  <a:cubicBezTo>
                    <a:pt x="1479656" y="223837"/>
                    <a:pt x="1470131" y="221932"/>
                    <a:pt x="1460606" y="220027"/>
                  </a:cubicBezTo>
                  <a:close/>
                  <a:moveTo>
                    <a:pt x="1563984" y="203133"/>
                  </a:moveTo>
                  <a:lnTo>
                    <a:pt x="1566333" y="205740"/>
                  </a:lnTo>
                  <a:cubicBezTo>
                    <a:pt x="1570620" y="212883"/>
                    <a:pt x="1576573" y="213836"/>
                    <a:pt x="1583002" y="213360"/>
                  </a:cubicBezTo>
                  <a:lnTo>
                    <a:pt x="1593094" y="212867"/>
                  </a:lnTo>
                  <a:lnTo>
                    <a:pt x="1591099" y="212407"/>
                  </a:lnTo>
                  <a:cubicBezTo>
                    <a:pt x="1587289" y="211455"/>
                    <a:pt x="1583479" y="210502"/>
                    <a:pt x="1579669" y="209550"/>
                  </a:cubicBezTo>
                  <a:close/>
                  <a:moveTo>
                    <a:pt x="1192953" y="198120"/>
                  </a:moveTo>
                  <a:lnTo>
                    <a:pt x="1189671" y="198393"/>
                  </a:lnTo>
                  <a:lnTo>
                    <a:pt x="1221528" y="200977"/>
                  </a:lnTo>
                  <a:cubicBezTo>
                    <a:pt x="1226767" y="204310"/>
                    <a:pt x="1231529" y="205501"/>
                    <a:pt x="1236173" y="205382"/>
                  </a:cubicBezTo>
                  <a:lnTo>
                    <a:pt x="1239827" y="204476"/>
                  </a:lnTo>
                  <a:lnTo>
                    <a:pt x="1228196" y="200977"/>
                  </a:lnTo>
                  <a:cubicBezTo>
                    <a:pt x="1215813" y="200025"/>
                    <a:pt x="1203431" y="199072"/>
                    <a:pt x="1192953" y="198120"/>
                  </a:cubicBezTo>
                  <a:close/>
                  <a:moveTo>
                    <a:pt x="1287251" y="196215"/>
                  </a:moveTo>
                  <a:lnTo>
                    <a:pt x="1281998" y="196568"/>
                  </a:lnTo>
                  <a:lnTo>
                    <a:pt x="1326303" y="207644"/>
                  </a:lnTo>
                  <a:cubicBezTo>
                    <a:pt x="1341543" y="208597"/>
                    <a:pt x="1357736" y="210502"/>
                    <a:pt x="1372023" y="211454"/>
                  </a:cubicBezTo>
                  <a:cubicBezTo>
                    <a:pt x="1385953" y="215026"/>
                    <a:pt x="1398276" y="218732"/>
                    <a:pt x="1409243" y="221366"/>
                  </a:cubicBezTo>
                  <a:lnTo>
                    <a:pt x="1423307" y="223050"/>
                  </a:lnTo>
                  <a:lnTo>
                    <a:pt x="1426792" y="223956"/>
                  </a:lnTo>
                  <a:lnTo>
                    <a:pt x="1434453" y="224385"/>
                  </a:lnTo>
                  <a:lnTo>
                    <a:pt x="1438326" y="224849"/>
                  </a:lnTo>
                  <a:lnTo>
                    <a:pt x="1439003" y="224640"/>
                  </a:lnTo>
                  <a:lnTo>
                    <a:pt x="1434453" y="224385"/>
                  </a:lnTo>
                  <a:lnTo>
                    <a:pt x="1423307" y="223050"/>
                  </a:lnTo>
                  <a:lnTo>
                    <a:pt x="1378691" y="211455"/>
                  </a:lnTo>
                  <a:cubicBezTo>
                    <a:pt x="1364403" y="210502"/>
                    <a:pt x="1349163" y="207645"/>
                    <a:pt x="1332971" y="207645"/>
                  </a:cubicBezTo>
                  <a:cubicBezTo>
                    <a:pt x="1317731" y="203835"/>
                    <a:pt x="1303443" y="200025"/>
                    <a:pt x="1287251" y="196215"/>
                  </a:cubicBezTo>
                  <a:close/>
                  <a:moveTo>
                    <a:pt x="969628" y="184954"/>
                  </a:moveTo>
                  <a:lnTo>
                    <a:pt x="969158" y="185197"/>
                  </a:lnTo>
                  <a:lnTo>
                    <a:pt x="1007216" y="186689"/>
                  </a:lnTo>
                  <a:lnTo>
                    <a:pt x="1007934" y="186457"/>
                  </a:lnTo>
                  <a:close/>
                  <a:moveTo>
                    <a:pt x="1778741" y="170497"/>
                  </a:moveTo>
                  <a:cubicBezTo>
                    <a:pt x="1799696" y="173354"/>
                    <a:pt x="1814936" y="178117"/>
                    <a:pt x="1825413" y="184784"/>
                  </a:cubicBezTo>
                  <a:cubicBezTo>
                    <a:pt x="1833986" y="189547"/>
                    <a:pt x="1838748" y="198119"/>
                    <a:pt x="1838748" y="208597"/>
                  </a:cubicBezTo>
                  <a:cubicBezTo>
                    <a:pt x="1820651" y="202882"/>
                    <a:pt x="1806363" y="197167"/>
                    <a:pt x="1795886" y="191452"/>
                  </a:cubicBezTo>
                  <a:cubicBezTo>
                    <a:pt x="1785408" y="184784"/>
                    <a:pt x="1779693" y="177164"/>
                    <a:pt x="1778741" y="170497"/>
                  </a:cubicBezTo>
                  <a:close/>
                  <a:moveTo>
                    <a:pt x="1135327" y="167402"/>
                  </a:moveTo>
                  <a:lnTo>
                    <a:pt x="1129018" y="167492"/>
                  </a:lnTo>
                  <a:lnTo>
                    <a:pt x="1136756" y="177164"/>
                  </a:lnTo>
                  <a:cubicBezTo>
                    <a:pt x="1125326" y="192404"/>
                    <a:pt x="1125326" y="203834"/>
                    <a:pt x="1131993" y="207644"/>
                  </a:cubicBezTo>
                  <a:cubicBezTo>
                    <a:pt x="1135327" y="209549"/>
                    <a:pt x="1139851" y="210025"/>
                    <a:pt x="1145209" y="208835"/>
                  </a:cubicBezTo>
                  <a:lnTo>
                    <a:pt x="1146221" y="208345"/>
                  </a:lnTo>
                  <a:lnTo>
                    <a:pt x="1138661" y="207645"/>
                  </a:lnTo>
                  <a:cubicBezTo>
                    <a:pt x="1132946" y="203835"/>
                    <a:pt x="1131993" y="192405"/>
                    <a:pt x="1143423" y="177165"/>
                  </a:cubicBezTo>
                  <a:cubicBezTo>
                    <a:pt x="1140565" y="173355"/>
                    <a:pt x="1138660" y="169545"/>
                    <a:pt x="1135327" y="167402"/>
                  </a:cubicBezTo>
                  <a:close/>
                  <a:moveTo>
                    <a:pt x="1657417" y="92631"/>
                  </a:moveTo>
                  <a:cubicBezTo>
                    <a:pt x="1663727" y="92869"/>
                    <a:pt x="1670633" y="94774"/>
                    <a:pt x="1677776" y="98107"/>
                  </a:cubicBezTo>
                  <a:cubicBezTo>
                    <a:pt x="1692064" y="104775"/>
                    <a:pt x="1707304" y="117157"/>
                    <a:pt x="1721591" y="132397"/>
                  </a:cubicBezTo>
                  <a:cubicBezTo>
                    <a:pt x="1672061" y="125730"/>
                    <a:pt x="1642534" y="116205"/>
                    <a:pt x="1640629" y="97155"/>
                  </a:cubicBezTo>
                  <a:cubicBezTo>
                    <a:pt x="1645392" y="93821"/>
                    <a:pt x="1651107" y="92392"/>
                    <a:pt x="1657417" y="92631"/>
                  </a:cubicBezTo>
                  <a:close/>
                  <a:moveTo>
                    <a:pt x="1570144" y="54293"/>
                  </a:moveTo>
                  <a:cubicBezTo>
                    <a:pt x="1583479" y="61913"/>
                    <a:pt x="1596814" y="72390"/>
                    <a:pt x="1609196" y="82868"/>
                  </a:cubicBezTo>
                  <a:cubicBezTo>
                    <a:pt x="1586336" y="86678"/>
                    <a:pt x="1567286" y="85724"/>
                    <a:pt x="1553951" y="81915"/>
                  </a:cubicBezTo>
                  <a:cubicBezTo>
                    <a:pt x="1540616" y="78104"/>
                    <a:pt x="1532044" y="70485"/>
                    <a:pt x="1532044" y="61913"/>
                  </a:cubicBezTo>
                  <a:cubicBezTo>
                    <a:pt x="1544426" y="59055"/>
                    <a:pt x="1557761" y="56197"/>
                    <a:pt x="1570144" y="54293"/>
                  </a:cubicBezTo>
                  <a:close/>
                  <a:moveTo>
                    <a:pt x="1218671" y="13336"/>
                  </a:moveTo>
                  <a:cubicBezTo>
                    <a:pt x="1252961" y="19051"/>
                    <a:pt x="1296776" y="15241"/>
                    <a:pt x="1334876" y="18098"/>
                  </a:cubicBezTo>
                  <a:cubicBezTo>
                    <a:pt x="1340591" y="40006"/>
                    <a:pt x="1346306" y="44768"/>
                    <a:pt x="1352974" y="49531"/>
                  </a:cubicBezTo>
                  <a:cubicBezTo>
                    <a:pt x="1348211" y="58103"/>
                    <a:pt x="1342496" y="65723"/>
                    <a:pt x="1336781" y="74296"/>
                  </a:cubicBezTo>
                  <a:cubicBezTo>
                    <a:pt x="1329161" y="83821"/>
                    <a:pt x="1351069" y="86678"/>
                    <a:pt x="1340591" y="100013"/>
                  </a:cubicBezTo>
                  <a:lnTo>
                    <a:pt x="1388501" y="121708"/>
                  </a:lnTo>
                  <a:lnTo>
                    <a:pt x="1392026" y="120967"/>
                  </a:lnTo>
                  <a:cubicBezTo>
                    <a:pt x="1398694" y="121920"/>
                    <a:pt x="1405361" y="122872"/>
                    <a:pt x="1412029" y="123826"/>
                  </a:cubicBezTo>
                  <a:lnTo>
                    <a:pt x="1414224" y="124665"/>
                  </a:lnTo>
                  <a:lnTo>
                    <a:pt x="1425319" y="121785"/>
                  </a:lnTo>
                  <a:cubicBezTo>
                    <a:pt x="1436898" y="120446"/>
                    <a:pt x="1450203" y="121905"/>
                    <a:pt x="1458210" y="127471"/>
                  </a:cubicBezTo>
                  <a:lnTo>
                    <a:pt x="1464090" y="136993"/>
                  </a:lnTo>
                  <a:lnTo>
                    <a:pt x="1467274" y="137160"/>
                  </a:lnTo>
                  <a:cubicBezTo>
                    <a:pt x="1477751" y="140017"/>
                    <a:pt x="1487276" y="143827"/>
                    <a:pt x="1496801" y="146685"/>
                  </a:cubicBezTo>
                  <a:cubicBezTo>
                    <a:pt x="1516804" y="151447"/>
                    <a:pt x="1537759" y="156210"/>
                    <a:pt x="1557761" y="161925"/>
                  </a:cubicBezTo>
                  <a:lnTo>
                    <a:pt x="1587289" y="171450"/>
                  </a:lnTo>
                  <a:cubicBezTo>
                    <a:pt x="1596814" y="174307"/>
                    <a:pt x="1607291" y="177165"/>
                    <a:pt x="1616816" y="180975"/>
                  </a:cubicBezTo>
                  <a:lnTo>
                    <a:pt x="1617374" y="183021"/>
                  </a:lnTo>
                  <a:lnTo>
                    <a:pt x="1641819" y="184427"/>
                  </a:lnTo>
                  <a:cubicBezTo>
                    <a:pt x="1646225" y="186273"/>
                    <a:pt x="1649975" y="188981"/>
                    <a:pt x="1652148" y="192657"/>
                  </a:cubicBezTo>
                  <a:lnTo>
                    <a:pt x="1652883" y="204608"/>
                  </a:lnTo>
                  <a:lnTo>
                    <a:pt x="1654916" y="204787"/>
                  </a:lnTo>
                  <a:cubicBezTo>
                    <a:pt x="1661584" y="207645"/>
                    <a:pt x="1670156" y="211455"/>
                    <a:pt x="1677776" y="214312"/>
                  </a:cubicBezTo>
                  <a:lnTo>
                    <a:pt x="1696826" y="222885"/>
                  </a:lnTo>
                  <a:cubicBezTo>
                    <a:pt x="1703494" y="225742"/>
                    <a:pt x="1709209" y="228600"/>
                    <a:pt x="1715876" y="232410"/>
                  </a:cubicBezTo>
                  <a:cubicBezTo>
                    <a:pt x="1720639" y="240030"/>
                    <a:pt x="1734926" y="245745"/>
                    <a:pt x="1749214" y="253365"/>
                  </a:cubicBezTo>
                  <a:cubicBezTo>
                    <a:pt x="1763501" y="260985"/>
                    <a:pt x="1777789" y="268605"/>
                    <a:pt x="1782551" y="277177"/>
                  </a:cubicBezTo>
                  <a:cubicBezTo>
                    <a:pt x="1795886" y="288607"/>
                    <a:pt x="1810174" y="300037"/>
                    <a:pt x="1824461" y="310515"/>
                  </a:cubicBezTo>
                  <a:cubicBezTo>
                    <a:pt x="1832081" y="316230"/>
                    <a:pt x="1838749" y="321945"/>
                    <a:pt x="1846369" y="327660"/>
                  </a:cubicBezTo>
                  <a:cubicBezTo>
                    <a:pt x="1853989" y="333375"/>
                    <a:pt x="1860656" y="339090"/>
                    <a:pt x="1868276" y="344805"/>
                  </a:cubicBezTo>
                  <a:cubicBezTo>
                    <a:pt x="1882564" y="357187"/>
                    <a:pt x="1896851" y="368617"/>
                    <a:pt x="1909234" y="381952"/>
                  </a:cubicBezTo>
                  <a:cubicBezTo>
                    <a:pt x="1915901" y="388620"/>
                    <a:pt x="1921616" y="395287"/>
                    <a:pt x="1927331" y="401955"/>
                  </a:cubicBezTo>
                  <a:lnTo>
                    <a:pt x="1938862" y="422545"/>
                  </a:lnTo>
                  <a:lnTo>
                    <a:pt x="1939713" y="422910"/>
                  </a:lnTo>
                  <a:cubicBezTo>
                    <a:pt x="1955906" y="436245"/>
                    <a:pt x="1973051" y="450532"/>
                    <a:pt x="1988291" y="464820"/>
                  </a:cubicBezTo>
                  <a:cubicBezTo>
                    <a:pt x="1994006" y="474345"/>
                    <a:pt x="1997816" y="482917"/>
                    <a:pt x="2002578" y="491490"/>
                  </a:cubicBezTo>
                  <a:cubicBezTo>
                    <a:pt x="2011151" y="503872"/>
                    <a:pt x="2019723" y="514350"/>
                    <a:pt x="2026391" y="525780"/>
                  </a:cubicBezTo>
                  <a:cubicBezTo>
                    <a:pt x="2021628" y="538162"/>
                    <a:pt x="2014008" y="555307"/>
                    <a:pt x="1996863" y="564832"/>
                  </a:cubicBezTo>
                  <a:cubicBezTo>
                    <a:pt x="1984481" y="570547"/>
                    <a:pt x="1970193" y="575310"/>
                    <a:pt x="1957811" y="578167"/>
                  </a:cubicBezTo>
                  <a:cubicBezTo>
                    <a:pt x="1945428" y="565785"/>
                    <a:pt x="1932093" y="553402"/>
                    <a:pt x="1918758" y="541972"/>
                  </a:cubicBezTo>
                  <a:cubicBezTo>
                    <a:pt x="1908281" y="531495"/>
                    <a:pt x="1899708" y="521970"/>
                    <a:pt x="1889231" y="512445"/>
                  </a:cubicBezTo>
                  <a:cubicBezTo>
                    <a:pt x="1882563" y="500062"/>
                    <a:pt x="1875896" y="483870"/>
                    <a:pt x="1866371" y="469582"/>
                  </a:cubicBezTo>
                  <a:cubicBezTo>
                    <a:pt x="1855893" y="456247"/>
                    <a:pt x="1843511" y="441960"/>
                    <a:pt x="1826366" y="436245"/>
                  </a:cubicBezTo>
                  <a:cubicBezTo>
                    <a:pt x="1821603" y="425767"/>
                    <a:pt x="1827318" y="419100"/>
                    <a:pt x="1826366" y="409575"/>
                  </a:cubicBezTo>
                  <a:lnTo>
                    <a:pt x="1814936" y="401002"/>
                  </a:lnTo>
                  <a:cubicBezTo>
                    <a:pt x="1811126" y="398145"/>
                    <a:pt x="1807316" y="396240"/>
                    <a:pt x="1803506" y="393382"/>
                  </a:cubicBezTo>
                  <a:lnTo>
                    <a:pt x="1794223" y="390944"/>
                  </a:lnTo>
                  <a:lnTo>
                    <a:pt x="1796838" y="394334"/>
                  </a:lnTo>
                  <a:cubicBezTo>
                    <a:pt x="1800648" y="397192"/>
                    <a:pt x="1804458" y="399097"/>
                    <a:pt x="1808268" y="401954"/>
                  </a:cubicBezTo>
                  <a:lnTo>
                    <a:pt x="1819698" y="410527"/>
                  </a:lnTo>
                  <a:cubicBezTo>
                    <a:pt x="1819698" y="420052"/>
                    <a:pt x="1814936" y="426719"/>
                    <a:pt x="1819698" y="437197"/>
                  </a:cubicBezTo>
                  <a:cubicBezTo>
                    <a:pt x="1836843" y="442912"/>
                    <a:pt x="1849226" y="456247"/>
                    <a:pt x="1859703" y="470534"/>
                  </a:cubicBezTo>
                  <a:cubicBezTo>
                    <a:pt x="1870181" y="484822"/>
                    <a:pt x="1876848" y="501014"/>
                    <a:pt x="1882563" y="513397"/>
                  </a:cubicBezTo>
                  <a:cubicBezTo>
                    <a:pt x="1893041" y="522922"/>
                    <a:pt x="1902566" y="533399"/>
                    <a:pt x="1912091" y="542924"/>
                  </a:cubicBezTo>
                  <a:cubicBezTo>
                    <a:pt x="1925426" y="554354"/>
                    <a:pt x="1938761" y="566737"/>
                    <a:pt x="1951143" y="579119"/>
                  </a:cubicBezTo>
                  <a:cubicBezTo>
                    <a:pt x="1957811" y="587692"/>
                    <a:pt x="1964478" y="595312"/>
                    <a:pt x="1971146" y="603884"/>
                  </a:cubicBezTo>
                  <a:cubicBezTo>
                    <a:pt x="1968288" y="636269"/>
                    <a:pt x="1981623" y="629602"/>
                    <a:pt x="1986386" y="639127"/>
                  </a:cubicBezTo>
                  <a:cubicBezTo>
                    <a:pt x="1991148" y="646747"/>
                    <a:pt x="1994958" y="655319"/>
                    <a:pt x="1998768" y="662939"/>
                  </a:cubicBezTo>
                  <a:cubicBezTo>
                    <a:pt x="2004483" y="672464"/>
                    <a:pt x="2009246" y="681989"/>
                    <a:pt x="2012103" y="693419"/>
                  </a:cubicBezTo>
                  <a:cubicBezTo>
                    <a:pt x="2014961" y="704849"/>
                    <a:pt x="2017818" y="716279"/>
                    <a:pt x="2019723" y="726757"/>
                  </a:cubicBezTo>
                  <a:cubicBezTo>
                    <a:pt x="2024486" y="749617"/>
                    <a:pt x="2029248" y="771524"/>
                    <a:pt x="2041631" y="790574"/>
                  </a:cubicBezTo>
                  <a:cubicBezTo>
                    <a:pt x="2043536" y="799147"/>
                    <a:pt x="2045441" y="806767"/>
                    <a:pt x="2046393" y="815339"/>
                  </a:cubicBezTo>
                  <a:cubicBezTo>
                    <a:pt x="2047346" y="823912"/>
                    <a:pt x="2048298" y="831532"/>
                    <a:pt x="2049251" y="840104"/>
                  </a:cubicBezTo>
                  <a:cubicBezTo>
                    <a:pt x="2052108" y="856297"/>
                    <a:pt x="2053061" y="873442"/>
                    <a:pt x="2059728" y="890587"/>
                  </a:cubicBezTo>
                  <a:cubicBezTo>
                    <a:pt x="2064491" y="913447"/>
                    <a:pt x="2068301" y="936307"/>
                    <a:pt x="2070206" y="959167"/>
                  </a:cubicBezTo>
                  <a:cubicBezTo>
                    <a:pt x="2065443" y="960119"/>
                    <a:pt x="2058776" y="962024"/>
                    <a:pt x="2049251" y="963929"/>
                  </a:cubicBezTo>
                  <a:cubicBezTo>
                    <a:pt x="2048298" y="969644"/>
                    <a:pt x="2046393" y="975359"/>
                    <a:pt x="2044488" y="981074"/>
                  </a:cubicBezTo>
                  <a:cubicBezTo>
                    <a:pt x="2042583" y="986789"/>
                    <a:pt x="2040678" y="992504"/>
                    <a:pt x="2039726" y="998219"/>
                  </a:cubicBezTo>
                  <a:cubicBezTo>
                    <a:pt x="2041631" y="1004887"/>
                    <a:pt x="2043536" y="1010602"/>
                    <a:pt x="2044488" y="1017269"/>
                  </a:cubicBezTo>
                  <a:cubicBezTo>
                    <a:pt x="2045441" y="1023937"/>
                    <a:pt x="2045441" y="1029652"/>
                    <a:pt x="2044488" y="1036319"/>
                  </a:cubicBezTo>
                  <a:lnTo>
                    <a:pt x="2039164" y="1070037"/>
                  </a:lnTo>
                  <a:lnTo>
                    <a:pt x="2045441" y="1075372"/>
                  </a:lnTo>
                  <a:cubicBezTo>
                    <a:pt x="2045441" y="1080135"/>
                    <a:pt x="2046394" y="1084897"/>
                    <a:pt x="2046394" y="1088707"/>
                  </a:cubicBezTo>
                  <a:cubicBezTo>
                    <a:pt x="2046394" y="1092517"/>
                    <a:pt x="2046394" y="1097280"/>
                    <a:pt x="2046394" y="1101090"/>
                  </a:cubicBezTo>
                  <a:lnTo>
                    <a:pt x="2045441" y="1113472"/>
                  </a:lnTo>
                  <a:cubicBezTo>
                    <a:pt x="2045441" y="1122045"/>
                    <a:pt x="2044489" y="1129665"/>
                    <a:pt x="2044489" y="1138237"/>
                  </a:cubicBezTo>
                  <a:cubicBezTo>
                    <a:pt x="2043536" y="1151572"/>
                    <a:pt x="2040679" y="1164907"/>
                    <a:pt x="2036869" y="1178242"/>
                  </a:cubicBezTo>
                  <a:cubicBezTo>
                    <a:pt x="2029249" y="1159192"/>
                    <a:pt x="2025439" y="1145857"/>
                    <a:pt x="2033059" y="1138237"/>
                  </a:cubicBezTo>
                  <a:cubicBezTo>
                    <a:pt x="2030201" y="1125855"/>
                    <a:pt x="2028296" y="1111567"/>
                    <a:pt x="2026391" y="1099185"/>
                  </a:cubicBezTo>
                  <a:cubicBezTo>
                    <a:pt x="2025439" y="1086802"/>
                    <a:pt x="2026391" y="1072515"/>
                    <a:pt x="2026391" y="1059180"/>
                  </a:cubicBezTo>
                  <a:lnTo>
                    <a:pt x="2036767" y="1067999"/>
                  </a:lnTo>
                  <a:lnTo>
                    <a:pt x="2035916" y="1066085"/>
                  </a:lnTo>
                  <a:cubicBezTo>
                    <a:pt x="2033773" y="1063465"/>
                    <a:pt x="2030677" y="1060608"/>
                    <a:pt x="2027343" y="1058227"/>
                  </a:cubicBezTo>
                  <a:cubicBezTo>
                    <a:pt x="2026391" y="1051559"/>
                    <a:pt x="2025438" y="1046797"/>
                    <a:pt x="2024486" y="1041082"/>
                  </a:cubicBezTo>
                  <a:lnTo>
                    <a:pt x="2024548" y="1040110"/>
                  </a:lnTo>
                  <a:lnTo>
                    <a:pt x="2014961" y="1029652"/>
                  </a:lnTo>
                  <a:lnTo>
                    <a:pt x="2012123" y="1016405"/>
                  </a:lnTo>
                  <a:lnTo>
                    <a:pt x="2011151" y="1016317"/>
                  </a:lnTo>
                  <a:lnTo>
                    <a:pt x="1997164" y="993005"/>
                  </a:lnTo>
                  <a:lnTo>
                    <a:pt x="1986386" y="988694"/>
                  </a:lnTo>
                  <a:cubicBezTo>
                    <a:pt x="1977814" y="990599"/>
                    <a:pt x="1970194" y="992504"/>
                    <a:pt x="1961621" y="994409"/>
                  </a:cubicBezTo>
                  <a:cubicBezTo>
                    <a:pt x="1959716" y="1000124"/>
                    <a:pt x="1956859" y="1005839"/>
                    <a:pt x="1954954" y="1010602"/>
                  </a:cubicBezTo>
                  <a:cubicBezTo>
                    <a:pt x="1952096" y="1016317"/>
                    <a:pt x="1950191" y="1022032"/>
                    <a:pt x="1947334" y="1026794"/>
                  </a:cubicBezTo>
                  <a:cubicBezTo>
                    <a:pt x="1949239" y="1035367"/>
                    <a:pt x="1954001" y="1044892"/>
                    <a:pt x="1943524" y="1051559"/>
                  </a:cubicBezTo>
                  <a:cubicBezTo>
                    <a:pt x="1916854" y="1054417"/>
                    <a:pt x="1928284" y="1022984"/>
                    <a:pt x="1914949" y="1015364"/>
                  </a:cubicBezTo>
                  <a:cubicBezTo>
                    <a:pt x="1920664" y="1003934"/>
                    <a:pt x="1914949" y="995362"/>
                    <a:pt x="1910186" y="985837"/>
                  </a:cubicBezTo>
                  <a:cubicBezTo>
                    <a:pt x="1904471" y="977264"/>
                    <a:pt x="1900661" y="968692"/>
                    <a:pt x="1908281" y="957262"/>
                  </a:cubicBezTo>
                  <a:lnTo>
                    <a:pt x="1928284" y="950594"/>
                  </a:lnTo>
                  <a:cubicBezTo>
                    <a:pt x="1937809" y="937259"/>
                    <a:pt x="1935904" y="928687"/>
                    <a:pt x="1950191" y="921067"/>
                  </a:cubicBezTo>
                  <a:cubicBezTo>
                    <a:pt x="1949239" y="912494"/>
                    <a:pt x="1948286" y="904874"/>
                    <a:pt x="1946381" y="898207"/>
                  </a:cubicBezTo>
                  <a:cubicBezTo>
                    <a:pt x="1944476" y="891539"/>
                    <a:pt x="1941619" y="885824"/>
                    <a:pt x="1939714" y="880109"/>
                  </a:cubicBezTo>
                  <a:cubicBezTo>
                    <a:pt x="1935904" y="867727"/>
                    <a:pt x="1931141" y="857249"/>
                    <a:pt x="1929236" y="838199"/>
                  </a:cubicBezTo>
                  <a:cubicBezTo>
                    <a:pt x="1923521" y="824864"/>
                    <a:pt x="1917806" y="811529"/>
                    <a:pt x="1913044" y="798194"/>
                  </a:cubicBezTo>
                  <a:cubicBezTo>
                    <a:pt x="1910186" y="792479"/>
                    <a:pt x="1907329" y="787717"/>
                    <a:pt x="1904471" y="783907"/>
                  </a:cubicBezTo>
                  <a:cubicBezTo>
                    <a:pt x="1899709" y="777239"/>
                    <a:pt x="1896851" y="771524"/>
                    <a:pt x="1893041" y="764857"/>
                  </a:cubicBezTo>
                  <a:cubicBezTo>
                    <a:pt x="1905424" y="756284"/>
                    <a:pt x="1886374" y="744854"/>
                    <a:pt x="1886374" y="732472"/>
                  </a:cubicBezTo>
                  <a:cubicBezTo>
                    <a:pt x="1880659" y="721994"/>
                    <a:pt x="1874944" y="712469"/>
                    <a:pt x="1869229" y="701039"/>
                  </a:cubicBezTo>
                  <a:cubicBezTo>
                    <a:pt x="1862561" y="693419"/>
                    <a:pt x="1855894" y="683894"/>
                    <a:pt x="1849226" y="676274"/>
                  </a:cubicBezTo>
                  <a:cubicBezTo>
                    <a:pt x="1856846" y="672464"/>
                    <a:pt x="1866371" y="661034"/>
                    <a:pt x="1853036" y="655319"/>
                  </a:cubicBezTo>
                  <a:cubicBezTo>
                    <a:pt x="1839701" y="646747"/>
                    <a:pt x="1850179" y="623887"/>
                    <a:pt x="1827319" y="621029"/>
                  </a:cubicBezTo>
                  <a:cubicBezTo>
                    <a:pt x="1822556" y="627697"/>
                    <a:pt x="1816841" y="614362"/>
                    <a:pt x="1811126" y="611504"/>
                  </a:cubicBezTo>
                  <a:cubicBezTo>
                    <a:pt x="1819699" y="602932"/>
                    <a:pt x="1808269" y="598169"/>
                    <a:pt x="1813031" y="589597"/>
                  </a:cubicBezTo>
                  <a:cubicBezTo>
                    <a:pt x="1805411" y="581977"/>
                    <a:pt x="1793981" y="583882"/>
                    <a:pt x="1783504" y="583882"/>
                  </a:cubicBezTo>
                  <a:cubicBezTo>
                    <a:pt x="1773026" y="583882"/>
                    <a:pt x="1763501" y="581977"/>
                    <a:pt x="1758739" y="564832"/>
                  </a:cubicBezTo>
                  <a:cubicBezTo>
                    <a:pt x="1753976" y="554354"/>
                    <a:pt x="1748261" y="542924"/>
                    <a:pt x="1739689" y="531494"/>
                  </a:cubicBezTo>
                  <a:cubicBezTo>
                    <a:pt x="1732069" y="520064"/>
                    <a:pt x="1719686" y="511492"/>
                    <a:pt x="1703494" y="507682"/>
                  </a:cubicBezTo>
                  <a:cubicBezTo>
                    <a:pt x="1686349" y="508634"/>
                    <a:pt x="1676824" y="505777"/>
                    <a:pt x="1673014" y="499109"/>
                  </a:cubicBezTo>
                  <a:cubicBezTo>
                    <a:pt x="1668251" y="492442"/>
                    <a:pt x="1668251" y="483869"/>
                    <a:pt x="1668251" y="475297"/>
                  </a:cubicBezTo>
                  <a:cubicBezTo>
                    <a:pt x="1668251" y="459104"/>
                    <a:pt x="1667299" y="443864"/>
                    <a:pt x="1633961" y="457199"/>
                  </a:cubicBezTo>
                  <a:cubicBezTo>
                    <a:pt x="1621579" y="457199"/>
                    <a:pt x="1627294" y="442912"/>
                    <a:pt x="1616816" y="439102"/>
                  </a:cubicBezTo>
                  <a:cubicBezTo>
                    <a:pt x="1612054" y="437197"/>
                    <a:pt x="1607291" y="435292"/>
                    <a:pt x="1602529" y="433387"/>
                  </a:cubicBezTo>
                  <a:cubicBezTo>
                    <a:pt x="1597766" y="431482"/>
                    <a:pt x="1593004" y="430529"/>
                    <a:pt x="1588241" y="428624"/>
                  </a:cubicBezTo>
                  <a:cubicBezTo>
                    <a:pt x="1578716" y="425767"/>
                    <a:pt x="1568239" y="421004"/>
                    <a:pt x="1558714" y="418147"/>
                  </a:cubicBezTo>
                  <a:cubicBezTo>
                    <a:pt x="1558714" y="407669"/>
                    <a:pt x="1547284" y="404812"/>
                    <a:pt x="1536806" y="401002"/>
                  </a:cubicBezTo>
                  <a:cubicBezTo>
                    <a:pt x="1526329" y="397192"/>
                    <a:pt x="1514899" y="395287"/>
                    <a:pt x="1513946" y="384809"/>
                  </a:cubicBezTo>
                  <a:cubicBezTo>
                    <a:pt x="1506326" y="385762"/>
                    <a:pt x="1497754" y="386714"/>
                    <a:pt x="1490134" y="385762"/>
                  </a:cubicBezTo>
                  <a:cubicBezTo>
                    <a:pt x="1482514" y="384809"/>
                    <a:pt x="1474894" y="382904"/>
                    <a:pt x="1470131" y="377189"/>
                  </a:cubicBezTo>
                  <a:cubicBezTo>
                    <a:pt x="1457749" y="370522"/>
                    <a:pt x="1446319" y="366712"/>
                    <a:pt x="1434889" y="362902"/>
                  </a:cubicBezTo>
                  <a:cubicBezTo>
                    <a:pt x="1429174" y="360997"/>
                    <a:pt x="1423459" y="359092"/>
                    <a:pt x="1417744" y="356234"/>
                  </a:cubicBezTo>
                  <a:cubicBezTo>
                    <a:pt x="1412029" y="354329"/>
                    <a:pt x="1406314" y="352424"/>
                    <a:pt x="1400599" y="349567"/>
                  </a:cubicBezTo>
                  <a:cubicBezTo>
                    <a:pt x="1392979" y="351472"/>
                    <a:pt x="1386311" y="344804"/>
                    <a:pt x="1379644" y="340042"/>
                  </a:cubicBezTo>
                  <a:cubicBezTo>
                    <a:pt x="1372976" y="335279"/>
                    <a:pt x="1366309" y="334327"/>
                    <a:pt x="1360594" y="343852"/>
                  </a:cubicBezTo>
                  <a:cubicBezTo>
                    <a:pt x="1358689" y="351472"/>
                    <a:pt x="1352021" y="352424"/>
                    <a:pt x="1344401" y="351472"/>
                  </a:cubicBezTo>
                  <a:cubicBezTo>
                    <a:pt x="1340591" y="351472"/>
                    <a:pt x="1335829" y="350519"/>
                    <a:pt x="1332019" y="349567"/>
                  </a:cubicBezTo>
                  <a:cubicBezTo>
                    <a:pt x="1328209" y="348614"/>
                    <a:pt x="1323446" y="348614"/>
                    <a:pt x="1320589" y="349567"/>
                  </a:cubicBezTo>
                  <a:cubicBezTo>
                    <a:pt x="1316779" y="340042"/>
                    <a:pt x="1303444" y="340042"/>
                    <a:pt x="1291061" y="338137"/>
                  </a:cubicBezTo>
                  <a:cubicBezTo>
                    <a:pt x="1278679" y="338137"/>
                    <a:pt x="1265344" y="337184"/>
                    <a:pt x="1260581" y="325754"/>
                  </a:cubicBezTo>
                  <a:cubicBezTo>
                    <a:pt x="1254866" y="324802"/>
                    <a:pt x="1249151" y="323849"/>
                    <a:pt x="1243436" y="323849"/>
                  </a:cubicBezTo>
                  <a:cubicBezTo>
                    <a:pt x="1237721" y="323849"/>
                    <a:pt x="1232006" y="322897"/>
                    <a:pt x="1225339" y="322897"/>
                  </a:cubicBezTo>
                  <a:cubicBezTo>
                    <a:pt x="1213909" y="321944"/>
                    <a:pt x="1201526" y="320992"/>
                    <a:pt x="1189144" y="320039"/>
                  </a:cubicBezTo>
                  <a:lnTo>
                    <a:pt x="1165331" y="336232"/>
                  </a:lnTo>
                  <a:cubicBezTo>
                    <a:pt x="1103419" y="340042"/>
                    <a:pt x="1047221" y="347662"/>
                    <a:pt x="991976" y="361949"/>
                  </a:cubicBezTo>
                  <a:cubicBezTo>
                    <a:pt x="935779" y="376237"/>
                    <a:pt x="879581" y="397192"/>
                    <a:pt x="819574" y="432434"/>
                  </a:cubicBezTo>
                  <a:cubicBezTo>
                    <a:pt x="809096" y="433387"/>
                    <a:pt x="800524" y="436244"/>
                    <a:pt x="794809" y="441007"/>
                  </a:cubicBezTo>
                  <a:cubicBezTo>
                    <a:pt x="789094" y="445769"/>
                    <a:pt x="784331" y="451484"/>
                    <a:pt x="779569" y="457199"/>
                  </a:cubicBezTo>
                  <a:cubicBezTo>
                    <a:pt x="774806" y="462914"/>
                    <a:pt x="770996" y="468629"/>
                    <a:pt x="765281" y="473392"/>
                  </a:cubicBezTo>
                  <a:cubicBezTo>
                    <a:pt x="759566" y="478154"/>
                    <a:pt x="751946" y="482917"/>
                    <a:pt x="741469" y="484822"/>
                  </a:cubicBezTo>
                  <a:cubicBezTo>
                    <a:pt x="735754" y="487679"/>
                    <a:pt x="730991" y="489584"/>
                    <a:pt x="726229" y="492442"/>
                  </a:cubicBezTo>
                  <a:cubicBezTo>
                    <a:pt x="721466" y="495299"/>
                    <a:pt x="716704" y="498157"/>
                    <a:pt x="712894" y="501967"/>
                  </a:cubicBezTo>
                  <a:cubicBezTo>
                    <a:pt x="704321" y="508634"/>
                    <a:pt x="695749" y="515302"/>
                    <a:pt x="688129" y="521969"/>
                  </a:cubicBezTo>
                  <a:cubicBezTo>
                    <a:pt x="672889" y="536257"/>
                    <a:pt x="657649" y="549592"/>
                    <a:pt x="640504" y="561022"/>
                  </a:cubicBezTo>
                  <a:cubicBezTo>
                    <a:pt x="620501" y="561974"/>
                    <a:pt x="631931" y="581024"/>
                    <a:pt x="621454" y="587692"/>
                  </a:cubicBezTo>
                  <a:cubicBezTo>
                    <a:pt x="614786" y="598169"/>
                    <a:pt x="607166" y="606742"/>
                    <a:pt x="599546" y="613409"/>
                  </a:cubicBezTo>
                  <a:cubicBezTo>
                    <a:pt x="591926" y="621029"/>
                    <a:pt x="585259" y="626744"/>
                    <a:pt x="577639" y="632459"/>
                  </a:cubicBezTo>
                  <a:cubicBezTo>
                    <a:pt x="570019" y="638174"/>
                    <a:pt x="562399" y="643889"/>
                    <a:pt x="555731" y="649604"/>
                  </a:cubicBezTo>
                  <a:cubicBezTo>
                    <a:pt x="548111" y="655319"/>
                    <a:pt x="541444" y="661034"/>
                    <a:pt x="533824" y="668654"/>
                  </a:cubicBezTo>
                  <a:cubicBezTo>
                    <a:pt x="536681" y="658177"/>
                    <a:pt x="542396" y="646747"/>
                    <a:pt x="549064" y="636269"/>
                  </a:cubicBezTo>
                  <a:cubicBezTo>
                    <a:pt x="555731" y="624839"/>
                    <a:pt x="564304" y="614362"/>
                    <a:pt x="572876" y="603884"/>
                  </a:cubicBezTo>
                  <a:cubicBezTo>
                    <a:pt x="581449" y="593407"/>
                    <a:pt x="591926" y="582929"/>
                    <a:pt x="601451" y="572452"/>
                  </a:cubicBezTo>
                  <a:cubicBezTo>
                    <a:pt x="610976" y="561974"/>
                    <a:pt x="620501" y="552449"/>
                    <a:pt x="630026" y="542924"/>
                  </a:cubicBezTo>
                  <a:cubicBezTo>
                    <a:pt x="639551" y="526732"/>
                    <a:pt x="662411" y="541019"/>
                    <a:pt x="653839" y="520064"/>
                  </a:cubicBezTo>
                  <a:cubicBezTo>
                    <a:pt x="661459" y="515302"/>
                    <a:pt x="667174" y="502919"/>
                    <a:pt x="676699" y="504824"/>
                  </a:cubicBezTo>
                  <a:cubicBezTo>
                    <a:pt x="723371" y="470534"/>
                    <a:pt x="773854" y="434339"/>
                    <a:pt x="828146" y="402907"/>
                  </a:cubicBezTo>
                  <a:cubicBezTo>
                    <a:pt x="882439" y="372427"/>
                    <a:pt x="940541" y="346709"/>
                    <a:pt x="998644" y="334327"/>
                  </a:cubicBezTo>
                  <a:cubicBezTo>
                    <a:pt x="1011979" y="333374"/>
                    <a:pt x="1026266" y="329564"/>
                    <a:pt x="1041506" y="325754"/>
                  </a:cubicBezTo>
                  <a:cubicBezTo>
                    <a:pt x="1056746" y="321944"/>
                    <a:pt x="1071986" y="318134"/>
                    <a:pt x="1089131" y="315277"/>
                  </a:cubicBezTo>
                  <a:cubicBezTo>
                    <a:pt x="1097704" y="313372"/>
                    <a:pt x="1105324" y="312419"/>
                    <a:pt x="1113896" y="310514"/>
                  </a:cubicBezTo>
                  <a:cubicBezTo>
                    <a:pt x="1122469" y="309562"/>
                    <a:pt x="1131041" y="308609"/>
                    <a:pt x="1139614" y="308609"/>
                  </a:cubicBezTo>
                  <a:cubicBezTo>
                    <a:pt x="1156759" y="307657"/>
                    <a:pt x="1173904" y="309562"/>
                    <a:pt x="1191049" y="312419"/>
                  </a:cubicBezTo>
                  <a:cubicBezTo>
                    <a:pt x="1203431" y="310514"/>
                    <a:pt x="1215814" y="310514"/>
                    <a:pt x="1227244" y="310514"/>
                  </a:cubicBezTo>
                  <a:cubicBezTo>
                    <a:pt x="1232959" y="310514"/>
                    <a:pt x="1239626" y="309562"/>
                    <a:pt x="1245341" y="309562"/>
                  </a:cubicBezTo>
                  <a:cubicBezTo>
                    <a:pt x="1251056" y="309562"/>
                    <a:pt x="1257724" y="309562"/>
                    <a:pt x="1263439" y="309562"/>
                  </a:cubicBezTo>
                  <a:cubicBezTo>
                    <a:pt x="1289156" y="299084"/>
                    <a:pt x="1318684" y="309562"/>
                    <a:pt x="1340591" y="320039"/>
                  </a:cubicBezTo>
                  <a:cubicBezTo>
                    <a:pt x="1354879" y="318134"/>
                    <a:pt x="1370119" y="319087"/>
                    <a:pt x="1384406" y="320992"/>
                  </a:cubicBezTo>
                  <a:cubicBezTo>
                    <a:pt x="1398694" y="322897"/>
                    <a:pt x="1412981" y="326707"/>
                    <a:pt x="1426316" y="330517"/>
                  </a:cubicBezTo>
                  <a:cubicBezTo>
                    <a:pt x="1439651" y="335279"/>
                    <a:pt x="1452986" y="339089"/>
                    <a:pt x="1465369" y="342899"/>
                  </a:cubicBezTo>
                  <a:lnTo>
                    <a:pt x="1501562" y="353376"/>
                  </a:lnTo>
                  <a:lnTo>
                    <a:pt x="1497753" y="351472"/>
                  </a:lnTo>
                  <a:cubicBezTo>
                    <a:pt x="1486323" y="349567"/>
                    <a:pt x="1473941" y="345757"/>
                    <a:pt x="1461558" y="340994"/>
                  </a:cubicBezTo>
                  <a:cubicBezTo>
                    <a:pt x="1449176" y="337184"/>
                    <a:pt x="1435841" y="332422"/>
                    <a:pt x="1422506" y="328612"/>
                  </a:cubicBezTo>
                  <a:cubicBezTo>
                    <a:pt x="1409171" y="324802"/>
                    <a:pt x="1394883" y="321944"/>
                    <a:pt x="1380596" y="319087"/>
                  </a:cubicBezTo>
                  <a:cubicBezTo>
                    <a:pt x="1366308" y="317182"/>
                    <a:pt x="1352021" y="317182"/>
                    <a:pt x="1336781" y="318134"/>
                  </a:cubicBezTo>
                  <a:cubicBezTo>
                    <a:pt x="1315826" y="307657"/>
                    <a:pt x="1286298" y="297179"/>
                    <a:pt x="1259628" y="307657"/>
                  </a:cubicBezTo>
                  <a:cubicBezTo>
                    <a:pt x="1253913" y="307657"/>
                    <a:pt x="1247246" y="307657"/>
                    <a:pt x="1241531" y="307657"/>
                  </a:cubicBezTo>
                  <a:cubicBezTo>
                    <a:pt x="1235816" y="307657"/>
                    <a:pt x="1229148" y="308609"/>
                    <a:pt x="1223433" y="308609"/>
                  </a:cubicBezTo>
                  <a:cubicBezTo>
                    <a:pt x="1211051" y="309562"/>
                    <a:pt x="1199621" y="309562"/>
                    <a:pt x="1187238" y="310514"/>
                  </a:cubicBezTo>
                  <a:cubicBezTo>
                    <a:pt x="1170093" y="306704"/>
                    <a:pt x="1152948" y="304799"/>
                    <a:pt x="1135803" y="306704"/>
                  </a:cubicBezTo>
                  <a:cubicBezTo>
                    <a:pt x="1127231" y="306704"/>
                    <a:pt x="1118658" y="307657"/>
                    <a:pt x="1110086" y="308609"/>
                  </a:cubicBezTo>
                  <a:cubicBezTo>
                    <a:pt x="1101513" y="309562"/>
                    <a:pt x="1092941" y="311467"/>
                    <a:pt x="1085321" y="313372"/>
                  </a:cubicBezTo>
                  <a:cubicBezTo>
                    <a:pt x="1069128" y="316229"/>
                    <a:pt x="1052936" y="320992"/>
                    <a:pt x="1037696" y="323849"/>
                  </a:cubicBezTo>
                  <a:cubicBezTo>
                    <a:pt x="1022456" y="326707"/>
                    <a:pt x="1008168" y="330517"/>
                    <a:pt x="994833" y="332422"/>
                  </a:cubicBezTo>
                  <a:cubicBezTo>
                    <a:pt x="937683" y="345757"/>
                    <a:pt x="878628" y="370522"/>
                    <a:pt x="824336" y="401002"/>
                  </a:cubicBezTo>
                  <a:cubicBezTo>
                    <a:pt x="770043" y="431482"/>
                    <a:pt x="719561" y="468629"/>
                    <a:pt x="672888" y="502919"/>
                  </a:cubicBezTo>
                  <a:cubicBezTo>
                    <a:pt x="663363" y="501014"/>
                    <a:pt x="657648" y="513397"/>
                    <a:pt x="650028" y="518159"/>
                  </a:cubicBezTo>
                  <a:cubicBezTo>
                    <a:pt x="658601" y="539114"/>
                    <a:pt x="635741" y="524827"/>
                    <a:pt x="626216" y="541019"/>
                  </a:cubicBezTo>
                  <a:cubicBezTo>
                    <a:pt x="617643" y="550544"/>
                    <a:pt x="607166" y="560069"/>
                    <a:pt x="597641" y="570547"/>
                  </a:cubicBezTo>
                  <a:cubicBezTo>
                    <a:pt x="588116" y="581024"/>
                    <a:pt x="577638" y="590549"/>
                    <a:pt x="569066" y="601979"/>
                  </a:cubicBezTo>
                  <a:cubicBezTo>
                    <a:pt x="560493" y="612457"/>
                    <a:pt x="550968" y="622934"/>
                    <a:pt x="545253" y="634364"/>
                  </a:cubicBezTo>
                  <a:cubicBezTo>
                    <a:pt x="538586" y="645794"/>
                    <a:pt x="533823" y="656272"/>
                    <a:pt x="530013" y="666749"/>
                  </a:cubicBezTo>
                  <a:cubicBezTo>
                    <a:pt x="528108" y="669607"/>
                    <a:pt x="526203" y="672464"/>
                    <a:pt x="524298" y="675322"/>
                  </a:cubicBezTo>
                  <a:cubicBezTo>
                    <a:pt x="516678" y="681037"/>
                    <a:pt x="509058" y="686752"/>
                    <a:pt x="501438" y="692467"/>
                  </a:cubicBezTo>
                  <a:cubicBezTo>
                    <a:pt x="493818" y="707707"/>
                    <a:pt x="478578" y="721994"/>
                    <a:pt x="476673" y="741997"/>
                  </a:cubicBezTo>
                  <a:cubicBezTo>
                    <a:pt x="470958" y="751522"/>
                    <a:pt x="466196" y="761999"/>
                    <a:pt x="460481" y="770572"/>
                  </a:cubicBezTo>
                  <a:cubicBezTo>
                    <a:pt x="447146" y="790574"/>
                    <a:pt x="438573" y="798194"/>
                    <a:pt x="440478" y="810577"/>
                  </a:cubicBezTo>
                  <a:cubicBezTo>
                    <a:pt x="409998" y="870584"/>
                    <a:pt x="389996" y="917257"/>
                    <a:pt x="385233" y="965834"/>
                  </a:cubicBezTo>
                  <a:cubicBezTo>
                    <a:pt x="384281" y="968692"/>
                    <a:pt x="383328" y="972502"/>
                    <a:pt x="382376" y="976312"/>
                  </a:cubicBezTo>
                  <a:cubicBezTo>
                    <a:pt x="379518" y="987742"/>
                    <a:pt x="377613" y="997267"/>
                    <a:pt x="374756" y="1008697"/>
                  </a:cubicBezTo>
                  <a:cubicBezTo>
                    <a:pt x="372851" y="1038224"/>
                    <a:pt x="362373" y="1055369"/>
                    <a:pt x="354753" y="1071562"/>
                  </a:cubicBezTo>
                  <a:cubicBezTo>
                    <a:pt x="346181" y="1086802"/>
                    <a:pt x="343323" y="1101089"/>
                    <a:pt x="358563" y="1118234"/>
                  </a:cubicBezTo>
                  <a:cubicBezTo>
                    <a:pt x="357611" y="1125854"/>
                    <a:pt x="356658" y="1132522"/>
                    <a:pt x="356658" y="1140142"/>
                  </a:cubicBezTo>
                  <a:cubicBezTo>
                    <a:pt x="356658" y="1147762"/>
                    <a:pt x="355706" y="1154429"/>
                    <a:pt x="355706" y="1162049"/>
                  </a:cubicBezTo>
                  <a:cubicBezTo>
                    <a:pt x="351896" y="1177289"/>
                    <a:pt x="349991" y="1192529"/>
                    <a:pt x="348086" y="1205864"/>
                  </a:cubicBezTo>
                  <a:cubicBezTo>
                    <a:pt x="347133" y="1212532"/>
                    <a:pt x="346181" y="1219199"/>
                    <a:pt x="345228" y="1225867"/>
                  </a:cubicBezTo>
                  <a:cubicBezTo>
                    <a:pt x="345228" y="1232534"/>
                    <a:pt x="344276" y="1238249"/>
                    <a:pt x="344276" y="1244917"/>
                  </a:cubicBezTo>
                  <a:cubicBezTo>
                    <a:pt x="344276" y="1257299"/>
                    <a:pt x="343323" y="1269682"/>
                    <a:pt x="344276" y="1282064"/>
                  </a:cubicBezTo>
                  <a:cubicBezTo>
                    <a:pt x="344276" y="1294447"/>
                    <a:pt x="345228" y="1306829"/>
                    <a:pt x="345228" y="1321117"/>
                  </a:cubicBezTo>
                  <a:lnTo>
                    <a:pt x="356658" y="1367789"/>
                  </a:lnTo>
                  <a:cubicBezTo>
                    <a:pt x="361421" y="1383029"/>
                    <a:pt x="365231" y="1398269"/>
                    <a:pt x="369993" y="1413509"/>
                  </a:cubicBezTo>
                  <a:cubicBezTo>
                    <a:pt x="369993" y="1444942"/>
                    <a:pt x="372851" y="1457324"/>
                    <a:pt x="376661" y="1469707"/>
                  </a:cubicBezTo>
                  <a:cubicBezTo>
                    <a:pt x="370946" y="1473517"/>
                    <a:pt x="367136" y="1477327"/>
                    <a:pt x="362373" y="1480184"/>
                  </a:cubicBezTo>
                  <a:cubicBezTo>
                    <a:pt x="362373" y="1494472"/>
                    <a:pt x="361421" y="1509712"/>
                    <a:pt x="362373" y="1523047"/>
                  </a:cubicBezTo>
                  <a:cubicBezTo>
                    <a:pt x="374756" y="1527809"/>
                    <a:pt x="379518" y="1545907"/>
                    <a:pt x="385233" y="1564957"/>
                  </a:cubicBezTo>
                  <a:cubicBezTo>
                    <a:pt x="391901" y="1583054"/>
                    <a:pt x="397616" y="1602104"/>
                    <a:pt x="409998" y="1607819"/>
                  </a:cubicBezTo>
                  <a:cubicBezTo>
                    <a:pt x="426191" y="1626869"/>
                    <a:pt x="399521" y="1636394"/>
                    <a:pt x="423333" y="1651634"/>
                  </a:cubicBezTo>
                  <a:cubicBezTo>
                    <a:pt x="426667" y="1654968"/>
                    <a:pt x="430953" y="1659730"/>
                    <a:pt x="435478" y="1663183"/>
                  </a:cubicBezTo>
                  <a:lnTo>
                    <a:pt x="437263" y="1663669"/>
                  </a:lnTo>
                  <a:lnTo>
                    <a:pt x="425239" y="1652587"/>
                  </a:lnTo>
                  <a:cubicBezTo>
                    <a:pt x="401426" y="1636395"/>
                    <a:pt x="428096" y="1627822"/>
                    <a:pt x="411904" y="1608772"/>
                  </a:cubicBezTo>
                  <a:cubicBezTo>
                    <a:pt x="399521" y="1603057"/>
                    <a:pt x="393806" y="1584007"/>
                    <a:pt x="387139" y="1565910"/>
                  </a:cubicBezTo>
                  <a:cubicBezTo>
                    <a:pt x="381424" y="1547812"/>
                    <a:pt x="375709" y="1529715"/>
                    <a:pt x="364279" y="1524000"/>
                  </a:cubicBezTo>
                  <a:cubicBezTo>
                    <a:pt x="364279" y="1509712"/>
                    <a:pt x="364279" y="1494472"/>
                    <a:pt x="364279" y="1481137"/>
                  </a:cubicBezTo>
                  <a:cubicBezTo>
                    <a:pt x="369041" y="1478280"/>
                    <a:pt x="373804" y="1474470"/>
                    <a:pt x="378566" y="1470660"/>
                  </a:cubicBezTo>
                  <a:cubicBezTo>
                    <a:pt x="382376" y="1471612"/>
                    <a:pt x="386186" y="1473517"/>
                    <a:pt x="389044" y="1473517"/>
                  </a:cubicBezTo>
                  <a:cubicBezTo>
                    <a:pt x="404284" y="1535430"/>
                    <a:pt x="427144" y="1607820"/>
                    <a:pt x="450956" y="1667827"/>
                  </a:cubicBezTo>
                  <a:lnTo>
                    <a:pt x="449234" y="1667313"/>
                  </a:lnTo>
                  <a:lnTo>
                    <a:pt x="453813" y="1678304"/>
                  </a:lnTo>
                  <a:cubicBezTo>
                    <a:pt x="461433" y="1683067"/>
                    <a:pt x="471911" y="1687829"/>
                    <a:pt x="479531" y="1692592"/>
                  </a:cubicBezTo>
                  <a:cubicBezTo>
                    <a:pt x="493818" y="1720214"/>
                    <a:pt x="503343" y="1721167"/>
                    <a:pt x="514773" y="1732597"/>
                  </a:cubicBezTo>
                  <a:cubicBezTo>
                    <a:pt x="515726" y="1742122"/>
                    <a:pt x="516678" y="1752599"/>
                    <a:pt x="517631" y="1763077"/>
                  </a:cubicBezTo>
                  <a:cubicBezTo>
                    <a:pt x="538586" y="1762124"/>
                    <a:pt x="541443" y="1786889"/>
                    <a:pt x="554778" y="1789747"/>
                  </a:cubicBezTo>
                  <a:cubicBezTo>
                    <a:pt x="566208" y="1792604"/>
                    <a:pt x="575733" y="1816417"/>
                    <a:pt x="584306" y="1831657"/>
                  </a:cubicBezTo>
                  <a:cubicBezTo>
                    <a:pt x="595736" y="1846897"/>
                    <a:pt x="607166" y="1862137"/>
                    <a:pt x="619548" y="1876424"/>
                  </a:cubicBezTo>
                  <a:cubicBezTo>
                    <a:pt x="624311" y="1882139"/>
                    <a:pt x="630026" y="1888807"/>
                    <a:pt x="633836" y="1893569"/>
                  </a:cubicBezTo>
                  <a:cubicBezTo>
                    <a:pt x="651933" y="1889759"/>
                    <a:pt x="660506" y="1904999"/>
                    <a:pt x="664316" y="1913572"/>
                  </a:cubicBezTo>
                  <a:cubicBezTo>
                    <a:pt x="670983" y="1922144"/>
                    <a:pt x="677651" y="1929764"/>
                    <a:pt x="684318" y="1937384"/>
                  </a:cubicBezTo>
                  <a:cubicBezTo>
                    <a:pt x="690986" y="1945004"/>
                    <a:pt x="698606" y="1952624"/>
                    <a:pt x="705273" y="1961197"/>
                  </a:cubicBezTo>
                  <a:cubicBezTo>
                    <a:pt x="719561" y="1970722"/>
                    <a:pt x="728133" y="1967864"/>
                    <a:pt x="733848" y="1974532"/>
                  </a:cubicBezTo>
                  <a:cubicBezTo>
                    <a:pt x="738611" y="1983104"/>
                    <a:pt x="743373" y="1991677"/>
                    <a:pt x="749088" y="1999297"/>
                  </a:cubicBezTo>
                  <a:lnTo>
                    <a:pt x="756867" y="2002894"/>
                  </a:lnTo>
                  <a:lnTo>
                    <a:pt x="750041" y="1999297"/>
                  </a:lnTo>
                  <a:cubicBezTo>
                    <a:pt x="744326" y="1991677"/>
                    <a:pt x="738611" y="1983105"/>
                    <a:pt x="734801" y="1974532"/>
                  </a:cubicBezTo>
                  <a:cubicBezTo>
                    <a:pt x="729086" y="1967865"/>
                    <a:pt x="721466" y="1970722"/>
                    <a:pt x="706226" y="1961197"/>
                  </a:cubicBezTo>
                  <a:cubicBezTo>
                    <a:pt x="698606" y="1953577"/>
                    <a:pt x="691939" y="1945957"/>
                    <a:pt x="685271" y="1937385"/>
                  </a:cubicBezTo>
                  <a:cubicBezTo>
                    <a:pt x="678604" y="1929765"/>
                    <a:pt x="671936" y="1922145"/>
                    <a:pt x="665269" y="1913572"/>
                  </a:cubicBezTo>
                  <a:cubicBezTo>
                    <a:pt x="660506" y="1905000"/>
                    <a:pt x="651934" y="1889760"/>
                    <a:pt x="634789" y="1893570"/>
                  </a:cubicBezTo>
                  <a:cubicBezTo>
                    <a:pt x="630026" y="1887855"/>
                    <a:pt x="624311" y="1881187"/>
                    <a:pt x="620501" y="1876425"/>
                  </a:cubicBezTo>
                  <a:cubicBezTo>
                    <a:pt x="608119" y="1862137"/>
                    <a:pt x="596689" y="1846897"/>
                    <a:pt x="585259" y="1831657"/>
                  </a:cubicBezTo>
                  <a:cubicBezTo>
                    <a:pt x="577639" y="1817370"/>
                    <a:pt x="568114" y="1792605"/>
                    <a:pt x="555731" y="1789747"/>
                  </a:cubicBezTo>
                  <a:cubicBezTo>
                    <a:pt x="543349" y="1786890"/>
                    <a:pt x="539539" y="1762125"/>
                    <a:pt x="518584" y="1763077"/>
                  </a:cubicBezTo>
                  <a:cubicBezTo>
                    <a:pt x="517631" y="1753552"/>
                    <a:pt x="516679" y="1743075"/>
                    <a:pt x="515726" y="1732597"/>
                  </a:cubicBezTo>
                  <a:cubicBezTo>
                    <a:pt x="504296" y="1721167"/>
                    <a:pt x="494771" y="1720215"/>
                    <a:pt x="480484" y="1692592"/>
                  </a:cubicBezTo>
                  <a:cubicBezTo>
                    <a:pt x="490009" y="1692592"/>
                    <a:pt x="499534" y="1692592"/>
                    <a:pt x="510011" y="1693545"/>
                  </a:cubicBezTo>
                  <a:cubicBezTo>
                    <a:pt x="513821" y="1685925"/>
                    <a:pt x="518584" y="1678305"/>
                    <a:pt x="522394" y="1669732"/>
                  </a:cubicBezTo>
                  <a:cubicBezTo>
                    <a:pt x="529061" y="1671637"/>
                    <a:pt x="537634" y="1668780"/>
                    <a:pt x="545254" y="1669732"/>
                  </a:cubicBezTo>
                  <a:cubicBezTo>
                    <a:pt x="552874" y="1670685"/>
                    <a:pt x="559541" y="1674495"/>
                    <a:pt x="561446" y="1688782"/>
                  </a:cubicBezTo>
                  <a:cubicBezTo>
                    <a:pt x="567161" y="1698307"/>
                    <a:pt x="570971" y="1707832"/>
                    <a:pt x="576686" y="1716405"/>
                  </a:cubicBezTo>
                  <a:cubicBezTo>
                    <a:pt x="568114" y="1718310"/>
                    <a:pt x="570971" y="1727835"/>
                    <a:pt x="576686" y="1733550"/>
                  </a:cubicBezTo>
                  <a:cubicBezTo>
                    <a:pt x="578591" y="1742122"/>
                    <a:pt x="583354" y="1751647"/>
                    <a:pt x="589069" y="1761172"/>
                  </a:cubicBezTo>
                  <a:cubicBezTo>
                    <a:pt x="594784" y="1770697"/>
                    <a:pt x="602404" y="1781175"/>
                    <a:pt x="610976" y="1790700"/>
                  </a:cubicBezTo>
                  <a:cubicBezTo>
                    <a:pt x="628121" y="1809750"/>
                    <a:pt x="647171" y="1827847"/>
                    <a:pt x="663364" y="1838325"/>
                  </a:cubicBezTo>
                  <a:cubicBezTo>
                    <a:pt x="668126" y="1846897"/>
                    <a:pt x="667174" y="1855470"/>
                    <a:pt x="666221" y="1864042"/>
                  </a:cubicBezTo>
                  <a:cubicBezTo>
                    <a:pt x="666221" y="1872615"/>
                    <a:pt x="667174" y="1881187"/>
                    <a:pt x="674794" y="1890712"/>
                  </a:cubicBezTo>
                  <a:cubicBezTo>
                    <a:pt x="680509" y="1895475"/>
                    <a:pt x="686224" y="1901190"/>
                    <a:pt x="691939" y="1906905"/>
                  </a:cubicBezTo>
                  <a:cubicBezTo>
                    <a:pt x="697654" y="1912620"/>
                    <a:pt x="703369" y="1919287"/>
                    <a:pt x="709084" y="1925955"/>
                  </a:cubicBezTo>
                  <a:cubicBezTo>
                    <a:pt x="720514" y="1939290"/>
                    <a:pt x="731944" y="1952625"/>
                    <a:pt x="744326" y="1965007"/>
                  </a:cubicBezTo>
                  <a:cubicBezTo>
                    <a:pt x="755756" y="1969770"/>
                    <a:pt x="767186" y="1973580"/>
                    <a:pt x="776711" y="1979295"/>
                  </a:cubicBezTo>
                  <a:cubicBezTo>
                    <a:pt x="786236" y="1985010"/>
                    <a:pt x="795761" y="1991677"/>
                    <a:pt x="804334" y="1997392"/>
                  </a:cubicBezTo>
                  <a:cubicBezTo>
                    <a:pt x="821479" y="2009775"/>
                    <a:pt x="835766" y="2024062"/>
                    <a:pt x="849101" y="2032635"/>
                  </a:cubicBezTo>
                  <a:cubicBezTo>
                    <a:pt x="852911" y="2035492"/>
                    <a:pt x="855769" y="2037397"/>
                    <a:pt x="858626" y="2039302"/>
                  </a:cubicBezTo>
                  <a:cubicBezTo>
                    <a:pt x="871009" y="2038350"/>
                    <a:pt x="882439" y="2042160"/>
                    <a:pt x="893869" y="2046922"/>
                  </a:cubicBezTo>
                  <a:cubicBezTo>
                    <a:pt x="905299" y="2052637"/>
                    <a:pt x="914824" y="2060257"/>
                    <a:pt x="925301" y="2064067"/>
                  </a:cubicBezTo>
                  <a:cubicBezTo>
                    <a:pt x="938636" y="2070735"/>
                    <a:pt x="951019" y="2078355"/>
                    <a:pt x="965306" y="2085022"/>
                  </a:cubicBezTo>
                  <a:cubicBezTo>
                    <a:pt x="975784" y="2085022"/>
                    <a:pt x="987214" y="2087880"/>
                    <a:pt x="998644" y="2091690"/>
                  </a:cubicBezTo>
                  <a:cubicBezTo>
                    <a:pt x="1010074" y="2095500"/>
                    <a:pt x="1022456" y="2100262"/>
                    <a:pt x="1034839" y="2105977"/>
                  </a:cubicBezTo>
                  <a:cubicBezTo>
                    <a:pt x="1047221" y="2111692"/>
                    <a:pt x="1059604" y="2115502"/>
                    <a:pt x="1071986" y="2119312"/>
                  </a:cubicBezTo>
                  <a:cubicBezTo>
                    <a:pt x="1084369" y="2122170"/>
                    <a:pt x="1095799" y="2124075"/>
                    <a:pt x="1106276" y="2122170"/>
                  </a:cubicBezTo>
                  <a:cubicBezTo>
                    <a:pt x="1101514" y="2132647"/>
                    <a:pt x="1120564" y="2133600"/>
                    <a:pt x="1110086" y="2145982"/>
                  </a:cubicBezTo>
                  <a:lnTo>
                    <a:pt x="1110065" y="2146031"/>
                  </a:lnTo>
                  <a:lnTo>
                    <a:pt x="1127231" y="2146934"/>
                  </a:lnTo>
                  <a:lnTo>
                    <a:pt x="1134812" y="2148040"/>
                  </a:lnTo>
                  <a:lnTo>
                    <a:pt x="1128184" y="2146935"/>
                  </a:lnTo>
                  <a:cubicBezTo>
                    <a:pt x="1144376" y="2137410"/>
                    <a:pt x="1152949" y="2135505"/>
                    <a:pt x="1159616" y="2137410"/>
                  </a:cubicBezTo>
                  <a:cubicBezTo>
                    <a:pt x="1166284" y="2139315"/>
                    <a:pt x="1170094" y="2144077"/>
                    <a:pt x="1176761" y="2146935"/>
                  </a:cubicBezTo>
                  <a:cubicBezTo>
                    <a:pt x="1181524" y="2139315"/>
                    <a:pt x="1188191" y="2138362"/>
                    <a:pt x="1194859" y="2140267"/>
                  </a:cubicBezTo>
                  <a:lnTo>
                    <a:pt x="1215770" y="2157542"/>
                  </a:lnTo>
                  <a:lnTo>
                    <a:pt x="1215813" y="2157412"/>
                  </a:lnTo>
                  <a:cubicBezTo>
                    <a:pt x="1218671" y="2157412"/>
                    <a:pt x="1219623" y="2158364"/>
                    <a:pt x="1221528" y="2158364"/>
                  </a:cubicBezTo>
                  <a:lnTo>
                    <a:pt x="1222603" y="2158484"/>
                  </a:lnTo>
                  <a:lnTo>
                    <a:pt x="1233212" y="2150254"/>
                  </a:lnTo>
                  <a:cubicBezTo>
                    <a:pt x="1245579" y="2145565"/>
                    <a:pt x="1259152" y="2151459"/>
                    <a:pt x="1266296" y="2145030"/>
                  </a:cubicBezTo>
                  <a:cubicBezTo>
                    <a:pt x="1268201" y="2140267"/>
                    <a:pt x="1300586" y="2138362"/>
                    <a:pt x="1292966" y="2156460"/>
                  </a:cubicBezTo>
                  <a:cubicBezTo>
                    <a:pt x="1304396" y="2152650"/>
                    <a:pt x="1313921" y="2149792"/>
                    <a:pt x="1324399" y="2145982"/>
                  </a:cubicBezTo>
                  <a:cubicBezTo>
                    <a:pt x="1336781" y="2145982"/>
                    <a:pt x="1351069" y="2151697"/>
                    <a:pt x="1359641" y="2143125"/>
                  </a:cubicBezTo>
                  <a:cubicBezTo>
                    <a:pt x="1359641" y="2135505"/>
                    <a:pt x="1375834" y="2141220"/>
                    <a:pt x="1382501" y="2139315"/>
                  </a:cubicBezTo>
                  <a:cubicBezTo>
                    <a:pt x="1382501" y="2155507"/>
                    <a:pt x="1409171" y="2145030"/>
                    <a:pt x="1422506" y="2152650"/>
                  </a:cubicBezTo>
                  <a:lnTo>
                    <a:pt x="1422324" y="2152957"/>
                  </a:lnTo>
                  <a:lnTo>
                    <a:pt x="1423085" y="2153262"/>
                  </a:lnTo>
                  <a:lnTo>
                    <a:pt x="1438698" y="2144077"/>
                  </a:lnTo>
                  <a:cubicBezTo>
                    <a:pt x="1443461" y="2142172"/>
                    <a:pt x="1449176" y="2141220"/>
                    <a:pt x="1453938" y="2141220"/>
                  </a:cubicBezTo>
                  <a:lnTo>
                    <a:pt x="1480479" y="2149751"/>
                  </a:lnTo>
                  <a:lnTo>
                    <a:pt x="1481751" y="2149686"/>
                  </a:lnTo>
                  <a:lnTo>
                    <a:pt x="1483794" y="2138317"/>
                  </a:lnTo>
                  <a:cubicBezTo>
                    <a:pt x="1489062" y="2130504"/>
                    <a:pt x="1501564" y="2134076"/>
                    <a:pt x="1504421" y="2126932"/>
                  </a:cubicBezTo>
                  <a:cubicBezTo>
                    <a:pt x="1531091" y="2124074"/>
                    <a:pt x="1561571" y="2119312"/>
                    <a:pt x="1591098" y="2112644"/>
                  </a:cubicBezTo>
                  <a:cubicBezTo>
                    <a:pt x="1606338" y="2108834"/>
                    <a:pt x="1620626" y="2105977"/>
                    <a:pt x="1634913" y="2101214"/>
                  </a:cubicBezTo>
                  <a:cubicBezTo>
                    <a:pt x="1649201" y="2096452"/>
                    <a:pt x="1661583" y="2092642"/>
                    <a:pt x="1673966" y="2087879"/>
                  </a:cubicBezTo>
                  <a:cubicBezTo>
                    <a:pt x="1689206" y="2082164"/>
                    <a:pt x="1703493" y="2076449"/>
                    <a:pt x="1718733" y="2070734"/>
                  </a:cubicBezTo>
                  <a:cubicBezTo>
                    <a:pt x="1733021" y="2064067"/>
                    <a:pt x="1747308" y="2058352"/>
                    <a:pt x="1761596" y="2052637"/>
                  </a:cubicBezTo>
                  <a:cubicBezTo>
                    <a:pt x="1760643" y="2041207"/>
                    <a:pt x="1774931" y="2039302"/>
                    <a:pt x="1772073" y="2029777"/>
                  </a:cubicBezTo>
                  <a:cubicBezTo>
                    <a:pt x="1780646" y="2025014"/>
                    <a:pt x="1790171" y="2021204"/>
                    <a:pt x="1798743" y="2017394"/>
                  </a:cubicBezTo>
                  <a:cubicBezTo>
                    <a:pt x="1807316" y="2012632"/>
                    <a:pt x="1815888" y="2008822"/>
                    <a:pt x="1824461" y="2005012"/>
                  </a:cubicBezTo>
                  <a:cubicBezTo>
                    <a:pt x="1841606" y="1997392"/>
                    <a:pt x="1857798" y="1987867"/>
                    <a:pt x="1873038" y="1979294"/>
                  </a:cubicBezTo>
                  <a:cubicBezTo>
                    <a:pt x="1889231" y="1970722"/>
                    <a:pt x="1902566" y="1960244"/>
                    <a:pt x="1916853" y="1948814"/>
                  </a:cubicBezTo>
                  <a:cubicBezTo>
                    <a:pt x="1930188" y="1937384"/>
                    <a:pt x="1942571" y="1925002"/>
                    <a:pt x="1954001" y="1911667"/>
                  </a:cubicBezTo>
                  <a:cubicBezTo>
                    <a:pt x="1999721" y="1876424"/>
                    <a:pt x="2045441" y="1824037"/>
                    <a:pt x="2074968" y="1771649"/>
                  </a:cubicBezTo>
                  <a:cubicBezTo>
                    <a:pt x="2093066" y="1767839"/>
                    <a:pt x="2099733" y="1750694"/>
                    <a:pt x="2105448" y="1736407"/>
                  </a:cubicBezTo>
                  <a:cubicBezTo>
                    <a:pt x="2111163" y="1721167"/>
                    <a:pt x="2116878" y="1707832"/>
                    <a:pt x="2134023" y="1707832"/>
                  </a:cubicBezTo>
                  <a:cubicBezTo>
                    <a:pt x="2128308" y="1691639"/>
                    <a:pt x="2142596" y="1678304"/>
                    <a:pt x="2154026" y="1664969"/>
                  </a:cubicBezTo>
                  <a:cubicBezTo>
                    <a:pt x="2165456" y="1652587"/>
                    <a:pt x="2172123" y="1640204"/>
                    <a:pt x="2149263" y="1628774"/>
                  </a:cubicBezTo>
                  <a:cubicBezTo>
                    <a:pt x="2167361" y="1584007"/>
                    <a:pt x="2189268" y="1542097"/>
                    <a:pt x="2189268" y="1489709"/>
                  </a:cubicBezTo>
                  <a:cubicBezTo>
                    <a:pt x="2170218" y="1487804"/>
                    <a:pt x="2195936" y="1468754"/>
                    <a:pt x="2189268" y="1457324"/>
                  </a:cubicBezTo>
                  <a:cubicBezTo>
                    <a:pt x="2192126" y="1447799"/>
                    <a:pt x="2191173" y="1439227"/>
                    <a:pt x="2191173" y="1429702"/>
                  </a:cubicBezTo>
                  <a:cubicBezTo>
                    <a:pt x="2191173" y="1420177"/>
                    <a:pt x="2191173" y="1410652"/>
                    <a:pt x="2194983" y="1398269"/>
                  </a:cubicBezTo>
                  <a:cubicBezTo>
                    <a:pt x="2193078" y="1381124"/>
                    <a:pt x="2197841" y="1364932"/>
                    <a:pt x="2202603" y="1348739"/>
                  </a:cubicBezTo>
                  <a:cubicBezTo>
                    <a:pt x="2204508" y="1340167"/>
                    <a:pt x="2207366" y="1331594"/>
                    <a:pt x="2209271" y="1323022"/>
                  </a:cubicBezTo>
                  <a:cubicBezTo>
                    <a:pt x="2211176" y="1313497"/>
                    <a:pt x="2212128" y="1303972"/>
                    <a:pt x="2213081" y="1293494"/>
                  </a:cubicBezTo>
                  <a:cubicBezTo>
                    <a:pt x="2203556" y="1292542"/>
                    <a:pt x="2199746" y="1283969"/>
                    <a:pt x="2197841" y="1276349"/>
                  </a:cubicBezTo>
                  <a:cubicBezTo>
                    <a:pt x="2194983" y="1267777"/>
                    <a:pt x="2193078" y="1260157"/>
                    <a:pt x="2186411" y="1257299"/>
                  </a:cubicBezTo>
                  <a:cubicBezTo>
                    <a:pt x="2185458" y="1239202"/>
                    <a:pt x="2190221" y="1234439"/>
                    <a:pt x="2196888" y="1231582"/>
                  </a:cubicBezTo>
                  <a:cubicBezTo>
                    <a:pt x="2203556" y="1228724"/>
                    <a:pt x="2211176" y="1226819"/>
                    <a:pt x="2215938" y="1215389"/>
                  </a:cubicBezTo>
                  <a:cubicBezTo>
                    <a:pt x="2215938" y="1205864"/>
                    <a:pt x="2215938" y="1196339"/>
                    <a:pt x="2214986" y="1186814"/>
                  </a:cubicBezTo>
                  <a:cubicBezTo>
                    <a:pt x="2221653" y="1188719"/>
                    <a:pt x="2229273" y="1189672"/>
                    <a:pt x="2234988" y="1197292"/>
                  </a:cubicBezTo>
                  <a:cubicBezTo>
                    <a:pt x="2245466" y="1191577"/>
                    <a:pt x="2256896" y="1186814"/>
                    <a:pt x="2268326" y="1181099"/>
                  </a:cubicBezTo>
                  <a:cubicBezTo>
                    <a:pt x="2269279" y="1175860"/>
                    <a:pt x="2272851" y="1175384"/>
                    <a:pt x="2277137" y="1176218"/>
                  </a:cubicBezTo>
                  <a:lnTo>
                    <a:pt x="2289018" y="1178918"/>
                  </a:lnTo>
                  <a:lnTo>
                    <a:pt x="2289281" y="1176337"/>
                  </a:lnTo>
                  <a:cubicBezTo>
                    <a:pt x="2301663" y="1176337"/>
                    <a:pt x="2314998" y="1176337"/>
                    <a:pt x="2327381" y="1178242"/>
                  </a:cubicBezTo>
                  <a:cubicBezTo>
                    <a:pt x="2336906" y="1180147"/>
                    <a:pt x="2347383" y="1183004"/>
                    <a:pt x="2356908" y="1184909"/>
                  </a:cubicBezTo>
                  <a:cubicBezTo>
                    <a:pt x="2360718" y="1193482"/>
                    <a:pt x="2366433" y="1196339"/>
                    <a:pt x="2371196" y="1206817"/>
                  </a:cubicBezTo>
                  <a:cubicBezTo>
                    <a:pt x="2389293" y="1216342"/>
                    <a:pt x="2406438" y="1225867"/>
                    <a:pt x="2423583" y="1235392"/>
                  </a:cubicBezTo>
                  <a:cubicBezTo>
                    <a:pt x="2433108" y="1235392"/>
                    <a:pt x="2444538" y="1237297"/>
                    <a:pt x="2454063" y="1237297"/>
                  </a:cubicBezTo>
                  <a:lnTo>
                    <a:pt x="2454174" y="1238157"/>
                  </a:lnTo>
                  <a:lnTo>
                    <a:pt x="2478828" y="1217296"/>
                  </a:lnTo>
                  <a:lnTo>
                    <a:pt x="2478828" y="1217295"/>
                  </a:lnTo>
                  <a:cubicBezTo>
                    <a:pt x="2486448" y="1190625"/>
                    <a:pt x="2490258" y="1191577"/>
                    <a:pt x="2498831" y="1193482"/>
                  </a:cubicBezTo>
                  <a:cubicBezTo>
                    <a:pt x="2509308" y="1193482"/>
                    <a:pt x="2519786" y="1192530"/>
                    <a:pt x="2529311" y="1193482"/>
                  </a:cubicBezTo>
                  <a:cubicBezTo>
                    <a:pt x="2544551" y="1189672"/>
                    <a:pt x="2558838" y="1185862"/>
                    <a:pt x="2574078" y="1183005"/>
                  </a:cubicBezTo>
                  <a:cubicBezTo>
                    <a:pt x="2575983" y="1196340"/>
                    <a:pt x="2579793" y="1208722"/>
                    <a:pt x="2582651" y="1223962"/>
                  </a:cubicBezTo>
                  <a:lnTo>
                    <a:pt x="2581932" y="1224989"/>
                  </a:lnTo>
                  <a:lnTo>
                    <a:pt x="2602654" y="1231582"/>
                  </a:lnTo>
                  <a:lnTo>
                    <a:pt x="2602654" y="1231582"/>
                  </a:lnTo>
                  <a:lnTo>
                    <a:pt x="2607416" y="1232534"/>
                  </a:lnTo>
                  <a:cubicBezTo>
                    <a:pt x="2607416" y="1264919"/>
                    <a:pt x="2612178" y="1283969"/>
                    <a:pt x="2616941" y="1300162"/>
                  </a:cubicBezTo>
                  <a:cubicBezTo>
                    <a:pt x="2621703" y="1316354"/>
                    <a:pt x="2623608" y="1329689"/>
                    <a:pt x="2617893" y="1350644"/>
                  </a:cubicBezTo>
                  <a:cubicBezTo>
                    <a:pt x="2620751" y="1356359"/>
                    <a:pt x="2619798" y="1366837"/>
                    <a:pt x="2616941" y="1379219"/>
                  </a:cubicBezTo>
                  <a:cubicBezTo>
                    <a:pt x="2614083" y="1391602"/>
                    <a:pt x="2609321" y="1406842"/>
                    <a:pt x="2605511" y="1421129"/>
                  </a:cubicBezTo>
                  <a:cubicBezTo>
                    <a:pt x="2607416" y="1432559"/>
                    <a:pt x="2608368" y="1445894"/>
                    <a:pt x="2609321" y="1457324"/>
                  </a:cubicBezTo>
                  <a:cubicBezTo>
                    <a:pt x="2599796" y="1478279"/>
                    <a:pt x="2601701" y="1495424"/>
                    <a:pt x="2596938" y="1523047"/>
                  </a:cubicBezTo>
                  <a:cubicBezTo>
                    <a:pt x="2594081" y="1543049"/>
                    <a:pt x="2592176" y="1562099"/>
                    <a:pt x="2589318" y="1582102"/>
                  </a:cubicBezTo>
                  <a:cubicBezTo>
                    <a:pt x="2564553" y="1589722"/>
                    <a:pt x="2558838" y="1569719"/>
                    <a:pt x="2533121" y="1582102"/>
                  </a:cubicBezTo>
                  <a:lnTo>
                    <a:pt x="2535026" y="1577339"/>
                  </a:lnTo>
                  <a:lnTo>
                    <a:pt x="2524668" y="1556861"/>
                  </a:lnTo>
                  <a:cubicBezTo>
                    <a:pt x="2521692" y="1550670"/>
                    <a:pt x="2520263" y="1544002"/>
                    <a:pt x="2523596" y="1533525"/>
                  </a:cubicBezTo>
                  <a:cubicBezTo>
                    <a:pt x="2516929" y="1554480"/>
                    <a:pt x="2529311" y="1560195"/>
                    <a:pt x="2534074" y="1577340"/>
                  </a:cubicBezTo>
                  <a:cubicBezTo>
                    <a:pt x="2533121" y="1579245"/>
                    <a:pt x="2532169" y="1582102"/>
                    <a:pt x="2531216" y="1583055"/>
                  </a:cubicBezTo>
                  <a:cubicBezTo>
                    <a:pt x="2524549" y="1598295"/>
                    <a:pt x="2518834" y="1612582"/>
                    <a:pt x="2513119" y="1625917"/>
                  </a:cubicBezTo>
                  <a:lnTo>
                    <a:pt x="2513118" y="1625917"/>
                  </a:lnTo>
                  <a:lnTo>
                    <a:pt x="2513729" y="1656382"/>
                  </a:lnTo>
                  <a:cubicBezTo>
                    <a:pt x="2511094" y="1683305"/>
                    <a:pt x="2500022" y="1700450"/>
                    <a:pt x="2492163" y="1715452"/>
                  </a:cubicBezTo>
                  <a:lnTo>
                    <a:pt x="2457874" y="1715452"/>
                  </a:lnTo>
                  <a:cubicBezTo>
                    <a:pt x="2455969" y="1718310"/>
                    <a:pt x="2455016" y="1721167"/>
                    <a:pt x="2454064" y="1722120"/>
                  </a:cubicBezTo>
                  <a:lnTo>
                    <a:pt x="2454063" y="1722119"/>
                  </a:lnTo>
                  <a:lnTo>
                    <a:pt x="2440490" y="1746408"/>
                  </a:lnTo>
                  <a:cubicBezTo>
                    <a:pt x="2435728" y="1754266"/>
                    <a:pt x="2432156" y="1761172"/>
                    <a:pt x="2434061" y="1764982"/>
                  </a:cubicBezTo>
                  <a:cubicBezTo>
                    <a:pt x="2431203" y="1776412"/>
                    <a:pt x="2425488" y="1787842"/>
                    <a:pt x="2418821" y="1799272"/>
                  </a:cubicBezTo>
                  <a:cubicBezTo>
                    <a:pt x="2412153" y="1810702"/>
                    <a:pt x="2405486" y="1823084"/>
                    <a:pt x="2401676" y="1837372"/>
                  </a:cubicBezTo>
                  <a:cubicBezTo>
                    <a:pt x="2395008" y="1847849"/>
                    <a:pt x="2386436" y="1858327"/>
                    <a:pt x="2378816" y="1867852"/>
                  </a:cubicBezTo>
                  <a:cubicBezTo>
                    <a:pt x="2375006" y="1866899"/>
                    <a:pt x="2371196" y="1867852"/>
                    <a:pt x="2367386" y="1867852"/>
                  </a:cubicBezTo>
                  <a:cubicBezTo>
                    <a:pt x="2368338" y="1851659"/>
                    <a:pt x="2370243" y="1843087"/>
                    <a:pt x="2371196" y="1834514"/>
                  </a:cubicBezTo>
                  <a:cubicBezTo>
                    <a:pt x="2372148" y="1825942"/>
                    <a:pt x="2372148" y="1818322"/>
                    <a:pt x="2370243" y="1805939"/>
                  </a:cubicBezTo>
                  <a:cubicBezTo>
                    <a:pt x="2374053" y="1797367"/>
                    <a:pt x="2378816" y="1786889"/>
                    <a:pt x="2383578" y="1778317"/>
                  </a:cubicBezTo>
                  <a:cubicBezTo>
                    <a:pt x="2383578" y="1774507"/>
                    <a:pt x="2385483" y="1771649"/>
                    <a:pt x="2384531" y="1768792"/>
                  </a:cubicBezTo>
                  <a:lnTo>
                    <a:pt x="2384646" y="1768685"/>
                  </a:lnTo>
                  <a:lnTo>
                    <a:pt x="2386912" y="1747762"/>
                  </a:lnTo>
                  <a:cubicBezTo>
                    <a:pt x="2393163" y="1727179"/>
                    <a:pt x="2409058" y="1710213"/>
                    <a:pt x="2416916" y="1691639"/>
                  </a:cubicBezTo>
                  <a:cubicBezTo>
                    <a:pt x="2419773" y="1676399"/>
                    <a:pt x="2424536" y="1661159"/>
                    <a:pt x="2427393" y="1644967"/>
                  </a:cubicBezTo>
                  <a:cubicBezTo>
                    <a:pt x="2433108" y="1649729"/>
                    <a:pt x="2438823" y="1653539"/>
                    <a:pt x="2444538" y="1658302"/>
                  </a:cubicBezTo>
                  <a:lnTo>
                    <a:pt x="2437046" y="1707938"/>
                  </a:lnTo>
                  <a:lnTo>
                    <a:pt x="2437047" y="1707939"/>
                  </a:lnTo>
                  <a:lnTo>
                    <a:pt x="2444539" y="1658302"/>
                  </a:lnTo>
                  <a:cubicBezTo>
                    <a:pt x="2438824" y="1653540"/>
                    <a:pt x="2433109" y="1649730"/>
                    <a:pt x="2427394" y="1644967"/>
                  </a:cubicBezTo>
                  <a:lnTo>
                    <a:pt x="2443586" y="1612582"/>
                  </a:lnTo>
                  <a:cubicBezTo>
                    <a:pt x="2451206" y="1591627"/>
                    <a:pt x="2456921" y="1570672"/>
                    <a:pt x="2463589" y="1548765"/>
                  </a:cubicBezTo>
                  <a:cubicBezTo>
                    <a:pt x="2464541" y="1546860"/>
                    <a:pt x="2465494" y="1544955"/>
                    <a:pt x="2466446" y="1542097"/>
                  </a:cubicBezTo>
                  <a:cubicBezTo>
                    <a:pt x="2475971" y="1528762"/>
                    <a:pt x="2485496" y="1515427"/>
                    <a:pt x="2495021" y="1501140"/>
                  </a:cubicBezTo>
                  <a:lnTo>
                    <a:pt x="2494720" y="1500618"/>
                  </a:lnTo>
                  <a:lnTo>
                    <a:pt x="2466446" y="1541144"/>
                  </a:lnTo>
                  <a:cubicBezTo>
                    <a:pt x="2473114" y="1522094"/>
                    <a:pt x="2461684" y="1515427"/>
                    <a:pt x="2467399" y="1476374"/>
                  </a:cubicBezTo>
                  <a:lnTo>
                    <a:pt x="2467557" y="1476363"/>
                  </a:lnTo>
                  <a:lnTo>
                    <a:pt x="2476924" y="1419225"/>
                  </a:lnTo>
                  <a:cubicBezTo>
                    <a:pt x="2481686" y="1421130"/>
                    <a:pt x="2487401" y="1423987"/>
                    <a:pt x="2492164" y="1426845"/>
                  </a:cubicBezTo>
                  <a:cubicBezTo>
                    <a:pt x="2500736" y="1431607"/>
                    <a:pt x="2511214" y="1436370"/>
                    <a:pt x="2519786" y="1440180"/>
                  </a:cubicBezTo>
                  <a:cubicBezTo>
                    <a:pt x="2524549" y="1439227"/>
                    <a:pt x="2529311" y="1438275"/>
                    <a:pt x="2533121" y="1438275"/>
                  </a:cubicBezTo>
                  <a:cubicBezTo>
                    <a:pt x="2539789" y="1414462"/>
                    <a:pt x="2544551" y="1392555"/>
                    <a:pt x="2548361" y="1372552"/>
                  </a:cubicBezTo>
                  <a:lnTo>
                    <a:pt x="2548361" y="1371600"/>
                  </a:lnTo>
                  <a:cubicBezTo>
                    <a:pt x="2544551" y="1391602"/>
                    <a:pt x="2538836" y="1413510"/>
                    <a:pt x="2533121" y="1437322"/>
                  </a:cubicBezTo>
                  <a:cubicBezTo>
                    <a:pt x="2528359" y="1436370"/>
                    <a:pt x="2524549" y="1438275"/>
                    <a:pt x="2519786" y="1439227"/>
                  </a:cubicBezTo>
                  <a:cubicBezTo>
                    <a:pt x="2511214" y="1435417"/>
                    <a:pt x="2501689" y="1430655"/>
                    <a:pt x="2492164" y="1425892"/>
                  </a:cubicBezTo>
                  <a:cubicBezTo>
                    <a:pt x="2487401" y="1423987"/>
                    <a:pt x="2481686" y="1421130"/>
                    <a:pt x="2476924" y="1418272"/>
                  </a:cubicBezTo>
                  <a:lnTo>
                    <a:pt x="2476798" y="1417133"/>
                  </a:lnTo>
                  <a:lnTo>
                    <a:pt x="2467398" y="1474470"/>
                  </a:lnTo>
                  <a:cubicBezTo>
                    <a:pt x="2460731" y="1513522"/>
                    <a:pt x="2472161" y="1520190"/>
                    <a:pt x="2466446" y="1539240"/>
                  </a:cubicBezTo>
                  <a:cubicBezTo>
                    <a:pt x="2465493" y="1542097"/>
                    <a:pt x="2464541" y="1544955"/>
                    <a:pt x="2463588" y="1545907"/>
                  </a:cubicBezTo>
                  <a:cubicBezTo>
                    <a:pt x="2456921" y="1567815"/>
                    <a:pt x="2451206" y="1589722"/>
                    <a:pt x="2443586" y="1609725"/>
                  </a:cubicBezTo>
                  <a:lnTo>
                    <a:pt x="2427393" y="1642110"/>
                  </a:lnTo>
                  <a:cubicBezTo>
                    <a:pt x="2424536" y="1658302"/>
                    <a:pt x="2419773" y="1674495"/>
                    <a:pt x="2416916" y="1688782"/>
                  </a:cubicBezTo>
                  <a:cubicBezTo>
                    <a:pt x="2406438" y="1712595"/>
                    <a:pt x="2381673" y="1735455"/>
                    <a:pt x="2384531" y="1766887"/>
                  </a:cubicBezTo>
                  <a:cubicBezTo>
                    <a:pt x="2379768" y="1779270"/>
                    <a:pt x="2375006" y="1790700"/>
                    <a:pt x="2370243" y="1803082"/>
                  </a:cubicBezTo>
                  <a:cubicBezTo>
                    <a:pt x="2357861" y="1814512"/>
                    <a:pt x="2346431" y="1825942"/>
                    <a:pt x="2333096" y="1838325"/>
                  </a:cubicBezTo>
                  <a:cubicBezTo>
                    <a:pt x="2326428" y="1851660"/>
                    <a:pt x="2322618" y="1862137"/>
                    <a:pt x="2318808" y="1871662"/>
                  </a:cubicBezTo>
                  <a:cubicBezTo>
                    <a:pt x="2314998" y="1881187"/>
                    <a:pt x="2312141" y="1888807"/>
                    <a:pt x="2307378" y="1896427"/>
                  </a:cubicBezTo>
                  <a:cubicBezTo>
                    <a:pt x="2303568" y="1905000"/>
                    <a:pt x="2300711" y="1913572"/>
                    <a:pt x="2296901" y="1923097"/>
                  </a:cubicBezTo>
                  <a:cubicBezTo>
                    <a:pt x="2293091" y="1931670"/>
                    <a:pt x="2288328" y="1940242"/>
                    <a:pt x="2283566" y="1949767"/>
                  </a:cubicBezTo>
                  <a:cubicBezTo>
                    <a:pt x="2271183" y="1959292"/>
                    <a:pt x="2264516" y="1970722"/>
                    <a:pt x="2257848" y="1981200"/>
                  </a:cubicBezTo>
                  <a:cubicBezTo>
                    <a:pt x="2250228" y="1991677"/>
                    <a:pt x="2242608" y="2002155"/>
                    <a:pt x="2230226" y="2010727"/>
                  </a:cubicBezTo>
                  <a:cubicBezTo>
                    <a:pt x="2221653" y="2017395"/>
                    <a:pt x="2214033" y="2022157"/>
                    <a:pt x="2205461" y="2027872"/>
                  </a:cubicBezTo>
                  <a:cubicBezTo>
                    <a:pt x="2204508" y="2037397"/>
                    <a:pt x="2201651" y="2046922"/>
                    <a:pt x="2198793" y="2057400"/>
                  </a:cubicBezTo>
                  <a:cubicBezTo>
                    <a:pt x="2187363" y="2067877"/>
                    <a:pt x="2175933" y="2076450"/>
                    <a:pt x="2164503" y="2085975"/>
                  </a:cubicBezTo>
                  <a:cubicBezTo>
                    <a:pt x="2156883" y="2092642"/>
                    <a:pt x="2149263" y="2098357"/>
                    <a:pt x="2141643" y="2104072"/>
                  </a:cubicBezTo>
                  <a:cubicBezTo>
                    <a:pt x="2134023" y="2109787"/>
                    <a:pt x="2126403" y="2115502"/>
                    <a:pt x="2117831" y="2121217"/>
                  </a:cubicBezTo>
                  <a:cubicBezTo>
                    <a:pt x="2090208" y="2143125"/>
                    <a:pt x="2061633" y="2163127"/>
                    <a:pt x="2033058" y="2182177"/>
                  </a:cubicBezTo>
                  <a:cubicBezTo>
                    <a:pt x="2022581" y="2195512"/>
                    <a:pt x="2008293" y="2208847"/>
                    <a:pt x="1991148" y="2220277"/>
                  </a:cubicBezTo>
                  <a:cubicBezTo>
                    <a:pt x="1974003" y="2231707"/>
                    <a:pt x="1954953" y="2242185"/>
                    <a:pt x="1933998" y="2251710"/>
                  </a:cubicBezTo>
                  <a:cubicBezTo>
                    <a:pt x="1913996" y="2261235"/>
                    <a:pt x="1893993" y="2269807"/>
                    <a:pt x="1874943" y="2279332"/>
                  </a:cubicBezTo>
                  <a:cubicBezTo>
                    <a:pt x="1855893" y="2287905"/>
                    <a:pt x="1838748" y="2297430"/>
                    <a:pt x="1825413" y="2307907"/>
                  </a:cubicBezTo>
                  <a:cubicBezTo>
                    <a:pt x="1764453" y="2337435"/>
                    <a:pt x="1700636" y="2361247"/>
                    <a:pt x="1633961" y="2380297"/>
                  </a:cubicBezTo>
                  <a:cubicBezTo>
                    <a:pt x="1543473" y="2406967"/>
                    <a:pt x="1441556" y="2423160"/>
                    <a:pt x="1352021" y="2427922"/>
                  </a:cubicBezTo>
                  <a:cubicBezTo>
                    <a:pt x="1344401" y="2427922"/>
                    <a:pt x="1336781" y="2426970"/>
                    <a:pt x="1330113" y="2426970"/>
                  </a:cubicBezTo>
                  <a:cubicBezTo>
                    <a:pt x="1328208" y="2419350"/>
                    <a:pt x="1327256" y="2413635"/>
                    <a:pt x="1327256" y="2405062"/>
                  </a:cubicBezTo>
                  <a:cubicBezTo>
                    <a:pt x="1323446" y="2399347"/>
                    <a:pt x="1314873" y="2400300"/>
                    <a:pt x="1305348" y="2400300"/>
                  </a:cubicBezTo>
                  <a:cubicBezTo>
                    <a:pt x="1297728" y="2407920"/>
                    <a:pt x="1286298" y="2414587"/>
                    <a:pt x="1285346" y="2424112"/>
                  </a:cubicBezTo>
                  <a:cubicBezTo>
                    <a:pt x="1262486" y="2428875"/>
                    <a:pt x="1243436" y="2428875"/>
                    <a:pt x="1227243" y="2428875"/>
                  </a:cubicBezTo>
                  <a:cubicBezTo>
                    <a:pt x="1211051" y="2427922"/>
                    <a:pt x="1196763" y="2426970"/>
                    <a:pt x="1183428" y="2428875"/>
                  </a:cubicBezTo>
                  <a:cubicBezTo>
                    <a:pt x="1176761" y="2427922"/>
                    <a:pt x="1169141" y="2426970"/>
                    <a:pt x="1162473" y="2425065"/>
                  </a:cubicBezTo>
                  <a:cubicBezTo>
                    <a:pt x="1154853" y="2423160"/>
                    <a:pt x="1148186" y="2422207"/>
                    <a:pt x="1141518" y="2420302"/>
                  </a:cubicBezTo>
                  <a:lnTo>
                    <a:pt x="1157467" y="2378657"/>
                  </a:lnTo>
                  <a:lnTo>
                    <a:pt x="1112803" y="2364364"/>
                  </a:lnTo>
                  <a:lnTo>
                    <a:pt x="1111991" y="2365057"/>
                  </a:lnTo>
                  <a:cubicBezTo>
                    <a:pt x="1077701" y="2360294"/>
                    <a:pt x="1049126" y="2354579"/>
                    <a:pt x="1024361" y="2349817"/>
                  </a:cubicBezTo>
                  <a:cubicBezTo>
                    <a:pt x="1011979" y="2346959"/>
                    <a:pt x="1000549" y="2346007"/>
                    <a:pt x="989119" y="2345054"/>
                  </a:cubicBezTo>
                  <a:cubicBezTo>
                    <a:pt x="977689" y="2344102"/>
                    <a:pt x="967211" y="2343149"/>
                    <a:pt x="956734" y="2345054"/>
                  </a:cubicBezTo>
                  <a:cubicBezTo>
                    <a:pt x="946256" y="2336482"/>
                    <a:pt x="934826" y="2326957"/>
                    <a:pt x="923396" y="2317432"/>
                  </a:cubicBezTo>
                  <a:cubicBezTo>
                    <a:pt x="911014" y="2311717"/>
                    <a:pt x="897679" y="2306002"/>
                    <a:pt x="878629" y="2297429"/>
                  </a:cubicBezTo>
                  <a:cubicBezTo>
                    <a:pt x="863389" y="2291714"/>
                    <a:pt x="846244" y="2285047"/>
                    <a:pt x="831004" y="2278379"/>
                  </a:cubicBezTo>
                  <a:cubicBezTo>
                    <a:pt x="812906" y="2268854"/>
                    <a:pt x="793856" y="2257424"/>
                    <a:pt x="775759" y="2247899"/>
                  </a:cubicBezTo>
                  <a:cubicBezTo>
                    <a:pt x="783379" y="2243137"/>
                    <a:pt x="789094" y="2238374"/>
                    <a:pt x="795761" y="2233612"/>
                  </a:cubicBezTo>
                  <a:cubicBezTo>
                    <a:pt x="811001" y="2244089"/>
                    <a:pt x="824336" y="2254567"/>
                    <a:pt x="841481" y="2264092"/>
                  </a:cubicBezTo>
                  <a:lnTo>
                    <a:pt x="878269" y="2258432"/>
                  </a:lnTo>
                  <a:lnTo>
                    <a:pt x="876723" y="2254567"/>
                  </a:lnTo>
                  <a:cubicBezTo>
                    <a:pt x="865293" y="2256472"/>
                    <a:pt x="852911" y="2258377"/>
                    <a:pt x="839576" y="2260282"/>
                  </a:cubicBezTo>
                  <a:cubicBezTo>
                    <a:pt x="823383" y="2250757"/>
                    <a:pt x="809096" y="2240280"/>
                    <a:pt x="793856" y="2229802"/>
                  </a:cubicBezTo>
                  <a:cubicBezTo>
                    <a:pt x="787188" y="2233612"/>
                    <a:pt x="781473" y="2239327"/>
                    <a:pt x="773853" y="2243137"/>
                  </a:cubicBezTo>
                  <a:cubicBezTo>
                    <a:pt x="756708" y="2234565"/>
                    <a:pt x="740516" y="2225992"/>
                    <a:pt x="723371" y="2216467"/>
                  </a:cubicBezTo>
                  <a:cubicBezTo>
                    <a:pt x="723371" y="2205990"/>
                    <a:pt x="723371" y="2195512"/>
                    <a:pt x="723371" y="2185035"/>
                  </a:cubicBezTo>
                  <a:cubicBezTo>
                    <a:pt x="724323" y="2184082"/>
                    <a:pt x="725276" y="2183130"/>
                    <a:pt x="726228" y="2182177"/>
                  </a:cubicBezTo>
                  <a:lnTo>
                    <a:pt x="729086" y="2183810"/>
                  </a:lnTo>
                  <a:lnTo>
                    <a:pt x="786236" y="2216467"/>
                  </a:lnTo>
                  <a:cubicBezTo>
                    <a:pt x="791951" y="2208847"/>
                    <a:pt x="797666" y="2202180"/>
                    <a:pt x="802428" y="2195512"/>
                  </a:cubicBezTo>
                  <a:cubicBezTo>
                    <a:pt x="785283" y="2188845"/>
                    <a:pt x="778616" y="2174557"/>
                    <a:pt x="770996" y="2164080"/>
                  </a:cubicBezTo>
                  <a:cubicBezTo>
                    <a:pt x="764328" y="2153602"/>
                    <a:pt x="756708" y="2147887"/>
                    <a:pt x="740516" y="2155507"/>
                  </a:cubicBezTo>
                  <a:cubicBezTo>
                    <a:pt x="719561" y="2133600"/>
                    <a:pt x="708131" y="2139315"/>
                    <a:pt x="700511" y="2132647"/>
                  </a:cubicBezTo>
                  <a:cubicBezTo>
                    <a:pt x="689081" y="2125027"/>
                    <a:pt x="677651" y="2118360"/>
                    <a:pt x="666221" y="2110740"/>
                  </a:cubicBezTo>
                  <a:cubicBezTo>
                    <a:pt x="635741" y="2099310"/>
                    <a:pt x="631931" y="2133600"/>
                    <a:pt x="597641" y="2108835"/>
                  </a:cubicBezTo>
                  <a:cubicBezTo>
                    <a:pt x="590973" y="2103120"/>
                    <a:pt x="585258" y="2097405"/>
                    <a:pt x="577638" y="2090737"/>
                  </a:cubicBezTo>
                  <a:cubicBezTo>
                    <a:pt x="580496" y="2088832"/>
                    <a:pt x="584306" y="2085975"/>
                    <a:pt x="587163" y="2083117"/>
                  </a:cubicBezTo>
                  <a:cubicBezTo>
                    <a:pt x="598593" y="2081212"/>
                    <a:pt x="607166" y="2079307"/>
                    <a:pt x="617643" y="2076450"/>
                  </a:cubicBezTo>
                  <a:cubicBezTo>
                    <a:pt x="607166" y="2054542"/>
                    <a:pt x="610976" y="2039302"/>
                    <a:pt x="587163" y="2017395"/>
                  </a:cubicBezTo>
                  <a:cubicBezTo>
                    <a:pt x="570018" y="2005012"/>
                    <a:pt x="554778" y="1993582"/>
                    <a:pt x="540491" y="1980247"/>
                  </a:cubicBezTo>
                  <a:cubicBezTo>
                    <a:pt x="534776" y="1976437"/>
                    <a:pt x="514773" y="1978342"/>
                    <a:pt x="509058" y="1962150"/>
                  </a:cubicBezTo>
                  <a:cubicBezTo>
                    <a:pt x="495723" y="1945957"/>
                    <a:pt x="484293" y="1930717"/>
                    <a:pt x="471911" y="1915477"/>
                  </a:cubicBezTo>
                  <a:lnTo>
                    <a:pt x="480445" y="1882288"/>
                  </a:lnTo>
                  <a:lnTo>
                    <a:pt x="453813" y="1857374"/>
                  </a:lnTo>
                  <a:cubicBezTo>
                    <a:pt x="454766" y="1849754"/>
                    <a:pt x="444288" y="1832609"/>
                    <a:pt x="463338" y="1832609"/>
                  </a:cubicBezTo>
                  <a:cubicBezTo>
                    <a:pt x="459528" y="1826894"/>
                    <a:pt x="456671" y="1821179"/>
                    <a:pt x="453813" y="1817369"/>
                  </a:cubicBezTo>
                  <a:cubicBezTo>
                    <a:pt x="444288" y="1800224"/>
                    <a:pt x="437621" y="1784032"/>
                    <a:pt x="429048" y="1765934"/>
                  </a:cubicBezTo>
                  <a:cubicBezTo>
                    <a:pt x="423333" y="1755457"/>
                    <a:pt x="417618" y="1744027"/>
                    <a:pt x="412856" y="1733549"/>
                  </a:cubicBezTo>
                  <a:lnTo>
                    <a:pt x="410458" y="1734471"/>
                  </a:lnTo>
                  <a:lnTo>
                    <a:pt x="426191" y="1765935"/>
                  </a:lnTo>
                  <a:cubicBezTo>
                    <a:pt x="433811" y="1783080"/>
                    <a:pt x="441431" y="1800225"/>
                    <a:pt x="450956" y="1817370"/>
                  </a:cubicBezTo>
                  <a:cubicBezTo>
                    <a:pt x="441431" y="1816417"/>
                    <a:pt x="432858" y="1815465"/>
                    <a:pt x="424286" y="1815465"/>
                  </a:cubicBezTo>
                  <a:cubicBezTo>
                    <a:pt x="412856" y="1804987"/>
                    <a:pt x="405236" y="1792605"/>
                    <a:pt x="400473" y="1779270"/>
                  </a:cubicBezTo>
                  <a:cubicBezTo>
                    <a:pt x="396663" y="1765935"/>
                    <a:pt x="395711" y="1751647"/>
                    <a:pt x="396663" y="1739265"/>
                  </a:cubicBezTo>
                  <a:lnTo>
                    <a:pt x="400241" y="1737732"/>
                  </a:lnTo>
                  <a:lnTo>
                    <a:pt x="385233" y="1700212"/>
                  </a:lnTo>
                  <a:cubicBezTo>
                    <a:pt x="380471" y="1687829"/>
                    <a:pt x="375708" y="1675447"/>
                    <a:pt x="370946" y="1662112"/>
                  </a:cubicBezTo>
                  <a:cubicBezTo>
                    <a:pt x="366183" y="1647824"/>
                    <a:pt x="361421" y="1633537"/>
                    <a:pt x="356658" y="1618297"/>
                  </a:cubicBezTo>
                  <a:lnTo>
                    <a:pt x="345964" y="1580455"/>
                  </a:lnTo>
                  <a:lnTo>
                    <a:pt x="339513" y="1574482"/>
                  </a:lnTo>
                  <a:cubicBezTo>
                    <a:pt x="335703" y="1558289"/>
                    <a:pt x="329988" y="1542097"/>
                    <a:pt x="324273" y="1524952"/>
                  </a:cubicBezTo>
                  <a:cubicBezTo>
                    <a:pt x="319511" y="1508759"/>
                    <a:pt x="314748" y="1491614"/>
                    <a:pt x="310938" y="1475422"/>
                  </a:cubicBezTo>
                  <a:cubicBezTo>
                    <a:pt x="307128" y="1461134"/>
                    <a:pt x="303318" y="1447799"/>
                    <a:pt x="300461" y="1433512"/>
                  </a:cubicBezTo>
                  <a:cubicBezTo>
                    <a:pt x="297603" y="1420177"/>
                    <a:pt x="294746" y="1405889"/>
                    <a:pt x="291888" y="1392554"/>
                  </a:cubicBezTo>
                  <a:lnTo>
                    <a:pt x="290603" y="1379064"/>
                  </a:lnTo>
                  <a:lnTo>
                    <a:pt x="284506" y="1367313"/>
                  </a:lnTo>
                  <a:cubicBezTo>
                    <a:pt x="282363" y="1357074"/>
                    <a:pt x="281410" y="1345406"/>
                    <a:pt x="278553" y="1333500"/>
                  </a:cubicBezTo>
                  <a:cubicBezTo>
                    <a:pt x="266171" y="1334452"/>
                    <a:pt x="261408" y="1335405"/>
                    <a:pt x="257598" y="1335405"/>
                  </a:cubicBezTo>
                  <a:cubicBezTo>
                    <a:pt x="256646" y="1325880"/>
                    <a:pt x="255693" y="1318260"/>
                    <a:pt x="254741" y="1303972"/>
                  </a:cubicBezTo>
                  <a:cubicBezTo>
                    <a:pt x="250931" y="1297305"/>
                    <a:pt x="246168" y="1291590"/>
                    <a:pt x="242358" y="1284922"/>
                  </a:cubicBezTo>
                  <a:cubicBezTo>
                    <a:pt x="238548" y="1278255"/>
                    <a:pt x="234738" y="1272540"/>
                    <a:pt x="230928" y="1266825"/>
                  </a:cubicBezTo>
                  <a:cubicBezTo>
                    <a:pt x="216641" y="1262062"/>
                    <a:pt x="201401" y="1258252"/>
                    <a:pt x="187113" y="1254442"/>
                  </a:cubicBezTo>
                  <a:cubicBezTo>
                    <a:pt x="182351" y="1254442"/>
                    <a:pt x="179493" y="1254442"/>
                    <a:pt x="174731" y="1254442"/>
                  </a:cubicBezTo>
                  <a:cubicBezTo>
                    <a:pt x="169968" y="1249680"/>
                    <a:pt x="166158" y="1242060"/>
                    <a:pt x="164253" y="1233487"/>
                  </a:cubicBezTo>
                  <a:cubicBezTo>
                    <a:pt x="162348" y="1224915"/>
                    <a:pt x="161396" y="1215390"/>
                    <a:pt x="160443" y="1206817"/>
                  </a:cubicBezTo>
                  <a:cubicBezTo>
                    <a:pt x="160443" y="1188720"/>
                    <a:pt x="164253" y="1172527"/>
                    <a:pt x="173778" y="1168717"/>
                  </a:cubicBezTo>
                  <a:cubicBezTo>
                    <a:pt x="174731" y="1163002"/>
                    <a:pt x="176636" y="1159192"/>
                    <a:pt x="178541" y="1155382"/>
                  </a:cubicBezTo>
                  <a:cubicBezTo>
                    <a:pt x="186161" y="1147762"/>
                    <a:pt x="192828" y="1138237"/>
                    <a:pt x="201401" y="1130617"/>
                  </a:cubicBezTo>
                  <a:cubicBezTo>
                    <a:pt x="197591" y="1115377"/>
                    <a:pt x="194733" y="1098232"/>
                    <a:pt x="191876" y="1082992"/>
                  </a:cubicBezTo>
                  <a:cubicBezTo>
                    <a:pt x="186161" y="1087755"/>
                    <a:pt x="179493" y="1090612"/>
                    <a:pt x="173778" y="1094422"/>
                  </a:cubicBezTo>
                  <a:cubicBezTo>
                    <a:pt x="167111" y="1090612"/>
                    <a:pt x="160443" y="1088707"/>
                    <a:pt x="152823" y="1084897"/>
                  </a:cubicBezTo>
                  <a:cubicBezTo>
                    <a:pt x="140441" y="1079182"/>
                    <a:pt x="135678" y="1031557"/>
                    <a:pt x="115676" y="1066800"/>
                  </a:cubicBezTo>
                  <a:cubicBezTo>
                    <a:pt x="111866" y="1060132"/>
                    <a:pt x="108056" y="1055370"/>
                    <a:pt x="104246" y="1049655"/>
                  </a:cubicBezTo>
                  <a:cubicBezTo>
                    <a:pt x="109961" y="1034415"/>
                    <a:pt x="115676" y="1017270"/>
                    <a:pt x="120438" y="1002030"/>
                  </a:cubicBezTo>
                  <a:cubicBezTo>
                    <a:pt x="123296" y="963930"/>
                    <a:pt x="95673" y="975360"/>
                    <a:pt x="82338" y="950595"/>
                  </a:cubicBezTo>
                  <a:lnTo>
                    <a:pt x="81412" y="955624"/>
                  </a:lnTo>
                  <a:lnTo>
                    <a:pt x="90644" y="965627"/>
                  </a:lnTo>
                  <a:cubicBezTo>
                    <a:pt x="104127" y="974646"/>
                    <a:pt x="119486" y="975360"/>
                    <a:pt x="116629" y="1003935"/>
                  </a:cubicBezTo>
                  <a:cubicBezTo>
                    <a:pt x="111866" y="1019175"/>
                    <a:pt x="106151" y="1036320"/>
                    <a:pt x="100436" y="1051560"/>
                  </a:cubicBezTo>
                  <a:cubicBezTo>
                    <a:pt x="97579" y="1052512"/>
                    <a:pt x="94721" y="1055370"/>
                    <a:pt x="91864" y="1058227"/>
                  </a:cubicBezTo>
                  <a:cubicBezTo>
                    <a:pt x="89959" y="1069657"/>
                    <a:pt x="88054" y="1082040"/>
                    <a:pt x="86149" y="1093470"/>
                  </a:cubicBezTo>
                  <a:cubicBezTo>
                    <a:pt x="84244" y="1104900"/>
                    <a:pt x="82339" y="1117282"/>
                    <a:pt x="81386" y="1128712"/>
                  </a:cubicBezTo>
                  <a:cubicBezTo>
                    <a:pt x="79481" y="1137285"/>
                    <a:pt x="77576" y="1147762"/>
                    <a:pt x="75671" y="1156335"/>
                  </a:cubicBezTo>
                  <a:lnTo>
                    <a:pt x="58644" y="1148596"/>
                  </a:lnTo>
                  <a:lnTo>
                    <a:pt x="58298" y="1149734"/>
                  </a:lnTo>
                  <a:lnTo>
                    <a:pt x="75671" y="1157287"/>
                  </a:lnTo>
                  <a:cubicBezTo>
                    <a:pt x="74718" y="1176337"/>
                    <a:pt x="74718" y="1195387"/>
                    <a:pt x="74718" y="1214437"/>
                  </a:cubicBezTo>
                  <a:cubicBezTo>
                    <a:pt x="74718" y="1223962"/>
                    <a:pt x="74718" y="1233487"/>
                    <a:pt x="74718" y="1243964"/>
                  </a:cubicBezTo>
                  <a:cubicBezTo>
                    <a:pt x="75671" y="1253489"/>
                    <a:pt x="75671" y="1263967"/>
                    <a:pt x="76623" y="1273492"/>
                  </a:cubicBezTo>
                  <a:cubicBezTo>
                    <a:pt x="68050" y="1274921"/>
                    <a:pt x="64300" y="1294030"/>
                    <a:pt x="57335" y="1301084"/>
                  </a:cubicBezTo>
                  <a:lnTo>
                    <a:pt x="54952" y="1301637"/>
                  </a:lnTo>
                  <a:lnTo>
                    <a:pt x="77576" y="1351597"/>
                  </a:lnTo>
                  <a:cubicBezTo>
                    <a:pt x="78528" y="1363980"/>
                    <a:pt x="80433" y="1374457"/>
                    <a:pt x="83291" y="1393507"/>
                  </a:cubicBezTo>
                  <a:cubicBezTo>
                    <a:pt x="90911" y="1407795"/>
                    <a:pt x="99483" y="1422082"/>
                    <a:pt x="108056" y="1434465"/>
                  </a:cubicBezTo>
                  <a:cubicBezTo>
                    <a:pt x="105198" y="1452562"/>
                    <a:pt x="111866" y="1476375"/>
                    <a:pt x="118533" y="1498282"/>
                  </a:cubicBezTo>
                  <a:cubicBezTo>
                    <a:pt x="125201" y="1520190"/>
                    <a:pt x="129011" y="1540192"/>
                    <a:pt x="119486" y="1551622"/>
                  </a:cubicBezTo>
                  <a:cubicBezTo>
                    <a:pt x="108056" y="1554480"/>
                    <a:pt x="96626" y="1557337"/>
                    <a:pt x="86148" y="1560195"/>
                  </a:cubicBezTo>
                  <a:cubicBezTo>
                    <a:pt x="83291" y="1552575"/>
                    <a:pt x="81386" y="1544955"/>
                    <a:pt x="80433" y="1539240"/>
                  </a:cubicBezTo>
                  <a:cubicBezTo>
                    <a:pt x="58526" y="1532572"/>
                    <a:pt x="49001" y="1511617"/>
                    <a:pt x="43286" y="1492567"/>
                  </a:cubicBezTo>
                  <a:cubicBezTo>
                    <a:pt x="37571" y="1472565"/>
                    <a:pt x="35666" y="1453515"/>
                    <a:pt x="24236" y="1447800"/>
                  </a:cubicBezTo>
                  <a:cubicBezTo>
                    <a:pt x="17568" y="1430655"/>
                    <a:pt x="21378" y="1412557"/>
                    <a:pt x="34713" y="1407795"/>
                  </a:cubicBezTo>
                  <a:cubicBezTo>
                    <a:pt x="33761" y="1392555"/>
                    <a:pt x="30903" y="1377315"/>
                    <a:pt x="29951" y="1363027"/>
                  </a:cubicBezTo>
                  <a:cubicBezTo>
                    <a:pt x="28998" y="1347787"/>
                    <a:pt x="28046" y="1332547"/>
                    <a:pt x="27093" y="1318260"/>
                  </a:cubicBezTo>
                  <a:cubicBezTo>
                    <a:pt x="18521" y="1307782"/>
                    <a:pt x="10901" y="1298257"/>
                    <a:pt x="3281" y="1287780"/>
                  </a:cubicBezTo>
                  <a:cubicBezTo>
                    <a:pt x="3281" y="1271587"/>
                    <a:pt x="1376" y="1255395"/>
                    <a:pt x="423" y="1239202"/>
                  </a:cubicBezTo>
                  <a:cubicBezTo>
                    <a:pt x="423" y="1223010"/>
                    <a:pt x="-529" y="1206817"/>
                    <a:pt x="423" y="1190625"/>
                  </a:cubicBezTo>
                  <a:cubicBezTo>
                    <a:pt x="2328" y="1160145"/>
                    <a:pt x="9948" y="1131570"/>
                    <a:pt x="28046" y="1114425"/>
                  </a:cubicBezTo>
                  <a:cubicBezTo>
                    <a:pt x="29951" y="1099185"/>
                    <a:pt x="27093" y="1079182"/>
                    <a:pt x="40428" y="1070610"/>
                  </a:cubicBezTo>
                  <a:cubicBezTo>
                    <a:pt x="33761" y="1062037"/>
                    <a:pt x="28046" y="1054417"/>
                    <a:pt x="21378" y="1045845"/>
                  </a:cubicBezTo>
                  <a:cubicBezTo>
                    <a:pt x="23283" y="1030605"/>
                    <a:pt x="9948" y="991552"/>
                    <a:pt x="35666" y="979170"/>
                  </a:cubicBezTo>
                  <a:cubicBezTo>
                    <a:pt x="36618" y="972502"/>
                    <a:pt x="37571" y="968692"/>
                    <a:pt x="38523" y="963930"/>
                  </a:cubicBezTo>
                  <a:cubicBezTo>
                    <a:pt x="34713" y="940117"/>
                    <a:pt x="37571" y="924877"/>
                    <a:pt x="41381" y="908685"/>
                  </a:cubicBezTo>
                  <a:cubicBezTo>
                    <a:pt x="48048" y="902970"/>
                    <a:pt x="54716" y="895112"/>
                    <a:pt x="61264" y="888325"/>
                  </a:cubicBezTo>
                  <a:lnTo>
                    <a:pt x="76022" y="877600"/>
                  </a:lnTo>
                  <a:lnTo>
                    <a:pt x="74719" y="875347"/>
                  </a:lnTo>
                  <a:cubicBezTo>
                    <a:pt x="77576" y="864869"/>
                    <a:pt x="80434" y="856297"/>
                    <a:pt x="83291" y="845819"/>
                  </a:cubicBezTo>
                  <a:cubicBezTo>
                    <a:pt x="87101" y="830579"/>
                    <a:pt x="90911" y="815339"/>
                    <a:pt x="95674" y="800099"/>
                  </a:cubicBezTo>
                  <a:cubicBezTo>
                    <a:pt x="100436" y="784859"/>
                    <a:pt x="105199" y="768667"/>
                    <a:pt x="109961" y="753427"/>
                  </a:cubicBezTo>
                  <a:cubicBezTo>
                    <a:pt x="119486" y="748664"/>
                    <a:pt x="121391" y="749617"/>
                    <a:pt x="125201" y="751522"/>
                  </a:cubicBezTo>
                  <a:lnTo>
                    <a:pt x="133737" y="766827"/>
                  </a:lnTo>
                  <a:lnTo>
                    <a:pt x="126154" y="752474"/>
                  </a:lnTo>
                  <a:cubicBezTo>
                    <a:pt x="127106" y="751522"/>
                    <a:pt x="128059" y="748664"/>
                    <a:pt x="129011" y="745807"/>
                  </a:cubicBezTo>
                  <a:lnTo>
                    <a:pt x="149014" y="699134"/>
                  </a:lnTo>
                  <a:cubicBezTo>
                    <a:pt x="159491" y="678179"/>
                    <a:pt x="169969" y="660082"/>
                    <a:pt x="181399" y="641984"/>
                  </a:cubicBezTo>
                  <a:lnTo>
                    <a:pt x="190800" y="626601"/>
                  </a:lnTo>
                  <a:lnTo>
                    <a:pt x="179494" y="639127"/>
                  </a:lnTo>
                  <a:cubicBezTo>
                    <a:pt x="168064" y="657224"/>
                    <a:pt x="157586" y="676274"/>
                    <a:pt x="147109" y="696277"/>
                  </a:cubicBezTo>
                  <a:lnTo>
                    <a:pt x="127106" y="742949"/>
                  </a:lnTo>
                  <a:cubicBezTo>
                    <a:pt x="126154" y="745807"/>
                    <a:pt x="125201" y="748664"/>
                    <a:pt x="124249" y="749617"/>
                  </a:cubicBezTo>
                  <a:cubicBezTo>
                    <a:pt x="121391" y="748664"/>
                    <a:pt x="118534" y="746759"/>
                    <a:pt x="109009" y="751522"/>
                  </a:cubicBezTo>
                  <a:cubicBezTo>
                    <a:pt x="107104" y="737234"/>
                    <a:pt x="105199" y="722947"/>
                    <a:pt x="103294" y="707707"/>
                  </a:cubicBezTo>
                  <a:cubicBezTo>
                    <a:pt x="107104" y="700087"/>
                    <a:pt x="110914" y="690562"/>
                    <a:pt x="113771" y="681037"/>
                  </a:cubicBezTo>
                  <a:cubicBezTo>
                    <a:pt x="117581" y="672464"/>
                    <a:pt x="122344" y="663892"/>
                    <a:pt x="129011" y="660082"/>
                  </a:cubicBezTo>
                  <a:cubicBezTo>
                    <a:pt x="138536" y="644842"/>
                    <a:pt x="146156" y="629602"/>
                    <a:pt x="155681" y="615314"/>
                  </a:cubicBezTo>
                  <a:cubicBezTo>
                    <a:pt x="161396" y="600074"/>
                    <a:pt x="167111" y="587692"/>
                    <a:pt x="173779" y="572452"/>
                  </a:cubicBezTo>
                  <a:cubicBezTo>
                    <a:pt x="165206" y="554354"/>
                    <a:pt x="189971" y="534352"/>
                    <a:pt x="197591" y="516254"/>
                  </a:cubicBezTo>
                  <a:cubicBezTo>
                    <a:pt x="204259" y="511492"/>
                    <a:pt x="212831" y="507682"/>
                    <a:pt x="225214" y="497204"/>
                  </a:cubicBezTo>
                  <a:cubicBezTo>
                    <a:pt x="228071" y="481012"/>
                    <a:pt x="231881" y="469582"/>
                    <a:pt x="235691" y="461962"/>
                  </a:cubicBezTo>
                  <a:cubicBezTo>
                    <a:pt x="239501" y="453389"/>
                    <a:pt x="244264" y="447674"/>
                    <a:pt x="249026" y="441007"/>
                  </a:cubicBezTo>
                  <a:cubicBezTo>
                    <a:pt x="257599" y="437197"/>
                    <a:pt x="268076" y="430529"/>
                    <a:pt x="274744" y="441959"/>
                  </a:cubicBezTo>
                  <a:cubicBezTo>
                    <a:pt x="275696" y="441007"/>
                    <a:pt x="277601" y="438149"/>
                    <a:pt x="278554" y="437197"/>
                  </a:cubicBezTo>
                  <a:cubicBezTo>
                    <a:pt x="280459" y="423862"/>
                    <a:pt x="282364" y="413384"/>
                    <a:pt x="284269" y="401002"/>
                  </a:cubicBezTo>
                  <a:cubicBezTo>
                    <a:pt x="294746" y="391477"/>
                    <a:pt x="303319" y="371474"/>
                    <a:pt x="315701" y="370522"/>
                  </a:cubicBezTo>
                  <a:cubicBezTo>
                    <a:pt x="315701" y="391477"/>
                    <a:pt x="338561" y="389572"/>
                    <a:pt x="334751" y="406717"/>
                  </a:cubicBezTo>
                  <a:cubicBezTo>
                    <a:pt x="327131" y="421957"/>
                    <a:pt x="318559" y="439102"/>
                    <a:pt x="311891" y="455294"/>
                  </a:cubicBezTo>
                  <a:cubicBezTo>
                    <a:pt x="310939" y="456247"/>
                    <a:pt x="309034" y="459104"/>
                    <a:pt x="307129" y="461009"/>
                  </a:cubicBezTo>
                  <a:cubicBezTo>
                    <a:pt x="297604" y="469582"/>
                    <a:pt x="287126" y="478154"/>
                    <a:pt x="276649" y="487679"/>
                  </a:cubicBezTo>
                  <a:cubicBezTo>
                    <a:pt x="266171" y="496252"/>
                    <a:pt x="256646" y="505777"/>
                    <a:pt x="247121" y="515302"/>
                  </a:cubicBezTo>
                  <a:lnTo>
                    <a:pt x="245255" y="524365"/>
                  </a:lnTo>
                  <a:lnTo>
                    <a:pt x="248074" y="518159"/>
                  </a:lnTo>
                  <a:cubicBezTo>
                    <a:pt x="257599" y="508634"/>
                    <a:pt x="267124" y="499109"/>
                    <a:pt x="277601" y="490537"/>
                  </a:cubicBezTo>
                  <a:cubicBezTo>
                    <a:pt x="288079" y="481964"/>
                    <a:pt x="297604" y="472439"/>
                    <a:pt x="308081" y="463867"/>
                  </a:cubicBezTo>
                  <a:cubicBezTo>
                    <a:pt x="309986" y="461009"/>
                    <a:pt x="311891" y="459104"/>
                    <a:pt x="312844" y="458152"/>
                  </a:cubicBezTo>
                  <a:cubicBezTo>
                    <a:pt x="319511" y="441959"/>
                    <a:pt x="328084" y="424814"/>
                    <a:pt x="335704" y="409574"/>
                  </a:cubicBezTo>
                  <a:cubicBezTo>
                    <a:pt x="346181" y="401002"/>
                    <a:pt x="358564" y="391477"/>
                    <a:pt x="370946" y="381952"/>
                  </a:cubicBezTo>
                  <a:cubicBezTo>
                    <a:pt x="371899" y="374332"/>
                    <a:pt x="377614" y="367664"/>
                    <a:pt x="383329" y="361949"/>
                  </a:cubicBezTo>
                  <a:cubicBezTo>
                    <a:pt x="389996" y="356234"/>
                    <a:pt x="397616" y="350519"/>
                    <a:pt x="404284" y="345757"/>
                  </a:cubicBezTo>
                  <a:lnTo>
                    <a:pt x="427144" y="367664"/>
                  </a:lnTo>
                  <a:cubicBezTo>
                    <a:pt x="417619" y="374332"/>
                    <a:pt x="422381" y="385762"/>
                    <a:pt x="403331" y="403859"/>
                  </a:cubicBezTo>
                  <a:lnTo>
                    <a:pt x="373853" y="430574"/>
                  </a:lnTo>
                  <a:lnTo>
                    <a:pt x="374336" y="431000"/>
                  </a:lnTo>
                  <a:lnTo>
                    <a:pt x="404284" y="403859"/>
                  </a:lnTo>
                  <a:cubicBezTo>
                    <a:pt x="423334" y="385762"/>
                    <a:pt x="418571" y="374332"/>
                    <a:pt x="428096" y="367664"/>
                  </a:cubicBezTo>
                  <a:cubicBezTo>
                    <a:pt x="432859" y="363854"/>
                    <a:pt x="437621" y="361949"/>
                    <a:pt x="440479" y="360044"/>
                  </a:cubicBezTo>
                  <a:cubicBezTo>
                    <a:pt x="445241" y="353377"/>
                    <a:pt x="449051" y="345757"/>
                    <a:pt x="453814" y="338137"/>
                  </a:cubicBezTo>
                  <a:lnTo>
                    <a:pt x="467149" y="317182"/>
                  </a:lnTo>
                  <a:cubicBezTo>
                    <a:pt x="478579" y="314324"/>
                    <a:pt x="489056" y="313372"/>
                    <a:pt x="499534" y="310514"/>
                  </a:cubicBezTo>
                  <a:cubicBezTo>
                    <a:pt x="502391" y="307657"/>
                    <a:pt x="506201" y="304799"/>
                    <a:pt x="509059" y="301942"/>
                  </a:cubicBezTo>
                  <a:cubicBezTo>
                    <a:pt x="516679" y="306704"/>
                    <a:pt x="534776" y="299084"/>
                    <a:pt x="536681" y="313372"/>
                  </a:cubicBezTo>
                  <a:lnTo>
                    <a:pt x="535882" y="320450"/>
                  </a:lnTo>
                  <a:lnTo>
                    <a:pt x="536681" y="319682"/>
                  </a:lnTo>
                  <a:lnTo>
                    <a:pt x="536681" y="313372"/>
                  </a:lnTo>
                  <a:lnTo>
                    <a:pt x="536681" y="311467"/>
                  </a:lnTo>
                  <a:cubicBezTo>
                    <a:pt x="535728" y="304799"/>
                    <a:pt x="530966" y="303371"/>
                    <a:pt x="525370" y="302894"/>
                  </a:cubicBezTo>
                  <a:lnTo>
                    <a:pt x="509387" y="300094"/>
                  </a:lnTo>
                  <a:lnTo>
                    <a:pt x="509059" y="300990"/>
                  </a:lnTo>
                  <a:cubicBezTo>
                    <a:pt x="506201" y="303847"/>
                    <a:pt x="502391" y="306705"/>
                    <a:pt x="499534" y="309562"/>
                  </a:cubicBezTo>
                  <a:cubicBezTo>
                    <a:pt x="489056" y="312420"/>
                    <a:pt x="477626" y="313372"/>
                    <a:pt x="467149" y="316230"/>
                  </a:cubicBezTo>
                  <a:lnTo>
                    <a:pt x="453814" y="337185"/>
                  </a:lnTo>
                  <a:cubicBezTo>
                    <a:pt x="449051" y="344805"/>
                    <a:pt x="445241" y="351472"/>
                    <a:pt x="440479" y="359092"/>
                  </a:cubicBezTo>
                  <a:cubicBezTo>
                    <a:pt x="436669" y="361950"/>
                    <a:pt x="432859" y="362902"/>
                    <a:pt x="428096" y="366712"/>
                  </a:cubicBezTo>
                  <a:lnTo>
                    <a:pt x="404284" y="341947"/>
                  </a:lnTo>
                  <a:cubicBezTo>
                    <a:pt x="411904" y="334327"/>
                    <a:pt x="419524" y="325755"/>
                    <a:pt x="427144" y="318135"/>
                  </a:cubicBezTo>
                  <a:cubicBezTo>
                    <a:pt x="434764" y="310515"/>
                    <a:pt x="442384" y="303847"/>
                    <a:pt x="450956" y="296227"/>
                  </a:cubicBezTo>
                  <a:cubicBezTo>
                    <a:pt x="459529" y="284797"/>
                    <a:pt x="465244" y="275272"/>
                    <a:pt x="472864" y="265747"/>
                  </a:cubicBezTo>
                  <a:cubicBezTo>
                    <a:pt x="486199" y="258127"/>
                    <a:pt x="499534" y="250507"/>
                    <a:pt x="511916" y="243840"/>
                  </a:cubicBezTo>
                  <a:cubicBezTo>
                    <a:pt x="525251" y="235267"/>
                    <a:pt x="538586" y="226695"/>
                    <a:pt x="551921" y="218122"/>
                  </a:cubicBezTo>
                  <a:cubicBezTo>
                    <a:pt x="565256" y="209550"/>
                    <a:pt x="578591" y="201930"/>
                    <a:pt x="592879" y="194310"/>
                  </a:cubicBezTo>
                  <a:lnTo>
                    <a:pt x="591933" y="195813"/>
                  </a:lnTo>
                  <a:lnTo>
                    <a:pt x="620501" y="183832"/>
                  </a:lnTo>
                  <a:cubicBezTo>
                    <a:pt x="630979" y="180022"/>
                    <a:pt x="640504" y="176212"/>
                    <a:pt x="650981" y="172402"/>
                  </a:cubicBezTo>
                  <a:lnTo>
                    <a:pt x="652092" y="172063"/>
                  </a:lnTo>
                  <a:lnTo>
                    <a:pt x="660506" y="153948"/>
                  </a:lnTo>
                  <a:cubicBezTo>
                    <a:pt x="665507" y="149066"/>
                    <a:pt x="671460" y="144780"/>
                    <a:pt x="674794" y="139064"/>
                  </a:cubicBezTo>
                  <a:cubicBezTo>
                    <a:pt x="681461" y="132873"/>
                    <a:pt x="687653" y="131921"/>
                    <a:pt x="693844" y="132754"/>
                  </a:cubicBezTo>
                  <a:lnTo>
                    <a:pt x="712270" y="137015"/>
                  </a:lnTo>
                  <a:lnTo>
                    <a:pt x="830885" y="84654"/>
                  </a:lnTo>
                  <a:cubicBezTo>
                    <a:pt x="871485" y="69295"/>
                    <a:pt x="912919" y="56198"/>
                    <a:pt x="954829" y="45721"/>
                  </a:cubicBezTo>
                  <a:lnTo>
                    <a:pt x="957883" y="45525"/>
                  </a:lnTo>
                  <a:lnTo>
                    <a:pt x="987213" y="29527"/>
                  </a:lnTo>
                  <a:cubicBezTo>
                    <a:pt x="993404" y="27622"/>
                    <a:pt x="999596" y="27146"/>
                    <a:pt x="1005192" y="28098"/>
                  </a:cubicBezTo>
                  <a:lnTo>
                    <a:pt x="1018078" y="34488"/>
                  </a:lnTo>
                  <a:lnTo>
                    <a:pt x="1018646" y="34291"/>
                  </a:lnTo>
                  <a:cubicBezTo>
                    <a:pt x="1084369" y="20956"/>
                    <a:pt x="1151044" y="14288"/>
                    <a:pt x="1218671" y="13336"/>
                  </a:cubicBezTo>
                  <a:close/>
                  <a:moveTo>
                    <a:pt x="1367261" y="4763"/>
                  </a:moveTo>
                  <a:cubicBezTo>
                    <a:pt x="1385358" y="11430"/>
                    <a:pt x="1402503" y="16193"/>
                    <a:pt x="1420601" y="23812"/>
                  </a:cubicBezTo>
                  <a:cubicBezTo>
                    <a:pt x="1426316" y="26670"/>
                    <a:pt x="1432983" y="30480"/>
                    <a:pt x="1438698" y="34290"/>
                  </a:cubicBezTo>
                  <a:cubicBezTo>
                    <a:pt x="1428221" y="37147"/>
                    <a:pt x="1418696" y="39052"/>
                    <a:pt x="1410123" y="40958"/>
                  </a:cubicBezTo>
                  <a:cubicBezTo>
                    <a:pt x="1401551" y="42863"/>
                    <a:pt x="1394883" y="44768"/>
                    <a:pt x="1388216" y="45720"/>
                  </a:cubicBezTo>
                  <a:cubicBezTo>
                    <a:pt x="1374881" y="48578"/>
                    <a:pt x="1364403" y="49530"/>
                    <a:pt x="1354878" y="50482"/>
                  </a:cubicBezTo>
                  <a:cubicBezTo>
                    <a:pt x="1348211" y="44768"/>
                    <a:pt x="1341543" y="40958"/>
                    <a:pt x="1336781" y="19049"/>
                  </a:cubicBezTo>
                  <a:cubicBezTo>
                    <a:pt x="1347258" y="14287"/>
                    <a:pt x="1356783" y="8573"/>
                    <a:pt x="1367261" y="4763"/>
                  </a:cubicBezTo>
                  <a:close/>
                  <a:moveTo>
                    <a:pt x="1369166" y="0"/>
                  </a:moveTo>
                  <a:cubicBezTo>
                    <a:pt x="1382501" y="0"/>
                    <a:pt x="1396789" y="0"/>
                    <a:pt x="1410124" y="0"/>
                  </a:cubicBezTo>
                  <a:cubicBezTo>
                    <a:pt x="1425364" y="0"/>
                    <a:pt x="1439651" y="952"/>
                    <a:pt x="1452986" y="1905"/>
                  </a:cubicBezTo>
                  <a:cubicBezTo>
                    <a:pt x="1481561" y="952"/>
                    <a:pt x="1482514" y="27622"/>
                    <a:pt x="1496801" y="36195"/>
                  </a:cubicBezTo>
                  <a:cubicBezTo>
                    <a:pt x="1510136" y="30480"/>
                    <a:pt x="1506326" y="13335"/>
                    <a:pt x="1522519" y="15240"/>
                  </a:cubicBezTo>
                  <a:cubicBezTo>
                    <a:pt x="1533949" y="17145"/>
                    <a:pt x="1545379" y="20955"/>
                    <a:pt x="1556809" y="23812"/>
                  </a:cubicBezTo>
                  <a:cubicBezTo>
                    <a:pt x="1563476" y="26670"/>
                    <a:pt x="1570144" y="29527"/>
                    <a:pt x="1576811" y="33337"/>
                  </a:cubicBezTo>
                  <a:cubicBezTo>
                    <a:pt x="1576811" y="34290"/>
                    <a:pt x="1575859" y="36195"/>
                    <a:pt x="1575859" y="37147"/>
                  </a:cubicBezTo>
                  <a:cubicBezTo>
                    <a:pt x="1573001" y="41910"/>
                    <a:pt x="1571096" y="46673"/>
                    <a:pt x="1570144" y="53340"/>
                  </a:cubicBezTo>
                  <a:cubicBezTo>
                    <a:pt x="1557761" y="55245"/>
                    <a:pt x="1544426" y="58102"/>
                    <a:pt x="1532044" y="60960"/>
                  </a:cubicBezTo>
                  <a:cubicBezTo>
                    <a:pt x="1516804" y="55245"/>
                    <a:pt x="1501564" y="51435"/>
                    <a:pt x="1486324" y="46673"/>
                  </a:cubicBezTo>
                  <a:cubicBezTo>
                    <a:pt x="1478704" y="44767"/>
                    <a:pt x="1471084" y="41910"/>
                    <a:pt x="1463464" y="40005"/>
                  </a:cubicBezTo>
                  <a:cubicBezTo>
                    <a:pt x="1455844" y="38100"/>
                    <a:pt x="1447271" y="36195"/>
                    <a:pt x="1439651" y="34290"/>
                  </a:cubicBezTo>
                  <a:cubicBezTo>
                    <a:pt x="1434889" y="30480"/>
                    <a:pt x="1428221" y="26670"/>
                    <a:pt x="1421554" y="23812"/>
                  </a:cubicBezTo>
                  <a:cubicBezTo>
                    <a:pt x="1403456" y="16192"/>
                    <a:pt x="1387264" y="11430"/>
                    <a:pt x="1368214" y="4762"/>
                  </a:cubicBezTo>
                  <a:cubicBezTo>
                    <a:pt x="1368214" y="3810"/>
                    <a:pt x="1368214" y="1905"/>
                    <a:pt x="136916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5302934" y="1736372"/>
            <a:ext cx="360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title" hasCustomPrompt="1"/>
          </p:nvPr>
        </p:nvSpPr>
        <p:spPr>
          <a:xfrm>
            <a:off x="5196000" y="1377822"/>
            <a:ext cx="900000" cy="494017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此处添加章节标题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2226733"/>
            <a:ext cx="4410675" cy="4091267"/>
          </a:xfrm>
        </p:spPr>
        <p:txBody>
          <a:bodyPr vert="eaVer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000" r="833" b="7000"/>
          <a:stretch>
            <a:fillRect/>
          </a:stretch>
        </p:blipFill>
        <p:spPr>
          <a:xfrm>
            <a:off x="-1200" y="2995318"/>
            <a:ext cx="12193200" cy="3862682"/>
          </a:xfrm>
          <a:prstGeom prst="rect">
            <a:avLst/>
          </a:prstGeom>
        </p:spPr>
      </p:pic>
      <p:sp>
        <p:nvSpPr>
          <p:cNvPr id="4" name="任意多边形: 形状 3"/>
          <p:cNvSpPr/>
          <p:nvPr userDrawn="1"/>
        </p:nvSpPr>
        <p:spPr>
          <a:xfrm rot="16200000">
            <a:off x="10621274" y="560401"/>
            <a:ext cx="1750802" cy="630000"/>
          </a:xfrm>
          <a:custGeom>
            <a:avLst/>
            <a:gdLst>
              <a:gd name="connsiteX0" fmla="*/ 1750802 w 1750802"/>
              <a:gd name="connsiteY0" fmla="*/ 0 h 630000"/>
              <a:gd name="connsiteX1" fmla="*/ 1750802 w 1750802"/>
              <a:gd name="connsiteY1" fmla="*/ 630000 h 630000"/>
              <a:gd name="connsiteX2" fmla="*/ 0 w 1750802"/>
              <a:gd name="connsiteY2" fmla="*/ 630000 h 630000"/>
              <a:gd name="connsiteX3" fmla="*/ 238801 w 1750802"/>
              <a:gd name="connsiteY3" fmla="*/ 315000 h 630000"/>
              <a:gd name="connsiteX4" fmla="*/ 0 w 1750802"/>
              <a:gd name="connsiteY4" fmla="*/ 0 h 6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802" h="630000">
                <a:moveTo>
                  <a:pt x="1750802" y="0"/>
                </a:moveTo>
                <a:lnTo>
                  <a:pt x="1750802" y="630000"/>
                </a:lnTo>
                <a:lnTo>
                  <a:pt x="0" y="630000"/>
                </a:lnTo>
                <a:lnTo>
                  <a:pt x="238801" y="315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箭头: 五边形 4"/>
          <p:cNvSpPr/>
          <p:nvPr/>
        </p:nvSpPr>
        <p:spPr>
          <a:xfrm rot="16200000">
            <a:off x="10776675" y="477000"/>
            <a:ext cx="1440000" cy="630000"/>
          </a:xfrm>
          <a:prstGeom prst="homePlate">
            <a:avLst>
              <a:gd name="adj" fmla="val 3790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181675" y="1472630"/>
            <a:ext cx="63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: 空心 7"/>
          <p:cNvSpPr>
            <a:spLocks noChangeAspect="1"/>
          </p:cNvSpPr>
          <p:nvPr userDrawn="1"/>
        </p:nvSpPr>
        <p:spPr>
          <a:xfrm>
            <a:off x="11424675" y="196614"/>
            <a:ext cx="144000" cy="144000"/>
          </a:xfrm>
          <a:prstGeom prst="donut">
            <a:avLst>
              <a:gd name="adj" fmla="val 121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17546" r="7662" b="30655"/>
          <a:stretch>
            <a:fillRect/>
          </a:stretch>
        </p:blipFill>
        <p:spPr>
          <a:xfrm>
            <a:off x="84883" y="5520389"/>
            <a:ext cx="1800000" cy="1148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000" r="833" b="7000"/>
          <a:stretch>
            <a:fillRect/>
          </a:stretch>
        </p:blipFill>
        <p:spPr>
          <a:xfrm>
            <a:off x="-1200" y="2995318"/>
            <a:ext cx="12193200" cy="38626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17546" r="7662" b="30655"/>
          <a:stretch>
            <a:fillRect/>
          </a:stretch>
        </p:blipFill>
        <p:spPr>
          <a:xfrm>
            <a:off x="84883" y="5520389"/>
            <a:ext cx="1800000" cy="1148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8565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9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135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5325" y="1465385"/>
            <a:ext cx="10801350" cy="4711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6730-2104-4007-A030-06B91F56AF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64A4-433E-4A27-8F8E-EF69331834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90204" pitchFamily="34" charset="0"/>
        <a:buChar char="•"/>
        <a:defRPr lang="zh-CN" altLang="en-US" sz="20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Font typeface="Arial" panose="020B0604020202090204" pitchFamily="34" charset="0"/>
        <a:buChar char="•"/>
        <a:defRPr lang="zh-CN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Font typeface="Arial" panose="020B0604020202090204" pitchFamily="34" charset="0"/>
        <a:buChar char="•"/>
        <a:defRPr lang="zh-CN" altLang="en-US" sz="16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Font typeface="Arial" panose="020B0604020202090204" pitchFamily="34" charset="0"/>
        <a:buChar char="•"/>
        <a:defRPr lang="zh-CN" altLang="en-US" sz="1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Font typeface="Arial" panose="020B0604020202090204" pitchFamily="34" charset="0"/>
        <a:buChar char="•"/>
        <a:defRPr lang="zh-CN" altLang="en-US" sz="14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032574" y="2193176"/>
            <a:ext cx="8930066" cy="239827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dirty="0"/>
              <a:t>    </a:t>
            </a:r>
            <a:r>
              <a:rPr lang="zh-CN" altLang="en-US" sz="7400" b="1" dirty="0">
                <a:solidFill>
                  <a:srgbClr val="002060"/>
                </a:solidFill>
                <a:latin typeface="+mj-ea"/>
              </a:rPr>
              <a:t>为什么新诗是一个问题</a:t>
            </a:r>
            <a:br>
              <a:rPr lang="en-US" altLang="zh-CN" sz="7300" b="1" dirty="0">
                <a:solidFill>
                  <a:srgbClr val="002060"/>
                </a:solidFill>
                <a:latin typeface="+mj-ea"/>
              </a:rPr>
            </a:br>
            <a:r>
              <a:rPr lang="zh-CN" altLang="en-US" sz="7300" b="1" dirty="0">
                <a:solidFill>
                  <a:srgbClr val="002060"/>
                </a:solidFill>
                <a:latin typeface="+mj-ea"/>
              </a:rPr>
              <a:t>     </a:t>
            </a:r>
            <a:endParaRPr lang="en-US" altLang="zh-CN" sz="7300" b="1" dirty="0">
              <a:solidFill>
                <a:srgbClr val="002060"/>
              </a:solidFill>
              <a:latin typeface="+mj-ea"/>
            </a:endParaRPr>
          </a:p>
          <a:p>
            <a:r>
              <a:rPr lang="zh-CN" altLang="en-US" sz="53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</a:t>
            </a:r>
            <a:r>
              <a:rPr lang="en-US" altLang="zh-CN" sz="65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65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关于新诗的阅读和教学</a:t>
            </a:r>
            <a:endParaRPr lang="zh-CN" altLang="en-US" sz="6500" b="1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副标题 2"/>
          <p:cNvSpPr txBox="1"/>
          <p:nvPr/>
        </p:nvSpPr>
        <p:spPr>
          <a:xfrm>
            <a:off x="3839130" y="5069294"/>
            <a:ext cx="6400800" cy="8114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lang="zh-CN" alt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lang="zh-CN" alt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0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主讲人：何 郁</a:t>
            </a:r>
            <a:endParaRPr lang="zh-CN" altLang="en-US" sz="5000" b="1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2159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87018" y="1700567"/>
            <a:ext cx="613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spc="226" dirty="0">
                <a:solidFill>
                  <a:srgbClr val="0070C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朝阳区线上课堂</a:t>
            </a:r>
            <a:r>
              <a:rPr lang="en-US" altLang="zh-CN" sz="2800" b="1" spc="226" dirty="0" smtClean="0">
                <a:solidFill>
                  <a:srgbClr val="0070C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·</a:t>
            </a:r>
            <a:r>
              <a:rPr lang="zh-CN" altLang="en-US" sz="2800" b="1" spc="226">
                <a:solidFill>
                  <a:srgbClr val="0070C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高</a:t>
            </a:r>
            <a:r>
              <a:rPr lang="zh-CN" altLang="en-US" sz="2800" b="1" spc="226" smtClean="0">
                <a:solidFill>
                  <a:srgbClr val="0070C0"/>
                </a:solidFill>
                <a:latin typeface="微软雅黑" charset="-122"/>
                <a:ea typeface="微软雅黑" charset="-122"/>
                <a:cs typeface="楷体" pitchFamily="49" charset="-122"/>
                <a:sym typeface="+mn-ea"/>
              </a:rPr>
              <a:t>一年级语文</a:t>
            </a:r>
            <a:endParaRPr lang="zh-CN" altLang="en-US" sz="3200" b="1" spc="226" dirty="0">
              <a:solidFill>
                <a:srgbClr val="0070C0"/>
              </a:solidFill>
              <a:latin typeface="微软雅黑" charset="-122"/>
              <a:ea typeface="微软雅黑" charset="-122"/>
              <a:cs typeface="楷体" pitchFamily="49" charset="-122"/>
              <a:sym typeface="+mn-ea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《谏逐客书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</a:t>
            </a:r>
            <a:endParaRPr lang="zh-CN" altLang="en-US" sz="43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7018" y="4847167"/>
            <a:ext cx="62021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defRPr/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charset="-122"/>
                <a:ea typeface="微软雅黑" charset="-122"/>
              </a:rPr>
              <a:t>北京中学   李 丹</a:t>
            </a:r>
            <a:endParaRPr lang="zh-CN" altLang="en-US" sz="2000" b="1" spc="226" dirty="0">
              <a:solidFill>
                <a:srgbClr val="0070C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9214485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（一）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四代秦君重用客卿，富国强兵</a:t>
            </a:r>
            <a:endParaRPr lang="en-US" altLang="zh-CN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68045" y="2152015"/>
            <a:ext cx="1052258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翻译：</a:t>
            </a:r>
            <a:endParaRPr lang="zh-CN" altLang="en-US" sz="3200"/>
          </a:p>
          <a:p>
            <a:r>
              <a:rPr lang="zh-CN" altLang="en-US" sz="3200"/>
              <a:t>这四位国君(的大业)，都是依靠客卿的功劳。由此看来，客卿有什么对不起秦国的地方呢！假使这四位君王拒绝宾客而不接纳，疏远这些贤士而不加任用，这就会使国家得不到富强丰利之实，而秦国也不会有强大的威名了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10297160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二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）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重物轻人，非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“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跨海内，制诸侯之术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”</a:t>
            </a:r>
            <a:endParaRPr lang="en-US" altLang="zh-CN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15365" name="文本框 15364"/>
          <p:cNvSpPr txBox="1"/>
          <p:nvPr/>
        </p:nvSpPr>
        <p:spPr>
          <a:xfrm>
            <a:off x="430530" y="2054860"/>
            <a:ext cx="11330940" cy="2035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pPr fontAlgn="auto">
              <a:lnSpc>
                <a:spcPts val="75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今取人则不然。不问可否，不论曲直，非秦者去，为客者逐。然则是所重者在乎色乐珠玉，而所轻者在乎人民也。此非所以跨海内、制诸侯之术也。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8135" y="4634230"/>
            <a:ext cx="47644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此非所以跨海内、制诸侯之术也：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64300" y="4634230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判断句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nimBg="1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10568940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二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）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重物轻人，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非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“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跨海内，制诸侯之术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”</a:t>
            </a:r>
            <a:endParaRPr lang="en-US" altLang="zh-CN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</a:endParaRPr>
          </a:p>
          <a:p>
            <a:endParaRPr lang="zh-CN" altLang="en-US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87450" y="2690495"/>
            <a:ext cx="96227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翻译：</a:t>
            </a:r>
            <a:endParaRPr lang="zh-CN" altLang="en-US" sz="3200"/>
          </a:p>
          <a:p>
            <a:r>
              <a:rPr lang="zh-CN" altLang="en-US" sz="3200"/>
              <a:t>那么您看重的只是美色、音乐、珠宝、玉器，而轻视的却是百姓。这不是能够统一天下、制服诸侯的策略。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9214485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三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）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纳客与逐客的利害</a:t>
            </a:r>
            <a:endParaRPr lang="zh-CN" altLang="en-US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800" y="1721485"/>
            <a:ext cx="11579860" cy="2622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pPr fontAlgn="auto">
              <a:lnSpc>
                <a:spcPts val="658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臣闻地广者粟多，国大者人众，兵强则士勇。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今乃弃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黔首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敌国，却宾客以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诸侯，使天下之士退而不敢西向，裹足不入秦，此所谓“藉寇兵而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赍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盗粮”者也。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6580"/>
              </a:lnSpc>
            </a:pP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93785" y="2547620"/>
            <a:ext cx="2116455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 资：资助，供给。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71410" y="1757680"/>
            <a:ext cx="3132455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 黔首：平民、老百姓。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000" y="3478530"/>
            <a:ext cx="3141345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 业：使成就霸业。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93785" y="3478530"/>
            <a:ext cx="2211705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 </a:t>
            </a:r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  <a:sym typeface="+mn-ea"/>
              </a:rPr>
              <a:t>赍</a:t>
            </a:r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：送给、付与。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9214485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三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）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纳客与逐客的利害</a:t>
            </a:r>
            <a:endParaRPr lang="zh-CN" altLang="en-US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68045" y="2152015"/>
            <a:ext cx="1052258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翻译：</a:t>
            </a:r>
            <a:endParaRPr lang="zh-CN" altLang="en-US" sz="3200"/>
          </a:p>
          <a:p>
            <a:r>
              <a:rPr lang="zh-CN" altLang="en-US" sz="3200"/>
              <a:t>土地广的粮食就充足，国家大的人口就众多，武器强士兵就勇敢。</a:t>
            </a:r>
            <a:r>
              <a:rPr lang="en-US" altLang="zh-CN" sz="3200"/>
              <a:t>……然而我们今天却抛弃老百姓去帮助敌国，拒绝宾客使之去成就其他国家的霸业，使天下才士都退缩着而不敢向西来，止步不人秦国，这正是所谓“给敌人提供武器和粮食”啊</a:t>
            </a:r>
            <a:r>
              <a:rPr lang="zh-CN" altLang="en-US" sz="3200"/>
              <a:t>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9214485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四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）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逐客必将造成秦国的危亡</a:t>
            </a:r>
            <a:endParaRPr lang="en-US" altLang="zh-CN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6070" y="1461135"/>
            <a:ext cx="11579860" cy="17786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pPr fontAlgn="auto">
              <a:lnSpc>
                <a:spcPts val="658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今逐客以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敌国，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损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民以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益仇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，内自虚而外树怨于诸侯，求国无危，不可得也。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658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 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3285" y="2286000"/>
            <a:ext cx="2103755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 资：资助，供给。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6070" y="3613150"/>
            <a:ext cx="11579225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外树怨于诸侯：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状语后置句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9214485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四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）</a:t>
            </a:r>
            <a:r>
              <a:rPr lang="zh-CN" altLang="en-US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逐客必将造成秦国的危亡</a:t>
            </a:r>
            <a:endParaRPr lang="en-US" altLang="zh-CN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00480" y="2289175"/>
            <a:ext cx="949134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翻译：</a:t>
            </a:r>
            <a:endParaRPr lang="zh-CN" altLang="en-US" sz="3200"/>
          </a:p>
          <a:p>
            <a:r>
              <a:rPr lang="zh-CN" altLang="en-US" sz="3200"/>
              <a:t>现在驱逐客卿以帮助敌国，减损本国民众而增加敌国人口，在内则削弱了自己的国家，在外则在诸侯中结怨，(这样下去)要使秦国没有危险，是不可能的。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charset="-122"/>
                <a:sym typeface="Calibri" panose="020F0502020204030204"/>
              </a:rPr>
              <a:t>谢谢您的观看</a:t>
            </a:r>
            <a:endParaRPr lang="zh-CN" altLang="en-US" sz="7200" b="1" kern="0" spc="400" dirty="0">
              <a:solidFill>
                <a:srgbClr val="002060"/>
              </a:solidFill>
              <a:latin typeface="微软雅黑" charset="-122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sym typeface="Calibri" panose="020F0502020204030204"/>
              </a:rPr>
              <a:t>北京市朝阳区教育研究中心  制作</a:t>
            </a:r>
            <a:endParaRPr lang="zh-CN" altLang="en-US" sz="2400" kern="0" spc="301" dirty="0">
              <a:solidFill>
                <a:srgbClr val="002060"/>
              </a:solidFill>
              <a:latin typeface="楷体" pitchFamily="49" charset="-122"/>
              <a:ea typeface="楷体" pitchFamily="49" charset="-122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868170" y="2864485"/>
            <a:ext cx="9048115" cy="745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一、《谏逐客书》写作的背景？</a:t>
            </a:r>
            <a:endParaRPr lang="zh-CN" altLang="en-US" sz="4800" b="1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86921"/>
            <a:ext cx="8229600" cy="745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写作背景之说（一）</a:t>
            </a:r>
            <a:endParaRPr lang="zh-CN" alt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29360" y="1688465"/>
            <a:ext cx="973328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☉</a:t>
            </a:r>
            <a:r>
              <a:rPr lang="zh-CN" altLang="en-US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 </a:t>
            </a:r>
            <a:r>
              <a:rPr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“会韩人郑国来间秦，以作注溉渠</a:t>
            </a:r>
            <a:r>
              <a:rPr 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已而觉。秦宗室大臣皆言秦王曰：‘诸侯人来事秦者，大抵为其主游间于秦耳，请一切逐客。’李斯议亦在逐中。斯乃上书曰：‘臣闻吏议逐客，窃以为过矣</a:t>
            </a:r>
            <a:r>
              <a:rPr 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’ ”</a:t>
            </a:r>
            <a:endParaRPr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                    ——</a:t>
            </a:r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《史</a:t>
            </a:r>
            <a:r>
              <a:rPr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记·李斯列传》</a:t>
            </a:r>
            <a:endParaRPr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3000" b="1" kern="0" dirty="0">
                <a:solidFill>
                  <a:srgbClr val="10315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lt"/>
              </a:rPr>
              <a:t>☉</a:t>
            </a:r>
            <a:r>
              <a:rPr lang="zh-CN" altLang="en-US" sz="3000" b="1" kern="0" dirty="0">
                <a:solidFill>
                  <a:srgbClr val="10315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lt"/>
              </a:rPr>
              <a:t> </a:t>
            </a:r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“大索，逐客，李斯上书说，乃止逐客令”。</a:t>
            </a:r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                    ——</a:t>
            </a:r>
            <a:r>
              <a:rPr lang="zh-CN" altLang="en-US" sz="3000" b="1" kern="0" dirty="0">
                <a:solidFill>
                  <a:srgbClr val="10315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lt"/>
              </a:rPr>
              <a:t>《史记·秦始皇本纪》</a:t>
            </a:r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86921"/>
            <a:ext cx="8229600" cy="745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写作背景之说（一）</a:t>
            </a:r>
            <a:endParaRPr lang="zh-CN" alt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29360" y="1795780"/>
            <a:ext cx="997712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☉</a:t>
            </a:r>
            <a:r>
              <a:rPr 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+mn-lt"/>
              </a:rPr>
              <a:t> “而韩闻秦之好兴事，欲罢之，</a:t>
            </a:r>
            <a:r>
              <a:rPr 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毋令东伐，及使水工郑国间说秦，令凿泾水自中山西邸瓠口渠，并北山东注洛三百余里，欲以溉田。中作而觉，秦欲杀郑国。郑国曰：‘始臣为间，然渠成亦秦之利也。’秦以为然，卒使就渠。渠就，用注填阏之水，溉泽卤之地四万余顷，收皆亩一钟。于是关中为沃野，无凶年，秦以富强，卒并诸侯，因命曰郑国渠。”                                                    </a:t>
            </a:r>
            <a:endParaRPr 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                                 ——</a:t>
            </a:r>
            <a:r>
              <a:rPr 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+mn-lt"/>
              </a:rPr>
              <a:t>《史记·河渠书》</a:t>
            </a:r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86921"/>
            <a:ext cx="8229600" cy="745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写作背景之说（一）</a:t>
            </a:r>
            <a:endParaRPr lang="zh-CN" alt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2695" y="1795780"/>
            <a:ext cx="997712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☉</a:t>
            </a:r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  <a:sym typeface="+mn-lt"/>
              </a:rPr>
              <a:t>“在始皇十年，韩国苦秦兵，而使水工</a:t>
            </a:r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郑国来秦作注灌渠，令费人工，不东伐也。”</a:t>
            </a:r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             ——</a:t>
            </a:r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张守节《史记正义》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9055" y="4090670"/>
            <a:ext cx="9977120" cy="1476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多数学者和史学家，把郑国渠事件作为秦始皇逐客的缘由，</a:t>
            </a:r>
            <a:endParaRPr lang="zh-CN" altLang="en-US" sz="3000" b="1" kern="0" dirty="0">
              <a:solidFill>
                <a:srgbClr val="103154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  <a:sym typeface="+mn-lt"/>
            </a:endParaRPr>
          </a:p>
          <a:p>
            <a:endParaRPr lang="zh-CN" altLang="en-US" sz="3000" b="1" kern="0" dirty="0">
              <a:solidFill>
                <a:srgbClr val="103154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  <a:sym typeface="+mn-lt"/>
            </a:endParaRPr>
          </a:p>
          <a:p>
            <a:r>
              <a:rPr lang="zh-CN" altLang="en-US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认为郑国修渠及逐客都发生在秦始皇十年。</a:t>
            </a:r>
            <a:endParaRPr lang="zh-CN" altLang="en-US" sz="3000" b="1" kern="0" dirty="0">
              <a:solidFill>
                <a:srgbClr val="103154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88148"/>
            <a:ext cx="7427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写作背景之说（二）</a:t>
            </a:r>
            <a:endParaRPr lang="zh-CN" alt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7393" y="1730967"/>
            <a:ext cx="903514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kern="0" dirty="0">
                <a:solidFill>
                  <a:srgbClr val="10315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lt"/>
              </a:rPr>
              <a:t>☉“始皇十年，不韦免。是岁，秦议一切逐客。史</a:t>
            </a:r>
            <a:endParaRPr lang="en-US" altLang="zh-CN" sz="3000" b="1" kern="0" dirty="0">
              <a:solidFill>
                <a:srgbClr val="103154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lt"/>
            </a:endParaRPr>
          </a:p>
          <a:p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记李斯传谓由郑国渠事，然当与吕不韦狱有关，实秦人对东方客卿擅权之一种反动也。”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                    ——</a:t>
            </a:r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钱穆《秦汉史》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7393" y="4490042"/>
            <a:ext cx="9035143" cy="1014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钱穆先生认为，秦始皇的逐客是为了清除吕不韦的宾客势力。</a:t>
            </a:r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88148"/>
            <a:ext cx="7427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写作背景之说（三）</a:t>
            </a:r>
            <a:endParaRPr lang="zh-CN" alt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7393" y="1901147"/>
            <a:ext cx="9035143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kern="0" dirty="0">
                <a:solidFill>
                  <a:srgbClr val="103154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lt"/>
              </a:rPr>
              <a:t>☉“因嫪毐之乱，又值韩水工郑国事发</a:t>
            </a:r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觉，大索逐客。</a:t>
            </a:r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李斯为吕不韦舍人，议亦在逐中。”                                                    </a:t>
            </a:r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zh-CN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                                       ——马非百《秦集史》</a:t>
            </a:r>
            <a:endParaRPr lang="en-US" altLang="zh-CN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78518" y="4182702"/>
            <a:ext cx="9035143" cy="1014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</a:rPr>
              <a:t>马非百先生认为，由于</a:t>
            </a:r>
            <a:r>
              <a:rPr lang="zh-CN" altLang="en-US" sz="3000" b="1" kern="0" dirty="0">
                <a:solidFill>
                  <a:srgbClr val="103154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ea"/>
                <a:sym typeface="+mn-lt"/>
              </a:rPr>
              <a:t>嫪毐及其部下策划造反谋乱，秦始皇展开逐客。</a:t>
            </a:r>
            <a:endParaRPr lang="zh-CN" altLang="en-US" sz="3000" b="1" kern="0" dirty="0">
              <a:solidFill>
                <a:srgbClr val="103154"/>
              </a:solidFill>
              <a:latin typeface="SimHei" panose="02010609060101010101" pitchFamily="49" charset="-122"/>
              <a:ea typeface="SimHei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868170" y="2864485"/>
            <a:ext cx="9048115" cy="745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二、李斯提出哪些劝谏的理由？</a:t>
            </a:r>
            <a:endParaRPr lang="zh-CN" altLang="en-US" sz="4800" b="1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458470" y="550545"/>
            <a:ext cx="9214485" cy="6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</a:rPr>
              <a:t>（一）</a:t>
            </a:r>
            <a:r>
              <a:rPr lang="en-US" altLang="zh-CN" sz="4000" b="1" kern="0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+mn-ea"/>
                <a:sym typeface="+mn-ea"/>
              </a:rPr>
              <a:t>四代秦君重用客卿，富国强兵</a:t>
            </a:r>
            <a:endParaRPr lang="en-US" altLang="zh-CN" sz="4000" b="1" kern="0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10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/>
          </a:p>
        </p:txBody>
      </p:sp>
      <p:sp>
        <p:nvSpPr>
          <p:cNvPr id="15365" name="文本框 15364"/>
          <p:cNvSpPr txBox="1"/>
          <p:nvPr/>
        </p:nvSpPr>
        <p:spPr>
          <a:xfrm>
            <a:off x="430530" y="1882140"/>
            <a:ext cx="11330940" cy="21634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pPr fontAlgn="auto">
              <a:lnSpc>
                <a:spcPts val="808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此四君者，皆以客之功。由此观之，客何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负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于秦哉！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向使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四君却客而不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，疏士而不用，是使国无富利之实而秦无强大之名也。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06195" y="4342765"/>
            <a:ext cx="10198100" cy="23996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四君：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秦穆公：八方求士，广纳人才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秦孝公：商鞅变法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秦惠王：张仪连横之计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00206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秦昭襄王：任用范雎，强化王室权柄，铲除豪门权贵</a:t>
            </a:r>
            <a:endParaRPr lang="zh-CN" altLang="en-US" sz="3000" b="1" dirty="0">
              <a:solidFill>
                <a:srgbClr val="00206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12995" y="2033905"/>
            <a:ext cx="2618105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 负：辜负，对不起。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54240" y="2846070"/>
            <a:ext cx="1625600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向使：假使。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15730" y="2846070"/>
            <a:ext cx="2618105" cy="3987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内：接纳。</a:t>
            </a:r>
            <a:endParaRPr lang="zh-CN" sz="2000" b="1">
              <a:solidFill>
                <a:srgbClr val="7030A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中国风">
      <a:dk1>
        <a:sysClr val="windowText" lastClr="000000"/>
      </a:dk1>
      <a:lt1>
        <a:srgbClr val="FCFCFC"/>
      </a:lt1>
      <a:dk2>
        <a:srgbClr val="424C50"/>
      </a:dk2>
      <a:lt2>
        <a:srgbClr val="E9F0F6"/>
      </a:lt2>
      <a:accent1>
        <a:srgbClr val="FF826E"/>
      </a:accent1>
      <a:accent2>
        <a:srgbClr val="FF5050"/>
      </a:accent2>
      <a:accent3>
        <a:srgbClr val="A5A5A5"/>
      </a:accent3>
      <a:accent4>
        <a:srgbClr val="D7B414"/>
      </a:accent4>
      <a:accent5>
        <a:srgbClr val="B26C6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2116</Words>
  <Application>WPS 文字</Application>
  <PresentationFormat>宽屏</PresentationFormat>
  <Paragraphs>124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方正书宋_GBK</vt:lpstr>
      <vt:lpstr>Wingdings</vt:lpstr>
      <vt:lpstr>微软雅黑</vt:lpstr>
      <vt:lpstr>汉仪旗黑KW</vt:lpstr>
      <vt:lpstr>华文新魏</vt:lpstr>
      <vt:lpstr>宋体-简</vt:lpstr>
      <vt:lpstr>楷体</vt:lpstr>
      <vt:lpstr>黑体</vt:lpstr>
      <vt:lpstr>SimHei</vt:lpstr>
      <vt:lpstr>汉仪中黑KW</vt:lpstr>
      <vt:lpstr>FangSong</vt:lpstr>
      <vt:lpstr>Calibri</vt:lpstr>
      <vt:lpstr>汉仪楷体KW</vt:lpstr>
      <vt:lpstr>宋体</vt:lpstr>
      <vt:lpstr>Arial Unicode MS</vt:lpstr>
      <vt:lpstr>汉仪书宋二KW</vt:lpstr>
      <vt:lpstr>汉仪仿宋KW</vt:lpstr>
      <vt:lpstr>Helvetica Neue</vt:lpstr>
      <vt:lpstr>Office 主题</vt:lpstr>
      <vt:lpstr>《谏逐客书》（一）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bjzx-23</cp:lastModifiedBy>
  <cp:revision>44</cp:revision>
  <dcterms:created xsi:type="dcterms:W3CDTF">2020-05-12T05:09:51Z</dcterms:created>
  <dcterms:modified xsi:type="dcterms:W3CDTF">2020-05-12T05:09:51Z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