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8.xml" ContentType="application/vnd.openxmlformats-officedocument.presentationml.tags+xml"/>
  <Override PartName="/ppt/notesSlides/notesSlide1.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 id="2147483983" r:id="rId2"/>
  </p:sldMasterIdLst>
  <p:notesMasterIdLst>
    <p:notesMasterId r:id="rId19"/>
  </p:notesMasterIdLst>
  <p:sldIdLst>
    <p:sldId id="265"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71" r:id="rId18"/>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autoAdjust="0"/>
  </p:normalViewPr>
  <p:slideViewPr>
    <p:cSldViewPr>
      <p:cViewPr varScale="1">
        <p:scale>
          <a:sx n="56" d="100"/>
          <a:sy n="56" d="100"/>
        </p:scale>
        <p:origin x="83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lvl1pPr>
          </a:lstStyle>
          <a:p>
            <a:fld id="{D2A48B96-639E-45A3-A0BA-2464DFDB1FAA}" type="datetimeFigureOut">
              <a:rPr lang="zh-CN" altLang="en-US"/>
              <a:pPr/>
              <a:t>2020/5/1</a:t>
            </a:fld>
            <a:endParaRPr lang="zh-CN" altLang="en-US"/>
          </a:p>
        </p:txBody>
      </p:sp>
      <p:sp>
        <p:nvSpPr>
          <p:cNvPr id="78852"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8853"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noProof="1" smtClean="0"/>
            </a:lvl1pPr>
          </a:lstStyle>
          <a:p>
            <a:fld id="{3521C81B-A033-4235-AEBD-45F90A794232}" type="slidenum">
              <a:rPr lang="zh-CN" altLang="en-US"/>
              <a:pPr/>
              <a:t>‹#›</a:t>
            </a:fld>
            <a:endParaRPr lang="zh-CN" altLang="en-US"/>
          </a:p>
        </p:txBody>
      </p:sp>
    </p:spTree>
    <p:extLst>
      <p:ext uri="{BB962C8B-B14F-4D97-AF65-F5344CB8AC3E}">
        <p14:creationId xmlns:p14="http://schemas.microsoft.com/office/powerpoint/2010/main" val="1279594223"/>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extLst>
      <p:ext uri="{BB962C8B-B14F-4D97-AF65-F5344CB8AC3E}">
        <p14:creationId xmlns:p14="http://schemas.microsoft.com/office/powerpoint/2010/main" val="994364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NULL"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19.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24.xml"/><Relationship Id="rId7" Type="http://schemas.openxmlformats.org/officeDocument/2006/relationships/image" Target="../media/image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NULL"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30.xml"/></Relationships>
</file>

<file path=ppt/slideLayouts/_rels/slideLayout15.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33.xml"/><Relationship Id="rId7" Type="http://schemas.openxmlformats.org/officeDocument/2006/relationships/image" Target="../media/image2.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Master" Target="../slideMasters/slideMaster1.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8.xml"/><Relationship Id="rId7"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10" Type="http://schemas.openxmlformats.org/officeDocument/2006/relationships/image" Target="../media/image3.png"/><Relationship Id="rId4" Type="http://schemas.openxmlformats.org/officeDocument/2006/relationships/tags" Target="../tags/tag39.xml"/><Relationship Id="rId9" Type="http://schemas.openxmlformats.org/officeDocument/2006/relationships/image" Target="NULL" TargetMode="External"/></Relationships>
</file>

<file path=ppt/slideLayouts/_rels/slideLayout17.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44.xml"/><Relationship Id="rId7" Type="http://schemas.openxmlformats.org/officeDocument/2006/relationships/image" Target="../media/image2.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1.xml"/><Relationship Id="rId5" Type="http://schemas.openxmlformats.org/officeDocument/2006/relationships/tags" Target="../tags/tag46.xml"/><Relationship Id="rId4" Type="http://schemas.openxmlformats.org/officeDocument/2006/relationships/tags" Target="../tags/tag45.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NULL" TargetMode="Externa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5.xml"/><Relationship Id="rId7"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10" Type="http://schemas.openxmlformats.org/officeDocument/2006/relationships/image" Target="../media/image3.png"/><Relationship Id="rId4" Type="http://schemas.openxmlformats.org/officeDocument/2006/relationships/tags" Target="../tags/tag56.xml"/><Relationship Id="rId9" Type="http://schemas.openxmlformats.org/officeDocument/2006/relationships/image" Target="NULL"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NULL" TargetMode="Externa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1.xml"/><Relationship Id="rId7"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10" Type="http://schemas.openxmlformats.org/officeDocument/2006/relationships/image" Target="../media/image3.png"/><Relationship Id="rId4" Type="http://schemas.openxmlformats.org/officeDocument/2006/relationships/tags" Target="../tags/tag62.xml"/><Relationship Id="rId9" Type="http://schemas.openxmlformats.org/officeDocument/2006/relationships/image" Target="NULL" TargetMode="Externa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7.xml"/><Relationship Id="rId7" Type="http://schemas.openxmlformats.org/officeDocument/2006/relationships/slideMaster" Target="../slideMasters/slideMaster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10" Type="http://schemas.openxmlformats.org/officeDocument/2006/relationships/image" Target="../media/image8.png"/><Relationship Id="rId4" Type="http://schemas.openxmlformats.org/officeDocument/2006/relationships/tags" Target="../tags/tag68.xml"/><Relationship Id="rId9" Type="http://schemas.openxmlformats.org/officeDocument/2006/relationships/image" Target="NULL" TargetMode="External"/></Relationships>
</file>

<file path=ppt/slideLayouts/_rels/slideLayout2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9"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NULL" TargetMode="External"/><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NULL" TargetMode="Externa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image" Target="NULL" TargetMode="Externa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NULL" TargetMode="External"/><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image" Target="NULL" TargetMode="Externa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pPr/>
              <a:t>2020/5/1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352F9C8-6069-4B94-83D7-16B7F7D1458C}" type="slidenum">
              <a:rPr lang="zh-CN" altLang="en-US" smtClean="0"/>
              <a:pPr/>
              <a:t>‹#›</a:t>
            </a:fld>
            <a:endParaRPr lang="zh-CN" altLang="en-US" dirty="0"/>
          </a:p>
        </p:txBody>
      </p:sp>
      <p:pic>
        <p:nvPicPr>
          <p:cNvPr id="7" name="图片 4" descr="C:/Users/1V994W2/PycharmProjects/PPT_Background_Generation/pic_temp/pic_sup.png"/>
          <p:cNvPicPr>
            <a:picLocks noChangeArrowheads="1"/>
          </p:cNvPicPr>
          <p:nvPr userDrawn="1">
            <p:custDataLst>
              <p:tags r:id="rId1"/>
            </p:custDataLst>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1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pPr/>
              <a:t>2020/5/1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ACE2CC-5047-453E-B034-E080F06F68F6}" type="slidenum">
              <a:rPr lang="zh-CN" altLang="en-US" smtClean="0"/>
              <a:pPr/>
              <a:t>‹#›</a:t>
            </a:fld>
            <a:endParaRPr lang="zh-CN" altLang="en-US" dirty="0"/>
          </a:p>
        </p:txBody>
      </p:sp>
    </p:spTree>
    <p:extLst>
      <p:ext uri="{BB962C8B-B14F-4D97-AF65-F5344CB8AC3E}">
        <p14:creationId xmlns:p14="http://schemas.microsoft.com/office/powerpoint/2010/main" val="2967726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pPr/>
              <a:t>2020/5/1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ACE2CC-5047-453E-B034-E080F06F68F6}" type="slidenum">
              <a:rPr lang="zh-CN" altLang="en-US" smtClean="0"/>
              <a:pPr/>
              <a:t>‹#›</a:t>
            </a:fld>
            <a:endParaRPr lang="zh-CN" altLang="en-US" dirty="0"/>
          </a:p>
        </p:txBody>
      </p:sp>
    </p:spTree>
    <p:extLst>
      <p:ext uri="{BB962C8B-B14F-4D97-AF65-F5344CB8AC3E}">
        <p14:creationId xmlns:p14="http://schemas.microsoft.com/office/powerpoint/2010/main" val="1193578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pic>
        <p:nvPicPr>
          <p:cNvPr id="5" name="图片 8" descr="C:/Users/1V994W2/PycharmProjects/PPT_Background_Generation/pic_temp/0_pic_quater_left_up.png"/>
          <p:cNvPicPr>
            <a:picLocks noChangeArrowheads="1"/>
          </p:cNvPicPr>
          <p:nvPr userDrawn="1">
            <p:custDataLst>
              <p:tags r:id="rId1"/>
            </p:custDataLst>
          </p:nvPr>
        </p:nvPicPr>
        <p:blipFill>
          <a:blip r:embed="rId7" r:link="rId8">
            <a:extLst>
              <a:ext uri="{28A0092B-C50C-407E-A947-70E740481C1C}">
                <a14:useLocalDpi xmlns:a14="http://schemas.microsoft.com/office/drawing/2010/main" val="0"/>
              </a:ext>
            </a:extLst>
          </a:blip>
          <a:srcRect/>
          <a:stretch>
            <a:fillRect/>
          </a:stretch>
        </p:blipFill>
        <p:spPr bwMode="auto">
          <a:xfrm>
            <a:off x="0" y="1"/>
            <a:ext cx="71966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7" descr="C:/Users/1V994W2/PycharmProjects/PPT_Background_Generation/pic_temp/1_pic_quater_right_up.png"/>
          <p:cNvPicPr>
            <a:picLocks noChangeArrowheads="1"/>
          </p:cNvPicPr>
          <p:nvPr userDrawn="1">
            <p:custDataLst>
              <p:tags r:id="rId2"/>
            </p:custDataLst>
          </p:nvPr>
        </p:nvPicPr>
        <p:blipFill>
          <a:blip r:embed="rId9" r:link="rId8">
            <a:extLst>
              <a:ext uri="{28A0092B-C50C-407E-A947-70E740481C1C}">
                <a14:useLocalDpi xmlns:a14="http://schemas.microsoft.com/office/drawing/2010/main" val="0"/>
              </a:ext>
            </a:extLst>
          </a:blip>
          <a:srcRect/>
          <a:stretch>
            <a:fillRect/>
          </a:stretch>
        </p:blipFill>
        <p:spPr bwMode="auto">
          <a:xfrm>
            <a:off x="11472333" y="1"/>
            <a:ext cx="71966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669931" y="443234"/>
            <a:ext cx="10852237" cy="441964"/>
          </a:xfrm>
        </p:spPr>
        <p:txBody>
          <a:bodyPr rtlCol="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noProof="1">
                <a:sym typeface="+mn-ea"/>
              </a:rPr>
              <a:t>单击此处编辑母版标题样式</a:t>
            </a:r>
          </a:p>
        </p:txBody>
      </p:sp>
      <p:sp>
        <p:nvSpPr>
          <p:cNvPr id="3" name="图片占位符 2"/>
          <p:cNvSpPr>
            <a:spLocks noGrp="1"/>
          </p:cNvSpPr>
          <p:nvPr>
            <p:ph type="pic" idx="1"/>
          </p:nvPr>
        </p:nvSpPr>
        <p:spPr>
          <a:xfrm>
            <a:off x="669930" y="952509"/>
            <a:ext cx="5283243" cy="5388907"/>
          </a:xfrm>
        </p:spPr>
        <p:txBody>
          <a:bodyPr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noProof="1">
              <a:sym typeface="+mn-ea"/>
            </a:endParaRPr>
          </a:p>
        </p:txBody>
      </p:sp>
      <p:sp>
        <p:nvSpPr>
          <p:cNvPr id="4" name="文本占位符 3"/>
          <p:cNvSpPr>
            <a:spLocks noGrp="1"/>
          </p:cNvSpPr>
          <p:nvPr>
            <p:ph type="body" sz="half" idx="2"/>
          </p:nvPr>
        </p:nvSpPr>
        <p:spPr>
          <a:xfrm>
            <a:off x="6238925" y="952509"/>
            <a:ext cx="5283243" cy="5388907"/>
          </a:xfrm>
        </p:spPr>
        <p:txBody>
          <a:bodyPr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stStyle>
          <a:p>
            <a:pPr lvl="0"/>
            <a:r>
              <a:rPr noProof="1">
                <a:sym typeface="+mn-ea"/>
              </a:rPr>
              <a:t>单击此处编辑母版文本样式</a:t>
            </a:r>
          </a:p>
        </p:txBody>
      </p:sp>
      <p:sp>
        <p:nvSpPr>
          <p:cNvPr id="7" name="日期占位符 4"/>
          <p:cNvSpPr>
            <a:spLocks noGrp="1"/>
          </p:cNvSpPr>
          <p:nvPr>
            <p:ph type="dt" sz="half" idx="10"/>
            <p:custDataLst>
              <p:tags r:id="rId3"/>
            </p:custDataLst>
          </p:nvPr>
        </p:nvSpPr>
        <p:spPr/>
        <p:txBody>
          <a:bodyPr/>
          <a:lstStyle>
            <a:lvl1pPr>
              <a:defRPr smtClean="0">
                <a:solidFill>
                  <a:schemeClr val="tx1">
                    <a:tint val="75000"/>
                  </a:schemeClr>
                </a:solidFill>
                <a:latin typeface="Arial" panose="020B0604020202020204" pitchFamily="34" charset="0"/>
                <a:ea typeface="隶书" panose="02010509060101010101" pitchFamily="49" charset="-122"/>
              </a:defRPr>
            </a:lvl1pPr>
          </a:lstStyle>
          <a:p>
            <a:fld id="{9EFD9D74-47D9-4702-A33C-335B63B48DBF}" type="datetimeFigureOut">
              <a:rPr lang="zh-CN" altLang="en-US"/>
              <a:pPr/>
              <a:t>2020/5/1</a:t>
            </a:fld>
            <a:endParaRPr lang="zh-CN" altLang="en-US" dirty="0"/>
          </a:p>
        </p:txBody>
      </p:sp>
      <p:sp>
        <p:nvSpPr>
          <p:cNvPr id="8" name="页脚占位符 5"/>
          <p:cNvSpPr>
            <a:spLocks noGrp="1"/>
          </p:cNvSpPr>
          <p:nvPr>
            <p:ph type="ftr" sz="quarter" idx="11"/>
            <p:custDataLst>
              <p:tags r:id="rId4"/>
            </p:custDataLst>
          </p:nvPr>
        </p:nvSpPr>
        <p:spPr/>
        <p:txBody>
          <a:bodyPr/>
          <a:lstStyle>
            <a:lvl1pPr>
              <a:defRPr dirty="0">
                <a:solidFill>
                  <a:schemeClr val="tx1">
                    <a:tint val="75000"/>
                  </a:schemeClr>
                </a:solidFill>
                <a:latin typeface="Arial" panose="020B0604020202020204" pitchFamily="34" charset="0"/>
                <a:ea typeface="隶书" panose="02010509060101010101" pitchFamily="49" charset="-122"/>
              </a:defRPr>
            </a:lvl1pPr>
          </a:lstStyle>
          <a:p>
            <a:endParaRPr lang="zh-CN" altLang="en-US"/>
          </a:p>
        </p:txBody>
      </p:sp>
      <p:sp>
        <p:nvSpPr>
          <p:cNvPr id="9" name="灯片编号占位符 6"/>
          <p:cNvSpPr>
            <a:spLocks noGrp="1"/>
          </p:cNvSpPr>
          <p:nvPr>
            <p:ph type="sldNum" sz="quarter" idx="12"/>
            <p:custDataLst>
              <p:tags r:id="rId5"/>
            </p:custDataLst>
          </p:nvPr>
        </p:nvSpPr>
        <p:spPr/>
        <p:txBody>
          <a:bodyPr/>
          <a:lstStyle>
            <a:lvl1pPr>
              <a:defRPr smtClean="0">
                <a:solidFill>
                  <a:schemeClr val="tx1">
                    <a:tint val="75000"/>
                  </a:schemeClr>
                </a:solidFill>
                <a:latin typeface="Arial" panose="020B0604020202020204" pitchFamily="34" charset="0"/>
                <a:ea typeface="隶书" panose="02010509060101010101" pitchFamily="49" charset="-122"/>
              </a:defRPr>
            </a:lvl1pPr>
          </a:lstStyle>
          <a:p>
            <a:fld id="{6F88714A-AEB9-4A60-86AC-89F2C225FC76}" type="slidenum">
              <a:rPr lang="zh-CN" altLang="en-US"/>
              <a:pPr/>
              <a:t>‹#›</a:t>
            </a:fld>
            <a:endParaRPr lang="zh-CN" altLang="en-US"/>
          </a:p>
        </p:txBody>
      </p:sp>
    </p:spTree>
    <p:extLst>
      <p:ext uri="{BB962C8B-B14F-4D97-AF65-F5344CB8AC3E}">
        <p14:creationId xmlns:p14="http://schemas.microsoft.com/office/powerpoint/2010/main" val="1733621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3" name="图片 7" descr="C:/Users/1V994W2/PycharmProjects/PPT_Background_Generation/pic_temp/0_pic_quater_left_up.png"/>
          <p:cNvPicPr>
            <a:picLocks noChangeArrowheads="1"/>
          </p:cNvPicPr>
          <p:nvPr userDrawn="1">
            <p:custDataLst>
              <p:tags r:id="rId1"/>
            </p:custDataLst>
          </p:nvPr>
        </p:nvPicPr>
        <p:blipFill>
          <a:blip r:embed="rId7" r:link="rId8">
            <a:extLst>
              <a:ext uri="{28A0092B-C50C-407E-A947-70E740481C1C}">
                <a14:useLocalDpi xmlns:a14="http://schemas.microsoft.com/office/drawing/2010/main" val="0"/>
              </a:ext>
            </a:extLst>
          </a:blip>
          <a:srcRect/>
          <a:stretch>
            <a:fillRect/>
          </a:stretch>
        </p:blipFill>
        <p:spPr bwMode="auto">
          <a:xfrm>
            <a:off x="0" y="1"/>
            <a:ext cx="71966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5" descr="C:/Users/1V994W2/PycharmProjects/PPT_Background_Generation/pic_temp/1_pic_quater_right_up.png"/>
          <p:cNvPicPr>
            <a:picLocks noChangeArrowheads="1"/>
          </p:cNvPicPr>
          <p:nvPr userDrawn="1">
            <p:custDataLst>
              <p:tags r:id="rId2"/>
            </p:custDataLst>
          </p:nvPr>
        </p:nvPicPr>
        <p:blipFill>
          <a:blip r:embed="rId9" r:link="rId8">
            <a:extLst>
              <a:ext uri="{28A0092B-C50C-407E-A947-70E740481C1C}">
                <a14:useLocalDpi xmlns:a14="http://schemas.microsoft.com/office/drawing/2010/main" val="0"/>
              </a:ext>
            </a:extLst>
          </a:blip>
          <a:srcRect/>
          <a:stretch>
            <a:fillRect/>
          </a:stretch>
        </p:blipFill>
        <p:spPr bwMode="auto">
          <a:xfrm>
            <a:off x="11472333" y="1"/>
            <a:ext cx="71966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6"/>
          <p:cNvSpPr>
            <a:spLocks noGrp="1"/>
          </p:cNvSpPr>
          <p:nvPr>
            <p:ph sz="quarter" idx="13"/>
          </p:nvPr>
        </p:nvSpPr>
        <p:spPr>
          <a:xfrm>
            <a:off x="669931" y="952509"/>
            <a:ext cx="10852237" cy="5388907"/>
          </a:xfrm>
        </p:spPr>
        <p:txBody>
          <a:bodyPr>
            <a:normAutofit/>
          </a:bodyPr>
          <a:lstStyle>
            <a:lvl1pPr>
              <a:defRPr>
                <a:solidFill>
                  <a:schemeClr val="tx1"/>
                </a:solidFill>
                <a:latin typeface="Arial" panose="020B0604020202020204" pitchFamily="34" charset="0"/>
                <a:ea typeface="隶书" panose="02010509060101010101" pitchFamily="49" charset="-122"/>
              </a:defRPr>
            </a:lvl1pPr>
            <a:lvl2pPr>
              <a:defRPr>
                <a:solidFill>
                  <a:schemeClr val="tx1"/>
                </a:solidFill>
                <a:latin typeface="Arial" panose="020B0604020202020204" pitchFamily="34" charset="0"/>
                <a:ea typeface="隶书" panose="02010509060101010101" pitchFamily="49" charset="-122"/>
              </a:defRPr>
            </a:lvl2pPr>
            <a:lvl3pPr>
              <a:defRPr>
                <a:solidFill>
                  <a:schemeClr val="tx1"/>
                </a:solidFill>
                <a:latin typeface="Arial" panose="020B0604020202020204" pitchFamily="34" charset="0"/>
                <a:ea typeface="隶书" panose="02010509060101010101" pitchFamily="49" charset="-122"/>
              </a:defRPr>
            </a:lvl3pPr>
            <a:lvl4pPr>
              <a:defRPr>
                <a:solidFill>
                  <a:schemeClr val="tx1"/>
                </a:solidFill>
                <a:latin typeface="Arial" panose="020B0604020202020204" pitchFamily="34" charset="0"/>
                <a:ea typeface="隶书" panose="02010509060101010101" pitchFamily="49" charset="-122"/>
              </a:defRPr>
            </a:lvl4pPr>
            <a:lvl5pPr>
              <a:defRPr>
                <a:solidFill>
                  <a:schemeClr val="tx1"/>
                </a:solidFill>
                <a:latin typeface="Arial" panose="020B0604020202020204" pitchFamily="34" charset="0"/>
                <a:ea typeface="隶书" panose="02010509060101010101" pitchFamily="49"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2"/>
          <p:cNvSpPr>
            <a:spLocks noGrp="1"/>
          </p:cNvSpPr>
          <p:nvPr>
            <p:ph type="dt" sz="half" idx="14"/>
            <p:custDataLst>
              <p:tags r:id="rId3"/>
            </p:custDataLst>
          </p:nvPr>
        </p:nvSpPr>
        <p:spPr/>
        <p:txBody>
          <a:bodyPr/>
          <a:lstStyle>
            <a:lvl1pPr>
              <a:defRPr smtClean="0">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a:pPr/>
              <a:t>2020/5/1</a:t>
            </a:fld>
            <a:endParaRPr lang="zh-CN" altLang="en-US"/>
          </a:p>
        </p:txBody>
      </p:sp>
      <p:sp>
        <p:nvSpPr>
          <p:cNvPr id="6" name="页脚占位符 3"/>
          <p:cNvSpPr>
            <a:spLocks noGrp="1"/>
          </p:cNvSpPr>
          <p:nvPr>
            <p:ph type="ftr" sz="quarter" idx="15"/>
            <p:custDataLst>
              <p:tags r:id="rId4"/>
            </p:custDataLst>
          </p:nvPr>
        </p:nvSpPr>
        <p:spPr/>
        <p:txBody>
          <a:bodyPr/>
          <a:lstStyle>
            <a:lvl1pPr>
              <a:defRPr>
                <a:solidFill>
                  <a:schemeClr val="tx1">
                    <a:tint val="75000"/>
                  </a:schemeClr>
                </a:solidFill>
                <a:latin typeface="Arial" panose="020B0604020202020204" pitchFamily="34" charset="0"/>
                <a:ea typeface="隶书" panose="02010509060101010101" pitchFamily="49" charset="-122"/>
              </a:defRPr>
            </a:lvl1pPr>
          </a:lstStyle>
          <a:p>
            <a:endParaRPr lang="zh-CN" altLang="en-US"/>
          </a:p>
        </p:txBody>
      </p:sp>
      <p:sp>
        <p:nvSpPr>
          <p:cNvPr id="8" name="灯片编号占位符 4"/>
          <p:cNvSpPr>
            <a:spLocks noGrp="1"/>
          </p:cNvSpPr>
          <p:nvPr>
            <p:ph type="sldNum" sz="quarter" idx="16"/>
            <p:custDataLst>
              <p:tags r:id="rId5"/>
            </p:custDataLst>
          </p:nvPr>
        </p:nvSpPr>
        <p:spPr/>
        <p:txBody>
          <a:bodyPr/>
          <a:lstStyle>
            <a:lvl1pPr>
              <a:defRPr smtClean="0">
                <a:solidFill>
                  <a:schemeClr val="tx1">
                    <a:tint val="75000"/>
                  </a:schemeClr>
                </a:solidFill>
                <a:latin typeface="Arial" panose="020B0604020202020204" pitchFamily="34" charset="0"/>
                <a:ea typeface="隶书" panose="02010509060101010101" pitchFamily="49" charset="-122"/>
              </a:defRPr>
            </a:lvl1pPr>
          </a:lstStyle>
          <a:p>
            <a:fld id="{93FACE3F-75DD-4FF9-A657-AF43944A6097}" type="slidenum">
              <a:rPr lang="zh-CN" altLang="en-US"/>
              <a:pPr/>
              <a:t>‹#›</a:t>
            </a:fld>
            <a:endParaRPr lang="zh-CN" altLang="en-US"/>
          </a:p>
        </p:txBody>
      </p:sp>
    </p:spTree>
    <p:extLst>
      <p:ext uri="{BB962C8B-B14F-4D97-AF65-F5344CB8AC3E}">
        <p14:creationId xmlns:p14="http://schemas.microsoft.com/office/powerpoint/2010/main" val="783786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bg bwMode="auto">
      <p:bgPr>
        <a:solidFill>
          <a:schemeClr val="tx2"/>
        </a:solidFill>
        <a:effectLst/>
      </p:bgPr>
    </p:bg>
    <p:spTree>
      <p:nvGrpSpPr>
        <p:cNvPr id="1" name=""/>
        <p:cNvGrpSpPr/>
        <p:nvPr/>
      </p:nvGrpSpPr>
      <p:grpSpPr>
        <a:xfrm>
          <a:off x="0" y="0"/>
          <a:ext cx="0" cy="0"/>
          <a:chOff x="0" y="0"/>
          <a:chExt cx="0" cy="0"/>
        </a:xfrm>
      </p:grpSpPr>
      <p:pic>
        <p:nvPicPr>
          <p:cNvPr id="6" name="图片 5" descr="C:/Users/1V994W2/PycharmProjects/PPT_Background_Generation/pic_temp/pic_sup.png"/>
          <p:cNvPicPr>
            <a:picLocks noChangeArrowheads="1"/>
          </p:cNvPicPr>
          <p:nvPr userDrawn="1">
            <p:custDataLst>
              <p:tags r:id="rId1"/>
            </p:custDataLst>
          </p:nvPr>
        </p:nvPicPr>
        <p:blipFill>
          <a:blip r:embed="rId6" r:link="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占位符 8"/>
          <p:cNvSpPr>
            <a:spLocks noGrp="1"/>
          </p:cNvSpPr>
          <p:nvPr>
            <p:ph type="body" sz="quarter" idx="16" hasCustomPrompt="1"/>
          </p:nvPr>
        </p:nvSpPr>
        <p:spPr>
          <a:xfrm>
            <a:off x="3935413" y="3733165"/>
            <a:ext cx="2011680" cy="408940"/>
          </a:xfrm>
          <a:prstGeom prst="rect">
            <a:avLst/>
          </a:prstGeom>
        </p:spPr>
        <p:txBody>
          <a:bodyPr lIns="0" tIns="0" rIns="0" bIns="0">
            <a:normAutofit/>
          </a:bodyPr>
          <a:lstStyle>
            <a:lvl1pPr marL="0" marR="0" indent="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tx1"/>
                </a:solidFill>
                <a:latin typeface="Arial" panose="020B0604020202020204" pitchFamily="34" charset="0"/>
                <a:ea typeface="隶书" panose="02010509060101010101" pitchFamily="49" charset="-122"/>
              </a:defRPr>
            </a:lvl1pPr>
          </a:lstStyle>
          <a:p>
            <a:pPr lvl="0"/>
            <a:r>
              <a:rPr lang="zh-CN" altLang="en-US" noProof="1"/>
              <a:t>单击此处编辑副标题</a:t>
            </a:r>
          </a:p>
        </p:txBody>
      </p:sp>
      <p:sp>
        <p:nvSpPr>
          <p:cNvPr id="8" name="文本占位符 7"/>
          <p:cNvSpPr>
            <a:spLocks noGrp="1"/>
          </p:cNvSpPr>
          <p:nvPr>
            <p:ph type="body" sz="quarter" idx="15" hasCustomPrompt="1"/>
          </p:nvPr>
        </p:nvSpPr>
        <p:spPr>
          <a:xfrm>
            <a:off x="3935413" y="4208145"/>
            <a:ext cx="2011680" cy="408940"/>
          </a:xfrm>
          <a:prstGeom prst="rect">
            <a:avLst/>
          </a:prstGeom>
        </p:spPr>
        <p:txBody>
          <a:bodyPr lIns="0" tIns="0" rIns="0" bIns="0">
            <a:normAutofit/>
          </a:bodyPr>
          <a:lstStyle>
            <a:lvl1pPr marL="0" marR="0" indent="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tx1"/>
                </a:solidFill>
                <a:latin typeface="Arial" panose="020B0604020202020204" pitchFamily="34" charset="0"/>
                <a:ea typeface="隶书" panose="02010509060101010101" pitchFamily="49" charset="-122"/>
              </a:defRPr>
            </a:lvl1pPr>
          </a:lstStyle>
          <a:p>
            <a:pPr lvl="0"/>
            <a:r>
              <a:rPr lang="zh-CN" altLang="en-US" noProof="1"/>
              <a:t>单击此处编辑副标题</a:t>
            </a:r>
          </a:p>
        </p:txBody>
      </p:sp>
      <p:sp>
        <p:nvSpPr>
          <p:cNvPr id="7" name="文本占位符 6"/>
          <p:cNvSpPr>
            <a:spLocks noGrp="1"/>
          </p:cNvSpPr>
          <p:nvPr>
            <p:ph type="body" idx="14" hasCustomPrompt="1"/>
          </p:nvPr>
        </p:nvSpPr>
        <p:spPr>
          <a:xfrm>
            <a:off x="3935413" y="2982596"/>
            <a:ext cx="4352291" cy="370205"/>
          </a:xfrm>
        </p:spPr>
        <p:txBody>
          <a:bodyPr lIns="0" tIns="0" rIns="0" bIns="0">
            <a:normAutofit/>
          </a:bodyPr>
          <a:lstStyle>
            <a:lvl1pPr marL="0" marR="0" indent="0" algn="l" rtl="0" eaLnBrk="1" fontAlgn="auto">
              <a:lnSpc>
                <a:spcPct val="100000"/>
              </a:lnSpc>
              <a:spcBef>
                <a:spcPts val="0"/>
              </a:spcBef>
              <a:spcAft>
                <a:spcPts val="0"/>
              </a:spcAft>
              <a:buClrTx/>
              <a:buSzPts val="2000"/>
              <a:buFont typeface="Arial" panose="020B0604020202020204" pitchFamily="34" charset="0"/>
              <a:buNone/>
              <a:defRPr sz="2000" b="0" spc="200">
                <a:solidFill>
                  <a:schemeClr val="tx1"/>
                </a:solidFill>
                <a:latin typeface="Arial" panose="020B0604020202020204" pitchFamily="34" charset="0"/>
                <a:ea typeface="隶书" panose="02010509060101010101" pitchFamily="49" charset="-122"/>
              </a:defRPr>
            </a:lvl1pPr>
          </a:lstStyle>
          <a:p>
            <a:pPr lvl="0"/>
            <a:r>
              <a:rPr lang="zh-CN" altLang="en-US" noProof="1"/>
              <a:t>单击此处编辑副标题</a:t>
            </a:r>
          </a:p>
        </p:txBody>
      </p:sp>
      <p:sp>
        <p:nvSpPr>
          <p:cNvPr id="2" name="标题 1"/>
          <p:cNvSpPr>
            <a:spLocks noGrp="1"/>
          </p:cNvSpPr>
          <p:nvPr>
            <p:ph type="title" idx="13" hasCustomPrompt="1"/>
          </p:nvPr>
        </p:nvSpPr>
        <p:spPr>
          <a:xfrm>
            <a:off x="3927793" y="1605915"/>
            <a:ext cx="4359911" cy="1172210"/>
          </a:xfrm>
        </p:spPr>
        <p:txBody>
          <a:bodyPr lIns="0" tIns="0" rIns="0" bIns="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tx1"/>
                </a:solidFill>
                <a:latin typeface="Arial" panose="020B0604020202020204" pitchFamily="34" charset="0"/>
                <a:ea typeface="汉仪尚巍手书W" panose="00020600040101010101" pitchFamily="18" charset="-122"/>
              </a:defRPr>
            </a:lvl1pPr>
          </a:lstStyle>
          <a:p>
            <a:r>
              <a:rPr lang="zh-CN" altLang="en-US" noProof="1"/>
              <a:t>编辑标题</a:t>
            </a:r>
          </a:p>
        </p:txBody>
      </p:sp>
      <p:sp>
        <p:nvSpPr>
          <p:cNvPr id="10" name="日期占位符 2"/>
          <p:cNvSpPr>
            <a:spLocks noGrp="1"/>
          </p:cNvSpPr>
          <p:nvPr>
            <p:ph type="dt" sz="half" idx="17"/>
            <p:custDataLst>
              <p:tags r:id="rId2"/>
            </p:custDataLst>
          </p:nvPr>
        </p:nvSpPr>
        <p:spPr/>
        <p:txBody>
          <a:bodyPr/>
          <a:lstStyle>
            <a:lvl1pPr>
              <a:defRPr smtClean="0">
                <a:solidFill>
                  <a:schemeClr val="dk1">
                    <a:tint val="75000"/>
                    <a:lumMod val="85000"/>
                    <a:lumOff val="1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a:pPr/>
              <a:t>2020/5/1</a:t>
            </a:fld>
            <a:endParaRPr lang="zh-CN" altLang="en-US"/>
          </a:p>
        </p:txBody>
      </p:sp>
      <p:sp>
        <p:nvSpPr>
          <p:cNvPr id="11" name="页脚占位符 3"/>
          <p:cNvSpPr>
            <a:spLocks noGrp="1"/>
          </p:cNvSpPr>
          <p:nvPr>
            <p:ph type="ftr" sz="quarter" idx="18"/>
            <p:custDataLst>
              <p:tags r:id="rId3"/>
            </p:custDataLst>
          </p:nvPr>
        </p:nvSpPr>
        <p:spPr/>
        <p:txBody>
          <a:bodyPr/>
          <a:lstStyle>
            <a:lvl1pPr>
              <a:defRPr>
                <a:solidFill>
                  <a:schemeClr val="tx1">
                    <a:tint val="75000"/>
                  </a:schemeClr>
                </a:solidFill>
                <a:latin typeface="Arial" panose="020B0604020202020204" pitchFamily="34" charset="0"/>
                <a:ea typeface="隶书" panose="02010509060101010101" pitchFamily="49" charset="-122"/>
              </a:defRPr>
            </a:lvl1pPr>
          </a:lstStyle>
          <a:p>
            <a:endParaRPr lang="zh-CN" altLang="en-US"/>
          </a:p>
        </p:txBody>
      </p:sp>
      <p:sp>
        <p:nvSpPr>
          <p:cNvPr id="12" name="灯片编号占位符 4"/>
          <p:cNvSpPr>
            <a:spLocks noGrp="1"/>
          </p:cNvSpPr>
          <p:nvPr>
            <p:ph type="sldNum" sz="quarter" idx="19"/>
            <p:custDataLst>
              <p:tags r:id="rId4"/>
            </p:custDataLst>
          </p:nvPr>
        </p:nvSpPr>
        <p:spPr/>
        <p:txBody>
          <a:bodyPr/>
          <a:lstStyle>
            <a:lvl1pPr>
              <a:defRPr smtClean="0">
                <a:solidFill>
                  <a:schemeClr val="dk1">
                    <a:tint val="75000"/>
                    <a:lumMod val="85000"/>
                    <a:lumOff val="15000"/>
                  </a:schemeClr>
                </a:solidFill>
                <a:latin typeface="Arial" panose="020B0604020202020204" pitchFamily="34" charset="0"/>
                <a:ea typeface="隶书" panose="02010509060101010101" pitchFamily="49" charset="-122"/>
              </a:defRPr>
            </a:lvl1pPr>
          </a:lstStyle>
          <a:p>
            <a:fld id="{645259EA-2683-45AE-99F9-CC95E37569FC}" type="slidenum">
              <a:rPr lang="zh-CN" altLang="en-US"/>
              <a:pPr/>
              <a:t>‹#›</a:t>
            </a:fld>
            <a:endParaRPr lang="zh-CN" altLang="en-US"/>
          </a:p>
        </p:txBody>
      </p:sp>
    </p:spTree>
    <p:extLst>
      <p:ext uri="{BB962C8B-B14F-4D97-AF65-F5344CB8AC3E}">
        <p14:creationId xmlns:p14="http://schemas.microsoft.com/office/powerpoint/2010/main" val="2505413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片 6" descr="C:/Users/1V994W2/PycharmProjects/PPT_Background_Generation/pic_temp/0_pic_quater_left_up.png"/>
          <p:cNvPicPr>
            <a:picLocks noChangeArrowheads="1"/>
          </p:cNvPicPr>
          <p:nvPr userDrawn="1">
            <p:custDataLst>
              <p:tags r:id="rId1"/>
            </p:custDataLst>
          </p:nvPr>
        </p:nvPicPr>
        <p:blipFill>
          <a:blip r:embed="rId7" r:link="rId8">
            <a:extLst>
              <a:ext uri="{28A0092B-C50C-407E-A947-70E740481C1C}">
                <a14:useLocalDpi xmlns:a14="http://schemas.microsoft.com/office/drawing/2010/main" val="0"/>
              </a:ext>
            </a:extLst>
          </a:blip>
          <a:srcRect/>
          <a:stretch>
            <a:fillRect/>
          </a:stretch>
        </p:blipFill>
        <p:spPr bwMode="auto">
          <a:xfrm>
            <a:off x="0" y="1"/>
            <a:ext cx="71966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5" descr="C:/Users/1V994W2/PycharmProjects/PPT_Background_Generation/pic_temp/1_pic_quater_right_up.png"/>
          <p:cNvPicPr>
            <a:picLocks noChangeArrowheads="1"/>
          </p:cNvPicPr>
          <p:nvPr userDrawn="1">
            <p:custDataLst>
              <p:tags r:id="rId2"/>
            </p:custDataLst>
          </p:nvPr>
        </p:nvPicPr>
        <p:blipFill>
          <a:blip r:embed="rId9" r:link="rId8">
            <a:extLst>
              <a:ext uri="{28A0092B-C50C-407E-A947-70E740481C1C}">
                <a14:useLocalDpi xmlns:a14="http://schemas.microsoft.com/office/drawing/2010/main" val="0"/>
              </a:ext>
            </a:extLst>
          </a:blip>
          <a:srcRect/>
          <a:stretch>
            <a:fillRect/>
          </a:stretch>
        </p:blipFill>
        <p:spPr bwMode="auto">
          <a:xfrm>
            <a:off x="11472333" y="1"/>
            <a:ext cx="71966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normAutofit/>
          </a:bodyPr>
          <a:lstStyle>
            <a:lvl1pPr>
              <a:defRPr baseline="0">
                <a:solidFill>
                  <a:schemeClr val="tx1"/>
                </a:solidFill>
                <a:latin typeface="Arial" panose="020B0604020202020204" pitchFamily="34" charset="0"/>
                <a:ea typeface="隶书" panose="02010509060101010101" pitchFamily="49" charset="-122"/>
              </a:defRPr>
            </a:lvl1pPr>
          </a:lstStyle>
          <a:p>
            <a:r>
              <a:rPr lang="zh-CN" altLang="en-US" noProof="1"/>
              <a:t>单击此处编辑母版标题样式</a:t>
            </a:r>
          </a:p>
        </p:txBody>
      </p:sp>
      <p:sp>
        <p:nvSpPr>
          <p:cNvPr id="5" name="日期占位符 2"/>
          <p:cNvSpPr>
            <a:spLocks noGrp="1"/>
          </p:cNvSpPr>
          <p:nvPr>
            <p:ph type="dt" sz="half" idx="10"/>
            <p:custDataLst>
              <p:tags r:id="rId3"/>
            </p:custDataLst>
          </p:nvPr>
        </p:nvSpPr>
        <p:spPr/>
        <p:txBody>
          <a:bodyPr/>
          <a:lstStyle>
            <a:lvl1pPr>
              <a:defRPr smtClean="0">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a:pPr/>
              <a:t>2020/5/1</a:t>
            </a:fld>
            <a:endParaRPr lang="zh-CN" altLang="en-US"/>
          </a:p>
        </p:txBody>
      </p:sp>
      <p:sp>
        <p:nvSpPr>
          <p:cNvPr id="6" name="页脚占位符 3"/>
          <p:cNvSpPr>
            <a:spLocks noGrp="1"/>
          </p:cNvSpPr>
          <p:nvPr>
            <p:ph type="ftr" sz="quarter" idx="11"/>
            <p:custDataLst>
              <p:tags r:id="rId4"/>
            </p:custDataLst>
          </p:nvPr>
        </p:nvSpPr>
        <p:spPr/>
        <p:txBody>
          <a:bodyPr/>
          <a:lstStyle>
            <a:lvl1pPr>
              <a:defRPr dirty="0">
                <a:solidFill>
                  <a:schemeClr val="tx1">
                    <a:tint val="75000"/>
                  </a:schemeClr>
                </a:solidFill>
                <a:latin typeface="Arial" panose="020B0604020202020204" pitchFamily="34" charset="0"/>
                <a:ea typeface="隶书" panose="02010509060101010101" pitchFamily="49" charset="-122"/>
              </a:defRPr>
            </a:lvl1pPr>
          </a:lstStyle>
          <a:p>
            <a:endParaRPr lang="zh-CN" altLang="en-US"/>
          </a:p>
        </p:txBody>
      </p:sp>
      <p:sp>
        <p:nvSpPr>
          <p:cNvPr id="7" name="灯片编号占位符 4"/>
          <p:cNvSpPr>
            <a:spLocks noGrp="1"/>
          </p:cNvSpPr>
          <p:nvPr>
            <p:ph type="sldNum" sz="quarter" idx="12"/>
            <p:custDataLst>
              <p:tags r:id="rId5"/>
            </p:custDataLst>
          </p:nvPr>
        </p:nvSpPr>
        <p:spPr/>
        <p:txBody>
          <a:bodyPr/>
          <a:lstStyle>
            <a:lvl1pPr>
              <a:defRPr smtClean="0">
                <a:solidFill>
                  <a:schemeClr val="tx1">
                    <a:tint val="75000"/>
                  </a:schemeClr>
                </a:solidFill>
                <a:latin typeface="Arial" panose="020B0604020202020204" pitchFamily="34" charset="0"/>
                <a:ea typeface="隶书" panose="02010509060101010101" pitchFamily="49" charset="-122"/>
              </a:defRPr>
            </a:lvl1pPr>
          </a:lstStyle>
          <a:p>
            <a:fld id="{DDC0ED89-D33D-4808-9F74-CF2322DAF61E}" type="slidenum">
              <a:rPr lang="zh-CN" altLang="en-US"/>
              <a:pPr/>
              <a:t>‹#›</a:t>
            </a:fld>
            <a:endParaRPr lang="zh-CN" altLang="en-US" dirty="0"/>
          </a:p>
        </p:txBody>
      </p:sp>
    </p:spTree>
    <p:extLst>
      <p:ext uri="{BB962C8B-B14F-4D97-AF65-F5344CB8AC3E}">
        <p14:creationId xmlns:p14="http://schemas.microsoft.com/office/powerpoint/2010/main" val="2057602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292100" y="303214"/>
            <a:ext cx="11607800" cy="6251575"/>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1350" noProof="1"/>
          </a:p>
        </p:txBody>
      </p:sp>
      <p:pic>
        <p:nvPicPr>
          <p:cNvPr id="5" name="图片 8" descr="C:/Users/1V994W2/PycharmProjects/PPT_Background_Generation/pic_temp/0_pic_quater_left_up.png"/>
          <p:cNvPicPr>
            <a:picLocks noChangeArrowheads="1"/>
          </p:cNvPicPr>
          <p:nvPr userDrawn="1">
            <p:custDataLst>
              <p:tags r:id="rId2"/>
            </p:custDataLst>
          </p:nvPr>
        </p:nvPicPr>
        <p:blipFill>
          <a:blip r:embed="rId8" r:link="rId9">
            <a:extLst>
              <a:ext uri="{28A0092B-C50C-407E-A947-70E740481C1C}">
                <a14:useLocalDpi xmlns:a14="http://schemas.microsoft.com/office/drawing/2010/main" val="0"/>
              </a:ext>
            </a:extLst>
          </a:blip>
          <a:srcRect/>
          <a:stretch>
            <a:fillRect/>
          </a:stretch>
        </p:blipFill>
        <p:spPr bwMode="auto">
          <a:xfrm>
            <a:off x="0" y="1"/>
            <a:ext cx="71966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7" descr="C:/Users/1V994W2/PycharmProjects/PPT_Background_Generation/pic_temp/1_pic_quater_right_up.png"/>
          <p:cNvPicPr>
            <a:picLocks noChangeArrowheads="1"/>
          </p:cNvPicPr>
          <p:nvPr userDrawn="1">
            <p:custDataLst>
              <p:tags r:id="rId3"/>
            </p:custDataLst>
          </p:nvPr>
        </p:nvPicPr>
        <p:blipFill>
          <a:blip r:embed="rId10" r:link="rId9">
            <a:extLst>
              <a:ext uri="{28A0092B-C50C-407E-A947-70E740481C1C}">
                <a14:useLocalDpi xmlns:a14="http://schemas.microsoft.com/office/drawing/2010/main" val="0"/>
              </a:ext>
            </a:extLst>
          </a:blip>
          <a:srcRect/>
          <a:stretch>
            <a:fillRect/>
          </a:stretch>
        </p:blipFill>
        <p:spPr bwMode="auto">
          <a:xfrm>
            <a:off x="11472333" y="1"/>
            <a:ext cx="71966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hasCustomPrompt="1"/>
          </p:nvPr>
        </p:nvSpPr>
        <p:spPr>
          <a:xfrm>
            <a:off x="1281600" y="1249200"/>
            <a:ext cx="9626400" cy="723600"/>
          </a:xfrm>
        </p:spPr>
        <p:txBody>
          <a:bodyPr>
            <a:normAutofit/>
          </a:bodyPr>
          <a:lstStyle>
            <a:lvl1pPr>
              <a:defRPr sz="3200" baseline="0">
                <a:solidFill>
                  <a:schemeClr val="tx1"/>
                </a:solidFill>
                <a:latin typeface="Arial" panose="020B0604020202020204" pitchFamily="34" charset="0"/>
                <a:ea typeface="隶书" panose="02010509060101010101" pitchFamily="49" charset="-122"/>
              </a:defRPr>
            </a:lvl1pPr>
          </a:lstStyle>
          <a:p>
            <a:r>
              <a:rPr lang="zh-CN" altLang="en-US" noProof="1"/>
              <a:t>单击此处编辑标题</a:t>
            </a:r>
          </a:p>
        </p:txBody>
      </p:sp>
      <p:sp>
        <p:nvSpPr>
          <p:cNvPr id="7" name="内容占位符 6"/>
          <p:cNvSpPr>
            <a:spLocks noGrp="1"/>
          </p:cNvSpPr>
          <p:nvPr>
            <p:ph sz="quarter" idx="13"/>
          </p:nvPr>
        </p:nvSpPr>
        <p:spPr>
          <a:xfrm>
            <a:off x="1281113" y="2163600"/>
            <a:ext cx="9626600" cy="3445200"/>
          </a:xfrm>
        </p:spPr>
        <p:txBody>
          <a:bodyPr>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8" name="日期占位符 2"/>
          <p:cNvSpPr>
            <a:spLocks noGrp="1"/>
          </p:cNvSpPr>
          <p:nvPr>
            <p:ph type="dt" sz="half" idx="14"/>
            <p:custDataLst>
              <p:tags r:id="rId4"/>
            </p:custDataLst>
          </p:nvPr>
        </p:nvSpPr>
        <p:spPr/>
        <p:txBody>
          <a:bodyPr/>
          <a:lstStyle>
            <a:lvl1pPr>
              <a:defRPr smtClean="0">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a:pPr/>
              <a:t>2020/5/1</a:t>
            </a:fld>
            <a:endParaRPr lang="zh-CN" altLang="en-US"/>
          </a:p>
        </p:txBody>
      </p:sp>
      <p:sp>
        <p:nvSpPr>
          <p:cNvPr id="9" name="页脚占位符 3"/>
          <p:cNvSpPr>
            <a:spLocks noGrp="1"/>
          </p:cNvSpPr>
          <p:nvPr>
            <p:ph type="ftr" sz="quarter" idx="15"/>
            <p:custDataLst>
              <p:tags r:id="rId5"/>
            </p:custDataLst>
          </p:nvPr>
        </p:nvSpPr>
        <p:spPr/>
        <p:txBody>
          <a:bodyPr/>
          <a:lstStyle>
            <a:lvl1pPr>
              <a:defRPr dirty="0">
                <a:solidFill>
                  <a:schemeClr val="tx1">
                    <a:tint val="75000"/>
                  </a:schemeClr>
                </a:solidFill>
                <a:latin typeface="Arial" panose="020B0604020202020204" pitchFamily="34" charset="0"/>
                <a:ea typeface="隶书" panose="02010509060101010101" pitchFamily="49" charset="-122"/>
              </a:defRPr>
            </a:lvl1pPr>
          </a:lstStyle>
          <a:p>
            <a:endParaRPr lang="zh-CN" altLang="en-US"/>
          </a:p>
        </p:txBody>
      </p:sp>
      <p:sp>
        <p:nvSpPr>
          <p:cNvPr id="10" name="灯片编号占位符 4"/>
          <p:cNvSpPr>
            <a:spLocks noGrp="1"/>
          </p:cNvSpPr>
          <p:nvPr>
            <p:ph type="sldNum" sz="quarter" idx="16"/>
            <p:custDataLst>
              <p:tags r:id="rId6"/>
            </p:custDataLst>
          </p:nvPr>
        </p:nvSpPr>
        <p:spPr/>
        <p:txBody>
          <a:bodyPr/>
          <a:lstStyle>
            <a:lvl1pPr>
              <a:defRPr smtClean="0">
                <a:solidFill>
                  <a:schemeClr val="tx1">
                    <a:tint val="75000"/>
                  </a:schemeClr>
                </a:solidFill>
                <a:latin typeface="Arial" panose="020B0604020202020204" pitchFamily="34" charset="0"/>
                <a:ea typeface="隶书" panose="02010509060101010101" pitchFamily="49" charset="-122"/>
              </a:defRPr>
            </a:lvl1pPr>
          </a:lstStyle>
          <a:p>
            <a:fld id="{56C041E5-BF75-4303-AF15-FFC389D7984B}" type="slidenum">
              <a:rPr lang="zh-CN" altLang="en-US"/>
              <a:pPr/>
              <a:t>‹#›</a:t>
            </a:fld>
            <a:endParaRPr lang="zh-CN" altLang="en-US" dirty="0"/>
          </a:p>
        </p:txBody>
      </p:sp>
    </p:spTree>
    <p:extLst>
      <p:ext uri="{BB962C8B-B14F-4D97-AF65-F5344CB8AC3E}">
        <p14:creationId xmlns:p14="http://schemas.microsoft.com/office/powerpoint/2010/main" val="3203891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 y="0"/>
            <a:ext cx="4823884"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1350" noProof="1"/>
          </a:p>
        </p:txBody>
      </p:sp>
      <p:pic>
        <p:nvPicPr>
          <p:cNvPr id="6" name="图片 7" descr="C:/Users/1V994W2/PycharmProjects/PPT_Background_Generation/pic_temp/0_pic_quater_left_up.png"/>
          <p:cNvPicPr>
            <a:picLocks noChangeArrowheads="1"/>
          </p:cNvPicPr>
          <p:nvPr userDrawn="1">
            <p:custDataLst>
              <p:tags r:id="rId2"/>
            </p:custDataLst>
          </p:nvPr>
        </p:nvPicPr>
        <p:blipFill>
          <a:blip r:embed="rId7" r:link="rId8">
            <a:extLst>
              <a:ext uri="{28A0092B-C50C-407E-A947-70E740481C1C}">
                <a14:useLocalDpi xmlns:a14="http://schemas.microsoft.com/office/drawing/2010/main" val="0"/>
              </a:ext>
            </a:extLst>
          </a:blip>
          <a:srcRect/>
          <a:stretch>
            <a:fillRect/>
          </a:stretch>
        </p:blipFill>
        <p:spPr bwMode="auto">
          <a:xfrm>
            <a:off x="11472333" y="1"/>
            <a:ext cx="71966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hasCustomPrompt="1"/>
          </p:nvPr>
        </p:nvSpPr>
        <p:spPr>
          <a:xfrm>
            <a:off x="583200" y="770400"/>
            <a:ext cx="3960000" cy="882000"/>
          </a:xfrm>
        </p:spPr>
        <p:txBody>
          <a:bodyPr>
            <a:normAutofit/>
          </a:bodyPr>
          <a:lstStyle>
            <a:lvl1pPr>
              <a:defRPr sz="3600" baseline="0">
                <a:solidFill>
                  <a:schemeClr val="tx1"/>
                </a:solidFill>
                <a:latin typeface="Arial" panose="020B0604020202020204" pitchFamily="34" charset="0"/>
                <a:ea typeface="隶书" panose="02010509060101010101" pitchFamily="49" charset="-122"/>
              </a:defRPr>
            </a:lvl1pPr>
          </a:lstStyle>
          <a:p>
            <a:r>
              <a:rPr lang="zh-CN" altLang="en-US" noProof="1"/>
              <a:t>单击编辑标题</a:t>
            </a:r>
          </a:p>
        </p:txBody>
      </p:sp>
      <p:sp>
        <p:nvSpPr>
          <p:cNvPr id="7" name="文本占位符 6"/>
          <p:cNvSpPr>
            <a:spLocks noGrp="1"/>
          </p:cNvSpPr>
          <p:nvPr>
            <p:ph type="body" sz="quarter" idx="13"/>
          </p:nvPr>
        </p:nvSpPr>
        <p:spPr>
          <a:xfrm>
            <a:off x="586800" y="1764000"/>
            <a:ext cx="3956400" cy="4093200"/>
          </a:xfrm>
        </p:spPr>
        <p:txBody>
          <a:bodyPr>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9" name="内容占位符 8"/>
          <p:cNvSpPr>
            <a:spLocks noGrp="1"/>
          </p:cNvSpPr>
          <p:nvPr>
            <p:ph sz="quarter" idx="14"/>
          </p:nvPr>
        </p:nvSpPr>
        <p:spPr>
          <a:xfrm>
            <a:off x="5101200" y="769939"/>
            <a:ext cx="6480000" cy="5087937"/>
          </a:xfrm>
        </p:spPr>
        <p:txBody>
          <a:bodyPr>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8" name="日期占位符 2"/>
          <p:cNvSpPr>
            <a:spLocks noGrp="1"/>
          </p:cNvSpPr>
          <p:nvPr>
            <p:ph type="dt" sz="half" idx="15"/>
            <p:custDataLst>
              <p:tags r:id="rId3"/>
            </p:custDataLst>
          </p:nvPr>
        </p:nvSpPr>
        <p:spPr/>
        <p:txBody>
          <a:bodyPr/>
          <a:lstStyle>
            <a:lvl1pPr>
              <a:defRPr smtClean="0">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a:pPr/>
              <a:t>2020/5/1</a:t>
            </a:fld>
            <a:endParaRPr lang="zh-CN" altLang="en-US"/>
          </a:p>
        </p:txBody>
      </p:sp>
      <p:sp>
        <p:nvSpPr>
          <p:cNvPr id="10" name="页脚占位符 3"/>
          <p:cNvSpPr>
            <a:spLocks noGrp="1"/>
          </p:cNvSpPr>
          <p:nvPr>
            <p:ph type="ftr" sz="quarter" idx="16"/>
            <p:custDataLst>
              <p:tags r:id="rId4"/>
            </p:custDataLst>
          </p:nvPr>
        </p:nvSpPr>
        <p:spPr/>
        <p:txBody>
          <a:bodyPr/>
          <a:lstStyle>
            <a:lvl1pPr>
              <a:defRPr dirty="0">
                <a:solidFill>
                  <a:schemeClr val="tx1">
                    <a:tint val="75000"/>
                  </a:schemeClr>
                </a:solidFill>
                <a:latin typeface="Arial" panose="020B0604020202020204" pitchFamily="34" charset="0"/>
                <a:ea typeface="隶书" panose="02010509060101010101" pitchFamily="49" charset="-122"/>
              </a:defRPr>
            </a:lvl1pPr>
          </a:lstStyle>
          <a:p>
            <a:endParaRPr lang="zh-CN" altLang="en-US"/>
          </a:p>
        </p:txBody>
      </p:sp>
      <p:sp>
        <p:nvSpPr>
          <p:cNvPr id="11" name="灯片编号占位符 4"/>
          <p:cNvSpPr>
            <a:spLocks noGrp="1"/>
          </p:cNvSpPr>
          <p:nvPr>
            <p:ph type="sldNum" sz="quarter" idx="17"/>
            <p:custDataLst>
              <p:tags r:id="rId5"/>
            </p:custDataLst>
          </p:nvPr>
        </p:nvSpPr>
        <p:spPr/>
        <p:txBody>
          <a:bodyPr/>
          <a:lstStyle>
            <a:lvl1pPr>
              <a:defRPr smtClean="0">
                <a:solidFill>
                  <a:schemeClr val="tx1">
                    <a:tint val="75000"/>
                  </a:schemeClr>
                </a:solidFill>
                <a:latin typeface="Arial" panose="020B0604020202020204" pitchFamily="34" charset="0"/>
                <a:ea typeface="隶书" panose="02010509060101010101" pitchFamily="49" charset="-122"/>
              </a:defRPr>
            </a:lvl1pPr>
          </a:lstStyle>
          <a:p>
            <a:fld id="{B621F859-2C18-4C0B-B708-8F0A71441CE9}" type="slidenum">
              <a:rPr lang="zh-CN" altLang="en-US"/>
              <a:pPr/>
              <a:t>‹#›</a:t>
            </a:fld>
            <a:endParaRPr lang="zh-CN" altLang="en-US" dirty="0"/>
          </a:p>
        </p:txBody>
      </p:sp>
    </p:spTree>
    <p:extLst>
      <p:ext uri="{BB962C8B-B14F-4D97-AF65-F5344CB8AC3E}">
        <p14:creationId xmlns:p14="http://schemas.microsoft.com/office/powerpoint/2010/main" val="1060482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0" y="1"/>
            <a:ext cx="12192000" cy="2663825"/>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1350" noProof="1"/>
          </a:p>
        </p:txBody>
      </p:sp>
      <p:pic>
        <p:nvPicPr>
          <p:cNvPr id="6" name="图片 9" descr="C:/Users/1V994W2/PycharmProjects/PPT_Background_Generation/pic_temp/0_pic_quater_left_up.png"/>
          <p:cNvPicPr>
            <a:picLocks noChangeArrowheads="1"/>
          </p:cNvPicPr>
          <p:nvPr userDrawn="1">
            <p:custDataLst>
              <p:tags r:id="rId2"/>
            </p:custDataLst>
          </p:nvPr>
        </p:nvPicPr>
        <p:blipFill>
          <a:blip r:embed="rId8" r:link="rId9">
            <a:extLst>
              <a:ext uri="{28A0092B-C50C-407E-A947-70E740481C1C}">
                <a14:useLocalDpi xmlns:a14="http://schemas.microsoft.com/office/drawing/2010/main" val="0"/>
              </a:ext>
            </a:extLst>
          </a:blip>
          <a:srcRect/>
          <a:stretch>
            <a:fillRect/>
          </a:stretch>
        </p:blipFill>
        <p:spPr bwMode="auto">
          <a:xfrm>
            <a:off x="0" y="1"/>
            <a:ext cx="71966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descr="C:/Users/1V994W2/PycharmProjects/PPT_Background_Generation/pic_temp/1_pic_quater_right_up.png"/>
          <p:cNvPicPr>
            <a:picLocks noChangeArrowheads="1"/>
          </p:cNvPicPr>
          <p:nvPr userDrawn="1">
            <p:custDataLst>
              <p:tags r:id="rId3"/>
            </p:custDataLst>
          </p:nvPr>
        </p:nvPicPr>
        <p:blipFill>
          <a:blip r:embed="rId10" r:link="rId9">
            <a:extLst>
              <a:ext uri="{28A0092B-C50C-407E-A947-70E740481C1C}">
                <a14:useLocalDpi xmlns:a14="http://schemas.microsoft.com/office/drawing/2010/main" val="0"/>
              </a:ext>
            </a:extLst>
          </a:blip>
          <a:srcRect/>
          <a:stretch>
            <a:fillRect/>
          </a:stretch>
        </p:blipFill>
        <p:spPr bwMode="auto">
          <a:xfrm>
            <a:off x="11472333" y="1"/>
            <a:ext cx="71966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612000" y="781200"/>
            <a:ext cx="10976400" cy="626400"/>
          </a:xfrm>
        </p:spPr>
        <p:txBody>
          <a:bodyPr>
            <a:normAutofit/>
          </a:bodyPr>
          <a:lstStyle>
            <a:lvl1pPr algn="ctr">
              <a:defRPr sz="3600" baseline="0">
                <a:solidFill>
                  <a:schemeClr val="tx1"/>
                </a:solidFill>
                <a:latin typeface="Arial" panose="020B0604020202020204" pitchFamily="34" charset="0"/>
                <a:ea typeface="隶书" panose="02010509060101010101" pitchFamily="49" charset="-122"/>
              </a:defRPr>
            </a:lvl1pPr>
          </a:lstStyle>
          <a:p>
            <a:r>
              <a:rPr lang="zh-CN" altLang="en-US" noProof="1"/>
              <a:t>单击此处编辑母版标题样式</a:t>
            </a:r>
          </a:p>
        </p:txBody>
      </p:sp>
      <p:sp>
        <p:nvSpPr>
          <p:cNvPr id="7" name="文本占位符 6"/>
          <p:cNvSpPr>
            <a:spLocks noGrp="1"/>
          </p:cNvSpPr>
          <p:nvPr>
            <p:ph type="body" sz="quarter" idx="13"/>
          </p:nvPr>
        </p:nvSpPr>
        <p:spPr>
          <a:xfrm>
            <a:off x="612000" y="1659600"/>
            <a:ext cx="10975975" cy="828000"/>
          </a:xfrm>
        </p:spPr>
        <p:txBody>
          <a:bodyPr>
            <a:normAutofit/>
          </a:bodyPr>
          <a:lstStyle>
            <a:lvl1pPr algn="ctr">
              <a:defRPr baseline="0">
                <a:solidFill>
                  <a:schemeClr val="tx1"/>
                </a:solidFill>
                <a:latin typeface="Arial" panose="020B0604020202020204" pitchFamily="34" charset="0"/>
                <a:ea typeface="隶书" panose="02010509060101010101" pitchFamily="49" charset="-122"/>
              </a:defRPr>
            </a:lvl1pPr>
          </a:lstStyle>
          <a:p>
            <a:pPr lvl="0"/>
            <a:r>
              <a:rPr lang="zh-CN" altLang="en-US" noProof="1"/>
              <a:t>单击此处编辑母版文本样式</a:t>
            </a:r>
          </a:p>
        </p:txBody>
      </p:sp>
      <p:sp>
        <p:nvSpPr>
          <p:cNvPr id="9" name="内容占位符 8"/>
          <p:cNvSpPr>
            <a:spLocks noGrp="1"/>
          </p:cNvSpPr>
          <p:nvPr>
            <p:ph sz="quarter" idx="14"/>
          </p:nvPr>
        </p:nvSpPr>
        <p:spPr>
          <a:xfrm>
            <a:off x="612775" y="2808000"/>
            <a:ext cx="10965600" cy="3430800"/>
          </a:xfrm>
        </p:spPr>
        <p:txBody>
          <a:bodyPr>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0" name="日期占位符 2"/>
          <p:cNvSpPr>
            <a:spLocks noGrp="1"/>
          </p:cNvSpPr>
          <p:nvPr>
            <p:ph type="dt" sz="half" idx="15"/>
            <p:custDataLst>
              <p:tags r:id="rId4"/>
            </p:custDataLst>
          </p:nvPr>
        </p:nvSpPr>
        <p:spPr/>
        <p:txBody>
          <a:bodyPr/>
          <a:lstStyle>
            <a:lvl1pPr>
              <a:defRPr smtClean="0">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a:pPr/>
              <a:t>2020/5/1</a:t>
            </a:fld>
            <a:endParaRPr lang="zh-CN" altLang="en-US"/>
          </a:p>
        </p:txBody>
      </p:sp>
      <p:sp>
        <p:nvSpPr>
          <p:cNvPr id="11" name="页脚占位符 3"/>
          <p:cNvSpPr>
            <a:spLocks noGrp="1"/>
          </p:cNvSpPr>
          <p:nvPr>
            <p:ph type="ftr" sz="quarter" idx="16"/>
            <p:custDataLst>
              <p:tags r:id="rId5"/>
            </p:custDataLst>
          </p:nvPr>
        </p:nvSpPr>
        <p:spPr/>
        <p:txBody>
          <a:bodyPr/>
          <a:lstStyle>
            <a:lvl1pPr>
              <a:defRPr dirty="0">
                <a:solidFill>
                  <a:schemeClr val="tx1">
                    <a:tint val="75000"/>
                  </a:schemeClr>
                </a:solidFill>
                <a:latin typeface="Arial" panose="020B0604020202020204" pitchFamily="34" charset="0"/>
                <a:ea typeface="隶书" panose="02010509060101010101" pitchFamily="49" charset="-122"/>
              </a:defRPr>
            </a:lvl1pPr>
          </a:lstStyle>
          <a:p>
            <a:endParaRPr lang="zh-CN" altLang="en-US"/>
          </a:p>
        </p:txBody>
      </p:sp>
      <p:sp>
        <p:nvSpPr>
          <p:cNvPr id="12" name="灯片编号占位符 4"/>
          <p:cNvSpPr>
            <a:spLocks noGrp="1"/>
          </p:cNvSpPr>
          <p:nvPr>
            <p:ph type="sldNum" sz="quarter" idx="17"/>
            <p:custDataLst>
              <p:tags r:id="rId6"/>
            </p:custDataLst>
          </p:nvPr>
        </p:nvSpPr>
        <p:spPr/>
        <p:txBody>
          <a:bodyPr/>
          <a:lstStyle>
            <a:lvl1pPr>
              <a:defRPr smtClean="0">
                <a:solidFill>
                  <a:schemeClr val="tx1">
                    <a:tint val="75000"/>
                  </a:schemeClr>
                </a:solidFill>
                <a:latin typeface="Arial" panose="020B0604020202020204" pitchFamily="34" charset="0"/>
                <a:ea typeface="隶书" panose="02010509060101010101" pitchFamily="49" charset="-122"/>
              </a:defRPr>
            </a:lvl1pPr>
          </a:lstStyle>
          <a:p>
            <a:fld id="{27B69159-35C1-4246-9BCE-8EF1E59CB87B}" type="slidenum">
              <a:rPr lang="zh-CN" altLang="en-US"/>
              <a:pPr/>
              <a:t>‹#›</a:t>
            </a:fld>
            <a:endParaRPr lang="zh-CN" altLang="en-US" dirty="0"/>
          </a:p>
        </p:txBody>
      </p:sp>
    </p:spTree>
    <p:extLst>
      <p:ext uri="{BB962C8B-B14F-4D97-AF65-F5344CB8AC3E}">
        <p14:creationId xmlns:p14="http://schemas.microsoft.com/office/powerpoint/2010/main" val="977465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0" y="5029200"/>
            <a:ext cx="12192000" cy="18288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1350" noProof="1"/>
          </a:p>
        </p:txBody>
      </p:sp>
      <p:pic>
        <p:nvPicPr>
          <p:cNvPr id="6" name="图片 9" descr="C:/Users/1V994W2/PycharmProjects/PPT_Background_Generation/pic_temp/0_pic_quater_left_up.png"/>
          <p:cNvPicPr>
            <a:picLocks noChangeArrowheads="1"/>
          </p:cNvPicPr>
          <p:nvPr userDrawn="1">
            <p:custDataLst>
              <p:tags r:id="rId2"/>
            </p:custDataLst>
          </p:nvPr>
        </p:nvPicPr>
        <p:blipFill>
          <a:blip r:embed="rId8" r:link="rId9">
            <a:extLst>
              <a:ext uri="{28A0092B-C50C-407E-A947-70E740481C1C}">
                <a14:useLocalDpi xmlns:a14="http://schemas.microsoft.com/office/drawing/2010/main" val="0"/>
              </a:ext>
            </a:extLst>
          </a:blip>
          <a:srcRect/>
          <a:stretch>
            <a:fillRect/>
          </a:stretch>
        </p:blipFill>
        <p:spPr bwMode="auto">
          <a:xfrm>
            <a:off x="0" y="1"/>
            <a:ext cx="71966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descr="C:/Users/1V994W2/PycharmProjects/PPT_Background_Generation/pic_temp/1_pic_quater_right_up.png"/>
          <p:cNvPicPr>
            <a:picLocks noChangeArrowheads="1"/>
          </p:cNvPicPr>
          <p:nvPr userDrawn="1">
            <p:custDataLst>
              <p:tags r:id="rId3"/>
            </p:custDataLst>
          </p:nvPr>
        </p:nvPicPr>
        <p:blipFill>
          <a:blip r:embed="rId10" r:link="rId9">
            <a:extLst>
              <a:ext uri="{28A0092B-C50C-407E-A947-70E740481C1C}">
                <a14:useLocalDpi xmlns:a14="http://schemas.microsoft.com/office/drawing/2010/main" val="0"/>
              </a:ext>
            </a:extLst>
          </a:blip>
          <a:srcRect/>
          <a:stretch>
            <a:fillRect/>
          </a:stretch>
        </p:blipFill>
        <p:spPr bwMode="auto">
          <a:xfrm>
            <a:off x="11472333" y="1"/>
            <a:ext cx="71966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604800" y="669600"/>
            <a:ext cx="10976400" cy="565200"/>
          </a:xfrm>
        </p:spPr>
        <p:txBody>
          <a:bodyPr>
            <a:normAutofit/>
          </a:bodyPr>
          <a:lstStyle>
            <a:lvl1pPr algn="ctr">
              <a:defRPr sz="3200" baseline="0">
                <a:solidFill>
                  <a:schemeClr val="tx1"/>
                </a:solidFill>
                <a:latin typeface="Arial" panose="020B0604020202020204" pitchFamily="34" charset="0"/>
                <a:ea typeface="隶书" panose="02010509060101010101" pitchFamily="49" charset="-122"/>
              </a:defRPr>
            </a:lvl1pPr>
          </a:lstStyle>
          <a:p>
            <a:r>
              <a:rPr lang="zh-CN" altLang="en-US" noProof="1"/>
              <a:t>单击此处编辑母版标题样式</a:t>
            </a:r>
          </a:p>
        </p:txBody>
      </p:sp>
      <p:sp>
        <p:nvSpPr>
          <p:cNvPr id="7" name="内容占位符 6"/>
          <p:cNvSpPr>
            <a:spLocks noGrp="1"/>
          </p:cNvSpPr>
          <p:nvPr>
            <p:ph sz="quarter" idx="13"/>
          </p:nvPr>
        </p:nvSpPr>
        <p:spPr>
          <a:xfrm>
            <a:off x="604837" y="1681200"/>
            <a:ext cx="10990800" cy="3211200"/>
          </a:xfrm>
        </p:spPr>
        <p:txBody>
          <a:bodyPr>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9" name="文本占位符 8"/>
          <p:cNvSpPr>
            <a:spLocks noGrp="1"/>
          </p:cNvSpPr>
          <p:nvPr>
            <p:ph type="body" sz="quarter" idx="14"/>
          </p:nvPr>
        </p:nvSpPr>
        <p:spPr>
          <a:xfrm>
            <a:off x="594000" y="5180400"/>
            <a:ext cx="11001600" cy="1011600"/>
          </a:xfrm>
        </p:spPr>
        <p:txBody>
          <a:bodyPr>
            <a:normAutofit/>
          </a:bodyPr>
          <a:lstStyle>
            <a:lvl1pPr>
              <a:defRPr baseline="0">
                <a:solidFill>
                  <a:schemeClr val="tx1"/>
                </a:solidFill>
                <a:latin typeface="Arial" panose="020B0604020202020204" pitchFamily="34" charset="0"/>
                <a:ea typeface="隶书" panose="02010509060101010101" pitchFamily="49" charset="-122"/>
              </a:defRPr>
            </a:lvl1pPr>
          </a:lstStyle>
          <a:p>
            <a:pPr lvl="0"/>
            <a:r>
              <a:rPr lang="zh-CN" altLang="en-US" noProof="1"/>
              <a:t>单击此处编辑母版文本样式</a:t>
            </a:r>
          </a:p>
        </p:txBody>
      </p:sp>
      <p:sp>
        <p:nvSpPr>
          <p:cNvPr id="10" name="日期占位符 2"/>
          <p:cNvSpPr>
            <a:spLocks noGrp="1"/>
          </p:cNvSpPr>
          <p:nvPr>
            <p:ph type="dt" sz="half" idx="15"/>
            <p:custDataLst>
              <p:tags r:id="rId4"/>
            </p:custDataLst>
          </p:nvPr>
        </p:nvSpPr>
        <p:spPr/>
        <p:txBody>
          <a:bodyPr/>
          <a:lstStyle>
            <a:lvl1pPr>
              <a:defRPr smtClean="0">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a:pPr/>
              <a:t>2020/5/1</a:t>
            </a:fld>
            <a:endParaRPr lang="zh-CN" altLang="en-US"/>
          </a:p>
        </p:txBody>
      </p:sp>
      <p:sp>
        <p:nvSpPr>
          <p:cNvPr id="11" name="页脚占位符 3"/>
          <p:cNvSpPr>
            <a:spLocks noGrp="1"/>
          </p:cNvSpPr>
          <p:nvPr>
            <p:ph type="ftr" sz="quarter" idx="16"/>
            <p:custDataLst>
              <p:tags r:id="rId5"/>
            </p:custDataLst>
          </p:nvPr>
        </p:nvSpPr>
        <p:spPr/>
        <p:txBody>
          <a:bodyPr/>
          <a:lstStyle>
            <a:lvl1pPr>
              <a:defRPr dirty="0">
                <a:solidFill>
                  <a:schemeClr val="tx1">
                    <a:tint val="75000"/>
                  </a:schemeClr>
                </a:solidFill>
                <a:latin typeface="Arial" panose="020B0604020202020204" pitchFamily="34" charset="0"/>
                <a:ea typeface="隶书" panose="02010509060101010101" pitchFamily="49" charset="-122"/>
              </a:defRPr>
            </a:lvl1pPr>
          </a:lstStyle>
          <a:p>
            <a:endParaRPr lang="zh-CN" altLang="en-US"/>
          </a:p>
        </p:txBody>
      </p:sp>
      <p:sp>
        <p:nvSpPr>
          <p:cNvPr id="12" name="灯片编号占位符 4"/>
          <p:cNvSpPr>
            <a:spLocks noGrp="1"/>
          </p:cNvSpPr>
          <p:nvPr>
            <p:ph type="sldNum" sz="quarter" idx="17"/>
            <p:custDataLst>
              <p:tags r:id="rId6"/>
            </p:custDataLst>
          </p:nvPr>
        </p:nvSpPr>
        <p:spPr/>
        <p:txBody>
          <a:bodyPr/>
          <a:lstStyle>
            <a:lvl1pPr>
              <a:defRPr smtClean="0">
                <a:solidFill>
                  <a:schemeClr val="tx1">
                    <a:tint val="75000"/>
                  </a:schemeClr>
                </a:solidFill>
                <a:latin typeface="Arial" panose="020B0604020202020204" pitchFamily="34" charset="0"/>
                <a:ea typeface="隶书" panose="02010509060101010101" pitchFamily="49" charset="-122"/>
              </a:defRPr>
            </a:lvl1pPr>
          </a:lstStyle>
          <a:p>
            <a:fld id="{B119ED43-4C8F-41DB-AF78-48F5F1F728E7}" type="slidenum">
              <a:rPr lang="zh-CN" altLang="en-US"/>
              <a:pPr/>
              <a:t>‹#›</a:t>
            </a:fld>
            <a:endParaRPr lang="zh-CN" altLang="en-US" dirty="0"/>
          </a:p>
        </p:txBody>
      </p:sp>
    </p:spTree>
    <p:extLst>
      <p:ext uri="{BB962C8B-B14F-4D97-AF65-F5344CB8AC3E}">
        <p14:creationId xmlns:p14="http://schemas.microsoft.com/office/powerpoint/2010/main" val="1421490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pPr/>
              <a:t>2020/5/1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48A2B7E-5632-4E08-9226-BE98F1A1D98D}" type="slidenum">
              <a:rPr lang="zh-CN" altLang="en-US" smtClean="0"/>
              <a:pPr/>
              <a:t>‹#›</a:t>
            </a:fld>
            <a:endParaRPr lang="zh-CN" altLang="en-US"/>
          </a:p>
        </p:txBody>
      </p:sp>
      <p:pic>
        <p:nvPicPr>
          <p:cNvPr id="7" name="图片 7" descr="C:/Users/1V994W2/PycharmProjects/PPT_Background_Generation/pic_temp/0_pic_quater_left_up.png"/>
          <p:cNvPicPr>
            <a:picLocks noChangeArrowheads="1"/>
          </p:cNvPicPr>
          <p:nvPr userDrawn="1">
            <p:custDataLst>
              <p:tags r:id="rId1"/>
            </p:custDataLst>
          </p:nvPr>
        </p:nvPicPr>
        <p:blipFill>
          <a:blip r:embed="rId4" r:link="rId5">
            <a:extLst>
              <a:ext uri="{28A0092B-C50C-407E-A947-70E740481C1C}">
                <a14:useLocalDpi xmlns:a14="http://schemas.microsoft.com/office/drawing/2010/main" val="0"/>
              </a:ext>
            </a:extLst>
          </a:blip>
          <a:srcRect/>
          <a:stretch>
            <a:fillRect/>
          </a:stretch>
        </p:blipFill>
        <p:spPr bwMode="auto">
          <a:xfrm>
            <a:off x="0" y="1"/>
            <a:ext cx="71966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6" descr="C:/Users/1V994W2/PycharmProjects/PPT_Background_Generation/pic_temp/1_pic_quater_right_up.png"/>
          <p:cNvPicPr>
            <a:picLocks noChangeArrowheads="1"/>
          </p:cNvPicPr>
          <p:nvPr userDrawn="1">
            <p:custDataLst>
              <p:tags r:id="rId2"/>
            </p:custDataLst>
          </p:nvPr>
        </p:nvPicPr>
        <p:blipFill>
          <a:blip r:embed="rId6" r:link="rId5">
            <a:extLst>
              <a:ext uri="{28A0092B-C50C-407E-A947-70E740481C1C}">
                <a14:useLocalDpi xmlns:a14="http://schemas.microsoft.com/office/drawing/2010/main" val="0"/>
              </a:ext>
            </a:extLst>
          </a:blip>
          <a:srcRect/>
          <a:stretch>
            <a:fillRect/>
          </a:stretch>
        </p:blipFill>
        <p:spPr bwMode="auto">
          <a:xfrm>
            <a:off x="11472333" y="1"/>
            <a:ext cx="71966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795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1350" noProof="1"/>
          </a:p>
        </p:txBody>
      </p:sp>
      <p:pic>
        <p:nvPicPr>
          <p:cNvPr id="10" name="图片 11" descr="C:/Users/1V994W2/PycharmProjects/PPT_Background_Generation/pic_temp/0_pic_quater_left_up.png"/>
          <p:cNvPicPr>
            <a:picLocks noChangeArrowheads="1"/>
          </p:cNvPicPr>
          <p:nvPr userDrawn="1">
            <p:custDataLst>
              <p:tags r:id="rId2"/>
            </p:custDataLst>
          </p:nvPr>
        </p:nvPicPr>
        <p:blipFill>
          <a:blip r:embed="rId8" r:link="rId9">
            <a:extLst>
              <a:ext uri="{28A0092B-C50C-407E-A947-70E740481C1C}">
                <a14:useLocalDpi xmlns:a14="http://schemas.microsoft.com/office/drawing/2010/main" val="0"/>
              </a:ext>
            </a:extLst>
          </a:blip>
          <a:srcRect/>
          <a:stretch>
            <a:fillRect/>
          </a:stretch>
        </p:blipFill>
        <p:spPr bwMode="auto">
          <a:xfrm>
            <a:off x="11472333" y="6238876"/>
            <a:ext cx="71966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9" descr="C:/Users/1V994W2/PycharmProjects/PPT_Background_Generation/pic_temp/1_pic_quater_right_up.png"/>
          <p:cNvPicPr>
            <a:picLocks noChangeArrowheads="1"/>
          </p:cNvPicPr>
          <p:nvPr userDrawn="1">
            <p:custDataLst>
              <p:tags r:id="rId3"/>
            </p:custDataLst>
          </p:nvPr>
        </p:nvPicPr>
        <p:blipFill>
          <a:blip r:embed="rId10" r:link="rId9">
            <a:extLst>
              <a:ext uri="{28A0092B-C50C-407E-A947-70E740481C1C}">
                <a14:useLocalDpi xmlns:a14="http://schemas.microsoft.com/office/drawing/2010/main" val="0"/>
              </a:ext>
            </a:extLst>
          </a:blip>
          <a:srcRect/>
          <a:stretch>
            <a:fillRect/>
          </a:stretch>
        </p:blipFill>
        <p:spPr bwMode="auto">
          <a:xfrm>
            <a:off x="0" y="6243638"/>
            <a:ext cx="71966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579600" y="237600"/>
            <a:ext cx="11037600" cy="441964"/>
          </a:xfrm>
        </p:spPr>
        <p:txBody>
          <a:bodyPr>
            <a:normAutofit/>
          </a:bodyPr>
          <a:lstStyle>
            <a:lvl1pPr>
              <a:defRPr baseline="0">
                <a:solidFill>
                  <a:schemeClr val="tx1"/>
                </a:solidFill>
                <a:latin typeface="Arial" panose="020B0604020202020204" pitchFamily="34" charset="0"/>
                <a:ea typeface="隶书" panose="02010509060101010101" pitchFamily="49" charset="-122"/>
              </a:defRPr>
            </a:lvl1pPr>
          </a:lstStyle>
          <a:p>
            <a:r>
              <a:rPr lang="zh-CN" altLang="en-US" noProof="1"/>
              <a:t>单击此处编辑母版标题样式</a:t>
            </a:r>
          </a:p>
        </p:txBody>
      </p:sp>
      <p:sp>
        <p:nvSpPr>
          <p:cNvPr id="7" name="内容占位符 6"/>
          <p:cNvSpPr>
            <a:spLocks noGrp="1"/>
          </p:cNvSpPr>
          <p:nvPr>
            <p:ph sz="quarter" idx="13"/>
          </p:nvPr>
        </p:nvSpPr>
        <p:spPr>
          <a:xfrm>
            <a:off x="579600" y="1663200"/>
            <a:ext cx="5342400" cy="2894400"/>
          </a:xfrm>
        </p:spPr>
        <p:txBody>
          <a:bodyPr>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9" name="内容占位符 8"/>
          <p:cNvSpPr>
            <a:spLocks noGrp="1"/>
          </p:cNvSpPr>
          <p:nvPr>
            <p:ph sz="quarter" idx="14"/>
          </p:nvPr>
        </p:nvSpPr>
        <p:spPr>
          <a:xfrm>
            <a:off x="6242400" y="1663200"/>
            <a:ext cx="5367600" cy="2894400"/>
          </a:xfrm>
        </p:spPr>
        <p:txBody>
          <a:bodyPr>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1" name="文本占位符 10"/>
          <p:cNvSpPr>
            <a:spLocks noGrp="1"/>
          </p:cNvSpPr>
          <p:nvPr>
            <p:ph type="body" sz="quarter" idx="15"/>
          </p:nvPr>
        </p:nvSpPr>
        <p:spPr>
          <a:xfrm>
            <a:off x="572400" y="4816800"/>
            <a:ext cx="5342400" cy="781200"/>
          </a:xfrm>
        </p:spPr>
        <p:txBody>
          <a:bodyPr>
            <a:normAutofit/>
          </a:bodyPr>
          <a:lstStyle>
            <a:lvl1pPr>
              <a:defRPr baseline="0">
                <a:solidFill>
                  <a:schemeClr val="tx1"/>
                </a:solidFill>
                <a:latin typeface="Arial" panose="020B0604020202020204" pitchFamily="34" charset="0"/>
                <a:ea typeface="隶书" panose="02010509060101010101" pitchFamily="49" charset="-122"/>
              </a:defRPr>
            </a:lvl1pPr>
          </a:lstStyle>
          <a:p>
            <a:pPr lvl="0"/>
            <a:r>
              <a:rPr lang="zh-CN" altLang="en-US" noProof="1"/>
              <a:t>单击此处编辑母版文本样式</a:t>
            </a:r>
          </a:p>
        </p:txBody>
      </p:sp>
      <p:sp>
        <p:nvSpPr>
          <p:cNvPr id="13" name="文本占位符 12"/>
          <p:cNvSpPr>
            <a:spLocks noGrp="1"/>
          </p:cNvSpPr>
          <p:nvPr>
            <p:ph type="body" sz="quarter" idx="16"/>
          </p:nvPr>
        </p:nvSpPr>
        <p:spPr>
          <a:xfrm>
            <a:off x="6253200" y="4813200"/>
            <a:ext cx="5367600" cy="781200"/>
          </a:xfrm>
        </p:spPr>
        <p:txBody>
          <a:bodyPr>
            <a:normAutofit/>
          </a:bodyPr>
          <a:lstStyle>
            <a:lvl1pPr>
              <a:defRPr baseline="0">
                <a:solidFill>
                  <a:schemeClr val="tx1"/>
                </a:solidFill>
                <a:latin typeface="Arial" panose="020B0604020202020204" pitchFamily="34" charset="0"/>
                <a:ea typeface="隶书" panose="02010509060101010101" pitchFamily="49" charset="-122"/>
              </a:defRPr>
            </a:lvl1pPr>
          </a:lstStyle>
          <a:p>
            <a:pPr lvl="0"/>
            <a:r>
              <a:rPr lang="zh-CN" altLang="en-US" noProof="1"/>
              <a:t>单击此处编辑母版文本样式</a:t>
            </a:r>
          </a:p>
        </p:txBody>
      </p:sp>
      <p:sp>
        <p:nvSpPr>
          <p:cNvPr id="14" name="日期占位符 2"/>
          <p:cNvSpPr>
            <a:spLocks noGrp="1"/>
          </p:cNvSpPr>
          <p:nvPr>
            <p:ph type="dt" sz="half" idx="17"/>
            <p:custDataLst>
              <p:tags r:id="rId4"/>
            </p:custDataLst>
          </p:nvPr>
        </p:nvSpPr>
        <p:spPr/>
        <p:txBody>
          <a:bodyPr/>
          <a:lstStyle>
            <a:lvl1pPr>
              <a:defRPr smtClean="0">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a:pPr/>
              <a:t>2020/5/1</a:t>
            </a:fld>
            <a:endParaRPr lang="zh-CN" altLang="en-US"/>
          </a:p>
        </p:txBody>
      </p:sp>
      <p:sp>
        <p:nvSpPr>
          <p:cNvPr id="15" name="页脚占位符 3"/>
          <p:cNvSpPr>
            <a:spLocks noGrp="1"/>
          </p:cNvSpPr>
          <p:nvPr>
            <p:ph type="ftr" sz="quarter" idx="18"/>
            <p:custDataLst>
              <p:tags r:id="rId5"/>
            </p:custDataLst>
          </p:nvPr>
        </p:nvSpPr>
        <p:spPr/>
        <p:txBody>
          <a:bodyPr/>
          <a:lstStyle>
            <a:lvl1pPr>
              <a:defRPr dirty="0">
                <a:solidFill>
                  <a:schemeClr val="tx1">
                    <a:tint val="75000"/>
                  </a:schemeClr>
                </a:solidFill>
                <a:latin typeface="Arial" panose="020B0604020202020204" pitchFamily="34" charset="0"/>
                <a:ea typeface="隶书" panose="02010509060101010101" pitchFamily="49" charset="-122"/>
              </a:defRPr>
            </a:lvl1pPr>
          </a:lstStyle>
          <a:p>
            <a:endParaRPr lang="zh-CN" altLang="en-US"/>
          </a:p>
        </p:txBody>
      </p:sp>
      <p:sp>
        <p:nvSpPr>
          <p:cNvPr id="16" name="灯片编号占位符 4"/>
          <p:cNvSpPr>
            <a:spLocks noGrp="1"/>
          </p:cNvSpPr>
          <p:nvPr>
            <p:ph type="sldNum" sz="quarter" idx="19"/>
            <p:custDataLst>
              <p:tags r:id="rId6"/>
            </p:custDataLst>
          </p:nvPr>
        </p:nvSpPr>
        <p:spPr/>
        <p:txBody>
          <a:bodyPr/>
          <a:lstStyle>
            <a:lvl1pPr>
              <a:defRPr smtClean="0">
                <a:solidFill>
                  <a:schemeClr val="tx1">
                    <a:tint val="75000"/>
                  </a:schemeClr>
                </a:solidFill>
                <a:latin typeface="Arial" panose="020B0604020202020204" pitchFamily="34" charset="0"/>
                <a:ea typeface="隶书" panose="02010509060101010101" pitchFamily="49" charset="-122"/>
              </a:defRPr>
            </a:lvl1pPr>
          </a:lstStyle>
          <a:p>
            <a:fld id="{9F786B4E-8EB5-4709-8C7D-5D07F8433F5E}" type="slidenum">
              <a:rPr lang="zh-CN" altLang="en-US"/>
              <a:pPr/>
              <a:t>‹#›</a:t>
            </a:fld>
            <a:endParaRPr lang="zh-CN" altLang="en-US" dirty="0"/>
          </a:p>
        </p:txBody>
      </p:sp>
    </p:spTree>
    <p:extLst>
      <p:ext uri="{BB962C8B-B14F-4D97-AF65-F5344CB8AC3E}">
        <p14:creationId xmlns:p14="http://schemas.microsoft.com/office/powerpoint/2010/main" val="2007001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954089"/>
            <a:ext cx="12192000" cy="4949825"/>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1350" noProof="1"/>
          </a:p>
        </p:txBody>
      </p:sp>
      <p:pic>
        <p:nvPicPr>
          <p:cNvPr id="5" name="图片 8" descr="C:/Users/1V994W2/PycharmProjects/PPT_Background_Generation/pic_temp/0_pic_quater_right_down.png"/>
          <p:cNvPicPr>
            <a:picLocks noChangeArrowheads="1"/>
          </p:cNvPicPr>
          <p:nvPr userDrawn="1">
            <p:custDataLst>
              <p:tags r:id="rId2"/>
            </p:custDataLst>
          </p:nvPr>
        </p:nvPicPr>
        <p:blipFill>
          <a:blip r:embed="rId8" r:link="rId9">
            <a:extLst>
              <a:ext uri="{28A0092B-C50C-407E-A947-70E740481C1C}">
                <a14:useLocalDpi xmlns:a14="http://schemas.microsoft.com/office/drawing/2010/main" val="0"/>
              </a:ext>
            </a:extLst>
          </a:blip>
          <a:srcRect/>
          <a:stretch>
            <a:fillRect/>
          </a:stretch>
        </p:blipFill>
        <p:spPr bwMode="auto">
          <a:xfrm>
            <a:off x="10572752" y="5464176"/>
            <a:ext cx="1619249"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7" descr="C:/Users/1V994W2/PycharmProjects/PPT_Background_Generation/pic_temp/1_pic_quater_left_down.png"/>
          <p:cNvPicPr>
            <a:picLocks noChangeArrowheads="1"/>
          </p:cNvPicPr>
          <p:nvPr userDrawn="1">
            <p:custDataLst>
              <p:tags r:id="rId3"/>
            </p:custDataLst>
          </p:nvPr>
        </p:nvPicPr>
        <p:blipFill>
          <a:blip r:embed="rId10" r:link="rId9">
            <a:extLst>
              <a:ext uri="{28A0092B-C50C-407E-A947-70E740481C1C}">
                <a14:useLocalDpi xmlns:a14="http://schemas.microsoft.com/office/drawing/2010/main" val="0"/>
              </a:ext>
            </a:extLst>
          </a:blip>
          <a:srcRect/>
          <a:stretch>
            <a:fillRect/>
          </a:stretch>
        </p:blipFill>
        <p:spPr bwMode="auto">
          <a:xfrm>
            <a:off x="0" y="5476876"/>
            <a:ext cx="1619251"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hasCustomPrompt="1"/>
          </p:nvPr>
        </p:nvSpPr>
        <p:spPr>
          <a:xfrm>
            <a:off x="1522800" y="1339200"/>
            <a:ext cx="9144000" cy="2386800"/>
          </a:xfrm>
        </p:spPr>
        <p:txBody>
          <a:bodyPr anchor="b">
            <a:normAutofit/>
          </a:bodyPr>
          <a:lstStyle>
            <a:lvl1pPr algn="ctr">
              <a:defRPr sz="6000" baseline="0">
                <a:solidFill>
                  <a:schemeClr val="tx1"/>
                </a:solidFill>
                <a:latin typeface="Arial" panose="020B0604020202020204" pitchFamily="34" charset="0"/>
                <a:ea typeface="隶书" panose="02010509060101010101" pitchFamily="49" charset="-122"/>
              </a:defRPr>
            </a:lvl1pPr>
          </a:lstStyle>
          <a:p>
            <a:r>
              <a:rPr lang="zh-CN" altLang="en-US" noProof="1"/>
              <a:t>单击此处编辑标题</a:t>
            </a:r>
          </a:p>
        </p:txBody>
      </p:sp>
      <p:sp>
        <p:nvSpPr>
          <p:cNvPr id="7" name="文本占位符 6"/>
          <p:cNvSpPr>
            <a:spLocks noGrp="1"/>
          </p:cNvSpPr>
          <p:nvPr>
            <p:ph type="body" sz="quarter" idx="13"/>
          </p:nvPr>
        </p:nvSpPr>
        <p:spPr>
          <a:xfrm>
            <a:off x="1522413" y="3862800"/>
            <a:ext cx="9144000" cy="1656000"/>
          </a:xfrm>
        </p:spPr>
        <p:txBody>
          <a:bodyPr>
            <a:normAutofit/>
          </a:bodyPr>
          <a:lstStyle>
            <a:lvl1pPr algn="ctr">
              <a:defRPr baseline="0">
                <a:solidFill>
                  <a:schemeClr val="tx1"/>
                </a:solidFill>
                <a:latin typeface="Arial" panose="020B0604020202020204" pitchFamily="34" charset="0"/>
                <a:ea typeface="隶书" panose="02010509060101010101" pitchFamily="49" charset="-122"/>
              </a:defRPr>
            </a:lvl1pPr>
          </a:lstStyle>
          <a:p>
            <a:pPr lvl="0"/>
            <a:r>
              <a:rPr lang="zh-CN" altLang="en-US" noProof="1"/>
              <a:t>单击此处编辑母版文本样式</a:t>
            </a:r>
          </a:p>
        </p:txBody>
      </p:sp>
      <p:sp>
        <p:nvSpPr>
          <p:cNvPr id="8" name="日期占位符 2"/>
          <p:cNvSpPr>
            <a:spLocks noGrp="1"/>
          </p:cNvSpPr>
          <p:nvPr>
            <p:ph type="dt" sz="half" idx="14"/>
            <p:custDataLst>
              <p:tags r:id="rId4"/>
            </p:custDataLst>
          </p:nvPr>
        </p:nvSpPr>
        <p:spPr/>
        <p:txBody>
          <a:bodyPr/>
          <a:lstStyle>
            <a:lvl1pPr>
              <a:defRPr smtClean="0">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a:pPr/>
              <a:t>2020/5/1</a:t>
            </a:fld>
            <a:endParaRPr lang="zh-CN" altLang="en-US"/>
          </a:p>
        </p:txBody>
      </p:sp>
      <p:sp>
        <p:nvSpPr>
          <p:cNvPr id="9" name="页脚占位符 3"/>
          <p:cNvSpPr>
            <a:spLocks noGrp="1"/>
          </p:cNvSpPr>
          <p:nvPr>
            <p:ph type="ftr" sz="quarter" idx="15"/>
            <p:custDataLst>
              <p:tags r:id="rId5"/>
            </p:custDataLst>
          </p:nvPr>
        </p:nvSpPr>
        <p:spPr/>
        <p:txBody>
          <a:bodyPr/>
          <a:lstStyle>
            <a:lvl1pPr>
              <a:defRPr dirty="0">
                <a:solidFill>
                  <a:schemeClr val="tx1">
                    <a:tint val="75000"/>
                  </a:schemeClr>
                </a:solidFill>
                <a:latin typeface="Arial" panose="020B0604020202020204" pitchFamily="34" charset="0"/>
                <a:ea typeface="隶书" panose="02010509060101010101" pitchFamily="49" charset="-122"/>
              </a:defRPr>
            </a:lvl1pPr>
          </a:lstStyle>
          <a:p>
            <a:endParaRPr lang="zh-CN" altLang="en-US"/>
          </a:p>
        </p:txBody>
      </p:sp>
      <p:sp>
        <p:nvSpPr>
          <p:cNvPr id="10" name="灯片编号占位符 4"/>
          <p:cNvSpPr>
            <a:spLocks noGrp="1"/>
          </p:cNvSpPr>
          <p:nvPr>
            <p:ph type="sldNum" sz="quarter" idx="16"/>
            <p:custDataLst>
              <p:tags r:id="rId6"/>
            </p:custDataLst>
          </p:nvPr>
        </p:nvSpPr>
        <p:spPr/>
        <p:txBody>
          <a:bodyPr/>
          <a:lstStyle>
            <a:lvl1pPr>
              <a:defRPr smtClean="0">
                <a:solidFill>
                  <a:schemeClr val="tx1">
                    <a:tint val="75000"/>
                  </a:schemeClr>
                </a:solidFill>
                <a:latin typeface="Arial" panose="020B0604020202020204" pitchFamily="34" charset="0"/>
                <a:ea typeface="隶书" panose="02010509060101010101" pitchFamily="49" charset="-122"/>
              </a:defRPr>
            </a:lvl1pPr>
          </a:lstStyle>
          <a:p>
            <a:fld id="{57234439-BF4A-4A5C-BEEA-1ABDB2A06D17}" type="slidenum">
              <a:rPr lang="zh-CN" altLang="en-US"/>
              <a:pPr/>
              <a:t>‹#›</a:t>
            </a:fld>
            <a:endParaRPr lang="zh-CN" altLang="en-US" dirty="0"/>
          </a:p>
        </p:txBody>
      </p:sp>
    </p:spTree>
    <p:extLst>
      <p:ext uri="{BB962C8B-B14F-4D97-AF65-F5344CB8AC3E}">
        <p14:creationId xmlns:p14="http://schemas.microsoft.com/office/powerpoint/2010/main" val="3179846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a:t>
            </a:fld>
            <a:endParaRPr lang="zh-CN" altLang="en-US"/>
          </a:p>
        </p:txBody>
      </p:sp>
      <p:sp>
        <p:nvSpPr>
          <p:cNvPr id="17" name="页脚占位符 16"/>
          <p:cNvSpPr>
            <a:spLocks noGrp="1"/>
          </p:cNvSpPr>
          <p:nvPr>
            <p:ph type="ftr" sz="quarter" idx="11"/>
            <p:custDataLst>
              <p:tags r:id="rId2"/>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6432557" y="4663914"/>
            <a:ext cx="1910715" cy="408991"/>
          </a:xfrm>
          <a:prstGeom prst="rect">
            <a:avLst/>
          </a:prstGeom>
        </p:spPr>
        <p:txBody>
          <a:bodyPr vert="horz" wrap="square" lIns="0" tIns="0" rIns="0" bIns="0" anchor="t" anchorCtr="0">
            <a:normAutofit/>
          </a:bodyPr>
          <a:lstStyle>
            <a:lvl1pPr marL="342891" marR="0" indent="-342891" algn="l" rtl="0" eaLnBrk="1" fontAlgn="auto">
              <a:lnSpc>
                <a:spcPct val="130000"/>
              </a:lnSpc>
              <a:spcBef>
                <a:spcPts val="0"/>
              </a:spcBef>
              <a:spcAft>
                <a:spcPts val="1333"/>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170" rtl="0" eaLnBrk="1" fontAlgn="auto" latinLnBrk="0" hangingPunct="1">
              <a:lnSpc>
                <a:spcPct val="130000"/>
              </a:lnSpc>
              <a:spcBef>
                <a:spcPts val="0"/>
              </a:spcBef>
              <a:spcAft>
                <a:spcPts val="1333"/>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6432557" y="5138953"/>
            <a:ext cx="1910715" cy="408991"/>
          </a:xfrm>
          <a:prstGeom prst="rect">
            <a:avLst/>
          </a:prstGeom>
        </p:spPr>
        <p:txBody>
          <a:bodyPr vert="horz" wrap="square" lIns="0" tIns="0" rIns="0" bIns="0" anchor="t" anchorCtr="0">
            <a:normAutofit/>
          </a:bodyPr>
          <a:lstStyle>
            <a:lvl1pPr marL="342891" marR="0" indent="-342891" algn="l" rtl="0" eaLnBrk="1" fontAlgn="auto">
              <a:lnSpc>
                <a:spcPct val="130000"/>
              </a:lnSpc>
              <a:spcBef>
                <a:spcPts val="0"/>
              </a:spcBef>
              <a:spcAft>
                <a:spcPts val="1333"/>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170" rtl="0" eaLnBrk="1" fontAlgn="auto" latinLnBrk="0" hangingPunct="1">
              <a:lnSpc>
                <a:spcPct val="130000"/>
              </a:lnSpc>
              <a:spcBef>
                <a:spcPts val="0"/>
              </a:spcBef>
              <a:spcAft>
                <a:spcPts val="1333"/>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6432556" y="3188625"/>
            <a:ext cx="4826000" cy="1111387"/>
          </a:xfrm>
        </p:spPr>
        <p:txBody>
          <a:bodyPr vert="horz" wrap="square" lIns="0" tIns="0" rIns="0" bIns="0" anchor="t" anchorCtr="0">
            <a:normAutofit/>
          </a:bodyPr>
          <a:lstStyle>
            <a:lvl1pPr marL="0" marR="0" indent="0" algn="l" defTabSz="1219170" rtl="0" eaLnBrk="1" fontAlgn="auto" latinLnBrk="0" hangingPunct="1">
              <a:lnSpc>
                <a:spcPct val="120000"/>
              </a:lnSpc>
              <a:spcBef>
                <a:spcPts val="0"/>
              </a:spcBef>
              <a:spcAft>
                <a:spcPts val="0"/>
              </a:spcAft>
              <a:buClrTx/>
              <a:buSzPts val="1800"/>
              <a:buFont typeface="Arial" panose="020B0604020202020204" pitchFamily="34" charset="0"/>
              <a:buNone/>
              <a:defRPr sz="1800" b="0" spc="267">
                <a:solidFill>
                  <a:schemeClr val="tx1"/>
                </a:solidFill>
                <a:latin typeface="Arial" panose="020B0604020202020204" pitchFamily="34" charset="0"/>
                <a:ea typeface="微软雅黑" panose="020B0503020204020204" charset="-122"/>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6432558" y="2013096"/>
            <a:ext cx="4825365" cy="971035"/>
          </a:xfrm>
        </p:spPr>
        <p:txBody>
          <a:bodyPr vert="horz" wrap="square" lIns="0" tIns="0" rIns="0" bIns="0" anchor="ctr" anchorCtr="0">
            <a:normAutofit/>
          </a:bodyPr>
          <a:lstStyle>
            <a:lvl1pPr marL="0" marR="0" indent="0" algn="l" defTabSz="1219170" rtl="0" eaLnBrk="1" fontAlgn="auto" latinLnBrk="0" hangingPunct="1">
              <a:lnSpc>
                <a:spcPct val="100000"/>
              </a:lnSpc>
              <a:spcBef>
                <a:spcPct val="0"/>
              </a:spcBef>
              <a:spcAft>
                <a:spcPts val="0"/>
              </a:spcAft>
              <a:buClrTx/>
              <a:buSzPts val="5400"/>
              <a:buFont typeface="Arial" panose="020B0604020202020204" pitchFamily="34" charset="0"/>
              <a:buNone/>
              <a:defRPr sz="5400" b="0" spc="8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2971199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A6C1393-59B8-4C1D-AA3E-3183609B063F}" type="datetimeFigureOut">
              <a:rPr lang="zh-CN" altLang="en-US" smtClean="0">
                <a:solidFill>
                  <a:prstClr val="black">
                    <a:tint val="75000"/>
                  </a:prstClr>
                </a:solidFill>
              </a:rPr>
              <a:pPr/>
              <a:t>2020/5/1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C6EF7A4-C913-446D-A17B-7F707A026E6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99271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A6C1393-59B8-4C1D-AA3E-3183609B063F}" type="datetimeFigureOut">
              <a:rPr lang="zh-CN" altLang="en-US" smtClean="0">
                <a:solidFill>
                  <a:prstClr val="black">
                    <a:tint val="75000"/>
                  </a:prstClr>
                </a:solidFill>
              </a:rPr>
              <a:pPr/>
              <a:t>2020/5/1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C6EF7A4-C913-446D-A17B-7F707A026E6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0764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A6C1393-59B8-4C1D-AA3E-3183609B063F}" type="datetimeFigureOut">
              <a:rPr lang="zh-CN" altLang="en-US" smtClean="0">
                <a:solidFill>
                  <a:prstClr val="black">
                    <a:tint val="75000"/>
                  </a:prstClr>
                </a:solidFill>
              </a:rPr>
              <a:pPr/>
              <a:t>2020/5/1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C6EF7A4-C913-446D-A17B-7F707A026E6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73236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A6C1393-59B8-4C1D-AA3E-3183609B063F}" type="datetimeFigureOut">
              <a:rPr lang="zh-CN" altLang="en-US" smtClean="0">
                <a:solidFill>
                  <a:prstClr val="black">
                    <a:tint val="75000"/>
                  </a:prstClr>
                </a:solidFill>
              </a:rPr>
              <a:pPr/>
              <a:t>2020/5/1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C6EF7A4-C913-446D-A17B-7F707A026E6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6000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A6C1393-59B8-4C1D-AA3E-3183609B063F}" type="datetimeFigureOut">
              <a:rPr lang="zh-CN" altLang="en-US" smtClean="0">
                <a:solidFill>
                  <a:prstClr val="black">
                    <a:tint val="75000"/>
                  </a:prstClr>
                </a:solidFill>
              </a:rPr>
              <a:pPr/>
              <a:t>2020/5/1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4C6EF7A4-C913-446D-A17B-7F707A026E6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8289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6C1393-59B8-4C1D-AA3E-3183609B063F}" type="datetimeFigureOut">
              <a:rPr lang="zh-CN" altLang="en-US" smtClean="0">
                <a:solidFill>
                  <a:prstClr val="black">
                    <a:tint val="75000"/>
                  </a:prstClr>
                </a:solidFill>
              </a:rPr>
              <a:pPr/>
              <a:t>2020/5/1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4C6EF7A4-C913-446D-A17B-7F707A026E6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74365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A6C1393-59B8-4C1D-AA3E-3183609B063F}" type="datetimeFigureOut">
              <a:rPr lang="zh-CN" altLang="en-US" smtClean="0">
                <a:solidFill>
                  <a:prstClr val="black">
                    <a:tint val="75000"/>
                  </a:prstClr>
                </a:solidFill>
              </a:rPr>
              <a:pPr/>
              <a:t>2020/5/1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4C6EF7A4-C913-446D-A17B-7F707A026E6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75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60FBDFE-C587-4B4C-A407-44438C67B59E}" type="datetimeFigureOut">
              <a:rPr lang="zh-CN" altLang="en-US" smtClean="0"/>
              <a:pPr/>
              <a:t>2020/5/1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3F6922-1767-40F2-9EC1-6AC006196B9B}" type="slidenum">
              <a:rPr lang="zh-CN" altLang="en-US" smtClean="0"/>
              <a:pPr/>
              <a:t>‹#›</a:t>
            </a:fld>
            <a:endParaRPr lang="zh-CN" altLang="en-US"/>
          </a:p>
        </p:txBody>
      </p:sp>
      <p:pic>
        <p:nvPicPr>
          <p:cNvPr id="7" name="图片 8" descr="C:/Users/1V994W2/PycharmProjects/PPT_Background_Generation/pic_temp/pic_half_left.png"/>
          <p:cNvPicPr>
            <a:picLocks noChangeArrowheads="1"/>
          </p:cNvPicPr>
          <p:nvPr userDrawn="1">
            <p:custDataLst>
              <p:tags r:id="rId1"/>
            </p:custDataLst>
          </p:nvPr>
        </p:nvPicPr>
        <p:blipFill>
          <a:blip r:embed="rId5" r:link="rId6">
            <a:extLst>
              <a:ext uri="{28A0092B-C50C-407E-A947-70E740481C1C}">
                <a14:useLocalDpi xmlns:a14="http://schemas.microsoft.com/office/drawing/2010/main" val="0"/>
              </a:ext>
            </a:extLst>
          </a:blip>
          <a:srcRect/>
          <a:stretch>
            <a:fillRect/>
          </a:stretch>
        </p:blipFill>
        <p:spPr bwMode="auto">
          <a:xfrm>
            <a:off x="1" y="1397000"/>
            <a:ext cx="22733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descr="C:/Users/1V994W2/PycharmProjects/PPT_Background_Generation/pic_temp/pic_half_right.png"/>
          <p:cNvPicPr>
            <a:picLocks noChangeArrowheads="1"/>
          </p:cNvPicPr>
          <p:nvPr userDrawn="1">
            <p:custDataLst>
              <p:tags r:id="rId2"/>
            </p:custDataLst>
          </p:nvPr>
        </p:nvPicPr>
        <p:blipFill>
          <a:blip r:embed="rId7" r:link="rId6">
            <a:extLst>
              <a:ext uri="{28A0092B-C50C-407E-A947-70E740481C1C}">
                <a14:useLocalDpi xmlns:a14="http://schemas.microsoft.com/office/drawing/2010/main" val="0"/>
              </a:ext>
            </a:extLst>
          </a:blip>
          <a:srcRect/>
          <a:stretch>
            <a:fillRect/>
          </a:stretch>
        </p:blipFill>
        <p:spPr bwMode="auto">
          <a:xfrm>
            <a:off x="9918701" y="1397000"/>
            <a:ext cx="22733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6"/>
          <p:cNvSpPr/>
          <p:nvPr userDrawn="1">
            <p:custDataLst>
              <p:tags r:id="rId3"/>
            </p:custDataLst>
          </p:nvPr>
        </p:nvSpPr>
        <p:spPr>
          <a:xfrm>
            <a:off x="292100" y="303214"/>
            <a:ext cx="11607800" cy="6251575"/>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1350" noProof="1"/>
          </a:p>
        </p:txBody>
      </p:sp>
    </p:spTree>
    <p:extLst>
      <p:ext uri="{BB962C8B-B14F-4D97-AF65-F5344CB8AC3E}">
        <p14:creationId xmlns:p14="http://schemas.microsoft.com/office/powerpoint/2010/main" val="35718520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A6C1393-59B8-4C1D-AA3E-3183609B063F}" type="datetimeFigureOut">
              <a:rPr lang="zh-CN" altLang="en-US" smtClean="0">
                <a:solidFill>
                  <a:prstClr val="black">
                    <a:tint val="75000"/>
                  </a:prstClr>
                </a:solidFill>
              </a:rPr>
              <a:pPr/>
              <a:t>2020/5/1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C6EF7A4-C913-446D-A17B-7F707A026E6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6866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A6C1393-59B8-4C1D-AA3E-3183609B063F}" type="datetimeFigureOut">
              <a:rPr lang="zh-CN" altLang="en-US" smtClean="0">
                <a:solidFill>
                  <a:prstClr val="black">
                    <a:tint val="75000"/>
                  </a:prstClr>
                </a:solidFill>
              </a:rPr>
              <a:pPr/>
              <a:t>2020/5/1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C6EF7A4-C913-446D-A17B-7F707A026E6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87438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A6C1393-59B8-4C1D-AA3E-3183609B063F}" type="datetimeFigureOut">
              <a:rPr lang="zh-CN" altLang="en-US" smtClean="0">
                <a:solidFill>
                  <a:prstClr val="black">
                    <a:tint val="75000"/>
                  </a:prstClr>
                </a:solidFill>
              </a:rPr>
              <a:pPr/>
              <a:t>2020/5/1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C6EF7A4-C913-446D-A17B-7F707A026E6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6509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A6C1393-59B8-4C1D-AA3E-3183609B063F}" type="datetimeFigureOut">
              <a:rPr lang="zh-CN" altLang="en-US" smtClean="0">
                <a:solidFill>
                  <a:prstClr val="black">
                    <a:tint val="75000"/>
                  </a:prstClr>
                </a:solidFill>
              </a:rPr>
              <a:pPr/>
              <a:t>2020/5/1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C6EF7A4-C913-446D-A17B-7F707A026E6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7076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60FBDFE-C587-4B4C-A407-44438C67B59E}" type="datetimeFigureOut">
              <a:rPr lang="zh-CN" altLang="en-US" smtClean="0"/>
              <a:pPr/>
              <a:t>2020/5/1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E431054-F433-4F5B-951A-51E1A523FA55}" type="slidenum">
              <a:rPr lang="zh-CN" altLang="en-US" smtClean="0"/>
              <a:pPr/>
              <a:t>‹#›</a:t>
            </a:fld>
            <a:endParaRPr lang="zh-CN" altLang="en-US"/>
          </a:p>
        </p:txBody>
      </p:sp>
      <p:pic>
        <p:nvPicPr>
          <p:cNvPr id="8" name="图片 8" descr="C:/Users/1V994W2/PycharmProjects/PPT_Background_Generation/pic_temp/0_pic_quater_left_up.png"/>
          <p:cNvPicPr>
            <a:picLocks noChangeArrowheads="1"/>
          </p:cNvPicPr>
          <p:nvPr userDrawn="1">
            <p:custDataLst>
              <p:tags r:id="rId1"/>
            </p:custDataLst>
          </p:nvPr>
        </p:nvPicPr>
        <p:blipFill>
          <a:blip r:embed="rId4" r:link="rId5">
            <a:extLst>
              <a:ext uri="{28A0092B-C50C-407E-A947-70E740481C1C}">
                <a14:useLocalDpi xmlns:a14="http://schemas.microsoft.com/office/drawing/2010/main" val="0"/>
              </a:ext>
            </a:extLst>
          </a:blip>
          <a:srcRect/>
          <a:stretch>
            <a:fillRect/>
          </a:stretch>
        </p:blipFill>
        <p:spPr bwMode="auto">
          <a:xfrm>
            <a:off x="0" y="1"/>
            <a:ext cx="71966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7" descr="C:/Users/1V994W2/PycharmProjects/PPT_Background_Generation/pic_temp/1_pic_quater_right_up.png"/>
          <p:cNvPicPr>
            <a:picLocks noChangeArrowheads="1"/>
          </p:cNvPicPr>
          <p:nvPr userDrawn="1">
            <p:custDataLst>
              <p:tags r:id="rId2"/>
            </p:custDataLst>
          </p:nvPr>
        </p:nvPicPr>
        <p:blipFill>
          <a:blip r:embed="rId6" r:link="rId5">
            <a:extLst>
              <a:ext uri="{28A0092B-C50C-407E-A947-70E740481C1C}">
                <a14:useLocalDpi xmlns:a14="http://schemas.microsoft.com/office/drawing/2010/main" val="0"/>
              </a:ext>
            </a:extLst>
          </a:blip>
          <a:srcRect/>
          <a:stretch>
            <a:fillRect/>
          </a:stretch>
        </p:blipFill>
        <p:spPr bwMode="auto">
          <a:xfrm>
            <a:off x="11472333" y="1"/>
            <a:ext cx="71966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2900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60FBDFE-C587-4B4C-A407-44438C67B59E}" type="datetimeFigureOut">
              <a:rPr lang="zh-CN" altLang="en-US" smtClean="0"/>
              <a:pPr/>
              <a:t>2020/5/1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B41DCC1-DE6E-4DDC-9219-86C278972348}" type="slidenum">
              <a:rPr lang="zh-CN" altLang="en-US" smtClean="0"/>
              <a:pPr/>
              <a:t>‹#›</a:t>
            </a:fld>
            <a:endParaRPr lang="zh-CN" altLang="en-US"/>
          </a:p>
        </p:txBody>
      </p:sp>
      <p:pic>
        <p:nvPicPr>
          <p:cNvPr id="10" name="图片 10" descr="C:/Users/1V994W2/PycharmProjects/PPT_Background_Generation/pic_temp/0_pic_quater_left_up.png"/>
          <p:cNvPicPr>
            <a:picLocks noChangeArrowheads="1"/>
          </p:cNvPicPr>
          <p:nvPr userDrawn="1">
            <p:custDataLst>
              <p:tags r:id="rId1"/>
            </p:custDataLst>
          </p:nvPr>
        </p:nvPicPr>
        <p:blipFill>
          <a:blip r:embed="rId4" r:link="rId5">
            <a:extLst>
              <a:ext uri="{28A0092B-C50C-407E-A947-70E740481C1C}">
                <a14:useLocalDpi xmlns:a14="http://schemas.microsoft.com/office/drawing/2010/main" val="0"/>
              </a:ext>
            </a:extLst>
          </a:blip>
          <a:srcRect/>
          <a:stretch>
            <a:fillRect/>
          </a:stretch>
        </p:blipFill>
        <p:spPr bwMode="auto">
          <a:xfrm>
            <a:off x="0" y="1"/>
            <a:ext cx="71966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9" descr="C:/Users/1V994W2/PycharmProjects/PPT_Background_Generation/pic_temp/1_pic_quater_right_up.png"/>
          <p:cNvPicPr>
            <a:picLocks noChangeArrowheads="1"/>
          </p:cNvPicPr>
          <p:nvPr userDrawn="1">
            <p:custDataLst>
              <p:tags r:id="rId2"/>
            </p:custDataLst>
          </p:nvPr>
        </p:nvPicPr>
        <p:blipFill>
          <a:blip r:embed="rId6" r:link="rId5">
            <a:extLst>
              <a:ext uri="{28A0092B-C50C-407E-A947-70E740481C1C}">
                <a14:useLocalDpi xmlns:a14="http://schemas.microsoft.com/office/drawing/2010/main" val="0"/>
              </a:ext>
            </a:extLst>
          </a:blip>
          <a:srcRect/>
          <a:stretch>
            <a:fillRect/>
          </a:stretch>
        </p:blipFill>
        <p:spPr bwMode="auto">
          <a:xfrm>
            <a:off x="11472333" y="1"/>
            <a:ext cx="71966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209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60FBDFE-C587-4B4C-A407-44438C67B59E}" type="datetimeFigureOut">
              <a:rPr lang="zh-CN" altLang="en-US" smtClean="0"/>
              <a:pPr/>
              <a:t>2020/5/1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3A7E54D-5000-4E42-82C8-C454D3520CCA}" type="slidenum">
              <a:rPr lang="zh-CN" altLang="en-US" smtClean="0"/>
              <a:pPr/>
              <a:t>‹#›</a:t>
            </a:fld>
            <a:endParaRPr lang="zh-CN" altLang="en-US"/>
          </a:p>
        </p:txBody>
      </p:sp>
      <p:pic>
        <p:nvPicPr>
          <p:cNvPr id="6" name="图片 7" descr="C:/Users/1V994W2/Documents/Tencent%20Files/574576071/FileRecv/拼装素材/sup/24/subject.png"/>
          <p:cNvPicPr>
            <a:picLocks noChangeArrowheads="1"/>
          </p:cNvPicPr>
          <p:nvPr userDrawn="1">
            <p:custDataLst>
              <p:tags r:id="rId1"/>
            </p:custDataLst>
          </p:nvPr>
        </p:nvPicPr>
        <p:blipFill>
          <a:blip r:embed="rId5" r:link="rId6">
            <a:extLst>
              <a:ext uri="{28A0092B-C50C-407E-A947-70E740481C1C}">
                <a14:useLocalDpi xmlns:a14="http://schemas.microsoft.com/office/drawing/2010/main" val="0"/>
              </a:ext>
            </a:extLst>
          </a:blip>
          <a:srcRect/>
          <a:stretch>
            <a:fillRect/>
          </a:stretch>
        </p:blipFill>
        <p:spPr bwMode="auto">
          <a:xfrm>
            <a:off x="304801" y="1466850"/>
            <a:ext cx="4389967"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userDrawn="1">
            <p:custDataLst>
              <p:tags r:id="rId2"/>
            </p:custDataLst>
          </p:nvPr>
        </p:nvSpPr>
        <p:spPr>
          <a:xfrm>
            <a:off x="4876800" y="0"/>
            <a:ext cx="7315200"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1350" noProof="1"/>
          </a:p>
        </p:txBody>
      </p:sp>
      <p:pic>
        <p:nvPicPr>
          <p:cNvPr id="8" name="图片 5" descr="C:/Users/1V994W2/PycharmProjects/PPT_Background_Generation/pic_temp/1_pic_quater_right_up.png"/>
          <p:cNvPicPr>
            <a:picLocks noChangeArrowheads="1"/>
          </p:cNvPicPr>
          <p:nvPr userDrawn="1">
            <p:custDataLst>
              <p:tags r:id="rId3"/>
            </p:custDataLst>
          </p:nvPr>
        </p:nvPicPr>
        <p:blipFill>
          <a:blip r:embed="rId7" r:link="rId6">
            <a:extLst>
              <a:ext uri="{28A0092B-C50C-407E-A947-70E740481C1C}">
                <a14:useLocalDpi xmlns:a14="http://schemas.microsoft.com/office/drawing/2010/main" val="0"/>
              </a:ext>
            </a:extLst>
          </a:blip>
          <a:srcRect/>
          <a:stretch>
            <a:fillRect/>
          </a:stretch>
        </p:blipFill>
        <p:spPr bwMode="auto">
          <a:xfrm>
            <a:off x="11472333" y="6243638"/>
            <a:ext cx="71966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347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zh-CN" altLang="en-US" smtClean="0"/>
              <a:pPr/>
              <a:t>2020/5/1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7DFCDF9-EED2-4EE0-9B86-5EBEA8F04B65}" type="slidenum">
              <a:rPr lang="zh-CN" altLang="en-US" smtClean="0"/>
              <a:pPr/>
              <a:t>‹#›</a:t>
            </a:fld>
            <a:endParaRPr lang="zh-CN" altLang="en-US"/>
          </a:p>
        </p:txBody>
      </p:sp>
    </p:spTree>
    <p:extLst>
      <p:ext uri="{BB962C8B-B14F-4D97-AF65-F5344CB8AC3E}">
        <p14:creationId xmlns:p14="http://schemas.microsoft.com/office/powerpoint/2010/main" val="3554132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60FBDFE-C587-4B4C-A407-44438C67B59E}" type="datetimeFigureOut">
              <a:rPr lang="zh-CN" altLang="en-US" smtClean="0"/>
              <a:pPr/>
              <a:t>2020/5/1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ACE2CC-5047-453E-B034-E080F06F68F6}" type="slidenum">
              <a:rPr lang="zh-CN" altLang="en-US" smtClean="0"/>
              <a:pPr/>
              <a:t>‹#›</a:t>
            </a:fld>
            <a:endParaRPr lang="zh-CN" altLang="en-US" dirty="0"/>
          </a:p>
        </p:txBody>
      </p:sp>
    </p:spTree>
    <p:extLst>
      <p:ext uri="{BB962C8B-B14F-4D97-AF65-F5344CB8AC3E}">
        <p14:creationId xmlns:p14="http://schemas.microsoft.com/office/powerpoint/2010/main" val="58291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EFD9D74-47D9-4702-A33C-335B63B48DBF}" type="datetimeFigureOut">
              <a:rPr lang="zh-CN" altLang="en-US" smtClean="0"/>
              <a:pPr/>
              <a:t>2020/5/1</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F88714A-AEB9-4A60-86AC-89F2C225FC76}" type="slidenum">
              <a:rPr lang="zh-CN" altLang="en-US" smtClean="0"/>
              <a:pPr/>
              <a:t>‹#›</a:t>
            </a:fld>
            <a:endParaRPr lang="zh-CN" altLang="en-US"/>
          </a:p>
        </p:txBody>
      </p:sp>
      <p:pic>
        <p:nvPicPr>
          <p:cNvPr id="8" name="图片 8" descr="C:/Users/1V994W2/PycharmProjects/PPT_Background_Generation/pic_temp/0_pic_quater_left_up.png"/>
          <p:cNvPicPr>
            <a:picLocks noChangeArrowheads="1"/>
          </p:cNvPicPr>
          <p:nvPr userDrawn="1">
            <p:custDataLst>
              <p:tags r:id="rId1"/>
            </p:custDataLst>
          </p:nvPr>
        </p:nvPicPr>
        <p:blipFill>
          <a:blip r:embed="rId4" r:link="rId5">
            <a:extLst>
              <a:ext uri="{28A0092B-C50C-407E-A947-70E740481C1C}">
                <a14:useLocalDpi xmlns:a14="http://schemas.microsoft.com/office/drawing/2010/main" val="0"/>
              </a:ext>
            </a:extLst>
          </a:blip>
          <a:srcRect/>
          <a:stretch>
            <a:fillRect/>
          </a:stretch>
        </p:blipFill>
        <p:spPr bwMode="auto">
          <a:xfrm>
            <a:off x="0" y="1"/>
            <a:ext cx="71966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7" descr="C:/Users/1V994W2/PycharmProjects/PPT_Background_Generation/pic_temp/1_pic_quater_right_up.png"/>
          <p:cNvPicPr>
            <a:picLocks noChangeArrowheads="1"/>
          </p:cNvPicPr>
          <p:nvPr userDrawn="1">
            <p:custDataLst>
              <p:tags r:id="rId2"/>
            </p:custDataLst>
          </p:nvPr>
        </p:nvPicPr>
        <p:blipFill>
          <a:blip r:embed="rId6" r:link="rId5">
            <a:extLst>
              <a:ext uri="{28A0092B-C50C-407E-A947-70E740481C1C}">
                <a14:useLocalDpi xmlns:a14="http://schemas.microsoft.com/office/drawing/2010/main" val="0"/>
              </a:ext>
            </a:extLst>
          </a:blip>
          <a:srcRect/>
          <a:stretch>
            <a:fillRect/>
          </a:stretch>
        </p:blipFill>
        <p:spPr bwMode="auto">
          <a:xfrm>
            <a:off x="11472333" y="1"/>
            <a:ext cx="71966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25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FBDFE-C587-4B4C-A407-44438C67B59E}" type="datetimeFigureOut">
              <a:rPr lang="zh-CN" altLang="en-US" smtClean="0"/>
              <a:pPr/>
              <a:t>2020/5/1</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CE2CC-5047-453E-B034-E080F06F68F6}" type="slidenum">
              <a:rPr lang="zh-CN" altLang="en-US" smtClean="0"/>
              <a:pPr/>
              <a:t>‹#›</a:t>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noProof="1"/>
          </a:p>
        </p:txBody>
      </p:sp>
    </p:spTree>
    <p:extLst>
      <p:ext uri="{BB962C8B-B14F-4D97-AF65-F5344CB8AC3E}">
        <p14:creationId xmlns:p14="http://schemas.microsoft.com/office/powerpoint/2010/main" val="1149714973"/>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11"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A6C1393-59B8-4C1D-AA3E-3183609B063F}" type="datetimeFigureOut">
              <a:rPr lang="zh-CN" altLang="en-US" smtClean="0">
                <a:solidFill>
                  <a:prstClr val="black">
                    <a:tint val="75000"/>
                  </a:prstClr>
                </a:solidFill>
                <a:latin typeface="Calibri" panose="020F0502020204030204"/>
              </a:rPr>
              <a:pPr fontAlgn="auto">
                <a:spcBef>
                  <a:spcPts val="0"/>
                </a:spcBef>
                <a:spcAft>
                  <a:spcPts val="0"/>
                </a:spcAft>
              </a:pPr>
              <a:t>2020/5/1</a:t>
            </a:fld>
            <a:endParaRPr lang="zh-CN" altLang="en-US">
              <a:solidFill>
                <a:prstClr val="black">
                  <a:tint val="75000"/>
                </a:prstClr>
              </a:solidFill>
              <a:latin typeface="Calibri" panose="020F0502020204030204"/>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panose="020F0502020204030204"/>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6EF7A4-C913-446D-A17B-7F707A026E69}" type="slidenum">
              <a:rPr lang="zh-CN" altLang="en-US" smtClean="0">
                <a:solidFill>
                  <a:prstClr val="black">
                    <a:tint val="75000"/>
                  </a:prstClr>
                </a:solidFill>
                <a:latin typeface="Calibri" panose="020F0502020204030204"/>
              </a:rPr>
              <a:pPr fontAlgn="auto">
                <a:spcBef>
                  <a:spcPts val="0"/>
                </a:spcBef>
                <a:spcAft>
                  <a:spcPts val="0"/>
                </a:spcAft>
              </a:pPr>
              <a:t>‹#›</a:t>
            </a:fld>
            <a:endParaRPr lang="zh-CN"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695403171"/>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78.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a:srcRect r="531"/>
          <a:stretch/>
        </p:blipFill>
        <p:spPr>
          <a:xfrm>
            <a:off x="0" y="0"/>
            <a:ext cx="12192000" cy="6858000"/>
          </a:xfrm>
          <a:prstGeom prst="rect">
            <a:avLst/>
          </a:prstGeom>
        </p:spPr>
      </p:pic>
      <p:sp>
        <p:nvSpPr>
          <p:cNvPr id="15" name="标题 14"/>
          <p:cNvSpPr>
            <a:spLocks noGrp="1"/>
          </p:cNvSpPr>
          <p:nvPr>
            <p:ph type="ctrTitle" idx="13"/>
          </p:nvPr>
        </p:nvSpPr>
        <p:spPr>
          <a:xfrm>
            <a:off x="2711624" y="3195423"/>
            <a:ext cx="10081120" cy="971127"/>
          </a:xfrm>
        </p:spPr>
        <p:txBody>
          <a:bodyPr>
            <a:normAutofit fontScale="90000"/>
          </a:bodyPr>
          <a:lstStyle/>
          <a:p>
            <a:pPr algn="ctr">
              <a:lnSpc>
                <a:spcPts val="7000"/>
              </a:lnSpc>
            </a:pPr>
            <a:r>
              <a:rPr lang="en-US" altLang="zh-CN" sz="4900" dirty="0" smtClean="0">
                <a:solidFill>
                  <a:srgbClr val="FF0000"/>
                </a:solidFill>
                <a:latin typeface="华文仿宋" panose="02010600040101010101" pitchFamily="2" charset="-122"/>
                <a:ea typeface="华文仿宋" panose="02010600040101010101" pitchFamily="2" charset="-122"/>
              </a:rPr>
              <a:t>《</a:t>
            </a:r>
            <a:r>
              <a:rPr lang="zh-CN" altLang="en-US" sz="4900" dirty="0" smtClean="0">
                <a:solidFill>
                  <a:srgbClr val="FF0000"/>
                </a:solidFill>
                <a:latin typeface="华文仿宋" panose="02010600040101010101" pitchFamily="2" charset="-122"/>
                <a:ea typeface="华文仿宋" panose="02010600040101010101" pitchFamily="2" charset="-122"/>
              </a:rPr>
              <a:t>在马克思墓前的讲话</a:t>
            </a:r>
            <a:r>
              <a:rPr lang="en-US" altLang="zh-CN" sz="4900" dirty="0" smtClean="0">
                <a:solidFill>
                  <a:srgbClr val="FF0000"/>
                </a:solidFill>
                <a:latin typeface="华文仿宋" panose="02010600040101010101" pitchFamily="2" charset="-122"/>
                <a:ea typeface="华文仿宋" panose="02010600040101010101" pitchFamily="2" charset="-122"/>
              </a:rPr>
              <a:t>》</a:t>
            </a:r>
            <a:r>
              <a:rPr lang="zh-CN" altLang="en-US" sz="4900" dirty="0" smtClean="0">
                <a:solidFill>
                  <a:srgbClr val="FF0000"/>
                </a:solidFill>
                <a:latin typeface="华文仿宋" panose="02010600040101010101" pitchFamily="2" charset="-122"/>
                <a:ea typeface="华文仿宋" panose="02010600040101010101" pitchFamily="2" charset="-122"/>
              </a:rPr>
              <a:t>之语言</a:t>
            </a:r>
            <a:endParaRPr lang="zh-CN" altLang="en-US" sz="4900" dirty="0">
              <a:solidFill>
                <a:srgbClr val="FF0000"/>
              </a:solidFill>
              <a:latin typeface="华文仿宋" panose="02010600040101010101" pitchFamily="2" charset="-122"/>
              <a:ea typeface="华文仿宋" panose="02010600040101010101" pitchFamily="2" charset="-122"/>
            </a:endParaRPr>
          </a:p>
        </p:txBody>
      </p:sp>
      <p:sp>
        <p:nvSpPr>
          <p:cNvPr id="10" name="矩形 9"/>
          <p:cNvSpPr/>
          <p:nvPr/>
        </p:nvSpPr>
        <p:spPr>
          <a:xfrm>
            <a:off x="6494780" y="4847167"/>
            <a:ext cx="4802293" cy="635495"/>
          </a:xfrm>
          <a:prstGeom prst="rect">
            <a:avLst/>
          </a:prstGeom>
        </p:spPr>
        <p:txBody>
          <a:bodyPr wrap="square">
            <a:spAutoFit/>
          </a:bodyPr>
          <a:lstStyle/>
          <a:p>
            <a:pPr algn="l">
              <a:lnSpc>
                <a:spcPct val="150000"/>
              </a:lnSpc>
            </a:pPr>
            <a:r>
              <a:rPr lang="en-US" altLang="zh-CN" b="1" spc="301" dirty="0">
                <a:latin typeface="楷体" panose="02010609060101010101" charset="-122"/>
                <a:ea typeface="楷体" panose="02010609060101010101" charset="-122"/>
                <a:cs typeface="楷体" panose="02010609060101010101" charset="-122"/>
              </a:rPr>
              <a:t>  </a:t>
            </a:r>
            <a:r>
              <a:rPr lang="en-US" altLang="zh-CN" sz="2667" spc="301" dirty="0">
                <a:latin typeface="微软雅黑" panose="020B0503020204020204" charset="-122"/>
                <a:ea typeface="微软雅黑" panose="020B0503020204020204" charset="-122"/>
              </a:rPr>
              <a:t> </a:t>
            </a:r>
          </a:p>
        </p:txBody>
      </p:sp>
      <p:sp>
        <p:nvSpPr>
          <p:cNvPr id="11" name="文本框 10"/>
          <p:cNvSpPr txBox="1"/>
          <p:nvPr/>
        </p:nvSpPr>
        <p:spPr>
          <a:xfrm>
            <a:off x="5295036" y="1268760"/>
            <a:ext cx="5458460" cy="584775"/>
          </a:xfrm>
          <a:prstGeom prst="rect">
            <a:avLst/>
          </a:prstGeom>
          <a:noFill/>
        </p:spPr>
        <p:txBody>
          <a:bodyPr wrap="square" rtlCol="0">
            <a:spAutoFit/>
          </a:bodyPr>
          <a:lstStyle/>
          <a:p>
            <a:pPr algn="ctr"/>
            <a:r>
              <a:rPr lang="zh-CN" altLang="en-US" sz="2667" b="1"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667" b="1"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667" b="1"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高一年级语文</a:t>
            </a:r>
            <a:r>
              <a:rPr lang="zh-CN" altLang="en-US" sz="3200" b="1"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p>
        </p:txBody>
      </p:sp>
      <p:sp>
        <p:nvSpPr>
          <p:cNvPr id="9" name="文本框 8"/>
          <p:cNvSpPr txBox="1"/>
          <p:nvPr/>
        </p:nvSpPr>
        <p:spPr>
          <a:xfrm>
            <a:off x="6168008" y="5271492"/>
            <a:ext cx="6448320" cy="635495"/>
          </a:xfrm>
          <a:prstGeom prst="rect">
            <a:avLst/>
          </a:prstGeom>
          <a:noFill/>
        </p:spPr>
        <p:txBody>
          <a:bodyPr wrap="square" rtlCol="0">
            <a:spAutoFit/>
          </a:bodyPr>
          <a:lstStyle/>
          <a:p>
            <a:pPr algn="ctr">
              <a:lnSpc>
                <a:spcPct val="150000"/>
              </a:lnSpc>
            </a:pPr>
            <a:r>
              <a:rPr lang="zh-CN" altLang="en-US" sz="2667" spc="301" dirty="0" smtClean="0">
                <a:solidFill>
                  <a:schemeClr val="bg2">
                    <a:lumMod val="10000"/>
                  </a:schemeClr>
                </a:solidFill>
                <a:latin typeface="微软雅黑" panose="020B0503020204020204" charset="-122"/>
                <a:ea typeface="微软雅黑" panose="020B0503020204020204" charset="-122"/>
              </a:rPr>
              <a:t>北京市东方德才学校  黄颖</a:t>
            </a:r>
            <a:endParaRPr lang="zh-CN" altLang="en-US" sz="2667" spc="301"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24345" y="509155"/>
            <a:ext cx="10515600" cy="5532871"/>
          </a:xfrm>
        </p:spPr>
        <p:txBody>
          <a:bodyPr>
            <a:normAutofit/>
          </a:bodyPr>
          <a:lstStyle/>
          <a:p>
            <a:pPr marL="0" indent="0">
              <a:buNone/>
            </a:pPr>
            <a:r>
              <a:rPr lang="en-US" altLang="zh-CN" sz="4000" dirty="0">
                <a:latin typeface="楷体" panose="02010609060101010101" pitchFamily="49" charset="-122"/>
                <a:ea typeface="楷体" panose="02010609060101010101" pitchFamily="49" charset="-122"/>
              </a:rPr>
              <a:t>5.</a:t>
            </a:r>
            <a:r>
              <a:rPr lang="zh-CN" altLang="en-US" sz="4000" dirty="0">
                <a:latin typeface="楷体" panose="02010609060101010101" pitchFamily="49" charset="-122"/>
                <a:ea typeface="楷体" panose="02010609060101010101" pitchFamily="49" charset="-122"/>
              </a:rPr>
              <a:t>我敢大胆地说</a:t>
            </a:r>
            <a:r>
              <a:rPr lang="en-US" altLang="zh-CN" sz="4000" dirty="0">
                <a:latin typeface="楷体" panose="02010609060101010101" pitchFamily="49" charset="-122"/>
                <a:ea typeface="楷体" panose="02010609060101010101" pitchFamily="49" charset="-122"/>
              </a:rPr>
              <a:t>:</a:t>
            </a:r>
            <a:r>
              <a:rPr lang="zh-CN" altLang="en-US" sz="4000" dirty="0">
                <a:latin typeface="楷体" panose="02010609060101010101" pitchFamily="49" charset="-122"/>
                <a:ea typeface="楷体" panose="02010609060101010101" pitchFamily="49" charset="-122"/>
              </a:rPr>
              <a:t>他可能有过</a:t>
            </a:r>
            <a:r>
              <a:rPr lang="zh-CN" altLang="en-US" sz="4000" dirty="0">
                <a:solidFill>
                  <a:srgbClr val="FF0000"/>
                </a:solidFill>
                <a:latin typeface="楷体" panose="02010609060101010101" pitchFamily="49" charset="-122"/>
                <a:ea typeface="楷体" panose="02010609060101010101" pitchFamily="49" charset="-122"/>
              </a:rPr>
              <a:t>许多敌人</a:t>
            </a:r>
            <a:r>
              <a:rPr lang="zh-CN" altLang="en-US" sz="4000" dirty="0">
                <a:latin typeface="楷体" panose="02010609060101010101" pitchFamily="49" charset="-122"/>
                <a:ea typeface="楷体" panose="02010609060101010101" pitchFamily="49" charset="-122"/>
              </a:rPr>
              <a:t>，但未必有</a:t>
            </a:r>
            <a:r>
              <a:rPr lang="zh-CN" altLang="en-US" sz="4000" dirty="0">
                <a:solidFill>
                  <a:srgbClr val="FF0000"/>
                </a:solidFill>
                <a:latin typeface="楷体" panose="02010609060101010101" pitchFamily="49" charset="-122"/>
                <a:ea typeface="楷体" panose="02010609060101010101" pitchFamily="49" charset="-122"/>
              </a:rPr>
              <a:t>一个私敌</a:t>
            </a:r>
            <a:r>
              <a:rPr lang="zh-CN" altLang="en-US" sz="4000" dirty="0" smtClean="0">
                <a:latin typeface="楷体" panose="02010609060101010101" pitchFamily="49" charset="-122"/>
                <a:ea typeface="楷体" panose="02010609060101010101" pitchFamily="49" charset="-122"/>
              </a:rPr>
              <a:t>。</a:t>
            </a:r>
            <a:endParaRPr lang="en-US" altLang="zh-CN" sz="4000" dirty="0" smtClean="0">
              <a:latin typeface="楷体" panose="02010609060101010101" pitchFamily="49" charset="-122"/>
              <a:ea typeface="楷体" panose="02010609060101010101" pitchFamily="49" charset="-122"/>
            </a:endParaRPr>
          </a:p>
          <a:p>
            <a:pPr marL="0" indent="0">
              <a:buNone/>
            </a:pPr>
            <a:endParaRPr lang="en-US" altLang="zh-CN" sz="4000" dirty="0">
              <a:latin typeface="楷体" panose="02010609060101010101" pitchFamily="49" charset="-122"/>
              <a:ea typeface="楷体" panose="02010609060101010101" pitchFamily="49" charset="-122"/>
            </a:endParaRPr>
          </a:p>
          <a:p>
            <a:pPr marL="0" indent="0">
              <a:buNone/>
            </a:pPr>
            <a:endParaRPr lang="en-US" altLang="zh-CN" sz="4000" dirty="0" smtClean="0">
              <a:latin typeface="楷体" panose="02010609060101010101" pitchFamily="49" charset="-122"/>
              <a:ea typeface="楷体" panose="02010609060101010101" pitchFamily="49" charset="-122"/>
            </a:endParaRPr>
          </a:p>
          <a:p>
            <a:pPr marL="0" indent="0">
              <a:buNone/>
            </a:pPr>
            <a:r>
              <a:rPr lang="zh-CN" altLang="en-US" dirty="0">
                <a:latin typeface="华文楷体" panose="02010600040101010101" pitchFamily="2" charset="-122"/>
                <a:ea typeface="华文楷体" panose="02010600040101010101" pitchFamily="2" charset="-122"/>
              </a:rPr>
              <a:t>“许多”和“一个”对照，“敌人”和“私敌”对照，说明他不存私念，从不为个人利益得失结怨，他是坚定地站在无产阶级的立场上，全力以赴地与形形色色的敌对分子作斗争，含蓄深刻地赞颂了马克思光明磊落、大公无私的伟大的人格魅力。</a:t>
            </a:r>
          </a:p>
        </p:txBody>
      </p:sp>
    </p:spTree>
    <p:extLst>
      <p:ext uri="{BB962C8B-B14F-4D97-AF65-F5344CB8AC3E}">
        <p14:creationId xmlns:p14="http://schemas.microsoft.com/office/powerpoint/2010/main" val="4181903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修辞手法的作用：</a:t>
            </a:r>
            <a:endParaRPr lang="zh-CN" altLang="en-US" dirty="0"/>
          </a:p>
        </p:txBody>
      </p:sp>
      <p:sp>
        <p:nvSpPr>
          <p:cNvPr id="3" name="内容占位符 2"/>
          <p:cNvSpPr>
            <a:spLocks noGrp="1"/>
          </p:cNvSpPr>
          <p:nvPr>
            <p:ph idx="1"/>
          </p:nvPr>
        </p:nvSpPr>
        <p:spPr/>
        <p:txBody>
          <a:bodyPr/>
          <a:lstStyle/>
          <a:p>
            <a:pPr marL="0" indent="0">
              <a:buNone/>
            </a:pPr>
            <a:r>
              <a:rPr lang="zh-CN" altLang="en-US" dirty="0"/>
              <a:t>　　</a:t>
            </a:r>
          </a:p>
          <a:p>
            <a:pPr marL="0" indent="0">
              <a:buNone/>
            </a:pPr>
            <a:r>
              <a:rPr lang="zh-CN" altLang="en-US" sz="4000" dirty="0" smtClean="0">
                <a:latin typeface="楷体" panose="02010609060101010101" pitchFamily="49" charset="-122"/>
                <a:ea typeface="楷体" panose="02010609060101010101" pitchFamily="49" charset="-122"/>
              </a:rPr>
              <a:t>    作者</a:t>
            </a:r>
            <a:r>
              <a:rPr lang="zh-CN" altLang="en-US" sz="4000" dirty="0">
                <a:latin typeface="楷体" panose="02010609060101010101" pitchFamily="49" charset="-122"/>
                <a:ea typeface="楷体" panose="02010609060101010101" pitchFamily="49" charset="-122"/>
              </a:rPr>
              <a:t>通过对人物事迹的描述评价和对人物业绩的叙述评论，将多种修辞紧密结合，运用朴实的语言寓情于事，寓情于理，把马克思的那种无私无畏的斗争精神淋漓尽致地展现了出来，同时中肯含蓄地颂扬了马克思阶级立场的坚定和道德品质的崇高。</a:t>
            </a:r>
          </a:p>
          <a:p>
            <a:pPr marL="0" indent="0">
              <a:buNone/>
            </a:pPr>
            <a:endParaRPr lang="zh-CN" altLang="en-US" dirty="0"/>
          </a:p>
        </p:txBody>
      </p:sp>
    </p:spTree>
    <p:extLst>
      <p:ext uri="{BB962C8B-B14F-4D97-AF65-F5344CB8AC3E}">
        <p14:creationId xmlns:p14="http://schemas.microsoft.com/office/powerpoint/2010/main" val="3086366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三、精准选词造句</a:t>
            </a:r>
            <a:br>
              <a:rPr lang="zh-CN" altLang="en-US" dirty="0"/>
            </a:b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sz="3200" dirty="0" smtClean="0">
                <a:latin typeface="华文楷体" panose="02010600040101010101" pitchFamily="2" charset="-122"/>
                <a:ea typeface="华文楷体" panose="02010600040101010101" pitchFamily="2" charset="-122"/>
              </a:rPr>
              <a:t>1.</a:t>
            </a:r>
            <a:r>
              <a:rPr lang="zh-CN" altLang="en-US" sz="3200" dirty="0" smtClean="0">
                <a:latin typeface="华文楷体" panose="02010600040101010101" pitchFamily="2" charset="-122"/>
                <a:ea typeface="华文楷体" panose="02010600040101010101" pitchFamily="2" charset="-122"/>
              </a:rPr>
              <a:t>“</a:t>
            </a:r>
            <a:r>
              <a:rPr lang="zh-CN" altLang="en-US" sz="3200" dirty="0" smtClean="0">
                <a:solidFill>
                  <a:srgbClr val="FF0000"/>
                </a:solidFill>
                <a:latin typeface="华文楷体" panose="02010600040101010101" pitchFamily="2" charset="-122"/>
                <a:ea typeface="华文楷体" panose="02010600040101010101" pitchFamily="2" charset="-122"/>
              </a:rPr>
              <a:t>还</a:t>
            </a:r>
            <a:r>
              <a:rPr lang="zh-CN" altLang="en-US" sz="3200" dirty="0" smtClean="0">
                <a:latin typeface="华文楷体" panose="02010600040101010101" pitchFamily="2" charset="-122"/>
                <a:ea typeface="华文楷体" panose="02010600040101010101" pitchFamily="2" charset="-122"/>
              </a:rPr>
              <a:t>不到两分钟”</a:t>
            </a:r>
            <a:endParaRPr lang="en-US" altLang="zh-CN" sz="3200" dirty="0" smtClean="0">
              <a:latin typeface="华文楷体" panose="02010600040101010101" pitchFamily="2" charset="-122"/>
              <a:ea typeface="华文楷体" panose="02010600040101010101" pitchFamily="2" charset="-122"/>
            </a:endParaRPr>
          </a:p>
          <a:p>
            <a:pPr marL="0" indent="0">
              <a:buNone/>
            </a:pPr>
            <a:endParaRPr lang="en-US" altLang="zh-CN" sz="3200" dirty="0" smtClean="0">
              <a:latin typeface="华文楷体" panose="02010600040101010101" pitchFamily="2" charset="-122"/>
              <a:ea typeface="华文楷体" panose="02010600040101010101" pitchFamily="2" charset="-122"/>
            </a:endParaRPr>
          </a:p>
          <a:p>
            <a:pPr marL="0" indent="0">
              <a:buNone/>
            </a:pPr>
            <a:r>
              <a:rPr lang="en-US" altLang="zh-CN" sz="3200" dirty="0" smtClean="0">
                <a:latin typeface="华文楷体" panose="02010600040101010101" pitchFamily="2" charset="-122"/>
                <a:ea typeface="华文楷体" panose="02010600040101010101" pitchFamily="2" charset="-122"/>
              </a:rPr>
              <a:t>2.</a:t>
            </a:r>
            <a:r>
              <a:rPr lang="zh-CN" altLang="en-US" sz="3200" dirty="0" smtClean="0">
                <a:latin typeface="华文楷体" panose="02010600040101010101" pitchFamily="2" charset="-122"/>
                <a:ea typeface="华文楷体" panose="02010600040101010101" pitchFamily="2" charset="-122"/>
              </a:rPr>
              <a:t>“</a:t>
            </a:r>
            <a:r>
              <a:rPr lang="zh-CN" altLang="en-US" sz="3200" dirty="0">
                <a:solidFill>
                  <a:srgbClr val="FF0000"/>
                </a:solidFill>
                <a:latin typeface="华文楷体" panose="02010600040101010101" pitchFamily="2" charset="-122"/>
                <a:ea typeface="华文楷体" panose="02010600040101010101" pitchFamily="2" charset="-122"/>
              </a:rPr>
              <a:t>最</a:t>
            </a:r>
            <a:r>
              <a:rPr lang="zh-CN" altLang="en-US" sz="3200" dirty="0">
                <a:latin typeface="华文楷体" panose="02010600040101010101" pitchFamily="2" charset="-122"/>
                <a:ea typeface="华文楷体" panose="02010600040101010101" pitchFamily="2" charset="-122"/>
              </a:rPr>
              <a:t>伟大的思想家</a:t>
            </a:r>
            <a:r>
              <a:rPr lang="zh-CN" altLang="en-US" sz="3200" dirty="0" smtClean="0">
                <a:latin typeface="华文楷体" panose="02010600040101010101" pitchFamily="2" charset="-122"/>
                <a:ea typeface="华文楷体" panose="02010600040101010101" pitchFamily="2" charset="-122"/>
              </a:rPr>
              <a:t>”</a:t>
            </a:r>
            <a:endParaRPr lang="en-US" altLang="zh-CN" sz="3200" dirty="0" smtClean="0">
              <a:latin typeface="华文楷体" panose="02010600040101010101" pitchFamily="2" charset="-122"/>
              <a:ea typeface="华文楷体" panose="02010600040101010101" pitchFamily="2" charset="-122"/>
            </a:endParaRPr>
          </a:p>
          <a:p>
            <a:pPr marL="0" indent="0">
              <a:buNone/>
            </a:pPr>
            <a:endParaRPr lang="en-US" altLang="zh-CN" sz="3200" dirty="0" smtClean="0">
              <a:latin typeface="华文楷体" panose="02010600040101010101" pitchFamily="2" charset="-122"/>
              <a:ea typeface="华文楷体" panose="02010600040101010101" pitchFamily="2" charset="-122"/>
            </a:endParaRPr>
          </a:p>
          <a:p>
            <a:pPr marL="0" indent="0">
              <a:buNone/>
            </a:pPr>
            <a:r>
              <a:rPr lang="en-US" altLang="zh-CN" sz="3200" dirty="0">
                <a:latin typeface="华文楷体" panose="02010600040101010101" pitchFamily="2" charset="-122"/>
                <a:ea typeface="华文楷体" panose="02010600040101010101" pitchFamily="2" charset="-122"/>
              </a:rPr>
              <a:t>3</a:t>
            </a:r>
            <a:r>
              <a:rPr lang="en-US" altLang="zh-CN" sz="3200" dirty="0" smtClean="0">
                <a:latin typeface="华文楷体" panose="02010600040101010101" pitchFamily="2" charset="-122"/>
                <a:ea typeface="华文楷体" panose="02010600040101010101" pitchFamily="2" charset="-122"/>
              </a:rPr>
              <a:t>.</a:t>
            </a:r>
            <a:r>
              <a:rPr lang="zh-CN" altLang="en-US" sz="3200" dirty="0" smtClean="0">
                <a:latin typeface="华文楷体" panose="02010600040101010101" pitchFamily="2" charset="-122"/>
                <a:ea typeface="华文楷体" panose="02010600040101010101" pitchFamily="2" charset="-122"/>
              </a:rPr>
              <a:t> “</a:t>
            </a:r>
            <a:r>
              <a:rPr lang="zh-CN" altLang="en-US" sz="3200" dirty="0" smtClean="0">
                <a:solidFill>
                  <a:srgbClr val="FF0000"/>
                </a:solidFill>
                <a:latin typeface="华文楷体" panose="02010600040101010101" pitchFamily="2" charset="-122"/>
                <a:ea typeface="华文楷体" panose="02010600040101010101" pitchFamily="2" charset="-122"/>
              </a:rPr>
              <a:t>这位巨人</a:t>
            </a:r>
            <a:r>
              <a:rPr lang="zh-CN" altLang="en-US" sz="3200" dirty="0" smtClean="0">
                <a:latin typeface="华文楷体" panose="02010600040101010101" pitchFamily="2" charset="-122"/>
                <a:ea typeface="华文楷体" panose="02010600040101010101" pitchFamily="2" charset="-122"/>
              </a:rPr>
              <a:t>”、 “</a:t>
            </a:r>
            <a:r>
              <a:rPr lang="zh-CN" altLang="en-US" sz="3200" dirty="0" smtClean="0">
                <a:solidFill>
                  <a:srgbClr val="FF0000"/>
                </a:solidFill>
                <a:latin typeface="华文楷体" panose="02010600040101010101" pitchFamily="2" charset="-122"/>
                <a:ea typeface="华文楷体" panose="02010600040101010101" pitchFamily="2" charset="-122"/>
              </a:rPr>
              <a:t>协会的这位创始人</a:t>
            </a:r>
            <a:r>
              <a:rPr lang="zh-CN" altLang="en-US" sz="3200" dirty="0" smtClean="0">
                <a:latin typeface="华文楷体" panose="02010600040101010101" pitchFamily="2" charset="-122"/>
                <a:ea typeface="华文楷体" panose="02010600040101010101" pitchFamily="2" charset="-122"/>
              </a:rPr>
              <a:t>”、“</a:t>
            </a:r>
            <a:r>
              <a:rPr lang="zh-CN" altLang="en-US" sz="3200" dirty="0" smtClean="0">
                <a:solidFill>
                  <a:srgbClr val="FF0000"/>
                </a:solidFill>
                <a:latin typeface="华文楷体" panose="02010600040101010101" pitchFamily="2" charset="-122"/>
                <a:ea typeface="华文楷体" panose="02010600040101010101" pitchFamily="2" charset="-122"/>
              </a:rPr>
              <a:t>当代最遭</a:t>
            </a:r>
            <a:endParaRPr lang="en-US" altLang="zh-CN" sz="3200" dirty="0" smtClean="0">
              <a:solidFill>
                <a:srgbClr val="FF0000"/>
              </a:solidFill>
              <a:latin typeface="华文楷体" panose="02010600040101010101" pitchFamily="2" charset="-122"/>
              <a:ea typeface="华文楷体" panose="02010600040101010101" pitchFamily="2" charset="-122"/>
            </a:endParaRPr>
          </a:p>
          <a:p>
            <a:pPr marL="0" indent="0">
              <a:buNone/>
            </a:pPr>
            <a:r>
              <a:rPr lang="zh-CN" altLang="en-US" sz="3200" dirty="0" smtClean="0">
                <a:solidFill>
                  <a:srgbClr val="FF0000"/>
                </a:solidFill>
                <a:latin typeface="华文楷体" panose="02010600040101010101" pitchFamily="2" charset="-122"/>
                <a:ea typeface="华文楷体" panose="02010600040101010101" pitchFamily="2" charset="-122"/>
              </a:rPr>
              <a:t>嫉恨和最受诬蔑的人</a:t>
            </a:r>
            <a:r>
              <a:rPr lang="zh-CN" altLang="en-US" sz="3200" dirty="0" smtClean="0">
                <a:latin typeface="华文楷体" panose="02010600040101010101" pitchFamily="2" charset="-122"/>
                <a:ea typeface="华文楷体" panose="02010600040101010101" pitchFamily="2" charset="-122"/>
              </a:rPr>
              <a:t>”等一系列“马克思”这一本身没有</a:t>
            </a:r>
            <a:endParaRPr lang="en-US" altLang="zh-CN" sz="3200" dirty="0" smtClean="0">
              <a:latin typeface="华文楷体" panose="02010600040101010101" pitchFamily="2" charset="-122"/>
              <a:ea typeface="华文楷体" panose="02010600040101010101" pitchFamily="2" charset="-122"/>
            </a:endParaRPr>
          </a:p>
          <a:p>
            <a:pPr marL="0" indent="0">
              <a:buNone/>
            </a:pPr>
            <a:r>
              <a:rPr lang="zh-CN" altLang="en-US" sz="3200" dirty="0" smtClean="0">
                <a:latin typeface="华文楷体" panose="02010600040101010101" pitchFamily="2" charset="-122"/>
                <a:ea typeface="华文楷体" panose="02010600040101010101" pitchFamily="2" charset="-122"/>
              </a:rPr>
              <a:t>同义词的专有名词的同义词语。</a:t>
            </a:r>
            <a:endParaRPr lang="zh-CN" altLang="en-US" sz="32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189014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精准选词造句的作用：</a:t>
            </a:r>
            <a:br>
              <a:rPr lang="zh-CN" altLang="en-US" dirty="0"/>
            </a:br>
            <a:endParaRPr lang="zh-CN" altLang="en-US" dirty="0"/>
          </a:p>
        </p:txBody>
      </p:sp>
      <p:sp>
        <p:nvSpPr>
          <p:cNvPr id="3" name="内容占位符 2"/>
          <p:cNvSpPr>
            <a:spLocks noGrp="1"/>
          </p:cNvSpPr>
          <p:nvPr>
            <p:ph idx="1"/>
          </p:nvPr>
        </p:nvSpPr>
        <p:spPr/>
        <p:txBody>
          <a:bodyPr/>
          <a:lstStyle/>
          <a:p>
            <a:pPr marL="0" indent="0">
              <a:buNone/>
            </a:pPr>
            <a:r>
              <a:rPr lang="zh-CN" altLang="en-US" sz="4000" dirty="0" smtClean="0">
                <a:latin typeface="楷体" panose="02010609060101010101" pitchFamily="49" charset="-122"/>
                <a:ea typeface="楷体" panose="02010609060101010101" pitchFamily="49" charset="-122"/>
              </a:rPr>
              <a:t>    选</a:t>
            </a:r>
            <a:r>
              <a:rPr lang="zh-CN" altLang="en-US" sz="4000" dirty="0">
                <a:latin typeface="楷体" panose="02010609060101010101" pitchFamily="49" charset="-122"/>
                <a:ea typeface="楷体" panose="02010609060101010101" pitchFamily="49" charset="-122"/>
              </a:rPr>
              <a:t>词造句的准确精炼使这篇演说词具有一种强大的力量，无形中进入读者的心灵深处，使读者感到无比的痛快淋漓。这就是语言艺术带给人的愉悦和享受，它不仅能为听众所接受，还能达到宣传、教育、影响听众的目的</a:t>
            </a:r>
            <a:r>
              <a:rPr lang="zh-CN" altLang="en-US" dirty="0"/>
              <a:t>。</a:t>
            </a:r>
          </a:p>
        </p:txBody>
      </p:sp>
    </p:spTree>
    <p:extLst>
      <p:ext uri="{BB962C8B-B14F-4D97-AF65-F5344CB8AC3E}">
        <p14:creationId xmlns:p14="http://schemas.microsoft.com/office/powerpoint/2010/main" val="3861716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88640"/>
            <a:ext cx="10515600" cy="1325563"/>
          </a:xfrm>
        </p:spPr>
        <p:txBody>
          <a:bodyPr/>
          <a:lstStyle/>
          <a:p>
            <a:r>
              <a:rPr lang="zh-CN" altLang="en-US" dirty="0" smtClean="0"/>
              <a:t>总结：</a:t>
            </a:r>
            <a:endParaRPr lang="zh-CN" altLang="en-US" dirty="0"/>
          </a:p>
        </p:txBody>
      </p:sp>
      <p:sp>
        <p:nvSpPr>
          <p:cNvPr id="3" name="内容占位符 2"/>
          <p:cNvSpPr>
            <a:spLocks noGrp="1"/>
          </p:cNvSpPr>
          <p:nvPr>
            <p:ph idx="1"/>
          </p:nvPr>
        </p:nvSpPr>
        <p:spPr>
          <a:xfrm>
            <a:off x="819978" y="1772816"/>
            <a:ext cx="10515600" cy="4351338"/>
          </a:xfrm>
        </p:spPr>
        <p:txBody>
          <a:bodyPr>
            <a:normAutofit/>
          </a:bodyPr>
          <a:lstStyle/>
          <a:p>
            <a:pPr marL="0" indent="0">
              <a:buNone/>
            </a:pPr>
            <a:r>
              <a:rPr lang="en-US" altLang="zh-CN" dirty="0" smtClean="0">
                <a:latin typeface="仿宋" panose="02010609060101010101" pitchFamily="49" charset="-122"/>
                <a:ea typeface="仿宋" panose="02010609060101010101" pitchFamily="49" charset="-122"/>
              </a:rPr>
              <a:t>   《</a:t>
            </a:r>
            <a:r>
              <a:rPr lang="zh-CN" altLang="en-US" dirty="0">
                <a:latin typeface="仿宋" panose="02010609060101010101" pitchFamily="49" charset="-122"/>
                <a:ea typeface="仿宋" panose="02010609060101010101" pitchFamily="49" charset="-122"/>
              </a:rPr>
              <a:t>在马克思墓前的讲话</a:t>
            </a:r>
            <a:r>
              <a:rPr lang="en-US" altLang="zh-CN" dirty="0" smtClean="0">
                <a:latin typeface="仿宋" panose="02010609060101010101" pitchFamily="49" charset="-122"/>
                <a:ea typeface="仿宋" panose="02010609060101010101" pitchFamily="49" charset="-122"/>
              </a:rPr>
              <a:t>》</a:t>
            </a:r>
            <a:r>
              <a:rPr lang="zh-CN" altLang="en-US" dirty="0" smtClean="0">
                <a:latin typeface="仿宋" panose="02010609060101010101" pitchFamily="49" charset="-122"/>
                <a:ea typeface="仿宋" panose="02010609060101010101" pitchFamily="49" charset="-122"/>
              </a:rPr>
              <a:t>这篇悼词之所以</a:t>
            </a:r>
            <a:r>
              <a:rPr lang="zh-CN" altLang="en-US" dirty="0">
                <a:latin typeface="仿宋" panose="02010609060101010101" pitchFamily="49" charset="-122"/>
                <a:ea typeface="仿宋" panose="02010609060101010101" pitchFamily="49" charset="-122"/>
              </a:rPr>
              <a:t>能成为一篇经典的演讲，关键在于它的语言艺术，不仅将复杂的情感融于形象化的语句之中，而且能唤起读者的共鸣，给人美感和享受。该演讲的语言艺术特点主要表现在如下几方面</a:t>
            </a:r>
            <a:r>
              <a:rPr lang="zh-CN" altLang="en-US" dirty="0" smtClean="0">
                <a:latin typeface="仿宋" panose="02010609060101010101" pitchFamily="49" charset="-122"/>
                <a:ea typeface="仿宋" panose="02010609060101010101" pitchFamily="49" charset="-122"/>
              </a:rPr>
              <a:t>：</a:t>
            </a:r>
            <a:endParaRPr lang="en-US" altLang="zh-CN" dirty="0" smtClean="0">
              <a:latin typeface="仿宋" panose="02010609060101010101" pitchFamily="49" charset="-122"/>
              <a:ea typeface="仿宋" panose="02010609060101010101" pitchFamily="49" charset="-122"/>
            </a:endParaRPr>
          </a:p>
          <a:p>
            <a:pPr marL="0" indent="0">
              <a:buNone/>
            </a:pPr>
            <a:r>
              <a:rPr lang="zh-CN" altLang="en-US" dirty="0" smtClean="0">
                <a:latin typeface="仿宋" panose="02010609060101010101" pitchFamily="49" charset="-122"/>
                <a:ea typeface="仿宋" panose="02010609060101010101" pitchFamily="49" charset="-122"/>
              </a:rPr>
              <a:t>           一、标志语句</a:t>
            </a:r>
            <a:endParaRPr lang="en-US" altLang="zh-CN" dirty="0" smtClean="0">
              <a:latin typeface="仿宋" panose="02010609060101010101" pitchFamily="49" charset="-122"/>
              <a:ea typeface="仿宋" panose="02010609060101010101" pitchFamily="49" charset="-122"/>
            </a:endParaRPr>
          </a:p>
          <a:p>
            <a:pPr marL="0" indent="0">
              <a:buNone/>
            </a:pPr>
            <a:r>
              <a:rPr lang="zh-CN" altLang="en-US" dirty="0" smtClean="0">
                <a:latin typeface="仿宋" panose="02010609060101010101" pitchFamily="49" charset="-122"/>
                <a:ea typeface="仿宋" panose="02010609060101010101" pitchFamily="49" charset="-122"/>
              </a:rPr>
              <a:t>           二</a:t>
            </a:r>
            <a:r>
              <a:rPr lang="zh-CN" altLang="en-US" dirty="0">
                <a:latin typeface="仿宋" panose="02010609060101010101" pitchFamily="49" charset="-122"/>
                <a:ea typeface="仿宋" panose="02010609060101010101" pitchFamily="49" charset="-122"/>
              </a:rPr>
              <a:t>、修辞艺术</a:t>
            </a:r>
          </a:p>
          <a:p>
            <a:pPr marL="0" indent="0">
              <a:buNone/>
            </a:pPr>
            <a:r>
              <a:rPr lang="zh-CN" altLang="en-US" dirty="0" smtClean="0">
                <a:latin typeface="仿宋" panose="02010609060101010101" pitchFamily="49" charset="-122"/>
                <a:ea typeface="仿宋" panose="02010609060101010101" pitchFamily="49" charset="-122"/>
              </a:rPr>
              <a:t>           三</a:t>
            </a:r>
            <a:r>
              <a:rPr lang="zh-CN" altLang="en-US" dirty="0">
                <a:latin typeface="仿宋" panose="02010609060101010101" pitchFamily="49" charset="-122"/>
                <a:ea typeface="仿宋" panose="02010609060101010101" pitchFamily="49" charset="-122"/>
              </a:rPr>
              <a:t>、精准选词造句</a:t>
            </a:r>
            <a:br>
              <a:rPr lang="zh-CN" altLang="en-US" dirty="0">
                <a:latin typeface="仿宋" panose="02010609060101010101" pitchFamily="49" charset="-122"/>
                <a:ea typeface="仿宋" panose="02010609060101010101" pitchFamily="49" charset="-122"/>
              </a:rPr>
            </a:br>
            <a:r>
              <a:rPr lang="zh-CN" altLang="en-US" dirty="0">
                <a:latin typeface="仿宋" panose="02010609060101010101" pitchFamily="49" charset="-122"/>
                <a:ea typeface="仿宋" panose="02010609060101010101" pitchFamily="49" charset="-122"/>
              </a:rPr>
              <a:t/>
            </a:r>
            <a:br>
              <a:rPr lang="zh-CN" altLang="en-US" dirty="0">
                <a:latin typeface="仿宋" panose="02010609060101010101" pitchFamily="49" charset="-122"/>
                <a:ea typeface="仿宋" panose="02010609060101010101" pitchFamily="49" charset="-122"/>
              </a:rPr>
            </a:br>
            <a:endParaRPr lang="zh-CN" altLang="en-US"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040757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总结：</a:t>
            </a:r>
          </a:p>
        </p:txBody>
      </p:sp>
      <p:sp>
        <p:nvSpPr>
          <p:cNvPr id="4" name="内容占位符 3"/>
          <p:cNvSpPr>
            <a:spLocks noGrp="1"/>
          </p:cNvSpPr>
          <p:nvPr>
            <p:ph idx="1"/>
          </p:nvPr>
        </p:nvSpPr>
        <p:spPr>
          <a:xfrm>
            <a:off x="838200" y="1825625"/>
            <a:ext cx="10515600" cy="3222998"/>
          </a:xfrm>
          <a:prstGeom prst="rect">
            <a:avLst/>
          </a:prstGeom>
        </p:spPr>
        <p:txBody>
          <a:bodyPr>
            <a:spAutoFit/>
          </a:bodyPr>
          <a:lstStyle/>
          <a:p>
            <a:pPr marL="0" indent="0">
              <a:lnSpc>
                <a:spcPct val="150000"/>
              </a:lnSpc>
              <a:buNone/>
            </a:pPr>
            <a:r>
              <a:rPr lang="zh-CN" altLang="en-US" dirty="0" smtClean="0"/>
              <a:t> </a:t>
            </a:r>
            <a:r>
              <a:rPr lang="zh-CN" altLang="en-US" dirty="0"/>
              <a:t>　</a:t>
            </a:r>
            <a:r>
              <a:rPr lang="en-US" altLang="zh-CN" dirty="0" smtClean="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在马克思墓前的讲话</a:t>
            </a:r>
            <a:r>
              <a:rPr lang="en-US"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这篇演讲辞无论是在描述马克思的逝世，还是评价马克思的功绩，或者论述马克思的品德，恩格斯都费尽心思、凝练精辟。选词造句的准确精炼、修辞手法的多样，使这篇演说词具有一种强大的力量，无形中进入读者的心灵深处，使读者感到无比的痛快淋漓。这就是语言艺术带给人的愉悦和享受。</a:t>
            </a:r>
          </a:p>
        </p:txBody>
      </p:sp>
    </p:spTree>
    <p:extLst>
      <p:ext uri="{BB962C8B-B14F-4D97-AF65-F5344CB8AC3E}">
        <p14:creationId xmlns:p14="http://schemas.microsoft.com/office/powerpoint/2010/main" val="3908479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5273040" y="1058444"/>
            <a:ext cx="1645920" cy="1630680"/>
          </a:xfrm>
          <a:prstGeom prst="rect">
            <a:avLst/>
          </a:prstGeom>
        </p:spPr>
      </p:pic>
      <p:sp>
        <p:nvSpPr>
          <p:cNvPr id="19" name="矩形 18"/>
          <p:cNvSpPr/>
          <p:nvPr/>
        </p:nvSpPr>
        <p:spPr>
          <a:xfrm>
            <a:off x="3169074" y="3147060"/>
            <a:ext cx="6211993" cy="1200329"/>
          </a:xfrm>
          <a:prstGeom prst="rect">
            <a:avLst/>
          </a:prstGeom>
        </p:spPr>
        <p:txBody>
          <a:bodyPr wrap="square">
            <a:spAutoFit/>
          </a:bodyPr>
          <a:lstStyle/>
          <a:p>
            <a:pPr algn="r"/>
            <a:r>
              <a:rPr lang="zh-CN" altLang="en-US" sz="7200" b="1" spc="4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3773851" y="4653136"/>
            <a:ext cx="5607216" cy="559769"/>
          </a:xfrm>
          <a:prstGeom prst="rect">
            <a:avLst/>
          </a:prstGeom>
        </p:spPr>
        <p:txBody>
          <a:bodyPr wrap="square">
            <a:spAutoFit/>
          </a:bodyPr>
          <a:lstStyle/>
          <a:p>
            <a:pPr algn="l">
              <a:lnSpc>
                <a:spcPct val="150000"/>
              </a:lnSpc>
            </a:pPr>
            <a:r>
              <a:rPr lang="zh-CN" altLang="en-US" sz="2400" spc="301"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一、标志</a:t>
            </a:r>
            <a:r>
              <a:rPr lang="zh-CN" altLang="en-US" dirty="0" smtClean="0"/>
              <a:t>语句</a:t>
            </a:r>
            <a:r>
              <a:rPr lang="zh-CN" altLang="en-US" dirty="0"/>
              <a:t/>
            </a:r>
            <a:br>
              <a:rPr lang="zh-CN" altLang="en-US" dirty="0"/>
            </a:br>
            <a:endParaRPr lang="zh-CN" altLang="en-US" dirty="0"/>
          </a:p>
        </p:txBody>
      </p:sp>
      <p:sp>
        <p:nvSpPr>
          <p:cNvPr id="3" name="内容占位符 2"/>
          <p:cNvSpPr>
            <a:spLocks noGrp="1"/>
          </p:cNvSpPr>
          <p:nvPr>
            <p:ph idx="1"/>
          </p:nvPr>
        </p:nvSpPr>
        <p:spPr/>
        <p:txBody>
          <a:bodyPr/>
          <a:lstStyle/>
          <a:p>
            <a:pPr marL="0" indent="0">
              <a:buNone/>
            </a:pPr>
            <a:r>
              <a:rPr lang="zh-CN" altLang="en-US" dirty="0" smtClean="0"/>
              <a:t>         </a:t>
            </a:r>
            <a:r>
              <a:rPr lang="zh-CN" altLang="en-US" dirty="0" smtClean="0">
                <a:latin typeface="华文楷体" panose="02010600040101010101" pitchFamily="2" charset="-122"/>
                <a:ea typeface="华文楷体" panose="02010600040101010101" pitchFamily="2" charset="-122"/>
              </a:rPr>
              <a:t>第三段：马克思发现了</a:t>
            </a:r>
            <a:r>
              <a:rPr lang="en-US" altLang="zh-CN" dirty="0" smtClean="0">
                <a:latin typeface="华文楷体" panose="02010600040101010101" pitchFamily="2" charset="-122"/>
                <a:ea typeface="华文楷体" panose="02010600040101010101" pitchFamily="2" charset="-122"/>
              </a:rPr>
              <a:t>……</a:t>
            </a:r>
          </a:p>
          <a:p>
            <a:pPr marL="0" indent="0">
              <a:buNone/>
            </a:pPr>
            <a:r>
              <a:rPr lang="zh-CN" altLang="en-US" dirty="0" smtClean="0">
                <a:latin typeface="华文楷体" panose="02010600040101010101" pitchFamily="2" charset="-122"/>
                <a:ea typeface="华文楷体" panose="02010600040101010101" pitchFamily="2" charset="-122"/>
              </a:rPr>
              <a:t>　　第四段：不仅如此。马克思还发现了</a:t>
            </a:r>
            <a:r>
              <a:rPr lang="en-US" altLang="zh-CN" dirty="0" smtClean="0">
                <a:latin typeface="华文楷体" panose="02010600040101010101" pitchFamily="2" charset="-122"/>
                <a:ea typeface="华文楷体" panose="02010600040101010101" pitchFamily="2" charset="-122"/>
              </a:rPr>
              <a:t>……</a:t>
            </a:r>
          </a:p>
          <a:p>
            <a:pPr marL="0" indent="0">
              <a:buNone/>
            </a:pPr>
            <a:r>
              <a:rPr lang="zh-CN" altLang="en-US" dirty="0" smtClean="0">
                <a:latin typeface="华文楷体" panose="02010600040101010101" pitchFamily="2" charset="-122"/>
                <a:ea typeface="华文楷体" panose="02010600040101010101" pitchFamily="2" charset="-122"/>
              </a:rPr>
              <a:t>　　第五段：一生中能有这样两个发现，该是很够了</a:t>
            </a:r>
            <a:r>
              <a:rPr lang="en-US" altLang="zh-CN" dirty="0" smtClean="0">
                <a:latin typeface="华文楷体" panose="02010600040101010101" pitchFamily="2" charset="-122"/>
                <a:ea typeface="华文楷体" panose="02010600040101010101" pitchFamily="2" charset="-122"/>
              </a:rPr>
              <a:t>……</a:t>
            </a:r>
            <a:r>
              <a:rPr lang="zh-CN" altLang="en-US" dirty="0" smtClean="0">
                <a:latin typeface="华文楷体" panose="02010600040101010101" pitchFamily="2" charset="-122"/>
                <a:ea typeface="华文楷体" panose="02010600040101010101" pitchFamily="2" charset="-122"/>
              </a:rPr>
              <a:t>但是</a:t>
            </a:r>
            <a:r>
              <a:rPr lang="en-US" altLang="zh-CN" dirty="0" smtClean="0">
                <a:latin typeface="华文楷体" panose="02010600040101010101" pitchFamily="2" charset="-122"/>
                <a:ea typeface="华文楷体" panose="02010600040101010101" pitchFamily="2" charset="-122"/>
              </a:rPr>
              <a:t>……</a:t>
            </a:r>
          </a:p>
          <a:p>
            <a:pPr marL="0" indent="0">
              <a:buNone/>
            </a:pPr>
            <a:r>
              <a:rPr lang="zh-CN" altLang="en-US" dirty="0" smtClean="0">
                <a:latin typeface="华文楷体" panose="02010600040101010101" pitchFamily="2" charset="-122"/>
                <a:ea typeface="华文楷体" panose="02010600040101010101" pitchFamily="2" charset="-122"/>
              </a:rPr>
              <a:t>　　第六段：他作</a:t>
            </a:r>
            <a:r>
              <a:rPr lang="zh-CN" altLang="en-US" dirty="0">
                <a:latin typeface="华文楷体" panose="02010600040101010101" pitchFamily="2" charset="-122"/>
                <a:ea typeface="华文楷体" panose="02010600040101010101" pitchFamily="2" charset="-122"/>
              </a:rPr>
              <a:t>为</a:t>
            </a:r>
            <a:r>
              <a:rPr lang="zh-CN" altLang="en-US" dirty="0" smtClean="0">
                <a:latin typeface="华文楷体" panose="02010600040101010101" pitchFamily="2" charset="-122"/>
                <a:ea typeface="华文楷体" panose="02010600040101010101" pitchFamily="2" charset="-122"/>
              </a:rPr>
              <a:t>科学家就是这样。但是</a:t>
            </a:r>
            <a:r>
              <a:rPr lang="en-US" altLang="zh-CN" dirty="0" smtClean="0">
                <a:latin typeface="华文楷体" panose="02010600040101010101" pitchFamily="2" charset="-122"/>
                <a:ea typeface="华文楷体" panose="02010600040101010101" pitchFamily="2" charset="-122"/>
              </a:rPr>
              <a:t>……</a:t>
            </a:r>
          </a:p>
          <a:p>
            <a:pPr marL="0" indent="0">
              <a:buNone/>
            </a:pPr>
            <a:r>
              <a:rPr lang="zh-CN" altLang="en-US" dirty="0" smtClean="0">
                <a:latin typeface="华文楷体" panose="02010600040101010101" pitchFamily="2" charset="-122"/>
                <a:ea typeface="华文楷体" panose="02010600040101010101" pitchFamily="2" charset="-122"/>
              </a:rPr>
              <a:t>　　第七段：因为马克思首先是一个革命家</a:t>
            </a:r>
            <a:r>
              <a:rPr lang="en-US" altLang="zh-CN" dirty="0" smtClean="0">
                <a:latin typeface="华文楷体" panose="02010600040101010101" pitchFamily="2" charset="-122"/>
                <a:ea typeface="华文楷体" panose="02010600040101010101" pitchFamily="2" charset="-122"/>
              </a:rPr>
              <a:t>……</a:t>
            </a:r>
          </a:p>
          <a:p>
            <a:pPr marL="0" indent="0">
              <a:buNone/>
            </a:pPr>
            <a:r>
              <a:rPr lang="zh-CN" altLang="en-US" dirty="0" smtClean="0">
                <a:latin typeface="华文楷体" panose="02010600040101010101" pitchFamily="2" charset="-122"/>
                <a:ea typeface="华文楷体" panose="02010600040101010101" pitchFamily="2" charset="-122"/>
              </a:rPr>
              <a:t>　　第八段：正因为这样，所以马克思是</a:t>
            </a:r>
            <a:r>
              <a:rPr lang="en-US" altLang="zh-CN" dirty="0" smtClean="0">
                <a:latin typeface="华文楷体" panose="02010600040101010101" pitchFamily="2" charset="-122"/>
                <a:ea typeface="华文楷体" panose="02010600040101010101" pitchFamily="2" charset="-122"/>
              </a:rPr>
              <a:t>……</a:t>
            </a:r>
          </a:p>
          <a:p>
            <a:endParaRPr lang="zh-CN" altLang="en-US" dirty="0"/>
          </a:p>
        </p:txBody>
      </p:sp>
    </p:spTree>
    <p:extLst>
      <p:ext uri="{BB962C8B-B14F-4D97-AF65-F5344CB8AC3E}">
        <p14:creationId xmlns:p14="http://schemas.microsoft.com/office/powerpoint/2010/main" val="3003223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标志</a:t>
            </a:r>
            <a:r>
              <a:rPr lang="zh-CN" altLang="en-US" dirty="0" smtClean="0"/>
              <a:t>语句的作用：</a:t>
            </a:r>
            <a:r>
              <a:rPr lang="zh-CN" altLang="en-US" dirty="0"/>
              <a:t/>
            </a:r>
            <a:br>
              <a:rPr lang="zh-CN" altLang="en-US" dirty="0"/>
            </a:br>
            <a:endParaRPr lang="zh-CN" altLang="en-US" dirty="0"/>
          </a:p>
        </p:txBody>
      </p:sp>
      <p:sp>
        <p:nvSpPr>
          <p:cNvPr id="3" name="内容占位符 2"/>
          <p:cNvSpPr>
            <a:spLocks noGrp="1"/>
          </p:cNvSpPr>
          <p:nvPr>
            <p:ph idx="1"/>
          </p:nvPr>
        </p:nvSpPr>
        <p:spPr/>
        <p:txBody>
          <a:bodyPr>
            <a:normAutofit/>
          </a:bodyPr>
          <a:lstStyle/>
          <a:p>
            <a:pPr marL="0" indent="0">
              <a:lnSpc>
                <a:spcPct val="150000"/>
              </a:lnSpc>
              <a:buNone/>
            </a:pPr>
            <a:r>
              <a:rPr lang="zh-CN" altLang="en-US" sz="4000" dirty="0" smtClean="0">
                <a:latin typeface="楷体" panose="02010609060101010101" pitchFamily="49" charset="-122"/>
                <a:ea typeface="楷体" panose="02010609060101010101" pitchFamily="49" charset="-122"/>
              </a:rPr>
              <a:t>    标志</a:t>
            </a:r>
            <a:r>
              <a:rPr lang="zh-CN" altLang="en-US" sz="4000" dirty="0">
                <a:latin typeface="楷体" panose="02010609060101010101" pitchFamily="49" charset="-122"/>
                <a:ea typeface="楷体" panose="02010609060101010101" pitchFamily="49" charset="-122"/>
              </a:rPr>
              <a:t>性的语句使得读者可以比较准确地划分文章的结构层次，从而把握作者的思路，理解课文的内容。</a:t>
            </a:r>
          </a:p>
        </p:txBody>
      </p:sp>
    </p:spTree>
    <p:extLst>
      <p:ext uri="{BB962C8B-B14F-4D97-AF65-F5344CB8AC3E}">
        <p14:creationId xmlns:p14="http://schemas.microsoft.com/office/powerpoint/2010/main" val="439947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7034" y="457200"/>
            <a:ext cx="11284529" cy="6286500"/>
          </a:xfrm>
        </p:spPr>
        <p:txBody>
          <a:bodyPr>
            <a:normAutofit lnSpcReduction="10000"/>
          </a:bodyPr>
          <a:lstStyle/>
          <a:p>
            <a:pPr marL="0" indent="0">
              <a:buNone/>
            </a:pPr>
            <a:r>
              <a:rPr lang="zh-CN" altLang="en-US" sz="4400" dirty="0">
                <a:latin typeface="+mj-lt"/>
                <a:ea typeface="+mj-ea"/>
                <a:cs typeface="+mj-cs"/>
              </a:rPr>
              <a:t>二、修辞艺术</a:t>
            </a:r>
            <a:endParaRPr lang="en-US" altLang="zh-CN" sz="4400" dirty="0">
              <a:latin typeface="+mj-lt"/>
              <a:ea typeface="+mj-ea"/>
              <a:cs typeface="+mj-cs"/>
            </a:endParaRPr>
          </a:p>
          <a:p>
            <a:pPr marL="0" indent="0">
              <a:buNone/>
            </a:pPr>
            <a:r>
              <a:rPr lang="en-US" altLang="zh-CN" dirty="0" smtClean="0">
                <a:latin typeface="华文楷体" panose="02010600040101010101" pitchFamily="2" charset="-122"/>
                <a:ea typeface="华文楷体" panose="02010600040101010101" pitchFamily="2" charset="-122"/>
              </a:rPr>
              <a:t>1.</a:t>
            </a:r>
            <a:r>
              <a:rPr lang="zh-CN" altLang="en-US" dirty="0">
                <a:latin typeface="华文楷体" panose="02010600040101010101" pitchFamily="2" charset="-122"/>
                <a:ea typeface="华文楷体" panose="02010600040101010101" pitchFamily="2" charset="-122"/>
              </a:rPr>
              <a:t>拈</a:t>
            </a:r>
            <a:r>
              <a:rPr lang="zh-CN" altLang="en-US" dirty="0" smtClean="0">
                <a:latin typeface="华文楷体" panose="02010600040101010101" pitchFamily="2" charset="-122"/>
                <a:ea typeface="华文楷体" panose="02010600040101010101" pitchFamily="2" charset="-122"/>
              </a:rPr>
              <a:t>连：</a:t>
            </a:r>
            <a:r>
              <a:rPr lang="en-US" altLang="zh-CN" dirty="0" smtClean="0">
                <a:latin typeface="华文楷体" panose="02010600040101010101" pitchFamily="2" charset="-122"/>
                <a:ea typeface="华文楷体" panose="02010600040101010101" pitchFamily="2" charset="-122"/>
              </a:rPr>
              <a:t>3</a:t>
            </a:r>
            <a:r>
              <a:rPr lang="zh-CN" altLang="en-US" dirty="0">
                <a:latin typeface="华文楷体" panose="02010600040101010101" pitchFamily="2" charset="-122"/>
                <a:ea typeface="华文楷体" panose="02010600040101010101" pitchFamily="2" charset="-122"/>
              </a:rPr>
              <a:t>月</a:t>
            </a:r>
            <a:r>
              <a:rPr lang="en-US" altLang="zh-CN" dirty="0">
                <a:latin typeface="华文楷体" panose="02010600040101010101" pitchFamily="2" charset="-122"/>
                <a:ea typeface="华文楷体" panose="02010600040101010101" pitchFamily="2" charset="-122"/>
              </a:rPr>
              <a:t>14</a:t>
            </a:r>
            <a:r>
              <a:rPr lang="zh-CN" altLang="en-US" dirty="0">
                <a:latin typeface="华文楷体" panose="02010600040101010101" pitchFamily="2" charset="-122"/>
                <a:ea typeface="华文楷体" panose="02010600040101010101" pitchFamily="2" charset="-122"/>
              </a:rPr>
              <a:t>日下午两点三刻，当代最伟大的思想家停止</a:t>
            </a:r>
            <a:r>
              <a:rPr lang="zh-CN" altLang="en-US" dirty="0" smtClean="0">
                <a:latin typeface="华文楷体" panose="02010600040101010101" pitchFamily="2" charset="-122"/>
                <a:ea typeface="华文楷体" panose="02010600040101010101" pitchFamily="2" charset="-122"/>
              </a:rPr>
              <a:t>思想了。</a:t>
            </a:r>
            <a:endParaRPr lang="en-US" altLang="zh-CN" dirty="0" smtClean="0">
              <a:latin typeface="华文楷体" panose="02010600040101010101" pitchFamily="2" charset="-122"/>
              <a:ea typeface="华文楷体" panose="02010600040101010101" pitchFamily="2" charset="-122"/>
            </a:endParaRPr>
          </a:p>
          <a:p>
            <a:pPr marL="0" indent="0">
              <a:buNone/>
            </a:pPr>
            <a:r>
              <a:rPr lang="zh-CN" altLang="en-US" dirty="0" smtClean="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a:t>
            </a:r>
            <a:r>
              <a:rPr lang="zh-CN" altLang="en-US" dirty="0" smtClean="0">
                <a:solidFill>
                  <a:srgbClr val="FF0000"/>
                </a:solidFill>
                <a:latin typeface="华文楷体" panose="02010600040101010101" pitchFamily="2" charset="-122"/>
                <a:ea typeface="华文楷体" panose="02010600040101010101" pitchFamily="2" charset="-122"/>
              </a:rPr>
              <a:t>主宾语的同词同意拈连</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marL="0" indent="0">
              <a:buNone/>
            </a:pPr>
            <a:r>
              <a:rPr lang="en-US" altLang="zh-CN" dirty="0" smtClean="0">
                <a:latin typeface="华文楷体" panose="02010600040101010101" pitchFamily="2" charset="-122"/>
                <a:ea typeface="华文楷体" panose="02010600040101010101" pitchFamily="2" charset="-122"/>
              </a:rPr>
              <a:t> </a:t>
            </a:r>
          </a:p>
          <a:p>
            <a:pPr marL="0" indent="0">
              <a:buNone/>
            </a:pPr>
            <a:r>
              <a:rPr lang="en-US" altLang="zh-CN" dirty="0" smtClean="0">
                <a:latin typeface="华文楷体" panose="02010600040101010101" pitchFamily="2" charset="-122"/>
                <a:ea typeface="华文楷体" panose="02010600040101010101" pitchFamily="2" charset="-122"/>
              </a:rPr>
              <a:t>2.</a:t>
            </a:r>
            <a:r>
              <a:rPr lang="zh-CN" altLang="en-US" dirty="0">
                <a:latin typeface="华文楷体" panose="02010600040101010101" pitchFamily="2" charset="-122"/>
                <a:ea typeface="华文楷体" panose="02010600040101010101" pitchFamily="2" charset="-122"/>
              </a:rPr>
              <a:t>借代：在整个欧洲和美洲，从西伯利亚矿井到加利福尼亚 </a:t>
            </a:r>
            <a:r>
              <a:rPr lang="en-US" altLang="zh-CN" dirty="0" smtClean="0">
                <a:latin typeface="华文楷体" panose="02010600040101010101" pitchFamily="2" charset="-122"/>
                <a:ea typeface="华文楷体" panose="02010600040101010101" pitchFamily="2" charset="-122"/>
              </a:rPr>
              <a:t>……</a:t>
            </a:r>
          </a:p>
          <a:p>
            <a:pPr marL="0" indent="0">
              <a:buNone/>
            </a:pPr>
            <a:r>
              <a:rPr lang="en-US" altLang="zh-CN" dirty="0">
                <a:latin typeface="华文楷体" panose="02010600040101010101" pitchFamily="2" charset="-122"/>
                <a:ea typeface="华文楷体" panose="02010600040101010101" pitchFamily="2" charset="-122"/>
              </a:rPr>
              <a:t> </a:t>
            </a:r>
            <a:r>
              <a:rPr lang="en-US" altLang="zh-CN" dirty="0" smtClean="0">
                <a:latin typeface="华文楷体" panose="02010600040101010101" pitchFamily="2" charset="-122"/>
                <a:ea typeface="华文楷体" panose="02010600040101010101" pitchFamily="2" charset="-122"/>
              </a:rPr>
              <a:t>                                                                   (</a:t>
            </a:r>
            <a:r>
              <a:rPr lang="zh-CN" altLang="en-US" dirty="0">
                <a:solidFill>
                  <a:srgbClr val="FF0000"/>
                </a:solidFill>
                <a:latin typeface="华文楷体" panose="02010600040101010101" pitchFamily="2" charset="-122"/>
                <a:ea typeface="华文楷体" panose="02010600040101010101" pitchFamily="2" charset="-122"/>
              </a:rPr>
              <a:t>借代世界各地</a:t>
            </a:r>
            <a:r>
              <a:rPr lang="en-US" altLang="zh-CN" dirty="0" smtClean="0">
                <a:latin typeface="华文楷体" panose="02010600040101010101" pitchFamily="2" charset="-122"/>
                <a:ea typeface="华文楷体" panose="02010600040101010101" pitchFamily="2" charset="-122"/>
              </a:rPr>
              <a:t>)</a:t>
            </a:r>
          </a:p>
          <a:p>
            <a:pPr marL="0" indent="0">
              <a:buNone/>
            </a:pPr>
            <a:endParaRPr lang="en-US" altLang="zh-CN" dirty="0" smtClean="0">
              <a:latin typeface="华文楷体" panose="02010600040101010101" pitchFamily="2" charset="-122"/>
              <a:ea typeface="华文楷体" panose="02010600040101010101" pitchFamily="2" charset="-122"/>
            </a:endParaRPr>
          </a:p>
          <a:p>
            <a:pPr marL="0" indent="0">
              <a:buNone/>
            </a:pPr>
            <a:r>
              <a:rPr lang="en-US" altLang="zh-CN" dirty="0" smtClean="0">
                <a:latin typeface="华文楷体" panose="02010600040101010101" pitchFamily="2" charset="-122"/>
                <a:ea typeface="华文楷体" panose="02010600040101010101" pitchFamily="2" charset="-122"/>
              </a:rPr>
              <a:t>3.</a:t>
            </a:r>
            <a:r>
              <a:rPr lang="zh-CN" altLang="en-US" dirty="0">
                <a:latin typeface="华文楷体" panose="02010600040101010101" pitchFamily="2" charset="-122"/>
                <a:ea typeface="华文楷体" panose="02010600040101010101" pitchFamily="2" charset="-122"/>
              </a:rPr>
              <a:t>比喻</a:t>
            </a:r>
            <a:r>
              <a:rPr lang="en-US" altLang="zh-CN" dirty="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把他们当作蛛丝一样轻轻拂</a:t>
            </a:r>
            <a:r>
              <a:rPr lang="zh-CN" altLang="en-US" dirty="0" smtClean="0">
                <a:latin typeface="华文楷体" panose="02010600040101010101" pitchFamily="2" charset="-122"/>
                <a:ea typeface="华文楷体" panose="02010600040101010101" pitchFamily="2" charset="-122"/>
              </a:rPr>
              <a:t>去。</a:t>
            </a:r>
            <a:endParaRPr lang="en-US" altLang="zh-CN" dirty="0" smtClean="0">
              <a:latin typeface="华文楷体" panose="02010600040101010101" pitchFamily="2" charset="-122"/>
              <a:ea typeface="华文楷体" panose="02010600040101010101" pitchFamily="2" charset="-122"/>
            </a:endParaRPr>
          </a:p>
          <a:p>
            <a:pPr marL="0" indent="0">
              <a:buNone/>
            </a:pPr>
            <a:r>
              <a:rPr lang="zh-CN" altLang="en-US" dirty="0">
                <a:latin typeface="华文楷体" panose="02010600040101010101" pitchFamily="2" charset="-122"/>
                <a:ea typeface="华文楷体" panose="02010600040101010101" pitchFamily="2" charset="-122"/>
              </a:rPr>
              <a:t> </a:t>
            </a:r>
            <a:r>
              <a:rPr lang="zh-CN" altLang="en-US" dirty="0" smtClean="0">
                <a:latin typeface="华文楷体" panose="02010600040101010101" pitchFamily="2" charset="-122"/>
                <a:ea typeface="华文楷体" panose="02010600040101010101" pitchFamily="2" charset="-122"/>
              </a:rPr>
              <a:t>                                                                  （</a:t>
            </a:r>
            <a:r>
              <a:rPr lang="zh-CN" altLang="en-US" dirty="0">
                <a:solidFill>
                  <a:srgbClr val="FF0000"/>
                </a:solidFill>
                <a:latin typeface="华文楷体" panose="02010600040101010101" pitchFamily="2" charset="-122"/>
                <a:ea typeface="华文楷体" panose="02010600040101010101" pitchFamily="2" charset="-122"/>
              </a:rPr>
              <a:t>对敌人十分蔑视</a:t>
            </a:r>
            <a:r>
              <a:rPr lang="zh-CN" altLang="en-US" dirty="0">
                <a:latin typeface="华文楷体" panose="02010600040101010101" pitchFamily="2" charset="-122"/>
                <a:ea typeface="华文楷体" panose="02010600040101010101" pitchFamily="2" charset="-122"/>
              </a:rPr>
              <a:t>）</a:t>
            </a:r>
          </a:p>
          <a:p>
            <a:pPr marL="0" indent="0">
              <a:buNone/>
            </a:pPr>
            <a:endParaRPr lang="en-US" altLang="zh-CN" dirty="0" smtClean="0">
              <a:latin typeface="华文楷体" panose="02010600040101010101" pitchFamily="2" charset="-122"/>
              <a:ea typeface="华文楷体" panose="02010600040101010101" pitchFamily="2" charset="-122"/>
            </a:endParaRPr>
          </a:p>
          <a:p>
            <a:pPr marL="0" indent="0">
              <a:buNone/>
            </a:pPr>
            <a:r>
              <a:rPr lang="en-US" altLang="zh-CN" dirty="0" smtClean="0">
                <a:latin typeface="华文楷体" panose="02010600040101010101" pitchFamily="2" charset="-122"/>
                <a:ea typeface="华文楷体" panose="02010600040101010101" pitchFamily="2" charset="-122"/>
              </a:rPr>
              <a:t>4.</a:t>
            </a:r>
            <a:r>
              <a:rPr lang="zh-CN" altLang="en-US" dirty="0">
                <a:latin typeface="华文楷体" panose="02010600040101010101" pitchFamily="2" charset="-122"/>
                <a:ea typeface="华文楷体" panose="02010600040101010101" pitchFamily="2" charset="-122"/>
              </a:rPr>
              <a:t>讳饰：</a:t>
            </a:r>
            <a:r>
              <a:rPr lang="en-US" altLang="zh-CN" dirty="0">
                <a:latin typeface="华文楷体" panose="02010600040101010101" pitchFamily="2" charset="-122"/>
                <a:ea typeface="华文楷体" panose="02010600040101010101" pitchFamily="2" charset="-122"/>
              </a:rPr>
              <a:t>……</a:t>
            </a:r>
          </a:p>
          <a:p>
            <a:pPr marL="0" indent="0">
              <a:buNone/>
            </a:pPr>
            <a:r>
              <a:rPr lang="en-US" altLang="zh-CN" dirty="0" smtClean="0">
                <a:latin typeface="华文楷体" panose="02010600040101010101" pitchFamily="2" charset="-122"/>
                <a:ea typeface="华文楷体" panose="02010600040101010101" pitchFamily="2" charset="-122"/>
              </a:rPr>
              <a:t>5.</a:t>
            </a:r>
            <a:r>
              <a:rPr lang="zh-CN" altLang="en-US" dirty="0">
                <a:latin typeface="华文楷体" panose="02010600040101010101" pitchFamily="2" charset="-122"/>
                <a:ea typeface="华文楷体" panose="02010600040101010101" pitchFamily="2" charset="-122"/>
              </a:rPr>
              <a:t>对比：</a:t>
            </a:r>
            <a:r>
              <a:rPr lang="en-US" altLang="zh-CN" dirty="0">
                <a:latin typeface="华文楷体" panose="02010600040101010101" pitchFamily="2" charset="-122"/>
                <a:ea typeface="华文楷体" panose="02010600040101010101" pitchFamily="2" charset="-122"/>
              </a:rPr>
              <a:t>……</a:t>
            </a:r>
          </a:p>
          <a:p>
            <a:pPr marL="0" indent="0">
              <a:buNone/>
            </a:pPr>
            <a:endParaRPr lang="en-US" altLang="zh-CN" dirty="0"/>
          </a:p>
          <a:p>
            <a:pPr marL="0" indent="0">
              <a:buNone/>
            </a:pPr>
            <a:endParaRPr lang="en-US" altLang="zh-CN" dirty="0" smtClean="0"/>
          </a:p>
          <a:p>
            <a:pPr marL="0" indent="0">
              <a:buNone/>
            </a:pPr>
            <a:endParaRPr lang="zh-CN" altLang="en-US" dirty="0"/>
          </a:p>
        </p:txBody>
      </p:sp>
    </p:spTree>
    <p:extLst>
      <p:ext uri="{BB962C8B-B14F-4D97-AF65-F5344CB8AC3E}">
        <p14:creationId xmlns:p14="http://schemas.microsoft.com/office/powerpoint/2010/main" val="2650879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5691" y="-102466"/>
            <a:ext cx="10515600" cy="1325563"/>
          </a:xfrm>
        </p:spPr>
        <p:txBody>
          <a:bodyPr>
            <a:normAutofit/>
          </a:bodyPr>
          <a:lstStyle/>
          <a:p>
            <a:r>
              <a:rPr lang="zh-CN" altLang="en-US" sz="2800" dirty="0"/>
              <a:t>运用讳饰修辞手法的句子</a:t>
            </a:r>
          </a:p>
        </p:txBody>
      </p:sp>
      <p:sp>
        <p:nvSpPr>
          <p:cNvPr id="3" name="内容占位符 2"/>
          <p:cNvSpPr>
            <a:spLocks noGrp="1"/>
          </p:cNvSpPr>
          <p:nvPr>
            <p:ph idx="1"/>
          </p:nvPr>
        </p:nvSpPr>
        <p:spPr>
          <a:xfrm>
            <a:off x="516204" y="884137"/>
            <a:ext cx="10899576" cy="5957166"/>
          </a:xfrm>
        </p:spPr>
        <p:txBody>
          <a:bodyPr>
            <a:normAutofit fontScale="47500" lnSpcReduction="20000"/>
          </a:bodyPr>
          <a:lstStyle/>
          <a:p>
            <a:pPr marL="0" indent="0">
              <a:lnSpc>
                <a:spcPct val="170000"/>
              </a:lnSpc>
              <a:buNone/>
            </a:pPr>
            <a:r>
              <a:rPr lang="zh-CN" altLang="en-US" sz="5100" dirty="0" smtClean="0">
                <a:latin typeface="楷体" panose="02010609060101010101" pitchFamily="49" charset="-122"/>
                <a:ea typeface="楷体" panose="02010609060101010101" pitchFamily="49" charset="-122"/>
              </a:rPr>
              <a:t>    </a:t>
            </a:r>
            <a:r>
              <a:rPr lang="en-US" altLang="zh-CN" sz="5100" dirty="0" smtClean="0">
                <a:latin typeface="楷体" panose="02010609060101010101" pitchFamily="49" charset="-122"/>
                <a:ea typeface="楷体" panose="02010609060101010101" pitchFamily="49" charset="-122"/>
              </a:rPr>
              <a:t>3</a:t>
            </a:r>
            <a:r>
              <a:rPr lang="zh-CN" altLang="en-US" sz="5100" dirty="0">
                <a:latin typeface="楷体" panose="02010609060101010101" pitchFamily="49" charset="-122"/>
                <a:ea typeface="楷体" panose="02010609060101010101" pitchFamily="49" charset="-122"/>
              </a:rPr>
              <a:t>月</a:t>
            </a:r>
            <a:r>
              <a:rPr lang="en-US" altLang="zh-CN" sz="5100" dirty="0">
                <a:latin typeface="楷体" panose="02010609060101010101" pitchFamily="49" charset="-122"/>
                <a:ea typeface="楷体" panose="02010609060101010101" pitchFamily="49" charset="-122"/>
              </a:rPr>
              <a:t>14</a:t>
            </a:r>
            <a:r>
              <a:rPr lang="zh-CN" altLang="en-US" sz="5100" dirty="0">
                <a:latin typeface="楷体" panose="02010609060101010101" pitchFamily="49" charset="-122"/>
                <a:ea typeface="楷体" panose="02010609060101010101" pitchFamily="49" charset="-122"/>
              </a:rPr>
              <a:t>日下午两点三刻，当代最伟大的思想家</a:t>
            </a:r>
            <a:r>
              <a:rPr lang="zh-CN" altLang="en-US" sz="5100" dirty="0">
                <a:solidFill>
                  <a:srgbClr val="FF0000"/>
                </a:solidFill>
                <a:latin typeface="楷体" panose="02010609060101010101" pitchFamily="49" charset="-122"/>
                <a:ea typeface="楷体" panose="02010609060101010101" pitchFamily="49" charset="-122"/>
              </a:rPr>
              <a:t>停止思想</a:t>
            </a:r>
            <a:r>
              <a:rPr lang="zh-CN" altLang="en-US" sz="5100" dirty="0">
                <a:latin typeface="楷体" panose="02010609060101010101" pitchFamily="49" charset="-122"/>
                <a:ea typeface="楷体" panose="02010609060101010101" pitchFamily="49" charset="-122"/>
              </a:rPr>
              <a:t>了。让他一个人留在房里还不到两分钟，当我们进去的时候，便发现他在安乐椅</a:t>
            </a:r>
            <a:r>
              <a:rPr lang="zh-CN" altLang="en-US" sz="5100" dirty="0" smtClean="0">
                <a:latin typeface="楷体" panose="02010609060101010101" pitchFamily="49" charset="-122"/>
                <a:ea typeface="楷体" panose="02010609060101010101" pitchFamily="49" charset="-122"/>
              </a:rPr>
              <a:t>上</a:t>
            </a:r>
            <a:r>
              <a:rPr lang="zh-CN" altLang="en-US" sz="5100" dirty="0" smtClean="0">
                <a:solidFill>
                  <a:srgbClr val="FF0000"/>
                </a:solidFill>
                <a:latin typeface="楷体" panose="02010609060101010101" pitchFamily="49" charset="-122"/>
                <a:ea typeface="楷体" panose="02010609060101010101" pitchFamily="49" charset="-122"/>
              </a:rPr>
              <a:t>安静地睡着了</a:t>
            </a:r>
            <a:r>
              <a:rPr lang="en-US" altLang="zh-CN" sz="5100" dirty="0">
                <a:latin typeface="楷体" panose="02010609060101010101" pitchFamily="49" charset="-122"/>
                <a:ea typeface="楷体" panose="02010609060101010101" pitchFamily="49" charset="-122"/>
              </a:rPr>
              <a:t>--</a:t>
            </a:r>
            <a:r>
              <a:rPr lang="zh-CN" altLang="en-US" sz="5100" dirty="0">
                <a:latin typeface="楷体" panose="02010609060101010101" pitchFamily="49" charset="-122"/>
                <a:ea typeface="楷体" panose="02010609060101010101" pitchFamily="49" charset="-122"/>
              </a:rPr>
              <a:t>但已经</a:t>
            </a:r>
            <a:r>
              <a:rPr lang="zh-CN" altLang="en-US" sz="5100" dirty="0">
                <a:solidFill>
                  <a:srgbClr val="FF0000"/>
                </a:solidFill>
                <a:latin typeface="楷体" panose="02010609060101010101" pitchFamily="49" charset="-122"/>
                <a:ea typeface="楷体" panose="02010609060101010101" pitchFamily="49" charset="-122"/>
              </a:rPr>
              <a:t>永远地睡着了</a:t>
            </a:r>
            <a:r>
              <a:rPr lang="zh-CN" altLang="en-US" sz="5100" dirty="0" smtClean="0">
                <a:latin typeface="楷体" panose="02010609060101010101" pitchFamily="49" charset="-122"/>
                <a:ea typeface="楷体" panose="02010609060101010101" pitchFamily="49" charset="-122"/>
              </a:rPr>
              <a:t>。</a:t>
            </a:r>
            <a:endParaRPr lang="en-US" altLang="zh-CN" sz="5100" dirty="0">
              <a:latin typeface="楷体" panose="02010609060101010101" pitchFamily="49" charset="-122"/>
              <a:ea typeface="楷体" panose="02010609060101010101" pitchFamily="49" charset="-122"/>
            </a:endParaRPr>
          </a:p>
          <a:p>
            <a:pPr marL="0" indent="0">
              <a:buNone/>
            </a:pPr>
            <a:endParaRPr lang="en-US" altLang="zh-CN" dirty="0"/>
          </a:p>
          <a:p>
            <a:pPr marL="0" indent="0">
              <a:lnSpc>
                <a:spcPct val="170000"/>
              </a:lnSpc>
              <a:buNone/>
            </a:pPr>
            <a:r>
              <a:rPr lang="zh-CN" altLang="en-US" sz="3800" dirty="0" smtClean="0">
                <a:latin typeface="+mj-ea"/>
                <a:ea typeface="+mj-ea"/>
              </a:rPr>
              <a:t>    这段</a:t>
            </a:r>
            <a:r>
              <a:rPr lang="zh-CN" altLang="en-US" sz="3800" dirty="0">
                <a:latin typeface="+mj-ea"/>
                <a:ea typeface="+mj-ea"/>
              </a:rPr>
              <a:t>写的是马克思逝世的情景。但是，恩格斯在这里没有用到一个“死”字，也没有用到与“死”相关的同义词，而是写到“当代最伟大的思想家停止思想了”“安静的睡着了”“永远的睡着了”，选用这些词语，不仅让听众得知马克思逝世的消息，也感受到恩格斯对马克思的深切掉念之情。</a:t>
            </a:r>
          </a:p>
          <a:p>
            <a:pPr marL="0" indent="0">
              <a:lnSpc>
                <a:spcPct val="170000"/>
              </a:lnSpc>
              <a:buNone/>
            </a:pPr>
            <a:r>
              <a:rPr lang="zh-CN" altLang="en-US" sz="3800" dirty="0" smtClean="0">
                <a:latin typeface="+mj-ea"/>
                <a:ea typeface="+mj-ea"/>
              </a:rPr>
              <a:t>“</a:t>
            </a:r>
            <a:r>
              <a:rPr lang="zh-CN" altLang="en-US" sz="3800" dirty="0">
                <a:latin typeface="+mj-ea"/>
                <a:ea typeface="+mj-ea"/>
              </a:rPr>
              <a:t>还不到两分钟”，表现了恩格斯的深深遗憾的惋惜心情。“他在安乐椅上安静地睡着了”，说明马克思临死之前，还在为无产阶级革命事业辛勤地工作着。这里的“两分钟”、“安静地”不同于一般记叙文中写实的时间概念和一般的对人物姿态的形象描写，而是一种痛苦惋惜心情的表露，是对马克思忘我精神的揭示和赞颂</a:t>
            </a:r>
            <a:r>
              <a:rPr lang="zh-CN" altLang="en-US" sz="3800" dirty="0" smtClean="0">
                <a:latin typeface="+mj-ea"/>
                <a:ea typeface="+mj-ea"/>
              </a:rPr>
              <a:t>。破折号</a:t>
            </a:r>
            <a:r>
              <a:rPr lang="zh-CN" altLang="en-US" sz="3800" dirty="0">
                <a:latin typeface="+mj-ea"/>
                <a:ea typeface="+mj-ea"/>
              </a:rPr>
              <a:t>的作用从语法上讲是短暂的停顿，从感情上讲也是感情的转折，它体现了作者内心的巨大悲痛和惋惜。</a:t>
            </a:r>
          </a:p>
        </p:txBody>
      </p:sp>
    </p:spTree>
    <p:extLst>
      <p:ext uri="{BB962C8B-B14F-4D97-AF65-F5344CB8AC3E}">
        <p14:creationId xmlns:p14="http://schemas.microsoft.com/office/powerpoint/2010/main" val="915061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5300" y="230043"/>
            <a:ext cx="10515600" cy="1325563"/>
          </a:xfrm>
        </p:spPr>
        <p:txBody>
          <a:bodyPr>
            <a:normAutofit/>
          </a:bodyPr>
          <a:lstStyle/>
          <a:p>
            <a:r>
              <a:rPr lang="zh-CN" altLang="en-US" sz="3200" dirty="0" smtClean="0"/>
              <a:t>运用对比修辞手法的有</a:t>
            </a:r>
            <a:r>
              <a:rPr lang="en-US" altLang="zh-CN" sz="3200" dirty="0" smtClean="0"/>
              <a:t>5</a:t>
            </a:r>
            <a:r>
              <a:rPr lang="zh-CN" altLang="en-US" sz="3200" dirty="0" smtClean="0"/>
              <a:t>处之多：</a:t>
            </a:r>
            <a:endParaRPr lang="zh-CN" altLang="en-US" sz="3200" dirty="0"/>
          </a:p>
        </p:txBody>
      </p:sp>
      <p:sp>
        <p:nvSpPr>
          <p:cNvPr id="3" name="内容占位符 2"/>
          <p:cNvSpPr>
            <a:spLocks noGrp="1"/>
          </p:cNvSpPr>
          <p:nvPr>
            <p:ph idx="1"/>
          </p:nvPr>
        </p:nvSpPr>
        <p:spPr>
          <a:xfrm>
            <a:off x="630382" y="1326862"/>
            <a:ext cx="10515600" cy="4910450"/>
          </a:xfrm>
        </p:spPr>
        <p:txBody>
          <a:bodyPr>
            <a:normAutofit/>
          </a:bodyPr>
          <a:lstStyle/>
          <a:p>
            <a:pPr marL="0" indent="0">
              <a:buNone/>
            </a:pPr>
            <a:r>
              <a:rPr lang="en-US" altLang="zh-CN" sz="4000" dirty="0" smtClean="0">
                <a:latin typeface="楷体" panose="02010609060101010101" pitchFamily="49" charset="-122"/>
                <a:ea typeface="楷体" panose="02010609060101010101" pitchFamily="49" charset="-122"/>
              </a:rPr>
              <a:t>1.</a:t>
            </a:r>
            <a:r>
              <a:rPr lang="zh-CN" altLang="en-US" sz="4000" dirty="0">
                <a:latin typeface="楷体" panose="02010609060101010101" pitchFamily="49" charset="-122"/>
                <a:ea typeface="楷体" panose="02010609060101010101" pitchFamily="49" charset="-122"/>
              </a:rPr>
              <a:t>正像达尔文发现有机界的发展规律一样，马克思发现了人类历史的发展规律，即历来为</a:t>
            </a:r>
            <a:r>
              <a:rPr lang="zh-CN" altLang="en-US" sz="4000" dirty="0">
                <a:solidFill>
                  <a:srgbClr val="FF0000"/>
                </a:solidFill>
                <a:latin typeface="楷体" panose="02010609060101010101" pitchFamily="49" charset="-122"/>
                <a:ea typeface="楷体" panose="02010609060101010101" pitchFamily="49" charset="-122"/>
              </a:rPr>
              <a:t>繁芜丛杂</a:t>
            </a:r>
            <a:r>
              <a:rPr lang="zh-CN" altLang="en-US" sz="4000" dirty="0">
                <a:latin typeface="楷体" panose="02010609060101010101" pitchFamily="49" charset="-122"/>
                <a:ea typeface="楷体" panose="02010609060101010101" pitchFamily="49" charset="-122"/>
              </a:rPr>
              <a:t>的</a:t>
            </a:r>
            <a:r>
              <a:rPr lang="zh-CN" altLang="en-US" sz="4000" dirty="0" smtClean="0">
                <a:latin typeface="楷体" panose="02010609060101010101" pitchFamily="49" charset="-122"/>
                <a:ea typeface="楷体" panose="02010609060101010101" pitchFamily="49" charset="-122"/>
              </a:rPr>
              <a:t>意识形态</a:t>
            </a:r>
            <a:r>
              <a:rPr lang="zh-CN" altLang="en-US" sz="4000" dirty="0">
                <a:latin typeface="楷体" panose="02010609060101010101" pitchFamily="49" charset="-122"/>
                <a:ea typeface="楷体" panose="02010609060101010101" pitchFamily="49" charset="-122"/>
              </a:rPr>
              <a:t>所掩盖着的一个</a:t>
            </a:r>
            <a:r>
              <a:rPr lang="zh-CN" altLang="en-US" sz="4000" dirty="0">
                <a:solidFill>
                  <a:srgbClr val="FF0000"/>
                </a:solidFill>
                <a:latin typeface="楷体" panose="02010609060101010101" pitchFamily="49" charset="-122"/>
                <a:ea typeface="楷体" panose="02010609060101010101" pitchFamily="49" charset="-122"/>
              </a:rPr>
              <a:t>简单</a:t>
            </a:r>
            <a:r>
              <a:rPr lang="zh-CN" altLang="en-US" sz="4000" dirty="0" smtClean="0">
                <a:latin typeface="楷体" panose="02010609060101010101" pitchFamily="49" charset="-122"/>
                <a:ea typeface="楷体" panose="02010609060101010101" pitchFamily="49" charset="-122"/>
              </a:rPr>
              <a:t>事实。</a:t>
            </a:r>
            <a:endParaRPr lang="en-US" altLang="zh-CN" sz="4000" dirty="0" smtClean="0">
              <a:latin typeface="楷体" panose="02010609060101010101" pitchFamily="49" charset="-122"/>
              <a:ea typeface="楷体" panose="02010609060101010101" pitchFamily="49" charset="-122"/>
            </a:endParaRPr>
          </a:p>
          <a:p>
            <a:pPr marL="0" indent="0">
              <a:buNone/>
            </a:pPr>
            <a:endParaRPr lang="en-US" altLang="zh-CN" sz="2400" dirty="0" smtClean="0">
              <a:latin typeface="+mj-ea"/>
              <a:ea typeface="+mj-ea"/>
            </a:endParaRPr>
          </a:p>
          <a:p>
            <a:pPr marL="0" indent="0">
              <a:buNone/>
            </a:pPr>
            <a:endParaRPr lang="en-US" altLang="zh-CN" sz="2400" dirty="0">
              <a:latin typeface="+mj-ea"/>
              <a:ea typeface="+mj-ea"/>
            </a:endParaRPr>
          </a:p>
          <a:p>
            <a:pPr marL="0" indent="0">
              <a:buNone/>
            </a:pPr>
            <a:endParaRPr lang="en-US" altLang="zh-CN" dirty="0" smtClean="0">
              <a:latin typeface="华文楷体" panose="02010600040101010101" pitchFamily="2" charset="-122"/>
              <a:ea typeface="华文楷体" panose="02010600040101010101" pitchFamily="2" charset="-122"/>
            </a:endParaRPr>
          </a:p>
          <a:p>
            <a:pPr marL="0" indent="0">
              <a:buNone/>
            </a:pPr>
            <a:r>
              <a:rPr lang="en-US" altLang="zh-CN" dirty="0" smtClean="0">
                <a:latin typeface="华文楷体" panose="02010600040101010101" pitchFamily="2" charset="-122"/>
                <a:ea typeface="华文楷体" panose="02010600040101010101" pitchFamily="2" charset="-122"/>
              </a:rPr>
              <a:t>“</a:t>
            </a:r>
            <a:r>
              <a:rPr lang="zh-CN" altLang="en-US" dirty="0" smtClean="0">
                <a:latin typeface="华文楷体" panose="02010600040101010101" pitchFamily="2" charset="-122"/>
                <a:ea typeface="华文楷体" panose="02010600040101010101" pitchFamily="2" charset="-122"/>
              </a:rPr>
              <a:t>繁芜</a:t>
            </a:r>
            <a:r>
              <a:rPr lang="zh-CN" altLang="en-US" dirty="0">
                <a:latin typeface="华文楷体" panose="02010600040101010101" pitchFamily="2" charset="-122"/>
                <a:ea typeface="华文楷体" panose="02010600040101010101" pitchFamily="2" charset="-122"/>
              </a:rPr>
              <a:t>丛杂的</a:t>
            </a:r>
            <a:r>
              <a:rPr lang="zh-CN" altLang="en-US" dirty="0" smtClean="0">
                <a:latin typeface="华文楷体" panose="02010600040101010101" pitchFamily="2" charset="-122"/>
                <a:ea typeface="华文楷体" panose="02010600040101010101" pitchFamily="2" charset="-122"/>
              </a:rPr>
              <a:t>意识形态</a:t>
            </a:r>
            <a:r>
              <a:rPr lang="en-US" altLang="zh-CN" dirty="0" smtClean="0">
                <a:latin typeface="华文楷体" panose="02010600040101010101" pitchFamily="2" charset="-122"/>
                <a:ea typeface="华文楷体" panose="02010600040101010101" pitchFamily="2" charset="-122"/>
              </a:rPr>
              <a:t>”</a:t>
            </a:r>
            <a:r>
              <a:rPr lang="zh-CN" altLang="en-US" dirty="0" smtClean="0">
                <a:latin typeface="华文楷体" panose="02010600040101010101" pitchFamily="2" charset="-122"/>
                <a:ea typeface="华文楷体" panose="02010600040101010101" pitchFamily="2" charset="-122"/>
              </a:rPr>
              <a:t>说明人类历史的发展规律一直处在被蒙蔽的状态而难以发现</a:t>
            </a:r>
            <a:r>
              <a:rPr lang="zh-CN" altLang="en-US" dirty="0">
                <a:latin typeface="华文楷体" panose="02010600040101010101" pitchFamily="2" charset="-122"/>
                <a:ea typeface="华文楷体" panose="02010600040101010101" pitchFamily="2" charset="-122"/>
              </a:rPr>
              <a:t>。</a:t>
            </a:r>
            <a:r>
              <a:rPr lang="zh-CN" altLang="en-US" dirty="0" smtClean="0">
                <a:latin typeface="华文楷体" panose="02010600040101010101" pitchFamily="2" charset="-122"/>
                <a:ea typeface="华文楷体" panose="02010600040101010101" pitchFamily="2" charset="-122"/>
              </a:rPr>
              <a:t>马克思发现人类历史上“简单事实”的真相。这一对比，反证出马克思的思想十分敏锐，表现这一发现的开创性意义。</a:t>
            </a:r>
            <a:endParaRPr lang="zh-CN" altLang="en-US"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86413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17418" y="921616"/>
            <a:ext cx="10515600" cy="4351338"/>
          </a:xfrm>
        </p:spPr>
        <p:txBody>
          <a:bodyPr>
            <a:normAutofit/>
          </a:bodyPr>
          <a:lstStyle/>
          <a:p>
            <a:pPr marL="0" indent="0">
              <a:buNone/>
            </a:pPr>
            <a:r>
              <a:rPr lang="en-US" altLang="zh-CN" sz="4000" dirty="0" smtClean="0">
                <a:latin typeface="楷体" panose="02010609060101010101" pitchFamily="49" charset="-122"/>
                <a:ea typeface="楷体" panose="02010609060101010101" pitchFamily="49" charset="-122"/>
              </a:rPr>
              <a:t>2</a:t>
            </a:r>
            <a:r>
              <a:rPr lang="en-US" altLang="zh-CN" sz="4000" dirty="0">
                <a:latin typeface="楷体" panose="02010609060101010101" pitchFamily="49" charset="-122"/>
                <a:ea typeface="楷体" panose="02010609060101010101" pitchFamily="49" charset="-122"/>
              </a:rPr>
              <a:t>.</a:t>
            </a:r>
            <a:r>
              <a:rPr lang="zh-CN" altLang="en-US" sz="4000" dirty="0" smtClean="0">
                <a:latin typeface="楷体" panose="02010609060101010101" pitchFamily="49" charset="-122"/>
                <a:ea typeface="楷体" panose="02010609060101010101" pitchFamily="49" charset="-122"/>
              </a:rPr>
              <a:t>由于</a:t>
            </a:r>
            <a:r>
              <a:rPr lang="zh-CN" altLang="en-US" sz="4000" dirty="0">
                <a:latin typeface="楷体" panose="02010609060101010101" pitchFamily="49" charset="-122"/>
                <a:ea typeface="楷体" panose="02010609060101010101" pitchFamily="49" charset="-122"/>
              </a:rPr>
              <a:t>剩余价值的发现，这里就</a:t>
            </a:r>
            <a:r>
              <a:rPr lang="zh-CN" altLang="en-US" sz="4000" dirty="0">
                <a:solidFill>
                  <a:srgbClr val="FF0000"/>
                </a:solidFill>
                <a:latin typeface="楷体" panose="02010609060101010101" pitchFamily="49" charset="-122"/>
                <a:ea typeface="楷体" panose="02010609060101010101" pitchFamily="49" charset="-122"/>
              </a:rPr>
              <a:t>豁然开朗</a:t>
            </a:r>
            <a:r>
              <a:rPr lang="zh-CN" altLang="en-US" sz="4000" dirty="0">
                <a:latin typeface="楷体" panose="02010609060101010101" pitchFamily="49" charset="-122"/>
                <a:ea typeface="楷体" panose="02010609060101010101" pitchFamily="49" charset="-122"/>
              </a:rPr>
              <a:t>了，而先前无论资产阶级经济学家或者社会主义批评家所做的一切研究都只是</a:t>
            </a:r>
            <a:r>
              <a:rPr lang="zh-CN" altLang="en-US" sz="4000" dirty="0">
                <a:solidFill>
                  <a:srgbClr val="FF0000"/>
                </a:solidFill>
                <a:latin typeface="楷体" panose="02010609060101010101" pitchFamily="49" charset="-122"/>
                <a:ea typeface="楷体" panose="02010609060101010101" pitchFamily="49" charset="-122"/>
              </a:rPr>
              <a:t>在黑暗中摸索</a:t>
            </a:r>
            <a:r>
              <a:rPr lang="zh-CN" altLang="en-US" sz="4000" dirty="0" smtClean="0">
                <a:latin typeface="楷体" panose="02010609060101010101" pitchFamily="49" charset="-122"/>
                <a:ea typeface="楷体" panose="02010609060101010101" pitchFamily="49" charset="-122"/>
              </a:rPr>
              <a:t>。</a:t>
            </a:r>
            <a:endParaRPr lang="en-US" altLang="zh-CN" sz="4000" dirty="0" smtClean="0">
              <a:latin typeface="楷体" panose="02010609060101010101" pitchFamily="49" charset="-122"/>
              <a:ea typeface="楷体" panose="02010609060101010101" pitchFamily="49" charset="-122"/>
            </a:endParaRPr>
          </a:p>
          <a:p>
            <a:pPr marL="0" indent="0">
              <a:buNone/>
            </a:pPr>
            <a:endParaRPr lang="en-US" altLang="zh-CN" sz="4000" dirty="0">
              <a:latin typeface="楷体" panose="02010609060101010101" pitchFamily="49" charset="-122"/>
              <a:ea typeface="楷体" panose="02010609060101010101" pitchFamily="49" charset="-122"/>
            </a:endParaRPr>
          </a:p>
          <a:p>
            <a:pPr marL="0" indent="0">
              <a:buNone/>
            </a:pPr>
            <a:endParaRPr lang="en-US" altLang="zh-CN" sz="4000" dirty="0" smtClean="0">
              <a:latin typeface="楷体" panose="02010609060101010101" pitchFamily="49" charset="-122"/>
              <a:ea typeface="楷体" panose="02010609060101010101" pitchFamily="49" charset="-122"/>
            </a:endParaRPr>
          </a:p>
          <a:p>
            <a:pPr marL="0" indent="0">
              <a:buNone/>
            </a:pPr>
            <a:r>
              <a:rPr lang="zh-CN" altLang="en-US" dirty="0">
                <a:latin typeface="华文楷体" panose="02010600040101010101" pitchFamily="2" charset="-122"/>
                <a:ea typeface="华文楷体" panose="02010600040101010101" pitchFamily="2" charset="-122"/>
              </a:rPr>
              <a:t>“豁然开朗”和“在黑暗中摸索”本身就是比喻，两者之间又形成对比。热烈赞颂了马克思剩余价值规律发现有着划时代的重大意义。</a:t>
            </a:r>
            <a:endParaRPr lang="en-US" altLang="zh-CN" dirty="0">
              <a:latin typeface="华文楷体" panose="02010600040101010101" pitchFamily="2" charset="-122"/>
              <a:ea typeface="华文楷体" panose="02010600040101010101" pitchFamily="2" charset="-122"/>
            </a:endParaRPr>
          </a:p>
          <a:p>
            <a:pPr marL="0" indent="0">
              <a:buNone/>
            </a:pPr>
            <a:endParaRPr lang="en-US" altLang="zh-CN" dirty="0">
              <a:latin typeface="华文楷体" panose="02010600040101010101" pitchFamily="2" charset="-122"/>
              <a:ea typeface="华文楷体" panose="02010600040101010101" pitchFamily="2" charset="-122"/>
            </a:endParaRPr>
          </a:p>
          <a:p>
            <a:pPr marL="0" indent="0">
              <a:buNone/>
            </a:pPr>
            <a:endParaRPr lang="en-US" altLang="zh-CN" sz="4000" dirty="0">
              <a:latin typeface="楷体" panose="02010609060101010101" pitchFamily="49" charset="-122"/>
              <a:ea typeface="楷体" panose="02010609060101010101" pitchFamily="49" charset="-122"/>
            </a:endParaRPr>
          </a:p>
          <a:p>
            <a:pPr marL="0" indent="0">
              <a:buNone/>
            </a:pPr>
            <a:endParaRPr lang="zh-CN" altLang="en-US" sz="40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89168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26473" y="287770"/>
            <a:ext cx="10515600" cy="5661510"/>
          </a:xfrm>
        </p:spPr>
        <p:txBody>
          <a:bodyPr>
            <a:normAutofit/>
          </a:bodyPr>
          <a:lstStyle/>
          <a:p>
            <a:pPr marL="0" indent="0">
              <a:buNone/>
            </a:pPr>
            <a:r>
              <a:rPr lang="en-US" altLang="zh-CN" sz="4000" dirty="0">
                <a:latin typeface="楷体" panose="02010609060101010101" pitchFamily="49" charset="-122"/>
                <a:ea typeface="楷体" panose="02010609060101010101" pitchFamily="49" charset="-122"/>
              </a:rPr>
              <a:t>3.</a:t>
            </a:r>
            <a:r>
              <a:rPr lang="zh-CN" altLang="en-US" sz="4000" dirty="0">
                <a:latin typeface="楷体" panose="02010609060101010101" pitchFamily="49" charset="-122"/>
                <a:ea typeface="楷体" panose="02010609060101010101" pitchFamily="49" charset="-122"/>
              </a:rPr>
              <a:t>各国政府</a:t>
            </a:r>
            <a:r>
              <a:rPr lang="en-US" altLang="zh-CN" sz="4000" dirty="0">
                <a:latin typeface="楷体" panose="02010609060101010101" pitchFamily="49" charset="-122"/>
                <a:ea typeface="楷体" panose="02010609060101010101" pitchFamily="49" charset="-122"/>
              </a:rPr>
              <a:t>--</a:t>
            </a:r>
            <a:r>
              <a:rPr lang="zh-CN" altLang="en-US" sz="4000" dirty="0">
                <a:latin typeface="楷体" panose="02010609060101010101" pitchFamily="49" charset="-122"/>
                <a:ea typeface="楷体" panose="02010609060101010101" pitchFamily="49" charset="-122"/>
              </a:rPr>
              <a:t>无论专制政府或共和政府，都</a:t>
            </a:r>
            <a:r>
              <a:rPr lang="zh-CN" altLang="en-US" sz="4000" dirty="0">
                <a:solidFill>
                  <a:srgbClr val="FF0000"/>
                </a:solidFill>
                <a:latin typeface="楷体" panose="02010609060101010101" pitchFamily="49" charset="-122"/>
                <a:ea typeface="楷体" panose="02010609060101010101" pitchFamily="49" charset="-122"/>
              </a:rPr>
              <a:t>驱逐</a:t>
            </a:r>
            <a:r>
              <a:rPr lang="zh-CN" altLang="en-US" sz="4000" dirty="0">
                <a:latin typeface="楷体" panose="02010609060101010101" pitchFamily="49" charset="-122"/>
                <a:ea typeface="楷体" panose="02010609060101010101" pitchFamily="49" charset="-122"/>
              </a:rPr>
              <a:t>他</a:t>
            </a:r>
            <a:r>
              <a:rPr lang="en-US" altLang="zh-CN" sz="4000" dirty="0">
                <a:latin typeface="楷体" panose="02010609060101010101" pitchFamily="49" charset="-122"/>
                <a:ea typeface="楷体" panose="02010609060101010101" pitchFamily="49" charset="-122"/>
              </a:rPr>
              <a:t>;</a:t>
            </a:r>
            <a:r>
              <a:rPr lang="zh-CN" altLang="en-US" sz="4000" dirty="0">
                <a:latin typeface="楷体" panose="02010609060101010101" pitchFamily="49" charset="-122"/>
                <a:ea typeface="楷体" panose="02010609060101010101" pitchFamily="49" charset="-122"/>
              </a:rPr>
              <a:t>资产者</a:t>
            </a:r>
            <a:r>
              <a:rPr lang="en-US" altLang="zh-CN" sz="4000" dirty="0">
                <a:latin typeface="楷体" panose="02010609060101010101" pitchFamily="49" charset="-122"/>
                <a:ea typeface="楷体" panose="02010609060101010101" pitchFamily="49" charset="-122"/>
              </a:rPr>
              <a:t>--</a:t>
            </a:r>
            <a:r>
              <a:rPr lang="zh-CN" altLang="en-US" sz="4000" dirty="0">
                <a:latin typeface="楷体" panose="02010609060101010101" pitchFamily="49" charset="-122"/>
                <a:ea typeface="楷体" panose="02010609060101010101" pitchFamily="49" charset="-122"/>
              </a:rPr>
              <a:t>无论保守派或极端民主派，都竞相</a:t>
            </a:r>
            <a:r>
              <a:rPr lang="zh-CN" altLang="en-US" sz="4000" dirty="0">
                <a:solidFill>
                  <a:srgbClr val="FF0000"/>
                </a:solidFill>
                <a:latin typeface="楷体" panose="02010609060101010101" pitchFamily="49" charset="-122"/>
                <a:ea typeface="楷体" panose="02010609060101010101" pitchFamily="49" charset="-122"/>
              </a:rPr>
              <a:t>诽谤</a:t>
            </a:r>
            <a:r>
              <a:rPr lang="zh-CN" altLang="en-US" sz="4000" dirty="0">
                <a:latin typeface="楷体" panose="02010609060101010101" pitchFamily="49" charset="-122"/>
                <a:ea typeface="楷体" panose="02010609060101010101" pitchFamily="49" charset="-122"/>
              </a:rPr>
              <a:t>他，</a:t>
            </a:r>
            <a:r>
              <a:rPr lang="zh-CN" altLang="en-US" sz="4000" dirty="0">
                <a:solidFill>
                  <a:srgbClr val="FF0000"/>
                </a:solidFill>
                <a:latin typeface="楷体" panose="02010609060101010101" pitchFamily="49" charset="-122"/>
                <a:ea typeface="楷体" panose="02010609060101010101" pitchFamily="49" charset="-122"/>
              </a:rPr>
              <a:t>诅咒</a:t>
            </a:r>
            <a:r>
              <a:rPr lang="zh-CN" altLang="en-US" sz="4000" dirty="0">
                <a:latin typeface="楷体" panose="02010609060101010101" pitchFamily="49" charset="-122"/>
                <a:ea typeface="楷体" panose="02010609060101010101" pitchFamily="49" charset="-122"/>
              </a:rPr>
              <a:t>他。他对这一切毫不在意，把它们</a:t>
            </a:r>
            <a:r>
              <a:rPr lang="zh-CN" altLang="en-US" sz="4000" dirty="0">
                <a:solidFill>
                  <a:srgbClr val="FF0000"/>
                </a:solidFill>
                <a:latin typeface="楷体" panose="02010609060101010101" pitchFamily="49" charset="-122"/>
                <a:ea typeface="楷体" panose="02010609060101010101" pitchFamily="49" charset="-122"/>
              </a:rPr>
              <a:t>当作蛛丝一样轻轻拂去</a:t>
            </a:r>
            <a:r>
              <a:rPr lang="zh-CN" altLang="en-US" sz="4000" dirty="0">
                <a:latin typeface="楷体" panose="02010609060101010101" pitchFamily="49" charset="-122"/>
                <a:ea typeface="楷体" panose="02010609060101010101" pitchFamily="49" charset="-122"/>
              </a:rPr>
              <a:t>，只是在万不得已时才给以回敬</a:t>
            </a:r>
            <a:r>
              <a:rPr lang="zh-CN" altLang="en-US" sz="4000" dirty="0" smtClean="0">
                <a:latin typeface="楷体" panose="02010609060101010101" pitchFamily="49" charset="-122"/>
                <a:ea typeface="楷体" panose="02010609060101010101" pitchFamily="49" charset="-122"/>
              </a:rPr>
              <a:t>。</a:t>
            </a:r>
            <a:endParaRPr lang="en-US" altLang="zh-CN" sz="4000" dirty="0" smtClean="0">
              <a:latin typeface="楷体" panose="02010609060101010101" pitchFamily="49" charset="-122"/>
              <a:ea typeface="楷体" panose="02010609060101010101" pitchFamily="49" charset="-122"/>
            </a:endParaRPr>
          </a:p>
          <a:p>
            <a:pPr marL="0" indent="0">
              <a:buNone/>
            </a:pPr>
            <a:endParaRPr lang="en-US" altLang="zh-CN" sz="4000" dirty="0">
              <a:latin typeface="楷体" panose="02010609060101010101" pitchFamily="49" charset="-122"/>
              <a:ea typeface="楷体" panose="02010609060101010101" pitchFamily="49" charset="-122"/>
            </a:endParaRPr>
          </a:p>
          <a:p>
            <a:pPr marL="0" indent="0">
              <a:buNone/>
            </a:pPr>
            <a:r>
              <a:rPr lang="zh-CN" altLang="en-US" dirty="0">
                <a:latin typeface="华文楷体" panose="02010600040101010101" pitchFamily="2" charset="-122"/>
                <a:ea typeface="华文楷体" panose="02010600040101010101" pitchFamily="2" charset="-122"/>
              </a:rPr>
              <a:t>第一句写了马克思敌人之多，威胁之大。第二句用比喻表现马克思对此的蔑视。强烈的对比凸现了马克思大无畏的精神境界和追求真理的执著。</a:t>
            </a:r>
          </a:p>
        </p:txBody>
      </p:sp>
    </p:spTree>
    <p:extLst>
      <p:ext uri="{BB962C8B-B14F-4D97-AF65-F5344CB8AC3E}">
        <p14:creationId xmlns:p14="http://schemas.microsoft.com/office/powerpoint/2010/main" val="485834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6308" y="142297"/>
            <a:ext cx="12015355" cy="6206548"/>
          </a:xfrm>
        </p:spPr>
        <p:txBody>
          <a:bodyPr>
            <a:noAutofit/>
          </a:bodyPr>
          <a:lstStyle/>
          <a:p>
            <a:pPr marL="0" indent="0">
              <a:buNone/>
            </a:pPr>
            <a:r>
              <a:rPr lang="en-US" altLang="zh-CN" sz="4000" dirty="0">
                <a:latin typeface="楷体" panose="02010609060101010101" pitchFamily="49" charset="-122"/>
                <a:ea typeface="楷体" panose="02010609060101010101" pitchFamily="49" charset="-122"/>
              </a:rPr>
              <a:t>4</a:t>
            </a:r>
            <a:r>
              <a:rPr lang="en-US" altLang="zh-CN" sz="4000" dirty="0" smtClean="0">
                <a:latin typeface="楷体" panose="02010609060101010101" pitchFamily="49" charset="-122"/>
                <a:ea typeface="楷体" panose="02010609060101010101" pitchFamily="49" charset="-122"/>
              </a:rPr>
              <a:t>.</a:t>
            </a:r>
            <a:r>
              <a:rPr lang="zh-CN" altLang="en-US" sz="4000" dirty="0" smtClean="0">
                <a:latin typeface="楷体" panose="02010609060101010101" pitchFamily="49" charset="-122"/>
                <a:ea typeface="楷体" panose="02010609060101010101" pitchFamily="49" charset="-122"/>
              </a:rPr>
              <a:t> 各国</a:t>
            </a:r>
            <a:r>
              <a:rPr lang="zh-CN" altLang="en-US" sz="4000" dirty="0">
                <a:latin typeface="楷体" panose="02010609060101010101" pitchFamily="49" charset="-122"/>
                <a:ea typeface="楷体" panose="02010609060101010101" pitchFamily="49" charset="-122"/>
              </a:rPr>
              <a:t>政府</a:t>
            </a:r>
            <a:r>
              <a:rPr lang="en-US" altLang="zh-CN" sz="4000" dirty="0">
                <a:latin typeface="楷体" panose="02010609060101010101" pitchFamily="49" charset="-122"/>
                <a:ea typeface="楷体" panose="02010609060101010101" pitchFamily="49" charset="-122"/>
              </a:rPr>
              <a:t>--</a:t>
            </a:r>
            <a:r>
              <a:rPr lang="zh-CN" altLang="en-US" sz="4000" dirty="0">
                <a:latin typeface="楷体" panose="02010609060101010101" pitchFamily="49" charset="-122"/>
                <a:ea typeface="楷体" panose="02010609060101010101" pitchFamily="49" charset="-122"/>
              </a:rPr>
              <a:t>无论专制政府或共和政府，都</a:t>
            </a:r>
            <a:r>
              <a:rPr lang="zh-CN" altLang="en-US" sz="4000" dirty="0">
                <a:solidFill>
                  <a:srgbClr val="FF0000"/>
                </a:solidFill>
                <a:latin typeface="楷体" panose="02010609060101010101" pitchFamily="49" charset="-122"/>
                <a:ea typeface="楷体" panose="02010609060101010101" pitchFamily="49" charset="-122"/>
              </a:rPr>
              <a:t>驱逐</a:t>
            </a:r>
            <a:r>
              <a:rPr lang="zh-CN" altLang="en-US" sz="4000" dirty="0">
                <a:latin typeface="楷体" panose="02010609060101010101" pitchFamily="49" charset="-122"/>
                <a:ea typeface="楷体" panose="02010609060101010101" pitchFamily="49" charset="-122"/>
              </a:rPr>
              <a:t>他</a:t>
            </a:r>
            <a:r>
              <a:rPr lang="en-US" altLang="zh-CN" sz="4000" dirty="0">
                <a:latin typeface="楷体" panose="02010609060101010101" pitchFamily="49" charset="-122"/>
                <a:ea typeface="楷体" panose="02010609060101010101" pitchFamily="49" charset="-122"/>
              </a:rPr>
              <a:t>;</a:t>
            </a:r>
            <a:r>
              <a:rPr lang="zh-CN" altLang="en-US" sz="4000" dirty="0">
                <a:latin typeface="楷体" panose="02010609060101010101" pitchFamily="49" charset="-122"/>
                <a:ea typeface="楷体" panose="02010609060101010101" pitchFamily="49" charset="-122"/>
              </a:rPr>
              <a:t>资产者</a:t>
            </a:r>
            <a:r>
              <a:rPr lang="en-US" altLang="zh-CN" sz="4000" dirty="0">
                <a:latin typeface="楷体" panose="02010609060101010101" pitchFamily="49" charset="-122"/>
                <a:ea typeface="楷体" panose="02010609060101010101" pitchFamily="49" charset="-122"/>
              </a:rPr>
              <a:t>--</a:t>
            </a:r>
            <a:r>
              <a:rPr lang="zh-CN" altLang="en-US" sz="4000" dirty="0">
                <a:latin typeface="楷体" panose="02010609060101010101" pitchFamily="49" charset="-122"/>
                <a:ea typeface="楷体" panose="02010609060101010101" pitchFamily="49" charset="-122"/>
              </a:rPr>
              <a:t>无论保守派或极端民主派，都竞相</a:t>
            </a:r>
            <a:r>
              <a:rPr lang="zh-CN" altLang="en-US" sz="4000" dirty="0">
                <a:solidFill>
                  <a:srgbClr val="FF0000"/>
                </a:solidFill>
                <a:latin typeface="楷体" panose="02010609060101010101" pitchFamily="49" charset="-122"/>
                <a:ea typeface="楷体" panose="02010609060101010101" pitchFamily="49" charset="-122"/>
              </a:rPr>
              <a:t>诽谤</a:t>
            </a:r>
            <a:r>
              <a:rPr lang="zh-CN" altLang="en-US" sz="4000" dirty="0">
                <a:latin typeface="楷体" panose="02010609060101010101" pitchFamily="49" charset="-122"/>
                <a:ea typeface="楷体" panose="02010609060101010101" pitchFamily="49" charset="-122"/>
              </a:rPr>
              <a:t>他，</a:t>
            </a:r>
            <a:r>
              <a:rPr lang="zh-CN" altLang="en-US" sz="4000" dirty="0">
                <a:solidFill>
                  <a:srgbClr val="FF0000"/>
                </a:solidFill>
                <a:latin typeface="楷体" panose="02010609060101010101" pitchFamily="49" charset="-122"/>
                <a:ea typeface="楷体" panose="02010609060101010101" pitchFamily="49" charset="-122"/>
              </a:rPr>
              <a:t>诅咒</a:t>
            </a:r>
            <a:r>
              <a:rPr lang="zh-CN" altLang="en-US" sz="4000" dirty="0">
                <a:latin typeface="楷体" panose="02010609060101010101" pitchFamily="49" charset="-122"/>
                <a:ea typeface="楷体" panose="02010609060101010101" pitchFamily="49" charset="-122"/>
              </a:rPr>
              <a:t>他。他对这一切毫不在意，把它们当作蛛丝一样轻轻拂去，只是在万不得已时才给以回敬。现在他逝世了，在整个欧洲和美洲，从西伯利亚矿井到加利福尼亚，千百万革命战友无不对他表示</a:t>
            </a:r>
            <a:r>
              <a:rPr lang="zh-CN" altLang="en-US" sz="4000" dirty="0">
                <a:solidFill>
                  <a:srgbClr val="FF0000"/>
                </a:solidFill>
                <a:latin typeface="楷体" panose="02010609060101010101" pitchFamily="49" charset="-122"/>
                <a:ea typeface="楷体" panose="02010609060101010101" pitchFamily="49" charset="-122"/>
              </a:rPr>
              <a:t>尊敬、爱戴和</a:t>
            </a:r>
            <a:r>
              <a:rPr lang="zh-CN" altLang="en-US" sz="4000" dirty="0" smtClean="0">
                <a:solidFill>
                  <a:srgbClr val="FF0000"/>
                </a:solidFill>
                <a:latin typeface="楷体" panose="02010609060101010101" pitchFamily="49" charset="-122"/>
                <a:ea typeface="楷体" panose="02010609060101010101" pitchFamily="49" charset="-122"/>
              </a:rPr>
              <a:t>悼念。</a:t>
            </a:r>
            <a:endParaRPr lang="en-US" altLang="zh-CN" sz="4000" dirty="0" smtClean="0">
              <a:solidFill>
                <a:srgbClr val="FF0000"/>
              </a:solidFill>
              <a:latin typeface="楷体" panose="02010609060101010101" pitchFamily="49" charset="-122"/>
              <a:ea typeface="楷体" panose="02010609060101010101" pitchFamily="49" charset="-122"/>
            </a:endParaRPr>
          </a:p>
          <a:p>
            <a:pPr marL="0" indent="0">
              <a:buNone/>
            </a:pPr>
            <a:r>
              <a:rPr lang="zh-CN" altLang="en-US" dirty="0">
                <a:latin typeface="华文楷体" panose="02010600040101010101" pitchFamily="2" charset="-122"/>
                <a:ea typeface="华文楷体" panose="02010600040101010101" pitchFamily="2" charset="-122"/>
              </a:rPr>
              <a:t>这里将剥削阶级、无产阶级对马克思截然相反的态度进行对比，显示了两种</a:t>
            </a:r>
            <a:endParaRPr lang="en-US" altLang="zh-CN" dirty="0">
              <a:latin typeface="华文楷体" panose="02010600040101010101" pitchFamily="2" charset="-122"/>
              <a:ea typeface="华文楷体" panose="02010600040101010101" pitchFamily="2" charset="-122"/>
            </a:endParaRPr>
          </a:p>
          <a:p>
            <a:pPr marL="0" indent="0">
              <a:buNone/>
            </a:pPr>
            <a:r>
              <a:rPr lang="zh-CN" altLang="en-US" dirty="0">
                <a:latin typeface="华文楷体" panose="02010600040101010101" pitchFamily="2" charset="-122"/>
                <a:ea typeface="华文楷体" panose="02010600040101010101" pitchFamily="2" charset="-122"/>
              </a:rPr>
              <a:t>力量的针锋相对。于各国政府、资产者，他是“最遭嫉恨和最受诬蔑的人”</a:t>
            </a:r>
            <a:endParaRPr lang="en-US" altLang="zh-CN" dirty="0">
              <a:latin typeface="华文楷体" panose="02010600040101010101" pitchFamily="2" charset="-122"/>
              <a:ea typeface="华文楷体" panose="02010600040101010101" pitchFamily="2" charset="-122"/>
            </a:endParaRPr>
          </a:p>
          <a:p>
            <a:pPr marL="0" indent="0">
              <a:buNone/>
            </a:pPr>
            <a:r>
              <a:rPr lang="zh-CN" altLang="en-US" dirty="0">
                <a:latin typeface="华文楷体" panose="02010600040101010101" pitchFamily="2" charset="-122"/>
                <a:ea typeface="华文楷体" panose="02010600040101010101" pitchFamily="2" charset="-122"/>
              </a:rPr>
              <a:t>对于欧美千百万革命战友，他是最受“尊敬、爱戴”的人。这一对比有力的</a:t>
            </a:r>
            <a:endParaRPr lang="en-US" altLang="zh-CN" dirty="0">
              <a:latin typeface="华文楷体" panose="02010600040101010101" pitchFamily="2" charset="-122"/>
              <a:ea typeface="华文楷体" panose="02010600040101010101" pitchFamily="2" charset="-122"/>
            </a:endParaRPr>
          </a:p>
          <a:p>
            <a:pPr marL="0" indent="0">
              <a:buNone/>
            </a:pPr>
            <a:r>
              <a:rPr lang="zh-CN" altLang="en-US" dirty="0">
                <a:latin typeface="华文楷体" panose="02010600040101010101" pitchFamily="2" charset="-122"/>
                <a:ea typeface="华文楷体" panose="02010600040101010101" pitchFamily="2" charset="-122"/>
              </a:rPr>
              <a:t>说明了马克思是无产阶级的伟大导师和领袖。</a:t>
            </a:r>
            <a:endParaRPr lang="en-US" altLang="zh-CN" dirty="0">
              <a:latin typeface="华文楷体" panose="02010600040101010101" pitchFamily="2" charset="-122"/>
              <a:ea typeface="华文楷体" panose="02010600040101010101" pitchFamily="2" charset="-122"/>
            </a:endParaRPr>
          </a:p>
          <a:p>
            <a:pPr marL="0" indent="0">
              <a:buNone/>
            </a:pPr>
            <a:endParaRPr lang="en-US" altLang="zh-CN" dirty="0">
              <a:latin typeface="+mj-ea"/>
              <a:ea typeface="+mj-ea"/>
            </a:endParaRPr>
          </a:p>
          <a:p>
            <a:pPr marL="0" indent="0">
              <a:buNone/>
            </a:pPr>
            <a:endParaRPr lang="en-US" altLang="zh-CN" dirty="0" smtClean="0">
              <a:latin typeface="+mj-ea"/>
              <a:ea typeface="+mj-ea"/>
            </a:endParaRPr>
          </a:p>
          <a:p>
            <a:pPr marL="0" indent="0">
              <a:buNone/>
            </a:pPr>
            <a:endParaRPr lang="zh-CN" altLang="en-US" dirty="0">
              <a:latin typeface="+mj-ea"/>
              <a:ea typeface="+mj-ea"/>
            </a:endParaRPr>
          </a:p>
        </p:txBody>
      </p:sp>
    </p:spTree>
    <p:extLst>
      <p:ext uri="{BB962C8B-B14F-4D97-AF65-F5344CB8AC3E}">
        <p14:creationId xmlns:p14="http://schemas.microsoft.com/office/powerpoint/2010/main" val="24763336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204742"/>
  <p:tag name="KSO_WM_TEMPLATE_SUBCATEGORY" val="0"/>
  <p:tag name="KSO_WM_TEMPLATE_MASTER_TYPE" val="1"/>
  <p:tag name="KSO_WM_TEMPLATE_COLOR_TYPE" val="1"/>
  <p:tag name="KSO_WM_TEMPLATE_MASTER_THUMB_INDEX" val="12"/>
  <p:tag name="KSO_WM_TEMPLATE_THUMBS_INDEX" val="1、4、7、8、9、11、12、14、16、19、22、23"/>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6.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0"/>
  <p:tag name="KSO_WM_UNIT_ID" val="_13*i*0"/>
  <p:tag name="KSO_WM_UNIT_BK_DARK_LIGHT" val="2"/>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2.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7.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0"/>
  <p:tag name="KSO_WM_UNIT_ID" val="_15*i*0"/>
  <p:tag name="KSO_WM_UNIT_BK_DARK_LIGHT" val="2"/>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3.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0"/>
  <p:tag name="KSO_WM_UNIT_ID" val="_16*i*0"/>
  <p:tag name="KSO_WM_UNIT_BK_DARK_LIGHT" val="2"/>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9.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5.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0"/>
  <p:tag name="KSO_WM_UNIT_ID" val="_18*i*0"/>
  <p:tag name="KSO_WM_UNIT_BK_DARK_LIGHT" val="2"/>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777</TotalTime>
  <Words>1141</Words>
  <Application>Microsoft Office PowerPoint</Application>
  <PresentationFormat>宽屏</PresentationFormat>
  <Paragraphs>78</Paragraphs>
  <Slides>16</Slides>
  <Notes>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16</vt:i4>
      </vt:variant>
    </vt:vector>
  </HeadingPairs>
  <TitlesOfParts>
    <vt:vector size="30" baseType="lpstr">
      <vt:lpstr>仿宋</vt:lpstr>
      <vt:lpstr>汉仪旗黑-85S</vt:lpstr>
      <vt:lpstr>汉仪尚巍手书W</vt:lpstr>
      <vt:lpstr>华文仿宋</vt:lpstr>
      <vt:lpstr>华文楷体</vt:lpstr>
      <vt:lpstr>楷体</vt:lpstr>
      <vt:lpstr>隶书</vt:lpstr>
      <vt:lpstr>宋体</vt:lpstr>
      <vt:lpstr>微软雅黑</vt:lpstr>
      <vt:lpstr>Arial</vt:lpstr>
      <vt:lpstr>Calibri</vt:lpstr>
      <vt:lpstr>Calibri Light</vt:lpstr>
      <vt:lpstr>1_Office 主题​​</vt:lpstr>
      <vt:lpstr>Office 主题</vt:lpstr>
      <vt:lpstr>《在马克思墓前的讲话》之语言</vt:lpstr>
      <vt:lpstr>一、标志语句 </vt:lpstr>
      <vt:lpstr>标志语句的作用： </vt:lpstr>
      <vt:lpstr>PowerPoint 演示文稿</vt:lpstr>
      <vt:lpstr>运用讳饰修辞手法的句子</vt:lpstr>
      <vt:lpstr>运用对比修辞手法的有5处之多：</vt:lpstr>
      <vt:lpstr>PowerPoint 演示文稿</vt:lpstr>
      <vt:lpstr>PowerPoint 演示文稿</vt:lpstr>
      <vt:lpstr>PowerPoint 演示文稿</vt:lpstr>
      <vt:lpstr>PowerPoint 演示文稿</vt:lpstr>
      <vt:lpstr>修辞手法的作用：</vt:lpstr>
      <vt:lpstr>三、精准选词造句 </vt:lpstr>
      <vt:lpstr>精准选词造句的作用： </vt:lpstr>
      <vt:lpstr>总结：</vt:lpstr>
      <vt:lpstr>总结：</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《短歌行》 《归园田居》</dc:title>
  <dc:creator>冰甜啊呀</dc:creator>
  <cp:lastModifiedBy>AutoBVT</cp:lastModifiedBy>
  <cp:revision>123</cp:revision>
  <dcterms:created xsi:type="dcterms:W3CDTF">2020-02-01T12:11:17Z</dcterms:created>
  <dcterms:modified xsi:type="dcterms:W3CDTF">2020-05-01T05:25:39Z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