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Default Extension="emf" ContentType="image/x-emf"/>
  <Override PartName="/ppt/presentation.xml" ContentType="application/vnd.openxmlformats-officedocument.presentationml.presentation.main+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tags/tag108.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7.xml" ContentType="application/vnd.openxmlformats-officedocument.presentationml.tags+xml"/>
  <Override PartName="/ppt/tags/tag103.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5" r:id="rId2"/>
    <p:sldId id="311" r:id="rId3"/>
    <p:sldId id="330" r:id="rId4"/>
    <p:sldId id="315" r:id="rId5"/>
    <p:sldId id="313" r:id="rId6"/>
    <p:sldId id="329" r:id="rId7"/>
    <p:sldId id="322" r:id="rId8"/>
    <p:sldId id="323" r:id="rId9"/>
    <p:sldId id="316" r:id="rId10"/>
    <p:sldId id="317" r:id="rId11"/>
    <p:sldId id="318" r:id="rId12"/>
    <p:sldId id="325" r:id="rId13"/>
    <p:sldId id="326" r:id="rId14"/>
    <p:sldId id="327" r:id="rId15"/>
    <p:sldId id="331" r:id="rId16"/>
    <p:sldId id="328" r:id="rId17"/>
    <p:sldId id="308" r:id="rId18"/>
    <p:sldId id="271" r:id="rId19"/>
  </p:sldIdLst>
  <p:sldSz cx="9144000" cy="5143500" type="screen16x9"/>
  <p:notesSz cx="6858000" cy="9144000"/>
  <p:defaultTextStyle>
    <a:defPPr>
      <a:defRPr lang="zh-CN"/>
    </a:defPPr>
    <a:lvl1pPr algn="l" rtl="0" fontAlgn="base">
      <a:spcBef>
        <a:spcPct val="0"/>
      </a:spcBef>
      <a:spcAft>
        <a:spcPct val="0"/>
      </a:spcAft>
      <a:defRPr sz="2400" kern="1200">
        <a:solidFill>
          <a:srgbClr val="000066"/>
        </a:solidFill>
        <a:latin typeface="Arial" charset="0"/>
        <a:ea typeface="微软雅黑"/>
        <a:cs typeface="微软雅黑"/>
      </a:defRPr>
    </a:lvl1pPr>
    <a:lvl2pPr marL="457200" algn="l" rtl="0" fontAlgn="base">
      <a:spcBef>
        <a:spcPct val="0"/>
      </a:spcBef>
      <a:spcAft>
        <a:spcPct val="0"/>
      </a:spcAft>
      <a:defRPr sz="2400" kern="1200">
        <a:solidFill>
          <a:srgbClr val="000066"/>
        </a:solidFill>
        <a:latin typeface="Arial" charset="0"/>
        <a:ea typeface="微软雅黑"/>
        <a:cs typeface="微软雅黑"/>
      </a:defRPr>
    </a:lvl2pPr>
    <a:lvl3pPr marL="914400" algn="l" rtl="0" fontAlgn="base">
      <a:spcBef>
        <a:spcPct val="0"/>
      </a:spcBef>
      <a:spcAft>
        <a:spcPct val="0"/>
      </a:spcAft>
      <a:defRPr sz="2400" kern="1200">
        <a:solidFill>
          <a:srgbClr val="000066"/>
        </a:solidFill>
        <a:latin typeface="Arial" charset="0"/>
        <a:ea typeface="微软雅黑"/>
        <a:cs typeface="微软雅黑"/>
      </a:defRPr>
    </a:lvl3pPr>
    <a:lvl4pPr marL="1371600" algn="l" rtl="0" fontAlgn="base">
      <a:spcBef>
        <a:spcPct val="0"/>
      </a:spcBef>
      <a:spcAft>
        <a:spcPct val="0"/>
      </a:spcAft>
      <a:defRPr sz="2400" kern="1200">
        <a:solidFill>
          <a:srgbClr val="000066"/>
        </a:solidFill>
        <a:latin typeface="Arial" charset="0"/>
        <a:ea typeface="微软雅黑"/>
        <a:cs typeface="微软雅黑"/>
      </a:defRPr>
    </a:lvl4pPr>
    <a:lvl5pPr marL="1828800" algn="l" rtl="0" fontAlgn="base">
      <a:spcBef>
        <a:spcPct val="0"/>
      </a:spcBef>
      <a:spcAft>
        <a:spcPct val="0"/>
      </a:spcAft>
      <a:defRPr sz="2400" kern="1200">
        <a:solidFill>
          <a:srgbClr val="000066"/>
        </a:solidFill>
        <a:latin typeface="Arial" charset="0"/>
        <a:ea typeface="微软雅黑"/>
        <a:cs typeface="微软雅黑"/>
      </a:defRPr>
    </a:lvl5pPr>
    <a:lvl6pPr marL="2286000" algn="l" defTabSz="914400" rtl="0" eaLnBrk="1" latinLnBrk="0" hangingPunct="1">
      <a:defRPr sz="2400" kern="1200">
        <a:solidFill>
          <a:srgbClr val="000066"/>
        </a:solidFill>
        <a:latin typeface="Arial" charset="0"/>
        <a:ea typeface="微软雅黑"/>
        <a:cs typeface="微软雅黑"/>
      </a:defRPr>
    </a:lvl6pPr>
    <a:lvl7pPr marL="2743200" algn="l" defTabSz="914400" rtl="0" eaLnBrk="1" latinLnBrk="0" hangingPunct="1">
      <a:defRPr sz="2400" kern="1200">
        <a:solidFill>
          <a:srgbClr val="000066"/>
        </a:solidFill>
        <a:latin typeface="Arial" charset="0"/>
        <a:ea typeface="微软雅黑"/>
        <a:cs typeface="微软雅黑"/>
      </a:defRPr>
    </a:lvl7pPr>
    <a:lvl8pPr marL="3200400" algn="l" defTabSz="914400" rtl="0" eaLnBrk="1" latinLnBrk="0" hangingPunct="1">
      <a:defRPr sz="2400" kern="1200">
        <a:solidFill>
          <a:srgbClr val="000066"/>
        </a:solidFill>
        <a:latin typeface="Arial" charset="0"/>
        <a:ea typeface="微软雅黑"/>
        <a:cs typeface="微软雅黑"/>
      </a:defRPr>
    </a:lvl8pPr>
    <a:lvl9pPr marL="3657600" algn="l" defTabSz="914400" rtl="0" eaLnBrk="1" latinLnBrk="0" hangingPunct="1">
      <a:defRPr sz="2400" kern="1200">
        <a:solidFill>
          <a:srgbClr val="000066"/>
        </a:solidFill>
        <a:latin typeface="Arial" charset="0"/>
        <a:ea typeface="微软雅黑"/>
        <a:cs typeface="微软雅黑"/>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作者"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FF0000"/>
    <a:srgbClr val="000066"/>
    <a:srgbClr val="6600CC"/>
    <a:srgbClr val="33CC33"/>
    <a:srgbClr val="000099"/>
    <a:srgbClr val="FFFF00"/>
    <a:srgbClr val="FFFFFF"/>
  </p:clrMru>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696" y="-90"/>
      </p:cViewPr>
      <p:guideLst>
        <p:guide orient="horz" pos="1620"/>
        <p:guide pos="2880"/>
      </p:guideLst>
    </p:cSldViewPr>
  </p:slideViewPr>
  <p:notesTextViewPr>
    <p:cViewPr>
      <p:scale>
        <a:sx n="1" d="1"/>
        <a:sy n="1" d="1"/>
      </p:scale>
      <p:origin x="0" y="0"/>
    </p:cViewPr>
  </p:notesTextViewPr>
  <p:sorterViewPr>
    <p:cViewPr>
      <p:scale>
        <a:sx n="100" d="100"/>
        <a:sy n="100" d="100"/>
      </p:scale>
      <p:origin x="0" y="-52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pPr lvl="0"/>
            <a:endParaRPr noProof="0">
              <a:sym typeface="Calibri" panose="020F0502020204030204"/>
            </a:endParaRPr>
          </a:p>
        </p:txBody>
      </p:sp>
      <p:sp>
        <p:nvSpPr>
          <p:cNvPr id="110" name="Shape 110"/>
          <p:cNvSpPr>
            <a:spLocks noGrp="1"/>
          </p:cNvSpPr>
          <p:nvPr>
            <p:ph type="body" sz="quarter" idx="1"/>
          </p:nvPr>
        </p:nvSpPr>
        <p:spPr>
          <a:xfrm>
            <a:off x="914400" y="4343400"/>
            <a:ext cx="5029200" cy="4114800"/>
          </a:xfrm>
          <a:prstGeom prst="rect">
            <a:avLst/>
          </a:prstGeom>
        </p:spPr>
        <p:txBody>
          <a:bodyPr vert="horz" wrap="square" lIns="91440" tIns="45720" rIns="91440" bIns="45720" numCol="1" anchor="t" anchorCtr="0" compatLnSpc="1">
            <a:prstTxWarp prst="textNoShape">
              <a:avLst/>
            </a:prstTxWarp>
          </a:bodyPr>
          <a:lstStyle/>
          <a:p>
            <a:pPr lvl="0"/>
            <a:endParaRPr lang="zh-CN" altLang="en-US" smtClean="0">
              <a:sym typeface="Calibri"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j-lt"/>
        <a:ea typeface="+mj-ea"/>
        <a:cs typeface="+mj-cs"/>
        <a:sym typeface="Calibri" pitchFamily="34" charset="0"/>
      </a:defRPr>
    </a:lvl1pPr>
    <a:lvl2pPr marL="742950" indent="-285750" algn="l" rtl="0" eaLnBrk="0" fontAlgn="base" hangingPunct="0">
      <a:spcBef>
        <a:spcPct val="30000"/>
      </a:spcBef>
      <a:spcAft>
        <a:spcPct val="0"/>
      </a:spcAft>
      <a:defRPr sz="1200">
        <a:solidFill>
          <a:schemeClr val="tx1"/>
        </a:solidFill>
        <a:latin typeface="+mj-lt"/>
        <a:ea typeface="+mj-ea"/>
        <a:cs typeface="+mj-cs"/>
        <a:sym typeface="Calibri" pitchFamily="34" charset="0"/>
      </a:defRPr>
    </a:lvl2pPr>
    <a:lvl3pPr marL="11430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3pPr>
    <a:lvl4pPr marL="16002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4pPr>
    <a:lvl5pPr marL="20574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p:spPr>
      </p:sp>
      <p:sp>
        <p:nvSpPr>
          <p:cNvPr id="23554" name="备注占位符 2"/>
          <p:cNvSpPr>
            <a:spLocks noGrp="1"/>
          </p:cNvSpPr>
          <p:nvPr>
            <p:ph type="body" idx="1"/>
          </p:nvPr>
        </p:nvSpPr>
        <p:spPr bwMode="auto">
          <a:noFill/>
        </p:spPr>
        <p:txBody>
          <a:bodyPr/>
          <a:lstStyle/>
          <a:p>
            <a:pPr eaLnBrk="1" hangingPunct="1">
              <a:spcBef>
                <a:spcPct val="0"/>
              </a:spcBef>
            </a:pPr>
            <a:endParaRPr lang="zh-CN" altLang="en-US" smtClean="0">
              <a:solidFill>
                <a:srgbClr val="000000"/>
              </a:solidFill>
              <a:ea typeface="宋体" charset="-122"/>
            </a:endParaRPr>
          </a:p>
        </p:txBody>
      </p:sp>
      <p:sp>
        <p:nvSpPr>
          <p:cNvPr id="23555" name="灯片编号占位符 3"/>
          <p:cNvSpPr>
            <a:spLocks noGrp="1"/>
          </p:cNvSpPr>
          <p:nvPr>
            <p:ph type="sldNum" sz="quarter" idx="4294967295"/>
          </p:nvPr>
        </p:nvSpPr>
        <p:spPr bwMode="auto">
          <a:xfrm>
            <a:off x="0" y="0"/>
            <a:ext cx="0" cy="0"/>
          </a:xfrm>
          <a:prstGeom prst="rect">
            <a:avLst/>
          </a:prstGeom>
          <a:noFill/>
          <a:ln>
            <a:miter lim="800000"/>
            <a:headEnd/>
            <a:tailEnd/>
          </a:ln>
        </p:spPr>
        <p:txBody>
          <a:bodyPr/>
          <a:lstStyle/>
          <a:p>
            <a:pPr hangingPunct="0"/>
            <a:fld id="{90E2D2E9-69A1-440C-B0CE-11669553C4EB}" type="slidenum">
              <a:rPr lang="zh-CN" altLang="en-US" sz="1800">
                <a:solidFill>
                  <a:srgbClr val="000000"/>
                </a:solidFill>
                <a:latin typeface="Calibri" pitchFamily="34" charset="0"/>
                <a:sym typeface="Calibri" pitchFamily="34" charset="0"/>
              </a:rPr>
              <a:pPr hangingPunct="0"/>
              <a:t>1</a:t>
            </a:fld>
            <a:endParaRPr lang="en-US" altLang="zh-CN" sz="1800">
              <a:solidFill>
                <a:srgbClr val="000000"/>
              </a:solidFill>
              <a:latin typeface="Calibri" pitchFamily="34" charset="0"/>
              <a:sym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6.xml"/><Relationship Id="rId10" Type="http://schemas.openxmlformats.org/officeDocument/2006/relationships/image" Target="../media/image3.png"/><Relationship Id="rId4" Type="http://schemas.openxmlformats.org/officeDocument/2006/relationships/tags" Target="../tags/tag55.xml"/><Relationship Id="rId9" Type="http://schemas.openxmlformats.org/officeDocument/2006/relationships/image" Target="file:///C:\Users\1V994W2\PycharmProjects\PPT_Background_Generation\pic_temp\0_pic_quater_left_up.png"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file:///C:\Users\1V994W2\PycharmProjects\PPT_Background_Generation\pic_temp\pic_sup.png" TargetMode="Externa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6.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66.xml"/><Relationship Id="rId10" Type="http://schemas.openxmlformats.org/officeDocument/2006/relationships/image" Target="../media/image3.png"/><Relationship Id="rId4" Type="http://schemas.openxmlformats.org/officeDocument/2006/relationships/tags" Target="../tags/tag65.xml"/><Relationship Id="rId9" Type="http://schemas.openxmlformats.org/officeDocument/2006/relationships/image" Target="file:///C:\Users\1V994W2\PycharmProjects\PPT_Background_Generation\pic_temp\0_pic_quater_left_up.png"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3.png"/><Relationship Id="rId5" Type="http://schemas.openxmlformats.org/officeDocument/2006/relationships/tags" Target="../tags/tag72.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1.xml"/><Relationship Id="rId9"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77.xml"/><Relationship Id="rId7" Type="http://schemas.openxmlformats.org/officeDocument/2006/relationships/image" Target="../media/image2.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1.xml"/><Relationship Id="rId5" Type="http://schemas.openxmlformats.org/officeDocument/2006/relationships/tags" Target="../tags/tag79.xml"/><Relationship Id="rId4" Type="http://schemas.openxmlformats.org/officeDocument/2006/relationships/tags" Target="../tags/tag78.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3.png"/><Relationship Id="rId5" Type="http://schemas.openxmlformats.org/officeDocument/2006/relationships/tags" Target="../tags/tag84.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3.xml"/><Relationship Id="rId9"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3.png"/><Relationship Id="rId5" Type="http://schemas.openxmlformats.org/officeDocument/2006/relationships/tags" Target="../tags/tag91.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90.xml"/><Relationship Id="rId9"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image" Target="../media/image3.png"/><Relationship Id="rId5" Type="http://schemas.openxmlformats.org/officeDocument/2006/relationships/tags" Target="../tags/tag98.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97.xml"/><Relationship Id="rId9"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image" Target="file:///C:\Users\1V994W2\PycharmProjects\PPT_Background_Generation\pic_temp\1_pic_quater_left_down.png" TargetMode="Externa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image" Target="../media/image7.png"/><Relationship Id="rId5" Type="http://schemas.openxmlformats.org/officeDocument/2006/relationships/tags" Target="../tags/tag105.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104.xml"/><Relationship Id="rId9"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2.xml"/><Relationship Id="rId7"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14.xml"/><Relationship Id="rId10" Type="http://schemas.openxmlformats.org/officeDocument/2006/relationships/image" Target="../media/image3.png"/><Relationship Id="rId4" Type="http://schemas.openxmlformats.org/officeDocument/2006/relationships/tags" Target="../tags/tag13.xml"/><Relationship Id="rId9" Type="http://schemas.openxmlformats.org/officeDocument/2006/relationships/image" Target="file:///C:\Users\1V994W2\PycharmProjects\PPT_Background_Generation\pic_temp\0_pic_quater_left_up.pn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file:///C:\Users\1V994W2\PycharmProjects\PPT_Background_Generation\pic_temp\pic_half_top.png" TargetMode="Externa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24.xml"/><Relationship Id="rId10" Type="http://schemas.openxmlformats.org/officeDocument/2006/relationships/image" Target="../media/image3.png"/><Relationship Id="rId4" Type="http://schemas.openxmlformats.org/officeDocument/2006/relationships/tags" Target="../tags/tag23.xml"/><Relationship Id="rId9" Type="http://schemas.openxmlformats.org/officeDocument/2006/relationships/image" Target="file:///C:\Users\1V994W2\PycharmProjects\PPT_Background_Generation\pic_temp\0_pic_quater_lef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30.xml"/><Relationship Id="rId10" Type="http://schemas.openxmlformats.org/officeDocument/2006/relationships/image" Target="../media/image3.png"/><Relationship Id="rId4" Type="http://schemas.openxmlformats.org/officeDocument/2006/relationships/tags" Target="../tags/tag29.xml"/><Relationship Id="rId9"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tags" Target="../tags/tag34.xml"/><Relationship Id="rId7" Type="http://schemas.openxmlformats.org/officeDocument/2006/relationships/image" Target="../media/image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Master" Target="../slideMasters/slideMaster1.xml"/><Relationship Id="rId5" Type="http://schemas.openxmlformats.org/officeDocument/2006/relationships/tags" Target="../tags/tag36.xml"/><Relationship Id="rId10" Type="http://schemas.openxmlformats.org/officeDocument/2006/relationships/image" Target="file:///C:\Users\1V994W2\PycharmProjects\PPT_Background_Generation\pic_temp\1_pic_quater_right_up.png" TargetMode="External"/><Relationship Id="rId4" Type="http://schemas.openxmlformats.org/officeDocument/2006/relationships/tags" Target="../tags/tag35.xml"/><Relationship Id="rId9"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44.xml"/><Relationship Id="rId10" Type="http://schemas.openxmlformats.org/officeDocument/2006/relationships/image" Target="../media/image3.png"/><Relationship Id="rId4" Type="http://schemas.openxmlformats.org/officeDocument/2006/relationships/tags" Target="../tags/tag43.xml"/><Relationship Id="rId9" Type="http://schemas.openxmlformats.org/officeDocument/2006/relationships/image" Target="file:///C:\Users\1V994W2\PycharmProjects\PPT_Background_Generation\pic_temp\0_pic_quater_lef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0.xml"/><Relationship Id="rId10" Type="http://schemas.openxmlformats.org/officeDocument/2006/relationships/image" Target="../media/image3.png"/><Relationship Id="rId4" Type="http://schemas.openxmlformats.org/officeDocument/2006/relationships/tags" Target="../tags/tag49.xml"/><Relationship Id="rId9" Type="http://schemas.openxmlformats.org/officeDocument/2006/relationships/image" Target="file:///C:\Users\1V994W2\PycharmProjects\PPT_Background_Generation\pic_temp\0_pic_quater_left_up.pn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6" name="文本占位符 5"/>
          <p:cNvSpPr>
            <a:spLocks noGrp="1"/>
          </p:cNvSpPr>
          <p:nvPr>
            <p:ph type="body" sz="quarter" idx="16"/>
          </p:nvPr>
        </p:nvSpPr>
        <p:spPr>
          <a:xfrm>
            <a:off x="4824418" y="3497935"/>
            <a:ext cx="1433036" cy="306743"/>
          </a:xfrm>
          <a:prstGeom prst="rect">
            <a:avLst/>
          </a:prstGeom>
        </p:spPr>
        <p:txBody>
          <a:bodyPr lIns="0" tIns="0" rIns="0" bIns="0" anchor="t" anchorCtr="0"/>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lvl="0"/>
            <a:r>
              <a:rPr lang="en-US" altLang="zh-CN"/>
              <a:t>Click to edit Master text styles</a:t>
            </a:r>
          </a:p>
        </p:txBody>
      </p:sp>
      <p:sp>
        <p:nvSpPr>
          <p:cNvPr id="4" name="文本占位符 3"/>
          <p:cNvSpPr>
            <a:spLocks noGrp="1"/>
          </p:cNvSpPr>
          <p:nvPr>
            <p:ph type="body" sz="quarter" idx="15"/>
          </p:nvPr>
        </p:nvSpPr>
        <p:spPr>
          <a:xfrm>
            <a:off x="4824418" y="3854214"/>
            <a:ext cx="1433036" cy="306743"/>
          </a:xfrm>
          <a:prstGeom prst="rect">
            <a:avLst/>
          </a:prstGeom>
        </p:spPr>
        <p:txBody>
          <a:bodyPr lIns="0" tIns="0" rIns="0" bIns="0" anchor="t" anchorCtr="0"/>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lvl="0"/>
            <a:r>
              <a:rPr lang="en-US" altLang="zh-CN"/>
              <a:t>Click to edit Master text styles</a:t>
            </a:r>
          </a:p>
        </p:txBody>
      </p:sp>
      <p:sp>
        <p:nvSpPr>
          <p:cNvPr id="3" name="副标题 2"/>
          <p:cNvSpPr>
            <a:spLocks noGrp="1"/>
          </p:cNvSpPr>
          <p:nvPr>
            <p:ph type="subTitle" idx="14"/>
          </p:nvPr>
        </p:nvSpPr>
        <p:spPr>
          <a:xfrm>
            <a:off x="4824417" y="2391469"/>
            <a:ext cx="3619500" cy="833540"/>
          </a:xfrm>
        </p:spPr>
        <p:txBody>
          <a:bodyPr lIns="0" tIns="0" rIns="0" bIns="0" anchor="t" anchorCtr="0"/>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ltLang="zh-CN"/>
              <a:t>Click to edit Master subtitle style</a:t>
            </a:r>
            <a:endParaRPr lang="zh-CN" altLang="en-US"/>
          </a:p>
        </p:txBody>
      </p:sp>
      <p:sp>
        <p:nvSpPr>
          <p:cNvPr id="2" name="标题 1"/>
          <p:cNvSpPr>
            <a:spLocks noGrp="1"/>
          </p:cNvSpPr>
          <p:nvPr>
            <p:ph type="ctrTitle" idx="13"/>
          </p:nvPr>
        </p:nvSpPr>
        <p:spPr>
          <a:xfrm>
            <a:off x="4824418" y="1509822"/>
            <a:ext cx="3619024" cy="728276"/>
          </a:xfrm>
        </p:spPr>
        <p:txBody>
          <a:bodyPr lIns="0" tIns="0" rIns="0" bIns="0"/>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en-US" altLang="zh-CN" dirty="0"/>
              <a:t>Click to edit Master title style</a:t>
            </a:r>
            <a:endParaRPr lang="zh-CN" altLang="en-US" dirty="0"/>
          </a:p>
        </p:txBody>
      </p:sp>
      <p:sp>
        <p:nvSpPr>
          <p:cNvPr id="7" name="日期占位符 15"/>
          <p:cNvSpPr>
            <a:spLocks noGrp="1"/>
          </p:cNvSpPr>
          <p:nvPr>
            <p:ph type="dt" sz="half" idx="17"/>
            <p:custDataLst>
              <p:tags r:id="rId1"/>
            </p:custDataLst>
          </p:nvPr>
        </p:nvSpPr>
        <p:spPr/>
        <p:txBody>
          <a:bodyPr/>
          <a:lstStyle>
            <a:lvl1pPr>
              <a:defRPr>
                <a:latin typeface="Arial" panose="020B0604020202020204" pitchFamily="34" charset="0"/>
                <a:ea typeface="微软雅黑" panose="020B0503020204020204" charset="-122"/>
              </a:defRPr>
            </a:lvl1pPr>
          </a:lstStyle>
          <a:p>
            <a:pPr>
              <a:defRPr/>
            </a:pPr>
            <a:fld id="{0327D04D-0202-45EE-BCBF-CD4C1017C8CD}" type="datetimeFigureOut">
              <a:rPr lang="zh-CN" altLang="en-US"/>
              <a:pPr>
                <a:defRPr/>
              </a:pPr>
              <a:t>2020-5-6</a:t>
            </a:fld>
            <a:endParaRPr lang="zh-CN" altLang="en-US"/>
          </a:p>
        </p:txBody>
      </p:sp>
      <p:sp>
        <p:nvSpPr>
          <p:cNvPr id="8" name="页脚占位符 16"/>
          <p:cNvSpPr>
            <a:spLocks noGrp="1"/>
          </p:cNvSpPr>
          <p:nvPr>
            <p:ph type="ftr" sz="quarter" idx="18"/>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17"/>
          <p:cNvSpPr>
            <a:spLocks noGrp="1"/>
          </p:cNvSpPr>
          <p:nvPr>
            <p:ph type="sldNum" sz="quarter" idx="19"/>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7F292697-2930-4BFE-91F9-3B253BC70677}" type="slidenum">
              <a:rPr lang="zh-CN" altLang="en-US"/>
              <a:pPr>
                <a:defRPr/>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3" name="组合 1"/>
          <p:cNvGrpSpPr>
            <a:grpSpLocks/>
          </p:cNvGrpSpPr>
          <p:nvPr>
            <p:custDataLst>
              <p:tags r:id="rId1"/>
            </p:custDataLst>
          </p:nvPr>
        </p:nvGrpSpPr>
        <p:grpSpPr bwMode="auto">
          <a:xfrm>
            <a:off x="0" y="0"/>
            <a:ext cx="9144000" cy="441325"/>
            <a:chOff x="0" y="0"/>
            <a:chExt cx="12192000" cy="588767"/>
          </a:xfrm>
        </p:grpSpPr>
        <p:pic>
          <p:nvPicPr>
            <p:cNvPr id="4" name="图片 7" descr="C:\Users\1V994W2\PycharmProjects\PPT_Background_Generation\pic_temp\0_pic_quater_left_up.png"/>
            <p:cNvPicPr>
              <a:picLocks noChangeAspect="1" noChangeArrowheads="1"/>
            </p:cNvPicPr>
            <p:nvPr userDrawn="1">
              <p:custDataLst>
                <p:tags r:id="rId5"/>
              </p:custDataLst>
            </p:nvPr>
          </p:nvPicPr>
          <p:blipFill>
            <a:blip r:embed="rId8" r:link="rId9"/>
            <a:srcRect/>
            <a:stretch>
              <a:fillRect/>
            </a:stretch>
          </p:blipFill>
          <p:spPr bwMode="auto">
            <a:xfrm>
              <a:off x="0" y="0"/>
              <a:ext cx="720090" cy="588767"/>
            </a:xfrm>
            <a:prstGeom prst="rect">
              <a:avLst/>
            </a:prstGeom>
            <a:noFill/>
            <a:ln w="9525">
              <a:noFill/>
              <a:miter lim="800000"/>
              <a:headEnd/>
              <a:tailEnd/>
            </a:ln>
          </p:spPr>
        </p:pic>
        <p:pic>
          <p:nvPicPr>
            <p:cNvPr id="5" name="图片 5" descr="C:\Users\1V994W2\PycharmProjects\PPT_Background_Generation\pic_temp\1_pic_quater_right_up.png"/>
            <p:cNvPicPr>
              <a:picLocks noChangeAspect="1" noChangeArrowheads="1"/>
            </p:cNvPicPr>
            <p:nvPr userDrawn="1">
              <p:custDataLst>
                <p:tags r:id="rId6"/>
              </p:custDataLst>
            </p:nvPr>
          </p:nvPicPr>
          <p:blipFill>
            <a:blip r:embed="rId10" r:link="rId11"/>
            <a:srcRect/>
            <a:stretch>
              <a:fillRect/>
            </a:stretch>
          </p:blipFill>
          <p:spPr bwMode="auto">
            <a:xfrm>
              <a:off x="11471910" y="0"/>
              <a:ext cx="720090" cy="588767"/>
            </a:xfrm>
            <a:prstGeom prst="rect">
              <a:avLst/>
            </a:prstGeom>
            <a:noFill/>
            <a:ln w="9525">
              <a:noFill/>
              <a:miter lim="800000"/>
              <a:headEnd/>
              <a:tailEnd/>
            </a:ln>
          </p:spPr>
        </p:pic>
      </p:grpSp>
      <p:sp>
        <p:nvSpPr>
          <p:cNvPr id="7" name="内容占位符 6"/>
          <p:cNvSpPr>
            <a:spLocks noGrp="1"/>
          </p:cNvSpPr>
          <p:nvPr>
            <p:ph sz="quarter" idx="13"/>
          </p:nvPr>
        </p:nvSpPr>
        <p:spPr>
          <a:xfrm>
            <a:off x="502448" y="714469"/>
            <a:ext cx="8139178" cy="4042179"/>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日期占位符 2"/>
          <p:cNvSpPr>
            <a:spLocks noGrp="1"/>
          </p:cNvSpPr>
          <p:nvPr>
            <p:ph type="dt" sz="half" idx="14"/>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376A785F-B50C-4D3B-BBFB-14B39534EEC1}" type="datetimeFigureOut">
              <a:rPr lang="zh-CN" altLang="en-US"/>
              <a:pPr>
                <a:defRPr/>
              </a:pPr>
              <a:t>2020-5-6</a:t>
            </a:fld>
            <a:endParaRPr lang="zh-CN" altLang="en-US"/>
          </a:p>
        </p:txBody>
      </p:sp>
      <p:sp>
        <p:nvSpPr>
          <p:cNvPr id="8" name="页脚占位符 3"/>
          <p:cNvSpPr>
            <a:spLocks noGrp="1"/>
          </p:cNvSpPr>
          <p:nvPr>
            <p:ph type="ftr" sz="quarter"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4"/>
          <p:cNvSpPr>
            <a:spLocks noGrp="1"/>
          </p:cNvSpPr>
          <p:nvPr>
            <p:ph type="sldNum"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6FB7B932-4302-4F9E-9FD8-B1AB0A28A892}"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4" name="图片 5" descr="C:\Users\1V994W2\PycharmProjects\PPT_Background_Generation\pic_temp\pic_sup.png"/>
          <p:cNvPicPr>
            <a:picLocks noChangeAspect="1" noChangeArrowheads="1"/>
          </p:cNvPicPr>
          <p:nvPr>
            <p:custDataLst>
              <p:tags r:id="rId1"/>
            </p:custDataLst>
          </p:nvPr>
        </p:nvPicPr>
        <p:blipFill>
          <a:blip r:embed="rId6" r:link="rId7"/>
          <a:srcRect/>
          <a:stretch>
            <a:fillRect/>
          </a:stretch>
        </p:blipFill>
        <p:spPr bwMode="auto">
          <a:xfrm>
            <a:off x="0" y="0"/>
            <a:ext cx="9144000" cy="5143500"/>
          </a:xfrm>
          <a:prstGeom prst="rect">
            <a:avLst/>
          </a:prstGeom>
          <a:noFill/>
          <a:ln w="9525">
            <a:noFill/>
            <a:miter lim="800000"/>
            <a:headEnd/>
            <a:tailEnd/>
          </a:ln>
        </p:spPr>
      </p:pic>
      <p:sp>
        <p:nvSpPr>
          <p:cNvPr id="7" name="文本占位符 6"/>
          <p:cNvSpPr>
            <a:spLocks noGrp="1"/>
          </p:cNvSpPr>
          <p:nvPr>
            <p:ph type="body" idx="14"/>
          </p:nvPr>
        </p:nvSpPr>
        <p:spPr>
          <a:xfrm>
            <a:off x="4953000" y="2739014"/>
            <a:ext cx="3619500" cy="833540"/>
          </a:xfrm>
        </p:spPr>
        <p:txBody>
          <a:bodyPr lIns="0" tIns="0" rIns="0" bIns="0" anchor="t" anchorCtr="0"/>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lvl="0"/>
            <a:r>
              <a:rPr lang="en-US" altLang="zh-CN"/>
              <a:t>Click to edit Master text styles</a:t>
            </a:r>
          </a:p>
        </p:txBody>
      </p:sp>
      <p:sp>
        <p:nvSpPr>
          <p:cNvPr id="2" name="标题 1"/>
          <p:cNvSpPr>
            <a:spLocks noGrp="1"/>
          </p:cNvSpPr>
          <p:nvPr>
            <p:ph type="title" idx="13"/>
          </p:nvPr>
        </p:nvSpPr>
        <p:spPr>
          <a:xfrm>
            <a:off x="4953000" y="1571581"/>
            <a:ext cx="3619024" cy="1014061"/>
          </a:xfrm>
        </p:spPr>
        <p:txBody>
          <a:bodyPr lIns="0" tIns="0" rIns="0" bIns="0"/>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en-US" altLang="zh-CN"/>
              <a:t>Click to edit Master title style</a:t>
            </a:r>
            <a:endParaRPr lang="zh-CN" altLang="en-US"/>
          </a:p>
        </p:txBody>
      </p:sp>
      <p:sp>
        <p:nvSpPr>
          <p:cNvPr id="5" name="日期占位符 2"/>
          <p:cNvSpPr>
            <a:spLocks noGrp="1"/>
          </p:cNvSpPr>
          <p:nvPr>
            <p:ph type="dt" sz="half" idx="15"/>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C762FCD0-A9E8-4BC4-8EF0-2032970A4F36}" type="datetimeFigureOut">
              <a:rPr lang="zh-CN" altLang="en-US"/>
              <a:pPr>
                <a:defRPr/>
              </a:pPr>
              <a:t>2020-5-6</a:t>
            </a:fld>
            <a:endParaRPr lang="zh-CN" altLang="en-US"/>
          </a:p>
        </p:txBody>
      </p:sp>
      <p:sp>
        <p:nvSpPr>
          <p:cNvPr id="6" name="页脚占位符 3"/>
          <p:cNvSpPr>
            <a:spLocks noGrp="1"/>
          </p:cNvSpPr>
          <p:nvPr>
            <p:ph type="ftr" sz="quarter" idx="16"/>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8" name="灯片编号占位符 4"/>
          <p:cNvSpPr>
            <a:spLocks noGrp="1"/>
          </p:cNvSpPr>
          <p:nvPr>
            <p:ph type="sldNum" sz="quarter" idx="17"/>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2FEEA346-BA7C-430F-8687-5C567CF0D4E7}"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3" name="组合 7"/>
          <p:cNvGrpSpPr>
            <a:grpSpLocks/>
          </p:cNvGrpSpPr>
          <p:nvPr>
            <p:custDataLst>
              <p:tags r:id="rId1"/>
            </p:custDataLst>
          </p:nvPr>
        </p:nvGrpSpPr>
        <p:grpSpPr bwMode="auto">
          <a:xfrm>
            <a:off x="0" y="0"/>
            <a:ext cx="9144000" cy="441325"/>
            <a:chOff x="0" y="0"/>
            <a:chExt cx="12192000" cy="588767"/>
          </a:xfrm>
        </p:grpSpPr>
        <p:pic>
          <p:nvPicPr>
            <p:cNvPr id="4" name="图片 6" descr="C:\Users\1V994W2\PycharmProjects\PPT_Background_Generation\pic_temp\0_pic_quater_left_up.png"/>
            <p:cNvPicPr>
              <a:picLocks noChangeAspect="1" noChangeArrowheads="1"/>
            </p:cNvPicPr>
            <p:nvPr userDrawn="1">
              <p:custDataLst>
                <p:tags r:id="rId5"/>
              </p:custDataLst>
            </p:nvPr>
          </p:nvPicPr>
          <p:blipFill>
            <a:blip r:embed="rId8" r:link="rId9"/>
            <a:srcRect/>
            <a:stretch>
              <a:fillRect/>
            </a:stretch>
          </p:blipFill>
          <p:spPr bwMode="auto">
            <a:xfrm>
              <a:off x="0" y="0"/>
              <a:ext cx="720090" cy="588767"/>
            </a:xfrm>
            <a:prstGeom prst="rect">
              <a:avLst/>
            </a:prstGeom>
            <a:noFill/>
            <a:ln w="9525">
              <a:noFill/>
              <a:miter lim="800000"/>
              <a:headEnd/>
              <a:tailEnd/>
            </a:ln>
          </p:spPr>
        </p:pic>
        <p:pic>
          <p:nvPicPr>
            <p:cNvPr id="5" name="图片 5" descr="C:\Users\1V994W2\PycharmProjects\PPT_Background_Generation\pic_temp\1_pic_quater_right_up.png"/>
            <p:cNvPicPr>
              <a:picLocks noChangeAspect="1" noChangeArrowheads="1"/>
            </p:cNvPicPr>
            <p:nvPr userDrawn="1">
              <p:custDataLst>
                <p:tags r:id="rId6"/>
              </p:custDataLst>
            </p:nvPr>
          </p:nvPicPr>
          <p:blipFill>
            <a:blip r:embed="rId10" r:link="rId11"/>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12" y="332464"/>
            <a:ext cx="8139178" cy="33151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6" name="日期占位符 2"/>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76B35D61-FC3B-45FD-85BB-256CA718E243}" type="datetimeFigureOut">
              <a:rPr lang="zh-CN" altLang="en-US"/>
              <a:pPr>
                <a:defRPr/>
              </a:pPr>
              <a:t>2020-5-6</a:t>
            </a:fld>
            <a:endParaRPr lang="zh-CN" altLang="en-US"/>
          </a:p>
        </p:txBody>
      </p:sp>
      <p:sp>
        <p:nvSpPr>
          <p:cNvPr id="7" name="页脚占位符 3"/>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8" name="灯片编号占位符 4"/>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3E2674EE-1115-46A0-A830-E828ED9B1E10}" type="slidenum">
              <a:rPr lang="zh-CN" altLang="en-US"/>
              <a:pPr>
                <a:defRPr/>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4" name="矩形 9"/>
          <p:cNvSpPr/>
          <p:nvPr>
            <p:custDataLst>
              <p:tags r:id="rId1"/>
            </p:custDataLst>
          </p:nvPr>
        </p:nvSpPr>
        <p:spPr>
          <a:xfrm>
            <a:off x="219075" y="228600"/>
            <a:ext cx="8705850" cy="468788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hangingPunct="0">
              <a:spcBef>
                <a:spcPts val="0"/>
              </a:spcBef>
              <a:spcAft>
                <a:spcPts val="0"/>
              </a:spcAft>
              <a:defRPr/>
            </a:pPr>
            <a:endParaRPr lang="zh-CN" altLang="en-US" sz="1350" kern="0">
              <a:sym typeface="Calibri" panose="020F0502020204030204"/>
            </a:endParaRPr>
          </a:p>
        </p:txBody>
      </p:sp>
      <p:grpSp>
        <p:nvGrpSpPr>
          <p:cNvPr id="5" name="组合 5"/>
          <p:cNvGrpSpPr>
            <a:grpSpLocks/>
          </p:cNvGrpSpPr>
          <p:nvPr>
            <p:custDataLst>
              <p:tags r:id="rId2"/>
            </p:custDataLst>
          </p:nvPr>
        </p:nvGrpSpPr>
        <p:grpSpPr bwMode="auto">
          <a:xfrm>
            <a:off x="0" y="0"/>
            <a:ext cx="9144000" cy="441325"/>
            <a:chOff x="0" y="0"/>
            <a:chExt cx="12192000" cy="588767"/>
          </a:xfrm>
        </p:grpSpPr>
        <p:pic>
          <p:nvPicPr>
            <p:cNvPr id="6" name="图片 8" descr="C:\Users\1V994W2\PycharmProjects\PPT_Background_Generation\pic_temp\0_pic_quater_left_up.png"/>
            <p:cNvPicPr>
              <a:picLocks noChangeAspect="1" noChangeArrowheads="1"/>
            </p:cNvPicPr>
            <p:nvPr userDrawn="1">
              <p:custDataLst>
                <p:tags r:id="rId6"/>
              </p:custDataLst>
            </p:nvPr>
          </p:nvPicPr>
          <p:blipFill>
            <a:blip r:embed="rId9" r:link="rId10"/>
            <a:srcRect/>
            <a:stretch>
              <a:fillRect/>
            </a:stretch>
          </p:blipFill>
          <p:spPr bwMode="auto">
            <a:xfrm>
              <a:off x="0" y="0"/>
              <a:ext cx="720090" cy="588767"/>
            </a:xfrm>
            <a:prstGeom prst="rect">
              <a:avLst/>
            </a:prstGeom>
            <a:noFill/>
            <a:ln w="9525">
              <a:noFill/>
              <a:miter lim="800000"/>
              <a:headEnd/>
              <a:tailEnd/>
            </a:ln>
          </p:spPr>
        </p:pic>
        <p:pic>
          <p:nvPicPr>
            <p:cNvPr id="8" name="图片 7" descr="C:\Users\1V994W2\PycharmProjects\PPT_Background_Generation\pic_temp\1_pic_quater_right_up.png"/>
            <p:cNvPicPr>
              <a:picLocks noChangeAspect="1" noChangeArrowheads="1"/>
            </p:cNvPicPr>
            <p:nvPr userDrawn="1">
              <p:custDataLst>
                <p:tags r:id="rId7"/>
              </p:custDataLst>
            </p:nvPr>
          </p:nvPicPr>
          <p:blipFill>
            <a:blip r:embed="rId11" r:link="rId12"/>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961200" y="937016"/>
            <a:ext cx="7219800" cy="542767"/>
          </a:xfrm>
        </p:spPr>
        <p:txBody>
          <a:bodyPr/>
          <a:lstStyle>
            <a:lvl1pPr>
              <a:defRPr sz="2400" baseline="0">
                <a:solidFill>
                  <a:schemeClr val="tx1"/>
                </a:solidFill>
                <a:latin typeface="Arial" panose="020B0604020202020204" pitchFamily="34" charset="0"/>
                <a:ea typeface="微软雅黑" panose="020B0503020204020204" charset="-122"/>
              </a:defRPr>
            </a:lvl1pPr>
          </a:lstStyle>
          <a:p>
            <a:r>
              <a:rPr lang="en-US" altLang="zh-CN" dirty="0"/>
              <a:t>Click to edit Master title style</a:t>
            </a:r>
            <a:endParaRPr lang="zh-CN" altLang="en-US" dirty="0"/>
          </a:p>
        </p:txBody>
      </p:sp>
      <p:sp>
        <p:nvSpPr>
          <p:cNvPr id="7" name="内容占位符 6"/>
          <p:cNvSpPr>
            <a:spLocks noGrp="1"/>
          </p:cNvSpPr>
          <p:nvPr>
            <p:ph sz="quarter" idx="13"/>
          </p:nvPr>
        </p:nvSpPr>
        <p:spPr>
          <a:xfrm>
            <a:off x="960835" y="1622900"/>
            <a:ext cx="7219950" cy="2584219"/>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2"/>
          <p:cNvSpPr>
            <a:spLocks noGrp="1"/>
          </p:cNvSpPr>
          <p:nvPr>
            <p:ph type="dt" sz="half" idx="14"/>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87DAA538-15D6-419D-9C4F-CA6BEC57A430}" type="datetimeFigureOut">
              <a:rPr lang="zh-CN" altLang="en-US"/>
              <a:pPr>
                <a:defRPr/>
              </a:pPr>
              <a:t>2020-5-6</a:t>
            </a:fld>
            <a:endParaRPr lang="zh-CN" altLang="en-US"/>
          </a:p>
        </p:txBody>
      </p:sp>
      <p:sp>
        <p:nvSpPr>
          <p:cNvPr id="10" name="页脚占位符 3"/>
          <p:cNvSpPr>
            <a:spLocks noGrp="1"/>
          </p:cNvSpPr>
          <p:nvPr>
            <p:ph type="ftr" sz="quarter" idx="15"/>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6"/>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A3691EE1-7F70-409C-B812-49CF70974565}" type="slidenum">
              <a:rPr lang="zh-CN" altLang="en-US"/>
              <a:pPr>
                <a:defRPr/>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5" name="矩形 9"/>
          <p:cNvSpPr/>
          <p:nvPr>
            <p:custDataLst>
              <p:tags r:id="rId1"/>
            </p:custDataLst>
          </p:nvPr>
        </p:nvSpPr>
        <p:spPr>
          <a:xfrm>
            <a:off x="0" y="0"/>
            <a:ext cx="3617913"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hangingPunct="0">
              <a:spcBef>
                <a:spcPts val="0"/>
              </a:spcBef>
              <a:spcAft>
                <a:spcPts val="0"/>
              </a:spcAft>
              <a:defRPr/>
            </a:pPr>
            <a:endParaRPr lang="zh-CN" altLang="en-US" sz="1350" kern="0">
              <a:sym typeface="Calibri" panose="020F0502020204030204"/>
            </a:endParaRPr>
          </a:p>
        </p:txBody>
      </p:sp>
      <p:pic>
        <p:nvPicPr>
          <p:cNvPr id="6" name="图片 7" descr="C:\Users\1V994W2\PycharmProjects\PPT_Background_Generation\pic_temp\0_pic_quater_left_up.png"/>
          <p:cNvPicPr>
            <a:picLocks noChangeAspect="1" noChangeArrowheads="1"/>
          </p:cNvPicPr>
          <p:nvPr>
            <p:custDataLst>
              <p:tags r:id="rId2"/>
            </p:custDataLst>
          </p:nvPr>
        </p:nvPicPr>
        <p:blipFill>
          <a:blip r:embed="rId7" r:link="rId8"/>
          <a:srcRect/>
          <a:stretch>
            <a:fillRect/>
          </a:stretch>
        </p:blipFill>
        <p:spPr bwMode="auto">
          <a:xfrm>
            <a:off x="8604250" y="0"/>
            <a:ext cx="539750" cy="441325"/>
          </a:xfrm>
          <a:prstGeom prst="rect">
            <a:avLst/>
          </a:prstGeom>
          <a:noFill/>
          <a:ln w="9525">
            <a:noFill/>
            <a:miter lim="800000"/>
            <a:headEnd/>
            <a:tailEnd/>
          </a:ln>
        </p:spPr>
      </p:pic>
      <p:sp>
        <p:nvSpPr>
          <p:cNvPr id="2" name="标题 1"/>
          <p:cNvSpPr>
            <a:spLocks noGrp="1"/>
          </p:cNvSpPr>
          <p:nvPr>
            <p:ph type="title"/>
          </p:nvPr>
        </p:nvSpPr>
        <p:spPr>
          <a:xfrm>
            <a:off x="437400" y="577871"/>
            <a:ext cx="2970000" cy="661582"/>
          </a:xfrm>
        </p:spPr>
        <p:txBody>
          <a:bodyPr/>
          <a:lstStyle>
            <a:lvl1pPr>
              <a:defRPr sz="2700" baseline="0">
                <a:solidFill>
                  <a:schemeClr val="tx1"/>
                </a:solidFill>
                <a:latin typeface="Arial" panose="020B0604020202020204" pitchFamily="34" charset="0"/>
                <a:ea typeface="微软雅黑" panose="020B0503020204020204" charset="-122"/>
              </a:defRPr>
            </a:lvl1pPr>
          </a:lstStyle>
          <a:p>
            <a:r>
              <a:rPr lang="en-US" altLang="zh-CN" dirty="0"/>
              <a:t>Click to edit Master title style</a:t>
            </a:r>
            <a:endParaRPr lang="zh-CN" altLang="en-US" dirty="0"/>
          </a:p>
        </p:txBody>
      </p:sp>
      <p:sp>
        <p:nvSpPr>
          <p:cNvPr id="7" name="文本占位符 6"/>
          <p:cNvSpPr>
            <a:spLocks noGrp="1"/>
          </p:cNvSpPr>
          <p:nvPr>
            <p:ph type="body" sz="quarter" idx="13"/>
          </p:nvPr>
        </p:nvSpPr>
        <p:spPr>
          <a:xfrm>
            <a:off x="440100" y="1323163"/>
            <a:ext cx="2967300" cy="3070279"/>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nvPr>
        </p:nvSpPr>
        <p:spPr>
          <a:xfrm>
            <a:off x="3825900" y="577525"/>
            <a:ext cx="4860000" cy="3816424"/>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日期占位符 2"/>
          <p:cNvSpPr>
            <a:spLocks noGrp="1"/>
          </p:cNvSpPr>
          <p:nvPr>
            <p:ph type="dt" sz="half"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D4F9178A-7C93-43E5-9DB1-342728ADD5B1}" type="datetimeFigureOut">
              <a:rPr lang="zh-CN" altLang="en-US"/>
              <a:pPr>
                <a:defRPr/>
              </a:pPr>
              <a:t>2020-5-6</a:t>
            </a:fld>
            <a:endParaRPr lang="zh-CN" altLang="en-US"/>
          </a:p>
        </p:txBody>
      </p:sp>
      <p:sp>
        <p:nvSpPr>
          <p:cNvPr id="10" name="页脚占位符 3"/>
          <p:cNvSpPr>
            <a:spLocks noGrp="1"/>
          </p:cNvSpPr>
          <p:nvPr>
            <p:ph type="ftr"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7"/>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3E93EF1F-0DAB-4668-AD48-35C8B037801F}" type="slidenum">
              <a:rPr lang="zh-CN" altLang="en-US"/>
              <a:pPr>
                <a:defRPr/>
              </a:pPr>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5" name="矩形 10"/>
          <p:cNvSpPr/>
          <p:nvPr>
            <p:custDataLst>
              <p:tags r:id="rId1"/>
            </p:custDataLst>
          </p:nvPr>
        </p:nvSpPr>
        <p:spPr>
          <a:xfrm>
            <a:off x="0" y="0"/>
            <a:ext cx="9144000" cy="199866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hangingPunct="0">
              <a:spcBef>
                <a:spcPts val="0"/>
              </a:spcBef>
              <a:spcAft>
                <a:spcPts val="0"/>
              </a:spcAft>
              <a:defRPr/>
            </a:pPr>
            <a:endParaRPr lang="zh-CN" altLang="en-US" sz="1350" kern="0">
              <a:sym typeface="Calibri" panose="020F0502020204030204"/>
            </a:endParaRPr>
          </a:p>
        </p:txBody>
      </p:sp>
      <p:grpSp>
        <p:nvGrpSpPr>
          <p:cNvPr id="6" name="组合 5"/>
          <p:cNvGrpSpPr>
            <a:grpSpLocks/>
          </p:cNvGrpSpPr>
          <p:nvPr>
            <p:custDataLst>
              <p:tags r:id="rId2"/>
            </p:custDataLst>
          </p:nvPr>
        </p:nvGrpSpPr>
        <p:grpSpPr bwMode="auto">
          <a:xfrm>
            <a:off x="0" y="0"/>
            <a:ext cx="9144000" cy="441325"/>
            <a:chOff x="0" y="0"/>
            <a:chExt cx="12192000" cy="588767"/>
          </a:xfrm>
        </p:grpSpPr>
        <p:pic>
          <p:nvPicPr>
            <p:cNvPr id="8" name="图片 9" descr="C:\Users\1V994W2\PycharmProjects\PPT_Background_Generation\pic_temp\0_pic_quater_left_up.png"/>
            <p:cNvPicPr>
              <a:picLocks noChangeAspect="1" noChangeArrowheads="1"/>
            </p:cNvPicPr>
            <p:nvPr userDrawn="1">
              <p:custDataLst>
                <p:tags r:id="rId6"/>
              </p:custDataLst>
            </p:nvPr>
          </p:nvPicPr>
          <p:blipFill>
            <a:blip r:embed="rId9" r:link="rId10"/>
            <a:srcRect/>
            <a:stretch>
              <a:fillRect/>
            </a:stretch>
          </p:blipFill>
          <p:spPr bwMode="auto">
            <a:xfrm>
              <a:off x="0" y="0"/>
              <a:ext cx="720090" cy="588767"/>
            </a:xfrm>
            <a:prstGeom prst="rect">
              <a:avLst/>
            </a:prstGeom>
            <a:noFill/>
            <a:ln w="9525">
              <a:noFill/>
              <a:miter lim="800000"/>
              <a:headEnd/>
              <a:tailEnd/>
            </a:ln>
          </p:spPr>
        </p:pic>
        <p:pic>
          <p:nvPicPr>
            <p:cNvPr id="10" name="图片 7" descr="C:\Users\1V994W2\PycharmProjects\PPT_Background_Generation\pic_temp\1_pic_quater_right_up.png"/>
            <p:cNvPicPr>
              <a:picLocks noChangeAspect="1" noChangeArrowheads="1"/>
            </p:cNvPicPr>
            <p:nvPr userDrawn="1">
              <p:custDataLst>
                <p:tags r:id="rId7"/>
              </p:custDataLst>
            </p:nvPr>
          </p:nvPicPr>
          <p:blipFill>
            <a:blip r:embed="rId11" r:link="rId12"/>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459000" y="585972"/>
            <a:ext cx="8232300" cy="469858"/>
          </a:xfrm>
        </p:spPr>
        <p:txBody>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7" name="文本占位符 6"/>
          <p:cNvSpPr>
            <a:spLocks noGrp="1"/>
          </p:cNvSpPr>
          <p:nvPr>
            <p:ph type="body" sz="quarter" idx="13"/>
          </p:nvPr>
        </p:nvSpPr>
        <p:spPr>
          <a:xfrm>
            <a:off x="459000" y="1244854"/>
            <a:ext cx="8231981" cy="621077"/>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nvPr>
        </p:nvSpPr>
        <p:spPr>
          <a:xfrm>
            <a:off x="459581" y="2106260"/>
            <a:ext cx="8224200" cy="2573418"/>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日期占位符 2"/>
          <p:cNvSpPr>
            <a:spLocks noGrp="1"/>
          </p:cNvSpPr>
          <p:nvPr>
            <p:ph type="dt" sz="half"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0E2093FD-FA0C-4FC8-9193-90A968915050}" type="datetimeFigureOut">
              <a:rPr lang="zh-CN" altLang="en-US"/>
              <a:pPr>
                <a:defRPr/>
              </a:pPr>
              <a:t>2020-5-6</a:t>
            </a:fld>
            <a:endParaRPr lang="zh-CN" altLang="en-US"/>
          </a:p>
        </p:txBody>
      </p:sp>
      <p:sp>
        <p:nvSpPr>
          <p:cNvPr id="12" name="页脚占位符 3"/>
          <p:cNvSpPr>
            <a:spLocks noGrp="1"/>
          </p:cNvSpPr>
          <p:nvPr>
            <p:ph type="ftr"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3" name="灯片编号占位符 4"/>
          <p:cNvSpPr>
            <a:spLocks noGrp="1"/>
          </p:cNvSpPr>
          <p:nvPr>
            <p:ph type="sldNum" sz="quarter" idx="17"/>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D38A5A22-8B9F-4CE2-8784-65CC2CD94672}" type="slidenum">
              <a:rPr lang="zh-CN" altLang="en-US"/>
              <a:pPr>
                <a:defRPr/>
              </a:pPr>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5" name="矩形 10"/>
          <p:cNvSpPr/>
          <p:nvPr>
            <p:custDataLst>
              <p:tags r:id="rId1"/>
            </p:custDataLst>
          </p:nvPr>
        </p:nvSpPr>
        <p:spPr>
          <a:xfrm>
            <a:off x="0" y="3771900"/>
            <a:ext cx="9144000" cy="13716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hangingPunct="0">
              <a:spcBef>
                <a:spcPts val="0"/>
              </a:spcBef>
              <a:spcAft>
                <a:spcPts val="0"/>
              </a:spcAft>
              <a:defRPr/>
            </a:pPr>
            <a:endParaRPr lang="zh-CN" altLang="en-US" sz="1350" kern="0">
              <a:sym typeface="Calibri" panose="020F0502020204030204"/>
            </a:endParaRPr>
          </a:p>
        </p:txBody>
      </p:sp>
      <p:grpSp>
        <p:nvGrpSpPr>
          <p:cNvPr id="6" name="组合 5"/>
          <p:cNvGrpSpPr>
            <a:grpSpLocks/>
          </p:cNvGrpSpPr>
          <p:nvPr>
            <p:custDataLst>
              <p:tags r:id="rId2"/>
            </p:custDataLst>
          </p:nvPr>
        </p:nvGrpSpPr>
        <p:grpSpPr bwMode="auto">
          <a:xfrm>
            <a:off x="0" y="0"/>
            <a:ext cx="9144000" cy="441325"/>
            <a:chOff x="0" y="0"/>
            <a:chExt cx="12192000" cy="588767"/>
          </a:xfrm>
        </p:grpSpPr>
        <p:pic>
          <p:nvPicPr>
            <p:cNvPr id="8" name="图片 9" descr="C:\Users\1V994W2\PycharmProjects\PPT_Background_Generation\pic_temp\0_pic_quater_left_up.png"/>
            <p:cNvPicPr>
              <a:picLocks noChangeAspect="1" noChangeArrowheads="1"/>
            </p:cNvPicPr>
            <p:nvPr userDrawn="1">
              <p:custDataLst>
                <p:tags r:id="rId6"/>
              </p:custDataLst>
            </p:nvPr>
          </p:nvPicPr>
          <p:blipFill>
            <a:blip r:embed="rId9" r:link="rId10"/>
            <a:srcRect/>
            <a:stretch>
              <a:fillRect/>
            </a:stretch>
          </p:blipFill>
          <p:spPr bwMode="auto">
            <a:xfrm>
              <a:off x="0" y="0"/>
              <a:ext cx="720090" cy="588767"/>
            </a:xfrm>
            <a:prstGeom prst="rect">
              <a:avLst/>
            </a:prstGeom>
            <a:noFill/>
            <a:ln w="9525">
              <a:noFill/>
              <a:miter lim="800000"/>
              <a:headEnd/>
              <a:tailEnd/>
            </a:ln>
          </p:spPr>
        </p:pic>
        <p:pic>
          <p:nvPicPr>
            <p:cNvPr id="10" name="图片 7" descr="C:\Users\1V994W2\PycharmProjects\PPT_Background_Generation\pic_temp\1_pic_quater_right_up.png"/>
            <p:cNvPicPr>
              <a:picLocks noChangeAspect="1" noChangeArrowheads="1"/>
            </p:cNvPicPr>
            <p:nvPr userDrawn="1">
              <p:custDataLst>
                <p:tags r:id="rId7"/>
              </p:custDataLst>
            </p:nvPr>
          </p:nvPicPr>
          <p:blipFill>
            <a:blip r:embed="rId11" r:link="rId12"/>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453600" y="502262"/>
            <a:ext cx="8232300" cy="423952"/>
          </a:xfrm>
        </p:spPr>
        <p:txBody>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7" name="内容占位符 6"/>
          <p:cNvSpPr>
            <a:spLocks noGrp="1"/>
          </p:cNvSpPr>
          <p:nvPr>
            <p:ph sz="quarter" idx="13"/>
          </p:nvPr>
        </p:nvSpPr>
        <p:spPr>
          <a:xfrm>
            <a:off x="453628" y="1261056"/>
            <a:ext cx="8243100" cy="240869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nvPr>
        </p:nvSpPr>
        <p:spPr>
          <a:xfrm>
            <a:off x="445500" y="3885780"/>
            <a:ext cx="8251200" cy="758794"/>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1" name="日期占位符 2"/>
          <p:cNvSpPr>
            <a:spLocks noGrp="1"/>
          </p:cNvSpPr>
          <p:nvPr>
            <p:ph type="dt" sz="half"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312CC26D-BB0F-4C61-9A8B-4FF1AF035C1D}" type="datetimeFigureOut">
              <a:rPr lang="zh-CN" altLang="en-US"/>
              <a:pPr>
                <a:defRPr/>
              </a:pPr>
              <a:t>2020-5-6</a:t>
            </a:fld>
            <a:endParaRPr lang="zh-CN" altLang="en-US"/>
          </a:p>
        </p:txBody>
      </p:sp>
      <p:sp>
        <p:nvSpPr>
          <p:cNvPr id="12" name="页脚占位符 3"/>
          <p:cNvSpPr>
            <a:spLocks noGrp="1"/>
          </p:cNvSpPr>
          <p:nvPr>
            <p:ph type="ftr"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3" name="灯片编号占位符 4"/>
          <p:cNvSpPr>
            <a:spLocks noGrp="1"/>
          </p:cNvSpPr>
          <p:nvPr>
            <p:ph type="sldNum" sz="quarter" idx="17"/>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DD20C42A-EB8C-4B23-9C4A-AD728D9EFAF4}" type="slidenum">
              <a:rPr lang="zh-CN" altLang="en-US"/>
              <a:pPr>
                <a:defRPr/>
              </a:pPr>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8" name="矩形 13"/>
          <p:cNvSpPr/>
          <p:nvPr>
            <p:custDataLst>
              <p:tags r:id="rId1"/>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hangingPunct="0">
              <a:spcBef>
                <a:spcPts val="0"/>
              </a:spcBef>
              <a:spcAft>
                <a:spcPts val="0"/>
              </a:spcAft>
              <a:defRPr/>
            </a:pPr>
            <a:endParaRPr lang="zh-CN" altLang="en-US" sz="1350" kern="0">
              <a:sym typeface="Calibri" panose="020F0502020204030204"/>
            </a:endParaRPr>
          </a:p>
        </p:txBody>
      </p:sp>
      <p:grpSp>
        <p:nvGrpSpPr>
          <p:cNvPr id="10" name="组合 5"/>
          <p:cNvGrpSpPr>
            <a:grpSpLocks/>
          </p:cNvGrpSpPr>
          <p:nvPr>
            <p:custDataLst>
              <p:tags r:id="rId2"/>
            </p:custDataLst>
          </p:nvPr>
        </p:nvGrpSpPr>
        <p:grpSpPr bwMode="auto">
          <a:xfrm>
            <a:off x="0" y="4702175"/>
            <a:ext cx="9144000" cy="441325"/>
            <a:chOff x="0" y="6269233"/>
            <a:chExt cx="12192000" cy="588767"/>
          </a:xfrm>
        </p:grpSpPr>
        <p:pic>
          <p:nvPicPr>
            <p:cNvPr id="12" name="图片 11" descr="C:\Users\1V994W2\PycharmProjects\PPT_Background_Generation\pic_temp\0_pic_quater_left_up.png"/>
            <p:cNvPicPr>
              <a:picLocks noChangeAspect="1" noChangeArrowheads="1"/>
            </p:cNvPicPr>
            <p:nvPr userDrawn="1">
              <p:custDataLst>
                <p:tags r:id="rId6"/>
              </p:custDataLst>
            </p:nvPr>
          </p:nvPicPr>
          <p:blipFill>
            <a:blip r:embed="rId9" r:link="rId10"/>
            <a:srcRect/>
            <a:stretch>
              <a:fillRect/>
            </a:stretch>
          </p:blipFill>
          <p:spPr bwMode="auto">
            <a:xfrm>
              <a:off x="11471910" y="6269233"/>
              <a:ext cx="720090" cy="588767"/>
            </a:xfrm>
            <a:prstGeom prst="rect">
              <a:avLst/>
            </a:prstGeom>
            <a:noFill/>
            <a:ln w="9525">
              <a:noFill/>
              <a:miter lim="800000"/>
              <a:headEnd/>
              <a:tailEnd/>
            </a:ln>
          </p:spPr>
        </p:pic>
        <p:pic>
          <p:nvPicPr>
            <p:cNvPr id="14" name="图片 9" descr="C:\Users\1V994W2\PycharmProjects\PPT_Background_Generation\pic_temp\1_pic_quater_right_up.png"/>
            <p:cNvPicPr>
              <a:picLocks noChangeAspect="1" noChangeArrowheads="1"/>
            </p:cNvPicPr>
            <p:nvPr userDrawn="1">
              <p:custDataLst>
                <p:tags r:id="rId7"/>
              </p:custDataLst>
            </p:nvPr>
          </p:nvPicPr>
          <p:blipFill>
            <a:blip r:embed="rId11" r:link="rId12"/>
            <a:srcRect/>
            <a:stretch>
              <a:fillRect/>
            </a:stretch>
          </p:blipFill>
          <p:spPr bwMode="auto">
            <a:xfrm>
              <a:off x="0" y="6269233"/>
              <a:ext cx="720090" cy="588767"/>
            </a:xfrm>
            <a:prstGeom prst="rect">
              <a:avLst/>
            </a:prstGeom>
            <a:noFill/>
            <a:ln w="9525">
              <a:noFill/>
              <a:miter lim="800000"/>
              <a:headEnd/>
              <a:tailEnd/>
            </a:ln>
          </p:spPr>
        </p:pic>
      </p:grpSp>
      <p:sp>
        <p:nvSpPr>
          <p:cNvPr id="2" name="标题 1"/>
          <p:cNvSpPr>
            <a:spLocks noGrp="1"/>
          </p:cNvSpPr>
          <p:nvPr>
            <p:ph type="title"/>
          </p:nvPr>
        </p:nvSpPr>
        <p:spPr>
          <a:xfrm>
            <a:off x="434700" y="178222"/>
            <a:ext cx="8278200" cy="33151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7" name="内容占位符 6"/>
          <p:cNvSpPr>
            <a:spLocks noGrp="1"/>
          </p:cNvSpPr>
          <p:nvPr>
            <p:ph sz="quarter" idx="13"/>
          </p:nvPr>
        </p:nvSpPr>
        <p:spPr>
          <a:xfrm>
            <a:off x="434700" y="1247554"/>
            <a:ext cx="4006800" cy="2171068"/>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nvPr>
        </p:nvSpPr>
        <p:spPr>
          <a:xfrm>
            <a:off x="4681800" y="1247554"/>
            <a:ext cx="4025700" cy="2171068"/>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nvPr>
        </p:nvSpPr>
        <p:spPr>
          <a:xfrm>
            <a:off x="429300" y="3613046"/>
            <a:ext cx="4006800" cy="585972"/>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nvPr>
        </p:nvSpPr>
        <p:spPr>
          <a:xfrm>
            <a:off x="4689900" y="3610346"/>
            <a:ext cx="4025700" cy="585972"/>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5" name="日期占位符 2"/>
          <p:cNvSpPr>
            <a:spLocks noGrp="1"/>
          </p:cNvSpPr>
          <p:nvPr>
            <p:ph type="dt" sz="half" idx="17"/>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D294785A-3D4E-4E52-A55F-0DBD699A5272}" type="datetimeFigureOut">
              <a:rPr lang="zh-CN" altLang="en-US"/>
              <a:pPr>
                <a:defRPr/>
              </a:pPr>
              <a:t>2020-5-6</a:t>
            </a:fld>
            <a:endParaRPr lang="zh-CN" altLang="en-US"/>
          </a:p>
        </p:txBody>
      </p:sp>
      <p:sp>
        <p:nvSpPr>
          <p:cNvPr id="16" name="页脚占位符 3"/>
          <p:cNvSpPr>
            <a:spLocks noGrp="1"/>
          </p:cNvSpPr>
          <p:nvPr>
            <p:ph type="ftr" sz="quarter" idx="18"/>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7" name="灯片编号占位符 4"/>
          <p:cNvSpPr>
            <a:spLocks noGrp="1"/>
          </p:cNvSpPr>
          <p:nvPr>
            <p:ph type="sldNum" sz="quarter" idx="19"/>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62723754-BD5C-415E-87E7-ED4E17990A97}" type="slidenum">
              <a:rPr lang="zh-CN" altLang="en-US"/>
              <a:pPr>
                <a:defRPr/>
              </a:pPr>
              <a:t>‹#›</a:t>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4" name="矩形 9"/>
          <p:cNvSpPr/>
          <p:nvPr>
            <p:custDataLst>
              <p:tags r:id="rId1"/>
            </p:custDataLst>
          </p:nvPr>
        </p:nvSpPr>
        <p:spPr>
          <a:xfrm>
            <a:off x="0" y="715963"/>
            <a:ext cx="9144000" cy="371316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hangingPunct="0">
              <a:spcBef>
                <a:spcPts val="0"/>
              </a:spcBef>
              <a:spcAft>
                <a:spcPts val="0"/>
              </a:spcAft>
              <a:defRPr/>
            </a:pPr>
            <a:endParaRPr lang="zh-CN" altLang="en-US" sz="1350" kern="0">
              <a:sym typeface="Calibri" panose="020F0502020204030204"/>
            </a:endParaRPr>
          </a:p>
        </p:txBody>
      </p:sp>
      <p:grpSp>
        <p:nvGrpSpPr>
          <p:cNvPr id="5" name="组合 5"/>
          <p:cNvGrpSpPr>
            <a:grpSpLocks/>
          </p:cNvGrpSpPr>
          <p:nvPr>
            <p:custDataLst>
              <p:tags r:id="rId2"/>
            </p:custDataLst>
          </p:nvPr>
        </p:nvGrpSpPr>
        <p:grpSpPr bwMode="auto">
          <a:xfrm>
            <a:off x="0" y="4149725"/>
            <a:ext cx="9144000" cy="993775"/>
            <a:chOff x="0" y="5533275"/>
            <a:chExt cx="12191999" cy="1324725"/>
          </a:xfrm>
        </p:grpSpPr>
        <p:pic>
          <p:nvPicPr>
            <p:cNvPr id="6" name="图片 8" descr="C:\Users\1V994W2\PycharmProjects\PPT_Background_Generation\pic_temp\0_pic_quater_left_up.png"/>
            <p:cNvPicPr>
              <a:picLocks noChangeAspect="1" noChangeArrowheads="1"/>
            </p:cNvPicPr>
            <p:nvPr userDrawn="1">
              <p:custDataLst>
                <p:tags r:id="rId6"/>
              </p:custDataLst>
            </p:nvPr>
          </p:nvPicPr>
          <p:blipFill>
            <a:blip r:embed="rId9" r:link="rId10"/>
            <a:srcRect/>
            <a:stretch>
              <a:fillRect/>
            </a:stretch>
          </p:blipFill>
          <p:spPr bwMode="auto">
            <a:xfrm>
              <a:off x="10571797" y="5533275"/>
              <a:ext cx="1620202" cy="1324725"/>
            </a:xfrm>
            <a:prstGeom prst="rect">
              <a:avLst/>
            </a:prstGeom>
            <a:noFill/>
            <a:ln w="9525">
              <a:noFill/>
              <a:miter lim="800000"/>
              <a:headEnd/>
              <a:tailEnd/>
            </a:ln>
          </p:spPr>
        </p:pic>
        <p:pic>
          <p:nvPicPr>
            <p:cNvPr id="8" name="图片 7" descr="C:\Users\1V994W2\PycharmProjects\PPT_Background_Generation\pic_temp\1_pic_quater_left_down.png"/>
            <p:cNvPicPr>
              <a:picLocks noChangeAspect="1" noChangeArrowheads="1"/>
            </p:cNvPicPr>
            <p:nvPr userDrawn="1">
              <p:custDataLst>
                <p:tags r:id="rId7"/>
              </p:custDataLst>
            </p:nvPr>
          </p:nvPicPr>
          <p:blipFill>
            <a:blip r:embed="rId11" r:link="rId12"/>
            <a:srcRect/>
            <a:stretch>
              <a:fillRect/>
            </a:stretch>
          </p:blipFill>
          <p:spPr bwMode="auto">
            <a:xfrm>
              <a:off x="0" y="5533275"/>
              <a:ext cx="1620202" cy="1324725"/>
            </a:xfrm>
            <a:prstGeom prst="rect">
              <a:avLst/>
            </a:prstGeom>
            <a:noFill/>
            <a:ln w="9525">
              <a:noFill/>
              <a:miter lim="800000"/>
              <a:headEnd/>
              <a:tailEnd/>
            </a:ln>
          </p:spPr>
        </p:pic>
      </p:grpSp>
      <p:sp>
        <p:nvSpPr>
          <p:cNvPr id="2" name="标题 1"/>
          <p:cNvSpPr>
            <a:spLocks noGrp="1"/>
          </p:cNvSpPr>
          <p:nvPr>
            <p:ph type="title"/>
          </p:nvPr>
        </p:nvSpPr>
        <p:spPr>
          <a:xfrm>
            <a:off x="1142100" y="1004524"/>
            <a:ext cx="6858000" cy="1790321"/>
          </a:xfrm>
        </p:spPr>
        <p:txBody>
          <a:bodyPr anchor="b"/>
          <a:lstStyle>
            <a:lvl1pPr algn="ctr">
              <a:defRPr sz="4500" baseline="0">
                <a:solidFill>
                  <a:schemeClr val="tx1"/>
                </a:solidFill>
                <a:latin typeface="Arial" panose="020B0604020202020204" pitchFamily="34" charset="0"/>
                <a:ea typeface="微软雅黑" panose="020B0503020204020204" charset="-122"/>
              </a:defRPr>
            </a:lvl1pPr>
          </a:lstStyle>
          <a:p>
            <a:r>
              <a:rPr lang="en-US" altLang="zh-CN" dirty="0"/>
              <a:t>Click to edit Master title style</a:t>
            </a:r>
            <a:endParaRPr lang="zh-CN" altLang="en-US" dirty="0"/>
          </a:p>
        </p:txBody>
      </p:sp>
      <p:sp>
        <p:nvSpPr>
          <p:cNvPr id="7" name="文本占位符 6"/>
          <p:cNvSpPr>
            <a:spLocks noGrp="1"/>
          </p:cNvSpPr>
          <p:nvPr>
            <p:ph type="body" sz="quarter" idx="13"/>
          </p:nvPr>
        </p:nvSpPr>
        <p:spPr>
          <a:xfrm>
            <a:off x="1141810" y="2897458"/>
            <a:ext cx="6858000" cy="1242153"/>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日期占位符 2"/>
          <p:cNvSpPr>
            <a:spLocks noGrp="1"/>
          </p:cNvSpPr>
          <p:nvPr>
            <p:ph type="dt" sz="half" idx="14"/>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E85904F3-CD60-4264-BD6A-9DE4BE863E8F}" type="datetimeFigureOut">
              <a:rPr lang="zh-CN" altLang="en-US"/>
              <a:pPr>
                <a:defRPr/>
              </a:pPr>
              <a:t>2020-5-6</a:t>
            </a:fld>
            <a:endParaRPr lang="zh-CN" altLang="en-US"/>
          </a:p>
        </p:txBody>
      </p:sp>
      <p:sp>
        <p:nvSpPr>
          <p:cNvPr id="10" name="页脚占位符 3"/>
          <p:cNvSpPr>
            <a:spLocks noGrp="1"/>
          </p:cNvSpPr>
          <p:nvPr>
            <p:ph type="ftr" sz="quarter" idx="15"/>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6"/>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8894B71C-0FB5-4121-8272-37013AE2D975}" type="slidenum">
              <a:rPr lang="zh-CN" altLang="en-US"/>
              <a:pPr>
                <a:defRPr/>
              </a:pPr>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custDataLst>
              <p:tags r:id="rId1"/>
            </p:custDataLst>
          </p:nvPr>
        </p:nvSpPr>
        <p:spPr/>
        <p:txBody>
          <a:bodyPr/>
          <a:lstStyle>
            <a:lvl1pPr>
              <a:defRPr/>
            </a:lvl1pPr>
          </a:lstStyle>
          <a:p>
            <a:pPr>
              <a:defRPr/>
            </a:pPr>
            <a:fld id="{68389B42-684B-4680-A2BC-65BCA83B2F20}" type="datetimeFigureOut">
              <a:rPr lang="zh-CN" altLang="en-US"/>
              <a:pPr>
                <a:defRPr/>
              </a:pPr>
              <a:t>2020-5-6</a:t>
            </a:fld>
            <a:endParaRPr lang="zh-CN" altLang="en-US"/>
          </a:p>
        </p:txBody>
      </p:sp>
      <p:sp>
        <p:nvSpPr>
          <p:cNvPr id="4"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3"/>
            </p:custDataLst>
          </p:nvPr>
        </p:nvSpPr>
        <p:spPr/>
        <p:txBody>
          <a:bodyPr/>
          <a:lstStyle>
            <a:lvl1pPr>
              <a:defRPr/>
            </a:lvl1pPr>
          </a:lstStyle>
          <a:p>
            <a:pPr>
              <a:defRPr/>
            </a:pPr>
            <a:fld id="{8539834A-BCBB-436F-A74E-D70E4A359FFF}" type="slidenum">
              <a:rPr lang="zh-CN" altLang="en-US"/>
              <a:pPr>
                <a:defRPr/>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4" name="组合 8"/>
          <p:cNvGrpSpPr>
            <a:grpSpLocks/>
          </p:cNvGrpSpPr>
          <p:nvPr>
            <p:custDataLst>
              <p:tags r:id="rId1"/>
            </p:custDataLst>
          </p:nvPr>
        </p:nvGrpSpPr>
        <p:grpSpPr bwMode="auto">
          <a:xfrm>
            <a:off x="0" y="0"/>
            <a:ext cx="9144000" cy="441325"/>
            <a:chOff x="0" y="0"/>
            <a:chExt cx="12192000" cy="588767"/>
          </a:xfrm>
        </p:grpSpPr>
        <p:pic>
          <p:nvPicPr>
            <p:cNvPr id="5" name="图片 7" descr="C:\Users\1V994W2\PycharmProjects\PPT_Background_Generation\pic_temp\0_pic_quater_left_up.png"/>
            <p:cNvPicPr>
              <a:picLocks noChangeAspect="1" noChangeArrowheads="1"/>
            </p:cNvPicPr>
            <p:nvPr userDrawn="1">
              <p:custDataLst>
                <p:tags r:id="rId5"/>
              </p:custDataLst>
            </p:nvPr>
          </p:nvPicPr>
          <p:blipFill>
            <a:blip r:embed="rId8" r:link="rId9"/>
            <a:srcRect/>
            <a:stretch>
              <a:fillRect/>
            </a:stretch>
          </p:blipFill>
          <p:spPr bwMode="auto">
            <a:xfrm>
              <a:off x="0" y="0"/>
              <a:ext cx="720090" cy="588767"/>
            </a:xfrm>
            <a:prstGeom prst="rect">
              <a:avLst/>
            </a:prstGeom>
            <a:noFill/>
            <a:ln w="9525">
              <a:noFill/>
              <a:miter lim="800000"/>
              <a:headEnd/>
              <a:tailEnd/>
            </a:ln>
          </p:spPr>
        </p:pic>
        <p:pic>
          <p:nvPicPr>
            <p:cNvPr id="6" name="图片 6" descr="C:\Users\1V994W2\PycharmProjects\PPT_Background_Generation\pic_temp\1_pic_quater_right_up.png"/>
            <p:cNvPicPr>
              <a:picLocks noChangeAspect="1" noChangeArrowheads="1"/>
            </p:cNvPicPr>
            <p:nvPr userDrawn="1">
              <p:custDataLst>
                <p:tags r:id="rId6"/>
              </p:custDataLst>
            </p:nvPr>
          </p:nvPicPr>
          <p:blipFill>
            <a:blip r:embed="rId10" r:link="rId11"/>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12" y="332467"/>
            <a:ext cx="8139178" cy="331514"/>
          </a:xfrm>
        </p:spPr>
        <p:txBody>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nvPr>
        </p:nvSpPr>
        <p:spPr>
          <a:xfrm>
            <a:off x="502412" y="714469"/>
            <a:ext cx="8139178" cy="4042179"/>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3"/>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96F8D598-6118-42AA-AF7B-41D68C7DED21}" type="datetimeFigureOut">
              <a:rPr lang="zh-CN" altLang="en-US"/>
              <a:pPr>
                <a:defRPr/>
              </a:pPr>
              <a:t>2020-5-6</a:t>
            </a:fld>
            <a:endParaRPr lang="zh-CN" altLang="en-US"/>
          </a:p>
        </p:txBody>
      </p:sp>
      <p:sp>
        <p:nvSpPr>
          <p:cNvPr id="8" name="页脚占位符 4"/>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5"/>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4AC06C29-9E43-469E-87C7-22F9001C26B1}"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3" name="图片 6" descr="C:\Users\1V994W2\PycharmProjects\PPT_Background_Generation\pic_temp\pic_half_top.png"/>
          <p:cNvPicPr>
            <a:picLocks noChangeAspect="1" noChangeArrowheads="1"/>
          </p:cNvPicPr>
          <p:nvPr>
            <p:custDataLst>
              <p:tags r:id="rId1"/>
            </p:custDataLst>
          </p:nvPr>
        </p:nvPicPr>
        <p:blipFill>
          <a:blip r:embed="rId6" r:link="rId7"/>
          <a:srcRect/>
          <a:stretch>
            <a:fillRect/>
          </a:stretch>
        </p:blipFill>
        <p:spPr bwMode="auto">
          <a:xfrm>
            <a:off x="3048000" y="4287838"/>
            <a:ext cx="3048000" cy="855662"/>
          </a:xfrm>
          <a:prstGeom prst="rect">
            <a:avLst/>
          </a:prstGeom>
          <a:noFill/>
          <a:ln w="9525">
            <a:noFill/>
            <a:miter lim="800000"/>
            <a:headEnd/>
            <a:tailEnd/>
          </a:ln>
        </p:spPr>
      </p:pic>
      <p:sp>
        <p:nvSpPr>
          <p:cNvPr id="2" name="标题 1"/>
          <p:cNvSpPr>
            <a:spLocks noGrp="1"/>
          </p:cNvSpPr>
          <p:nvPr>
            <p:ph type="ctrTitle" idx="13"/>
          </p:nvPr>
        </p:nvSpPr>
        <p:spPr>
          <a:xfrm>
            <a:off x="3569970" y="2185543"/>
            <a:ext cx="3660458" cy="811154"/>
          </a:xfrm>
        </p:spPr>
        <p:txBody>
          <a:bodyPr lIns="0" tIns="0" rIns="0" bIns="0"/>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en-US" altLang="zh-CN" dirty="0"/>
              <a:t>Click to edit Master title style</a:t>
            </a:r>
            <a:endParaRPr lang="zh-CN" altLang="en-US" dirty="0"/>
          </a:p>
        </p:txBody>
      </p:sp>
      <p:sp>
        <p:nvSpPr>
          <p:cNvPr id="4" name="日期占位符 3"/>
          <p:cNvSpPr>
            <a:spLocks noGrp="1"/>
          </p:cNvSpPr>
          <p:nvPr>
            <p:ph type="dt" sz="half" idx="14"/>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3D20DA4F-6293-40F5-9A4B-52B2EC03362E}" type="datetimeFigureOut">
              <a:rPr lang="zh-CN" altLang="en-US"/>
              <a:pPr>
                <a:defRPr/>
              </a:pPr>
              <a:t>2020-5-6</a:t>
            </a:fld>
            <a:endParaRPr lang="zh-CN" altLang="en-US"/>
          </a:p>
        </p:txBody>
      </p:sp>
      <p:sp>
        <p:nvSpPr>
          <p:cNvPr id="5" name="页脚占位符 4"/>
          <p:cNvSpPr>
            <a:spLocks noGrp="1"/>
          </p:cNvSpPr>
          <p:nvPr>
            <p:ph type="ftr" sz="quarter"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6" name="灯片编号占位符 5"/>
          <p:cNvSpPr>
            <a:spLocks noGrp="1"/>
          </p:cNvSpPr>
          <p:nvPr>
            <p:ph type="sldNum"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1646BBD6-70F5-4576-AF0F-81447B828522}"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5" name="组合 9"/>
          <p:cNvGrpSpPr>
            <a:grpSpLocks/>
          </p:cNvGrpSpPr>
          <p:nvPr>
            <p:custDataLst>
              <p:tags r:id="rId1"/>
            </p:custDataLst>
          </p:nvPr>
        </p:nvGrpSpPr>
        <p:grpSpPr bwMode="auto">
          <a:xfrm>
            <a:off x="0" y="0"/>
            <a:ext cx="9144000" cy="441325"/>
            <a:chOff x="0" y="0"/>
            <a:chExt cx="12192000" cy="588767"/>
          </a:xfrm>
        </p:grpSpPr>
        <p:pic>
          <p:nvPicPr>
            <p:cNvPr id="6" name="图片 8" descr="C:\Users\1V994W2\PycharmProjects\PPT_Background_Generation\pic_temp\0_pic_quater_left_up.png"/>
            <p:cNvPicPr>
              <a:picLocks noChangeAspect="1" noChangeArrowheads="1"/>
            </p:cNvPicPr>
            <p:nvPr userDrawn="1">
              <p:custDataLst>
                <p:tags r:id="rId5"/>
              </p:custDataLst>
            </p:nvPr>
          </p:nvPicPr>
          <p:blipFill>
            <a:blip r:embed="rId8" r:link="rId9"/>
            <a:srcRect/>
            <a:stretch>
              <a:fillRect/>
            </a:stretch>
          </p:blipFill>
          <p:spPr bwMode="auto">
            <a:xfrm>
              <a:off x="0" y="0"/>
              <a:ext cx="720090" cy="588767"/>
            </a:xfrm>
            <a:prstGeom prst="rect">
              <a:avLst/>
            </a:prstGeom>
            <a:noFill/>
            <a:ln w="9525">
              <a:noFill/>
              <a:miter lim="800000"/>
              <a:headEnd/>
              <a:tailEnd/>
            </a:ln>
          </p:spPr>
        </p:pic>
        <p:pic>
          <p:nvPicPr>
            <p:cNvPr id="7" name="图片 7" descr="C:\Users\1V994W2\PycharmProjects\PPT_Background_Generation\pic_temp\1_pic_quater_right_up.png"/>
            <p:cNvPicPr>
              <a:picLocks noChangeAspect="1" noChangeArrowheads="1"/>
            </p:cNvPicPr>
            <p:nvPr userDrawn="1">
              <p:custDataLst>
                <p:tags r:id="rId6"/>
              </p:custDataLst>
            </p:nvPr>
          </p:nvPicPr>
          <p:blipFill>
            <a:blip r:embed="rId10" r:link="rId11"/>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12" y="332467"/>
            <a:ext cx="8139178" cy="331514"/>
          </a:xfrm>
        </p:spPr>
        <p:txBody>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nvPr>
        </p:nvSpPr>
        <p:spPr>
          <a:xfrm>
            <a:off x="502448" y="714469"/>
            <a:ext cx="3962432" cy="4042179"/>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nvPr>
        </p:nvSpPr>
        <p:spPr>
          <a:xfrm>
            <a:off x="4679158" y="714469"/>
            <a:ext cx="3962432" cy="4042179"/>
          </a:xfrm>
        </p:spPr>
        <p:txBody>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日期占位符 4"/>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DEFA29FD-5C0E-4E8B-A154-60A5E08FB3FE}" type="datetimeFigureOut">
              <a:rPr lang="zh-CN" altLang="en-US"/>
              <a:pPr>
                <a:defRPr/>
              </a:pPr>
              <a:t>2020-5-6</a:t>
            </a:fld>
            <a:endParaRPr lang="zh-CN" altLang="en-US"/>
          </a:p>
        </p:txBody>
      </p:sp>
      <p:sp>
        <p:nvSpPr>
          <p:cNvPr id="9" name="页脚占位符 5"/>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0" name="灯片编号占位符 6"/>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ABD7630D-63D8-4876-9BD3-CEF2B8C0BB5D}"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7" name="组合 11"/>
          <p:cNvGrpSpPr>
            <a:grpSpLocks/>
          </p:cNvGrpSpPr>
          <p:nvPr>
            <p:custDataLst>
              <p:tags r:id="rId1"/>
            </p:custDataLst>
          </p:nvPr>
        </p:nvGrpSpPr>
        <p:grpSpPr bwMode="auto">
          <a:xfrm>
            <a:off x="0" y="0"/>
            <a:ext cx="9144000" cy="441325"/>
            <a:chOff x="0" y="0"/>
            <a:chExt cx="12192000" cy="588767"/>
          </a:xfrm>
        </p:grpSpPr>
        <p:pic>
          <p:nvPicPr>
            <p:cNvPr id="8" name="图片 10" descr="C:\Users\1V994W2\PycharmProjects\PPT_Background_Generation\pic_temp\0_pic_quater_left_up.png"/>
            <p:cNvPicPr>
              <a:picLocks noChangeAspect="1" noChangeArrowheads="1"/>
            </p:cNvPicPr>
            <p:nvPr userDrawn="1">
              <p:custDataLst>
                <p:tags r:id="rId5"/>
              </p:custDataLst>
            </p:nvPr>
          </p:nvPicPr>
          <p:blipFill>
            <a:blip r:embed="rId8" r:link="rId9"/>
            <a:srcRect/>
            <a:stretch>
              <a:fillRect/>
            </a:stretch>
          </p:blipFill>
          <p:spPr bwMode="auto">
            <a:xfrm>
              <a:off x="0" y="0"/>
              <a:ext cx="720090" cy="588767"/>
            </a:xfrm>
            <a:prstGeom prst="rect">
              <a:avLst/>
            </a:prstGeom>
            <a:noFill/>
            <a:ln w="9525">
              <a:noFill/>
              <a:miter lim="800000"/>
              <a:headEnd/>
              <a:tailEnd/>
            </a:ln>
          </p:spPr>
        </p:pic>
        <p:pic>
          <p:nvPicPr>
            <p:cNvPr id="9" name="图片 9" descr="C:\Users\1V994W2\PycharmProjects\PPT_Background_Generation\pic_temp\1_pic_quater_right_up.png"/>
            <p:cNvPicPr>
              <a:picLocks noChangeAspect="1" noChangeArrowheads="1"/>
            </p:cNvPicPr>
            <p:nvPr userDrawn="1">
              <p:custDataLst>
                <p:tags r:id="rId6"/>
              </p:custDataLst>
            </p:nvPr>
          </p:nvPicPr>
          <p:blipFill>
            <a:blip r:embed="rId10" r:link="rId11"/>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12" y="332467"/>
            <a:ext cx="8139178" cy="331514"/>
          </a:xfrm>
        </p:spPr>
        <p:txBody>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p:nvPr>
        </p:nvSpPr>
        <p:spPr>
          <a:xfrm>
            <a:off x="502448" y="714469"/>
            <a:ext cx="3962432" cy="285788"/>
          </a:xfrm>
        </p:spPr>
        <p:txBody>
          <a:bodyPr anchor="ctr" anchorCtr="0"/>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dirty="0"/>
              <a:t>Click to edit Master text styles</a:t>
            </a:r>
          </a:p>
        </p:txBody>
      </p:sp>
      <p:sp>
        <p:nvSpPr>
          <p:cNvPr id="4" name="内容占位符 3"/>
          <p:cNvSpPr>
            <a:spLocks noGrp="1"/>
          </p:cNvSpPr>
          <p:nvPr>
            <p:ph sz="half" idx="2"/>
          </p:nvPr>
        </p:nvSpPr>
        <p:spPr>
          <a:xfrm>
            <a:off x="502444" y="1055024"/>
            <a:ext cx="3962400" cy="3701521"/>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p:nvPr>
        </p:nvSpPr>
        <p:spPr>
          <a:xfrm>
            <a:off x="4676813" y="714469"/>
            <a:ext cx="3962432" cy="285788"/>
          </a:xfrm>
        </p:spPr>
        <p:txBody>
          <a:bodyPr anchor="ctr" anchorCtr="0"/>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a:sym typeface="+mn-ea"/>
              </a:rPr>
              <a:t>Click to edit Master text styles</a:t>
            </a:r>
          </a:p>
        </p:txBody>
      </p:sp>
      <p:sp>
        <p:nvSpPr>
          <p:cNvPr id="6" name="内容占位符 5"/>
          <p:cNvSpPr>
            <a:spLocks noGrp="1"/>
          </p:cNvSpPr>
          <p:nvPr>
            <p:ph sz="quarter" idx="4"/>
          </p:nvPr>
        </p:nvSpPr>
        <p:spPr>
          <a:xfrm>
            <a:off x="4676813" y="1055024"/>
            <a:ext cx="3962432" cy="3701521"/>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 name="日期占位符 6"/>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1C1CF5C0-7190-442E-A4D7-FD66156832EE}" type="datetimeFigureOut">
              <a:rPr lang="zh-CN" altLang="en-US"/>
              <a:pPr>
                <a:defRPr/>
              </a:pPr>
              <a:t>2020-5-6</a:t>
            </a:fld>
            <a:endParaRPr lang="zh-CN" altLang="en-US"/>
          </a:p>
        </p:txBody>
      </p:sp>
      <p:sp>
        <p:nvSpPr>
          <p:cNvPr id="11" name="页脚占位符 7"/>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2" name="灯片编号占位符 8"/>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0B33A657-1E0A-4329-B98F-7A03DF1FC719}"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6" descr="C:\Users\1V994W2\Documents\Tencent Files\574576071\FileRecv\拼装素材\forright\\06\subject_holdleft_84,125,158_0_staid_full_0.png"/>
          <p:cNvPicPr>
            <a:picLocks noChangeAspect="1" noChangeArrowheads="1"/>
          </p:cNvPicPr>
          <p:nvPr>
            <p:custDataLst>
              <p:tags r:id="rId1"/>
            </p:custDataLst>
          </p:nvPr>
        </p:nvPicPr>
        <p:blipFill>
          <a:blip r:embed="rId7" r:link="rId8"/>
          <a:srcRect/>
          <a:stretch>
            <a:fillRect/>
          </a:stretch>
        </p:blipFill>
        <p:spPr bwMode="auto">
          <a:xfrm>
            <a:off x="5622925" y="1646238"/>
            <a:ext cx="3292475" cy="1851025"/>
          </a:xfrm>
          <a:prstGeom prst="rect">
            <a:avLst/>
          </a:prstGeom>
          <a:noFill/>
          <a:ln w="9525">
            <a:noFill/>
            <a:miter lim="800000"/>
            <a:headEnd/>
            <a:tailEnd/>
          </a:ln>
        </p:spPr>
      </p:pic>
      <p:pic>
        <p:nvPicPr>
          <p:cNvPr id="4" name="图片 5" descr="C:\Users\1V994W2\PycharmProjects\PPT_Background_Generation\pic_temp\1_pic_quater_right_up.png"/>
          <p:cNvPicPr>
            <a:picLocks noChangeAspect="1" noChangeArrowheads="1"/>
          </p:cNvPicPr>
          <p:nvPr>
            <p:custDataLst>
              <p:tags r:id="rId2"/>
            </p:custDataLst>
          </p:nvPr>
        </p:nvPicPr>
        <p:blipFill>
          <a:blip r:embed="rId9" r:link="rId10"/>
          <a:srcRect/>
          <a:stretch>
            <a:fillRect/>
          </a:stretch>
        </p:blipFill>
        <p:spPr bwMode="auto">
          <a:xfrm>
            <a:off x="0" y="4702175"/>
            <a:ext cx="539750" cy="441325"/>
          </a:xfrm>
          <a:prstGeom prst="rect">
            <a:avLst/>
          </a:prstGeom>
          <a:noFill/>
          <a:ln w="9525">
            <a:noFill/>
            <a:miter lim="800000"/>
            <a:headEnd/>
            <a:tailEnd/>
          </a:ln>
        </p:spPr>
      </p:pic>
      <p:sp>
        <p:nvSpPr>
          <p:cNvPr id="2" name="标题 1"/>
          <p:cNvSpPr>
            <a:spLocks noGrp="1"/>
          </p:cNvSpPr>
          <p:nvPr>
            <p:ph type="title"/>
          </p:nvPr>
        </p:nvSpPr>
        <p:spPr>
          <a:xfrm>
            <a:off x="502412" y="332464"/>
            <a:ext cx="8139178" cy="331514"/>
          </a:xfrm>
        </p:spPr>
        <p:txBody>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5" name="日期占位符 2"/>
          <p:cNvSpPr>
            <a:spLocks noGrp="1"/>
          </p:cNvSpPr>
          <p:nvPr>
            <p:ph type="dt" sz="half" idx="10"/>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fld id="{461A2E85-2E46-4827-A96C-800D1835D359}" type="datetimeFigureOut">
              <a:rPr lang="zh-CN" altLang="en-US"/>
              <a:pPr>
                <a:defRPr/>
              </a:pPr>
              <a:t>2020-5-6</a:t>
            </a:fld>
            <a:endParaRPr lang="zh-CN" altLang="en-US"/>
          </a:p>
        </p:txBody>
      </p:sp>
      <p:sp>
        <p:nvSpPr>
          <p:cNvPr id="6" name="页脚占位符 3"/>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7"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微软雅黑" panose="020B0503020204020204" charset="-122"/>
              </a:defRPr>
            </a:lvl1pPr>
          </a:lstStyle>
          <a:p>
            <a:pPr>
              <a:defRPr/>
            </a:pPr>
            <a:fld id="{55384E06-465E-4116-B07A-D6CB8CB78C53}"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fld id="{F25ECF2E-D975-4D3B-B8DD-8C90E2BFC471}" type="datetimeFigureOut">
              <a:rPr lang="zh-CN" altLang="en-US"/>
              <a:pPr>
                <a:defRPr/>
              </a:pPr>
              <a:t>2020-5-6</a:t>
            </a:fld>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6A52D2B3-579D-4CE4-B08B-6E0DD3AB37DA}" type="slidenum">
              <a:rPr lang="zh-CN" altLang="en-US"/>
              <a:pPr>
                <a:defRPr/>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5" name="组合 9"/>
          <p:cNvGrpSpPr>
            <a:grpSpLocks/>
          </p:cNvGrpSpPr>
          <p:nvPr>
            <p:custDataLst>
              <p:tags r:id="rId1"/>
            </p:custDataLst>
          </p:nvPr>
        </p:nvGrpSpPr>
        <p:grpSpPr bwMode="auto">
          <a:xfrm>
            <a:off x="0" y="0"/>
            <a:ext cx="9144000" cy="441325"/>
            <a:chOff x="0" y="0"/>
            <a:chExt cx="12192000" cy="588767"/>
          </a:xfrm>
        </p:grpSpPr>
        <p:pic>
          <p:nvPicPr>
            <p:cNvPr id="6" name="图片 8" descr="C:\Users\1V994W2\PycharmProjects\PPT_Background_Generation\pic_temp\0_pic_quater_left_up.png"/>
            <p:cNvPicPr>
              <a:picLocks noChangeAspect="1" noChangeArrowheads="1"/>
            </p:cNvPicPr>
            <p:nvPr userDrawn="1">
              <p:custDataLst>
                <p:tags r:id="rId5"/>
              </p:custDataLst>
            </p:nvPr>
          </p:nvPicPr>
          <p:blipFill>
            <a:blip r:embed="rId8" r:link="rId9"/>
            <a:srcRect/>
            <a:stretch>
              <a:fillRect/>
            </a:stretch>
          </p:blipFill>
          <p:spPr bwMode="auto">
            <a:xfrm>
              <a:off x="0" y="0"/>
              <a:ext cx="720090" cy="588767"/>
            </a:xfrm>
            <a:prstGeom prst="rect">
              <a:avLst/>
            </a:prstGeom>
            <a:noFill/>
            <a:ln w="9525">
              <a:noFill/>
              <a:miter lim="800000"/>
              <a:headEnd/>
              <a:tailEnd/>
            </a:ln>
          </p:spPr>
        </p:pic>
        <p:pic>
          <p:nvPicPr>
            <p:cNvPr id="7" name="图片 7" descr="C:\Users\1V994W2\PycharmProjects\PPT_Background_Generation\pic_temp\1_pic_quater_right_up.png"/>
            <p:cNvPicPr>
              <a:picLocks noChangeAspect="1" noChangeArrowheads="1"/>
            </p:cNvPicPr>
            <p:nvPr userDrawn="1">
              <p:custDataLst>
                <p:tags r:id="rId6"/>
              </p:custDataLst>
            </p:nvPr>
          </p:nvPicPr>
          <p:blipFill>
            <a:blip r:embed="rId10" r:link="rId11"/>
            <a:srcRect/>
            <a:stretch>
              <a:fillRect/>
            </a:stretch>
          </p:blipFill>
          <p:spPr bwMode="auto">
            <a:xfrm>
              <a:off x="11471910" y="0"/>
              <a:ext cx="720090" cy="588767"/>
            </a:xfrm>
            <a:prstGeom prst="rect">
              <a:avLst/>
            </a:prstGeom>
            <a:noFill/>
            <a:ln w="9525">
              <a:noFill/>
              <a:miter lim="800000"/>
              <a:headEnd/>
              <a:tailEnd/>
            </a:ln>
          </p:spPr>
        </p:pic>
      </p:grpSp>
      <p:sp>
        <p:nvSpPr>
          <p:cNvPr id="2" name="标题 1"/>
          <p:cNvSpPr>
            <a:spLocks noGrp="1"/>
          </p:cNvSpPr>
          <p:nvPr>
            <p:ph type="title"/>
          </p:nvPr>
        </p:nvSpPr>
        <p:spPr>
          <a:xfrm>
            <a:off x="502448" y="332467"/>
            <a:ext cx="8139178" cy="331514"/>
          </a:xfrm>
        </p:spPr>
        <p:txBody>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nvPr>
        </p:nvSpPr>
        <p:spPr>
          <a:xfrm>
            <a:off x="502448" y="714469"/>
            <a:ext cx="3962432" cy="4042179"/>
          </a:xfrm>
        </p:spPr>
        <p:txBody>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lang="zh-CN" altLang="en-US" noProof="1">
              <a:sym typeface="+mn-ea"/>
            </a:endParaRPr>
          </a:p>
        </p:txBody>
      </p:sp>
      <p:sp>
        <p:nvSpPr>
          <p:cNvPr id="4" name="文本占位符 3"/>
          <p:cNvSpPr>
            <a:spLocks noGrp="1"/>
          </p:cNvSpPr>
          <p:nvPr>
            <p:ph type="body" sz="half" idx="2"/>
          </p:nvPr>
        </p:nvSpPr>
        <p:spPr>
          <a:xfrm>
            <a:off x="4679194" y="714469"/>
            <a:ext cx="3962432" cy="4042179"/>
          </a:xfrm>
        </p:spPr>
        <p:txBody>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8" name="日期占位符 4"/>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038E264E-BFE6-4DFE-99B2-852724F85BC5}" type="datetimeFigureOut">
              <a:rPr lang="zh-CN" altLang="en-US"/>
              <a:pPr>
                <a:defRPr/>
              </a:pPr>
              <a:t>2020-5-6</a:t>
            </a:fld>
            <a:endParaRPr lang="zh-CN" altLang="en-US" dirty="0"/>
          </a:p>
        </p:txBody>
      </p:sp>
      <p:sp>
        <p:nvSpPr>
          <p:cNvPr id="9" name="页脚占位符 5"/>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0" name="灯片编号占位符 6"/>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0BFB9529-36C5-44D1-B46F-A23CE1CFFD5E}"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4" name="组合 8"/>
          <p:cNvGrpSpPr>
            <a:grpSpLocks/>
          </p:cNvGrpSpPr>
          <p:nvPr>
            <p:custDataLst>
              <p:tags r:id="rId1"/>
            </p:custDataLst>
          </p:nvPr>
        </p:nvGrpSpPr>
        <p:grpSpPr bwMode="auto">
          <a:xfrm>
            <a:off x="0" y="0"/>
            <a:ext cx="9144000" cy="441325"/>
            <a:chOff x="0" y="0"/>
            <a:chExt cx="12192000" cy="588767"/>
          </a:xfrm>
        </p:grpSpPr>
        <p:pic>
          <p:nvPicPr>
            <p:cNvPr id="5" name="图片 7" descr="C:\Users\1V994W2\PycharmProjects\PPT_Background_Generation\pic_temp\0_pic_quater_left_up.png"/>
            <p:cNvPicPr>
              <a:picLocks noChangeAspect="1" noChangeArrowheads="1"/>
            </p:cNvPicPr>
            <p:nvPr userDrawn="1">
              <p:custDataLst>
                <p:tags r:id="rId5"/>
              </p:custDataLst>
            </p:nvPr>
          </p:nvPicPr>
          <p:blipFill>
            <a:blip r:embed="rId8" r:link="rId9"/>
            <a:srcRect/>
            <a:stretch>
              <a:fillRect/>
            </a:stretch>
          </p:blipFill>
          <p:spPr bwMode="auto">
            <a:xfrm>
              <a:off x="0" y="0"/>
              <a:ext cx="720090" cy="588767"/>
            </a:xfrm>
            <a:prstGeom prst="rect">
              <a:avLst/>
            </a:prstGeom>
            <a:noFill/>
            <a:ln w="9525">
              <a:noFill/>
              <a:miter lim="800000"/>
              <a:headEnd/>
              <a:tailEnd/>
            </a:ln>
          </p:spPr>
        </p:pic>
        <p:pic>
          <p:nvPicPr>
            <p:cNvPr id="6" name="图片 6" descr="C:\Users\1V994W2\PycharmProjects\PPT_Background_Generation\pic_temp\1_pic_quater_right_up.png"/>
            <p:cNvPicPr>
              <a:picLocks noChangeAspect="1" noChangeArrowheads="1"/>
            </p:cNvPicPr>
            <p:nvPr userDrawn="1">
              <p:custDataLst>
                <p:tags r:id="rId6"/>
              </p:custDataLst>
            </p:nvPr>
          </p:nvPicPr>
          <p:blipFill>
            <a:blip r:embed="rId10" r:link="rId11"/>
            <a:srcRect/>
            <a:stretch>
              <a:fillRect/>
            </a:stretch>
          </p:blipFill>
          <p:spPr bwMode="auto">
            <a:xfrm>
              <a:off x="11471910" y="0"/>
              <a:ext cx="720090" cy="588767"/>
            </a:xfrm>
            <a:prstGeom prst="rect">
              <a:avLst/>
            </a:prstGeom>
            <a:noFill/>
            <a:ln w="9525">
              <a:noFill/>
              <a:miter lim="800000"/>
              <a:headEnd/>
              <a:tailEnd/>
            </a:ln>
          </p:spPr>
        </p:pic>
      </p:grpSp>
      <p:sp>
        <p:nvSpPr>
          <p:cNvPr id="2" name="竖排标题 1"/>
          <p:cNvSpPr>
            <a:spLocks noGrp="1"/>
          </p:cNvSpPr>
          <p:nvPr>
            <p:ph type="title" orient="vert"/>
          </p:nvPr>
        </p:nvSpPr>
        <p:spPr>
          <a:xfrm>
            <a:off x="7928351" y="714469"/>
            <a:ext cx="713238" cy="4042179"/>
          </a:xfrm>
        </p:spPr>
        <p:txBody>
          <a:bodyPr vert="eaVert"/>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nvPr>
        </p:nvSpPr>
        <p:spPr>
          <a:xfrm>
            <a:off x="502444" y="714463"/>
            <a:ext cx="7371076" cy="4042179"/>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3"/>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fld id="{B8096744-7372-47CD-9730-676F5EC4AD8A}" type="datetimeFigureOut">
              <a:rPr lang="zh-CN" altLang="en-US"/>
              <a:pPr>
                <a:defRPr/>
              </a:pPr>
              <a:t>2020-5-6</a:t>
            </a:fld>
            <a:endParaRPr lang="zh-CN" altLang="en-US"/>
          </a:p>
        </p:txBody>
      </p:sp>
      <p:sp>
        <p:nvSpPr>
          <p:cNvPr id="8" name="页脚占位符 4"/>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5"/>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fld id="{1D89148B-EAF3-4D19-8171-2417683264E4}"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1650" y="331788"/>
            <a:ext cx="8140700" cy="331787"/>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1650" y="720725"/>
            <a:ext cx="8140700" cy="4043363"/>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60400" y="4762500"/>
            <a:ext cx="2024063" cy="238125"/>
          </a:xfrm>
          <a:prstGeom prst="rect">
            <a:avLst/>
          </a:prstGeom>
        </p:spPr>
        <p:txBody>
          <a:bodyPr vert="horz" wrap="square" lIns="91440" tIns="45720" rIns="91440" bIns="45720" rtlCol="0" anchor="ctr">
            <a:normAutofit/>
          </a:bodyPr>
          <a:lstStyle>
            <a:lvl1pPr algn="l" eaLnBrk="1" fontAlgn="auto" hangingPunct="0">
              <a:lnSpc>
                <a:spcPct val="100000"/>
              </a:lnSpc>
              <a:spcBef>
                <a:spcPts val="0"/>
              </a:spcBef>
              <a:spcAft>
                <a:spcPts val="0"/>
              </a:spcAft>
              <a:buFontTx/>
              <a:buNone/>
              <a:defRPr sz="900" kern="0">
                <a:solidFill>
                  <a:schemeClr val="tx1">
                    <a:tint val="75000"/>
                  </a:schemeClr>
                </a:solidFill>
                <a:latin typeface="Arial" panose="020B0604020202020204" pitchFamily="34" charset="0"/>
                <a:ea typeface="微软雅黑" panose="020B0503020204020204" charset="-122"/>
                <a:cs typeface="+mj-cs"/>
                <a:sym typeface="Calibri" panose="020F0502020204030204"/>
              </a:defRPr>
            </a:lvl1pPr>
          </a:lstStyle>
          <a:p>
            <a:pPr>
              <a:defRPr/>
            </a:pPr>
            <a:fld id="{8209E420-F27B-4AF4-A398-27AFE3A45F40}" type="datetimeFigureOut">
              <a:rPr lang="zh-CN" altLang="en-US"/>
              <a:pPr>
                <a:defRPr/>
              </a:pPr>
              <a:t>2020-5-6</a:t>
            </a:fld>
            <a:endParaRPr lang="zh-CN" altLang="en-US"/>
          </a:p>
        </p:txBody>
      </p:sp>
      <p:sp>
        <p:nvSpPr>
          <p:cNvPr id="5" name="页脚占位符 4"/>
          <p:cNvSpPr>
            <a:spLocks noGrp="1"/>
          </p:cNvSpPr>
          <p:nvPr>
            <p:ph type="ftr" sz="quarter" idx="3"/>
            <p:custDataLst>
              <p:tags r:id="rId24"/>
            </p:custDataLst>
          </p:nvPr>
        </p:nvSpPr>
        <p:spPr>
          <a:xfrm>
            <a:off x="3087688" y="4762500"/>
            <a:ext cx="2968625" cy="238125"/>
          </a:xfrm>
          <a:prstGeom prst="rect">
            <a:avLst/>
          </a:prstGeom>
        </p:spPr>
        <p:txBody>
          <a:bodyPr vert="horz" wrap="square" lIns="91440" tIns="45720" rIns="91440" bIns="45720" rtlCol="0" anchor="ctr">
            <a:normAutofit/>
          </a:bodyPr>
          <a:lstStyle>
            <a:lvl1pPr algn="ctr" eaLnBrk="1" fontAlgn="auto" hangingPunct="0">
              <a:lnSpc>
                <a:spcPct val="100000"/>
              </a:lnSpc>
              <a:spcBef>
                <a:spcPts val="0"/>
              </a:spcBef>
              <a:spcAft>
                <a:spcPts val="0"/>
              </a:spcAft>
              <a:buFontTx/>
              <a:buNone/>
              <a:defRPr sz="900" kern="0">
                <a:solidFill>
                  <a:schemeClr val="tx1">
                    <a:tint val="75000"/>
                  </a:schemeClr>
                </a:solidFill>
                <a:latin typeface="Arial" panose="020B0604020202020204" pitchFamily="34" charset="0"/>
                <a:ea typeface="微软雅黑" panose="020B0503020204020204" charset="-122"/>
                <a:cs typeface="+mj-cs"/>
                <a:sym typeface="Calibri" panose="020F0502020204030204"/>
              </a:defRPr>
            </a:lvl1pPr>
          </a:lstStyle>
          <a:p>
            <a:pPr>
              <a:defRPr/>
            </a:pPr>
            <a:endParaRPr lang="zh-CN" altLang="en-US"/>
          </a:p>
        </p:txBody>
      </p:sp>
      <p:sp>
        <p:nvSpPr>
          <p:cNvPr id="6" name="灯片编号占位符 5"/>
          <p:cNvSpPr>
            <a:spLocks noGrp="1"/>
          </p:cNvSpPr>
          <p:nvPr>
            <p:ph type="sldNum" sz="quarter" idx="4"/>
            <p:custDataLst>
              <p:tags r:id="rId25"/>
            </p:custDataLst>
          </p:nvPr>
        </p:nvSpPr>
        <p:spPr>
          <a:xfrm>
            <a:off x="6457950" y="4762500"/>
            <a:ext cx="2025650" cy="238125"/>
          </a:xfrm>
          <a:prstGeom prst="rect">
            <a:avLst/>
          </a:prstGeom>
        </p:spPr>
        <p:txBody>
          <a:bodyPr vert="horz" wrap="square" lIns="91440" tIns="45720" rIns="91440" bIns="45720" rtlCol="0" anchor="ctr">
            <a:normAutofit/>
          </a:bodyPr>
          <a:lstStyle>
            <a:lvl1pPr algn="r" eaLnBrk="1" fontAlgn="auto" hangingPunct="0">
              <a:lnSpc>
                <a:spcPct val="100000"/>
              </a:lnSpc>
              <a:spcBef>
                <a:spcPts val="0"/>
              </a:spcBef>
              <a:spcAft>
                <a:spcPts val="0"/>
              </a:spcAft>
              <a:buFontTx/>
              <a:buNone/>
              <a:defRPr sz="900" kern="0">
                <a:solidFill>
                  <a:schemeClr val="tx1">
                    <a:tint val="75000"/>
                  </a:schemeClr>
                </a:solidFill>
                <a:latin typeface="Arial" panose="020B0604020202020204" pitchFamily="34" charset="0"/>
                <a:ea typeface="微软雅黑" panose="020B0503020204020204" charset="-122"/>
                <a:cs typeface="+mj-cs"/>
                <a:sym typeface="Calibri" panose="020F0502020204030204"/>
              </a:defRPr>
            </a:lvl1pPr>
          </a:lstStyle>
          <a:p>
            <a:pPr>
              <a:defRPr/>
            </a:pPr>
            <a:fld id="{924EDD06-944C-452F-AB9A-B2A90A3E993C}" type="slidenum">
              <a:rPr lang="zh-CN" altLang="en-US"/>
              <a:pPr>
                <a:defRPr/>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endParaRPr lang="zh-CN" altLang="en-US" sz="1350" kern="0">
              <a:sym typeface="Calibri" panose="020F0502020204030204"/>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66"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67" r:id="rId19"/>
  </p:sldLayoutIdLst>
  <p:txStyles>
    <p:titleStyle>
      <a:lvl1pPr algn="l" defTabSz="685800" rtl="0" eaLnBrk="0" fontAlgn="base" hangingPunct="0">
        <a:spcBef>
          <a:spcPct val="0"/>
        </a:spcBef>
        <a:spcAft>
          <a:spcPct val="0"/>
        </a:spcAft>
        <a:defRPr b="1" kern="1200" spc="200">
          <a:solidFill>
            <a:schemeClr val="tx1"/>
          </a:solidFill>
          <a:latin typeface="Arial" panose="020B0604020202020204" pitchFamily="34" charset="0"/>
          <a:ea typeface="微软雅黑" panose="020B0503020204020204" charset="-122"/>
          <a:cs typeface="微软雅黑"/>
        </a:defRPr>
      </a:lvl1pPr>
      <a:lvl2pPr algn="l" defTabSz="685800" rtl="0" eaLnBrk="0" fontAlgn="base" hangingPunct="0">
        <a:spcBef>
          <a:spcPct val="0"/>
        </a:spcBef>
        <a:spcAft>
          <a:spcPct val="0"/>
        </a:spcAft>
        <a:defRPr b="1">
          <a:solidFill>
            <a:schemeClr val="tx1"/>
          </a:solidFill>
          <a:latin typeface="Arial" charset="0"/>
          <a:ea typeface="微软雅黑"/>
          <a:cs typeface="微软雅黑"/>
        </a:defRPr>
      </a:lvl2pPr>
      <a:lvl3pPr algn="l" defTabSz="685800" rtl="0" eaLnBrk="0" fontAlgn="base" hangingPunct="0">
        <a:spcBef>
          <a:spcPct val="0"/>
        </a:spcBef>
        <a:spcAft>
          <a:spcPct val="0"/>
        </a:spcAft>
        <a:defRPr b="1">
          <a:solidFill>
            <a:schemeClr val="tx1"/>
          </a:solidFill>
          <a:latin typeface="Arial" charset="0"/>
          <a:ea typeface="微软雅黑"/>
          <a:cs typeface="微软雅黑"/>
        </a:defRPr>
      </a:lvl3pPr>
      <a:lvl4pPr algn="l" defTabSz="685800" rtl="0" eaLnBrk="0" fontAlgn="base" hangingPunct="0">
        <a:spcBef>
          <a:spcPct val="0"/>
        </a:spcBef>
        <a:spcAft>
          <a:spcPct val="0"/>
        </a:spcAft>
        <a:defRPr b="1">
          <a:solidFill>
            <a:schemeClr val="tx1"/>
          </a:solidFill>
          <a:latin typeface="Arial" charset="0"/>
          <a:ea typeface="微软雅黑"/>
          <a:cs typeface="微软雅黑"/>
        </a:defRPr>
      </a:lvl4pPr>
      <a:lvl5pPr algn="l" defTabSz="685800" rtl="0" eaLnBrk="0" fontAlgn="base" hangingPunct="0">
        <a:spcBef>
          <a:spcPct val="0"/>
        </a:spcBef>
        <a:spcAft>
          <a:spcPct val="0"/>
        </a:spcAft>
        <a:defRPr b="1">
          <a:solidFill>
            <a:schemeClr val="tx1"/>
          </a:solidFill>
          <a:latin typeface="Arial" charset="0"/>
          <a:ea typeface="微软雅黑"/>
          <a:cs typeface="微软雅黑"/>
        </a:defRPr>
      </a:lvl5pPr>
      <a:lvl6pPr marL="457200" algn="l" defTabSz="685800" rtl="0" fontAlgn="base">
        <a:spcBef>
          <a:spcPct val="0"/>
        </a:spcBef>
        <a:spcAft>
          <a:spcPct val="0"/>
        </a:spcAft>
        <a:defRPr b="1">
          <a:solidFill>
            <a:schemeClr val="tx1"/>
          </a:solidFill>
          <a:latin typeface="Arial" charset="0"/>
          <a:ea typeface="微软雅黑"/>
          <a:cs typeface="微软雅黑"/>
        </a:defRPr>
      </a:lvl6pPr>
      <a:lvl7pPr marL="914400" algn="l" defTabSz="685800" rtl="0" fontAlgn="base">
        <a:spcBef>
          <a:spcPct val="0"/>
        </a:spcBef>
        <a:spcAft>
          <a:spcPct val="0"/>
        </a:spcAft>
        <a:defRPr b="1">
          <a:solidFill>
            <a:schemeClr val="tx1"/>
          </a:solidFill>
          <a:latin typeface="Arial" charset="0"/>
          <a:ea typeface="微软雅黑"/>
          <a:cs typeface="微软雅黑"/>
        </a:defRPr>
      </a:lvl7pPr>
      <a:lvl8pPr marL="1371600" algn="l" defTabSz="685800" rtl="0" fontAlgn="base">
        <a:spcBef>
          <a:spcPct val="0"/>
        </a:spcBef>
        <a:spcAft>
          <a:spcPct val="0"/>
        </a:spcAft>
        <a:defRPr b="1">
          <a:solidFill>
            <a:schemeClr val="tx1"/>
          </a:solidFill>
          <a:latin typeface="Arial" charset="0"/>
          <a:ea typeface="微软雅黑"/>
          <a:cs typeface="微软雅黑"/>
        </a:defRPr>
      </a:lvl8pPr>
      <a:lvl9pPr marL="1828800" algn="l" defTabSz="685800" rtl="0" fontAlgn="base">
        <a:spcBef>
          <a:spcPct val="0"/>
        </a:spcBef>
        <a:spcAft>
          <a:spcPct val="0"/>
        </a:spcAft>
        <a:defRPr b="1">
          <a:solidFill>
            <a:schemeClr val="tx1"/>
          </a:solidFill>
          <a:latin typeface="Arial" charset="0"/>
          <a:ea typeface="微软雅黑"/>
          <a:cs typeface="微软雅黑"/>
        </a:defRPr>
      </a:lvl9pPr>
    </p:titleStyle>
    <p:bodyStyle>
      <a:lvl1pPr marL="1714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微软雅黑"/>
        </a:defRPr>
      </a:lvl1pPr>
      <a:lvl2pPr marL="514350" indent="-171450" algn="l" defTabSz="685800" rtl="0" eaLnBrk="0" fontAlgn="base" hangingPunct="0">
        <a:lnSpc>
          <a:spcPct val="130000"/>
        </a:lnSpc>
        <a:spcBef>
          <a:spcPct val="0"/>
        </a:spcBef>
        <a:spcAft>
          <a:spcPts val="1000"/>
        </a:spcAft>
        <a:buFont typeface="Arial" charset="0"/>
        <a:buChar char="•"/>
        <a:tabLst>
          <a:tab pos="1206500" algn="l"/>
        </a:tabLst>
        <a:defRPr sz="1200" kern="1200" spc="150">
          <a:solidFill>
            <a:schemeClr val="tx1"/>
          </a:solidFill>
          <a:latin typeface="Arial" panose="020B0604020202020204" pitchFamily="34" charset="0"/>
          <a:ea typeface="微软雅黑" panose="020B0503020204020204" charset="-122"/>
          <a:cs typeface="微软雅黑"/>
        </a:defRPr>
      </a:lvl2pPr>
      <a:lvl3pPr marL="8572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微软雅黑"/>
        </a:defRPr>
      </a:lvl3pPr>
      <a:lvl4pPr marL="12001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微软雅黑"/>
        </a:defRPr>
      </a:lvl4pPr>
      <a:lvl5pPr marL="1543050" indent="-171450" algn="l" defTabSz="685800" rtl="0" eaLnBrk="0" fontAlgn="base" hangingPunct="0">
        <a:lnSpc>
          <a:spcPct val="130000"/>
        </a:lnSpc>
        <a:spcBef>
          <a:spcPct val="0"/>
        </a:spcBef>
        <a:spcAft>
          <a:spcPts val="1000"/>
        </a:spcAft>
        <a:buFont typeface="Arial" charset="0"/>
        <a:buChar char="•"/>
        <a:defRPr sz="1200" kern="1200" spc="150">
          <a:solidFill>
            <a:schemeClr val="tx1"/>
          </a:solidFill>
          <a:latin typeface="Arial" panose="020B0604020202020204" pitchFamily="34" charset="0"/>
          <a:ea typeface="微软雅黑" panose="020B0503020204020204" charset="-122"/>
          <a:cs typeface="微软雅黑"/>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图片 3"/>
          <p:cNvPicPr>
            <a:picLocks noChangeAspect="1"/>
          </p:cNvPicPr>
          <p:nvPr/>
        </p:nvPicPr>
        <p:blipFill>
          <a:blip r:embed="rId4"/>
          <a:srcRect r="531"/>
          <a:stretch>
            <a:fillRect/>
          </a:stretch>
        </p:blipFill>
        <p:spPr bwMode="auto">
          <a:xfrm>
            <a:off x="0" y="0"/>
            <a:ext cx="9144000" cy="5143500"/>
          </a:xfrm>
          <a:prstGeom prst="rect">
            <a:avLst/>
          </a:prstGeom>
          <a:noFill/>
          <a:ln w="9525">
            <a:noFill/>
            <a:miter lim="800000"/>
            <a:headEnd/>
            <a:tailEnd/>
          </a:ln>
        </p:spPr>
      </p:pic>
      <p:sp>
        <p:nvSpPr>
          <p:cNvPr id="15" name="标题 14"/>
          <p:cNvSpPr>
            <a:spLocks noGrp="1"/>
          </p:cNvSpPr>
          <p:nvPr>
            <p:ph type="ctrTitle" idx="13"/>
          </p:nvPr>
        </p:nvSpPr>
        <p:spPr>
          <a:xfrm>
            <a:off x="4051300" y="2238375"/>
            <a:ext cx="4497388" cy="727075"/>
          </a:xfrm>
        </p:spPr>
        <p:txBody>
          <a:bodyPr numCol="1" compatLnSpc="1">
            <a:prstTxWarp prst="textNoShape">
              <a:avLst/>
            </a:prstTxWarp>
          </a:bodyPr>
          <a:lstStyle/>
          <a:p>
            <a:pPr fontAlgn="base">
              <a:spcAft>
                <a:spcPct val="0"/>
              </a:spcAft>
              <a:buFontTx/>
              <a:buNone/>
              <a:defRPr/>
            </a:pPr>
            <a:r>
              <a:rPr lang="en-US" altLang="zh-CN" sz="3600" b="1" smtClean="0">
                <a:solidFill>
                  <a:srgbClr val="FF0000"/>
                </a:solidFill>
                <a:latin typeface="楷体"/>
                <a:ea typeface="黑体" pitchFamily="2" charset="-122"/>
                <a:cs typeface="汉仪旗黑-85S"/>
              </a:rPr>
              <a:t>《</a:t>
            </a:r>
            <a:r>
              <a:rPr lang="zh-CN" altLang="en-US" sz="3600" b="1" smtClean="0">
                <a:solidFill>
                  <a:srgbClr val="FF0000"/>
                </a:solidFill>
                <a:latin typeface="楷体"/>
                <a:ea typeface="黑体" pitchFamily="2" charset="-122"/>
                <a:cs typeface="汉仪旗黑-85S"/>
              </a:rPr>
              <a:t>在马克思墓前的讲话</a:t>
            </a:r>
            <a:r>
              <a:rPr lang="en-US" altLang="zh-CN" sz="3600" b="1" smtClean="0">
                <a:solidFill>
                  <a:srgbClr val="FF0000"/>
                </a:solidFill>
                <a:latin typeface="楷体"/>
                <a:ea typeface="黑体" pitchFamily="2" charset="-122"/>
                <a:cs typeface="汉仪旗黑-85S"/>
              </a:rPr>
              <a:t>》</a:t>
            </a:r>
            <a:r>
              <a:rPr lang="zh-CN" altLang="en-US" sz="3600" b="1" smtClean="0">
                <a:solidFill>
                  <a:srgbClr val="FF0000"/>
                </a:solidFill>
                <a:latin typeface="楷体"/>
                <a:ea typeface="黑体" pitchFamily="2" charset="-122"/>
                <a:cs typeface="汉仪旗黑-85S"/>
              </a:rPr>
              <a:t>（一）</a:t>
            </a:r>
          </a:p>
        </p:txBody>
      </p:sp>
      <p:sp>
        <p:nvSpPr>
          <p:cNvPr id="10" name="矩形 9"/>
          <p:cNvSpPr/>
          <p:nvPr/>
        </p:nvSpPr>
        <p:spPr>
          <a:xfrm>
            <a:off x="4870450" y="3635375"/>
            <a:ext cx="3602038" cy="552450"/>
          </a:xfrm>
          <a:prstGeom prst="rect">
            <a:avLst/>
          </a:prstGeom>
        </p:spPr>
        <p:txBody>
          <a:bodyPr>
            <a:spAutoFit/>
          </a:bodyPr>
          <a:lstStyle/>
          <a:p>
            <a:pPr fontAlgn="auto" hangingPunct="0">
              <a:lnSpc>
                <a:spcPct val="150000"/>
              </a:lnSpc>
              <a:spcBef>
                <a:spcPts val="0"/>
              </a:spcBef>
              <a:spcAft>
                <a:spcPts val="0"/>
              </a:spcAft>
              <a:defRPr/>
            </a:pPr>
            <a:r>
              <a:rPr lang="en-US" altLang="zh-CN" sz="1800" b="1" kern="0" spc="226" dirty="0">
                <a:solidFill>
                  <a:schemeClr val="tx1"/>
                </a:solidFill>
                <a:latin typeface="楷体" panose="02010609060101010101" charset="-122"/>
                <a:ea typeface="楷体" panose="02010609060101010101" charset="-122"/>
                <a:cs typeface="楷体" panose="02010609060101010101" charset="-122"/>
                <a:sym typeface="Calibri" panose="020F0502020204030204"/>
              </a:rPr>
              <a:t>  </a:t>
            </a:r>
            <a:r>
              <a:rPr lang="en-US" altLang="zh-CN" sz="2000" kern="0" spc="226" dirty="0">
                <a:solidFill>
                  <a:schemeClr val="tx1"/>
                </a:solidFill>
                <a:latin typeface="微软雅黑" panose="020B0503020204020204" charset="-122"/>
                <a:ea typeface="微软雅黑" panose="020B0503020204020204" charset="-122"/>
                <a:cs typeface="+mj-cs"/>
                <a:sym typeface="Calibri" panose="020F0502020204030204"/>
              </a:rPr>
              <a:t> </a:t>
            </a:r>
          </a:p>
        </p:txBody>
      </p:sp>
      <p:sp>
        <p:nvSpPr>
          <p:cNvPr id="22533" name="文本框 10"/>
          <p:cNvSpPr txBox="1">
            <a:spLocks noChangeArrowheads="1"/>
          </p:cNvSpPr>
          <p:nvPr/>
        </p:nvSpPr>
        <p:spPr bwMode="auto">
          <a:xfrm>
            <a:off x="4067175" y="1193800"/>
            <a:ext cx="4092575" cy="457200"/>
          </a:xfrm>
          <a:prstGeom prst="rect">
            <a:avLst/>
          </a:prstGeom>
          <a:noFill/>
          <a:ln w="9525">
            <a:noFill/>
            <a:miter lim="800000"/>
            <a:headEnd/>
            <a:tailEnd/>
          </a:ln>
        </p:spPr>
        <p:txBody>
          <a:bodyPr>
            <a:spAutoFit/>
          </a:bodyPr>
          <a:lstStyle/>
          <a:p>
            <a:pPr algn="ctr" hangingPunct="0"/>
            <a:r>
              <a:rPr lang="zh-CN" altLang="en-US" sz="2000" b="1">
                <a:solidFill>
                  <a:srgbClr val="000099"/>
                </a:solidFill>
                <a:latin typeface="微软雅黑"/>
                <a:ea typeface="楷体_GB2312" pitchFamily="49" charset="-122"/>
                <a:cs typeface="楷体"/>
                <a:sym typeface="+mn-ea"/>
              </a:rPr>
              <a:t>朝阳区线上课堂</a:t>
            </a:r>
            <a:r>
              <a:rPr lang="en-US" altLang="zh-CN" sz="2000" b="1">
                <a:solidFill>
                  <a:srgbClr val="000099"/>
                </a:solidFill>
                <a:latin typeface="微软雅黑"/>
                <a:ea typeface="楷体_GB2312" pitchFamily="49" charset="-122"/>
                <a:cs typeface="楷体"/>
                <a:sym typeface="+mn-ea"/>
              </a:rPr>
              <a:t>·</a:t>
            </a:r>
            <a:r>
              <a:rPr lang="zh-CN" altLang="en-US" sz="2000" b="1">
                <a:solidFill>
                  <a:srgbClr val="000099"/>
                </a:solidFill>
                <a:latin typeface="微软雅黑"/>
                <a:ea typeface="楷体_GB2312" pitchFamily="49" charset="-122"/>
                <a:cs typeface="楷体"/>
                <a:sym typeface="+mn-ea"/>
              </a:rPr>
              <a:t>高一年级语文</a:t>
            </a:r>
            <a:r>
              <a:rPr lang="zh-CN" altLang="en-US" b="1">
                <a:solidFill>
                  <a:srgbClr val="002060"/>
                </a:solidFill>
                <a:latin typeface="微软雅黑"/>
                <a:ea typeface="楷体_GB2312" pitchFamily="49" charset="-122"/>
                <a:cs typeface="楷体"/>
                <a:sym typeface="+mn-ea"/>
              </a:rPr>
              <a:t> </a:t>
            </a:r>
          </a:p>
        </p:txBody>
      </p:sp>
      <p:sp>
        <p:nvSpPr>
          <p:cNvPr id="9" name="文本框 8"/>
          <p:cNvSpPr txBox="1">
            <a:spLocks noChangeArrowheads="1"/>
          </p:cNvSpPr>
          <p:nvPr/>
        </p:nvSpPr>
        <p:spPr bwMode="auto">
          <a:xfrm>
            <a:off x="3338513" y="3444875"/>
            <a:ext cx="4835525" cy="639763"/>
          </a:xfrm>
          <a:prstGeom prst="rect">
            <a:avLst/>
          </a:prstGeom>
          <a:noFill/>
          <a:ln w="9525">
            <a:noFill/>
            <a:miter lim="800000"/>
            <a:headEnd/>
            <a:tailEnd/>
          </a:ln>
        </p:spPr>
        <p:txBody>
          <a:bodyPr>
            <a:spAutoFit/>
          </a:bodyPr>
          <a:lstStyle/>
          <a:p>
            <a:pPr algn="ctr" hangingPunct="0">
              <a:lnSpc>
                <a:spcPct val="150000"/>
              </a:lnSpc>
            </a:pPr>
            <a:r>
              <a:rPr lang="zh-CN" altLang="en-US" b="1">
                <a:solidFill>
                  <a:srgbClr val="000099"/>
                </a:solidFill>
                <a:latin typeface="楷体_GB2312" pitchFamily="49" charset="-122"/>
                <a:ea typeface="楷体_GB2312" pitchFamily="49" charset="-122"/>
                <a:sym typeface="Calibri" pitchFamily="34" charset="0"/>
              </a:rPr>
              <a:t>北京市东方德才学校  王青</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ppt_x"/>
                                          </p:val>
                                        </p:tav>
                                        <p:tav tm="100000">
                                          <p:val>
                                            <p:strVal val="#ppt_x"/>
                                          </p:val>
                                        </p:tav>
                                      </p:tavLst>
                                    </p:anim>
                                    <p:anim calcmode="lin" valueType="num">
                                      <p:cBhvr additive="base">
                                        <p:cTn id="8" dur="500" fill="hold"/>
                                        <p:tgtEl>
                                          <p:spTgt spid="225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53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p:cNvSpPr>
          <p:nvPr>
            <p:ph type="body" idx="4294967295"/>
          </p:nvPr>
        </p:nvSpPr>
        <p:spPr bwMode="auto">
          <a:xfrm>
            <a:off x="561975" y="962025"/>
            <a:ext cx="6954838" cy="671513"/>
          </a:xfrm>
          <a:gradFill rotWithShape="1">
            <a:gsLst>
              <a:gs pos="0">
                <a:srgbClr val="000080">
                  <a:alpha val="82001"/>
                </a:srgbClr>
              </a:gs>
              <a:gs pos="100000">
                <a:srgbClr val="FFFFFF"/>
              </a:gs>
            </a:gsLst>
            <a:lin ang="0" scaled="1"/>
          </a:gradFill>
          <a:ln>
            <a:solidFill>
              <a:schemeClr val="bg1"/>
            </a:solidFill>
            <a:miter lim="800000"/>
            <a:headEnd/>
            <a:tailEnd/>
          </a:ln>
        </p:spPr>
        <p:txBody>
          <a:bodyPr numCol="1" anchor="t" anchorCtr="0" compatLnSpc="1">
            <a:prstTxWarp prst="textNoShape">
              <a:avLst/>
            </a:prstTxWarp>
          </a:bodyPr>
          <a:lstStyle/>
          <a:p>
            <a:pPr>
              <a:buFont typeface="Arial" charset="0"/>
              <a:buNone/>
              <a:defRPr/>
            </a:pPr>
            <a:r>
              <a:rPr lang="zh-CN" altLang="en-US" sz="2400" smtClean="0">
                <a:latin typeface="Arial" charset="0"/>
                <a:ea typeface="微软雅黑"/>
              </a:rPr>
              <a:t>观点：马克思的逝世是不可估量的损失</a:t>
            </a:r>
          </a:p>
          <a:p>
            <a:pPr>
              <a:buFont typeface="Arial" charset="0"/>
              <a:buNone/>
              <a:defRPr/>
            </a:pPr>
            <a:endParaRPr lang="zh-CN" altLang="en-US" sz="2400" smtClean="0">
              <a:solidFill>
                <a:srgbClr val="FFFF00"/>
              </a:solidFill>
              <a:latin typeface="Arial" charset="0"/>
              <a:ea typeface="黑体" pitchFamily="2" charset="-122"/>
            </a:endParaRPr>
          </a:p>
        </p:txBody>
      </p:sp>
      <p:sp>
        <p:nvSpPr>
          <p:cNvPr id="56323" name="文本框 10"/>
          <p:cNvSpPr txBox="1">
            <a:spLocks noGrp="1" noChangeArrowheads="1"/>
          </p:cNvSpPr>
          <p:nvPr>
            <p:ph type="title" idx="4294967295"/>
          </p:nvPr>
        </p:nvSpPr>
        <p:spPr bwMode="auto"/>
        <p:txBody>
          <a:bodyPr numCol="1" compatLnSpc="1">
            <a:prstTxWarp prst="textNoShape">
              <a:avLst/>
            </a:prstTxWarp>
          </a:bodyPr>
          <a:lstStyle/>
          <a:p>
            <a:pPr algn="r" defTabSz="914400" eaLnBrk="1">
              <a:defRPr/>
            </a:pPr>
            <a:r>
              <a:rPr lang="zh-CN" altLang="en-US" sz="1600" smtClean="0">
                <a:latin typeface="Arial" charset="0"/>
                <a:ea typeface="微软雅黑"/>
                <a:sym typeface="+mn-ea"/>
              </a:rPr>
              <a:t> </a:t>
            </a:r>
          </a:p>
        </p:txBody>
      </p:sp>
      <p:sp>
        <p:nvSpPr>
          <p:cNvPr id="56324" name="Rectangle 4"/>
          <p:cNvSpPr>
            <a:spLocks noChangeArrowheads="1"/>
          </p:cNvSpPr>
          <p:nvPr/>
        </p:nvSpPr>
        <p:spPr bwMode="auto">
          <a:xfrm>
            <a:off x="711200" y="1916113"/>
            <a:ext cx="3884613" cy="396875"/>
          </a:xfrm>
          <a:prstGeom prst="rect">
            <a:avLst/>
          </a:prstGeom>
          <a:noFill/>
          <a:ln w="9525">
            <a:noFill/>
            <a:miter lim="800000"/>
            <a:headEnd/>
            <a:tailEnd/>
          </a:ln>
        </p:spPr>
        <p:txBody>
          <a:bodyPr>
            <a:spAutoFit/>
          </a:bodyPr>
          <a:lstStyle/>
          <a:p>
            <a:endParaRPr lang="zh-CN" altLang="en-US" sz="2000" noProof="1">
              <a:solidFill>
                <a:schemeClr val="tx1"/>
              </a:solidFill>
              <a:latin typeface="黑体" pitchFamily="2" charset="-122"/>
              <a:ea typeface="黑体" pitchFamily="2" charset="-122"/>
              <a:sym typeface="+mn-ea"/>
            </a:endParaRPr>
          </a:p>
        </p:txBody>
      </p:sp>
      <p:pic>
        <p:nvPicPr>
          <p:cNvPr id="32772" name="Picture 6" descr="图片8"/>
          <p:cNvPicPr>
            <a:picLocks noChangeAspect="1" noChangeArrowheads="1"/>
          </p:cNvPicPr>
          <p:nvPr/>
        </p:nvPicPr>
        <p:blipFill>
          <a:blip r:embed="rId2"/>
          <a:srcRect/>
          <a:stretch>
            <a:fillRect/>
          </a:stretch>
        </p:blipFill>
        <p:spPr bwMode="auto">
          <a:xfrm>
            <a:off x="782638" y="1654175"/>
            <a:ext cx="3213100" cy="3200400"/>
          </a:xfrm>
          <a:prstGeom prst="rect">
            <a:avLst/>
          </a:prstGeom>
          <a:noFill/>
          <a:ln w="9525">
            <a:noFill/>
            <a:miter lim="800000"/>
            <a:headEnd/>
            <a:tailEnd/>
          </a:ln>
        </p:spPr>
      </p:pic>
      <p:pic>
        <p:nvPicPr>
          <p:cNvPr id="32773" name="Picture 7" descr="图片10"/>
          <p:cNvPicPr>
            <a:picLocks noChangeAspect="1" noChangeArrowheads="1"/>
          </p:cNvPicPr>
          <p:nvPr/>
        </p:nvPicPr>
        <p:blipFill>
          <a:blip r:embed="rId3"/>
          <a:srcRect/>
          <a:stretch>
            <a:fillRect/>
          </a:stretch>
        </p:blipFill>
        <p:spPr bwMode="auto">
          <a:xfrm>
            <a:off x="4102100" y="1651000"/>
            <a:ext cx="2962275" cy="3159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6324"/>
                                        </p:tgtEl>
                                        <p:attrNameLst>
                                          <p:attrName>style.visibility</p:attrName>
                                        </p:attrNameLst>
                                      </p:cBhvr>
                                      <p:to>
                                        <p:strVal val="visible"/>
                                      </p:to>
                                    </p:set>
                                    <p:anim calcmode="lin" valueType="num">
                                      <p:cBhvr additive="base">
                                        <p:cTn id="7" dur="500" fill="hold"/>
                                        <p:tgtEl>
                                          <p:spTgt spid="56324"/>
                                        </p:tgtEl>
                                        <p:attrNameLst>
                                          <p:attrName>ppt_x</p:attrName>
                                        </p:attrNameLst>
                                      </p:cBhvr>
                                      <p:tavLst>
                                        <p:tav tm="0">
                                          <p:val>
                                            <p:strVal val="#ppt_x"/>
                                          </p:val>
                                        </p:tav>
                                        <p:tav tm="100000">
                                          <p:val>
                                            <p:strVal val="#ppt_x"/>
                                          </p:val>
                                        </p:tav>
                                      </p:tavLst>
                                    </p:anim>
                                    <p:anim calcmode="lin" valueType="num">
                                      <p:cBhvr additive="base">
                                        <p:cTn id="8" dur="500" fill="hold"/>
                                        <p:tgtEl>
                                          <p:spTgt spid="563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p:cNvSpPr>
          <p:nvPr>
            <p:ph type="body" idx="4294967295"/>
          </p:nvPr>
        </p:nvSpPr>
        <p:spPr bwMode="auto">
          <a:xfrm>
            <a:off x="561975" y="917575"/>
            <a:ext cx="6954838" cy="671513"/>
          </a:xfrm>
          <a:gradFill rotWithShape="1">
            <a:gsLst>
              <a:gs pos="0">
                <a:srgbClr val="000080">
                  <a:alpha val="82001"/>
                </a:srgbClr>
              </a:gs>
              <a:gs pos="100000">
                <a:srgbClr val="FFFFFF"/>
              </a:gs>
            </a:gsLst>
            <a:lin ang="0" scaled="1"/>
          </a:gradFill>
          <a:ln>
            <a:solidFill>
              <a:schemeClr val="bg1"/>
            </a:solidFill>
            <a:miter lim="800000"/>
            <a:headEnd/>
            <a:tailEnd/>
          </a:ln>
        </p:spPr>
        <p:txBody>
          <a:bodyPr numCol="1" anchor="t" anchorCtr="0" compatLnSpc="1">
            <a:prstTxWarp prst="textNoShape">
              <a:avLst/>
            </a:prstTxWarp>
          </a:bodyPr>
          <a:lstStyle/>
          <a:p>
            <a:pPr eaLnBrk="1" hangingPunct="1">
              <a:lnSpc>
                <a:spcPct val="110000"/>
              </a:lnSpc>
              <a:buFont typeface="Arial" charset="0"/>
              <a:buNone/>
              <a:defRPr/>
            </a:pPr>
            <a:r>
              <a:rPr lang="zh-CN" altLang="en-US" sz="3200" smtClean="0">
                <a:latin typeface="Arial" charset="0"/>
                <a:ea typeface="黑体" pitchFamily="2" charset="-122"/>
              </a:rPr>
              <a:t> </a:t>
            </a:r>
            <a:r>
              <a:rPr lang="zh-CN" altLang="en-US" sz="2400" smtClean="0">
                <a:latin typeface="Arial" charset="0"/>
                <a:ea typeface="黑体" pitchFamily="2" charset="-122"/>
              </a:rPr>
              <a:t>理由</a:t>
            </a:r>
            <a:endParaRPr lang="zh-CN" altLang="en-US" sz="2400" smtClean="0">
              <a:solidFill>
                <a:srgbClr val="FFFF00"/>
              </a:solidFill>
              <a:latin typeface="Arial" charset="0"/>
              <a:ea typeface="黑体" pitchFamily="2" charset="-122"/>
            </a:endParaRPr>
          </a:p>
        </p:txBody>
      </p:sp>
      <p:sp>
        <p:nvSpPr>
          <p:cNvPr id="57347" name="文本框 10"/>
          <p:cNvSpPr txBox="1">
            <a:spLocks noGrp="1" noChangeArrowheads="1"/>
          </p:cNvSpPr>
          <p:nvPr>
            <p:ph type="title" idx="4294967295"/>
          </p:nvPr>
        </p:nvSpPr>
        <p:spPr bwMode="auto"/>
        <p:txBody>
          <a:bodyPr numCol="1" compatLnSpc="1">
            <a:prstTxWarp prst="textNoShape">
              <a:avLst/>
            </a:prstTxWarp>
          </a:bodyPr>
          <a:lstStyle/>
          <a:p>
            <a:pPr algn="r" defTabSz="914400" eaLnBrk="1">
              <a:defRPr/>
            </a:pPr>
            <a:r>
              <a:rPr lang="zh-CN" altLang="en-US" sz="1600" smtClean="0">
                <a:latin typeface="Arial" charset="0"/>
                <a:ea typeface="微软雅黑"/>
                <a:sym typeface="+mn-ea"/>
              </a:rPr>
              <a:t> </a:t>
            </a:r>
          </a:p>
        </p:txBody>
      </p:sp>
      <p:sp>
        <p:nvSpPr>
          <p:cNvPr id="35843" name="Rectangle 4"/>
          <p:cNvSpPr>
            <a:spLocks noChangeArrowheads="1"/>
          </p:cNvSpPr>
          <p:nvPr/>
        </p:nvSpPr>
        <p:spPr bwMode="auto">
          <a:xfrm>
            <a:off x="620713" y="1736725"/>
            <a:ext cx="5264150" cy="2835275"/>
          </a:xfrm>
          <a:prstGeom prst="rect">
            <a:avLst/>
          </a:prstGeom>
          <a:noFill/>
          <a:ln w="9525">
            <a:noFill/>
            <a:miter lim="800000"/>
            <a:headEnd/>
            <a:tailEnd/>
          </a:ln>
        </p:spPr>
        <p:txBody>
          <a:bodyPr>
            <a:spAutoFit/>
          </a:bodyPr>
          <a:lstStyle/>
          <a:p>
            <a:r>
              <a:rPr lang="zh-CN" altLang="en-US" sz="2000">
                <a:solidFill>
                  <a:schemeClr val="tx1"/>
                </a:solidFill>
                <a:sym typeface="Calibri" pitchFamily="34" charset="0"/>
              </a:rPr>
              <a:t>对人类历史发展的伟大贡献</a:t>
            </a:r>
          </a:p>
          <a:p>
            <a:r>
              <a:rPr lang="en-US" altLang="zh-CN" sz="2000">
                <a:solidFill>
                  <a:schemeClr val="tx1"/>
                </a:solidFill>
                <a:sym typeface="Calibri" pitchFamily="34" charset="0"/>
              </a:rPr>
              <a:t>1</a:t>
            </a:r>
            <a:r>
              <a:rPr lang="zh-CN" altLang="en-US" sz="2000">
                <a:solidFill>
                  <a:schemeClr val="tx1"/>
                </a:solidFill>
                <a:sym typeface="Calibri" pitchFamily="34" charset="0"/>
              </a:rPr>
              <a:t>、人们首先必须吃、喝、住、穿，然后才能从事政治、科学、艺术、宗教等等；所以直接的物质的生活资料的生产，从而一个民族或一个时代的一定的经济发展阶段，便构成基础。</a:t>
            </a:r>
          </a:p>
          <a:p>
            <a:r>
              <a:rPr lang="en-US" altLang="zh-CN" sz="2000">
                <a:solidFill>
                  <a:schemeClr val="tx1"/>
                </a:solidFill>
                <a:sym typeface="Calibri" pitchFamily="34" charset="0"/>
              </a:rPr>
              <a:t>2</a:t>
            </a:r>
            <a:r>
              <a:rPr lang="zh-CN" altLang="en-US" sz="2000">
                <a:solidFill>
                  <a:schemeClr val="tx1"/>
                </a:solidFill>
                <a:sym typeface="Calibri" pitchFamily="34" charset="0"/>
              </a:rPr>
              <a:t>、剩余价值。马克思还发现了现代资本主义生产方式和它所产生的资产阶级社会的特殊的运动规律。</a:t>
            </a:r>
          </a:p>
          <a:p>
            <a:endParaRPr lang="zh-CN" altLang="en-US" sz="2000" noProof="1">
              <a:solidFill>
                <a:schemeClr val="tx1"/>
              </a:solidFill>
              <a:latin typeface="黑体" pitchFamily="2" charset="-122"/>
              <a:ea typeface="黑体" pitchFamily="2" charset="-122"/>
              <a:sym typeface="+mn-ea"/>
            </a:endParaRPr>
          </a:p>
        </p:txBody>
      </p:sp>
      <p:pic>
        <p:nvPicPr>
          <p:cNvPr id="33796" name="Picture 6" descr="图片2"/>
          <p:cNvPicPr>
            <a:picLocks noChangeAspect="1" noChangeArrowheads="1"/>
          </p:cNvPicPr>
          <p:nvPr/>
        </p:nvPicPr>
        <p:blipFill>
          <a:blip r:embed="rId2"/>
          <a:srcRect/>
          <a:stretch>
            <a:fillRect/>
          </a:stretch>
        </p:blipFill>
        <p:spPr bwMode="auto">
          <a:xfrm>
            <a:off x="6400800" y="1668463"/>
            <a:ext cx="2743200" cy="3294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500" fill="hold"/>
                                        <p:tgtEl>
                                          <p:spTgt spid="35843"/>
                                        </p:tgtEl>
                                        <p:attrNameLst>
                                          <p:attrName>ppt_x</p:attrName>
                                        </p:attrNameLst>
                                      </p:cBhvr>
                                      <p:tavLst>
                                        <p:tav tm="0">
                                          <p:val>
                                            <p:strVal val="#ppt_x"/>
                                          </p:val>
                                        </p:tav>
                                        <p:tav tm="100000">
                                          <p:val>
                                            <p:strVal val="#ppt_x"/>
                                          </p:val>
                                        </p:tav>
                                      </p:tavLst>
                                    </p:anim>
                                    <p:anim calcmode="lin" valueType="num">
                                      <p:cBhvr additive="base">
                                        <p:cTn id="8"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bwMode="auto"/>
        <p:txBody>
          <a:bodyPr numCol="1" compatLnSpc="1">
            <a:prstTxWarp prst="textNoShape">
              <a:avLst/>
            </a:prstTxWarp>
          </a:bodyPr>
          <a:lstStyle/>
          <a:p>
            <a:pPr>
              <a:defRPr/>
            </a:pPr>
            <a:r>
              <a:rPr lang="zh-CN" altLang="en-US" sz="2000" b="0" smtClean="0">
                <a:latin typeface="Arial" charset="0"/>
                <a:ea typeface="楷体_GB2312" pitchFamily="49" charset="-122"/>
                <a:sym typeface="+mn-ea"/>
              </a:rPr>
              <a:t>                                                                 </a:t>
            </a:r>
          </a:p>
        </p:txBody>
      </p:sp>
      <p:sp>
        <p:nvSpPr>
          <p:cNvPr id="58371" name="Rectangle 3"/>
          <p:cNvSpPr>
            <a:spLocks noGrp="1"/>
          </p:cNvSpPr>
          <p:nvPr>
            <p:ph type="body" idx="4294967295"/>
          </p:nvPr>
        </p:nvSpPr>
        <p:spPr bwMode="auto"/>
        <p:txBody>
          <a:bodyPr numCol="1" anchor="t" anchorCtr="0" compatLnSpc="1">
            <a:prstTxWarp prst="textNoShape">
              <a:avLst/>
            </a:prstTxWarp>
          </a:bodyPr>
          <a:lstStyle/>
          <a:p>
            <a:pPr>
              <a:buFont typeface="Arial" charset="0"/>
              <a:buNone/>
              <a:defRPr/>
            </a:pPr>
            <a:endParaRPr lang="zh-CN" altLang="en-US" sz="2400" smtClean="0">
              <a:latin typeface="Arial" charset="0"/>
              <a:ea typeface="微软雅黑"/>
            </a:endParaRPr>
          </a:p>
          <a:p>
            <a:pPr>
              <a:buFont typeface="Arial" charset="0"/>
              <a:buNone/>
              <a:defRPr/>
            </a:pPr>
            <a:endParaRPr lang="zh-CN" altLang="en-US" sz="2000" smtClean="0">
              <a:latin typeface="Arial" charset="0"/>
              <a:ea typeface="微软雅黑"/>
            </a:endParaRPr>
          </a:p>
          <a:p>
            <a:pPr>
              <a:buFont typeface="Arial" charset="0"/>
              <a:buNone/>
              <a:defRPr/>
            </a:pPr>
            <a:r>
              <a:rPr lang="zh-CN" altLang="en-US" sz="2000" smtClean="0">
                <a:latin typeface="Arial" charset="0"/>
                <a:ea typeface="微软雅黑"/>
              </a:rPr>
              <a:t>革命活动</a:t>
            </a:r>
          </a:p>
          <a:p>
            <a:pPr>
              <a:buFont typeface="Arial" charset="0"/>
              <a:buNone/>
              <a:defRPr/>
            </a:pPr>
            <a:r>
              <a:rPr lang="zh-CN" altLang="en-US" sz="2000" smtClean="0">
                <a:latin typeface="Arial" charset="0"/>
                <a:ea typeface="微软雅黑"/>
              </a:rPr>
              <a:t>为无产阶级解放事业奋斗一生的革命精神</a:t>
            </a:r>
          </a:p>
          <a:p>
            <a:pPr>
              <a:buFont typeface="Arial" charset="0"/>
              <a:buNone/>
              <a:defRPr/>
            </a:pPr>
            <a:endParaRPr lang="zh-CN" altLang="en-US" sz="2000" smtClean="0">
              <a:latin typeface="Arial" charset="0"/>
              <a:ea typeface="微软雅黑"/>
            </a:endParaRPr>
          </a:p>
          <a:p>
            <a:pPr>
              <a:buFont typeface="Arial" charset="0"/>
              <a:buNone/>
              <a:defRPr/>
            </a:pPr>
            <a:r>
              <a:rPr lang="zh-CN" altLang="en-US" sz="2000" smtClean="0">
                <a:latin typeface="Arial" charset="0"/>
                <a:ea typeface="微软雅黑"/>
              </a:rPr>
              <a:t>创立伟大的工人国际协会</a:t>
            </a:r>
          </a:p>
          <a:p>
            <a:pPr>
              <a:buFont typeface="Arial" charset="0"/>
              <a:buNone/>
              <a:defRPr/>
            </a:pPr>
            <a:endParaRPr lang="zh-CN" altLang="en-US" sz="2000" smtClean="0">
              <a:latin typeface="Arial" charset="0"/>
              <a:ea typeface="微软雅黑"/>
            </a:endParaRPr>
          </a:p>
          <a:p>
            <a:pPr>
              <a:defRPr/>
            </a:pPr>
            <a:endParaRPr lang="zh-CN" altLang="en-US" sz="2400" smtClean="0">
              <a:latin typeface="Arial" charset="0"/>
              <a:ea typeface="微软雅黑"/>
            </a:endParaRPr>
          </a:p>
        </p:txBody>
      </p:sp>
      <p:sp>
        <p:nvSpPr>
          <p:cNvPr id="34819" name="Rectangle 3"/>
          <p:cNvSpPr>
            <a:spLocks/>
          </p:cNvSpPr>
          <p:nvPr/>
        </p:nvSpPr>
        <p:spPr bwMode="auto">
          <a:xfrm>
            <a:off x="561975" y="917575"/>
            <a:ext cx="6954838" cy="671513"/>
          </a:xfrm>
          <a:prstGeom prst="rect">
            <a:avLst/>
          </a:prstGeom>
          <a:gradFill rotWithShape="1">
            <a:gsLst>
              <a:gs pos="0">
                <a:srgbClr val="000080">
                  <a:alpha val="82001"/>
                </a:srgbClr>
              </a:gs>
              <a:gs pos="100000">
                <a:srgbClr val="FFFFFF"/>
              </a:gs>
            </a:gsLst>
            <a:lin ang="0" scaled="1"/>
          </a:gradFill>
          <a:ln w="9525">
            <a:solidFill>
              <a:schemeClr val="bg1"/>
            </a:solidFill>
            <a:miter lim="800000"/>
            <a:headEnd/>
            <a:tailEnd/>
          </a:ln>
        </p:spPr>
        <p:txBody>
          <a:bodyPr lIns="90170" tIns="46990" rIns="90170" bIns="46990"/>
          <a:lstStyle/>
          <a:p>
            <a:pPr marL="171450" indent="-171450" defTabSz="685800">
              <a:lnSpc>
                <a:spcPct val="110000"/>
              </a:lnSpc>
              <a:spcAft>
                <a:spcPts val="1000"/>
              </a:spcAft>
              <a:buFont typeface="Arial" charset="0"/>
              <a:buNone/>
            </a:pPr>
            <a:r>
              <a:rPr lang="zh-CN" altLang="en-US" sz="3200">
                <a:solidFill>
                  <a:schemeClr val="tx1"/>
                </a:solidFill>
                <a:ea typeface="黑体" pitchFamily="2" charset="-122"/>
              </a:rPr>
              <a:t> </a:t>
            </a:r>
            <a:r>
              <a:rPr lang="zh-CN" altLang="en-US">
                <a:solidFill>
                  <a:schemeClr val="tx1"/>
                </a:solidFill>
                <a:ea typeface="黑体" pitchFamily="2" charset="-122"/>
              </a:rPr>
              <a:t>理由</a:t>
            </a:r>
            <a:endParaRPr lang="zh-CN" altLang="en-US">
              <a:solidFill>
                <a:srgbClr val="FFFF00"/>
              </a:solidFill>
              <a:ea typeface="黑体" pitchFamily="2" charset="-122"/>
            </a:endParaRPr>
          </a:p>
        </p:txBody>
      </p:sp>
      <p:pic>
        <p:nvPicPr>
          <p:cNvPr id="34820" name="Picture 6" descr="图片13"/>
          <p:cNvPicPr>
            <a:picLocks noChangeAspect="1" noChangeArrowheads="1"/>
          </p:cNvPicPr>
          <p:nvPr/>
        </p:nvPicPr>
        <p:blipFill>
          <a:blip r:embed="rId2"/>
          <a:srcRect/>
          <a:stretch>
            <a:fillRect/>
          </a:stretch>
        </p:blipFill>
        <p:spPr bwMode="auto">
          <a:xfrm>
            <a:off x="5448300" y="1676400"/>
            <a:ext cx="3043238" cy="28257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idx="4294967295"/>
          </p:nvPr>
        </p:nvSpPr>
        <p:spPr bwMode="auto"/>
        <p:txBody>
          <a:bodyPr numCol="1" compatLnSpc="1">
            <a:prstTxWarp prst="textNoShape">
              <a:avLst/>
            </a:prstTxWarp>
          </a:bodyPr>
          <a:lstStyle/>
          <a:p>
            <a:pPr>
              <a:defRPr/>
            </a:pPr>
            <a:r>
              <a:rPr lang="zh-CN" altLang="en-US" sz="2000" b="0" smtClean="0">
                <a:latin typeface="Arial" charset="0"/>
                <a:ea typeface="楷体_GB2312" pitchFamily="49" charset="-122"/>
                <a:sym typeface="+mn-ea"/>
              </a:rPr>
              <a:t>                                                                 </a:t>
            </a:r>
          </a:p>
        </p:txBody>
      </p:sp>
      <p:sp>
        <p:nvSpPr>
          <p:cNvPr id="59395" name="Rectangle 3"/>
          <p:cNvSpPr>
            <a:spLocks noGrp="1"/>
          </p:cNvSpPr>
          <p:nvPr>
            <p:ph type="body" idx="4294967295"/>
          </p:nvPr>
        </p:nvSpPr>
        <p:spPr bwMode="auto"/>
        <p:txBody>
          <a:bodyPr numCol="1" anchor="t" anchorCtr="0" compatLnSpc="1">
            <a:prstTxWarp prst="textNoShape">
              <a:avLst/>
            </a:prstTxWarp>
          </a:bodyPr>
          <a:lstStyle/>
          <a:p>
            <a:pPr>
              <a:buFont typeface="Arial" charset="0"/>
              <a:buNone/>
              <a:defRPr/>
            </a:pPr>
            <a:endParaRPr lang="zh-CN" altLang="en-US" sz="2000" smtClean="0">
              <a:latin typeface="Arial" charset="0"/>
              <a:ea typeface="微软雅黑"/>
            </a:endParaRPr>
          </a:p>
          <a:p>
            <a:pPr>
              <a:buFont typeface="Arial" charset="0"/>
              <a:buNone/>
              <a:defRPr/>
            </a:pPr>
            <a:endParaRPr lang="zh-CN" altLang="en-US" sz="2000" smtClean="0">
              <a:latin typeface="Arial" charset="0"/>
              <a:ea typeface="微软雅黑"/>
            </a:endParaRPr>
          </a:p>
          <a:p>
            <a:pPr>
              <a:buFont typeface="Arial" charset="0"/>
              <a:buNone/>
              <a:defRPr/>
            </a:pPr>
            <a:r>
              <a:rPr lang="zh-CN" altLang="en-US" sz="2000" smtClean="0">
                <a:latin typeface="Arial" charset="0"/>
                <a:ea typeface="微软雅黑"/>
              </a:rPr>
              <a:t>深远影响</a:t>
            </a:r>
          </a:p>
          <a:p>
            <a:pPr>
              <a:buFont typeface="Arial" charset="0"/>
              <a:buNone/>
              <a:defRPr/>
            </a:pPr>
            <a:r>
              <a:rPr lang="zh-CN" altLang="en-US" sz="2000" smtClean="0">
                <a:latin typeface="Arial" charset="0"/>
                <a:ea typeface="微软雅黑"/>
              </a:rPr>
              <a:t>敌人：嫉恨和污蔑</a:t>
            </a:r>
          </a:p>
          <a:p>
            <a:pPr>
              <a:buFont typeface="Arial" charset="0"/>
              <a:buNone/>
              <a:defRPr/>
            </a:pPr>
            <a:r>
              <a:rPr lang="zh-CN" altLang="en-US" sz="2000" smtClean="0">
                <a:latin typeface="Arial" charset="0"/>
                <a:ea typeface="微软雅黑"/>
              </a:rPr>
              <a:t>亲人：尊敬、爱戴、悼念</a:t>
            </a:r>
          </a:p>
        </p:txBody>
      </p:sp>
      <p:sp>
        <p:nvSpPr>
          <p:cNvPr id="35843" name="Rectangle 3"/>
          <p:cNvSpPr>
            <a:spLocks/>
          </p:cNvSpPr>
          <p:nvPr/>
        </p:nvSpPr>
        <p:spPr bwMode="auto">
          <a:xfrm>
            <a:off x="561975" y="917575"/>
            <a:ext cx="6954838" cy="671513"/>
          </a:xfrm>
          <a:prstGeom prst="rect">
            <a:avLst/>
          </a:prstGeom>
          <a:gradFill rotWithShape="1">
            <a:gsLst>
              <a:gs pos="0">
                <a:srgbClr val="000080">
                  <a:alpha val="82001"/>
                </a:srgbClr>
              </a:gs>
              <a:gs pos="100000">
                <a:srgbClr val="FFFFFF"/>
              </a:gs>
            </a:gsLst>
            <a:lin ang="0" scaled="1"/>
          </a:gradFill>
          <a:ln w="9525">
            <a:solidFill>
              <a:schemeClr val="bg1"/>
            </a:solidFill>
            <a:miter lim="800000"/>
            <a:headEnd/>
            <a:tailEnd/>
          </a:ln>
        </p:spPr>
        <p:txBody>
          <a:bodyPr lIns="90170" tIns="46990" rIns="90170" bIns="46990"/>
          <a:lstStyle/>
          <a:p>
            <a:pPr marL="171450" indent="-171450" defTabSz="685800">
              <a:lnSpc>
                <a:spcPct val="110000"/>
              </a:lnSpc>
              <a:spcAft>
                <a:spcPts val="1000"/>
              </a:spcAft>
              <a:buFont typeface="Arial" charset="0"/>
              <a:buNone/>
            </a:pPr>
            <a:r>
              <a:rPr lang="zh-CN" altLang="en-US" sz="3200">
                <a:solidFill>
                  <a:schemeClr val="tx1"/>
                </a:solidFill>
                <a:ea typeface="黑体" pitchFamily="2" charset="-122"/>
              </a:rPr>
              <a:t> </a:t>
            </a:r>
            <a:r>
              <a:rPr lang="zh-CN" altLang="en-US">
                <a:solidFill>
                  <a:schemeClr val="tx1"/>
                </a:solidFill>
                <a:ea typeface="黑体" pitchFamily="2" charset="-122"/>
              </a:rPr>
              <a:t>理由</a:t>
            </a:r>
            <a:endParaRPr lang="zh-CN" altLang="en-US">
              <a:solidFill>
                <a:srgbClr val="FFFF00"/>
              </a:solidFill>
              <a:ea typeface="黑体" pitchFamily="2" charset="-122"/>
            </a:endParaRPr>
          </a:p>
        </p:txBody>
      </p:sp>
      <p:pic>
        <p:nvPicPr>
          <p:cNvPr id="35844" name="Picture 5" descr="图片6"/>
          <p:cNvPicPr>
            <a:picLocks noChangeAspect="1" noChangeArrowheads="1"/>
          </p:cNvPicPr>
          <p:nvPr/>
        </p:nvPicPr>
        <p:blipFill>
          <a:blip r:embed="rId2"/>
          <a:srcRect/>
          <a:stretch>
            <a:fillRect/>
          </a:stretch>
        </p:blipFill>
        <p:spPr bwMode="auto">
          <a:xfrm>
            <a:off x="6029325" y="1706563"/>
            <a:ext cx="2362200" cy="32400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图片11"/>
          <p:cNvPicPr>
            <a:picLocks noChangeAspect="1" noChangeArrowheads="1"/>
          </p:cNvPicPr>
          <p:nvPr/>
        </p:nvPicPr>
        <p:blipFill>
          <a:blip r:embed="rId2"/>
          <a:srcRect/>
          <a:stretch>
            <a:fillRect/>
          </a:stretch>
        </p:blipFill>
        <p:spPr bwMode="auto">
          <a:xfrm>
            <a:off x="4616450" y="1046163"/>
            <a:ext cx="4527550" cy="4097337"/>
          </a:xfrm>
          <a:prstGeom prst="rect">
            <a:avLst/>
          </a:prstGeom>
          <a:noFill/>
          <a:ln w="9525">
            <a:noFill/>
            <a:miter lim="800000"/>
            <a:headEnd/>
            <a:tailEnd/>
          </a:ln>
        </p:spPr>
      </p:pic>
      <p:sp>
        <p:nvSpPr>
          <p:cNvPr id="2" name="Rectangle 2"/>
          <p:cNvSpPr>
            <a:spLocks noGrp="1"/>
          </p:cNvSpPr>
          <p:nvPr>
            <p:ph type="title" idx="4294967295"/>
          </p:nvPr>
        </p:nvSpPr>
        <p:spPr bwMode="auto">
          <a:xfrm>
            <a:off x="0" y="0"/>
            <a:ext cx="0" cy="0"/>
          </a:xfrm>
        </p:spPr>
        <p:txBody>
          <a:bodyPr numCol="1" compatLnSpc="1">
            <a:prstTxWarp prst="textNoShape">
              <a:avLst/>
            </a:prstTxWarp>
          </a:bodyPr>
          <a:lstStyle/>
          <a:p>
            <a:pPr>
              <a:defRPr/>
            </a:pPr>
            <a:r>
              <a:rPr lang="zh-CN" altLang="en-US" sz="2000" b="0" smtClean="0">
                <a:latin typeface="Arial" charset="0"/>
                <a:ea typeface="楷体_GB2312" pitchFamily="49" charset="-122"/>
                <a:sym typeface="+mn-ea"/>
              </a:rPr>
              <a:t>                                                                        </a:t>
            </a:r>
            <a:r>
              <a:rPr lang="en-US" altLang="zh-CN" sz="2000" b="0" smtClean="0">
                <a:latin typeface="Arial" charset="0"/>
                <a:ea typeface="楷体_GB2312" pitchFamily="49" charset="-122"/>
                <a:sym typeface="+mn-ea"/>
              </a:rPr>
              <a:t> </a:t>
            </a:r>
            <a:r>
              <a:rPr lang="zh-CN" altLang="en-US" sz="2000" b="0" smtClean="0">
                <a:latin typeface="Arial" charset="0"/>
                <a:ea typeface="楷体_GB2312" pitchFamily="49" charset="-122"/>
                <a:sym typeface="+mn-ea"/>
              </a:rPr>
              <a:t>      </a:t>
            </a:r>
          </a:p>
        </p:txBody>
      </p:sp>
      <p:sp>
        <p:nvSpPr>
          <p:cNvPr id="3" name="Rectangle 2"/>
          <p:cNvSpPr>
            <a:spLocks noGrp="1"/>
          </p:cNvSpPr>
          <p:nvPr>
            <p:ph type="title" idx="4294967295"/>
          </p:nvPr>
        </p:nvSpPr>
        <p:spPr bwMode="auto"/>
        <p:txBody>
          <a:bodyPr numCol="1" compatLnSpc="1">
            <a:prstTxWarp prst="textNoShape">
              <a:avLst/>
            </a:prstTxWarp>
          </a:bodyPr>
          <a:lstStyle/>
          <a:p>
            <a:pPr>
              <a:defRPr/>
            </a:pPr>
            <a:r>
              <a:rPr lang="zh-CN" altLang="en-US" sz="2000" b="0" smtClean="0">
                <a:latin typeface="Arial" charset="0"/>
                <a:ea typeface="楷体_GB2312" pitchFamily="49" charset="-122"/>
                <a:sym typeface="+mn-ea"/>
              </a:rPr>
              <a:t>                                                                 </a:t>
            </a:r>
          </a:p>
        </p:txBody>
      </p:sp>
      <p:sp>
        <p:nvSpPr>
          <p:cNvPr id="60419" name="Rectangle 3"/>
          <p:cNvSpPr>
            <a:spLocks noGrp="1"/>
          </p:cNvSpPr>
          <p:nvPr>
            <p:ph type="body" idx="4294967295"/>
          </p:nvPr>
        </p:nvSpPr>
        <p:spPr bwMode="auto"/>
        <p:txBody>
          <a:bodyPr numCol="1" anchor="t" anchorCtr="0" compatLnSpc="1">
            <a:prstTxWarp prst="textNoShape">
              <a:avLst/>
            </a:prstTxWarp>
          </a:bodyPr>
          <a:lstStyle/>
          <a:p>
            <a:pPr>
              <a:buFont typeface="Arial" charset="0"/>
              <a:buNone/>
              <a:defRPr/>
            </a:pPr>
            <a:endParaRPr lang="zh-CN" altLang="en-US" sz="2400" smtClean="0">
              <a:latin typeface="Arial" charset="0"/>
              <a:ea typeface="微软雅黑"/>
            </a:endParaRPr>
          </a:p>
          <a:p>
            <a:pPr>
              <a:buFont typeface="Arial" charset="0"/>
              <a:buNone/>
              <a:defRPr/>
            </a:pPr>
            <a:r>
              <a:rPr lang="zh-CN" altLang="en-US" sz="3200" b="1" smtClean="0">
                <a:solidFill>
                  <a:schemeClr val="hlink"/>
                </a:solidFill>
                <a:latin typeface="Arial" charset="0"/>
                <a:ea typeface="微软雅黑"/>
              </a:rPr>
              <a:t>结尾：他的英名和事业</a:t>
            </a:r>
          </a:p>
          <a:p>
            <a:pPr>
              <a:buFont typeface="Arial" charset="0"/>
              <a:buNone/>
              <a:defRPr/>
            </a:pPr>
            <a:r>
              <a:rPr lang="zh-CN" altLang="en-US" sz="3200" b="1" smtClean="0">
                <a:solidFill>
                  <a:schemeClr val="hlink"/>
                </a:solidFill>
                <a:latin typeface="Arial" charset="0"/>
                <a:ea typeface="微软雅黑"/>
              </a:rPr>
              <a:t>           将永垂不朽。</a:t>
            </a:r>
          </a:p>
          <a:p>
            <a:pPr>
              <a:buFont typeface="Arial" charset="0"/>
              <a:buNone/>
              <a:defRPr/>
            </a:pPr>
            <a:r>
              <a:rPr lang="zh-CN" altLang="en-US" sz="3200" b="1" smtClean="0">
                <a:solidFill>
                  <a:schemeClr val="hlink"/>
                </a:solidFill>
                <a:latin typeface="Arial" charset="0"/>
                <a:ea typeface="微软雅黑"/>
              </a:rPr>
              <a:t>   总结全文，简洁而有力</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p:cNvSpPr>
          <p:nvPr>
            <p:ph type="body" idx="4294967295"/>
          </p:nvPr>
        </p:nvSpPr>
        <p:spPr bwMode="auto"/>
        <p:txBody>
          <a:bodyPr numCol="1" anchor="t" anchorCtr="0" compatLnSpc="1">
            <a:prstTxWarp prst="textNoShape">
              <a:avLst/>
            </a:prstTxWarp>
          </a:bodyPr>
          <a:lstStyle/>
          <a:p>
            <a:pPr>
              <a:buFont typeface="Arial" charset="0"/>
              <a:buNone/>
            </a:pPr>
            <a:r>
              <a:rPr lang="zh-CN" altLang="en-US" sz="2000" smtClean="0">
                <a:latin typeface="Arial" charset="0"/>
                <a:ea typeface="微软雅黑"/>
              </a:rPr>
              <a:t>                      伟大贡献    物质生产是基础</a:t>
            </a:r>
          </a:p>
          <a:p>
            <a:pPr>
              <a:buFont typeface="Arial" charset="0"/>
              <a:buNone/>
            </a:pPr>
            <a:r>
              <a:rPr lang="zh-CN" altLang="en-US" sz="2000" smtClean="0">
                <a:latin typeface="Arial" charset="0"/>
                <a:ea typeface="微软雅黑"/>
              </a:rPr>
              <a:t>                                            剩余价值</a:t>
            </a:r>
          </a:p>
          <a:p>
            <a:pPr>
              <a:buFont typeface="Arial" charset="0"/>
              <a:buNone/>
            </a:pPr>
            <a:endParaRPr lang="zh-CN" altLang="en-US" sz="2000" smtClean="0">
              <a:latin typeface="Arial" charset="0"/>
              <a:ea typeface="微软雅黑"/>
            </a:endParaRPr>
          </a:p>
          <a:p>
            <a:pPr>
              <a:buFont typeface="Arial" charset="0"/>
              <a:buNone/>
            </a:pPr>
            <a:r>
              <a:rPr lang="zh-CN" altLang="en-US" sz="2000" smtClean="0">
                <a:latin typeface="Arial" charset="0"/>
                <a:ea typeface="微软雅黑"/>
              </a:rPr>
              <a:t>马克思的逝世是 革命活动    著书办 报            英名事业永垂不朽</a:t>
            </a:r>
          </a:p>
          <a:p>
            <a:pPr>
              <a:buFont typeface="Arial" charset="0"/>
              <a:buNone/>
            </a:pPr>
            <a:r>
              <a:rPr lang="zh-CN" altLang="en-US" sz="2000" smtClean="0">
                <a:latin typeface="Arial" charset="0"/>
                <a:ea typeface="微软雅黑"/>
              </a:rPr>
              <a:t>不可估量的损失                   创办工人协会</a:t>
            </a:r>
          </a:p>
          <a:p>
            <a:pPr>
              <a:buFont typeface="Arial" charset="0"/>
              <a:buNone/>
            </a:pPr>
            <a:r>
              <a:rPr lang="zh-CN" altLang="en-US" sz="2000" smtClean="0">
                <a:latin typeface="Arial" charset="0"/>
                <a:ea typeface="微软雅黑"/>
              </a:rPr>
              <a:t>                       深远影响   敌人</a:t>
            </a:r>
          </a:p>
          <a:p>
            <a:pPr>
              <a:buFont typeface="Arial" charset="0"/>
              <a:buNone/>
            </a:pPr>
            <a:r>
              <a:rPr lang="zh-CN" altLang="en-US" sz="2000" smtClean="0">
                <a:latin typeface="Arial" charset="0"/>
                <a:ea typeface="微软雅黑"/>
              </a:rPr>
              <a:t>                                         亲人</a:t>
            </a:r>
          </a:p>
        </p:txBody>
      </p:sp>
      <p:sp>
        <p:nvSpPr>
          <p:cNvPr id="37890" name="AutoShape 4"/>
          <p:cNvSpPr>
            <a:spLocks/>
          </p:cNvSpPr>
          <p:nvPr/>
        </p:nvSpPr>
        <p:spPr bwMode="auto">
          <a:xfrm>
            <a:off x="2397125" y="1049338"/>
            <a:ext cx="138113" cy="3327400"/>
          </a:xfrm>
          <a:prstGeom prst="leftBrace">
            <a:avLst>
              <a:gd name="adj1" fmla="val 200766"/>
              <a:gd name="adj2" fmla="val 50000"/>
            </a:avLst>
          </a:prstGeom>
          <a:noFill/>
          <a:ln w="9525">
            <a:solidFill>
              <a:schemeClr val="tx1"/>
            </a:solidFill>
            <a:round/>
            <a:headEnd/>
            <a:tailEnd/>
          </a:ln>
        </p:spPr>
        <p:txBody>
          <a:bodyPr wrap="none" anchor="ctr"/>
          <a:lstStyle/>
          <a:p>
            <a:endParaRPr lang="zh-CN" altLang="en-US"/>
          </a:p>
        </p:txBody>
      </p:sp>
      <p:sp>
        <p:nvSpPr>
          <p:cNvPr id="37891" name="AutoShape 6"/>
          <p:cNvSpPr>
            <a:spLocks/>
          </p:cNvSpPr>
          <p:nvPr/>
        </p:nvSpPr>
        <p:spPr bwMode="auto">
          <a:xfrm>
            <a:off x="3651250" y="725488"/>
            <a:ext cx="42863" cy="1093787"/>
          </a:xfrm>
          <a:prstGeom prst="leftBrace">
            <a:avLst>
              <a:gd name="adj1" fmla="val 212652"/>
              <a:gd name="adj2" fmla="val 50000"/>
            </a:avLst>
          </a:prstGeom>
          <a:noFill/>
          <a:ln w="9525">
            <a:solidFill>
              <a:schemeClr val="tx1"/>
            </a:solidFill>
            <a:round/>
            <a:headEnd/>
            <a:tailEnd/>
          </a:ln>
        </p:spPr>
        <p:txBody>
          <a:bodyPr wrap="none" anchor="ctr"/>
          <a:lstStyle/>
          <a:p>
            <a:endParaRPr lang="zh-CN" altLang="en-US"/>
          </a:p>
        </p:txBody>
      </p:sp>
      <p:sp>
        <p:nvSpPr>
          <p:cNvPr id="37892" name="AutoShape 7"/>
          <p:cNvSpPr>
            <a:spLocks/>
          </p:cNvSpPr>
          <p:nvPr/>
        </p:nvSpPr>
        <p:spPr bwMode="auto">
          <a:xfrm>
            <a:off x="3717925" y="2260600"/>
            <a:ext cx="42863" cy="1093788"/>
          </a:xfrm>
          <a:prstGeom prst="leftBrace">
            <a:avLst>
              <a:gd name="adj1" fmla="val 212652"/>
              <a:gd name="adj2" fmla="val 50000"/>
            </a:avLst>
          </a:prstGeom>
          <a:noFill/>
          <a:ln w="9525">
            <a:solidFill>
              <a:schemeClr val="tx1"/>
            </a:solidFill>
            <a:round/>
            <a:headEnd/>
            <a:tailEnd/>
          </a:ln>
        </p:spPr>
        <p:txBody>
          <a:bodyPr wrap="none" anchor="ctr"/>
          <a:lstStyle/>
          <a:p>
            <a:endParaRPr lang="zh-CN" altLang="en-US"/>
          </a:p>
        </p:txBody>
      </p:sp>
      <p:sp>
        <p:nvSpPr>
          <p:cNvPr id="37893" name="AutoShape 8"/>
          <p:cNvSpPr>
            <a:spLocks/>
          </p:cNvSpPr>
          <p:nvPr/>
        </p:nvSpPr>
        <p:spPr bwMode="auto">
          <a:xfrm>
            <a:off x="3678238" y="3451225"/>
            <a:ext cx="133350" cy="1093788"/>
          </a:xfrm>
          <a:prstGeom prst="leftBrace">
            <a:avLst>
              <a:gd name="adj1" fmla="val 68353"/>
              <a:gd name="adj2" fmla="val 50000"/>
            </a:avLst>
          </a:prstGeom>
          <a:noFill/>
          <a:ln w="9525">
            <a:solidFill>
              <a:schemeClr val="tx1"/>
            </a:solidFill>
            <a:round/>
            <a:headEnd/>
            <a:tailEnd/>
          </a:ln>
        </p:spPr>
        <p:txBody>
          <a:bodyPr wrap="none" anchor="ctr"/>
          <a:lstStyle/>
          <a:p>
            <a:endParaRPr lang="zh-CN" altLang="en-US"/>
          </a:p>
        </p:txBody>
      </p:sp>
      <p:sp>
        <p:nvSpPr>
          <p:cNvPr id="37894" name="AutoShape 9"/>
          <p:cNvSpPr>
            <a:spLocks/>
          </p:cNvSpPr>
          <p:nvPr/>
        </p:nvSpPr>
        <p:spPr bwMode="auto">
          <a:xfrm>
            <a:off x="5770563" y="869950"/>
            <a:ext cx="557212" cy="3478213"/>
          </a:xfrm>
          <a:prstGeom prst="rightBrace">
            <a:avLst>
              <a:gd name="adj1" fmla="val 52018"/>
              <a:gd name="adj2" fmla="val 50000"/>
            </a:avLst>
          </a:prstGeom>
          <a:noFill/>
          <a:ln w="9525">
            <a:solidFill>
              <a:schemeClr val="tx1"/>
            </a:solidFill>
            <a:round/>
            <a:headEnd/>
            <a:tailEnd/>
          </a:ln>
        </p:spPr>
        <p:txBody>
          <a:bodyPr wrap="none" anchor="ctr"/>
          <a:lstStyle/>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idx="4294967295"/>
          </p:nvPr>
        </p:nvSpPr>
        <p:spPr bwMode="auto">
          <a:xfrm>
            <a:off x="395288" y="0"/>
            <a:ext cx="8229600" cy="347663"/>
          </a:xfrm>
        </p:spPr>
        <p:txBody>
          <a:bodyPr numCol="1" compatLnSpc="1">
            <a:prstTxWarp prst="textNoShape">
              <a:avLst/>
            </a:prstTxWarp>
          </a:bodyPr>
          <a:lstStyle/>
          <a:p>
            <a:pPr>
              <a:defRPr/>
            </a:pPr>
            <a:r>
              <a:rPr lang="zh-CN" altLang="en-US" b="0" smtClean="0">
                <a:latin typeface="Arial" charset="0"/>
                <a:ea typeface="楷体_GB2312" pitchFamily="49" charset="-122"/>
                <a:sym typeface="+mn-ea"/>
              </a:rPr>
              <a:t>                                                                              </a:t>
            </a:r>
          </a:p>
        </p:txBody>
      </p:sp>
      <p:sp>
        <p:nvSpPr>
          <p:cNvPr id="38914" name="Rectangle 3"/>
          <p:cNvSpPr>
            <a:spLocks/>
          </p:cNvSpPr>
          <p:nvPr/>
        </p:nvSpPr>
        <p:spPr bwMode="auto">
          <a:xfrm>
            <a:off x="546100" y="1157288"/>
            <a:ext cx="7000875" cy="1303337"/>
          </a:xfrm>
          <a:prstGeom prst="rect">
            <a:avLst/>
          </a:prstGeom>
          <a:gradFill rotWithShape="1">
            <a:gsLst>
              <a:gs pos="0">
                <a:srgbClr val="000080">
                  <a:alpha val="82001"/>
                </a:srgbClr>
              </a:gs>
              <a:gs pos="100000">
                <a:srgbClr val="FFFFFF"/>
              </a:gs>
            </a:gsLst>
            <a:lin ang="0" scaled="1"/>
          </a:gradFill>
          <a:ln w="9525">
            <a:solidFill>
              <a:schemeClr val="bg1"/>
            </a:solidFill>
            <a:miter lim="800000"/>
            <a:headEnd/>
            <a:tailEnd/>
          </a:ln>
        </p:spPr>
        <p:txBody>
          <a:bodyPr lIns="90170" tIns="46990" rIns="90170" bIns="46990"/>
          <a:lstStyle/>
          <a:p>
            <a:pPr marL="171450" indent="-171450" defTabSz="685800">
              <a:lnSpc>
                <a:spcPct val="110000"/>
              </a:lnSpc>
              <a:spcAft>
                <a:spcPts val="1000"/>
              </a:spcAft>
              <a:buFont typeface="Arial" charset="0"/>
              <a:buNone/>
            </a:pPr>
            <a:r>
              <a:rPr lang="zh-CN" altLang="en-US" sz="3200">
                <a:solidFill>
                  <a:schemeClr val="tx1"/>
                </a:solidFill>
                <a:ea typeface="黑体" pitchFamily="2" charset="-122"/>
              </a:rPr>
              <a:t> </a:t>
            </a:r>
            <a:r>
              <a:rPr lang="zh-CN" altLang="en-US" sz="3200" b="1">
                <a:solidFill>
                  <a:srgbClr val="FFFF00"/>
                </a:solidFill>
                <a:ea typeface="黑体" pitchFamily="2" charset="-122"/>
              </a:rPr>
              <a:t>三、学习本文观点鲜明、逻辑性强的   </a:t>
            </a:r>
          </a:p>
          <a:p>
            <a:pPr marL="171450" indent="-171450" defTabSz="685800">
              <a:lnSpc>
                <a:spcPct val="110000"/>
              </a:lnSpc>
              <a:spcAft>
                <a:spcPts val="1000"/>
              </a:spcAft>
              <a:buFont typeface="Arial" charset="0"/>
              <a:buNone/>
            </a:pPr>
            <a:r>
              <a:rPr lang="zh-CN" altLang="en-US" sz="3200" b="1">
                <a:solidFill>
                  <a:srgbClr val="FFFF00"/>
                </a:solidFill>
                <a:ea typeface="黑体" pitchFamily="2" charset="-122"/>
              </a:rPr>
              <a:t>        特点</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内容占位符 2"/>
          <p:cNvSpPr>
            <a:spLocks noGrp="1"/>
          </p:cNvSpPr>
          <p:nvPr>
            <p:ph idx="1"/>
          </p:nvPr>
        </p:nvSpPr>
        <p:spPr bwMode="auto">
          <a:xfrm>
            <a:off x="725488" y="322263"/>
            <a:ext cx="8005762" cy="4821237"/>
          </a:xfrm>
        </p:spPr>
        <p:txBody>
          <a:bodyPr numCol="1" anchor="t" anchorCtr="0" compatLnSpc="1">
            <a:prstTxWarp prst="textNoShape">
              <a:avLst/>
            </a:prstTxWarp>
          </a:bodyPr>
          <a:lstStyle/>
          <a:p>
            <a:pPr marL="0" indent="0" eaLnBrk="0" fontAlgn="base" hangingPunct="0">
              <a:spcBef>
                <a:spcPct val="0"/>
              </a:spcBef>
              <a:buFont typeface="Arial" charset="0"/>
              <a:buNone/>
              <a:defRPr/>
            </a:pPr>
            <a:r>
              <a:rPr altLang="zh-CN" sz="2000" smtClean="0">
                <a:latin typeface="Arial" charset="0"/>
                <a:ea typeface="微软雅黑"/>
                <a:cs typeface="微软雅黑"/>
              </a:rPr>
              <a:t>      </a:t>
            </a:r>
            <a:r>
              <a:rPr sz="2000" smtClean="0">
                <a:solidFill>
                  <a:srgbClr val="000066"/>
                </a:solidFill>
                <a:latin typeface="Arial" charset="0"/>
                <a:ea typeface="微软雅黑"/>
                <a:cs typeface="微软雅黑"/>
              </a:rPr>
              <a:t>在生活中，我们常常需要就某些问题发表意见，表达观点，提出主张。想要让读者信服，就要进行论证。</a:t>
            </a:r>
          </a:p>
          <a:p>
            <a:pPr marL="0" indent="0" eaLnBrk="0" fontAlgn="base" hangingPunct="0">
              <a:spcBef>
                <a:spcPct val="0"/>
              </a:spcBef>
              <a:buFont typeface="Arial" charset="0"/>
              <a:buNone/>
              <a:defRPr/>
            </a:pPr>
            <a:r>
              <a:rPr sz="2000" smtClean="0">
                <a:solidFill>
                  <a:srgbClr val="000066"/>
                </a:solidFill>
                <a:latin typeface="Arial" charset="0"/>
                <a:ea typeface="微软雅黑"/>
                <a:cs typeface="微软雅黑"/>
              </a:rPr>
              <a:t>首先，要确定论点</a:t>
            </a:r>
            <a:r>
              <a:rPr altLang="zh-CN" sz="2000" smtClean="0">
                <a:solidFill>
                  <a:srgbClr val="000066"/>
                </a:solidFill>
                <a:latin typeface="Arial" charset="0"/>
                <a:ea typeface="微软雅黑"/>
                <a:cs typeface="微软雅黑"/>
              </a:rPr>
              <a:t>。</a:t>
            </a:r>
            <a:endParaRPr sz="2000" smtClean="0">
              <a:solidFill>
                <a:srgbClr val="000066"/>
              </a:solidFill>
              <a:latin typeface="Arial" charset="0"/>
              <a:ea typeface="微软雅黑"/>
              <a:cs typeface="微软雅黑"/>
            </a:endParaRPr>
          </a:p>
          <a:p>
            <a:pPr marL="0" indent="0" eaLnBrk="0" fontAlgn="base" hangingPunct="0">
              <a:spcBef>
                <a:spcPct val="0"/>
              </a:spcBef>
              <a:buFont typeface="Arial" charset="0"/>
              <a:buNone/>
              <a:defRPr/>
            </a:pPr>
            <a:r>
              <a:rPr lang="en-US" altLang="zh-CN" sz="2000" smtClean="0">
                <a:solidFill>
                  <a:srgbClr val="000066"/>
                </a:solidFill>
                <a:latin typeface="Arial" charset="0"/>
                <a:ea typeface="微软雅黑"/>
                <a:cs typeface="微软雅黑"/>
              </a:rPr>
              <a:t>其</a:t>
            </a:r>
            <a:r>
              <a:rPr sz="2000" smtClean="0">
                <a:solidFill>
                  <a:srgbClr val="000066"/>
                </a:solidFill>
                <a:latin typeface="Arial" charset="0"/>
                <a:ea typeface="微软雅黑"/>
                <a:cs typeface="微软雅黑"/>
              </a:rPr>
              <a:t>次</a:t>
            </a:r>
            <a:r>
              <a:rPr lang="en-US" sz="2000" smtClean="0">
                <a:solidFill>
                  <a:srgbClr val="000066"/>
                </a:solidFill>
                <a:latin typeface="Arial" charset="0"/>
                <a:ea typeface="微软雅黑"/>
                <a:cs typeface="微软雅黑"/>
              </a:rPr>
              <a:t>，有了论点，就要考虑选择合适的论据支撑它。可以采用不同的</a:t>
            </a:r>
            <a:r>
              <a:rPr sz="2000" smtClean="0">
                <a:solidFill>
                  <a:srgbClr val="000066"/>
                </a:solidFill>
                <a:latin typeface="Arial" charset="0"/>
                <a:ea typeface="微软雅黑"/>
                <a:cs typeface="微软雅黑"/>
              </a:rPr>
              <a:t>          </a:t>
            </a:r>
          </a:p>
          <a:p>
            <a:pPr marL="0" indent="0" eaLnBrk="0" fontAlgn="base" hangingPunct="0">
              <a:spcBef>
                <a:spcPct val="0"/>
              </a:spcBef>
              <a:buFont typeface="Arial" charset="0"/>
              <a:buNone/>
              <a:defRPr/>
            </a:pPr>
            <a:r>
              <a:rPr altLang="zh-CN" sz="2000" smtClean="0">
                <a:solidFill>
                  <a:srgbClr val="000066"/>
                </a:solidFill>
                <a:latin typeface="Arial" charset="0"/>
                <a:ea typeface="微软雅黑"/>
                <a:cs typeface="微软雅黑"/>
              </a:rPr>
              <a:t>           </a:t>
            </a:r>
            <a:r>
              <a:rPr sz="2000" smtClean="0">
                <a:solidFill>
                  <a:srgbClr val="000066"/>
                </a:solidFill>
                <a:latin typeface="Arial" charset="0"/>
                <a:ea typeface="微软雅黑"/>
                <a:cs typeface="微软雅黑"/>
              </a:rPr>
              <a:t>论证方法，如对比、比喻等，注意论证逻辑的严密。</a:t>
            </a:r>
            <a:r>
              <a:rPr altLang="zh-CN" sz="2000" smtClean="0">
                <a:solidFill>
                  <a:srgbClr val="000066"/>
                </a:solidFill>
                <a:latin typeface="Arial" charset="0"/>
                <a:ea typeface="微软雅黑"/>
                <a:cs typeface="微软雅黑"/>
              </a:rPr>
              <a:t>学会运用</a:t>
            </a:r>
            <a:r>
              <a:rPr lang="en-US" altLang="zh-CN" sz="2000" smtClean="0">
                <a:solidFill>
                  <a:srgbClr val="000066"/>
                </a:solidFill>
                <a:latin typeface="Arial" charset="0"/>
                <a:ea typeface="微软雅黑"/>
                <a:cs typeface="微软雅黑"/>
              </a:rPr>
              <a:t>    </a:t>
            </a:r>
          </a:p>
          <a:p>
            <a:pPr marL="0" indent="0" eaLnBrk="0" fontAlgn="base" hangingPunct="0">
              <a:spcBef>
                <a:spcPct val="0"/>
              </a:spcBef>
              <a:buFont typeface="Arial" charset="0"/>
              <a:buNone/>
              <a:defRPr/>
            </a:pPr>
            <a:r>
              <a:rPr sz="2000" smtClean="0">
                <a:solidFill>
                  <a:srgbClr val="000066"/>
                </a:solidFill>
                <a:latin typeface="Arial" charset="0"/>
                <a:ea typeface="微软雅黑"/>
                <a:cs typeface="微软雅黑"/>
              </a:rPr>
              <a:t>           一些过渡性的词语</a:t>
            </a:r>
            <a:r>
              <a:rPr lang="en-US" sz="2000" smtClean="0">
                <a:solidFill>
                  <a:srgbClr val="000066"/>
                </a:solidFill>
                <a:latin typeface="Arial" charset="0"/>
                <a:ea typeface="微软雅黑"/>
                <a:cs typeface="微软雅黑"/>
              </a:rPr>
              <a:t>，保证文章前后的连贯。</a:t>
            </a:r>
          </a:p>
          <a:p>
            <a:pPr marL="0" indent="0" eaLnBrk="0" fontAlgn="base" hangingPunct="0">
              <a:spcBef>
                <a:spcPct val="0"/>
              </a:spcBef>
              <a:buFont typeface="Arial" charset="0"/>
              <a:buNone/>
              <a:defRPr/>
            </a:pPr>
            <a:r>
              <a:rPr lang="en-US" altLang="zh-CN" sz="2000" smtClean="0">
                <a:solidFill>
                  <a:srgbClr val="000066"/>
                </a:solidFill>
                <a:latin typeface="Arial" charset="0"/>
                <a:ea typeface="微软雅黑"/>
                <a:cs typeface="微软雅黑"/>
              </a:rPr>
              <a:t>最</a:t>
            </a:r>
            <a:r>
              <a:rPr sz="2000" smtClean="0">
                <a:solidFill>
                  <a:srgbClr val="000066"/>
                </a:solidFill>
                <a:latin typeface="Arial" charset="0"/>
                <a:ea typeface="微软雅黑"/>
                <a:cs typeface="微软雅黑"/>
              </a:rPr>
              <a:t>后</a:t>
            </a:r>
            <a:r>
              <a:rPr lang="en-US" sz="2000" smtClean="0">
                <a:solidFill>
                  <a:srgbClr val="000066"/>
                </a:solidFill>
                <a:latin typeface="Arial" charset="0"/>
                <a:ea typeface="微软雅黑"/>
                <a:cs typeface="微软雅黑"/>
              </a:rPr>
              <a:t>，结尾点题，首尾呼应。</a:t>
            </a:r>
          </a:p>
          <a:p>
            <a:pPr marL="0" indent="0" eaLnBrk="0" fontAlgn="base" hangingPunct="0">
              <a:spcBef>
                <a:spcPct val="0"/>
              </a:spcBef>
              <a:buFont typeface="Arial" charset="0"/>
              <a:buNone/>
              <a:defRPr/>
            </a:pPr>
            <a:r>
              <a:rPr lang="en-US" altLang="zh-CN" sz="2000" smtClean="0">
                <a:latin typeface="Arial" charset="0"/>
                <a:ea typeface="黑体" pitchFamily="2" charset="-122"/>
                <a:cs typeface="微软雅黑"/>
              </a:rPr>
              <a:t> </a:t>
            </a:r>
            <a:endParaRPr lang="en-US" sz="2000" smtClean="0">
              <a:latin typeface="Arial" charset="0"/>
              <a:ea typeface="黑体" pitchFamily="2" charset="-122"/>
              <a:cs typeface="微软雅黑"/>
            </a:endParaRPr>
          </a:p>
        </p:txBody>
      </p:sp>
      <p:sp>
        <p:nvSpPr>
          <p:cNvPr id="39938" name="文本框 10"/>
          <p:cNvSpPr txBox="1">
            <a:spLocks noChangeArrowheads="1"/>
          </p:cNvSpPr>
          <p:nvPr/>
        </p:nvSpPr>
        <p:spPr bwMode="auto">
          <a:xfrm>
            <a:off x="501650" y="331788"/>
            <a:ext cx="8140700" cy="331787"/>
          </a:xfrm>
          <a:prstGeom prst="rect">
            <a:avLst/>
          </a:prstGeom>
          <a:noFill/>
          <a:ln w="9525">
            <a:noFill/>
            <a:miter lim="800000"/>
            <a:headEnd/>
            <a:tailEnd/>
          </a:ln>
        </p:spPr>
        <p:txBody>
          <a:bodyPr lIns="90170" tIns="46990" rIns="90170" bIns="46990" anchor="ctr"/>
          <a:lstStyle/>
          <a:p>
            <a:pPr algn="r" defTabSz="685800" hangingPunct="0"/>
            <a:r>
              <a:rPr lang="zh-CN" altLang="en-US" sz="1600" b="1">
                <a:solidFill>
                  <a:schemeClr val="tx1"/>
                </a:solidFill>
                <a:sym typeface="+mn-ea"/>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diamond(in)">
                                      <p:cBhvr>
                                        <p:cTn id="7" dur="2000"/>
                                        <p:tgtEl>
                                          <p:spTgt spid="29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图片 4" descr="微信图片_20200201171503"/>
          <p:cNvPicPr>
            <a:picLocks noChangeAspect="1"/>
          </p:cNvPicPr>
          <p:nvPr>
            <p:custDataLst>
              <p:tags r:id="rId2"/>
            </p:custDataLst>
          </p:nvPr>
        </p:nvPicPr>
        <p:blipFill>
          <a:blip r:embed="rId4">
            <a:clrChange>
              <a:clrFrom>
                <a:srgbClr val="FFFFFF"/>
              </a:clrFrom>
              <a:clrTo>
                <a:srgbClr val="FFFFFF">
                  <a:alpha val="0"/>
                </a:srgbClr>
              </a:clrTo>
            </a:clrChange>
          </a:blip>
          <a:srcRect/>
          <a:stretch>
            <a:fillRect/>
          </a:stretch>
        </p:blipFill>
        <p:spPr bwMode="auto">
          <a:xfrm>
            <a:off x="3954463" y="793750"/>
            <a:ext cx="1235075" cy="1222375"/>
          </a:xfrm>
          <a:prstGeom prst="rect">
            <a:avLst/>
          </a:prstGeom>
          <a:noFill/>
          <a:ln w="9525">
            <a:noFill/>
            <a:miter lim="800000"/>
            <a:headEnd/>
            <a:tailEnd/>
          </a:ln>
        </p:spPr>
      </p:pic>
      <p:sp>
        <p:nvSpPr>
          <p:cNvPr id="19" name="矩形 18"/>
          <p:cNvSpPr>
            <a:spLocks noChangeArrowheads="1"/>
          </p:cNvSpPr>
          <p:nvPr/>
        </p:nvSpPr>
        <p:spPr bwMode="auto">
          <a:xfrm>
            <a:off x="2376488" y="2360613"/>
            <a:ext cx="4659312" cy="914400"/>
          </a:xfrm>
          <a:prstGeom prst="rect">
            <a:avLst/>
          </a:prstGeom>
          <a:noFill/>
          <a:ln w="9525">
            <a:noFill/>
            <a:miter lim="800000"/>
            <a:headEnd/>
            <a:tailEnd/>
          </a:ln>
        </p:spPr>
        <p:txBody>
          <a:bodyPr>
            <a:spAutoFit/>
          </a:bodyPr>
          <a:lstStyle/>
          <a:p>
            <a:pPr algn="ctr" hangingPunct="0"/>
            <a:r>
              <a:rPr lang="zh-CN" altLang="en-US" sz="5400" b="1">
                <a:solidFill>
                  <a:srgbClr val="002060"/>
                </a:solidFill>
                <a:latin typeface="微软雅黑"/>
                <a:sym typeface="Calibri" pitchFamily="34" charset="0"/>
              </a:rPr>
              <a:t>谢谢您的观看</a:t>
            </a:r>
          </a:p>
        </p:txBody>
      </p:sp>
      <p:sp>
        <p:nvSpPr>
          <p:cNvPr id="36867" name="矩形 6"/>
          <p:cNvSpPr>
            <a:spLocks noChangeArrowheads="1"/>
          </p:cNvSpPr>
          <p:nvPr/>
        </p:nvSpPr>
        <p:spPr bwMode="auto">
          <a:xfrm>
            <a:off x="2271713" y="3508375"/>
            <a:ext cx="4789487" cy="639763"/>
          </a:xfrm>
          <a:prstGeom prst="rect">
            <a:avLst/>
          </a:prstGeom>
          <a:noFill/>
          <a:ln w="9525">
            <a:noFill/>
            <a:miter lim="800000"/>
            <a:headEnd/>
            <a:tailEnd/>
          </a:ln>
        </p:spPr>
        <p:txBody>
          <a:bodyPr>
            <a:spAutoFit/>
          </a:bodyPr>
          <a:lstStyle/>
          <a:p>
            <a:pPr algn="ctr" hangingPunct="0">
              <a:lnSpc>
                <a:spcPct val="150000"/>
              </a:lnSpc>
            </a:pPr>
            <a:r>
              <a:rPr lang="zh-CN" altLang="en-US">
                <a:solidFill>
                  <a:srgbClr val="002060"/>
                </a:solidFill>
                <a:latin typeface="楷体_GB2312" pitchFamily="49" charset="-122"/>
                <a:ea typeface="楷体_GB2312" pitchFamily="49" charset="-122"/>
                <a:cs typeface="楷体"/>
                <a:sym typeface="Calibri" pitchFamily="34" charset="0"/>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36867">
                                            <p:txEl>
                                              <p:pRg st="0" end="0"/>
                                            </p:txEl>
                                          </p:spTgt>
                                        </p:tgtEl>
                                        <p:attrNameLst>
                                          <p:attrName>style.visibility</p:attrName>
                                        </p:attrNameLst>
                                      </p:cBhvr>
                                      <p:to>
                                        <p:strVal val="visible"/>
                                      </p:to>
                                    </p:set>
                                    <p:animEffect transition="in" filter="wipe(left)">
                                      <p:cBhvr>
                                        <p:cTn id="15" dur="500"/>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type="body" idx="4294967295"/>
          </p:nvPr>
        </p:nvSpPr>
        <p:spPr bwMode="auto">
          <a:xfrm>
            <a:off x="561975" y="962025"/>
            <a:ext cx="6954838" cy="671513"/>
          </a:xfrm>
          <a:gradFill rotWithShape="1">
            <a:gsLst>
              <a:gs pos="0">
                <a:srgbClr val="000080">
                  <a:alpha val="82001"/>
                </a:srgbClr>
              </a:gs>
              <a:gs pos="100000">
                <a:srgbClr val="FFFFFF"/>
              </a:gs>
            </a:gsLst>
            <a:lin ang="0" scaled="1"/>
          </a:gradFill>
          <a:ln>
            <a:solidFill>
              <a:schemeClr val="bg1"/>
            </a:solidFill>
            <a:miter lim="800000"/>
            <a:headEnd/>
            <a:tailEnd/>
          </a:ln>
        </p:spPr>
        <p:txBody>
          <a:bodyPr numCol="1" anchor="t" anchorCtr="0" compatLnSpc="1">
            <a:prstTxWarp prst="textNoShape">
              <a:avLst/>
            </a:prstTxWarp>
          </a:bodyPr>
          <a:lstStyle/>
          <a:p>
            <a:pPr eaLnBrk="1" hangingPunct="1">
              <a:lnSpc>
                <a:spcPct val="120000"/>
              </a:lnSpc>
              <a:buFont typeface="Arial" charset="0"/>
              <a:buNone/>
              <a:defRPr/>
            </a:pPr>
            <a:r>
              <a:rPr lang="zh-CN" altLang="en-US" sz="3200" b="1" smtClean="0">
                <a:solidFill>
                  <a:srgbClr val="FFFF00"/>
                </a:solidFill>
                <a:latin typeface="Arial" charset="0"/>
                <a:ea typeface="微软雅黑"/>
              </a:rPr>
              <a:t>一、文章的逻辑紧密，前后连贯</a:t>
            </a:r>
          </a:p>
          <a:p>
            <a:pPr eaLnBrk="1" hangingPunct="1">
              <a:lnSpc>
                <a:spcPct val="120000"/>
              </a:lnSpc>
              <a:buFont typeface="Arial" charset="0"/>
              <a:buNone/>
              <a:defRPr/>
            </a:pPr>
            <a:endParaRPr lang="zh-CN" altLang="en-US" sz="3200" b="1" smtClean="0">
              <a:solidFill>
                <a:srgbClr val="FFFF00"/>
              </a:solidFill>
              <a:latin typeface="Arial" charset="0"/>
              <a:ea typeface="黑体" pitchFamily="2" charset="-122"/>
            </a:endParaRPr>
          </a:p>
        </p:txBody>
      </p:sp>
      <p:sp>
        <p:nvSpPr>
          <p:cNvPr id="24580" name="文本框 10"/>
          <p:cNvSpPr txBox="1">
            <a:spLocks noGrp="1" noChangeArrowheads="1"/>
          </p:cNvSpPr>
          <p:nvPr>
            <p:ph type="title" idx="4294967295"/>
          </p:nvPr>
        </p:nvSpPr>
        <p:spPr bwMode="auto"/>
        <p:txBody>
          <a:bodyPr numCol="1" compatLnSpc="1">
            <a:prstTxWarp prst="textNoShape">
              <a:avLst/>
            </a:prstTxWarp>
          </a:bodyPr>
          <a:lstStyle/>
          <a:p>
            <a:pPr algn="r" eaLnBrk="1">
              <a:defRPr/>
            </a:pPr>
            <a:r>
              <a:rPr lang="zh-CN" altLang="en-US" sz="1600" smtClean="0">
                <a:latin typeface="Arial" charset="0"/>
                <a:ea typeface="微软雅黑"/>
                <a:sym typeface="+mn-ea"/>
              </a:rPr>
              <a:t> </a:t>
            </a:r>
          </a:p>
        </p:txBody>
      </p:sp>
      <p:sp>
        <p:nvSpPr>
          <p:cNvPr id="24581" name="Rectangle 3"/>
          <p:cNvSpPr>
            <a:spLocks/>
          </p:cNvSpPr>
          <p:nvPr/>
        </p:nvSpPr>
        <p:spPr bwMode="auto">
          <a:xfrm>
            <a:off x="920750" y="1692275"/>
            <a:ext cx="7862888" cy="595313"/>
          </a:xfrm>
          <a:prstGeom prst="rect">
            <a:avLst/>
          </a:prstGeom>
          <a:noFill/>
          <a:ln w="9525">
            <a:noFill/>
            <a:miter lim="800000"/>
            <a:headEnd/>
            <a:tailEnd/>
          </a:ln>
        </p:spPr>
        <p:txBody>
          <a:bodyPr lIns="90170" tIns="46990" rIns="90170" bIns="46990"/>
          <a:lstStyle/>
          <a:p>
            <a:pPr marL="171450" indent="-171450" defTabSz="685800">
              <a:lnSpc>
                <a:spcPct val="130000"/>
              </a:lnSpc>
              <a:spcAft>
                <a:spcPts val="1000"/>
              </a:spcAft>
              <a:buFont typeface="Arial" charset="0"/>
              <a:buNone/>
            </a:pPr>
            <a:r>
              <a:rPr lang="zh-CN" altLang="en-US" sz="3200">
                <a:solidFill>
                  <a:schemeClr val="tx1"/>
                </a:solidFill>
                <a:latin typeface="楷体_GB2312" pitchFamily="49" charset="-122"/>
                <a:ea typeface="楷体_GB2312" pitchFamily="49" charset="-122"/>
                <a:sym typeface="Calibri" pitchFamily="34" charset="0"/>
              </a:rPr>
              <a:t>◆事物的内部联系紧密</a:t>
            </a:r>
          </a:p>
        </p:txBody>
      </p:sp>
      <p:sp>
        <p:nvSpPr>
          <p:cNvPr id="24582" name="Rectangle 3"/>
          <p:cNvSpPr>
            <a:spLocks/>
          </p:cNvSpPr>
          <p:nvPr/>
        </p:nvSpPr>
        <p:spPr bwMode="auto">
          <a:xfrm>
            <a:off x="917575" y="2528888"/>
            <a:ext cx="5683250" cy="655637"/>
          </a:xfrm>
          <a:prstGeom prst="rect">
            <a:avLst/>
          </a:prstGeom>
          <a:noFill/>
          <a:ln w="9525">
            <a:noFill/>
            <a:miter lim="800000"/>
            <a:headEnd/>
            <a:tailEnd/>
          </a:ln>
        </p:spPr>
        <p:txBody>
          <a:bodyPr lIns="90170" tIns="46990" rIns="90170" bIns="46990"/>
          <a:lstStyle/>
          <a:p>
            <a:pPr marL="171450" indent="-171450" defTabSz="685800">
              <a:lnSpc>
                <a:spcPct val="130000"/>
              </a:lnSpc>
              <a:spcAft>
                <a:spcPts val="1000"/>
              </a:spcAft>
              <a:buFont typeface="Arial" charset="0"/>
              <a:buNone/>
            </a:pPr>
            <a:r>
              <a:rPr lang="zh-CN" altLang="en-US" sz="3200">
                <a:solidFill>
                  <a:schemeClr val="tx1"/>
                </a:solidFill>
                <a:latin typeface="楷体_GB2312" pitchFamily="49" charset="-122"/>
                <a:ea typeface="楷体_GB2312" pitchFamily="49" charset="-122"/>
                <a:sym typeface="Calibri" pitchFamily="34" charset="0"/>
              </a:rPr>
              <a:t>◆运用适当的结构手段显示这    种内在联系</a:t>
            </a:r>
            <a:endParaRPr lang="en-US" altLang="zh-CN" sz="3200">
              <a:solidFill>
                <a:schemeClr val="tx1"/>
              </a:solidFill>
              <a:latin typeface="楷体_GB2312" pitchFamily="49" charset="-122"/>
              <a:ea typeface="楷体_GB2312" pitchFamily="49" charset="-122"/>
              <a:sym typeface="Calibri" pitchFamily="34" charset="0"/>
            </a:endParaRPr>
          </a:p>
        </p:txBody>
      </p:sp>
      <p:sp>
        <p:nvSpPr>
          <p:cNvPr id="24583" name="Rectangle 3"/>
          <p:cNvSpPr>
            <a:spLocks/>
          </p:cNvSpPr>
          <p:nvPr/>
        </p:nvSpPr>
        <p:spPr bwMode="auto">
          <a:xfrm>
            <a:off x="842963" y="3346450"/>
            <a:ext cx="8094662" cy="669925"/>
          </a:xfrm>
          <a:prstGeom prst="rect">
            <a:avLst/>
          </a:prstGeom>
          <a:noFill/>
          <a:ln w="9525">
            <a:noFill/>
            <a:miter lim="800000"/>
            <a:headEnd/>
            <a:tailEnd/>
          </a:ln>
        </p:spPr>
        <p:txBody>
          <a:bodyPr lIns="90170" tIns="46990" rIns="90170" bIns="46990"/>
          <a:lstStyle/>
          <a:p>
            <a:pPr marL="171450" indent="-171450" defTabSz="685800">
              <a:lnSpc>
                <a:spcPct val="130000"/>
              </a:lnSpc>
              <a:spcAft>
                <a:spcPts val="1000"/>
              </a:spcAft>
              <a:buFont typeface="Arial" charset="0"/>
              <a:buNone/>
            </a:pPr>
            <a:r>
              <a:rPr lang="en-US" altLang="zh-CN" sz="2000">
                <a:solidFill>
                  <a:schemeClr val="tx1"/>
                </a:solidFill>
                <a:sym typeface="Calibri" pitchFamily="34" charset="0"/>
              </a:rPr>
              <a:t> </a:t>
            </a:r>
            <a:endParaRPr lang="zh-CN" altLang="en-US" sz="3200">
              <a:solidFill>
                <a:schemeClr val="tx1"/>
              </a:solidFill>
              <a:latin typeface="楷体_GB2312" pitchFamily="49" charset="-122"/>
              <a:ea typeface="楷体_GB2312" pitchFamily="49" charset="-122"/>
              <a:sym typeface="Calibri" pitchFamily="34" charset="0"/>
            </a:endParaRPr>
          </a:p>
        </p:txBody>
      </p:sp>
      <p:pic>
        <p:nvPicPr>
          <p:cNvPr id="2" name="Picture 8" descr="图片1"/>
          <p:cNvPicPr>
            <a:picLocks noChangeAspect="1" noChangeArrowheads="1"/>
          </p:cNvPicPr>
          <p:nvPr/>
        </p:nvPicPr>
        <p:blipFill>
          <a:blip r:embed="rId2"/>
          <a:srcRect/>
          <a:stretch>
            <a:fillRect/>
          </a:stretch>
        </p:blipFill>
        <p:spPr bwMode="auto">
          <a:xfrm>
            <a:off x="6345238" y="1646238"/>
            <a:ext cx="2616200" cy="3316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8">
                                            <p:bg/>
                                          </p:spTgt>
                                        </p:tgtEl>
                                        <p:attrNameLst>
                                          <p:attrName>style.visibility</p:attrName>
                                        </p:attrNameLst>
                                      </p:cBhvr>
                                      <p:to>
                                        <p:strVal val="visible"/>
                                      </p:to>
                                    </p:set>
                                    <p:animEffect transition="in" filter="wipe(left)">
                                      <p:cBhvr>
                                        <p:cTn id="7" dur="1000"/>
                                        <p:tgtEl>
                                          <p:spTgt spid="2457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8">
                                            <p:txEl>
                                              <p:pRg st="0" end="0"/>
                                            </p:txEl>
                                          </p:spTgt>
                                        </p:tgtEl>
                                        <p:attrNameLst>
                                          <p:attrName>style.visibility</p:attrName>
                                        </p:attrNameLst>
                                      </p:cBhvr>
                                      <p:to>
                                        <p:strVal val="visible"/>
                                      </p:to>
                                    </p:set>
                                    <p:animEffect transition="in" filter="wipe(left)">
                                      <p:cBhvr>
                                        <p:cTn id="12" dur="1000"/>
                                        <p:tgtEl>
                                          <p:spTgt spid="245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581"/>
                                        </p:tgtEl>
                                        <p:attrNameLst>
                                          <p:attrName>style.visibility</p:attrName>
                                        </p:attrNameLst>
                                      </p:cBhvr>
                                      <p:to>
                                        <p:strVal val="visible"/>
                                      </p:to>
                                    </p:set>
                                    <p:anim calcmode="lin" valueType="num">
                                      <p:cBhvr additive="base">
                                        <p:cTn id="17" dur="500" fill="hold"/>
                                        <p:tgtEl>
                                          <p:spTgt spid="24581"/>
                                        </p:tgtEl>
                                        <p:attrNameLst>
                                          <p:attrName>ppt_x</p:attrName>
                                        </p:attrNameLst>
                                      </p:cBhvr>
                                      <p:tavLst>
                                        <p:tav tm="0">
                                          <p:val>
                                            <p:strVal val="#ppt_x"/>
                                          </p:val>
                                        </p:tav>
                                        <p:tav tm="100000">
                                          <p:val>
                                            <p:strVal val="#ppt_x"/>
                                          </p:val>
                                        </p:tav>
                                      </p:tavLst>
                                    </p:anim>
                                    <p:anim calcmode="lin" valueType="num">
                                      <p:cBhvr additive="base">
                                        <p:cTn id="18"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582"/>
                                        </p:tgtEl>
                                        <p:attrNameLst>
                                          <p:attrName>style.visibility</p:attrName>
                                        </p:attrNameLst>
                                      </p:cBhvr>
                                      <p:to>
                                        <p:strVal val="visible"/>
                                      </p:to>
                                    </p:set>
                                    <p:anim calcmode="lin" valueType="num">
                                      <p:cBhvr additive="base">
                                        <p:cTn id="23" dur="500" fill="hold"/>
                                        <p:tgtEl>
                                          <p:spTgt spid="24582"/>
                                        </p:tgtEl>
                                        <p:attrNameLst>
                                          <p:attrName>ppt_x</p:attrName>
                                        </p:attrNameLst>
                                      </p:cBhvr>
                                      <p:tavLst>
                                        <p:tav tm="0">
                                          <p:val>
                                            <p:strVal val="#ppt_x"/>
                                          </p:val>
                                        </p:tav>
                                        <p:tav tm="100000">
                                          <p:val>
                                            <p:strVal val="#ppt_x"/>
                                          </p:val>
                                        </p:tav>
                                      </p:tavLst>
                                    </p:anim>
                                    <p:anim calcmode="lin" valueType="num">
                                      <p:cBhvr additive="base">
                                        <p:cTn id="24"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583"/>
                                        </p:tgtEl>
                                        <p:attrNameLst>
                                          <p:attrName>style.visibility</p:attrName>
                                        </p:attrNameLst>
                                      </p:cBhvr>
                                      <p:to>
                                        <p:strVal val="visible"/>
                                      </p:to>
                                    </p:set>
                                    <p:anim calcmode="lin" valueType="num">
                                      <p:cBhvr additive="base">
                                        <p:cTn id="29" dur="500" fill="hold"/>
                                        <p:tgtEl>
                                          <p:spTgt spid="24583"/>
                                        </p:tgtEl>
                                        <p:attrNameLst>
                                          <p:attrName>ppt_x</p:attrName>
                                        </p:attrNameLst>
                                      </p:cBhvr>
                                      <p:tavLst>
                                        <p:tav tm="0">
                                          <p:val>
                                            <p:strVal val="#ppt_x"/>
                                          </p:val>
                                        </p:tav>
                                        <p:tav tm="100000">
                                          <p:val>
                                            <p:strVal val="#ppt_x"/>
                                          </p:val>
                                        </p:tav>
                                      </p:tavLst>
                                    </p:anim>
                                    <p:anim calcmode="lin" valueType="num">
                                      <p:cBhvr additive="base">
                                        <p:cTn id="30"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animBg="1"/>
      <p:bldP spid="24581" grpId="0"/>
      <p:bldP spid="24582" grpId="0"/>
      <p:bldP spid="245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p:cNvSpPr>
          <p:nvPr/>
        </p:nvSpPr>
        <p:spPr bwMode="auto">
          <a:xfrm>
            <a:off x="423863" y="377825"/>
            <a:ext cx="5683250" cy="671513"/>
          </a:xfrm>
          <a:prstGeom prst="rect">
            <a:avLst/>
          </a:prstGeom>
          <a:noFill/>
          <a:ln w="9525">
            <a:noFill/>
            <a:miter lim="800000"/>
            <a:headEnd/>
            <a:tailEnd/>
          </a:ln>
        </p:spPr>
        <p:txBody>
          <a:bodyPr lIns="90170" tIns="46990" rIns="90170" bIns="46990"/>
          <a:lstStyle/>
          <a:p>
            <a:pPr marL="171450" indent="-171450" defTabSz="685800">
              <a:lnSpc>
                <a:spcPct val="130000"/>
              </a:lnSpc>
              <a:spcAft>
                <a:spcPts val="1000"/>
              </a:spcAft>
              <a:buFont typeface="Arial" charset="0"/>
              <a:buNone/>
            </a:pPr>
            <a:r>
              <a:rPr lang="zh-CN" altLang="en-US" sz="3200">
                <a:solidFill>
                  <a:schemeClr val="tx1"/>
                </a:solidFill>
                <a:latin typeface="楷体_GB2312" pitchFamily="49" charset="-122"/>
                <a:ea typeface="楷体_GB2312" pitchFamily="49" charset="-122"/>
                <a:sym typeface="Calibri" pitchFamily="34" charset="0"/>
              </a:rPr>
              <a:t>◆</a:t>
            </a:r>
            <a:r>
              <a:rPr lang="zh-CN" altLang="en-US">
                <a:sym typeface="Calibri" pitchFamily="34" charset="0"/>
              </a:rPr>
              <a:t>事物的内部联系紧密</a:t>
            </a:r>
            <a:endParaRPr lang="en-US" altLang="zh-CN">
              <a:sym typeface="Calibri" pitchFamily="34" charset="0"/>
            </a:endParaRPr>
          </a:p>
        </p:txBody>
      </p:sp>
      <p:sp>
        <p:nvSpPr>
          <p:cNvPr id="25602" name="文本框 10"/>
          <p:cNvSpPr txBox="1">
            <a:spLocks noChangeArrowheads="1"/>
          </p:cNvSpPr>
          <p:nvPr/>
        </p:nvSpPr>
        <p:spPr bwMode="auto">
          <a:xfrm>
            <a:off x="501650" y="331788"/>
            <a:ext cx="8140700" cy="331787"/>
          </a:xfrm>
          <a:prstGeom prst="rect">
            <a:avLst/>
          </a:prstGeom>
          <a:noFill/>
          <a:ln w="9525">
            <a:noFill/>
            <a:miter lim="800000"/>
            <a:headEnd/>
            <a:tailEnd/>
          </a:ln>
        </p:spPr>
        <p:txBody>
          <a:bodyPr lIns="90170" tIns="46990" rIns="90170" bIns="46990" anchor="ctr"/>
          <a:lstStyle/>
          <a:p>
            <a:pPr algn="r" defTabSz="685800" hangingPunct="0"/>
            <a:r>
              <a:rPr lang="zh-CN" altLang="en-US" sz="1600" b="1">
                <a:solidFill>
                  <a:schemeClr val="tx1"/>
                </a:solidFill>
                <a:sym typeface="+mn-ea"/>
              </a:rPr>
              <a:t> </a:t>
            </a:r>
          </a:p>
        </p:txBody>
      </p:sp>
      <p:sp>
        <p:nvSpPr>
          <p:cNvPr id="2" name="Rectangle 5"/>
          <p:cNvSpPr>
            <a:spLocks noChangeArrowheads="1"/>
          </p:cNvSpPr>
          <p:nvPr/>
        </p:nvSpPr>
        <p:spPr bwMode="auto">
          <a:xfrm>
            <a:off x="444500" y="1009650"/>
            <a:ext cx="5213350" cy="4384675"/>
          </a:xfrm>
          <a:prstGeom prst="rect">
            <a:avLst/>
          </a:prstGeom>
          <a:noFill/>
          <a:ln w="9525">
            <a:noFill/>
            <a:miter lim="800000"/>
            <a:headEnd/>
            <a:tailEnd/>
          </a:ln>
        </p:spPr>
        <p:txBody>
          <a:bodyPr>
            <a:spAutoFit/>
          </a:bodyPr>
          <a:lstStyle/>
          <a:p>
            <a:pPr>
              <a:lnSpc>
                <a:spcPct val="130000"/>
              </a:lnSpc>
              <a:spcAft>
                <a:spcPts val="1000"/>
              </a:spcAft>
              <a:buFont typeface="Arial" charset="0"/>
              <a:buNone/>
            </a:pPr>
            <a:r>
              <a:rPr lang="zh-CN" altLang="en-US" sz="2000">
                <a:solidFill>
                  <a:schemeClr val="tx1"/>
                </a:solidFill>
                <a:sym typeface="Calibri" pitchFamily="34" charset="0"/>
              </a:rPr>
              <a:t>两大科学发现的统一</a:t>
            </a:r>
            <a:endParaRPr lang="en-US" altLang="zh-CN" sz="2000">
              <a:solidFill>
                <a:schemeClr val="tx1"/>
              </a:solidFill>
              <a:sym typeface="Calibri" pitchFamily="34" charset="0"/>
            </a:endParaRPr>
          </a:p>
          <a:p>
            <a:pPr>
              <a:lnSpc>
                <a:spcPct val="130000"/>
              </a:lnSpc>
              <a:spcAft>
                <a:spcPts val="1000"/>
              </a:spcAft>
              <a:buFont typeface="Arial" charset="0"/>
              <a:buNone/>
            </a:pPr>
            <a:r>
              <a:rPr lang="zh-CN" altLang="en-US" sz="2000">
                <a:solidFill>
                  <a:schemeClr val="tx1"/>
                </a:solidFill>
                <a:sym typeface="Calibri" pitchFamily="34" charset="0"/>
              </a:rPr>
              <a:t>       人们首先必须吃、喝、住、穿，然后才能从事政治、科学、艺术、宗教等等；所以直接的物质的生活资料的生产，从而一个民族或一个时代的一定的经济发展阶段，便构成基础。</a:t>
            </a:r>
          </a:p>
          <a:p>
            <a:r>
              <a:rPr lang="zh-CN" altLang="en-US" sz="2000">
                <a:solidFill>
                  <a:schemeClr val="tx1"/>
                </a:solidFill>
                <a:sym typeface="Calibri" pitchFamily="34" charset="0"/>
              </a:rPr>
              <a:t>     马克思还发现了现代资本主义生产方式和它所产生的资产阶级的特殊运动规律</a:t>
            </a:r>
            <a:r>
              <a:rPr lang="en-US" altLang="zh-CN" sz="2000">
                <a:solidFill>
                  <a:schemeClr val="tx1"/>
                </a:solidFill>
                <a:sym typeface="Calibri" pitchFamily="34" charset="0"/>
              </a:rPr>
              <a:t>——</a:t>
            </a:r>
            <a:r>
              <a:rPr lang="zh-CN" altLang="en-US" sz="2000">
                <a:solidFill>
                  <a:schemeClr val="tx1"/>
                </a:solidFill>
                <a:sym typeface="Calibri" pitchFamily="34" charset="0"/>
              </a:rPr>
              <a:t>剩余价值。</a:t>
            </a:r>
            <a:r>
              <a:rPr lang="en-US" altLang="zh-CN" sz="2000">
                <a:solidFill>
                  <a:schemeClr val="tx1"/>
                </a:solidFill>
                <a:sym typeface="Calibri" pitchFamily="34" charset="0"/>
              </a:rPr>
              <a:t>.</a:t>
            </a:r>
          </a:p>
          <a:p>
            <a:endParaRPr lang="zh-CN" altLang="en-US" sz="2000">
              <a:solidFill>
                <a:schemeClr val="tx1"/>
              </a:solidFill>
              <a:sym typeface="Calibri" pitchFamily="34" charset="0"/>
            </a:endParaRPr>
          </a:p>
          <a:p>
            <a:pPr>
              <a:spcBef>
                <a:spcPct val="20000"/>
              </a:spcBef>
            </a:pPr>
            <a:endParaRPr lang="zh-CN" altLang="en-US">
              <a:solidFill>
                <a:schemeClr val="tx1"/>
              </a:solidFill>
              <a:latin typeface="黑体" pitchFamily="2" charset="-122"/>
              <a:ea typeface="黑体" pitchFamily="2" charset="-122"/>
              <a:sym typeface="+mn-ea"/>
            </a:endParaRPr>
          </a:p>
        </p:txBody>
      </p:sp>
      <p:pic>
        <p:nvPicPr>
          <p:cNvPr id="25604" name="Picture 7" descr="图片12"/>
          <p:cNvPicPr>
            <a:picLocks noChangeAspect="1" noChangeArrowheads="1"/>
          </p:cNvPicPr>
          <p:nvPr/>
        </p:nvPicPr>
        <p:blipFill>
          <a:blip r:embed="rId2"/>
          <a:srcRect/>
          <a:stretch>
            <a:fillRect/>
          </a:stretch>
        </p:blipFill>
        <p:spPr bwMode="auto">
          <a:xfrm>
            <a:off x="5897563" y="1144588"/>
            <a:ext cx="2309812" cy="3095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ppt_x"/>
                                          </p:val>
                                        </p:tav>
                                        <p:tav tm="100000">
                                          <p:val>
                                            <p:strVal val="#ppt_x"/>
                                          </p:val>
                                        </p:tav>
                                      </p:tavLst>
                                    </p:anim>
                                    <p:anim calcmode="lin" valueType="num">
                                      <p:cBhvr additive="base">
                                        <p:cTn id="8" dur="500" fill="hold"/>
                                        <p:tgtEl>
                                          <p:spTgt spid="2560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文本框 10"/>
          <p:cNvSpPr txBox="1">
            <a:spLocks noChangeArrowheads="1"/>
          </p:cNvSpPr>
          <p:nvPr/>
        </p:nvSpPr>
        <p:spPr bwMode="auto">
          <a:xfrm>
            <a:off x="501650" y="331788"/>
            <a:ext cx="8140700" cy="331787"/>
          </a:xfrm>
          <a:prstGeom prst="rect">
            <a:avLst/>
          </a:prstGeom>
          <a:noFill/>
          <a:ln w="9525">
            <a:noFill/>
            <a:miter lim="800000"/>
            <a:headEnd/>
            <a:tailEnd/>
          </a:ln>
        </p:spPr>
        <p:txBody>
          <a:bodyPr lIns="90170" tIns="46990" rIns="90170" bIns="46990" anchor="ctr"/>
          <a:lstStyle/>
          <a:p>
            <a:pPr algn="r" defTabSz="685800" hangingPunct="0"/>
            <a:r>
              <a:rPr lang="zh-CN" altLang="en-US" sz="1600" b="1">
                <a:solidFill>
                  <a:schemeClr val="tx1"/>
                </a:solidFill>
                <a:sym typeface="+mn-ea"/>
              </a:rPr>
              <a:t> </a:t>
            </a:r>
          </a:p>
        </p:txBody>
      </p:sp>
      <p:sp>
        <p:nvSpPr>
          <p:cNvPr id="26630" name="Rectangle 6"/>
          <p:cNvSpPr>
            <a:spLocks noChangeArrowheads="1"/>
          </p:cNvSpPr>
          <p:nvPr/>
        </p:nvSpPr>
        <p:spPr bwMode="auto">
          <a:xfrm>
            <a:off x="1065213" y="1604963"/>
            <a:ext cx="7569200" cy="3090862"/>
          </a:xfrm>
          <a:prstGeom prst="rect">
            <a:avLst/>
          </a:prstGeom>
          <a:noFill/>
          <a:ln w="9525">
            <a:noFill/>
            <a:miter lim="800000"/>
            <a:headEnd/>
            <a:tailEnd/>
          </a:ln>
        </p:spPr>
        <p:txBody>
          <a:bodyPr>
            <a:spAutoFit/>
          </a:bodyPr>
          <a:lstStyle/>
          <a:p>
            <a:pPr>
              <a:lnSpc>
                <a:spcPct val="130000"/>
              </a:lnSpc>
              <a:spcAft>
                <a:spcPts val="1000"/>
              </a:spcAft>
              <a:buFont typeface="Arial" charset="0"/>
              <a:buNone/>
            </a:pPr>
            <a:r>
              <a:rPr lang="zh-CN" altLang="en-US" sz="2000">
                <a:solidFill>
                  <a:schemeClr val="tx1"/>
                </a:solidFill>
                <a:sym typeface="Calibri" pitchFamily="34" charset="0"/>
              </a:rPr>
              <a:t>科学家与革命家的统一</a:t>
            </a:r>
          </a:p>
          <a:p>
            <a:pPr>
              <a:lnSpc>
                <a:spcPct val="130000"/>
              </a:lnSpc>
              <a:spcAft>
                <a:spcPts val="1000"/>
              </a:spcAft>
              <a:buFont typeface="Arial" charset="0"/>
              <a:buNone/>
            </a:pPr>
            <a:r>
              <a:rPr lang="zh-CN" altLang="en-US" sz="2000">
                <a:solidFill>
                  <a:schemeClr val="tx1"/>
                </a:solidFill>
                <a:sym typeface="Calibri" pitchFamily="34" charset="0"/>
              </a:rPr>
              <a:t>     他作为科学家就是这样。但是这在他身上远不是主要的。在马克思看来，科学是一种在历史上起推动作用、革命的力量。</a:t>
            </a:r>
          </a:p>
          <a:p>
            <a:endParaRPr lang="zh-CN" altLang="en-US" sz="2000">
              <a:solidFill>
                <a:schemeClr val="tx1"/>
              </a:solidFill>
              <a:sym typeface="Calibri" pitchFamily="34" charset="0"/>
            </a:endParaRPr>
          </a:p>
          <a:p>
            <a:r>
              <a:rPr lang="zh-CN" altLang="en-US" sz="2000">
                <a:solidFill>
                  <a:schemeClr val="tx1"/>
                </a:solidFill>
                <a:sym typeface="Calibri" pitchFamily="34" charset="0"/>
              </a:rPr>
              <a:t>       这句话表明了马克思对科学事业的总看法即他的革命的科学观。马克思不是远离革命实践的书房里的学者，而是一位同实际革命斗争血肉相连的革命理论创始人。</a:t>
            </a:r>
          </a:p>
          <a:p>
            <a:pPr>
              <a:lnSpc>
                <a:spcPct val="90000"/>
              </a:lnSpc>
              <a:spcBef>
                <a:spcPct val="20000"/>
              </a:spcBef>
            </a:pPr>
            <a:endParaRPr lang="zh-CN" altLang="en-US" sz="2000">
              <a:solidFill>
                <a:schemeClr val="tx1"/>
              </a:solidFill>
              <a:latin typeface="黑体" pitchFamily="2" charset="-122"/>
              <a:ea typeface="黑体" pitchFamily="2" charset="-122"/>
              <a:sym typeface="+mn-ea"/>
            </a:endParaRPr>
          </a:p>
        </p:txBody>
      </p:sp>
      <p:sp>
        <p:nvSpPr>
          <p:cNvPr id="26631" name="Rectangle 3"/>
          <p:cNvSpPr>
            <a:spLocks/>
          </p:cNvSpPr>
          <p:nvPr/>
        </p:nvSpPr>
        <p:spPr bwMode="auto">
          <a:xfrm>
            <a:off x="846138" y="779463"/>
            <a:ext cx="7862887" cy="595312"/>
          </a:xfrm>
          <a:prstGeom prst="rect">
            <a:avLst/>
          </a:prstGeom>
          <a:noFill/>
          <a:ln w="9525">
            <a:noFill/>
            <a:miter lim="800000"/>
            <a:headEnd/>
            <a:tailEnd/>
          </a:ln>
        </p:spPr>
        <p:txBody>
          <a:bodyPr lIns="90170" tIns="46990" rIns="90170" bIns="46990"/>
          <a:lstStyle/>
          <a:p>
            <a:pPr marL="171450" indent="-171450" defTabSz="685800">
              <a:lnSpc>
                <a:spcPct val="130000"/>
              </a:lnSpc>
              <a:spcAft>
                <a:spcPts val="1000"/>
              </a:spcAft>
              <a:buFont typeface="Arial" charset="0"/>
              <a:buNone/>
            </a:pPr>
            <a:r>
              <a:rPr lang="zh-CN" altLang="en-US" sz="3200">
                <a:solidFill>
                  <a:schemeClr val="tx1"/>
                </a:solidFill>
                <a:latin typeface="楷体_GB2312" pitchFamily="49" charset="-122"/>
                <a:ea typeface="楷体_GB2312" pitchFamily="49" charset="-122"/>
                <a:sym typeface="Calibri" pitchFamily="34" charset="0"/>
              </a:rPr>
              <a:t>◆</a:t>
            </a:r>
            <a:r>
              <a:rPr lang="zh-CN" altLang="en-US">
                <a:sym typeface="Calibri" pitchFamily="34" charset="0"/>
              </a:rPr>
              <a:t>事物的内部联系紧密</a:t>
            </a:r>
          </a:p>
          <a:p>
            <a:pPr marL="171450" indent="-171450" defTabSz="685800">
              <a:lnSpc>
                <a:spcPct val="130000"/>
              </a:lnSpc>
              <a:spcAft>
                <a:spcPts val="1000"/>
              </a:spcAft>
              <a:buFont typeface="Arial" charset="0"/>
              <a:buNone/>
            </a:pPr>
            <a:endParaRPr lang="zh-CN" altLang="en-US">
              <a:sym typeface="Calibri" pitchFamily="34" charset="0"/>
            </a:endParaRPr>
          </a:p>
        </p:txBody>
      </p:sp>
      <p:sp>
        <p:nvSpPr>
          <p:cNvPr id="26632" name="Line 8"/>
          <p:cNvSpPr>
            <a:spLocks noChangeShapeType="1"/>
          </p:cNvSpPr>
          <p:nvPr/>
        </p:nvSpPr>
        <p:spPr bwMode="auto">
          <a:xfrm>
            <a:off x="936625" y="2443163"/>
            <a:ext cx="0" cy="2428875"/>
          </a:xfrm>
          <a:prstGeom prst="line">
            <a:avLst/>
          </a:prstGeom>
          <a:noFill/>
          <a:ln w="19050">
            <a:solidFill>
              <a:schemeClr val="tx1"/>
            </a:solidFill>
            <a:prstDash val="dash"/>
            <a:round/>
            <a:headEnd/>
            <a:tailEnd/>
          </a:ln>
        </p:spPr>
        <p:txBody>
          <a:bodyPr/>
          <a:lstStyle/>
          <a:p>
            <a:endParaRPr lang="zh-CN" altLang="en-US"/>
          </a:p>
        </p:txBody>
      </p:sp>
      <p:sp>
        <p:nvSpPr>
          <p:cNvPr id="26633" name="Line 9"/>
          <p:cNvSpPr>
            <a:spLocks noChangeShapeType="1"/>
          </p:cNvSpPr>
          <p:nvPr/>
        </p:nvSpPr>
        <p:spPr bwMode="auto">
          <a:xfrm flipH="1">
            <a:off x="522288" y="4530725"/>
            <a:ext cx="7178675" cy="0"/>
          </a:xfrm>
          <a:prstGeom prst="line">
            <a:avLst/>
          </a:prstGeom>
          <a:noFill/>
          <a:ln w="19050">
            <a:solidFill>
              <a:schemeClr val="tx1"/>
            </a:solidFill>
            <a:prstDash val="dash"/>
            <a:round/>
            <a:headEnd/>
            <a:tailEn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wipe(down)">
                                      <p:cBhvr>
                                        <p:cTn id="7" dur="500"/>
                                        <p:tgtEl>
                                          <p:spTgt spid="2663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632"/>
                                        </p:tgtEl>
                                        <p:attrNameLst>
                                          <p:attrName>style.visibility</p:attrName>
                                        </p:attrNameLst>
                                      </p:cBhvr>
                                      <p:to>
                                        <p:strVal val="visible"/>
                                      </p:to>
                                    </p:set>
                                    <p:animEffect transition="in" filter="wipe(up)">
                                      <p:cBhvr>
                                        <p:cTn id="11" dur="1000"/>
                                        <p:tgtEl>
                                          <p:spTgt spid="2663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6633"/>
                                        </p:tgtEl>
                                        <p:attrNameLst>
                                          <p:attrName>style.visibility</p:attrName>
                                        </p:attrNameLst>
                                      </p:cBhvr>
                                      <p:to>
                                        <p:strVal val="visible"/>
                                      </p:to>
                                    </p:set>
                                    <p:animEffect transition="in" filter="wipe(left)">
                                      <p:cBhvr>
                                        <p:cTn id="15" dur="1000"/>
                                        <p:tgtEl>
                                          <p:spTgt spid="26633"/>
                                        </p:tgtEl>
                                      </p:cBhvr>
                                    </p:animEffect>
                                  </p:childTnLst>
                                </p:cTn>
                              </p:par>
                            </p:childTnLst>
                          </p:cTn>
                        </p:par>
                        <p:par>
                          <p:cTn id="16" fill="hold">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26630"/>
                                        </p:tgtEl>
                                        <p:attrNameLst>
                                          <p:attrName>style.visibility</p:attrName>
                                        </p:attrNameLst>
                                      </p:cBhvr>
                                      <p:to>
                                        <p:strVal val="visible"/>
                                      </p:to>
                                    </p:set>
                                    <p:anim calcmode="lin" valueType="num">
                                      <p:cBhvr additive="base">
                                        <p:cTn id="19" dur="500" fill="hold"/>
                                        <p:tgtEl>
                                          <p:spTgt spid="26630"/>
                                        </p:tgtEl>
                                        <p:attrNameLst>
                                          <p:attrName>ppt_x</p:attrName>
                                        </p:attrNameLst>
                                      </p:cBhvr>
                                      <p:tavLst>
                                        <p:tav tm="0">
                                          <p:val>
                                            <p:strVal val="#ppt_x"/>
                                          </p:val>
                                        </p:tav>
                                        <p:tav tm="100000">
                                          <p:val>
                                            <p:strVal val="#ppt_x"/>
                                          </p:val>
                                        </p:tav>
                                      </p:tavLst>
                                    </p:anim>
                                    <p:anim calcmode="lin" valueType="num">
                                      <p:cBhvr additive="base">
                                        <p:cTn id="20"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1" grpId="0"/>
      <p:bldP spid="26632" grpId="0" animBg="1"/>
      <p:bldP spid="266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p:cNvSpPr>
          <p:nvPr/>
        </p:nvSpPr>
        <p:spPr bwMode="auto">
          <a:xfrm>
            <a:off x="498475" y="768350"/>
            <a:ext cx="8094663" cy="669925"/>
          </a:xfrm>
          <a:prstGeom prst="rect">
            <a:avLst/>
          </a:prstGeom>
          <a:noFill/>
          <a:ln w="9525">
            <a:noFill/>
            <a:miter lim="800000"/>
            <a:headEnd/>
            <a:tailEnd/>
          </a:ln>
        </p:spPr>
        <p:txBody>
          <a:bodyPr lIns="90170" tIns="46990" rIns="90170" bIns="46990"/>
          <a:lstStyle/>
          <a:p>
            <a:pPr marL="171450" indent="-171450" defTabSz="685800">
              <a:lnSpc>
                <a:spcPct val="130000"/>
              </a:lnSpc>
              <a:spcAft>
                <a:spcPts val="1000"/>
              </a:spcAft>
              <a:buFont typeface="Arial" charset="0"/>
              <a:buNone/>
            </a:pPr>
            <a:r>
              <a:rPr lang="zh-CN" altLang="en-US" sz="3200">
                <a:solidFill>
                  <a:schemeClr val="tx1"/>
                </a:solidFill>
                <a:latin typeface="楷体_GB2312" pitchFamily="49" charset="-122"/>
                <a:ea typeface="楷体_GB2312" pitchFamily="49" charset="-122"/>
                <a:sym typeface="Calibri" pitchFamily="34" charset="0"/>
              </a:rPr>
              <a:t>◆</a:t>
            </a:r>
            <a:r>
              <a:rPr lang="zh-CN" altLang="en-US">
                <a:sym typeface="Calibri" pitchFamily="34" charset="0"/>
              </a:rPr>
              <a:t>事物的内部联系紧密</a:t>
            </a:r>
            <a:endParaRPr lang="en-US" altLang="zh-CN">
              <a:sym typeface="Calibri" pitchFamily="34" charset="0"/>
            </a:endParaRPr>
          </a:p>
          <a:p>
            <a:pPr marL="171450" indent="-171450" defTabSz="685800">
              <a:lnSpc>
                <a:spcPct val="130000"/>
              </a:lnSpc>
              <a:spcAft>
                <a:spcPts val="1000"/>
              </a:spcAft>
              <a:buFont typeface="Arial" charset="0"/>
              <a:buNone/>
            </a:pPr>
            <a:endParaRPr lang="zh-CN" altLang="en-US">
              <a:sym typeface="Calibri" pitchFamily="34" charset="0"/>
            </a:endParaRPr>
          </a:p>
          <a:p>
            <a:pPr marL="171450" indent="-171450" defTabSz="685800">
              <a:lnSpc>
                <a:spcPct val="130000"/>
              </a:lnSpc>
              <a:spcAft>
                <a:spcPts val="1000"/>
              </a:spcAft>
              <a:buFont typeface="Arial" charset="0"/>
              <a:buNone/>
            </a:pPr>
            <a:endParaRPr lang="zh-CN" altLang="en-US">
              <a:solidFill>
                <a:srgbClr val="000099"/>
              </a:solidFill>
              <a:latin typeface="楷体_GB2312" pitchFamily="49" charset="-122"/>
              <a:ea typeface="楷体_GB2312" pitchFamily="49" charset="-122"/>
              <a:sym typeface="Calibri" pitchFamily="34" charset="0"/>
            </a:endParaRPr>
          </a:p>
        </p:txBody>
      </p:sp>
      <p:sp>
        <p:nvSpPr>
          <p:cNvPr id="27650" name="文本框 10"/>
          <p:cNvSpPr txBox="1">
            <a:spLocks noChangeArrowheads="1"/>
          </p:cNvSpPr>
          <p:nvPr/>
        </p:nvSpPr>
        <p:spPr bwMode="auto">
          <a:xfrm>
            <a:off x="501650" y="331788"/>
            <a:ext cx="8140700" cy="331787"/>
          </a:xfrm>
          <a:prstGeom prst="rect">
            <a:avLst/>
          </a:prstGeom>
          <a:noFill/>
          <a:ln w="9525">
            <a:noFill/>
            <a:miter lim="800000"/>
            <a:headEnd/>
            <a:tailEnd/>
          </a:ln>
        </p:spPr>
        <p:txBody>
          <a:bodyPr lIns="90170" tIns="46990" rIns="90170" bIns="46990" anchor="ctr"/>
          <a:lstStyle/>
          <a:p>
            <a:pPr algn="r" defTabSz="685800" hangingPunct="0"/>
            <a:r>
              <a:rPr lang="zh-CN" altLang="en-US" sz="1600" b="1">
                <a:solidFill>
                  <a:schemeClr val="tx1"/>
                </a:solidFill>
                <a:sym typeface="+mn-ea"/>
              </a:rPr>
              <a:t> </a:t>
            </a:r>
          </a:p>
        </p:txBody>
      </p:sp>
      <p:sp>
        <p:nvSpPr>
          <p:cNvPr id="27651" name="Rectangle 6"/>
          <p:cNvSpPr>
            <a:spLocks noChangeArrowheads="1"/>
          </p:cNvSpPr>
          <p:nvPr/>
        </p:nvSpPr>
        <p:spPr bwMode="auto">
          <a:xfrm>
            <a:off x="1035050" y="1992313"/>
            <a:ext cx="5532438" cy="1736725"/>
          </a:xfrm>
          <a:prstGeom prst="rect">
            <a:avLst/>
          </a:prstGeom>
          <a:noFill/>
          <a:ln w="9525">
            <a:noFill/>
            <a:miter lim="800000"/>
            <a:headEnd/>
            <a:tailEnd/>
          </a:ln>
        </p:spPr>
        <p:txBody>
          <a:bodyPr>
            <a:spAutoFit/>
          </a:bodyPr>
          <a:lstStyle/>
          <a:p>
            <a:pPr>
              <a:spcBef>
                <a:spcPct val="20000"/>
              </a:spcBef>
            </a:pPr>
            <a:r>
              <a:rPr lang="zh-CN" altLang="en-US" sz="2000">
                <a:solidFill>
                  <a:schemeClr val="tx1"/>
                </a:solidFill>
                <a:sym typeface="Calibri" pitchFamily="34" charset="0"/>
              </a:rPr>
              <a:t>科学研究成果与科学事业的看法的统一。 </a:t>
            </a:r>
          </a:p>
          <a:p>
            <a:pPr>
              <a:spcBef>
                <a:spcPct val="20000"/>
              </a:spcBef>
            </a:pPr>
            <a:r>
              <a:rPr lang="zh-CN" altLang="en-US" sz="2000">
                <a:solidFill>
                  <a:schemeClr val="tx1"/>
                </a:solidFill>
                <a:sym typeface="Calibri" pitchFamily="34" charset="0"/>
              </a:rPr>
              <a:t>       马克思在他所研究的每一个领域，甚至在数学领域，都有独到的发现，这样的领域是很多的，而且其中任何一个领域他都不是浅尝辄止。</a:t>
            </a:r>
          </a:p>
          <a:p>
            <a:pPr>
              <a:spcBef>
                <a:spcPct val="20000"/>
              </a:spcBef>
            </a:pPr>
            <a:endParaRPr lang="zh-CN" altLang="en-US" sz="2000">
              <a:solidFill>
                <a:schemeClr val="tx1"/>
              </a:solidFill>
              <a:latin typeface="黑体" pitchFamily="2" charset="-122"/>
              <a:ea typeface="黑体" pitchFamily="2" charset="-122"/>
              <a:sym typeface="+mn-ea"/>
            </a:endParaRPr>
          </a:p>
        </p:txBody>
      </p:sp>
      <p:pic>
        <p:nvPicPr>
          <p:cNvPr id="2" name="Picture 6" descr="图片5"/>
          <p:cNvPicPr>
            <a:picLocks noChangeAspect="1" noChangeArrowheads="1"/>
          </p:cNvPicPr>
          <p:nvPr/>
        </p:nvPicPr>
        <p:blipFill>
          <a:blip r:embed="rId2"/>
          <a:srcRect/>
          <a:stretch>
            <a:fillRect/>
          </a:stretch>
        </p:blipFill>
        <p:spPr bwMode="auto">
          <a:xfrm>
            <a:off x="6470650" y="1382713"/>
            <a:ext cx="2409825" cy="3471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ppt_x"/>
                                          </p:val>
                                        </p:tav>
                                        <p:tav tm="100000">
                                          <p:val>
                                            <p:strVal val="#ppt_x"/>
                                          </p:val>
                                        </p:tav>
                                      </p:tavLst>
                                    </p:anim>
                                    <p:anim calcmode="lin" valueType="num">
                                      <p:cBhvr additive="base">
                                        <p:cTn id="8" dur="500" fill="hold"/>
                                        <p:tgtEl>
                                          <p:spTgt spid="276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651"/>
                                        </p:tgtEl>
                                        <p:attrNameLst>
                                          <p:attrName>style.visibility</p:attrName>
                                        </p:attrNameLst>
                                      </p:cBhvr>
                                      <p:to>
                                        <p:strVal val="visible"/>
                                      </p:to>
                                    </p:set>
                                    <p:anim calcmode="lin" valueType="num">
                                      <p:cBhvr additive="base">
                                        <p:cTn id="12" dur="500" fill="hold"/>
                                        <p:tgtEl>
                                          <p:spTgt spid="27651"/>
                                        </p:tgtEl>
                                        <p:attrNameLst>
                                          <p:attrName>ppt_x</p:attrName>
                                        </p:attrNameLst>
                                      </p:cBhvr>
                                      <p:tavLst>
                                        <p:tav tm="0">
                                          <p:val>
                                            <p:strVal val="#ppt_x"/>
                                          </p:val>
                                        </p:tav>
                                        <p:tav tm="100000">
                                          <p:val>
                                            <p:strVal val="#ppt_x"/>
                                          </p:val>
                                        </p:tav>
                                      </p:tavLst>
                                    </p:anim>
                                    <p:anim calcmode="lin" valueType="num">
                                      <p:cBhvr additive="base">
                                        <p:cTn id="13"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bwMode="auto"/>
        <p:txBody>
          <a:bodyPr numCol="1" compatLnSpc="1">
            <a:prstTxWarp prst="textNoShape">
              <a:avLst/>
            </a:prstTxWarp>
          </a:bodyPr>
          <a:lstStyle/>
          <a:p>
            <a:pPr>
              <a:defRPr/>
            </a:pPr>
            <a:r>
              <a:rPr lang="zh-CN" altLang="en-US" sz="1600" b="0" smtClean="0">
                <a:latin typeface="Arial" charset="0"/>
                <a:ea typeface="微软雅黑"/>
                <a:sym typeface="+mn-ea"/>
              </a:rPr>
              <a:t>                                                                                            </a:t>
            </a:r>
            <a:r>
              <a:rPr lang="zh-CN" altLang="en-US" sz="1600" smtClean="0">
                <a:latin typeface="Arial" charset="0"/>
                <a:ea typeface="微软雅黑"/>
                <a:sym typeface="+mn-ea"/>
              </a:rPr>
              <a:t> </a:t>
            </a:r>
            <a:br>
              <a:rPr lang="zh-CN" altLang="en-US" sz="1600" smtClean="0">
                <a:latin typeface="Arial" charset="0"/>
                <a:ea typeface="微软雅黑"/>
                <a:sym typeface="+mn-ea"/>
              </a:rPr>
            </a:br>
            <a:endParaRPr lang="zh-CN" altLang="en-US" sz="1600" smtClean="0">
              <a:latin typeface="Arial" charset="0"/>
              <a:ea typeface="微软雅黑"/>
              <a:sym typeface="+mn-ea"/>
            </a:endParaRPr>
          </a:p>
        </p:txBody>
      </p:sp>
      <p:sp>
        <p:nvSpPr>
          <p:cNvPr id="60419" name="Rectangle 3"/>
          <p:cNvSpPr>
            <a:spLocks noGrp="1"/>
          </p:cNvSpPr>
          <p:nvPr>
            <p:ph type="body" idx="4294967295"/>
          </p:nvPr>
        </p:nvSpPr>
        <p:spPr bwMode="auto"/>
        <p:txBody>
          <a:bodyPr numCol="1" anchor="t" anchorCtr="0" compatLnSpc="1">
            <a:prstTxWarp prst="textNoShape">
              <a:avLst/>
            </a:prstTxWarp>
          </a:bodyPr>
          <a:lstStyle/>
          <a:p>
            <a:pPr eaLnBrk="1" hangingPunct="1">
              <a:buFont typeface="Arial" charset="0"/>
              <a:buNone/>
              <a:defRPr/>
            </a:pPr>
            <a:r>
              <a:rPr lang="zh-CN" altLang="en-US" sz="2400" smtClean="0">
                <a:latin typeface="Arial" charset="0"/>
                <a:ea typeface="微软雅黑"/>
                <a:sym typeface="Calibri" pitchFamily="34" charset="0"/>
              </a:rPr>
              <a:t>◆</a:t>
            </a:r>
            <a:r>
              <a:rPr lang="zh-CN" altLang="en-US" sz="2400" smtClean="0">
                <a:solidFill>
                  <a:srgbClr val="000066"/>
                </a:solidFill>
                <a:latin typeface="Arial" charset="0"/>
                <a:ea typeface="微软雅黑"/>
                <a:sym typeface="Calibri" pitchFamily="34" charset="0"/>
              </a:rPr>
              <a:t>运用适当的结构手段显示这种内在联系</a:t>
            </a:r>
            <a:endParaRPr lang="en-US" altLang="zh-CN" sz="2400" smtClean="0">
              <a:solidFill>
                <a:srgbClr val="000066"/>
              </a:solidFill>
              <a:latin typeface="Arial" charset="0"/>
              <a:ea typeface="微软雅黑"/>
              <a:sym typeface="Calibri" pitchFamily="34" charset="0"/>
            </a:endParaRPr>
          </a:p>
          <a:p>
            <a:pPr>
              <a:buFont typeface="Arial" charset="0"/>
              <a:buNone/>
              <a:defRPr/>
            </a:pPr>
            <a:endParaRPr lang="zh-CN" altLang="en-US" sz="2400" smtClean="0">
              <a:solidFill>
                <a:srgbClr val="000066"/>
              </a:solidFill>
              <a:latin typeface="Arial" charset="0"/>
              <a:ea typeface="微软雅黑"/>
            </a:endParaRPr>
          </a:p>
          <a:p>
            <a:pPr>
              <a:buFont typeface="Arial" charset="0"/>
              <a:buNone/>
              <a:defRPr/>
            </a:pPr>
            <a:r>
              <a:rPr lang="zh-CN" altLang="en-US" sz="3200" smtClean="0">
                <a:latin typeface="Arial" charset="0"/>
                <a:ea typeface="微软雅黑"/>
              </a:rPr>
              <a:t>        寻找文章中的标志性语句，有助于把握文章的结构</a:t>
            </a:r>
          </a:p>
          <a:p>
            <a:pPr>
              <a:defRPr/>
            </a:pPr>
            <a:endParaRPr lang="zh-CN" altLang="en-US" smtClean="0">
              <a:latin typeface="Arial" charset="0"/>
              <a:ea typeface="微软雅黑"/>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bwMode="auto"/>
        <p:txBody>
          <a:bodyPr numCol="1" compatLnSpc="1">
            <a:prstTxWarp prst="textNoShape">
              <a:avLst/>
            </a:prstTxWarp>
          </a:bodyPr>
          <a:lstStyle/>
          <a:p>
            <a:pPr>
              <a:defRPr/>
            </a:pPr>
            <a:r>
              <a:rPr lang="zh-CN" altLang="en-US" sz="1600" b="0" smtClean="0">
                <a:latin typeface="Arial" charset="0"/>
                <a:ea typeface="微软雅黑"/>
                <a:sym typeface="+mn-ea"/>
              </a:rPr>
              <a:t>                                                                                           </a:t>
            </a:r>
            <a:r>
              <a:rPr lang="zh-CN" altLang="en-US" sz="1600" smtClean="0">
                <a:latin typeface="Arial" charset="0"/>
                <a:ea typeface="微软雅黑"/>
                <a:sym typeface="+mn-ea"/>
              </a:rPr>
              <a:t> </a:t>
            </a:r>
            <a:br>
              <a:rPr lang="zh-CN" altLang="en-US" sz="1600" smtClean="0">
                <a:latin typeface="Arial" charset="0"/>
                <a:ea typeface="微软雅黑"/>
                <a:sym typeface="+mn-ea"/>
              </a:rPr>
            </a:br>
            <a:endParaRPr lang="zh-CN" altLang="en-US" sz="1600" smtClean="0">
              <a:latin typeface="Arial" charset="0"/>
              <a:ea typeface="微软雅黑"/>
              <a:sym typeface="+mn-ea"/>
            </a:endParaRPr>
          </a:p>
        </p:txBody>
      </p:sp>
      <p:sp>
        <p:nvSpPr>
          <p:cNvPr id="55299" name="Rectangle 3"/>
          <p:cNvSpPr>
            <a:spLocks noGrp="1"/>
          </p:cNvSpPr>
          <p:nvPr>
            <p:ph type="body" idx="4294967295"/>
          </p:nvPr>
        </p:nvSpPr>
        <p:spPr bwMode="auto"/>
        <p:txBody>
          <a:bodyPr numCol="1" anchor="t" anchorCtr="0" compatLnSpc="1">
            <a:prstTxWarp prst="textNoShape">
              <a:avLst/>
            </a:prstTxWarp>
          </a:bodyPr>
          <a:lstStyle/>
          <a:p>
            <a:pPr eaLnBrk="1" hangingPunct="1">
              <a:lnSpc>
                <a:spcPct val="120000"/>
              </a:lnSpc>
              <a:buFont typeface="Arial" charset="0"/>
              <a:buNone/>
              <a:defRPr/>
            </a:pPr>
            <a:r>
              <a:rPr lang="zh-CN" altLang="en-US" sz="2000" smtClean="0">
                <a:latin typeface="Arial" charset="0"/>
                <a:ea typeface="微软雅黑"/>
                <a:sym typeface="Calibri" pitchFamily="34" charset="0"/>
              </a:rPr>
              <a:t>◆</a:t>
            </a:r>
            <a:r>
              <a:rPr lang="zh-CN" altLang="en-US" sz="2400" smtClean="0">
                <a:solidFill>
                  <a:srgbClr val="000066"/>
                </a:solidFill>
                <a:latin typeface="Arial" charset="0"/>
                <a:ea typeface="微软雅黑"/>
                <a:sym typeface="Calibri" pitchFamily="34" charset="0"/>
              </a:rPr>
              <a:t>运用适当的结构手段显示这种内在联系</a:t>
            </a:r>
            <a:endParaRPr lang="en-US" altLang="zh-CN" sz="2400" smtClean="0">
              <a:solidFill>
                <a:srgbClr val="000066"/>
              </a:solidFill>
              <a:latin typeface="Arial" charset="0"/>
              <a:ea typeface="微软雅黑"/>
              <a:sym typeface="Calibri" pitchFamily="34" charset="0"/>
            </a:endParaRPr>
          </a:p>
          <a:p>
            <a:pPr>
              <a:lnSpc>
                <a:spcPct val="120000"/>
              </a:lnSpc>
              <a:buFont typeface="Arial" charset="0"/>
              <a:buNone/>
              <a:defRPr/>
            </a:pPr>
            <a:r>
              <a:rPr lang="zh-CN" altLang="en-US" sz="1800" smtClean="0">
                <a:latin typeface="Arial" charset="0"/>
                <a:ea typeface="微软雅黑"/>
              </a:rPr>
              <a:t>第</a:t>
            </a:r>
            <a:r>
              <a:rPr lang="en-US" altLang="zh-CN" sz="1800" smtClean="0">
                <a:latin typeface="Arial" charset="0"/>
                <a:ea typeface="微软雅黑"/>
              </a:rPr>
              <a:t>3</a:t>
            </a:r>
            <a:r>
              <a:rPr lang="zh-CN" altLang="en-US" sz="1800" smtClean="0">
                <a:latin typeface="Arial" charset="0"/>
                <a:ea typeface="微软雅黑"/>
              </a:rPr>
              <a:t>段，马克思</a:t>
            </a:r>
            <a:r>
              <a:rPr lang="zh-CN" altLang="en-US" sz="1800" smtClean="0">
                <a:solidFill>
                  <a:srgbClr val="FF0000"/>
                </a:solidFill>
                <a:latin typeface="Arial" charset="0"/>
                <a:ea typeface="微软雅黑"/>
              </a:rPr>
              <a:t>发现了</a:t>
            </a:r>
            <a:r>
              <a:rPr lang="en-US" altLang="zh-CN" sz="1800" smtClean="0">
                <a:latin typeface="Arial" charset="0"/>
                <a:ea typeface="微软雅黑"/>
              </a:rPr>
              <a:t>……</a:t>
            </a:r>
          </a:p>
          <a:p>
            <a:pPr>
              <a:lnSpc>
                <a:spcPct val="120000"/>
              </a:lnSpc>
              <a:buFont typeface="Arial" charset="0"/>
              <a:buNone/>
              <a:defRPr/>
            </a:pPr>
            <a:r>
              <a:rPr lang="zh-CN" altLang="en-US" sz="1800" smtClean="0">
                <a:latin typeface="Arial" charset="0"/>
                <a:ea typeface="微软雅黑"/>
              </a:rPr>
              <a:t>第</a:t>
            </a:r>
            <a:r>
              <a:rPr lang="en-US" altLang="zh-CN" sz="1800" smtClean="0">
                <a:latin typeface="Arial" charset="0"/>
                <a:ea typeface="微软雅黑"/>
              </a:rPr>
              <a:t>4</a:t>
            </a:r>
            <a:r>
              <a:rPr lang="zh-CN" altLang="en-US" sz="1800" smtClean="0">
                <a:latin typeface="Arial" charset="0"/>
                <a:ea typeface="微软雅黑"/>
              </a:rPr>
              <a:t>段，不仅</a:t>
            </a:r>
            <a:r>
              <a:rPr lang="zh-CN" altLang="en-US" sz="1800" smtClean="0">
                <a:solidFill>
                  <a:srgbClr val="FF0000"/>
                </a:solidFill>
                <a:latin typeface="Arial" charset="0"/>
                <a:ea typeface="微软雅黑"/>
              </a:rPr>
              <a:t>如此</a:t>
            </a:r>
            <a:r>
              <a:rPr lang="zh-CN" altLang="en-US" sz="1800" smtClean="0">
                <a:latin typeface="Arial" charset="0"/>
                <a:ea typeface="微软雅黑"/>
              </a:rPr>
              <a:t>。马克思</a:t>
            </a:r>
            <a:r>
              <a:rPr lang="zh-CN" altLang="en-US" sz="1800" smtClean="0">
                <a:solidFill>
                  <a:srgbClr val="FF0000"/>
                </a:solidFill>
                <a:latin typeface="Arial" charset="0"/>
                <a:ea typeface="微软雅黑"/>
              </a:rPr>
              <a:t>还发现了</a:t>
            </a:r>
            <a:r>
              <a:rPr lang="en-US" altLang="zh-CN" sz="1800" smtClean="0">
                <a:latin typeface="Arial" charset="0"/>
                <a:ea typeface="微软雅黑"/>
              </a:rPr>
              <a:t>……</a:t>
            </a:r>
          </a:p>
          <a:p>
            <a:pPr>
              <a:lnSpc>
                <a:spcPct val="120000"/>
              </a:lnSpc>
              <a:buFont typeface="Arial" charset="0"/>
              <a:buNone/>
              <a:defRPr/>
            </a:pPr>
            <a:r>
              <a:rPr lang="zh-CN" altLang="en-US" sz="1800" smtClean="0">
                <a:latin typeface="Arial" charset="0"/>
                <a:ea typeface="微软雅黑"/>
              </a:rPr>
              <a:t>第</a:t>
            </a:r>
            <a:r>
              <a:rPr lang="en-US" altLang="zh-CN" sz="1800" smtClean="0">
                <a:latin typeface="Arial" charset="0"/>
                <a:ea typeface="微软雅黑"/>
              </a:rPr>
              <a:t>5</a:t>
            </a:r>
            <a:r>
              <a:rPr lang="zh-CN" altLang="en-US" sz="1800" smtClean="0">
                <a:latin typeface="Arial" charset="0"/>
                <a:ea typeface="微软雅黑"/>
              </a:rPr>
              <a:t>段，一生中能有</a:t>
            </a:r>
            <a:r>
              <a:rPr lang="zh-CN" altLang="en-US" sz="1800" smtClean="0">
                <a:solidFill>
                  <a:srgbClr val="FF0000"/>
                </a:solidFill>
                <a:latin typeface="Arial" charset="0"/>
                <a:ea typeface="微软雅黑"/>
              </a:rPr>
              <a:t>这两个发现</a:t>
            </a:r>
            <a:r>
              <a:rPr lang="en-US" altLang="zh-CN" sz="1800" smtClean="0">
                <a:latin typeface="Arial" charset="0"/>
                <a:ea typeface="微软雅黑"/>
              </a:rPr>
              <a:t>……</a:t>
            </a:r>
          </a:p>
          <a:p>
            <a:pPr>
              <a:lnSpc>
                <a:spcPct val="120000"/>
              </a:lnSpc>
              <a:buFont typeface="Arial" charset="0"/>
              <a:buNone/>
              <a:defRPr/>
            </a:pPr>
            <a:r>
              <a:rPr lang="zh-CN" altLang="en-US" sz="1800" smtClean="0">
                <a:latin typeface="Arial" charset="0"/>
                <a:ea typeface="微软雅黑"/>
              </a:rPr>
              <a:t>第</a:t>
            </a:r>
            <a:r>
              <a:rPr lang="en-US" altLang="zh-CN" sz="1800" smtClean="0">
                <a:latin typeface="Arial" charset="0"/>
                <a:ea typeface="微软雅黑"/>
              </a:rPr>
              <a:t>6</a:t>
            </a:r>
            <a:r>
              <a:rPr lang="zh-CN" altLang="en-US" sz="1800" smtClean="0">
                <a:latin typeface="Arial" charset="0"/>
                <a:ea typeface="微软雅黑"/>
              </a:rPr>
              <a:t>段，他作为科学家就是</a:t>
            </a:r>
            <a:r>
              <a:rPr lang="zh-CN" altLang="en-US" sz="1800" smtClean="0">
                <a:solidFill>
                  <a:srgbClr val="FF0000"/>
                </a:solidFill>
                <a:latin typeface="Arial" charset="0"/>
                <a:ea typeface="微软雅黑"/>
              </a:rPr>
              <a:t>这样</a:t>
            </a:r>
            <a:r>
              <a:rPr lang="zh-CN" altLang="en-US" sz="1800" smtClean="0">
                <a:latin typeface="Arial" charset="0"/>
                <a:ea typeface="微软雅黑"/>
              </a:rPr>
              <a:t>。</a:t>
            </a:r>
            <a:r>
              <a:rPr lang="zh-CN" altLang="en-US" sz="1800" smtClean="0">
                <a:solidFill>
                  <a:srgbClr val="FF0000"/>
                </a:solidFill>
                <a:latin typeface="Arial" charset="0"/>
                <a:ea typeface="微软雅黑"/>
              </a:rPr>
              <a:t>但是这</a:t>
            </a:r>
            <a:r>
              <a:rPr lang="zh-CN" altLang="en-US" sz="1800" smtClean="0">
                <a:latin typeface="Arial" charset="0"/>
                <a:ea typeface="微软雅黑"/>
              </a:rPr>
              <a:t>在他      </a:t>
            </a:r>
          </a:p>
          <a:p>
            <a:pPr>
              <a:lnSpc>
                <a:spcPct val="120000"/>
              </a:lnSpc>
              <a:buFont typeface="Arial" charset="0"/>
              <a:buNone/>
              <a:defRPr/>
            </a:pPr>
            <a:r>
              <a:rPr lang="zh-CN" altLang="en-US" sz="1800" smtClean="0">
                <a:latin typeface="Arial" charset="0"/>
                <a:ea typeface="微软雅黑"/>
              </a:rPr>
              <a:t>             身上远不是主要的。</a:t>
            </a:r>
          </a:p>
          <a:p>
            <a:pPr>
              <a:lnSpc>
                <a:spcPct val="120000"/>
              </a:lnSpc>
              <a:buFont typeface="Arial" charset="0"/>
              <a:buNone/>
              <a:defRPr/>
            </a:pPr>
            <a:r>
              <a:rPr lang="zh-CN" altLang="en-US" sz="1800" smtClean="0">
                <a:latin typeface="Arial" charset="0"/>
                <a:ea typeface="微软雅黑"/>
              </a:rPr>
              <a:t>第</a:t>
            </a:r>
            <a:r>
              <a:rPr lang="en-US" altLang="zh-CN" sz="1800" smtClean="0">
                <a:latin typeface="Arial" charset="0"/>
                <a:ea typeface="微软雅黑"/>
              </a:rPr>
              <a:t>7</a:t>
            </a:r>
            <a:r>
              <a:rPr lang="zh-CN" altLang="en-US" sz="1800" smtClean="0">
                <a:latin typeface="Arial" charset="0"/>
                <a:ea typeface="微软雅黑"/>
              </a:rPr>
              <a:t>段，</a:t>
            </a:r>
            <a:r>
              <a:rPr lang="zh-CN" altLang="en-US" sz="1800" smtClean="0">
                <a:solidFill>
                  <a:srgbClr val="FF0000"/>
                </a:solidFill>
                <a:latin typeface="Arial" charset="0"/>
                <a:ea typeface="微软雅黑"/>
              </a:rPr>
              <a:t>因为</a:t>
            </a:r>
            <a:r>
              <a:rPr lang="zh-CN" altLang="en-US" sz="1800" smtClean="0">
                <a:latin typeface="Arial" charset="0"/>
                <a:ea typeface="微软雅黑"/>
              </a:rPr>
              <a:t>马克思首先是一个革命家。</a:t>
            </a:r>
          </a:p>
          <a:p>
            <a:pPr>
              <a:lnSpc>
                <a:spcPct val="120000"/>
              </a:lnSpc>
              <a:buFont typeface="Arial" charset="0"/>
              <a:buNone/>
              <a:defRPr/>
            </a:pPr>
            <a:r>
              <a:rPr lang="zh-CN" altLang="en-US" sz="1800" smtClean="0">
                <a:latin typeface="Arial" charset="0"/>
                <a:ea typeface="微软雅黑"/>
              </a:rPr>
              <a:t>第</a:t>
            </a:r>
            <a:r>
              <a:rPr lang="en-US" altLang="zh-CN" sz="1800" smtClean="0">
                <a:latin typeface="Arial" charset="0"/>
                <a:ea typeface="微软雅黑"/>
              </a:rPr>
              <a:t>8</a:t>
            </a:r>
            <a:r>
              <a:rPr lang="zh-CN" altLang="en-US" sz="1800" smtClean="0">
                <a:latin typeface="Arial" charset="0"/>
                <a:ea typeface="微软雅黑"/>
              </a:rPr>
              <a:t>段，</a:t>
            </a:r>
            <a:r>
              <a:rPr lang="zh-CN" altLang="en-US" sz="1800" smtClean="0">
                <a:solidFill>
                  <a:srgbClr val="FF0000"/>
                </a:solidFill>
                <a:latin typeface="Arial" charset="0"/>
                <a:ea typeface="微软雅黑"/>
              </a:rPr>
              <a:t>正因为这样</a:t>
            </a:r>
            <a:r>
              <a:rPr lang="en-US" altLang="zh-CN" sz="1800" smtClean="0">
                <a:latin typeface="Arial" charset="0"/>
                <a:ea typeface="微软雅黑"/>
              </a:rPr>
              <a:t>……</a:t>
            </a:r>
          </a:p>
          <a:p>
            <a:pPr>
              <a:lnSpc>
                <a:spcPct val="120000"/>
              </a:lnSpc>
              <a:defRPr/>
            </a:pPr>
            <a:endParaRPr lang="zh-CN" altLang="en-US" sz="1800" smtClean="0">
              <a:latin typeface="Arial" charset="0"/>
              <a:ea typeface="微软雅黑"/>
            </a:endParaRPr>
          </a:p>
        </p:txBody>
      </p:sp>
      <p:pic>
        <p:nvPicPr>
          <p:cNvPr id="29699" name="Picture 4" descr="图片7"/>
          <p:cNvPicPr>
            <a:picLocks noChangeAspect="1" noChangeArrowheads="1"/>
          </p:cNvPicPr>
          <p:nvPr/>
        </p:nvPicPr>
        <p:blipFill>
          <a:blip r:embed="rId2"/>
          <a:srcRect/>
          <a:stretch>
            <a:fillRect/>
          </a:stretch>
        </p:blipFill>
        <p:spPr bwMode="auto">
          <a:xfrm>
            <a:off x="5314950" y="1347788"/>
            <a:ext cx="3829050" cy="37957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idx="4294967295"/>
          </p:nvPr>
        </p:nvSpPr>
        <p:spPr bwMode="auto"/>
        <p:txBody>
          <a:bodyPr numCol="1" compatLnSpc="1">
            <a:prstTxWarp prst="textNoShape">
              <a:avLst/>
            </a:prstTxWarp>
          </a:bodyPr>
          <a:lstStyle/>
          <a:p>
            <a:pPr>
              <a:defRPr/>
            </a:pPr>
            <a:r>
              <a:rPr lang="zh-CN" altLang="en-US" sz="1600" b="0" smtClean="0">
                <a:latin typeface="Arial" charset="0"/>
                <a:ea typeface="微软雅黑"/>
                <a:sym typeface="+mn-ea"/>
              </a:rPr>
              <a:t>                                                                                          </a:t>
            </a:r>
            <a:r>
              <a:rPr lang="zh-CN" altLang="en-US" sz="1600" smtClean="0">
                <a:latin typeface="Arial" charset="0"/>
                <a:ea typeface="微软雅黑"/>
                <a:sym typeface="+mn-ea"/>
              </a:rPr>
              <a:t/>
            </a:r>
            <a:br>
              <a:rPr lang="zh-CN" altLang="en-US" sz="1600" smtClean="0">
                <a:latin typeface="Arial" charset="0"/>
                <a:ea typeface="微软雅黑"/>
                <a:sym typeface="+mn-ea"/>
              </a:rPr>
            </a:br>
            <a:endParaRPr lang="zh-CN" altLang="en-US" sz="1600" smtClean="0">
              <a:latin typeface="Arial" charset="0"/>
              <a:ea typeface="微软雅黑"/>
              <a:sym typeface="+mn-ea"/>
            </a:endParaRPr>
          </a:p>
        </p:txBody>
      </p:sp>
      <p:sp>
        <p:nvSpPr>
          <p:cNvPr id="56323" name="Rectangle 3"/>
          <p:cNvSpPr>
            <a:spLocks noGrp="1"/>
          </p:cNvSpPr>
          <p:nvPr>
            <p:ph type="body" idx="4294967295"/>
          </p:nvPr>
        </p:nvSpPr>
        <p:spPr bwMode="auto"/>
        <p:txBody>
          <a:bodyPr numCol="1" anchor="t" anchorCtr="0" compatLnSpc="1">
            <a:prstTxWarp prst="textNoShape">
              <a:avLst/>
            </a:prstTxWarp>
          </a:bodyPr>
          <a:lstStyle/>
          <a:p>
            <a:pPr>
              <a:buFont typeface="Arial" charset="0"/>
              <a:buNone/>
              <a:defRPr/>
            </a:pPr>
            <a:r>
              <a:rPr lang="zh-CN" altLang="en-US" sz="2400" smtClean="0">
                <a:latin typeface="Arial" charset="0"/>
                <a:ea typeface="微软雅黑"/>
              </a:rPr>
              <a:t>        </a:t>
            </a:r>
          </a:p>
          <a:p>
            <a:pPr>
              <a:buFont typeface="Arial" charset="0"/>
              <a:buNone/>
              <a:defRPr/>
            </a:pPr>
            <a:r>
              <a:rPr lang="zh-CN" altLang="en-US" sz="2400" smtClean="0">
                <a:latin typeface="Arial" charset="0"/>
                <a:ea typeface="微软雅黑"/>
              </a:rPr>
              <a:t>         </a:t>
            </a:r>
            <a:r>
              <a:rPr lang="zh-CN" altLang="en-US" sz="2400" smtClean="0">
                <a:solidFill>
                  <a:srgbClr val="000066"/>
                </a:solidFill>
                <a:latin typeface="Arial" charset="0"/>
                <a:ea typeface="微软雅黑"/>
              </a:rPr>
              <a:t>文章的逻辑紧密。恩格斯在写悼词时，依据事物的内部联系来分类，另外，也善于运用适当的结构手段来显示和加强这种内部联系。这两个因素，促使文章的结构呈现出前后连贯、步步深入等特点。</a:t>
            </a:r>
          </a:p>
          <a:p>
            <a:pPr>
              <a:defRPr/>
            </a:pPr>
            <a:endParaRPr lang="zh-CN" altLang="en-US" sz="2400" smtClean="0">
              <a:solidFill>
                <a:srgbClr val="000066"/>
              </a:solidFill>
              <a:latin typeface="Arial" charset="0"/>
              <a:ea typeface="微软雅黑"/>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p:cNvSpPr>
          <p:nvPr>
            <p:ph type="body" idx="4294967295"/>
          </p:nvPr>
        </p:nvSpPr>
        <p:spPr bwMode="auto">
          <a:xfrm>
            <a:off x="561975" y="962025"/>
            <a:ext cx="6954838" cy="671513"/>
          </a:xfrm>
          <a:gradFill rotWithShape="1">
            <a:gsLst>
              <a:gs pos="0">
                <a:srgbClr val="000080">
                  <a:alpha val="82001"/>
                </a:srgbClr>
              </a:gs>
              <a:gs pos="100000">
                <a:srgbClr val="FFFFFF"/>
              </a:gs>
            </a:gsLst>
            <a:lin ang="0" scaled="1"/>
          </a:gradFill>
          <a:ln>
            <a:solidFill>
              <a:schemeClr val="bg1"/>
            </a:solidFill>
            <a:miter lim="800000"/>
            <a:headEnd/>
            <a:tailEnd/>
          </a:ln>
        </p:spPr>
        <p:txBody>
          <a:bodyPr numCol="1" anchor="t" anchorCtr="0" compatLnSpc="1">
            <a:prstTxWarp prst="textNoShape">
              <a:avLst/>
            </a:prstTxWarp>
          </a:bodyPr>
          <a:lstStyle/>
          <a:p>
            <a:pPr eaLnBrk="1" hangingPunct="1">
              <a:lnSpc>
                <a:spcPct val="110000"/>
              </a:lnSpc>
              <a:buFont typeface="Arial" charset="0"/>
              <a:buNone/>
              <a:defRPr/>
            </a:pPr>
            <a:r>
              <a:rPr lang="zh-CN" altLang="en-US" sz="3200" smtClean="0">
                <a:latin typeface="Arial" charset="0"/>
                <a:ea typeface="黑体" pitchFamily="2" charset="-122"/>
              </a:rPr>
              <a:t> </a:t>
            </a:r>
            <a:r>
              <a:rPr lang="zh-CN" altLang="en-US" sz="3200" smtClean="0">
                <a:solidFill>
                  <a:srgbClr val="FFFF00"/>
                </a:solidFill>
                <a:latin typeface="Arial" charset="0"/>
                <a:ea typeface="黑体" pitchFamily="2" charset="-122"/>
              </a:rPr>
              <a:t>二 观点鲜明，结构清晰</a:t>
            </a:r>
          </a:p>
        </p:txBody>
      </p:sp>
      <p:sp>
        <p:nvSpPr>
          <p:cNvPr id="55299" name="文本框 10"/>
          <p:cNvSpPr txBox="1">
            <a:spLocks noGrp="1" noChangeArrowheads="1"/>
          </p:cNvSpPr>
          <p:nvPr>
            <p:ph type="title" idx="4294967295"/>
          </p:nvPr>
        </p:nvSpPr>
        <p:spPr bwMode="auto"/>
        <p:txBody>
          <a:bodyPr numCol="1" compatLnSpc="1">
            <a:prstTxWarp prst="textNoShape">
              <a:avLst/>
            </a:prstTxWarp>
          </a:bodyPr>
          <a:lstStyle/>
          <a:p>
            <a:pPr algn="r" defTabSz="914400" eaLnBrk="1">
              <a:defRPr/>
            </a:pPr>
            <a:r>
              <a:rPr lang="zh-CN" altLang="en-US" sz="1600" smtClean="0">
                <a:latin typeface="Arial" charset="0"/>
                <a:ea typeface="微软雅黑"/>
                <a:sym typeface="+mn-ea"/>
              </a:rPr>
              <a:t> </a:t>
            </a:r>
          </a:p>
        </p:txBody>
      </p:sp>
      <p:sp>
        <p:nvSpPr>
          <p:cNvPr id="55303" name="Rectangle 7"/>
          <p:cNvSpPr>
            <a:spLocks noChangeArrowheads="1"/>
          </p:cNvSpPr>
          <p:nvPr/>
        </p:nvSpPr>
        <p:spPr bwMode="auto">
          <a:xfrm>
            <a:off x="711200" y="1916113"/>
            <a:ext cx="3884613" cy="396875"/>
          </a:xfrm>
          <a:prstGeom prst="rect">
            <a:avLst/>
          </a:prstGeom>
          <a:noFill/>
          <a:ln w="9525">
            <a:noFill/>
            <a:miter lim="800000"/>
            <a:headEnd/>
            <a:tailEnd/>
          </a:ln>
        </p:spPr>
        <p:txBody>
          <a:bodyPr>
            <a:spAutoFit/>
          </a:bodyPr>
          <a:lstStyle/>
          <a:p>
            <a:endParaRPr lang="zh-CN" altLang="en-US" sz="2000">
              <a:solidFill>
                <a:schemeClr val="tx1"/>
              </a:solidFill>
              <a:latin typeface="黑体" pitchFamily="2" charset="-122"/>
              <a:ea typeface="黑体" pitchFamily="2" charset="-122"/>
              <a:sym typeface="+mn-ea"/>
            </a:endParaRPr>
          </a:p>
        </p:txBody>
      </p:sp>
      <p:pic>
        <p:nvPicPr>
          <p:cNvPr id="31748" name="Picture 6" descr="图片3 马克思故乡特里尔"/>
          <p:cNvPicPr>
            <a:picLocks noChangeAspect="1" noChangeArrowheads="1"/>
          </p:cNvPicPr>
          <p:nvPr/>
        </p:nvPicPr>
        <p:blipFill>
          <a:blip r:embed="rId2"/>
          <a:srcRect/>
          <a:stretch>
            <a:fillRect/>
          </a:stretch>
        </p:blipFill>
        <p:spPr bwMode="auto">
          <a:xfrm>
            <a:off x="1601788" y="1725613"/>
            <a:ext cx="5008562" cy="2847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298">
                                            <p:bg/>
                                          </p:spTgt>
                                        </p:tgtEl>
                                        <p:attrNameLst>
                                          <p:attrName>style.visibility</p:attrName>
                                        </p:attrNameLst>
                                      </p:cBhvr>
                                      <p:to>
                                        <p:strVal val="visible"/>
                                      </p:to>
                                    </p:set>
                                    <p:animEffect transition="in" filter="wipe(left)">
                                      <p:cBhvr>
                                        <p:cTn id="7" dur="1000"/>
                                        <p:tgtEl>
                                          <p:spTgt spid="5529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8">
                                            <p:txEl>
                                              <p:pRg st="0" end="0"/>
                                            </p:txEl>
                                          </p:spTgt>
                                        </p:tgtEl>
                                        <p:attrNameLst>
                                          <p:attrName>style.visibility</p:attrName>
                                        </p:attrNameLst>
                                      </p:cBhvr>
                                      <p:to>
                                        <p:strVal val="visible"/>
                                      </p:to>
                                    </p:set>
                                    <p:animEffect transition="in" filter="wipe(left)">
                                      <p:cBhvr>
                                        <p:cTn id="12" dur="1000"/>
                                        <p:tgtEl>
                                          <p:spTgt spid="552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nodePh="1">
                                  <p:stCondLst>
                                    <p:cond delay="0"/>
                                  </p:stCondLst>
                                  <p:endCondLst>
                                    <p:cond evt="begin" delay="0">
                                      <p:tn val="15"/>
                                    </p:cond>
                                  </p:endCondLst>
                                  <p:childTnLst>
                                    <p:set>
                                      <p:cBhvr>
                                        <p:cTn id="16" dur="1" fill="hold">
                                          <p:stCondLst>
                                            <p:cond delay="0"/>
                                          </p:stCondLst>
                                        </p:cTn>
                                        <p:tgtEl>
                                          <p:spTgt spid="55303"/>
                                        </p:tgtEl>
                                        <p:attrNameLst>
                                          <p:attrName>style.visibility</p:attrName>
                                        </p:attrNameLst>
                                      </p:cBhvr>
                                      <p:to>
                                        <p:strVal val="visible"/>
                                      </p:to>
                                    </p:set>
                                    <p:anim calcmode="lin" valueType="num">
                                      <p:cBhvr additive="base">
                                        <p:cTn id="17" dur="500" fill="hold"/>
                                        <p:tgtEl>
                                          <p:spTgt spid="55303"/>
                                        </p:tgtEl>
                                        <p:attrNameLst>
                                          <p:attrName>ppt_x</p:attrName>
                                        </p:attrNameLst>
                                      </p:cBhvr>
                                      <p:tavLst>
                                        <p:tav tm="0">
                                          <p:val>
                                            <p:strVal val="#ppt_x"/>
                                          </p:val>
                                        </p:tav>
                                        <p:tav tm="100000">
                                          <p:val>
                                            <p:strVal val="#ppt_x"/>
                                          </p:val>
                                        </p:tav>
                                      </p:tavLst>
                                    </p:anim>
                                    <p:anim calcmode="lin" valueType="num">
                                      <p:cBhvr additive="base">
                                        <p:cTn id="18" dur="500" fill="hold"/>
                                        <p:tgtEl>
                                          <p:spTgt spid="553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nimBg="1"/>
      <p:bldP spid="5530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1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977</Words>
  <Application>Microsoft Office PowerPoint</Application>
  <PresentationFormat>On-screen Show (16:9)</PresentationFormat>
  <Paragraphs>91</Paragraphs>
  <Slides>18</Slides>
  <Notes>1</Notes>
  <HiddenSlides>0</HiddenSlides>
  <MMClips>0</MMClips>
  <ScaleCrop>false</ScaleCrop>
  <HeadingPairs>
    <vt:vector size="6" baseType="variant">
      <vt:variant>
        <vt:lpstr>已用的字体</vt:lpstr>
      </vt:variant>
      <vt:variant>
        <vt:i4>9</vt:i4>
      </vt:variant>
      <vt:variant>
        <vt:lpstr>演示文稿设计模板</vt:lpstr>
      </vt:variant>
      <vt:variant>
        <vt:i4>18</vt:i4>
      </vt:variant>
      <vt:variant>
        <vt:lpstr>幻灯片标题</vt:lpstr>
      </vt:variant>
      <vt:variant>
        <vt:i4>18</vt:i4>
      </vt:variant>
    </vt:vector>
  </HeadingPairs>
  <TitlesOfParts>
    <vt:vector size="45" baseType="lpstr">
      <vt:lpstr>Arial</vt:lpstr>
      <vt:lpstr>微软雅黑</vt:lpstr>
      <vt:lpstr>Calibri</vt:lpstr>
      <vt:lpstr>楷体</vt:lpstr>
      <vt:lpstr>黑体</vt:lpstr>
      <vt:lpstr>汉仪旗黑-85S</vt:lpstr>
      <vt:lpstr>楷体_GB2312</vt:lpstr>
      <vt:lpstr>+mn-ea</vt:lpstr>
      <vt:lpstr>宋体</vt:lpstr>
      <vt:lpstr>1_Office 主题​​</vt:lpstr>
      <vt:lpstr>1_Office 主题​​</vt:lpstr>
      <vt:lpstr>1_Office 主题​​</vt:lpstr>
      <vt:lpstr>1_Office 主题​​</vt:lpstr>
      <vt:lpstr>1_Office 主题​​</vt:lpstr>
      <vt:lpstr>1_Office 主题​​</vt:lpstr>
      <vt:lpstr>1_Office 主题​​</vt:lpstr>
      <vt:lpstr>1_Office 主题​​</vt:lpstr>
      <vt:lpstr>1_Office 主题​​</vt:lpstr>
      <vt:lpstr>1_Office 主题​​</vt:lpstr>
      <vt:lpstr>1_Office 主题​​</vt:lpstr>
      <vt:lpstr>1_Office 主题​​</vt:lpstr>
      <vt:lpstr>1_Office 主题​​</vt:lpstr>
      <vt:lpstr>1_Office 主题​​</vt:lpstr>
      <vt:lpstr>1_Office 主题​​</vt:lpstr>
      <vt:lpstr>1_Office 主题​​</vt:lpstr>
      <vt:lpstr>1_Office 主题​​</vt:lpstr>
      <vt:lpstr>1_Office 主题​​</vt:lpstr>
      <vt:lpstr>《在马克思墓前的讲话》（一）</vt:lpstr>
      <vt:lpstr> </vt:lpstr>
      <vt:lpstr>幻灯片 3</vt:lpstr>
      <vt:lpstr>幻灯片 4</vt:lpstr>
      <vt:lpstr>幻灯片 5</vt:lpstr>
      <vt:lpstr>                                                                                              </vt:lpstr>
      <vt:lpstr>                                                                                             </vt:lpstr>
      <vt:lpstr>                                                                                           </vt:lpstr>
      <vt:lpstr> </vt:lpstr>
      <vt:lpstr> </vt:lpstr>
      <vt:lpstr> </vt:lpstr>
      <vt:lpstr>                                                                 </vt:lpstr>
      <vt:lpstr>                                                                 </vt:lpstr>
      <vt:lpstr>                                                                 </vt:lpstr>
      <vt:lpstr>幻灯片 15</vt:lpstr>
      <vt:lpstr>                                                                              </vt:lpstr>
      <vt:lpstr>幻灯片 17</vt:lpstr>
      <vt:lpstr>幻灯片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雨林木风</cp:lastModifiedBy>
  <cp:revision>65</cp:revision>
  <dcterms:created xsi:type="dcterms:W3CDTF">2020-02-01T11:21:51Z</dcterms:created>
  <dcterms:modified xsi:type="dcterms:W3CDTF">2020-05-06T13:23:31Z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