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heme/theme2.xml" ContentType="application/vnd.openxmlformats-officedocument.theme+xml"/>
  <Override PartName="/ppt/tags/tag151.xml" ContentType="application/vnd.openxmlformats-officedocument.presentationml.tags+xml"/>
  <Override PartName="/ppt/notesSlides/notesSlide1.xml" ContentType="application/vnd.openxmlformats-officedocument.presentationml.notesSlide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65" r:id="rId2"/>
    <p:sldId id="292" r:id="rId3"/>
    <p:sldId id="293" r:id="rId4"/>
    <p:sldId id="273" r:id="rId5"/>
    <p:sldId id="294" r:id="rId6"/>
    <p:sldId id="274" r:id="rId7"/>
    <p:sldId id="275" r:id="rId8"/>
    <p:sldId id="295" r:id="rId9"/>
    <p:sldId id="296" r:id="rId10"/>
    <p:sldId id="276" r:id="rId11"/>
    <p:sldId id="300" r:id="rId12"/>
    <p:sldId id="297" r:id="rId13"/>
    <p:sldId id="277" r:id="rId14"/>
    <p:sldId id="301" r:id="rId15"/>
    <p:sldId id="298" r:id="rId16"/>
    <p:sldId id="278" r:id="rId17"/>
    <p:sldId id="302" r:id="rId18"/>
    <p:sldId id="299" r:id="rId19"/>
    <p:sldId id="279" r:id="rId20"/>
    <p:sldId id="280" r:id="rId21"/>
    <p:sldId id="285" r:id="rId22"/>
    <p:sldId id="303" r:id="rId23"/>
    <p:sldId id="304" r:id="rId24"/>
    <p:sldId id="291" r:id="rId25"/>
    <p:sldId id="271" r:id="rId26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 panose="020F0502020204030204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68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5595503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 panose="020F0502020204030204"/>
      </a:defRPr>
    </a:lvl1pPr>
    <a:lvl2pPr indent="228600" latinLnBrk="0">
      <a:defRPr sz="1200">
        <a:latin typeface="+mj-lt"/>
        <a:ea typeface="+mj-ea"/>
        <a:cs typeface="+mj-cs"/>
        <a:sym typeface="Calibri" panose="020F0502020204030204"/>
      </a:defRPr>
    </a:lvl2pPr>
    <a:lvl3pPr indent="457200" latinLnBrk="0">
      <a:defRPr sz="1200">
        <a:latin typeface="+mj-lt"/>
        <a:ea typeface="+mj-ea"/>
        <a:cs typeface="+mj-cs"/>
        <a:sym typeface="Calibri" panose="020F0502020204030204"/>
      </a:defRPr>
    </a:lvl3pPr>
    <a:lvl4pPr indent="685800" latinLnBrk="0">
      <a:defRPr sz="1200">
        <a:latin typeface="+mj-lt"/>
        <a:ea typeface="+mj-ea"/>
        <a:cs typeface="+mj-cs"/>
        <a:sym typeface="Calibri" panose="020F0502020204030204"/>
      </a:defRPr>
    </a:lvl4pPr>
    <a:lvl5pPr indent="914400" latinLnBrk="0">
      <a:defRPr sz="1200">
        <a:latin typeface="+mj-lt"/>
        <a:ea typeface="+mj-ea"/>
        <a:cs typeface="+mj-cs"/>
        <a:sym typeface="Calibri" panose="020F0502020204030204"/>
      </a:defRPr>
    </a:lvl5pPr>
    <a:lvl6pPr indent="1143000" latinLnBrk="0">
      <a:defRPr sz="1200">
        <a:latin typeface="+mj-lt"/>
        <a:ea typeface="+mj-ea"/>
        <a:cs typeface="+mj-cs"/>
        <a:sym typeface="Calibri" panose="020F0502020204030204"/>
      </a:defRPr>
    </a:lvl6pPr>
    <a:lvl7pPr indent="1371600" latinLnBrk="0">
      <a:defRPr sz="1200">
        <a:latin typeface="+mj-lt"/>
        <a:ea typeface="+mj-ea"/>
        <a:cs typeface="+mj-cs"/>
        <a:sym typeface="Calibri" panose="020F0502020204030204"/>
      </a:defRPr>
    </a:lvl7pPr>
    <a:lvl8pPr indent="1600200" latinLnBrk="0">
      <a:defRPr sz="1200">
        <a:latin typeface="+mj-lt"/>
        <a:ea typeface="+mj-ea"/>
        <a:cs typeface="+mj-cs"/>
        <a:sym typeface="Calibri" panose="020F0502020204030204"/>
      </a:defRPr>
    </a:lvl8pPr>
    <a:lvl9pPr indent="1828800" latinLnBrk="0">
      <a:defRPr sz="1200">
        <a:latin typeface="+mj-lt"/>
        <a:ea typeface="+mj-ea"/>
        <a:cs typeface="+mj-cs"/>
        <a:sym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9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12" Type="http://schemas.openxmlformats.org/officeDocument/2006/relationships/image" Target="file:///C:\Users\1V994W2\PycharmProjects\PPT_Background_Generation/pic_temp/1_pic_quater_right_up.png" TargetMode="Externa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image" Target="../media/image3.png"/><Relationship Id="rId5" Type="http://schemas.openxmlformats.org/officeDocument/2006/relationships/tags" Target="../tags/tag77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76.xml"/><Relationship Id="rId9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8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5" Type="http://schemas.openxmlformats.org/officeDocument/2006/relationships/tags" Target="../tags/tag84.xml"/><Relationship Id="rId4" Type="http://schemas.openxmlformats.org/officeDocument/2006/relationships/tags" Target="../tags/tag83.xml"/><Relationship Id="rId9" Type="http://schemas.openxmlformats.org/officeDocument/2006/relationships/image" Target="file:///C:\Users\1V994W2\PycharmProjects\PPT_Background_Generation/pic_temp/pic_sup.png" TargetMode="Externa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12" Type="http://schemas.openxmlformats.org/officeDocument/2006/relationships/image" Target="file:///C:\Users\1V994W2\PycharmProjects\PPT_Background_Generation/pic_temp/1_pic_quater_right_up.png" TargetMode="Externa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11" Type="http://schemas.openxmlformats.org/officeDocument/2006/relationships/image" Target="../media/image3.png"/><Relationship Id="rId5" Type="http://schemas.openxmlformats.org/officeDocument/2006/relationships/tags" Target="../tags/tag90.xml"/><Relationship Id="rId10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tags" Target="../tags/tag89.xml"/><Relationship Id="rId9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0.xml"/><Relationship Id="rId13" Type="http://schemas.openxmlformats.org/officeDocument/2006/relationships/image" Target="../media/image3.png"/><Relationship Id="rId3" Type="http://schemas.openxmlformats.org/officeDocument/2006/relationships/tags" Target="../tags/tag95.xml"/><Relationship Id="rId7" Type="http://schemas.openxmlformats.org/officeDocument/2006/relationships/tags" Target="../tags/tag99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tags" Target="../tags/tag98.xml"/><Relationship Id="rId11" Type="http://schemas.openxmlformats.org/officeDocument/2006/relationships/image" Target="../media/image2.png"/><Relationship Id="rId5" Type="http://schemas.openxmlformats.org/officeDocument/2006/relationships/tags" Target="../tags/tag97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96.xml"/><Relationship Id="rId9" Type="http://schemas.openxmlformats.org/officeDocument/2006/relationships/tags" Target="../tags/tag101.xml"/><Relationship Id="rId14" Type="http://schemas.openxmlformats.org/officeDocument/2006/relationships/image" Target="file:///C:\Users\1V994W2\PycharmProjects\PPT_Background_Generation/pic_temp/1_pic_quater_right_up.png" TargetMode="Externa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9.xml"/><Relationship Id="rId3" Type="http://schemas.openxmlformats.org/officeDocument/2006/relationships/tags" Target="../tags/tag104.xml"/><Relationship Id="rId7" Type="http://schemas.openxmlformats.org/officeDocument/2006/relationships/tags" Target="../tags/tag108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tags" Target="../tags/tag107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06.xml"/><Relationship Id="rId10" Type="http://schemas.openxmlformats.org/officeDocument/2006/relationships/image" Target="../media/image2.png"/><Relationship Id="rId4" Type="http://schemas.openxmlformats.org/officeDocument/2006/relationships/tags" Target="../tags/tag105.xml"/><Relationship Id="rId9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13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tags" Target="../tags/tag112.xml"/><Relationship Id="rId7" Type="http://schemas.openxmlformats.org/officeDocument/2006/relationships/tags" Target="../tags/tag116.xml"/><Relationship Id="rId12" Type="http://schemas.openxmlformats.org/officeDocument/2006/relationships/image" Target="../media/image2.png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14.xml"/><Relationship Id="rId15" Type="http://schemas.openxmlformats.org/officeDocument/2006/relationships/image" Target="file:///C:\Users\1V994W2\PycharmProjects\PPT_Background_Generation/pic_temp/1_pic_quater_right_up.png" TargetMode="External"/><Relationship Id="rId10" Type="http://schemas.openxmlformats.org/officeDocument/2006/relationships/tags" Target="../tags/tag119.xml"/><Relationship Id="rId4" Type="http://schemas.openxmlformats.org/officeDocument/2006/relationships/tags" Target="../tags/tag113.xml"/><Relationship Id="rId9" Type="http://schemas.openxmlformats.org/officeDocument/2006/relationships/tags" Target="../tags/tag118.xml"/><Relationship Id="rId1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13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tags" Target="../tags/tag122.xml"/><Relationship Id="rId7" Type="http://schemas.openxmlformats.org/officeDocument/2006/relationships/tags" Target="../tags/tag126.xml"/><Relationship Id="rId12" Type="http://schemas.openxmlformats.org/officeDocument/2006/relationships/image" Target="../media/image2.png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24.xml"/><Relationship Id="rId15" Type="http://schemas.openxmlformats.org/officeDocument/2006/relationships/image" Target="file:///C:\Users\1V994W2\PycharmProjects\PPT_Background_Generation/pic_temp/1_pic_quater_right_up.png" TargetMode="External"/><Relationship Id="rId10" Type="http://schemas.openxmlformats.org/officeDocument/2006/relationships/tags" Target="../tags/tag129.xml"/><Relationship Id="rId4" Type="http://schemas.openxmlformats.org/officeDocument/2006/relationships/tags" Target="../tags/tag123.xml"/><Relationship Id="rId9" Type="http://schemas.openxmlformats.org/officeDocument/2006/relationships/tags" Target="../tags/tag128.xml"/><Relationship Id="rId1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37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2.xml"/><Relationship Id="rId7" Type="http://schemas.openxmlformats.org/officeDocument/2006/relationships/tags" Target="../tags/tag136.xml"/><Relationship Id="rId12" Type="http://schemas.openxmlformats.org/officeDocument/2006/relationships/tags" Target="../tags/tag141.xml"/><Relationship Id="rId17" Type="http://schemas.openxmlformats.org/officeDocument/2006/relationships/image" Target="file:///C:\Users\1V994W2\PycharmProjects\PPT_Background_Generation/pic_temp/1_pic_quater_right_up.png" TargetMode="External"/><Relationship Id="rId2" Type="http://schemas.openxmlformats.org/officeDocument/2006/relationships/tags" Target="../tags/tag131.xml"/><Relationship Id="rId16" Type="http://schemas.openxmlformats.org/officeDocument/2006/relationships/image" Target="../media/image3.png"/><Relationship Id="rId1" Type="http://schemas.openxmlformats.org/officeDocument/2006/relationships/tags" Target="../tags/tag130.xml"/><Relationship Id="rId6" Type="http://schemas.openxmlformats.org/officeDocument/2006/relationships/tags" Target="../tags/tag135.xml"/><Relationship Id="rId11" Type="http://schemas.openxmlformats.org/officeDocument/2006/relationships/tags" Target="../tags/tag140.xml"/><Relationship Id="rId5" Type="http://schemas.openxmlformats.org/officeDocument/2006/relationships/tags" Target="../tags/tag134.xml"/><Relationship Id="rId15" Type="http://schemas.openxmlformats.org/officeDocument/2006/relationships/image" Target="file:///C:\Users\1V994W2\PycharmProjects\PPT_Background_Generation/pic_temp/0_pic_quater_left_up.png" TargetMode="External"/><Relationship Id="rId10" Type="http://schemas.openxmlformats.org/officeDocument/2006/relationships/tags" Target="../tags/tag139.xml"/><Relationship Id="rId4" Type="http://schemas.openxmlformats.org/officeDocument/2006/relationships/tags" Target="../tags/tag133.xml"/><Relationship Id="rId9" Type="http://schemas.openxmlformats.org/officeDocument/2006/relationships/tags" Target="../tags/tag138.xml"/><Relationship Id="rId1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49.xml"/><Relationship Id="rId13" Type="http://schemas.openxmlformats.org/officeDocument/2006/relationships/image" Target="../media/image8.png"/><Relationship Id="rId3" Type="http://schemas.openxmlformats.org/officeDocument/2006/relationships/tags" Target="../tags/tag144.xml"/><Relationship Id="rId7" Type="http://schemas.openxmlformats.org/officeDocument/2006/relationships/tags" Target="../tags/tag148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6" Type="http://schemas.openxmlformats.org/officeDocument/2006/relationships/tags" Target="../tags/tag147.xml"/><Relationship Id="rId11" Type="http://schemas.openxmlformats.org/officeDocument/2006/relationships/image" Target="../media/image7.png"/><Relationship Id="rId5" Type="http://schemas.openxmlformats.org/officeDocument/2006/relationships/tags" Target="../tags/tag146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45.xml"/><Relationship Id="rId9" Type="http://schemas.openxmlformats.org/officeDocument/2006/relationships/tags" Target="../tags/tag150.xml"/><Relationship Id="rId14" Type="http://schemas.openxmlformats.org/officeDocument/2006/relationships/image" Target="file:///C:\Users\1V994W2\PycharmProjects\PPT_Background_Generation/pic_temp/1_pic_quater_left_down.png" TargetMode="Externa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image" Target="../media/image3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18.xml"/><Relationship Id="rId10" Type="http://schemas.openxmlformats.org/officeDocument/2006/relationships/image" Target="../media/image2.png"/><Relationship Id="rId4" Type="http://schemas.openxmlformats.org/officeDocument/2006/relationships/tags" Target="../tags/tag17.xml"/><Relationship Id="rId9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1V994W2\PycharmProjects\PPT_Background_Generation/pic_temp/pic_half_top.png" TargetMode="External"/><Relationship Id="rId3" Type="http://schemas.openxmlformats.org/officeDocument/2006/relationships/tags" Target="../tags/tag24.xml"/><Relationship Id="rId7" Type="http://schemas.openxmlformats.org/officeDocument/2006/relationships/image" Target="../media/image4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image" Target="../media/image3.png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image" Target="../media/image2.png"/><Relationship Id="rId5" Type="http://schemas.openxmlformats.org/officeDocument/2006/relationships/tags" Target="../tags/tag31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image" Target="file:///C:\Users\1V994W2\PycharmProjects\PPT_Background_Generation/pic_temp/1_pic_quater_right_up.png" TargetMode="Externa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13" Type="http://schemas.openxmlformats.org/officeDocument/2006/relationships/image" Target="../media/image2.png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37.xml"/><Relationship Id="rId16" Type="http://schemas.openxmlformats.org/officeDocument/2006/relationships/image" Target="file:///C:\Users\1V994W2\PycharmProjects\PPT_Background_Generation/pic_temp/1_pic_quater_right_up.png" TargetMode="Externa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tags" Target="../tags/tag46.xml"/><Relationship Id="rId5" Type="http://schemas.openxmlformats.org/officeDocument/2006/relationships/tags" Target="../tags/tag40.xml"/><Relationship Id="rId15" Type="http://schemas.openxmlformats.org/officeDocument/2006/relationships/image" Target="../media/image3.png"/><Relationship Id="rId10" Type="http://schemas.openxmlformats.org/officeDocument/2006/relationships/tags" Target="../tags/tag45.xml"/><Relationship Id="rId4" Type="http://schemas.openxmlformats.org/officeDocument/2006/relationships/tags" Target="../tags/tag39.xml"/><Relationship Id="rId9" Type="http://schemas.openxmlformats.org/officeDocument/2006/relationships/tags" Target="../tags/tag44.xml"/><Relationship Id="rId14" Type="http://schemas.openxmlformats.org/officeDocument/2006/relationships/image" Target="file:///C:\Users\1V994W2\PycharmProjects\PPT_Background_Generation/pic_temp/0_pic_quater_left_up.png" TargetMode="Externa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4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image" Target="file:///C:\Users\1V994W2\PycharmProjects\PPT_Background_Generation/pic_temp/1_pic_quater_right_up.png" TargetMode="External"/><Relationship Id="rId5" Type="http://schemas.openxmlformats.org/officeDocument/2006/relationships/tags" Target="../tags/tag51.xml"/><Relationship Id="rId10" Type="http://schemas.openxmlformats.org/officeDocument/2006/relationships/image" Target="../media/image3.png"/><Relationship Id="rId4" Type="http://schemas.openxmlformats.org/officeDocument/2006/relationships/tags" Target="../tags/tag50.xml"/><Relationship Id="rId9" Type="http://schemas.openxmlformats.org/officeDocument/2006/relationships/image" Target="file:///C:\Users\1V994W2\Documents\Tencent%20Files\574576071\FileRecv\&#25340;&#35013;&#32032;&#26448;\forright\\06\subject_holdleft_84,125,158_0_staid_full_0.png" TargetMode="Externa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image" Target="../media/image3.png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image" Target="../media/image2.png"/><Relationship Id="rId5" Type="http://schemas.openxmlformats.org/officeDocument/2006/relationships/tags" Target="../tags/tag60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59.xml"/><Relationship Id="rId9" Type="http://schemas.openxmlformats.org/officeDocument/2006/relationships/tags" Target="../tags/tag64.xml"/><Relationship Id="rId14" Type="http://schemas.openxmlformats.org/officeDocument/2006/relationships/image" Target="file:///C:\Users\1V994W2\PycharmProjects\PPT_Background_Generation/pic_temp/1_pic_quater_right_up.png" TargetMode="Externa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13" Type="http://schemas.openxmlformats.org/officeDocument/2006/relationships/image" Target="file:///C:\Users\1V994W2\PycharmProjects\PPT_Background_Generation/pic_temp/1_pic_quater_right_up.png" TargetMode="Externa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12" Type="http://schemas.openxmlformats.org/officeDocument/2006/relationships/image" Target="../media/image3.png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image" Target="file:///C:\Users\1V994W2\PycharmProjects\PPT_Background_Generation/pic_temp/0_pic_quater_left_up.png" TargetMode="External"/><Relationship Id="rId5" Type="http://schemas.openxmlformats.org/officeDocument/2006/relationships/tags" Target="../tags/tag69.xml"/><Relationship Id="rId10" Type="http://schemas.openxmlformats.org/officeDocument/2006/relationships/image" Target="../media/image2.png"/><Relationship Id="rId4" Type="http://schemas.openxmlformats.org/officeDocument/2006/relationships/tags" Target="../tags/tag68.xml"/><Relationship Id="rId9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6" hasCustomPrompt="1"/>
            <p:custDataLst>
              <p:tags r:id="rId4"/>
            </p:custDataLst>
          </p:nvPr>
        </p:nvSpPr>
        <p:spPr>
          <a:xfrm>
            <a:off x="4824418" y="3497935"/>
            <a:ext cx="1433036" cy="306743"/>
          </a:xfrm>
          <a:prstGeom prst="rect">
            <a:avLst/>
          </a:prstGeom>
        </p:spPr>
        <p:txBody>
          <a:bodyPr vert="horz" wrap="square" lIns="0" tIns="0" rIns="0" bIns="0" anchor="t" anchorCtr="0">
            <a:normAutofit/>
          </a:bodyPr>
          <a:lstStyle>
            <a:lvl1pPr marL="257175" marR="0" indent="-257175" algn="l" rtl="0" eaLnBrk="1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Pts val="1600"/>
              <a:buFont typeface="Arial" panose="020B0604020202020204" pitchFamily="34" charset="0"/>
              <a:buNone/>
              <a:defRPr sz="1200" b="0" spc="15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100000"/>
                </a:schemeClr>
              </a:buClr>
              <a:buSzPts val="1600"/>
              <a:buFont typeface="Arial" panose="020B0604020202020204" pitchFamily="34" charset="0"/>
              <a:buNone/>
            </a:pPr>
            <a:r>
              <a:rPr lang="zh-CN" altLang="en-US"/>
              <a:t>编辑文本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 hasCustomPrompt="1"/>
            <p:custDataLst>
              <p:tags r:id="rId5"/>
            </p:custDataLst>
          </p:nvPr>
        </p:nvSpPr>
        <p:spPr>
          <a:xfrm>
            <a:off x="4824418" y="3854214"/>
            <a:ext cx="1433036" cy="306743"/>
          </a:xfrm>
          <a:prstGeom prst="rect">
            <a:avLst/>
          </a:prstGeom>
        </p:spPr>
        <p:txBody>
          <a:bodyPr vert="horz" wrap="square" lIns="0" tIns="0" rIns="0" bIns="0" anchor="t" anchorCtr="0">
            <a:normAutofit/>
          </a:bodyPr>
          <a:lstStyle>
            <a:lvl1pPr marL="257175" marR="0" indent="-257175" algn="l" rtl="0" eaLnBrk="1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Pts val="1600"/>
              <a:buFont typeface="Arial" panose="020B0604020202020204" pitchFamily="34" charset="0"/>
              <a:buNone/>
              <a:defRPr sz="1200" b="0" spc="15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100000"/>
                </a:schemeClr>
              </a:buClr>
              <a:buSzPts val="1600"/>
              <a:buFont typeface="Arial" panose="020B0604020202020204" pitchFamily="34" charset="0"/>
              <a:buNone/>
            </a:pPr>
            <a:r>
              <a:rPr lang="zh-CN" altLang="en-US"/>
              <a:t>编辑文本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6"/>
            </p:custDataLst>
          </p:nvPr>
        </p:nvSpPr>
        <p:spPr>
          <a:xfrm>
            <a:off x="4824417" y="2391469"/>
            <a:ext cx="3619500" cy="833540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1350" b="0" spc="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lang="zh-CN" altLang="en-US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7"/>
            </p:custDataLst>
          </p:nvPr>
        </p:nvSpPr>
        <p:spPr>
          <a:xfrm>
            <a:off x="4824418" y="1509822"/>
            <a:ext cx="3619024" cy="728276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5400"/>
              <a:buFont typeface="Arial" panose="020B0604020202020204" pitchFamily="34" charset="0"/>
              <a:buNone/>
              <a:defRPr sz="4050" b="0" spc="6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9144000" cy="441630"/>
            <a:chOff x="0" y="0"/>
            <a:chExt cx="12192000" cy="588767"/>
          </a:xfrm>
        </p:grpSpPr>
        <p:pic>
          <p:nvPicPr>
            <p:cNvPr id="8" name="图片 7"/>
            <p:cNvPicPr/>
            <p:nvPr userDrawn="1">
              <p:custDataLst>
                <p:tags r:id="rId6"/>
              </p:custDataLst>
            </p:nvPr>
          </p:nvPicPr>
          <p:blipFill>
            <a:blip r:embed="rId9" r:link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20090" cy="588767"/>
            </a:xfrm>
            <a:prstGeom prst="rect">
              <a:avLst/>
            </a:prstGeom>
          </p:spPr>
        </p:pic>
        <p:pic>
          <p:nvPicPr>
            <p:cNvPr id="6" name="图片 5"/>
            <p:cNvPicPr/>
            <p:nvPr userDrawn="1">
              <p:custDataLst>
                <p:tags r:id="rId7"/>
              </p:custDataLst>
            </p:nvPr>
          </p:nvPicPr>
          <p:blipFill>
            <a:blip r:embed="rId11" r:link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1910" y="0"/>
              <a:ext cx="720090" cy="588767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02448" y="714469"/>
            <a:ext cx="8139178" cy="4042179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>
            <p:custDataLst>
              <p:tags r:id="rId1"/>
            </p:custDataLst>
          </p:nvPr>
        </p:nvPicPr>
        <p:blipFill>
          <a:blip r:embed="rId8" r:link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4135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5"/>
            </p:custDataLst>
          </p:nvPr>
        </p:nvSpPr>
        <p:spPr>
          <a:xfrm>
            <a:off x="4953000" y="2739014"/>
            <a:ext cx="3619500" cy="833540"/>
          </a:xfrm>
        </p:spPr>
        <p:txBody>
          <a:bodyPr vert="horz" wrap="square" lIns="0" tIns="0" rIns="0" bIns="0" anchor="t" anchorCtr="0">
            <a:normAutofit/>
          </a:bodyPr>
          <a:lstStyle>
            <a:lvl1pPr marL="257175" marR="0" indent="-257175" algn="l" rtl="0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1350" b="0" spc="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ts val="1800"/>
              <a:buFont typeface="Arial" panose="020B0604020202020204" pitchFamily="34" charset="0"/>
              <a:buNone/>
            </a:pPr>
            <a:r>
              <a:rPr lang="zh-CN" altLang="en-US"/>
              <a:t>单击此处编辑副标题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6"/>
            </p:custDataLst>
          </p:nvPr>
        </p:nvSpPr>
        <p:spPr>
          <a:xfrm>
            <a:off x="4953000" y="1571581"/>
            <a:ext cx="3619024" cy="1014061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4950" b="0" spc="7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9144000" cy="441630"/>
            <a:chOff x="0" y="0"/>
            <a:chExt cx="12192000" cy="588767"/>
          </a:xfrm>
        </p:grpSpPr>
        <p:pic>
          <p:nvPicPr>
            <p:cNvPr id="7" name="图片 6"/>
            <p:cNvPicPr/>
            <p:nvPr userDrawn="1">
              <p:custDataLst>
                <p:tags r:id="rId6"/>
              </p:custDataLst>
            </p:nvPr>
          </p:nvPicPr>
          <p:blipFill>
            <a:blip r:embed="rId9" r:link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20090" cy="588767"/>
            </a:xfrm>
            <a:prstGeom prst="rect">
              <a:avLst/>
            </a:prstGeom>
          </p:spPr>
        </p:pic>
        <p:pic>
          <p:nvPicPr>
            <p:cNvPr id="6" name="图片 5"/>
            <p:cNvPicPr/>
            <p:nvPr userDrawn="1">
              <p:custDataLst>
                <p:tags r:id="rId7"/>
              </p:custDataLst>
            </p:nvPr>
          </p:nvPicPr>
          <p:blipFill>
            <a:blip r:embed="rId11" r:link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1910" y="0"/>
              <a:ext cx="720090" cy="5887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32464"/>
            <a:ext cx="8139178" cy="33151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219056" y="227885"/>
            <a:ext cx="8705888" cy="4688365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9144000" cy="441630"/>
            <a:chOff x="0" y="0"/>
            <a:chExt cx="12192000" cy="588767"/>
          </a:xfrm>
        </p:grpSpPr>
        <p:pic>
          <p:nvPicPr>
            <p:cNvPr id="9" name="图片 8"/>
            <p:cNvPicPr/>
            <p:nvPr userDrawn="1">
              <p:custDataLst>
                <p:tags r:id="rId8"/>
              </p:custDataLst>
            </p:nvPr>
          </p:nvPicPr>
          <p:blipFill>
            <a:blip r:embed="rId11" r:link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20090" cy="588767"/>
            </a:xfrm>
            <a:prstGeom prst="rect">
              <a:avLst/>
            </a:prstGeom>
          </p:spPr>
        </p:pic>
        <p:pic>
          <p:nvPicPr>
            <p:cNvPr id="8" name="图片 7"/>
            <p:cNvPicPr/>
            <p:nvPr userDrawn="1">
              <p:custDataLst>
                <p:tags r:id="rId9"/>
              </p:custDataLst>
            </p:nvPr>
          </p:nvPicPr>
          <p:blipFill>
            <a:blip r:embed="rId13" r:link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1910" y="0"/>
              <a:ext cx="720090" cy="5887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937016"/>
            <a:ext cx="7219800" cy="542767"/>
          </a:xfrm>
        </p:spPr>
        <p:txBody>
          <a:bodyPr wrap="square" anchor="ctr">
            <a:normAutofit/>
          </a:bodyPr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1622900"/>
            <a:ext cx="7219950" cy="2584219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0"/>
            <a:ext cx="3618452" cy="5144135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350"/>
          </a:p>
        </p:txBody>
      </p:sp>
      <p:pic>
        <p:nvPicPr>
          <p:cNvPr id="8" name="图片 7"/>
          <p:cNvPicPr/>
          <p:nvPr>
            <p:custDataLst>
              <p:tags r:id="rId2"/>
            </p:custDataLst>
          </p:nvPr>
        </p:nvPicPr>
        <p:blipFill>
          <a:blip r:embed="rId10" r:link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933" y="0"/>
            <a:ext cx="540068" cy="4416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71"/>
            <a:ext cx="2970000" cy="661582"/>
          </a:xfrm>
        </p:spPr>
        <p:txBody>
          <a:bodyPr wrap="square" anchor="ctr" anchorCtr="0">
            <a:normAutofit/>
          </a:bodyPr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163"/>
            <a:ext cx="2967300" cy="3070279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525"/>
            <a:ext cx="4860000" cy="381642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998496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9144000" cy="441630"/>
            <a:chOff x="0" y="0"/>
            <a:chExt cx="12192000" cy="588767"/>
          </a:xfrm>
        </p:grpSpPr>
        <p:pic>
          <p:nvPicPr>
            <p:cNvPr id="10" name="图片 9"/>
            <p:cNvPicPr/>
            <p:nvPr userDrawn="1">
              <p:custDataLst>
                <p:tags r:id="rId9"/>
              </p:custDataLst>
            </p:nvPr>
          </p:nvPicPr>
          <p:blipFill>
            <a:blip r:embed="rId12" r:link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20090" cy="588767"/>
            </a:xfrm>
            <a:prstGeom prst="rect">
              <a:avLst/>
            </a:prstGeom>
          </p:spPr>
        </p:pic>
        <p:pic>
          <p:nvPicPr>
            <p:cNvPr id="8" name="图片 7"/>
            <p:cNvPicPr/>
            <p:nvPr userDrawn="1">
              <p:custDataLst>
                <p:tags r:id="rId10"/>
              </p:custDataLst>
            </p:nvPr>
          </p:nvPicPr>
          <p:blipFill>
            <a:blip r:embed="rId14" r:link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1910" y="0"/>
              <a:ext cx="720090" cy="5887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585972"/>
            <a:ext cx="8232300" cy="469858"/>
          </a:xfrm>
        </p:spPr>
        <p:txBody>
          <a:bodyPr wrap="square" anchor="ctr">
            <a:normAutofit/>
          </a:bodyPr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244854"/>
            <a:ext cx="8231981" cy="621077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2106260"/>
            <a:ext cx="8224200" cy="2573418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>
            <p:custDataLst>
              <p:tags r:id="rId1"/>
            </p:custDataLst>
          </p:nvPr>
        </p:nvSpPr>
        <p:spPr>
          <a:xfrm>
            <a:off x="0" y="3772194"/>
            <a:ext cx="9144000" cy="1371941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9144000" cy="441630"/>
            <a:chOff x="0" y="0"/>
            <a:chExt cx="12192000" cy="588767"/>
          </a:xfrm>
        </p:grpSpPr>
        <p:pic>
          <p:nvPicPr>
            <p:cNvPr id="10" name="图片 9"/>
            <p:cNvPicPr/>
            <p:nvPr userDrawn="1">
              <p:custDataLst>
                <p:tags r:id="rId9"/>
              </p:custDataLst>
            </p:nvPr>
          </p:nvPicPr>
          <p:blipFill>
            <a:blip r:embed="rId12" r:link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20090" cy="588767"/>
            </a:xfrm>
            <a:prstGeom prst="rect">
              <a:avLst/>
            </a:prstGeom>
          </p:spPr>
        </p:pic>
        <p:pic>
          <p:nvPicPr>
            <p:cNvPr id="8" name="图片 7"/>
            <p:cNvPicPr/>
            <p:nvPr userDrawn="1">
              <p:custDataLst>
                <p:tags r:id="rId10"/>
              </p:custDataLst>
            </p:nvPr>
          </p:nvPicPr>
          <p:blipFill>
            <a:blip r:embed="rId14" r:link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1910" y="0"/>
              <a:ext cx="720090" cy="5887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62"/>
            <a:ext cx="8232300" cy="423952"/>
          </a:xfrm>
        </p:spPr>
        <p:txBody>
          <a:bodyPr wrap="square" anchor="ctr" anchorCtr="0">
            <a:normAutofit/>
          </a:bodyPr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1056"/>
            <a:ext cx="8243100" cy="240869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780"/>
            <a:ext cx="8251200" cy="75879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685885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0" y="4702505"/>
            <a:ext cx="9144000" cy="441630"/>
            <a:chOff x="0" y="6269233"/>
            <a:chExt cx="12192000" cy="588767"/>
          </a:xfrm>
        </p:grpSpPr>
        <p:pic>
          <p:nvPicPr>
            <p:cNvPr id="12" name="图片 11"/>
            <p:cNvPicPr/>
            <p:nvPr userDrawn="1">
              <p:custDataLst>
                <p:tags r:id="rId11"/>
              </p:custDataLst>
            </p:nvPr>
          </p:nvPicPr>
          <p:blipFill>
            <a:blip r:embed="rId14" r:link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1910" y="6269233"/>
              <a:ext cx="720090" cy="588767"/>
            </a:xfrm>
            <a:prstGeom prst="rect">
              <a:avLst/>
            </a:prstGeom>
          </p:spPr>
        </p:pic>
        <p:pic>
          <p:nvPicPr>
            <p:cNvPr id="10" name="图片 9"/>
            <p:cNvPicPr/>
            <p:nvPr userDrawn="1">
              <p:custDataLst>
                <p:tags r:id="rId12"/>
              </p:custDataLst>
            </p:nvPr>
          </p:nvPicPr>
          <p:blipFill>
            <a:blip r:embed="rId16" r:link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269233"/>
              <a:ext cx="720090" cy="5887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178222"/>
            <a:ext cx="8278200" cy="33151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1247554"/>
            <a:ext cx="4006800" cy="2171068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1247554"/>
            <a:ext cx="4025700" cy="2171068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3613046"/>
            <a:ext cx="4006800" cy="585972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3610346"/>
            <a:ext cx="4025700" cy="585972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715357"/>
            <a:ext cx="9144000" cy="3713422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0" y="4150469"/>
            <a:ext cx="9143999" cy="993666"/>
            <a:chOff x="0" y="5533275"/>
            <a:chExt cx="12191999" cy="1324725"/>
          </a:xfrm>
        </p:grpSpPr>
        <p:pic>
          <p:nvPicPr>
            <p:cNvPr id="9" name="图片 8"/>
            <p:cNvPicPr/>
            <p:nvPr userDrawn="1">
              <p:custDataLst>
                <p:tags r:id="rId8"/>
              </p:custDataLst>
            </p:nvPr>
          </p:nvPicPr>
          <p:blipFill>
            <a:blip r:embed="rId11" r:link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71797" y="5533275"/>
              <a:ext cx="1620202" cy="1324725"/>
            </a:xfrm>
            <a:prstGeom prst="rect">
              <a:avLst/>
            </a:prstGeom>
          </p:spPr>
        </p:pic>
        <p:pic>
          <p:nvPicPr>
            <p:cNvPr id="8" name="图片 7"/>
            <p:cNvPicPr/>
            <p:nvPr userDrawn="1">
              <p:custDataLst>
                <p:tags r:id="rId9"/>
              </p:custDataLst>
            </p:nvPr>
          </p:nvPicPr>
          <p:blipFill>
            <a:blip r:embed="rId13" r:link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533275"/>
              <a:ext cx="1620202" cy="1324725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524"/>
            <a:ext cx="6858000" cy="1790321"/>
          </a:xfrm>
        </p:spPr>
        <p:txBody>
          <a:bodyPr wrap="square" anchor="b">
            <a:normAutofit/>
          </a:bodyPr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458"/>
            <a:ext cx="6858000" cy="1242153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9144000" cy="441630"/>
            <a:chOff x="0" y="0"/>
            <a:chExt cx="12192000" cy="588767"/>
          </a:xfrm>
        </p:grpSpPr>
        <p:pic>
          <p:nvPicPr>
            <p:cNvPr id="8" name="图片 7"/>
            <p:cNvPicPr/>
            <p:nvPr userDrawn="1">
              <p:custDataLst>
                <p:tags r:id="rId7"/>
              </p:custDataLst>
            </p:nvPr>
          </p:nvPicPr>
          <p:blipFill>
            <a:blip r:embed="rId10" r:link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20090" cy="588767"/>
            </a:xfrm>
            <a:prstGeom prst="rect">
              <a:avLst/>
            </a:prstGeom>
          </p:spPr>
        </p:pic>
        <p:pic>
          <p:nvPicPr>
            <p:cNvPr id="7" name="图片 6"/>
            <p:cNvPicPr/>
            <p:nvPr userDrawn="1">
              <p:custDataLst>
                <p:tags r:id="rId8"/>
              </p:custDataLst>
            </p:nvPr>
          </p:nvPicPr>
          <p:blipFill>
            <a:blip r:embed="rId12" r:link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1910" y="0"/>
              <a:ext cx="720090" cy="5887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32467"/>
            <a:ext cx="8139178" cy="33151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2" y="714469"/>
            <a:ext cx="8139178" cy="4042179"/>
          </a:xfrm>
        </p:spPr>
        <p:txBody>
          <a:bodyPr vert="horz" wrap="square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>
            <p:custDataLst>
              <p:tags r:id="rId1"/>
            </p:custDataLst>
          </p:nvPr>
        </p:nvPicPr>
        <p:blipFill>
          <a:blip r:embed="rId7" r:link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4287541"/>
            <a:ext cx="3048000" cy="856594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5"/>
            </p:custDataLst>
          </p:nvPr>
        </p:nvSpPr>
        <p:spPr>
          <a:xfrm>
            <a:off x="3569970" y="2185543"/>
            <a:ext cx="3660458" cy="811154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3600" b="0" spc="5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9144000" cy="441630"/>
            <a:chOff x="0" y="0"/>
            <a:chExt cx="12192000" cy="588767"/>
          </a:xfrm>
        </p:grpSpPr>
        <p:pic>
          <p:nvPicPr>
            <p:cNvPr id="9" name="图片 8"/>
            <p:cNvPicPr/>
            <p:nvPr userDrawn="1">
              <p:custDataLst>
                <p:tags r:id="rId8"/>
              </p:custDataLst>
            </p:nvPr>
          </p:nvPicPr>
          <p:blipFill>
            <a:blip r:embed="rId11" r:link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20090" cy="588767"/>
            </a:xfrm>
            <a:prstGeom prst="rect">
              <a:avLst/>
            </a:prstGeom>
          </p:spPr>
        </p:pic>
        <p:pic>
          <p:nvPicPr>
            <p:cNvPr id="8" name="图片 7"/>
            <p:cNvPicPr/>
            <p:nvPr userDrawn="1">
              <p:custDataLst>
                <p:tags r:id="rId9"/>
              </p:custDataLst>
            </p:nvPr>
          </p:nvPicPr>
          <p:blipFill>
            <a:blip r:embed="rId13" r:link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1910" y="0"/>
              <a:ext cx="720090" cy="5887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32467"/>
            <a:ext cx="8139178" cy="33151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02448" y="714469"/>
            <a:ext cx="3962432" cy="4042179"/>
          </a:xfrm>
        </p:spPr>
        <p:txBody>
          <a:bodyPr vert="horz" wrap="square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79158" y="714469"/>
            <a:ext cx="3962432" cy="4042179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9144000" cy="441630"/>
            <a:chOff x="0" y="0"/>
            <a:chExt cx="12192000" cy="588767"/>
          </a:xfrm>
        </p:grpSpPr>
        <p:pic>
          <p:nvPicPr>
            <p:cNvPr id="11" name="图片 10"/>
            <p:cNvPicPr/>
            <p:nvPr userDrawn="1">
              <p:custDataLst>
                <p:tags r:id="rId10"/>
              </p:custDataLst>
            </p:nvPr>
          </p:nvPicPr>
          <p:blipFill>
            <a:blip r:embed="rId13" r:link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20090" cy="588767"/>
            </a:xfrm>
            <a:prstGeom prst="rect">
              <a:avLst/>
            </a:prstGeom>
          </p:spPr>
        </p:pic>
        <p:pic>
          <p:nvPicPr>
            <p:cNvPr id="10" name="图片 9"/>
            <p:cNvPicPr/>
            <p:nvPr userDrawn="1">
              <p:custDataLst>
                <p:tags r:id="rId11"/>
              </p:custDataLst>
            </p:nvPr>
          </p:nvPicPr>
          <p:blipFill>
            <a:blip r:embed="rId15" r:link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1910" y="0"/>
              <a:ext cx="720090" cy="5887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32467"/>
            <a:ext cx="8139178" cy="33151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02448" y="714469"/>
            <a:ext cx="3962432" cy="285788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2444" y="1055024"/>
            <a:ext cx="3962400" cy="3701521"/>
          </a:xfrm>
        </p:spPr>
        <p:txBody>
          <a:bodyPr vert="horz" wrap="square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714469"/>
            <a:ext cx="3962432" cy="285788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055024"/>
            <a:ext cx="3962432" cy="3701521"/>
          </a:xfrm>
        </p:spPr>
        <p:txBody>
          <a:bodyPr vert="horz" wrap="square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>
            <p:custDataLst>
              <p:tags r:id="rId1"/>
            </p:custDataLst>
          </p:nvPr>
        </p:nvPicPr>
        <p:blipFill>
          <a:blip r:embed="rId8" r:link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3560" y="1646123"/>
            <a:ext cx="3291840" cy="1851889"/>
          </a:xfrm>
          <a:prstGeom prst="rect">
            <a:avLst/>
          </a:prstGeom>
        </p:spPr>
      </p:pic>
      <p:pic>
        <p:nvPicPr>
          <p:cNvPr id="6" name="图片 5"/>
          <p:cNvPicPr/>
          <p:nvPr>
            <p:custDataLst>
              <p:tags r:id="rId2"/>
            </p:custDataLst>
          </p:nvPr>
        </p:nvPicPr>
        <p:blipFill>
          <a:blip r:embed="rId10" r:link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02505"/>
            <a:ext cx="540068" cy="4416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02412" y="332464"/>
            <a:ext cx="8139178" cy="33151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9144000" cy="441630"/>
            <a:chOff x="0" y="0"/>
            <a:chExt cx="12192000" cy="588767"/>
          </a:xfrm>
        </p:grpSpPr>
        <p:pic>
          <p:nvPicPr>
            <p:cNvPr id="9" name="图片 8"/>
            <p:cNvPicPr/>
            <p:nvPr userDrawn="1">
              <p:custDataLst>
                <p:tags r:id="rId8"/>
              </p:custDataLst>
            </p:nvPr>
          </p:nvPicPr>
          <p:blipFill>
            <a:blip r:embed="rId11" r:link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20090" cy="588767"/>
            </a:xfrm>
            <a:prstGeom prst="rect">
              <a:avLst/>
            </a:prstGeom>
          </p:spPr>
        </p:pic>
        <p:pic>
          <p:nvPicPr>
            <p:cNvPr id="8" name="图片 7"/>
            <p:cNvPicPr/>
            <p:nvPr userDrawn="1">
              <p:custDataLst>
                <p:tags r:id="rId9"/>
              </p:custDataLst>
            </p:nvPr>
          </p:nvPicPr>
          <p:blipFill>
            <a:blip r:embed="rId13" r:link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1910" y="0"/>
              <a:ext cx="720090" cy="5887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48" y="332467"/>
            <a:ext cx="8139178" cy="33151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02448" y="714469"/>
            <a:ext cx="3962432" cy="4042179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4679194" y="714469"/>
            <a:ext cx="3962432" cy="4042179"/>
          </a:xfrm>
        </p:spPr>
        <p:txBody>
          <a:bodyPr vert="horz" wrap="square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2020/4/19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9144000" cy="441630"/>
            <a:chOff x="0" y="0"/>
            <a:chExt cx="12192000" cy="588767"/>
          </a:xfrm>
        </p:grpSpPr>
        <p:pic>
          <p:nvPicPr>
            <p:cNvPr id="8" name="图片 7"/>
            <p:cNvPicPr/>
            <p:nvPr userDrawn="1">
              <p:custDataLst>
                <p:tags r:id="rId7"/>
              </p:custDataLst>
            </p:nvPr>
          </p:nvPicPr>
          <p:blipFill>
            <a:blip r:embed="rId10" r:link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20090" cy="588767"/>
            </a:xfrm>
            <a:prstGeom prst="rect">
              <a:avLst/>
            </a:prstGeom>
          </p:spPr>
        </p:pic>
        <p:pic>
          <p:nvPicPr>
            <p:cNvPr id="7" name="图片 6"/>
            <p:cNvPicPr/>
            <p:nvPr userDrawn="1">
              <p:custDataLst>
                <p:tags r:id="rId8"/>
              </p:custDataLst>
            </p:nvPr>
          </p:nvPicPr>
          <p:blipFill>
            <a:blip r:embed="rId12" r:link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1910" y="0"/>
              <a:ext cx="720090" cy="588767"/>
            </a:xfrm>
            <a:prstGeom prst="rect">
              <a:avLst/>
            </a:prstGeom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1" y="714469"/>
            <a:ext cx="713238" cy="4042179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4" y="714463"/>
            <a:ext cx="7371076" cy="4042179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963"/>
            <a:ext cx="2970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963"/>
            <a:ext cx="2025000" cy="237629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502412" y="332464"/>
            <a:ext cx="8139178" cy="33151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>
          <a:xfrm>
            <a:off x="502412" y="721138"/>
            <a:ext cx="8139178" cy="4042179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3"/>
            </p:custDataLst>
          </p:nvPr>
        </p:nvSpPr>
        <p:spPr>
          <a:xfrm>
            <a:off x="659807" y="4762963"/>
            <a:ext cx="2025000" cy="2376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4"/>
            </p:custDataLst>
          </p:nvPr>
        </p:nvSpPr>
        <p:spPr>
          <a:xfrm>
            <a:off x="3087000" y="4762963"/>
            <a:ext cx="2970000" cy="2376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5"/>
            </p:custDataLst>
          </p:nvPr>
        </p:nvSpPr>
        <p:spPr>
          <a:xfrm>
            <a:off x="6457950" y="4762963"/>
            <a:ext cx="2025000" cy="2376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6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8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0.xml"/><Relationship Id="rId1" Type="http://schemas.openxmlformats.org/officeDocument/2006/relationships/tags" Target="../tags/tag159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4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2141037-D0A4-4E21-8F8B-B1408E39520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" name="标题 14"/>
          <p:cNvSpPr>
            <a:spLocks noGrp="1"/>
          </p:cNvSpPr>
          <p:nvPr>
            <p:ph type="ctrTitle" idx="13"/>
          </p:nvPr>
        </p:nvSpPr>
        <p:spPr>
          <a:xfrm>
            <a:off x="3496941" y="1918980"/>
            <a:ext cx="5412105" cy="728345"/>
          </a:xfrm>
        </p:spPr>
        <p:txBody>
          <a:bodyPr>
            <a:norm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有趣的图层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71085" y="3635375"/>
            <a:ext cx="360172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b="1" spc="226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en-US" altLang="zh-CN" sz="2000" spc="226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066619" y="1194123"/>
            <a:ext cx="4299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226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charset="-122"/>
                <a:sym typeface="+mn-ea"/>
              </a:rPr>
              <a:t>朝阳区线上课堂</a:t>
            </a:r>
            <a:r>
              <a:rPr lang="en-US" altLang="zh-CN" sz="2000" b="1" spc="226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charset="-122"/>
                <a:sym typeface="+mn-ea"/>
              </a:rPr>
              <a:t>·</a:t>
            </a:r>
            <a:r>
              <a:rPr lang="zh-CN" altLang="en-US" sz="2000" b="1" spc="226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charset="-122"/>
                <a:sym typeface="+mn-ea"/>
              </a:rPr>
              <a:t>初</a:t>
            </a:r>
            <a:r>
              <a:rPr lang="zh-CN" altLang="en-US" sz="2000" b="1" spc="226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charset="-122"/>
                <a:sym typeface="+mn-ea"/>
              </a:rPr>
              <a:t>中信息技术</a:t>
            </a:r>
            <a:r>
              <a:rPr lang="zh-CN" altLang="en-US" sz="2400" b="1" spc="226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charset="-122"/>
                <a:sym typeface="+mn-ea"/>
              </a:rPr>
              <a:t> </a:t>
            </a:r>
            <a:endParaRPr lang="zh-CN" altLang="en-US" sz="2400" b="1" spc="226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24980" y="3489741"/>
            <a:ext cx="5042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spc="226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朝阳区教育研究中心附属学校  罗文晖</a:t>
            </a:r>
            <a:endParaRPr lang="zh-CN" altLang="en-US" sz="2000" spc="226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84"/>
    </mc:Choice>
    <mc:Fallback xmlns="">
      <p:transition spd="slow" advTm="89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70" y="710896"/>
            <a:ext cx="7776862" cy="2778956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沸羊羊好不容易做了一个照片拼图，可是</a:t>
            </a:r>
            <a:r>
              <a:rPr lang="zh-CN" altLang="en-US" sz="2000" dirty="0"/>
              <a:t>被</a:t>
            </a:r>
            <a:r>
              <a:rPr lang="zh-CN" altLang="en-US" sz="2000" dirty="0" smtClean="0"/>
              <a:t>懒羊羊不小心给弄散了，请你利用</a:t>
            </a:r>
            <a:r>
              <a:rPr lang="zh-CN" altLang="en-US" sz="2000" dirty="0" smtClean="0">
                <a:solidFill>
                  <a:srgbClr val="FF0000"/>
                </a:solidFill>
              </a:rPr>
              <a:t>图层面板</a:t>
            </a:r>
            <a:r>
              <a:rPr lang="zh-CN" altLang="en-US" sz="2000" dirty="0" smtClean="0"/>
              <a:t>和</a:t>
            </a:r>
            <a:r>
              <a:rPr lang="zh-CN" altLang="en-US" sz="2000" dirty="0" smtClean="0">
                <a:solidFill>
                  <a:srgbClr val="FF0000"/>
                </a:solidFill>
              </a:rPr>
              <a:t>移动工具</a:t>
            </a:r>
            <a:r>
              <a:rPr lang="zh-CN" altLang="en-US" sz="2000" dirty="0"/>
              <a:t>完成拼图</a:t>
            </a:r>
            <a:r>
              <a:rPr lang="zh-CN" altLang="en-US" sz="2000" dirty="0" smtClean="0"/>
              <a:t>。</a:t>
            </a:r>
            <a:endParaRPr lang="zh-CN" altLang="en-US" sz="20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3635" y="222299"/>
            <a:ext cx="5160258" cy="331514"/>
          </a:xfrm>
        </p:spPr>
        <p:txBody>
          <a:bodyPr>
            <a:no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任务二：快来帮帮我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08304" y="2409732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3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分钟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XH\Desktop\完成\任务2\拼图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422" y="1531345"/>
            <a:ext cx="6961946" cy="345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3657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380"/>
    </mc:Choice>
    <mc:Fallback xmlns="">
      <p:transition spd="slow" advTm="363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2452396" y="2095165"/>
            <a:ext cx="4356027" cy="331514"/>
          </a:xfrm>
        </p:spPr>
        <p:txBody>
          <a:bodyPr>
            <a:noAutofit/>
          </a:bodyPr>
          <a:lstStyle/>
          <a:p>
            <a:r>
              <a:rPr lang="zh-CN" altLang="en-US" sz="3200" dirty="0" smtClean="0"/>
              <a:t>操作演示见微课视频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56793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339"/>
    </mc:Choice>
    <mc:Fallback xmlns="">
      <p:transition spd="slow" advTm="140339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3390" objId="4"/>
        <p14:stopEvt time="138408" objId="4"/>
      </p14:showEvt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3384" y="784157"/>
            <a:ext cx="7491470" cy="2763274"/>
          </a:xfrm>
        </p:spPr>
        <p:txBody>
          <a:bodyPr>
            <a:no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</a:rPr>
              <a:t>收获：</a:t>
            </a:r>
            <a:r>
              <a:rPr lang="en-US" altLang="zh-CN" sz="4000" dirty="0" smtClean="0">
                <a:solidFill>
                  <a:srgbClr val="FF0000"/>
                </a:solidFill>
              </a:rPr>
              <a:t/>
            </a:r>
            <a:br>
              <a:rPr lang="en-US" altLang="zh-CN" sz="4000" dirty="0" smtClean="0">
                <a:solidFill>
                  <a:srgbClr val="FF0000"/>
                </a:solidFill>
              </a:rPr>
            </a:br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r>
              <a:rPr lang="zh-CN" altLang="en-US" sz="2400" dirty="0" smtClean="0"/>
              <a:t>把自动选择勾选后，我们可以用移动工具快速地选择和移动不同的图层上的图像。</a:t>
            </a:r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r>
              <a:rPr lang="zh-CN" altLang="en-US" sz="2400" dirty="0" smtClean="0"/>
              <a:t>选择显示变换控件后，我们不但可以移动图层，还可以放大缩小图层上的图像，还能旋转呢。同学们自己动手去试一试吧。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6012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34"/>
    </mc:Choice>
    <mc:Fallback xmlns="">
      <p:transition spd="slow" advTm="27034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4017" y="701247"/>
            <a:ext cx="8270494" cy="1182637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sz="2000" dirty="0"/>
              <a:t>小羊</a:t>
            </a:r>
            <a:r>
              <a:rPr lang="zh-CN" altLang="en-US" sz="2000" dirty="0" smtClean="0"/>
              <a:t>们正在开心的玩着，灰太狼悄悄的出现了。懒羊羊看见了这个危险，它着急要马上通知小羊们。大家快想想办法，让懒羊羊进入到画面里面去通知大家。</a:t>
            </a:r>
            <a:endParaRPr lang="zh-CN" altLang="en-US" sz="20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6383" y="156197"/>
            <a:ext cx="4156061" cy="331514"/>
          </a:xfrm>
        </p:spPr>
        <p:txBody>
          <a:bodyPr>
            <a:no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任务三：危险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08304" y="2679762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3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分钟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65985" y="2404624"/>
            <a:ext cx="4416283" cy="2025776"/>
            <a:chOff x="251520" y="4581128"/>
            <a:chExt cx="4464496" cy="1944216"/>
          </a:xfrm>
        </p:grpSpPr>
        <p:grpSp>
          <p:nvGrpSpPr>
            <p:cNvPr id="4" name="组合 3"/>
            <p:cNvGrpSpPr/>
            <p:nvPr/>
          </p:nvGrpSpPr>
          <p:grpSpPr>
            <a:xfrm>
              <a:off x="251520" y="4581128"/>
              <a:ext cx="4464496" cy="1944216"/>
              <a:chOff x="251520" y="4581128"/>
              <a:chExt cx="4464496" cy="1944216"/>
            </a:xfrm>
          </p:grpSpPr>
          <p:pic>
            <p:nvPicPr>
              <p:cNvPr id="6146" name="Picture 2" descr="C:\Users\XH\Desktop\tc\任务3\危险.jp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3728" y="4581128"/>
                <a:ext cx="2592288" cy="19442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47" name="Picture 3" descr="C:\Users\XH\Desktop\tc\任务3\8243992_183917604173_2.pn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552" y="5013176"/>
                <a:ext cx="1375038" cy="12286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251520" y="4869160"/>
                <a:ext cx="2232248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/>
                  <a:t>素材：懒羊羊</a:t>
                </a:r>
                <a:r>
                  <a:rPr lang="en-US" altLang="zh-CN" dirty="0" smtClean="0"/>
                  <a:t>.</a:t>
                </a:r>
                <a:r>
                  <a:rPr lang="en-US" altLang="zh-CN" dirty="0" err="1" smtClean="0"/>
                  <a:t>png</a:t>
                </a:r>
                <a:endParaRPr lang="zh-CN" altLang="en-US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2843808" y="4787860"/>
              <a:ext cx="1800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素材：危险</a:t>
              </a:r>
              <a:r>
                <a:rPr lang="en-US" altLang="zh-CN" dirty="0" smtClean="0"/>
                <a:t>.</a:t>
              </a:r>
              <a:r>
                <a:rPr lang="en-US" altLang="zh-CN" dirty="0" err="1" smtClean="0"/>
                <a:t>psd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052275" y="2022312"/>
            <a:ext cx="3917538" cy="2515202"/>
            <a:chOff x="4932040" y="2856755"/>
            <a:chExt cx="3442862" cy="2582146"/>
          </a:xfrm>
        </p:grpSpPr>
        <p:pic>
          <p:nvPicPr>
            <p:cNvPr id="6148" name="Picture 4" descr="C:\Users\XH\Desktop\tc\任务3\危险（好）.jp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2856755"/>
              <a:ext cx="3442862" cy="25821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7222774" y="2856755"/>
              <a:ext cx="115212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最终效果</a:t>
              </a:r>
              <a:endParaRPr lang="zh-CN" alt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5826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017"/>
    </mc:Choice>
    <mc:Fallback xmlns="">
      <p:transition spd="slow" advTm="380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2452396" y="2095165"/>
            <a:ext cx="4356027" cy="331514"/>
          </a:xfrm>
        </p:spPr>
        <p:txBody>
          <a:bodyPr>
            <a:noAutofit/>
          </a:bodyPr>
          <a:lstStyle/>
          <a:p>
            <a:r>
              <a:rPr lang="zh-CN" altLang="en-US" sz="3200" dirty="0" smtClean="0"/>
              <a:t>操作演示见微课视频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2591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492"/>
    </mc:Choice>
    <mc:Fallback xmlns="">
      <p:transition spd="slow" advTm="93492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2163" objId="4"/>
        <p14:stopEvt time="93492" objId="4"/>
      </p14:showEvt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43086" y="938392"/>
            <a:ext cx="7451767" cy="2785309"/>
          </a:xfrm>
        </p:spPr>
        <p:txBody>
          <a:bodyPr>
            <a:no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</a:rPr>
              <a:t>收获：</a:t>
            </a:r>
            <a:r>
              <a:rPr lang="en-US" altLang="zh-CN" sz="4000" dirty="0" smtClean="0">
                <a:solidFill>
                  <a:srgbClr val="FF0000"/>
                </a:solidFill>
              </a:rPr>
              <a:t/>
            </a:r>
            <a:br>
              <a:rPr lang="en-US" altLang="zh-CN" sz="4000" dirty="0" smtClean="0">
                <a:solidFill>
                  <a:srgbClr val="FF0000"/>
                </a:solidFill>
              </a:rPr>
            </a:br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r>
              <a:rPr lang="zh-CN" altLang="en-US" sz="2400" dirty="0" smtClean="0"/>
              <a:t>我们可以利用拖拽移动的方法，将两个文件都显示出来，然后利用</a:t>
            </a:r>
            <a:r>
              <a:rPr lang="zh-CN" altLang="en-US" sz="2400" dirty="0">
                <a:solidFill>
                  <a:srgbClr val="FF0000"/>
                </a:solidFill>
              </a:rPr>
              <a:t>图层面板</a:t>
            </a:r>
            <a:r>
              <a:rPr lang="zh-CN" altLang="en-US" sz="2400" dirty="0"/>
              <a:t>和</a:t>
            </a:r>
            <a:r>
              <a:rPr lang="zh-CN" altLang="en-US" sz="2400" dirty="0">
                <a:solidFill>
                  <a:srgbClr val="FF0000"/>
                </a:solidFill>
              </a:rPr>
              <a:t>移动工具</a:t>
            </a:r>
            <a:r>
              <a:rPr lang="zh-CN" altLang="en-US" sz="2400" dirty="0" smtClean="0"/>
              <a:t>将</a:t>
            </a:r>
            <a:r>
              <a:rPr lang="en-US" altLang="zh-CN" sz="2400" dirty="0" smtClean="0"/>
              <a:t>“</a:t>
            </a:r>
            <a:r>
              <a:rPr lang="zh-CN" altLang="en-US" sz="2400" dirty="0" smtClean="0"/>
              <a:t>懒</a:t>
            </a:r>
            <a:r>
              <a:rPr lang="zh-CN" altLang="en-US" sz="2400" dirty="0"/>
              <a:t>羊羊</a:t>
            </a:r>
            <a:r>
              <a:rPr lang="en-US" altLang="zh-CN" sz="2400" dirty="0"/>
              <a:t>.</a:t>
            </a:r>
            <a:r>
              <a:rPr lang="en-US" altLang="zh-CN" sz="2400" dirty="0" err="1" smtClean="0"/>
              <a:t>png</a:t>
            </a:r>
            <a:r>
              <a:rPr lang="en-US" altLang="zh-CN" sz="2400" dirty="0" smtClean="0"/>
              <a:t>”</a:t>
            </a:r>
            <a:r>
              <a:rPr lang="zh-CN" altLang="en-US" sz="2400" dirty="0" smtClean="0"/>
              <a:t>文档</a:t>
            </a:r>
            <a:r>
              <a:rPr lang="zh-CN" altLang="en-US" sz="2400" dirty="0"/>
              <a:t>中的懒羊羊素材放</a:t>
            </a:r>
            <a:r>
              <a:rPr lang="zh-CN" altLang="en-US" sz="2400" dirty="0" smtClean="0"/>
              <a:t>入</a:t>
            </a:r>
            <a:r>
              <a:rPr lang="en-US" altLang="zh-CN" sz="2400" dirty="0" smtClean="0"/>
              <a:t>“</a:t>
            </a:r>
            <a:r>
              <a:rPr lang="zh-CN" altLang="en-US" sz="2400" dirty="0" smtClean="0"/>
              <a:t>危险</a:t>
            </a:r>
            <a:r>
              <a:rPr lang="en-US" altLang="zh-CN" sz="2400" dirty="0"/>
              <a:t>.</a:t>
            </a:r>
            <a:r>
              <a:rPr lang="en-US" altLang="zh-CN" sz="2400" dirty="0" err="1" smtClean="0"/>
              <a:t>psd</a:t>
            </a:r>
            <a:r>
              <a:rPr lang="en-US" altLang="zh-CN" sz="2400" dirty="0" smtClean="0"/>
              <a:t>”</a:t>
            </a:r>
            <a:r>
              <a:rPr lang="zh-CN" altLang="en-US" sz="2400" dirty="0" smtClean="0"/>
              <a:t>文档</a:t>
            </a:r>
            <a:r>
              <a:rPr lang="zh-CN" altLang="en-US" sz="2400" dirty="0"/>
              <a:t>中</a:t>
            </a:r>
            <a:r>
              <a:rPr lang="zh-CN" altLang="en-US" sz="2400" dirty="0" smtClean="0"/>
              <a:t>。</a:t>
            </a:r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r>
              <a:rPr lang="zh-CN" altLang="en-US" sz="2400" dirty="0" smtClean="0"/>
              <a:t>继续使用自由变换工具和移动工具来调整大小和位置。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3564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512"/>
    </mc:Choice>
    <mc:Fallback xmlns="">
      <p:transition spd="slow" advTm="28512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2662" y="659973"/>
            <a:ext cx="7408333" cy="562899"/>
          </a:xfrm>
        </p:spPr>
        <p:txBody>
          <a:bodyPr>
            <a:noAutofit/>
          </a:bodyPr>
          <a:lstStyle/>
          <a:p>
            <a:r>
              <a:rPr lang="zh-CN" altLang="en-US" sz="2000" dirty="0" smtClean="0"/>
              <a:t>小羊们太危险了，你有几种办法让小羊们瞬间消失？</a:t>
            </a:r>
            <a:endParaRPr lang="en-US" altLang="zh-CN" sz="2000" dirty="0" smtClean="0"/>
          </a:p>
          <a:p>
            <a:pPr marL="0" indent="0">
              <a:buNone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   </a:t>
            </a:r>
            <a:endParaRPr lang="zh-CN" altLang="en-US" sz="2000" dirty="0"/>
          </a:p>
          <a:p>
            <a:pPr marL="0" indent="0">
              <a:buNone/>
            </a:pPr>
            <a:endParaRPr lang="zh-CN" altLang="en-US" sz="20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6479" y="156197"/>
            <a:ext cx="3970436" cy="331514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比比看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，谁的办法多</a:t>
            </a:r>
            <a:endParaRPr lang="zh-CN" alt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58146" y="1255923"/>
            <a:ext cx="6381762" cy="3512451"/>
            <a:chOff x="1043607" y="3171477"/>
            <a:chExt cx="4365390" cy="3186354"/>
          </a:xfrm>
        </p:grpSpPr>
        <p:pic>
          <p:nvPicPr>
            <p:cNvPr id="1026" name="Picture 2" descr="C:\Users\XH\Desktop\tc\任务3\不危险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7" y="3171477"/>
              <a:ext cx="4248473" cy="3186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968837" y="3291766"/>
              <a:ext cx="144016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最终效果</a:t>
              </a:r>
              <a:endParaRPr lang="zh-CN" alt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480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265"/>
    </mc:Choice>
    <mc:Fallback xmlns="">
      <p:transition spd="slow" advTm="322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2452396" y="2095165"/>
            <a:ext cx="4356027" cy="331514"/>
          </a:xfrm>
        </p:spPr>
        <p:txBody>
          <a:bodyPr>
            <a:noAutofit/>
          </a:bodyPr>
          <a:lstStyle/>
          <a:p>
            <a:r>
              <a:rPr lang="zh-CN" altLang="en-US" sz="3200" dirty="0" smtClean="0"/>
              <a:t>操作演示见微课视频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7489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486"/>
    </mc:Choice>
    <mc:Fallback xmlns="">
      <p:transition spd="slow" advTm="103486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3346" objId="4"/>
        <p14:stopEvt time="91151" objId="4"/>
      </p14:showEvtLst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6137" y="1048562"/>
            <a:ext cx="7407699" cy="2355650"/>
          </a:xfrm>
        </p:spPr>
        <p:txBody>
          <a:bodyPr>
            <a:no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</a:rPr>
              <a:t>收获：</a:t>
            </a:r>
            <a:r>
              <a:rPr lang="en-US" altLang="zh-CN" sz="4000" dirty="0" smtClean="0">
                <a:solidFill>
                  <a:srgbClr val="FF0000"/>
                </a:solidFill>
              </a:rPr>
              <a:t/>
            </a:r>
            <a:br>
              <a:rPr lang="en-US" altLang="zh-CN" sz="4000" dirty="0" smtClean="0">
                <a:solidFill>
                  <a:srgbClr val="FF0000"/>
                </a:solidFill>
              </a:rPr>
            </a:br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r>
              <a:rPr lang="zh-CN" altLang="en-US" sz="2400" dirty="0" smtClean="0"/>
              <a:t>我们通过这个任务学到了</a:t>
            </a:r>
            <a:r>
              <a:rPr lang="zh-CN" altLang="zh-CN" sz="2400" dirty="0" smtClean="0"/>
              <a:t>图</a:t>
            </a:r>
            <a:r>
              <a:rPr lang="zh-CN" altLang="zh-CN" sz="2400" dirty="0"/>
              <a:t>层的隐藏、移动、删除等基本</a:t>
            </a:r>
            <a:r>
              <a:rPr lang="zh-CN" altLang="zh-CN" sz="2400" dirty="0" smtClean="0"/>
              <a:t>操作</a:t>
            </a:r>
            <a:r>
              <a:rPr lang="zh-CN" altLang="en-US" sz="2400" dirty="0" smtClean="0"/>
              <a:t>。</a:t>
            </a:r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r>
              <a:rPr lang="zh-CN" altLang="en-US" sz="2400" dirty="0" smtClean="0"/>
              <a:t>还有如果进行了误操作，我们还可以通过历史记录来进行还原。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8524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93"/>
    </mc:Choice>
    <mc:Fallback xmlns="">
      <p:transition spd="slow" advTm="14593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087" y="749186"/>
            <a:ext cx="7910885" cy="1123681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累了一天，小羊们都饿了，美羊羊拿出水果，随手拼了一个图案</a:t>
            </a:r>
            <a:r>
              <a:rPr lang="en-US" altLang="zh-CN" sz="2000" dirty="0" smtClean="0"/>
              <a:t>……</a:t>
            </a:r>
            <a:endParaRPr lang="zh-CN" altLang="en-US" sz="20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580" y="189247"/>
            <a:ext cx="3915352" cy="331514"/>
          </a:xfrm>
        </p:spPr>
        <p:txBody>
          <a:bodyPr>
            <a:no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好漂亮的水果拼图</a:t>
            </a:r>
          </a:p>
        </p:txBody>
      </p:sp>
      <p:pic>
        <p:nvPicPr>
          <p:cNvPr id="7171" name="Picture 3" descr="C:\Users\XH\Desktop\tc\水果\水果拼图\1288055850_imag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59087" y="2409732"/>
            <a:ext cx="3820885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timgsa.baidu.com/timg?image&amp;quality=80&amp;size=b9999_10000&amp;sec=1558418996255&amp;di=0eec1cd2ee22e008e5506a67030a400d&amp;imgtype=0&amp;src=http%3A%2F%2Fwww.365yangyang.com%2Fd%2Ffile%2Ftupian%2F2018-02-04%2F1ef8a5a1c6a339255ffa30a14e5cce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841780"/>
            <a:ext cx="2376264" cy="17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83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640"/>
    </mc:Choice>
    <mc:Fallback xmlns="">
      <p:transition spd="slow" advTm="166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49809" y="960001"/>
            <a:ext cx="7525753" cy="40421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400" dirty="0"/>
              <a:t>1</a:t>
            </a:r>
            <a:r>
              <a:rPr lang="zh-CN" altLang="zh-CN" sz="2400" dirty="0"/>
              <a:t>、通过观看视频及动手操作，理解图层概念，并在作品制作时积极运用图层。</a:t>
            </a:r>
          </a:p>
          <a:p>
            <a:pPr marL="0" indent="0">
              <a:buNone/>
            </a:pPr>
            <a:r>
              <a:rPr lang="en-US" altLang="zh-CN" sz="2400" dirty="0"/>
              <a:t>2</a:t>
            </a:r>
            <a:r>
              <a:rPr lang="zh-CN" altLang="zh-CN" sz="2400" dirty="0"/>
              <a:t>、初步掌握图层面板的使用，掌握图层的隐藏、删除等基本操作，为后续图层属性的学习奠定基础。</a:t>
            </a:r>
          </a:p>
          <a:p>
            <a:pPr marL="0" indent="0">
              <a:buNone/>
            </a:pPr>
            <a:r>
              <a:rPr lang="en-US" altLang="zh-CN" sz="2400" dirty="0"/>
              <a:t>3</a:t>
            </a:r>
            <a:r>
              <a:rPr lang="zh-CN" altLang="zh-CN" sz="2400" dirty="0"/>
              <a:t>、掌握移动工具的使用，结合图层面板熟练的将新元素插入新图层中。</a:t>
            </a:r>
          </a:p>
          <a:p>
            <a:pPr marL="0" indent="0">
              <a:buNone/>
            </a:pPr>
            <a:r>
              <a:rPr lang="en-US" altLang="zh-CN" sz="2400" dirty="0"/>
              <a:t>4</a:t>
            </a:r>
            <a:r>
              <a:rPr lang="zh-CN" altLang="zh-CN" sz="2400" dirty="0"/>
              <a:t>、初步尝试利用图层面板、移动工具进行作品创作</a:t>
            </a:r>
            <a:endParaRPr lang="zh-CN" altLang="en-US" sz="2400" dirty="0"/>
          </a:p>
        </p:txBody>
      </p:sp>
      <p:pic>
        <p:nvPicPr>
          <p:cNvPr id="4" name="Picture 2" descr="5册信息-5章-p602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0316" y="-234262"/>
            <a:ext cx="2779295" cy="181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41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150"/>
    </mc:Choice>
    <mc:Fallback xmlns="">
      <p:transition spd="slow" advTm="3515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000" dirty="0"/>
              <a:t>小羊</a:t>
            </a:r>
            <a:r>
              <a:rPr lang="zh-CN" altLang="en-US" sz="2000" dirty="0" smtClean="0"/>
              <a:t>们一下来了兴趣，你看，他们的拼图多有意思啊！</a:t>
            </a:r>
            <a:endParaRPr lang="zh-CN" altLang="en-US" sz="2000" dirty="0"/>
          </a:p>
        </p:txBody>
      </p:sp>
      <p:pic>
        <p:nvPicPr>
          <p:cNvPr id="7172" name="Picture 4" descr="C:\Users\XH\Desktop\tc\水果\水果拼图\110515253548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0653" y="2685871"/>
            <a:ext cx="4543347" cy="245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612580" y="189247"/>
            <a:ext cx="3915352" cy="33151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sz="32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好漂亮的水果拼图</a:t>
            </a:r>
            <a:endParaRPr lang="zh-CN" altLang="en-US" sz="32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Picture 8" descr="C:\Users\XH\Desktop\tc\水果\水果拼图\IMG_35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25856"/>
            <a:ext cx="4298033" cy="241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XH\Desktop\tc\水果\水果拼图\IMG_356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344" y="1431852"/>
            <a:ext cx="3112617" cy="175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57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53"/>
    </mc:Choice>
    <mc:Fallback xmlns="">
      <p:transition spd="slow" advTm="8653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714469"/>
            <a:ext cx="8139178" cy="1444837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请同学们利用</a:t>
            </a:r>
            <a:r>
              <a:rPr lang="zh-CN" altLang="en-US" sz="2800" dirty="0" smtClean="0">
                <a:solidFill>
                  <a:srgbClr val="FF0000"/>
                </a:solidFill>
              </a:rPr>
              <a:t>图层面板</a:t>
            </a:r>
            <a:r>
              <a:rPr lang="zh-CN" altLang="en-US" sz="2800" dirty="0" smtClean="0"/>
              <a:t>和</a:t>
            </a:r>
            <a:r>
              <a:rPr lang="zh-CN" altLang="en-US" sz="2800" dirty="0" smtClean="0">
                <a:solidFill>
                  <a:srgbClr val="FF0000"/>
                </a:solidFill>
              </a:rPr>
              <a:t>移动工具</a:t>
            </a:r>
            <a:r>
              <a:rPr lang="zh-CN" altLang="en-US" sz="2800" dirty="0" smtClean="0"/>
              <a:t>制作</a:t>
            </a:r>
            <a:r>
              <a:rPr lang="zh-CN" altLang="en-US" sz="2800" dirty="0" smtClean="0">
                <a:solidFill>
                  <a:srgbClr val="FF0000"/>
                </a:solidFill>
              </a:rPr>
              <a:t>水果拼盘</a:t>
            </a:r>
            <a:r>
              <a:rPr lang="zh-CN" altLang="en-US" sz="2800" dirty="0" smtClean="0"/>
              <a:t>或</a:t>
            </a:r>
            <a:r>
              <a:rPr lang="zh-CN" altLang="en-US" sz="2800" dirty="0" smtClean="0">
                <a:solidFill>
                  <a:srgbClr val="FF0000"/>
                </a:solidFill>
              </a:rPr>
              <a:t>创意拼盘</a:t>
            </a:r>
            <a:r>
              <a:rPr lang="zh-CN" altLang="en-US" sz="2800" dirty="0" smtClean="0"/>
              <a:t>。</a:t>
            </a:r>
            <a:endParaRPr lang="zh-CN" altLang="en-US" sz="28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45180"/>
            <a:ext cx="5182292" cy="331514"/>
          </a:xfrm>
        </p:spPr>
        <p:txBody>
          <a:bodyPr>
            <a:no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好漂亮的水果拼图</a:t>
            </a:r>
          </a:p>
        </p:txBody>
      </p:sp>
      <p:pic>
        <p:nvPicPr>
          <p:cNvPr id="1026" name="Picture 2" descr="C:\Users\XH\Desktop\tc\水果\290229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6173" y="2363756"/>
            <a:ext cx="3024336" cy="151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XH\Desktop\tc\水果\水果拼图\110515253548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458077"/>
            <a:ext cx="2444454" cy="132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56779" y="386893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水果拼盘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52573" y="387467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创意拼盘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162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74"/>
    </mc:Choice>
    <mc:Fallback xmlns="">
      <p:transition spd="slow" advTm="9874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486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6408662" y="4256376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水果</a:t>
            </a:r>
            <a:r>
              <a:rPr lang="zh-CN" altLang="en-US" sz="2800" dirty="0" smtClean="0">
                <a:solidFill>
                  <a:srgbClr val="FF0000"/>
                </a:solidFill>
              </a:rPr>
              <a:t>拼盘素材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10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41"/>
    </mc:Choice>
    <mc:Fallback xmlns="">
      <p:transition spd="slow" advTm="6641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408662" y="4256376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创意拼盘示例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425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05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93"/>
    </mc:Choice>
    <mc:Fallback xmlns="">
      <p:transition spd="slow" advTm="16293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4446" y="835656"/>
            <a:ext cx="8139178" cy="2502456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这节课我们学习了图层的基本操作，技术学习起来不难，难的是创意。希望同学们能够利用学到的图层知识，完成漂亮的水果拼盘和创意拼盘。</a:t>
            </a:r>
            <a:endParaRPr lang="zh-CN" altLang="en-US" sz="28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5463" y="189247"/>
            <a:ext cx="8139178" cy="331514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课堂小结</a:t>
            </a:r>
          </a:p>
        </p:txBody>
      </p:sp>
      <p:pic>
        <p:nvPicPr>
          <p:cNvPr id="4098" name="Picture 2" descr="D:\线上课录制\Photoshop前三节\3、有趣的图层\Photoshop有趣的图层\任务4\创意拼盘示例\2013072912522810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130688" y="3527176"/>
            <a:ext cx="2342461" cy="16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线上课录制\Photoshop前三节\3、有趣的图层\Photoshop有趣的图层\任务4\创意拼盘示例\240446-1304201522527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48210">
            <a:off x="2218981" y="3187236"/>
            <a:ext cx="2863840" cy="166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20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05"/>
    </mc:Choice>
    <mc:Fallback xmlns="">
      <p:transition spd="slow" advTm="24305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微信图片_2020020117150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780" y="793833"/>
            <a:ext cx="1234440" cy="122301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2376805" y="2360295"/>
            <a:ext cx="465899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5400" b="1" spc="3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谢谢您的观看</a:t>
            </a:r>
          </a:p>
        </p:txBody>
      </p:sp>
      <p:sp>
        <p:nvSpPr>
          <p:cNvPr id="7" name="矩形 6"/>
          <p:cNvSpPr/>
          <p:nvPr/>
        </p:nvSpPr>
        <p:spPr>
          <a:xfrm>
            <a:off x="2632710" y="3507740"/>
            <a:ext cx="4205412" cy="442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pc="226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北京市朝阳区教育研究中心  制作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77"/>
    </mc:Choice>
    <mc:Fallback xmlns="">
      <p:transition spd="slow" advTm="48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67"/>
            <a:ext cx="1374514" cy="331514"/>
          </a:xfrm>
        </p:spPr>
        <p:txBody>
          <a:bodyPr>
            <a:noAutofit/>
          </a:bodyPr>
          <a:lstStyle/>
          <a:p>
            <a:r>
              <a:rPr lang="zh-CN" altLang="en-US" sz="3200" dirty="0" smtClean="0"/>
              <a:t>重点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6956" y="810726"/>
            <a:ext cx="8139178" cy="1270742"/>
          </a:xfrm>
        </p:spPr>
        <p:txBody>
          <a:bodyPr>
            <a:noAutofit/>
          </a:bodyPr>
          <a:lstStyle/>
          <a:p>
            <a:pPr lvl="0"/>
            <a:r>
              <a:rPr lang="zh-CN" altLang="zh-CN" sz="2000" dirty="0"/>
              <a:t>图层的概念。</a:t>
            </a:r>
          </a:p>
          <a:p>
            <a:pPr lvl="0"/>
            <a:r>
              <a:rPr lang="zh-CN" altLang="zh-CN" sz="2000" dirty="0"/>
              <a:t>对图层的几种操作、移动工具的使用。</a:t>
            </a:r>
          </a:p>
          <a:p>
            <a:r>
              <a:rPr lang="zh-CN" altLang="zh-CN" sz="2000" dirty="0"/>
              <a:t>自动选择以及变换控件</a:t>
            </a:r>
            <a:r>
              <a:rPr lang="zh-CN" altLang="zh-CN" sz="2000" dirty="0" smtClean="0"/>
              <a:t>的</a:t>
            </a:r>
            <a:r>
              <a:rPr lang="zh-CN" altLang="en-US" sz="2000" dirty="0" smtClean="0"/>
              <a:t>基本</a:t>
            </a:r>
            <a:r>
              <a:rPr lang="zh-CN" altLang="zh-CN" sz="2000" dirty="0" smtClean="0"/>
              <a:t>使用</a:t>
            </a:r>
            <a:r>
              <a:rPr lang="zh-CN" altLang="zh-CN" sz="2000" dirty="0"/>
              <a:t>。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721895" y="3175016"/>
            <a:ext cx="4572000" cy="9812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zh-CN" altLang="zh-CN" sz="2000" kern="1200" spc="150" noProof="1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rPr>
              <a:t>灵活应用图层与移动工具</a:t>
            </a:r>
            <a:endParaRPr lang="en-US" altLang="zh-CN" sz="2000" kern="1200" spc="150" noProof="1" smtClean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cs"/>
              <a:sym typeface="+mn-ea"/>
            </a:endParaRPr>
          </a:p>
          <a:p>
            <a:pPr marL="171450" indent="-17145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zh-CN" altLang="zh-CN" sz="2000" kern="1200" spc="150" noProof="1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rPr>
              <a:t>掌握变换控件的使用</a:t>
            </a:r>
            <a:endParaRPr lang="zh-CN" altLang="en-US" sz="2000" kern="1200" spc="150" noProof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cs"/>
              <a:sym typeface="+mn-ea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522465" y="2737507"/>
            <a:ext cx="2124482" cy="33151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sz="3200" dirty="0" smtClean="0"/>
              <a:t>难点</a:t>
            </a:r>
            <a:endParaRPr lang="zh-CN" altLang="en-US" sz="3200" dirty="0"/>
          </a:p>
        </p:txBody>
      </p:sp>
      <p:pic>
        <p:nvPicPr>
          <p:cNvPr id="6" name="音频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6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57"/>
    </mc:Choice>
    <mc:Fallback xmlns="">
      <p:transition spd="slow" advTm="198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83504" y="1525084"/>
            <a:ext cx="4032448" cy="2936876"/>
          </a:xfrm>
        </p:spPr>
        <p:txBody>
          <a:bodyPr>
            <a:noAutofit/>
          </a:bodyPr>
          <a:lstStyle/>
          <a:p>
            <a:r>
              <a:rPr lang="zh-CN" altLang="en-US" sz="2400" dirty="0" smtClean="0"/>
              <a:t>图层是</a:t>
            </a:r>
            <a:r>
              <a:rPr lang="en-US" altLang="zh-CN" sz="2400" dirty="0" err="1" smtClean="0"/>
              <a:t>photoshop</a:t>
            </a:r>
            <a:r>
              <a:rPr lang="zh-CN" altLang="en-US" sz="2400" dirty="0" smtClean="0"/>
              <a:t>中非常重要的内容。</a:t>
            </a:r>
            <a:endParaRPr lang="en-US" altLang="zh-CN" sz="2400" dirty="0" smtClean="0"/>
          </a:p>
          <a:p>
            <a:r>
              <a:rPr lang="zh-CN" altLang="en-US" sz="2400" dirty="0" smtClean="0"/>
              <a:t>我们通过</a:t>
            </a:r>
            <a:r>
              <a:rPr lang="zh-CN" altLang="en-US" sz="2400" dirty="0" smtClean="0">
                <a:solidFill>
                  <a:srgbClr val="FF0000"/>
                </a:solidFill>
              </a:rPr>
              <a:t>图层面板</a:t>
            </a:r>
            <a:r>
              <a:rPr lang="zh-CN" altLang="en-US" sz="2400" dirty="0" smtClean="0"/>
              <a:t>与</a:t>
            </a:r>
            <a:r>
              <a:rPr lang="zh-CN" altLang="en-US" sz="2400" dirty="0" smtClean="0">
                <a:solidFill>
                  <a:srgbClr val="FF0000"/>
                </a:solidFill>
              </a:rPr>
              <a:t>移动工具、变换控件</a:t>
            </a:r>
            <a:r>
              <a:rPr lang="zh-CN" altLang="en-US" sz="2400" dirty="0" smtClean="0"/>
              <a:t>来学习相关知识。</a:t>
            </a:r>
            <a:endParaRPr lang="zh-CN" altLang="en-US" sz="24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02412" y="332467"/>
            <a:ext cx="4959925" cy="331514"/>
          </a:xfrm>
        </p:spPr>
        <p:txBody>
          <a:bodyPr>
            <a:noAutofit/>
          </a:bodyPr>
          <a:lstStyle/>
          <a:p>
            <a:r>
              <a:rPr lang="zh-CN" altLang="en-US" sz="3200" dirty="0"/>
              <a:t>图</a:t>
            </a:r>
            <a:r>
              <a:rPr lang="zh-CN" altLang="en-US" sz="3200" dirty="0" smtClean="0"/>
              <a:t>层和移动工具</a:t>
            </a:r>
            <a:endParaRPr lang="zh-CN" altLang="en-US" sz="3200" dirty="0"/>
          </a:p>
        </p:txBody>
      </p:sp>
      <p:grpSp>
        <p:nvGrpSpPr>
          <p:cNvPr id="11" name="组合 10"/>
          <p:cNvGrpSpPr/>
          <p:nvPr/>
        </p:nvGrpSpPr>
        <p:grpSpPr>
          <a:xfrm>
            <a:off x="8182101" y="195486"/>
            <a:ext cx="462463" cy="4862954"/>
            <a:chOff x="8182100" y="260648"/>
            <a:chExt cx="462463" cy="6483938"/>
          </a:xfrm>
        </p:grpSpPr>
        <p:pic>
          <p:nvPicPr>
            <p:cNvPr id="6" name="图片 5" descr="Adobe Photoshop CS4 Extended - 跑步.psd @ 25% (沸羊羊, RGB/8#)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82100" y="260648"/>
              <a:ext cx="462463" cy="6483938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8272066" y="515619"/>
              <a:ext cx="309804" cy="3818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932040" y="1620385"/>
            <a:ext cx="3013258" cy="2841575"/>
            <a:chOff x="4932040" y="2160514"/>
            <a:chExt cx="3013258" cy="3788766"/>
          </a:xfrm>
        </p:grpSpPr>
        <p:pic>
          <p:nvPicPr>
            <p:cNvPr id="8" name="图片 7" descr="123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32040" y="2204864"/>
              <a:ext cx="3013258" cy="3744416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5004048" y="2160514"/>
              <a:ext cx="360040" cy="30980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6692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408"/>
    </mc:Choice>
    <mc:Fallback xmlns="">
      <p:transition spd="slow" advTm="334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2452396" y="2095165"/>
            <a:ext cx="4356027" cy="331514"/>
          </a:xfrm>
        </p:spPr>
        <p:txBody>
          <a:bodyPr>
            <a:noAutofit/>
          </a:bodyPr>
          <a:lstStyle/>
          <a:p>
            <a:r>
              <a:rPr lang="zh-CN" altLang="en-US" sz="3200" dirty="0" smtClean="0"/>
              <a:t>操作演示见微课视频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85894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475"/>
    </mc:Choice>
    <mc:Fallback xmlns="">
      <p:transition spd="slow" advTm="52475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5003" objId="4"/>
        <p14:stopEvt time="48397" objId="4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75039" y="1141624"/>
            <a:ext cx="6065604" cy="3442407"/>
          </a:xfrm>
        </p:spPr>
        <p:txBody>
          <a:bodyPr>
            <a:normAutofit fontScale="85000" lnSpcReduction="20000"/>
          </a:bodyPr>
          <a:lstStyle/>
          <a:p>
            <a:r>
              <a:rPr lang="zh-CN" altLang="en-US" sz="2800" dirty="0" smtClean="0"/>
              <a:t>我们</a:t>
            </a:r>
            <a:r>
              <a:rPr lang="zh-CN" altLang="en-US" sz="2800" dirty="0"/>
              <a:t>可以把图层想像成是一</a:t>
            </a:r>
            <a:r>
              <a:rPr lang="zh-CN" altLang="en-US" sz="2800" dirty="0" smtClean="0"/>
              <a:t>张一张</a:t>
            </a:r>
            <a:r>
              <a:rPr lang="zh-CN" altLang="en-US" sz="2800" dirty="0"/>
              <a:t>叠起来的</a:t>
            </a:r>
            <a:r>
              <a:rPr lang="zh-CN" altLang="en-US" sz="2800" dirty="0">
                <a:solidFill>
                  <a:srgbClr val="FF0000"/>
                </a:solidFill>
              </a:rPr>
              <a:t>透明</a:t>
            </a:r>
            <a:r>
              <a:rPr lang="zh-CN" altLang="en-US" sz="2800" dirty="0" smtClean="0"/>
              <a:t>胶片</a:t>
            </a:r>
            <a:endParaRPr lang="en-US" altLang="zh-CN" sz="2800" dirty="0" smtClean="0"/>
          </a:p>
          <a:p>
            <a:endParaRPr lang="en-US" altLang="zh-CN" sz="2800" dirty="0" smtClean="0"/>
          </a:p>
          <a:p>
            <a:r>
              <a:rPr lang="zh-CN" altLang="en-US" sz="2800" dirty="0" smtClean="0"/>
              <a:t>每</a:t>
            </a:r>
            <a:r>
              <a:rPr lang="zh-CN" altLang="en-US" sz="2800" dirty="0"/>
              <a:t>张透明胶片上都有</a:t>
            </a:r>
            <a:r>
              <a:rPr lang="zh-CN" altLang="en-US" sz="2800" dirty="0">
                <a:solidFill>
                  <a:srgbClr val="FF0000"/>
                </a:solidFill>
              </a:rPr>
              <a:t>不同的</a:t>
            </a:r>
            <a:r>
              <a:rPr lang="zh-CN" altLang="en-US" sz="2800" dirty="0" smtClean="0">
                <a:solidFill>
                  <a:srgbClr val="FF0000"/>
                </a:solidFill>
              </a:rPr>
              <a:t>画面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endParaRPr lang="en-US" altLang="zh-CN" sz="2800" dirty="0" smtClean="0"/>
          </a:p>
          <a:p>
            <a:r>
              <a:rPr lang="zh-CN" altLang="en-US" sz="2800" dirty="0" smtClean="0"/>
              <a:t>改变</a:t>
            </a:r>
            <a:r>
              <a:rPr lang="zh-CN" altLang="en-US" sz="2800" dirty="0"/>
              <a:t>图层的</a:t>
            </a:r>
            <a:r>
              <a:rPr lang="zh-CN" altLang="en-US" sz="2800" dirty="0">
                <a:solidFill>
                  <a:srgbClr val="FF0000"/>
                </a:solidFill>
              </a:rPr>
              <a:t>顺序</a:t>
            </a:r>
            <a:r>
              <a:rPr lang="zh-CN" altLang="en-US" sz="2800" dirty="0"/>
              <a:t>和属性可以改变图像的最后效果</a:t>
            </a:r>
            <a:r>
              <a:rPr lang="zh-CN" altLang="en-US" sz="2800" dirty="0" smtClean="0"/>
              <a:t>。</a:t>
            </a:r>
            <a:endParaRPr lang="zh-CN" altLang="en-US" sz="28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200" dirty="0" smtClean="0"/>
              <a:t>理解图层</a:t>
            </a:r>
            <a:endParaRPr lang="zh-CN" alt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25019" y="1027299"/>
            <a:ext cx="3031298" cy="338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323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853"/>
    </mc:Choice>
    <mc:Fallback xmlns="">
      <p:transition spd="slow" advTm="248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795363" y="2302073"/>
            <a:ext cx="3801611" cy="1782198"/>
            <a:chOff x="4856568" y="3754115"/>
            <a:chExt cx="3801611" cy="2376264"/>
          </a:xfrm>
        </p:grpSpPr>
        <p:pic>
          <p:nvPicPr>
            <p:cNvPr id="12" name="Picture 3" descr="C:\Users\XH\Desktop\tc\跑步\跑步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6568" y="3754115"/>
              <a:ext cx="3801611" cy="2376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478587" y="3755251"/>
              <a:ext cx="115212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最终效果</a:t>
              </a:r>
              <a:endParaRPr lang="zh-CN" altLang="en-US" dirty="0"/>
            </a:p>
          </p:txBody>
        </p:sp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843911"/>
            <a:ext cx="8363453" cy="1458162"/>
          </a:xfrm>
        </p:spPr>
        <p:txBody>
          <a:bodyPr>
            <a:normAutofit/>
          </a:bodyPr>
          <a:lstStyle/>
          <a:p>
            <a:r>
              <a:rPr lang="zh-CN" altLang="en-US" sz="1600" dirty="0" smtClean="0"/>
              <a:t>青青草原上刚刚举行了一场长跑比赛，可是最终的名次出现了问题。请</a:t>
            </a:r>
            <a:r>
              <a:rPr lang="zh-CN" altLang="en-US" sz="1600" dirty="0"/>
              <a:t>在</a:t>
            </a:r>
            <a:r>
              <a:rPr lang="en-US" altLang="zh-CN" sz="1600" dirty="0" err="1"/>
              <a:t>photoshop</a:t>
            </a:r>
            <a:r>
              <a:rPr lang="zh-CN" altLang="en-US" sz="1600" dirty="0"/>
              <a:t>中调整喜羊羊与沸羊羊的先后</a:t>
            </a:r>
            <a:r>
              <a:rPr lang="zh-CN" altLang="en-US" sz="1600" dirty="0" smtClean="0"/>
              <a:t>顺序。</a:t>
            </a:r>
            <a:endParaRPr lang="en-US" altLang="zh-CN" sz="1600" dirty="0" smtClean="0"/>
          </a:p>
          <a:p>
            <a:r>
              <a:rPr lang="zh-CN" altLang="en-US" sz="1600" dirty="0" smtClean="0"/>
              <a:t>提示：利用</a:t>
            </a:r>
            <a:r>
              <a:rPr lang="zh-CN" altLang="en-US" sz="1600" dirty="0" smtClean="0">
                <a:solidFill>
                  <a:srgbClr val="FF0000"/>
                </a:solidFill>
              </a:rPr>
              <a:t>图层面板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9390" y="97335"/>
            <a:ext cx="5338936" cy="751830"/>
          </a:xfrm>
        </p:spPr>
        <p:txBody>
          <a:bodyPr>
            <a:norm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任务一：真正的冠军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95536" y="2247714"/>
            <a:ext cx="3024336" cy="1417811"/>
            <a:chOff x="539552" y="4266786"/>
            <a:chExt cx="3024336" cy="1890415"/>
          </a:xfrm>
        </p:grpSpPr>
        <p:pic>
          <p:nvPicPr>
            <p:cNvPr id="9" name="Picture 2" descr="C:\Users\XH\Desktop\tc\跑步\跑步1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4266786"/>
              <a:ext cx="3024336" cy="1890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827584" y="4275195"/>
              <a:ext cx="194421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素材：跑步</a:t>
              </a:r>
              <a:r>
                <a:rPr lang="en-US" altLang="zh-CN" dirty="0" smtClean="0"/>
                <a:t>.</a:t>
              </a:r>
              <a:r>
                <a:rPr lang="en-US" altLang="zh-CN" dirty="0" err="1" smtClean="0"/>
                <a:t>psd</a:t>
              </a:r>
              <a:endParaRPr lang="zh-CN" altLang="en-US" dirty="0"/>
            </a:p>
          </p:txBody>
        </p:sp>
      </p:grpSp>
      <p:pic>
        <p:nvPicPr>
          <p:cNvPr id="4" name="图片 3" descr="Adobe Photoshop CS4 Extended - 跑步.psd @ 66.7% (沸羊羊, RGB/8#)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4" y="3219822"/>
            <a:ext cx="2448272" cy="184793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777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401"/>
    </mc:Choice>
    <mc:Fallback xmlns="">
      <p:transition spd="slow" advTm="484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2452396" y="2095165"/>
            <a:ext cx="4356027" cy="331514"/>
          </a:xfrm>
        </p:spPr>
        <p:txBody>
          <a:bodyPr>
            <a:noAutofit/>
          </a:bodyPr>
          <a:lstStyle/>
          <a:p>
            <a:r>
              <a:rPr lang="zh-CN" altLang="en-US" sz="3200" dirty="0" smtClean="0"/>
              <a:t>操作演示见微课视频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12001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44"/>
    </mc:Choice>
    <mc:Fallback xmlns="">
      <p:transition spd="slow" advTm="80044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1067" objId="4"/>
        <p14:stopEvt time="72773" objId="4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6137" y="1048562"/>
            <a:ext cx="7407699" cy="1925992"/>
          </a:xfrm>
        </p:spPr>
        <p:txBody>
          <a:bodyPr>
            <a:no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</a:rPr>
              <a:t>收获：</a:t>
            </a:r>
            <a:r>
              <a:rPr lang="en-US" altLang="zh-CN" sz="4000" dirty="0" smtClean="0">
                <a:solidFill>
                  <a:srgbClr val="FF0000"/>
                </a:solidFill>
              </a:rPr>
              <a:t/>
            </a:r>
            <a:br>
              <a:rPr lang="en-US" altLang="zh-CN" sz="4000" dirty="0" smtClean="0">
                <a:solidFill>
                  <a:srgbClr val="FF0000"/>
                </a:solidFill>
              </a:rPr>
            </a:br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r>
              <a:rPr lang="zh-CN" altLang="en-US" sz="2400" dirty="0" smtClean="0"/>
              <a:t>利用移动工具可以快速的调整图层的顺序。</a:t>
            </a:r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r>
              <a:rPr lang="zh-CN" altLang="en-US" sz="2400" dirty="0" smtClean="0"/>
              <a:t>用快捷键 </a:t>
            </a:r>
            <a:r>
              <a:rPr lang="en-US" altLang="zh-CN" sz="2400" dirty="0" smtClean="0"/>
              <a:t>F7 </a:t>
            </a:r>
            <a:r>
              <a:rPr lang="zh-CN" altLang="en-US" sz="2400" dirty="0" smtClean="0"/>
              <a:t>可以打开和关闭图层面板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5864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696"/>
    </mc:Choice>
    <mc:Fallback xmlns="">
      <p:transition spd="slow" advTm="16696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5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0"/>
  <p:tag name="KSO_WM_UNIT_ID" val="_14*i*0"/>
  <p:tag name="KSO_WM_UNIT_BK_DARK_LIGHT" val="2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0"/>
  <p:tag name="KSO_WM_UNIT_ID" val="_15*i*0"/>
  <p:tag name="KSO_WM_UNIT_BK_DARK_LIGHT" val="2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0"/>
  <p:tag name="KSO_WM_UNIT_ID" val="_16*i*0"/>
  <p:tag name="KSO_WM_UNIT_BK_DARK_LIGHT" val="2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0"/>
  <p:tag name="KSO_WM_UNIT_ID" val="_17*i*0"/>
  <p:tag name="KSO_WM_UNIT_BK_DARK_LIGHT" val="2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0"/>
  <p:tag name="KSO_WM_UNIT_ID" val="_18*i*0"/>
  <p:tag name="KSO_WM_UNIT_BK_DARK_LIGHT" val="2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4538"/>
  <p:tag name="KSO_WM_TAG_VERSION" val="1.0"/>
  <p:tag name="KSO_WM_SLIDE_ID" val="custom20186579_1"/>
  <p:tag name="KSO_WM_SLIDE_INDEX" val="1"/>
  <p:tag name="KSO_WM_SLIDE_ITEM_CNT" val="0"/>
  <p:tag name="KSO_WM_SLIDE_LAYOUT" val="a_b"/>
  <p:tag name="KSO_WM_SLIDE_LAYOUT_CNT" val="1_1"/>
  <p:tag name="KSO_WM_SLIDE_TYPE" val="title"/>
  <p:tag name="KSO_WM_SLIDE_SUBTYPE" val="pureTxt"/>
  <p:tag name="KSO_WM_TEMPLATE_THUMBS_INDEX" val="1、5、6、7、8、10、13、14、16、17、18、19"/>
  <p:tag name="KSO_WM_BEAUTIFY_FLAG" val="#wm#"/>
  <p:tag name="KSO_WM_TEMPLATE_TOPIC_ID" val="2869567"/>
  <p:tag name="KSO_WM_TEMPLATE_OUTLINE_ID" val="6"/>
  <p:tag name="KSO_WM_TEMPLATE_SCENE_ID" val="1"/>
  <p:tag name="KSO_WM_TEMPLATE_JOB_ID" val="6"/>
  <p:tag name="KSO_WM_TEMPLATE_TOPIC_DEFAULT" val="0"/>
  <p:tag name="KSO_WM_TEMPLATE_SUBCATEGORY" val="0"/>
  <p:tag name="KSO_WM_TEMPLATE_MASTER_TYPE" val="1"/>
  <p:tag name="KSO_WM_TEMPLATE_COLOR_TYPE" val="1"/>
  <p:tag name="KSO_WM_TEMPLATE_MASTER_THUMB_INDEX" val="1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4.8|1.9|1|11.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10.1|2.3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5.7|11.7|3.7|4.4|16.9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9.8|13.9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3.6|5.4|8.7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7.4|8.4|1.6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5.8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53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926,&quot;width&quot;:1944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53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9、11、16、19、20、21、22、23、26、29、34、38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453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0"/>
  <p:tag name="KSO_WM_UNIT_ID" val="_13*i*0"/>
  <p:tag name="KSO_WM_UNIT_BK_DARK_LIGHT" val="2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WPS主题色">
      <a:dk1>
        <a:srgbClr val="000000"/>
      </a:dk1>
      <a:lt1>
        <a:srgbClr val="FFFFFF"/>
      </a:lt1>
      <a:dk2>
        <a:srgbClr val="ECEEEF"/>
      </a:dk2>
      <a:lt2>
        <a:srgbClr val="FCFDFD"/>
      </a:lt2>
      <a:accent1>
        <a:srgbClr val="547D9D"/>
      </a:accent1>
      <a:accent2>
        <a:srgbClr val="437F81"/>
      </a:accent2>
      <a:accent3>
        <a:srgbClr val="4F7A5C"/>
      </a:accent3>
      <a:accent4>
        <a:srgbClr val="6E6D45"/>
      </a:accent4>
      <a:accent5>
        <a:srgbClr val="905E43"/>
      </a:accent5>
      <a:accent6>
        <a:srgbClr val="9D5458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主题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599</Words>
  <Application>Microsoft Office PowerPoint</Application>
  <PresentationFormat>全屏显示(16:9)</PresentationFormat>
  <Paragraphs>66</Paragraphs>
  <Slides>25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1_Office 主题​​</vt:lpstr>
      <vt:lpstr>有趣的图层</vt:lpstr>
      <vt:lpstr>PowerPoint 演示文稿</vt:lpstr>
      <vt:lpstr>重点</vt:lpstr>
      <vt:lpstr>图层和移动工具</vt:lpstr>
      <vt:lpstr>操作演示见微课视频</vt:lpstr>
      <vt:lpstr>理解图层</vt:lpstr>
      <vt:lpstr>任务一：真正的冠军</vt:lpstr>
      <vt:lpstr>操作演示见微课视频</vt:lpstr>
      <vt:lpstr>收获：  利用移动工具可以快速的调整图层的顺序。 用快捷键 F7 可以打开和关闭图层面板</vt:lpstr>
      <vt:lpstr>任务二：快来帮帮我</vt:lpstr>
      <vt:lpstr>操作演示见微课视频</vt:lpstr>
      <vt:lpstr>收获：  把自动选择勾选后，我们可以用移动工具快速地选择和移动不同的图层上的图像。 选择显示变换控件后，我们不但可以移动图层，还可以放大缩小图层上的图像，还能旋转呢。同学们自己动手去试一试吧。</vt:lpstr>
      <vt:lpstr>任务三：危险</vt:lpstr>
      <vt:lpstr>操作演示见微课视频</vt:lpstr>
      <vt:lpstr>收获：  我们可以利用拖拽移动的方法，将两个文件都显示出来，然后利用图层面板和移动工具将“懒羊羊.png”文档中的懒羊羊素材放入“危险.psd”文档中。 继续使用自由变换工具和移动工具来调整大小和位置。</vt:lpstr>
      <vt:lpstr>比比看，谁的办法多</vt:lpstr>
      <vt:lpstr>操作演示见微课视频</vt:lpstr>
      <vt:lpstr>收获：  我们通过这个任务学到了图层的隐藏、移动、删除等基本操作。 还有如果进行了误操作，我们还可以通过历史记录来进行还原。</vt:lpstr>
      <vt:lpstr>好漂亮的水果拼图</vt:lpstr>
      <vt:lpstr>PowerPoint 演示文稿</vt:lpstr>
      <vt:lpstr>好漂亮的水果拼图</vt:lpstr>
      <vt:lpstr>PowerPoint 演示文稿</vt:lpstr>
      <vt:lpstr>PowerPoint 演示文稿</vt:lpstr>
      <vt:lpstr>课堂小结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微课名称：XXX微课</dc:title>
  <dc:creator>User</dc:creator>
  <cp:lastModifiedBy>luocan</cp:lastModifiedBy>
  <cp:revision>24</cp:revision>
  <dcterms:created xsi:type="dcterms:W3CDTF">2020-02-01T11:21:51Z</dcterms:created>
  <dcterms:modified xsi:type="dcterms:W3CDTF">2020-04-19T07:57:11Z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