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322" r:id="rId3"/>
    <p:sldId id="719" r:id="rId4"/>
    <p:sldId id="721" r:id="rId5"/>
    <p:sldId id="717" r:id="rId6"/>
    <p:sldId id="724" r:id="rId7"/>
    <p:sldId id="726" r:id="rId8"/>
    <p:sldId id="731" r:id="rId9"/>
    <p:sldId id="727" r:id="rId10"/>
    <p:sldId id="732" r:id="rId11"/>
    <p:sldId id="259" r:id="rId12"/>
    <p:sldId id="345" r:id="rId13"/>
    <p:sldId id="279" r:id="rId14"/>
    <p:sldId id="733" r:id="rId15"/>
    <p:sldId id="578" r:id="rId16"/>
    <p:sldId id="734" r:id="rId17"/>
    <p:sldId id="714" r:id="rId18"/>
    <p:sldId id="258" r:id="rId19"/>
    <p:sldId id="739" r:id="rId20"/>
    <p:sldId id="303" r:id="rId21"/>
    <p:sldId id="302" r:id="rId22"/>
    <p:sldId id="735" r:id="rId23"/>
  </p:sldIdLst>
  <p:sldSz cx="9528175" cy="5359400"/>
  <p:notesSz cx="6858000" cy="9144000"/>
  <p:defaultTextStyle>
    <a:defPPr>
      <a:defRPr lang="zh-CN"/>
    </a:defPPr>
    <a:lvl1pPr marL="0" algn="l" defTabSz="695960" rtl="0" eaLnBrk="1" latinLnBrk="0" hangingPunct="1">
      <a:defRPr sz="1370" kern="1200">
        <a:solidFill>
          <a:schemeClr val="tx1"/>
        </a:solidFill>
        <a:latin typeface="+mn-lt"/>
        <a:ea typeface="+mn-ea"/>
        <a:cs typeface="+mn-cs"/>
      </a:defRPr>
    </a:lvl1pPr>
    <a:lvl2pPr marL="347980" algn="l" defTabSz="695960" rtl="0" eaLnBrk="1" latinLnBrk="0" hangingPunct="1">
      <a:defRPr sz="1370" kern="1200">
        <a:solidFill>
          <a:schemeClr val="tx1"/>
        </a:solidFill>
        <a:latin typeface="+mn-lt"/>
        <a:ea typeface="+mn-ea"/>
        <a:cs typeface="+mn-cs"/>
      </a:defRPr>
    </a:lvl2pPr>
    <a:lvl3pPr marL="695960" algn="l" defTabSz="695960" rtl="0" eaLnBrk="1" latinLnBrk="0" hangingPunct="1">
      <a:defRPr sz="1370" kern="1200">
        <a:solidFill>
          <a:schemeClr val="tx1"/>
        </a:solidFill>
        <a:latin typeface="+mn-lt"/>
        <a:ea typeface="+mn-ea"/>
        <a:cs typeface="+mn-cs"/>
      </a:defRPr>
    </a:lvl3pPr>
    <a:lvl4pPr marL="1043940" algn="l" defTabSz="695960" rtl="0" eaLnBrk="1" latinLnBrk="0" hangingPunct="1">
      <a:defRPr sz="1370" kern="1200">
        <a:solidFill>
          <a:schemeClr val="tx1"/>
        </a:solidFill>
        <a:latin typeface="+mn-lt"/>
        <a:ea typeface="+mn-ea"/>
        <a:cs typeface="+mn-cs"/>
      </a:defRPr>
    </a:lvl4pPr>
    <a:lvl5pPr marL="1392555" algn="l" defTabSz="695960" rtl="0" eaLnBrk="1" latinLnBrk="0" hangingPunct="1">
      <a:defRPr sz="1370" kern="1200">
        <a:solidFill>
          <a:schemeClr val="tx1"/>
        </a:solidFill>
        <a:latin typeface="+mn-lt"/>
        <a:ea typeface="+mn-ea"/>
        <a:cs typeface="+mn-cs"/>
      </a:defRPr>
    </a:lvl5pPr>
    <a:lvl6pPr marL="1740535" algn="l" defTabSz="695960" rtl="0" eaLnBrk="1" latinLnBrk="0" hangingPunct="1">
      <a:defRPr sz="1370" kern="1200">
        <a:solidFill>
          <a:schemeClr val="tx1"/>
        </a:solidFill>
        <a:latin typeface="+mn-lt"/>
        <a:ea typeface="+mn-ea"/>
        <a:cs typeface="+mn-cs"/>
      </a:defRPr>
    </a:lvl6pPr>
    <a:lvl7pPr marL="2088515" algn="l" defTabSz="695960" rtl="0" eaLnBrk="1" latinLnBrk="0" hangingPunct="1">
      <a:defRPr sz="1370" kern="1200">
        <a:solidFill>
          <a:schemeClr val="tx1"/>
        </a:solidFill>
        <a:latin typeface="+mn-lt"/>
        <a:ea typeface="+mn-ea"/>
        <a:cs typeface="+mn-cs"/>
      </a:defRPr>
    </a:lvl7pPr>
    <a:lvl8pPr marL="2436495" algn="l" defTabSz="695960" rtl="0" eaLnBrk="1" latinLnBrk="0" hangingPunct="1">
      <a:defRPr sz="1370" kern="1200">
        <a:solidFill>
          <a:schemeClr val="tx1"/>
        </a:solidFill>
        <a:latin typeface="+mn-lt"/>
        <a:ea typeface="+mn-ea"/>
        <a:cs typeface="+mn-cs"/>
      </a:defRPr>
    </a:lvl8pPr>
    <a:lvl9pPr marL="2784475" algn="l" defTabSz="695960" rtl="0" eaLnBrk="1" latinLnBrk="0" hangingPunct="1">
      <a:defRPr sz="137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970">
          <p15:clr>
            <a:srgbClr val="A4A3A4"/>
          </p15:clr>
        </p15:guide>
        <p15:guide id="2" orient="horz" pos="1858">
          <p15:clr>
            <a:srgbClr val="A4A3A4"/>
          </p15:clr>
        </p15:guide>
        <p15:guide id="3" pos="3012">
          <p15:clr>
            <a:srgbClr val="A4A3A4"/>
          </p15:clr>
        </p15:guide>
        <p15:guide id="4" pos="18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4CF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03" autoAdjust="0"/>
    <p:restoredTop sz="94618" autoAdjust="0"/>
  </p:normalViewPr>
  <p:slideViewPr>
    <p:cSldViewPr snapToGrid="0" showGuides="1">
      <p:cViewPr varScale="1">
        <p:scale>
          <a:sx n="86" d="100"/>
          <a:sy n="86" d="100"/>
        </p:scale>
        <p:origin x="-816" y="-90"/>
      </p:cViewPr>
      <p:guideLst>
        <p:guide orient="horz" pos="1970"/>
        <p:guide orient="horz" pos="1858"/>
        <p:guide pos="3012"/>
        <p:guide pos="1804"/>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55CE6C-7D12-4367-8E70-794DE029FEEA}" type="datetimeFigureOut">
              <a:rPr lang="zh-CN" altLang="en-US" smtClean="0"/>
              <a:t>2020/4/27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996440-F0BF-41AB-AD52-E92AAD722AB5}" type="slidenum">
              <a:rPr lang="zh-CN" altLang="en-US" smtClean="0"/>
              <a:t>‹#›</a:t>
            </a:fld>
            <a:endParaRPr lang="zh-CN" altLang="en-US"/>
          </a:p>
        </p:txBody>
      </p:sp>
    </p:spTree>
    <p:extLst>
      <p:ext uri="{BB962C8B-B14F-4D97-AF65-F5344CB8AC3E}">
        <p14:creationId xmlns:p14="http://schemas.microsoft.com/office/powerpoint/2010/main" val="1554755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幻灯片图像占位符 1"/>
          <p:cNvSpPr>
            <a:spLocks noGrp="1" noRot="1" noChangeAspect="1"/>
          </p:cNvSpPr>
          <p:nvPr>
            <p:ph type="sldImg" idx="2"/>
          </p:nvPr>
        </p:nvSpPr>
        <p:spPr bwMode="auto">
          <a:noFill/>
          <a:ln>
            <a:solidFill>
              <a:srgbClr val="000000"/>
            </a:solidFill>
            <a:miter lim="800000"/>
          </a:ln>
        </p:spPr>
      </p:sp>
      <p:sp>
        <p:nvSpPr>
          <p:cNvPr id="66562" name="文本占位符 2"/>
          <p:cNvSpPr>
            <a:spLocks noGrp="1"/>
          </p:cNvSpPr>
          <p:nvPr>
            <p:ph type="body" idx="3"/>
          </p:nvPr>
        </p:nvSpPr>
        <p:spPr bwMode="auto">
          <a:noFill/>
        </p:spPr>
        <p:txBody>
          <a:bodyPr wrap="square" numCol="1" anchor="t" anchorCtr="0" compatLnSpc="1"/>
          <a:lstStyle/>
          <a:p>
            <a:pPr eaLnBrk="1" hangingPunct="1">
              <a:spcBef>
                <a:spcPct val="0"/>
              </a:spcBef>
            </a:pP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996440-F0BF-41AB-AD52-E92AAD722AB5}" type="slidenum">
              <a:rPr lang="zh-CN" altLang="en-US" smtClean="0"/>
              <a:t>19</a:t>
            </a:fld>
            <a:endParaRPr lang="zh-CN" altLang="en-US"/>
          </a:p>
        </p:txBody>
      </p:sp>
    </p:spTree>
    <p:extLst>
      <p:ext uri="{BB962C8B-B14F-4D97-AF65-F5344CB8AC3E}">
        <p14:creationId xmlns:p14="http://schemas.microsoft.com/office/powerpoint/2010/main" val="2719327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95960" rtl="0" eaLnBrk="1" fontAlgn="auto" latinLnBrk="0" hangingPunct="1">
              <a:lnSpc>
                <a:spcPct val="100000"/>
              </a:lnSpc>
              <a:spcBef>
                <a:spcPts val="0"/>
              </a:spcBef>
              <a:spcAft>
                <a:spcPts val="0"/>
              </a:spcAft>
              <a:buClrTx/>
              <a:buSzTx/>
              <a:buFontTx/>
              <a:buNone/>
              <a:tabLst/>
              <a:defRPr/>
            </a:pPr>
            <a:fld id="{85996440-F0BF-41AB-AD52-E92AAD722AB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9596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180741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95960" rtl="0" eaLnBrk="1" fontAlgn="auto" latinLnBrk="0" hangingPunct="1">
              <a:lnSpc>
                <a:spcPct val="100000"/>
              </a:lnSpc>
              <a:spcBef>
                <a:spcPts val="0"/>
              </a:spcBef>
              <a:spcAft>
                <a:spcPts val="0"/>
              </a:spcAft>
              <a:buClrTx/>
              <a:buSzTx/>
              <a:buFontTx/>
              <a:buNone/>
              <a:tabLst/>
              <a:defRPr/>
            </a:pPr>
            <a:fld id="{85996440-F0BF-41AB-AD52-E92AAD722AB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9596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040217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91022" y="877106"/>
            <a:ext cx="7146131" cy="1865865"/>
          </a:xfrm>
        </p:spPr>
        <p:txBody>
          <a:bodyPr anchor="b"/>
          <a:lstStyle>
            <a:lvl1pPr algn="ctr">
              <a:defRPr sz="4690"/>
            </a:lvl1pPr>
          </a:lstStyle>
          <a:p>
            <a:r>
              <a:rPr lang="zh-CN" altLang="en-US"/>
              <a:t>单击此处编辑母版标题样式</a:t>
            </a:r>
            <a:endParaRPr lang="en-US" dirty="0"/>
          </a:p>
        </p:txBody>
      </p:sp>
      <p:sp>
        <p:nvSpPr>
          <p:cNvPr id="3" name="Subtitle 2"/>
          <p:cNvSpPr>
            <a:spLocks noGrp="1"/>
          </p:cNvSpPr>
          <p:nvPr>
            <p:ph type="subTitle" idx="1"/>
          </p:nvPr>
        </p:nvSpPr>
        <p:spPr>
          <a:xfrm>
            <a:off x="1191022" y="2814926"/>
            <a:ext cx="7146131" cy="1293947"/>
          </a:xfrm>
        </p:spPr>
        <p:txBody>
          <a:bodyPr/>
          <a:lstStyle>
            <a:lvl1pPr marL="0" indent="0" algn="ctr">
              <a:buNone/>
              <a:defRPr sz="1875"/>
            </a:lvl1pPr>
            <a:lvl2pPr marL="357505" indent="0" algn="ctr">
              <a:buNone/>
              <a:defRPr sz="1565"/>
            </a:lvl2pPr>
            <a:lvl3pPr marL="714375" indent="0" algn="ctr">
              <a:buNone/>
              <a:defRPr sz="1405"/>
            </a:lvl3pPr>
            <a:lvl4pPr marL="1071880" indent="0" algn="ctr">
              <a:buNone/>
              <a:defRPr sz="1250"/>
            </a:lvl4pPr>
            <a:lvl5pPr marL="1429385" indent="0" algn="ctr">
              <a:buNone/>
              <a:defRPr sz="1250"/>
            </a:lvl5pPr>
            <a:lvl6pPr marL="1786255" indent="0" algn="ctr">
              <a:buNone/>
              <a:defRPr sz="1250"/>
            </a:lvl6pPr>
            <a:lvl7pPr marL="2143760" indent="0" algn="ctr">
              <a:buNone/>
              <a:defRPr sz="1250"/>
            </a:lvl7pPr>
            <a:lvl8pPr marL="2501265" indent="0" algn="ctr">
              <a:buNone/>
              <a:defRPr sz="1250"/>
            </a:lvl8pPr>
            <a:lvl9pPr marL="2858135" indent="0" algn="ctr">
              <a:buNone/>
              <a:defRPr sz="125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745CC81A-D027-4A12-8E52-B5DDDC2B9315}" type="datetimeFigureOut">
              <a:rPr lang="zh-CN" altLang="en-US" smtClean="0"/>
              <a:t>2020/4/27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7ED0DC7-352A-4401-8624-A008792AD5AA}"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45CC81A-D027-4A12-8E52-B5DDDC2B9315}" type="datetimeFigureOut">
              <a:rPr lang="zh-CN" altLang="en-US" smtClean="0"/>
              <a:t>2020/4/27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7ED0DC7-352A-4401-8624-A008792AD5AA}"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8600" y="285338"/>
            <a:ext cx="2054513" cy="454184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55062" y="285338"/>
            <a:ext cx="6044436" cy="45418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45CC81A-D027-4A12-8E52-B5DDDC2B9315}" type="datetimeFigureOut">
              <a:rPr lang="zh-CN" altLang="en-US" smtClean="0"/>
              <a:t>2020/4/27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7ED0DC7-352A-4401-8624-A008792AD5AA}"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45CC81A-D027-4A12-8E52-B5DDDC2B9315}" type="datetimeFigureOut">
              <a:rPr lang="zh-CN" altLang="en-US" smtClean="0"/>
              <a:t>2020/4/27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7ED0DC7-352A-4401-8624-A008792AD5AA}"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50099" y="1336129"/>
            <a:ext cx="8218051" cy="2229361"/>
          </a:xfrm>
        </p:spPr>
        <p:txBody>
          <a:bodyPr anchor="b"/>
          <a:lstStyle>
            <a:lvl1pPr>
              <a:defRPr sz="4690"/>
            </a:lvl1pPr>
          </a:lstStyle>
          <a:p>
            <a:r>
              <a:rPr lang="zh-CN" altLang="en-US"/>
              <a:t>单击此处编辑母版标题样式</a:t>
            </a:r>
            <a:endParaRPr lang="en-US" dirty="0"/>
          </a:p>
        </p:txBody>
      </p:sp>
      <p:sp>
        <p:nvSpPr>
          <p:cNvPr id="3" name="Text Placeholder 2"/>
          <p:cNvSpPr>
            <a:spLocks noGrp="1"/>
          </p:cNvSpPr>
          <p:nvPr>
            <p:ph type="body" idx="1"/>
          </p:nvPr>
        </p:nvSpPr>
        <p:spPr>
          <a:xfrm>
            <a:off x="650099" y="3586581"/>
            <a:ext cx="8218051" cy="1172368"/>
          </a:xfrm>
        </p:spPr>
        <p:txBody>
          <a:bodyPr/>
          <a:lstStyle>
            <a:lvl1pPr marL="0" indent="0">
              <a:buNone/>
              <a:defRPr sz="1875">
                <a:solidFill>
                  <a:schemeClr val="tx1">
                    <a:tint val="75000"/>
                  </a:schemeClr>
                </a:solidFill>
              </a:defRPr>
            </a:lvl1pPr>
            <a:lvl2pPr marL="357505" indent="0">
              <a:buNone/>
              <a:defRPr sz="1565">
                <a:solidFill>
                  <a:schemeClr val="tx1">
                    <a:tint val="75000"/>
                  </a:schemeClr>
                </a:solidFill>
              </a:defRPr>
            </a:lvl2pPr>
            <a:lvl3pPr marL="714375" indent="0">
              <a:buNone/>
              <a:defRPr sz="1405">
                <a:solidFill>
                  <a:schemeClr val="tx1">
                    <a:tint val="75000"/>
                  </a:schemeClr>
                </a:solidFill>
              </a:defRPr>
            </a:lvl3pPr>
            <a:lvl4pPr marL="1071880" indent="0">
              <a:buNone/>
              <a:defRPr sz="1250">
                <a:solidFill>
                  <a:schemeClr val="tx1">
                    <a:tint val="75000"/>
                  </a:schemeClr>
                </a:solidFill>
              </a:defRPr>
            </a:lvl4pPr>
            <a:lvl5pPr marL="1429385" indent="0">
              <a:buNone/>
              <a:defRPr sz="1250">
                <a:solidFill>
                  <a:schemeClr val="tx1">
                    <a:tint val="75000"/>
                  </a:schemeClr>
                </a:solidFill>
              </a:defRPr>
            </a:lvl5pPr>
            <a:lvl6pPr marL="1786255" indent="0">
              <a:buNone/>
              <a:defRPr sz="1250">
                <a:solidFill>
                  <a:schemeClr val="tx1">
                    <a:tint val="75000"/>
                  </a:schemeClr>
                </a:solidFill>
              </a:defRPr>
            </a:lvl6pPr>
            <a:lvl7pPr marL="2143760" indent="0">
              <a:buNone/>
              <a:defRPr sz="1250">
                <a:solidFill>
                  <a:schemeClr val="tx1">
                    <a:tint val="75000"/>
                  </a:schemeClr>
                </a:solidFill>
              </a:defRPr>
            </a:lvl7pPr>
            <a:lvl8pPr marL="2501265" indent="0">
              <a:buNone/>
              <a:defRPr sz="1250">
                <a:solidFill>
                  <a:schemeClr val="tx1">
                    <a:tint val="75000"/>
                  </a:schemeClr>
                </a:solidFill>
              </a:defRPr>
            </a:lvl8pPr>
            <a:lvl9pPr marL="2858135" indent="0">
              <a:buNone/>
              <a:defRPr sz="125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745CC81A-D027-4A12-8E52-B5DDDC2B9315}" type="datetimeFigureOut">
              <a:rPr lang="zh-CN" altLang="en-US" smtClean="0"/>
              <a:t>2020/4/27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7ED0DC7-352A-4401-8624-A008792AD5AA}"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55062" y="1426692"/>
            <a:ext cx="4049474" cy="340049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823639" y="1426692"/>
            <a:ext cx="4049474" cy="340049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745CC81A-D027-4A12-8E52-B5DDDC2B9315}" type="datetimeFigureOut">
              <a:rPr lang="zh-CN" altLang="en-US" smtClean="0"/>
              <a:t>2020/4/27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7ED0DC7-352A-4401-8624-A008792AD5AA}"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56303" y="285339"/>
            <a:ext cx="8218051" cy="103590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56304" y="1313798"/>
            <a:ext cx="4030864" cy="643872"/>
          </a:xfrm>
        </p:spPr>
        <p:txBody>
          <a:bodyPr anchor="b"/>
          <a:lstStyle>
            <a:lvl1pPr marL="0" indent="0">
              <a:buNone/>
              <a:defRPr sz="1875" b="1"/>
            </a:lvl1pPr>
            <a:lvl2pPr marL="357505" indent="0">
              <a:buNone/>
              <a:defRPr sz="1565" b="1"/>
            </a:lvl2pPr>
            <a:lvl3pPr marL="714375" indent="0">
              <a:buNone/>
              <a:defRPr sz="1405" b="1"/>
            </a:lvl3pPr>
            <a:lvl4pPr marL="1071880" indent="0">
              <a:buNone/>
              <a:defRPr sz="1250" b="1"/>
            </a:lvl4pPr>
            <a:lvl5pPr marL="1429385" indent="0">
              <a:buNone/>
              <a:defRPr sz="1250" b="1"/>
            </a:lvl5pPr>
            <a:lvl6pPr marL="1786255" indent="0">
              <a:buNone/>
              <a:defRPr sz="1250" b="1"/>
            </a:lvl6pPr>
            <a:lvl7pPr marL="2143760" indent="0">
              <a:buNone/>
              <a:defRPr sz="1250" b="1"/>
            </a:lvl7pPr>
            <a:lvl8pPr marL="2501265" indent="0">
              <a:buNone/>
              <a:defRPr sz="1250" b="1"/>
            </a:lvl8pPr>
            <a:lvl9pPr marL="2858135" indent="0">
              <a:buNone/>
              <a:defRPr sz="1250" b="1"/>
            </a:lvl9pPr>
          </a:lstStyle>
          <a:p>
            <a:pPr lvl="0"/>
            <a:r>
              <a:rPr lang="zh-CN" altLang="en-US"/>
              <a:t>单击此处编辑母版文本样式</a:t>
            </a:r>
          </a:p>
        </p:txBody>
      </p:sp>
      <p:sp>
        <p:nvSpPr>
          <p:cNvPr id="4" name="Content Placeholder 3"/>
          <p:cNvSpPr>
            <a:spLocks noGrp="1"/>
          </p:cNvSpPr>
          <p:nvPr>
            <p:ph sz="half" idx="2"/>
          </p:nvPr>
        </p:nvSpPr>
        <p:spPr>
          <a:xfrm>
            <a:off x="656304" y="1957670"/>
            <a:ext cx="4030864" cy="287943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823639" y="1313798"/>
            <a:ext cx="4050715" cy="643872"/>
          </a:xfrm>
        </p:spPr>
        <p:txBody>
          <a:bodyPr anchor="b"/>
          <a:lstStyle>
            <a:lvl1pPr marL="0" indent="0">
              <a:buNone/>
              <a:defRPr sz="1875" b="1"/>
            </a:lvl1pPr>
            <a:lvl2pPr marL="357505" indent="0">
              <a:buNone/>
              <a:defRPr sz="1565" b="1"/>
            </a:lvl2pPr>
            <a:lvl3pPr marL="714375" indent="0">
              <a:buNone/>
              <a:defRPr sz="1405" b="1"/>
            </a:lvl3pPr>
            <a:lvl4pPr marL="1071880" indent="0">
              <a:buNone/>
              <a:defRPr sz="1250" b="1"/>
            </a:lvl4pPr>
            <a:lvl5pPr marL="1429385" indent="0">
              <a:buNone/>
              <a:defRPr sz="1250" b="1"/>
            </a:lvl5pPr>
            <a:lvl6pPr marL="1786255" indent="0">
              <a:buNone/>
              <a:defRPr sz="1250" b="1"/>
            </a:lvl6pPr>
            <a:lvl7pPr marL="2143760" indent="0">
              <a:buNone/>
              <a:defRPr sz="1250" b="1"/>
            </a:lvl7pPr>
            <a:lvl8pPr marL="2501265" indent="0">
              <a:buNone/>
              <a:defRPr sz="1250" b="1"/>
            </a:lvl8pPr>
            <a:lvl9pPr marL="2858135" indent="0">
              <a:buNone/>
              <a:defRPr sz="1250" b="1"/>
            </a:lvl9pPr>
          </a:lstStyle>
          <a:p>
            <a:pPr lvl="0"/>
            <a:r>
              <a:rPr lang="zh-CN" altLang="en-US"/>
              <a:t>单击此处编辑母版文本样式</a:t>
            </a:r>
          </a:p>
        </p:txBody>
      </p:sp>
      <p:sp>
        <p:nvSpPr>
          <p:cNvPr id="6" name="Content Placeholder 5"/>
          <p:cNvSpPr>
            <a:spLocks noGrp="1"/>
          </p:cNvSpPr>
          <p:nvPr>
            <p:ph sz="quarter" idx="4"/>
          </p:nvPr>
        </p:nvSpPr>
        <p:spPr>
          <a:xfrm>
            <a:off x="4823639" y="1957670"/>
            <a:ext cx="4050715" cy="287943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745CC81A-D027-4A12-8E52-B5DDDC2B9315}" type="datetimeFigureOut">
              <a:rPr lang="zh-CN" altLang="en-US" smtClean="0"/>
              <a:t>2020/4/27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E7ED0DC7-352A-4401-8624-A008792AD5AA}"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745CC81A-D027-4A12-8E52-B5DDDC2B9315}" type="datetimeFigureOut">
              <a:rPr lang="zh-CN" altLang="en-US" smtClean="0"/>
              <a:t>2020/4/27</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E7ED0DC7-352A-4401-8624-A008792AD5AA}"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5CC81A-D027-4A12-8E52-B5DDDC2B9315}" type="datetimeFigureOut">
              <a:rPr lang="zh-CN" altLang="en-US" smtClean="0"/>
              <a:t>2020/4/27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E7ED0DC7-352A-4401-8624-A008792AD5AA}"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56304" y="357293"/>
            <a:ext cx="3073084" cy="1250527"/>
          </a:xfrm>
        </p:spPr>
        <p:txBody>
          <a:bodyPr anchor="b"/>
          <a:lstStyle>
            <a:lvl1pPr>
              <a:defRPr sz="2500"/>
            </a:lvl1pPr>
          </a:lstStyle>
          <a:p>
            <a:r>
              <a:rPr lang="zh-CN" altLang="en-US"/>
              <a:t>单击此处编辑母版标题样式</a:t>
            </a:r>
            <a:endParaRPr lang="en-US" dirty="0"/>
          </a:p>
        </p:txBody>
      </p:sp>
      <p:sp>
        <p:nvSpPr>
          <p:cNvPr id="3" name="Content Placeholder 2"/>
          <p:cNvSpPr>
            <a:spLocks noGrp="1"/>
          </p:cNvSpPr>
          <p:nvPr>
            <p:ph idx="1"/>
          </p:nvPr>
        </p:nvSpPr>
        <p:spPr>
          <a:xfrm>
            <a:off x="4050715" y="771655"/>
            <a:ext cx="4823639" cy="3808648"/>
          </a:xfrm>
        </p:spPr>
        <p:txBody>
          <a:bodyPr/>
          <a:lstStyle>
            <a:lvl1pPr>
              <a:defRPr sz="2500"/>
            </a:lvl1pPr>
            <a:lvl2pPr>
              <a:defRPr sz="2190"/>
            </a:lvl2pPr>
            <a:lvl3pPr>
              <a:defRPr sz="1875"/>
            </a:lvl3pPr>
            <a:lvl4pPr>
              <a:defRPr sz="1565"/>
            </a:lvl4pPr>
            <a:lvl5pPr>
              <a:defRPr sz="1565"/>
            </a:lvl5pPr>
            <a:lvl6pPr>
              <a:defRPr sz="1565"/>
            </a:lvl6pPr>
            <a:lvl7pPr>
              <a:defRPr sz="1565"/>
            </a:lvl7pPr>
            <a:lvl8pPr>
              <a:defRPr sz="1565"/>
            </a:lvl8pPr>
            <a:lvl9pPr>
              <a:defRPr sz="15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56304" y="1607820"/>
            <a:ext cx="3073084" cy="2978685"/>
          </a:xfrm>
        </p:spPr>
        <p:txBody>
          <a:bodyPr/>
          <a:lstStyle>
            <a:lvl1pPr marL="0" indent="0">
              <a:buNone/>
              <a:defRPr sz="1250"/>
            </a:lvl1pPr>
            <a:lvl2pPr marL="357505" indent="0">
              <a:buNone/>
              <a:defRPr sz="1095"/>
            </a:lvl2pPr>
            <a:lvl3pPr marL="714375" indent="0">
              <a:buNone/>
              <a:defRPr sz="940"/>
            </a:lvl3pPr>
            <a:lvl4pPr marL="1071880" indent="0">
              <a:buNone/>
              <a:defRPr sz="780"/>
            </a:lvl4pPr>
            <a:lvl5pPr marL="1429385" indent="0">
              <a:buNone/>
              <a:defRPr sz="780"/>
            </a:lvl5pPr>
            <a:lvl6pPr marL="1786255" indent="0">
              <a:buNone/>
              <a:defRPr sz="780"/>
            </a:lvl6pPr>
            <a:lvl7pPr marL="2143760" indent="0">
              <a:buNone/>
              <a:defRPr sz="780"/>
            </a:lvl7pPr>
            <a:lvl8pPr marL="2501265" indent="0">
              <a:buNone/>
              <a:defRPr sz="780"/>
            </a:lvl8pPr>
            <a:lvl9pPr marL="2858135" indent="0">
              <a:buNone/>
              <a:defRPr sz="78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745CC81A-D027-4A12-8E52-B5DDDC2B9315}" type="datetimeFigureOut">
              <a:rPr lang="zh-CN" altLang="en-US" smtClean="0"/>
              <a:t>2020/4/27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7ED0DC7-352A-4401-8624-A008792AD5AA}"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56304" y="357293"/>
            <a:ext cx="3073084" cy="1250527"/>
          </a:xfrm>
        </p:spPr>
        <p:txBody>
          <a:bodyPr anchor="b"/>
          <a:lstStyle>
            <a:lvl1pPr>
              <a:defRPr sz="25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4050715" y="771655"/>
            <a:ext cx="4823639" cy="3808648"/>
          </a:xfrm>
        </p:spPr>
        <p:txBody>
          <a:bodyPr anchor="t"/>
          <a:lstStyle>
            <a:lvl1pPr marL="0" indent="0">
              <a:buNone/>
              <a:defRPr sz="2500"/>
            </a:lvl1pPr>
            <a:lvl2pPr marL="357505" indent="0">
              <a:buNone/>
              <a:defRPr sz="2190"/>
            </a:lvl2pPr>
            <a:lvl3pPr marL="714375" indent="0">
              <a:buNone/>
              <a:defRPr sz="1875"/>
            </a:lvl3pPr>
            <a:lvl4pPr marL="1071880" indent="0">
              <a:buNone/>
              <a:defRPr sz="1565"/>
            </a:lvl4pPr>
            <a:lvl5pPr marL="1429385" indent="0">
              <a:buNone/>
              <a:defRPr sz="1565"/>
            </a:lvl5pPr>
            <a:lvl6pPr marL="1786255" indent="0">
              <a:buNone/>
              <a:defRPr sz="1565"/>
            </a:lvl6pPr>
            <a:lvl7pPr marL="2143760" indent="0">
              <a:buNone/>
              <a:defRPr sz="1565"/>
            </a:lvl7pPr>
            <a:lvl8pPr marL="2501265" indent="0">
              <a:buNone/>
              <a:defRPr sz="1565"/>
            </a:lvl8pPr>
            <a:lvl9pPr marL="2858135" indent="0">
              <a:buNone/>
              <a:defRPr sz="1565"/>
            </a:lvl9pPr>
          </a:lstStyle>
          <a:p>
            <a:r>
              <a:rPr lang="zh-CN" altLang="en-US"/>
              <a:t>单击图标添加图片</a:t>
            </a:r>
            <a:endParaRPr lang="en-US" dirty="0"/>
          </a:p>
        </p:txBody>
      </p:sp>
      <p:sp>
        <p:nvSpPr>
          <p:cNvPr id="4" name="Text Placeholder 3"/>
          <p:cNvSpPr>
            <a:spLocks noGrp="1"/>
          </p:cNvSpPr>
          <p:nvPr>
            <p:ph type="body" sz="half" idx="2"/>
          </p:nvPr>
        </p:nvSpPr>
        <p:spPr>
          <a:xfrm>
            <a:off x="656304" y="1607820"/>
            <a:ext cx="3073084" cy="2978685"/>
          </a:xfrm>
        </p:spPr>
        <p:txBody>
          <a:bodyPr/>
          <a:lstStyle>
            <a:lvl1pPr marL="0" indent="0">
              <a:buNone/>
              <a:defRPr sz="1250"/>
            </a:lvl1pPr>
            <a:lvl2pPr marL="357505" indent="0">
              <a:buNone/>
              <a:defRPr sz="1095"/>
            </a:lvl2pPr>
            <a:lvl3pPr marL="714375" indent="0">
              <a:buNone/>
              <a:defRPr sz="940"/>
            </a:lvl3pPr>
            <a:lvl4pPr marL="1071880" indent="0">
              <a:buNone/>
              <a:defRPr sz="780"/>
            </a:lvl4pPr>
            <a:lvl5pPr marL="1429385" indent="0">
              <a:buNone/>
              <a:defRPr sz="780"/>
            </a:lvl5pPr>
            <a:lvl6pPr marL="1786255" indent="0">
              <a:buNone/>
              <a:defRPr sz="780"/>
            </a:lvl6pPr>
            <a:lvl7pPr marL="2143760" indent="0">
              <a:buNone/>
              <a:defRPr sz="780"/>
            </a:lvl7pPr>
            <a:lvl8pPr marL="2501265" indent="0">
              <a:buNone/>
              <a:defRPr sz="780"/>
            </a:lvl8pPr>
            <a:lvl9pPr marL="2858135" indent="0">
              <a:buNone/>
              <a:defRPr sz="78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745CC81A-D027-4A12-8E52-B5DDDC2B9315}" type="datetimeFigureOut">
              <a:rPr lang="zh-CN" altLang="en-US" smtClean="0"/>
              <a:t>2020/4/27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7ED0DC7-352A-4401-8624-A008792AD5AA}"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5062" y="285339"/>
            <a:ext cx="8218051" cy="103590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55062" y="1426692"/>
            <a:ext cx="8218051" cy="340049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55062" y="4967370"/>
            <a:ext cx="2143839" cy="285338"/>
          </a:xfrm>
          <a:prstGeom prst="rect">
            <a:avLst/>
          </a:prstGeom>
        </p:spPr>
        <p:txBody>
          <a:bodyPr vert="horz" lIns="91440" tIns="45720" rIns="91440" bIns="45720" rtlCol="0" anchor="ctr"/>
          <a:lstStyle>
            <a:lvl1pPr algn="l">
              <a:defRPr sz="940">
                <a:solidFill>
                  <a:schemeClr val="tx1">
                    <a:tint val="75000"/>
                  </a:schemeClr>
                </a:solidFill>
              </a:defRPr>
            </a:lvl1pPr>
          </a:lstStyle>
          <a:p>
            <a:fld id="{745CC81A-D027-4A12-8E52-B5DDDC2B9315}" type="datetimeFigureOut">
              <a:rPr lang="zh-CN" altLang="en-US" smtClean="0"/>
              <a:t>2020/4/27</a:t>
            </a:fld>
            <a:endParaRPr lang="zh-CN" altLang="en-US"/>
          </a:p>
        </p:txBody>
      </p:sp>
      <p:sp>
        <p:nvSpPr>
          <p:cNvPr id="5" name="Footer Placeholder 4"/>
          <p:cNvSpPr>
            <a:spLocks noGrp="1"/>
          </p:cNvSpPr>
          <p:nvPr>
            <p:ph type="ftr" sz="quarter" idx="3"/>
          </p:nvPr>
        </p:nvSpPr>
        <p:spPr>
          <a:xfrm>
            <a:off x="3156208" y="4967370"/>
            <a:ext cx="3215759" cy="285338"/>
          </a:xfrm>
          <a:prstGeom prst="rect">
            <a:avLst/>
          </a:prstGeom>
        </p:spPr>
        <p:txBody>
          <a:bodyPr vert="horz" lIns="91440" tIns="45720" rIns="91440" bIns="45720" rtlCol="0" anchor="ctr"/>
          <a:lstStyle>
            <a:lvl1pPr algn="ctr">
              <a:defRPr sz="94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729274" y="4967370"/>
            <a:ext cx="2143839" cy="285338"/>
          </a:xfrm>
          <a:prstGeom prst="rect">
            <a:avLst/>
          </a:prstGeom>
        </p:spPr>
        <p:txBody>
          <a:bodyPr vert="horz" lIns="91440" tIns="45720" rIns="91440" bIns="45720" rtlCol="0" anchor="ctr"/>
          <a:lstStyle>
            <a:lvl1pPr algn="r">
              <a:defRPr sz="940">
                <a:solidFill>
                  <a:schemeClr val="tx1">
                    <a:tint val="75000"/>
                  </a:schemeClr>
                </a:solidFill>
              </a:defRPr>
            </a:lvl1pPr>
          </a:lstStyle>
          <a:p>
            <a:fld id="{E7ED0DC7-352A-4401-8624-A008792AD5AA}"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714375" rtl="0" eaLnBrk="1" latinLnBrk="0" hangingPunct="1">
        <a:lnSpc>
          <a:spcPct val="90000"/>
        </a:lnSpc>
        <a:spcBef>
          <a:spcPct val="0"/>
        </a:spcBef>
        <a:buNone/>
        <a:defRPr sz="3440" kern="1200">
          <a:solidFill>
            <a:schemeClr val="tx1"/>
          </a:solidFill>
          <a:latin typeface="+mj-lt"/>
          <a:ea typeface="+mj-ea"/>
          <a:cs typeface="+mj-cs"/>
        </a:defRPr>
      </a:lvl1pPr>
    </p:titleStyle>
    <p:bodyStyle>
      <a:lvl1pPr marL="178435" indent="-178435" algn="l" defTabSz="714375" rtl="0" eaLnBrk="1" latinLnBrk="0" hangingPunct="1">
        <a:lnSpc>
          <a:spcPct val="90000"/>
        </a:lnSpc>
        <a:spcBef>
          <a:spcPts val="780"/>
        </a:spcBef>
        <a:buFont typeface="Arial" panose="020B0604020202020204" pitchFamily="34" charset="0"/>
        <a:buChar char="•"/>
        <a:defRPr sz="2190" kern="1200">
          <a:solidFill>
            <a:schemeClr val="tx1"/>
          </a:solidFill>
          <a:latin typeface="+mn-lt"/>
          <a:ea typeface="+mn-ea"/>
          <a:cs typeface="+mn-cs"/>
        </a:defRPr>
      </a:lvl1pPr>
      <a:lvl2pPr marL="535940" indent="-178435" algn="l" defTabSz="714375" rtl="0" eaLnBrk="1" latinLnBrk="0" hangingPunct="1">
        <a:lnSpc>
          <a:spcPct val="90000"/>
        </a:lnSpc>
        <a:spcBef>
          <a:spcPts val="390"/>
        </a:spcBef>
        <a:buFont typeface="Arial" panose="020B0604020202020204" pitchFamily="34" charset="0"/>
        <a:buChar char="•"/>
        <a:defRPr sz="1875" kern="1200">
          <a:solidFill>
            <a:schemeClr val="tx1"/>
          </a:solidFill>
          <a:latin typeface="+mn-lt"/>
          <a:ea typeface="+mn-ea"/>
          <a:cs typeface="+mn-cs"/>
        </a:defRPr>
      </a:lvl2pPr>
      <a:lvl3pPr marL="893445" indent="-178435" algn="l" defTabSz="714375" rtl="0" eaLnBrk="1" latinLnBrk="0" hangingPunct="1">
        <a:lnSpc>
          <a:spcPct val="90000"/>
        </a:lnSpc>
        <a:spcBef>
          <a:spcPts val="390"/>
        </a:spcBef>
        <a:buFont typeface="Arial" panose="020B0604020202020204" pitchFamily="34" charset="0"/>
        <a:buChar char="•"/>
        <a:defRPr sz="1565" kern="1200">
          <a:solidFill>
            <a:schemeClr val="tx1"/>
          </a:solidFill>
          <a:latin typeface="+mn-lt"/>
          <a:ea typeface="+mn-ea"/>
          <a:cs typeface="+mn-cs"/>
        </a:defRPr>
      </a:lvl3pPr>
      <a:lvl4pPr marL="1250315" indent="-178435" algn="l" defTabSz="714375" rtl="0" eaLnBrk="1" latinLnBrk="0" hangingPunct="1">
        <a:lnSpc>
          <a:spcPct val="90000"/>
        </a:lnSpc>
        <a:spcBef>
          <a:spcPts val="390"/>
        </a:spcBef>
        <a:buFont typeface="Arial" panose="020B0604020202020204" pitchFamily="34" charset="0"/>
        <a:buChar char="•"/>
        <a:defRPr sz="1405" kern="1200">
          <a:solidFill>
            <a:schemeClr val="tx1"/>
          </a:solidFill>
          <a:latin typeface="+mn-lt"/>
          <a:ea typeface="+mn-ea"/>
          <a:cs typeface="+mn-cs"/>
        </a:defRPr>
      </a:lvl4pPr>
      <a:lvl5pPr marL="1607820" indent="-178435" algn="l" defTabSz="714375" rtl="0" eaLnBrk="1" latinLnBrk="0" hangingPunct="1">
        <a:lnSpc>
          <a:spcPct val="90000"/>
        </a:lnSpc>
        <a:spcBef>
          <a:spcPts val="390"/>
        </a:spcBef>
        <a:buFont typeface="Arial" panose="020B0604020202020204" pitchFamily="34" charset="0"/>
        <a:buChar char="•"/>
        <a:defRPr sz="1405" kern="1200">
          <a:solidFill>
            <a:schemeClr val="tx1"/>
          </a:solidFill>
          <a:latin typeface="+mn-lt"/>
          <a:ea typeface="+mn-ea"/>
          <a:cs typeface="+mn-cs"/>
        </a:defRPr>
      </a:lvl5pPr>
      <a:lvl6pPr marL="1965325" indent="-178435" algn="l" defTabSz="714375" rtl="0" eaLnBrk="1" latinLnBrk="0" hangingPunct="1">
        <a:lnSpc>
          <a:spcPct val="90000"/>
        </a:lnSpc>
        <a:spcBef>
          <a:spcPts val="390"/>
        </a:spcBef>
        <a:buFont typeface="Arial" panose="020B0604020202020204" pitchFamily="34" charset="0"/>
        <a:buChar char="•"/>
        <a:defRPr sz="1405" kern="1200">
          <a:solidFill>
            <a:schemeClr val="tx1"/>
          </a:solidFill>
          <a:latin typeface="+mn-lt"/>
          <a:ea typeface="+mn-ea"/>
          <a:cs typeface="+mn-cs"/>
        </a:defRPr>
      </a:lvl6pPr>
      <a:lvl7pPr marL="2322195" indent="-178435" algn="l" defTabSz="714375" rtl="0" eaLnBrk="1" latinLnBrk="0" hangingPunct="1">
        <a:lnSpc>
          <a:spcPct val="90000"/>
        </a:lnSpc>
        <a:spcBef>
          <a:spcPts val="390"/>
        </a:spcBef>
        <a:buFont typeface="Arial" panose="020B0604020202020204" pitchFamily="34" charset="0"/>
        <a:buChar char="•"/>
        <a:defRPr sz="1405" kern="1200">
          <a:solidFill>
            <a:schemeClr val="tx1"/>
          </a:solidFill>
          <a:latin typeface="+mn-lt"/>
          <a:ea typeface="+mn-ea"/>
          <a:cs typeface="+mn-cs"/>
        </a:defRPr>
      </a:lvl7pPr>
      <a:lvl8pPr marL="2679700" indent="-178435" algn="l" defTabSz="714375" rtl="0" eaLnBrk="1" latinLnBrk="0" hangingPunct="1">
        <a:lnSpc>
          <a:spcPct val="90000"/>
        </a:lnSpc>
        <a:spcBef>
          <a:spcPts val="390"/>
        </a:spcBef>
        <a:buFont typeface="Arial" panose="020B0604020202020204" pitchFamily="34" charset="0"/>
        <a:buChar char="•"/>
        <a:defRPr sz="1405" kern="1200">
          <a:solidFill>
            <a:schemeClr val="tx1"/>
          </a:solidFill>
          <a:latin typeface="+mn-lt"/>
          <a:ea typeface="+mn-ea"/>
          <a:cs typeface="+mn-cs"/>
        </a:defRPr>
      </a:lvl8pPr>
      <a:lvl9pPr marL="3037205" indent="-178435" algn="l" defTabSz="714375" rtl="0" eaLnBrk="1" latinLnBrk="0" hangingPunct="1">
        <a:lnSpc>
          <a:spcPct val="90000"/>
        </a:lnSpc>
        <a:spcBef>
          <a:spcPts val="390"/>
        </a:spcBef>
        <a:buFont typeface="Arial" panose="020B0604020202020204" pitchFamily="34" charset="0"/>
        <a:buChar char="•"/>
        <a:defRPr sz="1405" kern="1200">
          <a:solidFill>
            <a:schemeClr val="tx1"/>
          </a:solidFill>
          <a:latin typeface="+mn-lt"/>
          <a:ea typeface="+mn-ea"/>
          <a:cs typeface="+mn-cs"/>
        </a:defRPr>
      </a:lvl9pPr>
    </p:bodyStyle>
    <p:otherStyle>
      <a:defPPr>
        <a:defRPr lang="en-US"/>
      </a:defPPr>
      <a:lvl1pPr marL="0" algn="l" defTabSz="714375" rtl="0" eaLnBrk="1" latinLnBrk="0" hangingPunct="1">
        <a:defRPr sz="1405" kern="1200">
          <a:solidFill>
            <a:schemeClr val="tx1"/>
          </a:solidFill>
          <a:latin typeface="+mn-lt"/>
          <a:ea typeface="+mn-ea"/>
          <a:cs typeface="+mn-cs"/>
        </a:defRPr>
      </a:lvl1pPr>
      <a:lvl2pPr marL="357505" algn="l" defTabSz="714375" rtl="0" eaLnBrk="1" latinLnBrk="0" hangingPunct="1">
        <a:defRPr sz="1405" kern="1200">
          <a:solidFill>
            <a:schemeClr val="tx1"/>
          </a:solidFill>
          <a:latin typeface="+mn-lt"/>
          <a:ea typeface="+mn-ea"/>
          <a:cs typeface="+mn-cs"/>
        </a:defRPr>
      </a:lvl2pPr>
      <a:lvl3pPr marL="714375" algn="l" defTabSz="714375" rtl="0" eaLnBrk="1" latinLnBrk="0" hangingPunct="1">
        <a:defRPr sz="1405" kern="1200">
          <a:solidFill>
            <a:schemeClr val="tx1"/>
          </a:solidFill>
          <a:latin typeface="+mn-lt"/>
          <a:ea typeface="+mn-ea"/>
          <a:cs typeface="+mn-cs"/>
        </a:defRPr>
      </a:lvl3pPr>
      <a:lvl4pPr marL="1071880" algn="l" defTabSz="714375" rtl="0" eaLnBrk="1" latinLnBrk="0" hangingPunct="1">
        <a:defRPr sz="1405" kern="1200">
          <a:solidFill>
            <a:schemeClr val="tx1"/>
          </a:solidFill>
          <a:latin typeface="+mn-lt"/>
          <a:ea typeface="+mn-ea"/>
          <a:cs typeface="+mn-cs"/>
        </a:defRPr>
      </a:lvl4pPr>
      <a:lvl5pPr marL="1429385" algn="l" defTabSz="714375" rtl="0" eaLnBrk="1" latinLnBrk="0" hangingPunct="1">
        <a:defRPr sz="1405" kern="1200">
          <a:solidFill>
            <a:schemeClr val="tx1"/>
          </a:solidFill>
          <a:latin typeface="+mn-lt"/>
          <a:ea typeface="+mn-ea"/>
          <a:cs typeface="+mn-cs"/>
        </a:defRPr>
      </a:lvl5pPr>
      <a:lvl6pPr marL="1786255" algn="l" defTabSz="714375" rtl="0" eaLnBrk="1" latinLnBrk="0" hangingPunct="1">
        <a:defRPr sz="1405" kern="1200">
          <a:solidFill>
            <a:schemeClr val="tx1"/>
          </a:solidFill>
          <a:latin typeface="+mn-lt"/>
          <a:ea typeface="+mn-ea"/>
          <a:cs typeface="+mn-cs"/>
        </a:defRPr>
      </a:lvl6pPr>
      <a:lvl7pPr marL="2143760" algn="l" defTabSz="714375" rtl="0" eaLnBrk="1" latinLnBrk="0" hangingPunct="1">
        <a:defRPr sz="1405" kern="1200">
          <a:solidFill>
            <a:schemeClr val="tx1"/>
          </a:solidFill>
          <a:latin typeface="+mn-lt"/>
          <a:ea typeface="+mn-ea"/>
          <a:cs typeface="+mn-cs"/>
        </a:defRPr>
      </a:lvl7pPr>
      <a:lvl8pPr marL="2501265" algn="l" defTabSz="714375" rtl="0" eaLnBrk="1" latinLnBrk="0" hangingPunct="1">
        <a:defRPr sz="1405" kern="1200">
          <a:solidFill>
            <a:schemeClr val="tx1"/>
          </a:solidFill>
          <a:latin typeface="+mn-lt"/>
          <a:ea typeface="+mn-ea"/>
          <a:cs typeface="+mn-cs"/>
        </a:defRPr>
      </a:lvl8pPr>
      <a:lvl9pPr marL="2858135" algn="l" defTabSz="714375" rtl="0" eaLnBrk="1" latinLnBrk="0" hangingPunct="1">
        <a:defRPr sz="14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4.emf"/><Relationship Id="rId5" Type="http://schemas.openxmlformats.org/officeDocument/2006/relationships/image" Target="../media/image5.jpeg"/><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jpeg"/><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xmlns="" id="{E0FEF218-E064-482B-8AEC-7751BFB333D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64" b="55974"/>
          <a:stretch>
            <a:fillRect/>
          </a:stretch>
        </p:blipFill>
        <p:spPr>
          <a:xfrm>
            <a:off x="0" y="0"/>
            <a:ext cx="9528175" cy="5359400"/>
          </a:xfrm>
          <a:prstGeom prst="rect">
            <a:avLst/>
          </a:prstGeom>
        </p:spPr>
      </p:pic>
      <p:sp>
        <p:nvSpPr>
          <p:cNvPr id="7" name="矩形 6">
            <a:extLst>
              <a:ext uri="{FF2B5EF4-FFF2-40B4-BE49-F238E27FC236}">
                <a16:creationId xmlns:a16="http://schemas.microsoft.com/office/drawing/2014/main" xmlns="" id="{A98DF9AE-373E-45B4-90D9-10CB6F780C7D}"/>
              </a:ext>
            </a:extLst>
          </p:cNvPr>
          <p:cNvSpPr/>
          <p:nvPr/>
        </p:nvSpPr>
        <p:spPr>
          <a:xfrm>
            <a:off x="928340" y="1028183"/>
            <a:ext cx="7671494" cy="523220"/>
          </a:xfrm>
          <a:prstGeom prst="rect">
            <a:avLst/>
          </a:prstGeom>
        </p:spPr>
        <p:txBody>
          <a:bodyPr wrap="square">
            <a:spAutoFit/>
          </a:bodyPr>
          <a:lstStyle/>
          <a:p>
            <a:r>
              <a:rPr lang="zh-CN" altLang="en-US" sz="2800" b="1" spc="300" dirty="0">
                <a:latin typeface="微软雅黑" panose="020B0503020204020204" pitchFamily="34" charset="-122"/>
                <a:ea typeface="微软雅黑" panose="020B0503020204020204" pitchFamily="34" charset="-122"/>
              </a:rPr>
              <a:t>微课名称：资本主义世界殖民体系的形成</a:t>
            </a:r>
          </a:p>
        </p:txBody>
      </p:sp>
      <p:sp>
        <p:nvSpPr>
          <p:cNvPr id="8" name="矩形 7">
            <a:extLst>
              <a:ext uri="{FF2B5EF4-FFF2-40B4-BE49-F238E27FC236}">
                <a16:creationId xmlns:a16="http://schemas.microsoft.com/office/drawing/2014/main" xmlns="" id="{5E0BF702-EE10-4EFA-977C-18A104F21ACC}"/>
              </a:ext>
            </a:extLst>
          </p:cNvPr>
          <p:cNvSpPr/>
          <p:nvPr/>
        </p:nvSpPr>
        <p:spPr>
          <a:xfrm>
            <a:off x="2145174" y="1942213"/>
            <a:ext cx="6569168" cy="2862322"/>
          </a:xfrm>
          <a:prstGeom prst="rect">
            <a:avLst/>
          </a:prstGeom>
        </p:spPr>
        <p:txBody>
          <a:bodyPr wrap="square">
            <a:spAutoFit/>
          </a:bodyPr>
          <a:lstStyle/>
          <a:p>
            <a:pPr algn="l">
              <a:lnSpc>
                <a:spcPct val="150000"/>
              </a:lnSpc>
            </a:pPr>
            <a:r>
              <a:rPr lang="zh-CN" altLang="en-US" sz="2000" spc="226" dirty="0">
                <a:solidFill>
                  <a:schemeClr val="tx1">
                    <a:lumMod val="85000"/>
                    <a:lumOff val="15000"/>
                  </a:schemeClr>
                </a:solidFill>
                <a:latin typeface="微软雅黑" panose="020B0503020204020204" pitchFamily="34" charset="-122"/>
                <a:ea typeface="微软雅黑" panose="020B0503020204020204" pitchFamily="34" charset="-122"/>
              </a:rPr>
              <a:t>学段：高中</a:t>
            </a:r>
          </a:p>
          <a:p>
            <a:pPr algn="l">
              <a:lnSpc>
                <a:spcPct val="150000"/>
              </a:lnSpc>
            </a:pPr>
            <a:r>
              <a:rPr lang="zh-CN" altLang="en-US" sz="2000" spc="226" dirty="0">
                <a:solidFill>
                  <a:schemeClr val="tx1">
                    <a:lumMod val="85000"/>
                    <a:lumOff val="15000"/>
                  </a:schemeClr>
                </a:solidFill>
                <a:latin typeface="微软雅黑" panose="020B0503020204020204" pitchFamily="34" charset="-122"/>
                <a:ea typeface="微软雅黑" panose="020B0503020204020204" pitchFamily="34" charset="-122"/>
              </a:rPr>
              <a:t>学科：历史</a:t>
            </a:r>
            <a:endParaRPr lang="en-US" altLang="zh-CN" sz="2000" spc="226" dirty="0">
              <a:solidFill>
                <a:schemeClr val="tx1">
                  <a:lumMod val="85000"/>
                  <a:lumOff val="15000"/>
                </a:schemeClr>
              </a:solidFill>
              <a:latin typeface="微软雅黑" panose="020B0503020204020204" pitchFamily="34" charset="-122"/>
              <a:ea typeface="微软雅黑" panose="020B0503020204020204" pitchFamily="34" charset="-122"/>
            </a:endParaRPr>
          </a:p>
          <a:p>
            <a:pPr algn="l">
              <a:lnSpc>
                <a:spcPct val="150000"/>
              </a:lnSpc>
            </a:pPr>
            <a:r>
              <a:rPr lang="zh-CN" altLang="en-US" sz="2000" spc="226" dirty="0">
                <a:solidFill>
                  <a:schemeClr val="tx1">
                    <a:lumMod val="85000"/>
                    <a:lumOff val="15000"/>
                  </a:schemeClr>
                </a:solidFill>
                <a:latin typeface="微软雅黑" panose="020B0503020204020204" pitchFamily="34" charset="-122"/>
                <a:ea typeface="微软雅黑" panose="020B0503020204020204" pitchFamily="34" charset="-122"/>
              </a:rPr>
              <a:t>年级：高一</a:t>
            </a:r>
          </a:p>
          <a:p>
            <a:pPr>
              <a:lnSpc>
                <a:spcPct val="150000"/>
              </a:lnSpc>
            </a:pPr>
            <a:r>
              <a:rPr lang="zh-CN" altLang="en-US" sz="2000" spc="226" dirty="0">
                <a:solidFill>
                  <a:schemeClr val="tx1">
                    <a:lumMod val="85000"/>
                    <a:lumOff val="15000"/>
                  </a:schemeClr>
                </a:solidFill>
                <a:latin typeface="微软雅黑" panose="020B0503020204020204" pitchFamily="34" charset="-122"/>
                <a:ea typeface="微软雅黑" panose="020B0503020204020204" pitchFamily="34" charset="-122"/>
              </a:rPr>
              <a:t>版本：部编版</a:t>
            </a:r>
            <a:r>
              <a:rPr lang="en-US" altLang="zh-CN" sz="2000" spc="226"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000" spc="226" dirty="0">
                <a:solidFill>
                  <a:schemeClr val="tx1">
                    <a:lumMod val="85000"/>
                    <a:lumOff val="15000"/>
                  </a:schemeClr>
                </a:solidFill>
                <a:latin typeface="微软雅黑" panose="020B0503020204020204" pitchFamily="34" charset="-122"/>
                <a:ea typeface="微软雅黑" panose="020B0503020204020204" pitchFamily="34" charset="-122"/>
              </a:rPr>
              <a:t>中外历史纲要</a:t>
            </a:r>
            <a:r>
              <a:rPr lang="en-US" altLang="zh-CN" sz="2000" spc="226"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000" spc="226" dirty="0">
                <a:solidFill>
                  <a:schemeClr val="tx1">
                    <a:lumMod val="85000"/>
                    <a:lumOff val="15000"/>
                  </a:schemeClr>
                </a:solidFill>
                <a:latin typeface="微软雅黑" panose="020B0503020204020204" pitchFamily="34" charset="-122"/>
                <a:ea typeface="微软雅黑" panose="020B0503020204020204" pitchFamily="34" charset="-122"/>
              </a:rPr>
              <a:t>（下）</a:t>
            </a:r>
            <a:r>
              <a:rPr lang="en-US" altLang="zh-CN" sz="2000" spc="226"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000" spc="226" dirty="0">
                <a:solidFill>
                  <a:schemeClr val="tx1">
                    <a:lumMod val="85000"/>
                    <a:lumOff val="15000"/>
                  </a:schemeClr>
                </a:solidFill>
                <a:latin typeface="微软雅黑" panose="020B0503020204020204" pitchFamily="34" charset="-122"/>
                <a:ea typeface="微软雅黑" panose="020B0503020204020204" pitchFamily="34" charset="-122"/>
              </a:rPr>
              <a:t>第六单元 </a:t>
            </a:r>
          </a:p>
          <a:p>
            <a:pPr algn="l">
              <a:lnSpc>
                <a:spcPct val="150000"/>
              </a:lnSpc>
            </a:pPr>
            <a:r>
              <a:rPr lang="zh-CN" altLang="en-US" sz="2000" spc="226" dirty="0">
                <a:solidFill>
                  <a:schemeClr val="tx1">
                    <a:lumMod val="85000"/>
                    <a:lumOff val="15000"/>
                  </a:schemeClr>
                </a:solidFill>
                <a:latin typeface="微软雅黑" panose="020B0503020204020204" pitchFamily="34" charset="-122"/>
                <a:ea typeface="微软雅黑" panose="020B0503020204020204" pitchFamily="34" charset="-122"/>
              </a:rPr>
              <a:t>单位：北京工业大学附属中学</a:t>
            </a:r>
          </a:p>
          <a:p>
            <a:pPr algn="l">
              <a:lnSpc>
                <a:spcPct val="150000"/>
              </a:lnSpc>
            </a:pPr>
            <a:r>
              <a:rPr lang="zh-CN" altLang="en-US" sz="2000" spc="226" dirty="0">
                <a:solidFill>
                  <a:schemeClr val="tx1">
                    <a:lumMod val="85000"/>
                    <a:lumOff val="15000"/>
                  </a:schemeClr>
                </a:solidFill>
                <a:latin typeface="微软雅黑" panose="020B0503020204020204" pitchFamily="34" charset="-122"/>
                <a:ea typeface="微软雅黑" panose="020B0503020204020204" pitchFamily="34" charset="-122"/>
              </a:rPr>
              <a:t>作者：贺纪元</a:t>
            </a:r>
            <a:endParaRPr lang="en-US" altLang="zh-CN" sz="2000" spc="226"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9" name="图片 8">
            <a:extLst>
              <a:ext uri="{FF2B5EF4-FFF2-40B4-BE49-F238E27FC236}">
                <a16:creationId xmlns:a16="http://schemas.microsoft.com/office/drawing/2014/main" xmlns="" id="{CA522DEB-534A-4E41-B1EA-BF664EE7E84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416" t="12045" r="31981" b="24572"/>
          <a:stretch>
            <a:fillRect/>
          </a:stretch>
        </p:blipFill>
        <p:spPr>
          <a:xfrm>
            <a:off x="7733841" y="3932352"/>
            <a:ext cx="1472125" cy="1310164"/>
          </a:xfrm>
          <a:prstGeom prst="rect">
            <a:avLst/>
          </a:prstGeom>
        </p:spPr>
      </p:pic>
      <p:pic>
        <p:nvPicPr>
          <p:cNvPr id="10" name="图片 9" descr="111 (2)">
            <a:extLst>
              <a:ext uri="{FF2B5EF4-FFF2-40B4-BE49-F238E27FC236}">
                <a16:creationId xmlns:a16="http://schemas.microsoft.com/office/drawing/2014/main" xmlns="" id="{99166BA6-45A4-408F-A9A1-4EF4CFBF5B52}"/>
              </a:ext>
            </a:extLst>
          </p:cNvPr>
          <p:cNvPicPr>
            <a:picLocks noChangeAspect="1"/>
          </p:cNvPicPr>
          <p:nvPr/>
        </p:nvPicPr>
        <p:blipFill>
          <a:blip r:embed="rId5"/>
          <a:stretch>
            <a:fillRect/>
          </a:stretch>
        </p:blipFill>
        <p:spPr>
          <a:xfrm>
            <a:off x="236855" y="199390"/>
            <a:ext cx="5489575" cy="6832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500" advClick="0">
        <p:wipe/>
      </p:transition>
    </mc:Choice>
    <mc:Fallback xmlns="">
      <p:transition spd="slow" advClick="0">
        <p:wip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90720" y="436361"/>
            <a:ext cx="8944076" cy="1247008"/>
          </a:xfrm>
          <a:prstGeom prst="rect">
            <a:avLst/>
          </a:prstGeom>
        </p:spPr>
        <p:txBody>
          <a:bodyPr wrap="square">
            <a:spAutoFit/>
          </a:bodyPr>
          <a:lstStyle/>
          <a:p>
            <a:pPr indent="261525" algn="just"/>
            <a:r>
              <a:rPr lang="zh-CN" altLang="en-US" sz="1876" b="1" kern="100" dirty="0">
                <a:latin typeface="黑体" panose="02010609060101010101" pitchFamily="49" charset="-122"/>
                <a:ea typeface="黑体" panose="02010609060101010101" pitchFamily="49" charset="-122"/>
              </a:rPr>
              <a:t>材料一：</a:t>
            </a:r>
            <a:r>
              <a:rPr lang="zh-CN" altLang="zh-CN" sz="1876" b="1" kern="100" dirty="0">
                <a:latin typeface="黑体" panose="02010609060101010101" pitchFamily="49" charset="-122"/>
                <a:ea typeface="黑体" panose="02010609060101010101" pitchFamily="49" charset="-122"/>
              </a:rPr>
              <a:t>英国殖民者对印度侵略以后</a:t>
            </a:r>
            <a:r>
              <a:rPr lang="en-US" altLang="zh-CN" sz="1876" b="1" kern="100" dirty="0">
                <a:latin typeface="黑体" panose="02010609060101010101" pitchFamily="49" charset="-122"/>
                <a:ea typeface="黑体" panose="02010609060101010101" pitchFamily="49" charset="-122"/>
              </a:rPr>
              <a:t>,</a:t>
            </a:r>
            <a:r>
              <a:rPr lang="zh-CN" altLang="zh-CN" sz="1876" b="1" kern="100" dirty="0">
                <a:latin typeface="黑体" panose="02010609060101010101" pitchFamily="49" charset="-122"/>
                <a:ea typeface="黑体" panose="02010609060101010101" pitchFamily="49" charset="-122"/>
              </a:rPr>
              <a:t>一个独立的封建的印度就变成了殖民地的封建的半封建的印度。农村村社赖以存在的基础——农业和手工业——两大支柱被摧毁</a:t>
            </a:r>
            <a:r>
              <a:rPr lang="en-US" altLang="zh-CN" sz="1876" b="1" kern="100" dirty="0">
                <a:latin typeface="黑体" panose="02010609060101010101" pitchFamily="49" charset="-122"/>
                <a:ea typeface="黑体" panose="02010609060101010101" pitchFamily="49" charset="-122"/>
              </a:rPr>
              <a:t>,</a:t>
            </a:r>
            <a:r>
              <a:rPr lang="zh-CN" altLang="zh-CN" sz="1876" b="1" kern="100" dirty="0">
                <a:latin typeface="黑体" panose="02010609060101010101" pitchFamily="49" charset="-122"/>
                <a:ea typeface="黑体" panose="02010609060101010101" pitchFamily="49" charset="-122"/>
              </a:rPr>
              <a:t>到</a:t>
            </a:r>
            <a:r>
              <a:rPr lang="en-US" altLang="zh-CN" sz="1876" b="1" kern="100" dirty="0">
                <a:latin typeface="黑体" panose="02010609060101010101" pitchFamily="49" charset="-122"/>
                <a:ea typeface="黑体" panose="02010609060101010101" pitchFamily="49" charset="-122"/>
              </a:rPr>
              <a:t>19</a:t>
            </a:r>
            <a:r>
              <a:rPr lang="zh-CN" altLang="zh-CN" sz="1876" b="1" kern="100" dirty="0">
                <a:latin typeface="黑体" panose="02010609060101010101" pitchFamily="49" charset="-122"/>
                <a:ea typeface="黑体" panose="02010609060101010101" pitchFamily="49" charset="-122"/>
              </a:rPr>
              <a:t>世纪中叶农村村社基本上瓦解了</a:t>
            </a:r>
            <a:r>
              <a:rPr lang="zh-CN" altLang="en-US" sz="1876" b="1" kern="100" dirty="0">
                <a:latin typeface="黑体" panose="02010609060101010101" pitchFamily="49" charset="-122"/>
                <a:ea typeface="黑体" panose="02010609060101010101" pitchFamily="49" charset="-122"/>
              </a:rPr>
              <a:t>。英国价格低廉的工业产品很快占领了印度市场，</a:t>
            </a:r>
            <a:r>
              <a:rPr lang="zh-CN" altLang="zh-CN" sz="1876" b="1" kern="100" dirty="0">
                <a:latin typeface="黑体" panose="02010609060101010101" pitchFamily="49" charset="-122"/>
                <a:ea typeface="黑体" panose="02010609060101010101" pitchFamily="49" charset="-122"/>
              </a:rPr>
              <a:t>传统的手工业部门被冲垮，印度也由棉纺织品的输出国变为输入国。</a:t>
            </a:r>
          </a:p>
        </p:txBody>
      </p:sp>
      <p:sp>
        <p:nvSpPr>
          <p:cNvPr id="10" name="矩形 9"/>
          <p:cNvSpPr/>
          <p:nvPr/>
        </p:nvSpPr>
        <p:spPr>
          <a:xfrm>
            <a:off x="145133" y="1680565"/>
            <a:ext cx="9235251" cy="1599797"/>
          </a:xfrm>
          <a:prstGeom prst="rect">
            <a:avLst/>
          </a:prstGeom>
        </p:spPr>
        <p:txBody>
          <a:bodyPr wrap="square">
            <a:spAutoFit/>
          </a:bodyPr>
          <a:lstStyle/>
          <a:p>
            <a:pPr marL="228276">
              <a:spcBef>
                <a:spcPts val="469"/>
              </a:spcBef>
            </a:pPr>
            <a:r>
              <a:rPr lang="zh-CN" altLang="en-US" sz="1876" b="1" kern="100" dirty="0">
                <a:latin typeface="黑体" panose="02010609060101010101" pitchFamily="49" charset="-122"/>
                <a:ea typeface="黑体" panose="02010609060101010101" pitchFamily="49" charset="-122"/>
              </a:rPr>
              <a:t>  材料二：</a:t>
            </a:r>
            <a:r>
              <a:rPr lang="ru-RU" altLang="zh-CN" sz="1876" b="1" kern="100" dirty="0">
                <a:latin typeface="黑体" panose="02010609060101010101" pitchFamily="49" charset="-122"/>
                <a:ea typeface="黑体" panose="02010609060101010101" pitchFamily="49" charset="-122"/>
              </a:rPr>
              <a:t>“</a:t>
            </a:r>
            <a:r>
              <a:rPr lang="zh-CN" altLang="en-US" sz="1876" b="1" kern="100" dirty="0">
                <a:latin typeface="黑体" panose="02010609060101010101" pitchFamily="49" charset="-122"/>
                <a:ea typeface="黑体" panose="02010609060101010101" pitchFamily="49" charset="-122"/>
              </a:rPr>
              <a:t>的确，英国在印度斯坦造成社会革命完全是受极卑鄙的利益所驱使，而且谋取这些利益的方式也很愚蠢。但是问题不在这里。问题在于，如果亚洲的社会状态没有一个根本的革命，人类能不能实现自己的使命？如果不能，那么，英国不管犯下多少罪行，它造成这个革命毕竟是充当了历史的不自觉的工具。</a:t>
            </a:r>
            <a:r>
              <a:rPr lang="ru-RU" altLang="zh-CN" sz="1876" b="1" kern="100" dirty="0">
                <a:latin typeface="黑体" panose="02010609060101010101" pitchFamily="49" charset="-122"/>
                <a:ea typeface="黑体" panose="02010609060101010101" pitchFamily="49" charset="-122"/>
              </a:rPr>
              <a:t>”</a:t>
            </a:r>
            <a:endParaRPr lang="zh-CN" altLang="en-US" sz="1563" b="1" kern="100" dirty="0">
              <a:latin typeface="黑体" panose="02010609060101010101" pitchFamily="49" charset="-122"/>
              <a:ea typeface="黑体" panose="02010609060101010101" pitchFamily="49" charset="-122"/>
              <a:cs typeface="Times New Roman" panose="02020603050405020304" pitchFamily="18" charset="0"/>
            </a:endParaRPr>
          </a:p>
          <a:p>
            <a:pPr marL="248126">
              <a:spcBef>
                <a:spcPts val="469"/>
              </a:spcBef>
            </a:pPr>
            <a:endParaRPr lang="zh-CN" altLang="zh-CN" sz="1876" b="1" kern="100" dirty="0">
              <a:latin typeface="黑体" panose="02010609060101010101" pitchFamily="49" charset="-122"/>
              <a:ea typeface="黑体" panose="02010609060101010101" pitchFamily="49" charset="-122"/>
            </a:endParaRPr>
          </a:p>
        </p:txBody>
      </p:sp>
      <p:sp>
        <p:nvSpPr>
          <p:cNvPr id="14" name="矩形 13"/>
          <p:cNvSpPr/>
          <p:nvPr/>
        </p:nvSpPr>
        <p:spPr>
          <a:xfrm>
            <a:off x="80178" y="2970254"/>
            <a:ext cx="9407562" cy="669671"/>
          </a:xfrm>
          <a:prstGeom prst="rect">
            <a:avLst/>
          </a:prstGeom>
        </p:spPr>
        <p:txBody>
          <a:bodyPr wrap="square">
            <a:spAutoFit/>
          </a:bodyPr>
          <a:lstStyle/>
          <a:p>
            <a:pPr marL="248126">
              <a:spcBef>
                <a:spcPts val="469"/>
              </a:spcBef>
            </a:pPr>
            <a:r>
              <a:rPr lang="zh-CN" altLang="en-US" sz="1876" b="1" kern="100" dirty="0">
                <a:latin typeface="黑体" panose="02010609060101010101" pitchFamily="49" charset="-122"/>
                <a:ea typeface="黑体" panose="02010609060101010101" pitchFamily="49" charset="-122"/>
              </a:rPr>
              <a:t>  材料三：</a:t>
            </a:r>
            <a:r>
              <a:rPr lang="ru-RU" altLang="zh-CN" sz="1876" b="1" kern="100" dirty="0">
                <a:latin typeface="黑体" panose="02010609060101010101" pitchFamily="49" charset="-122"/>
                <a:ea typeface="黑体" panose="02010609060101010101" pitchFamily="49" charset="-122"/>
              </a:rPr>
              <a:t>“</a:t>
            </a:r>
            <a:r>
              <a:rPr lang="zh-CN" altLang="zh-CN" sz="1876" b="1" kern="100" dirty="0">
                <a:latin typeface="黑体" panose="02010609060101010101" pitchFamily="49" charset="-122"/>
                <a:ea typeface="黑体" panose="02010609060101010101" pitchFamily="49" charset="-122"/>
              </a:rPr>
              <a:t>英国在印度要完成双重的使命：一个是破坏的使命，即消灭旧的亚洲式的社会；另一个是重建的使命，即在亚洲为西方式的社会奠定物质基础。</a:t>
            </a:r>
            <a:r>
              <a:rPr lang="ru-RU" altLang="zh-CN" sz="1876" b="1" kern="100" dirty="0">
                <a:latin typeface="黑体" panose="02010609060101010101" pitchFamily="49" charset="-122"/>
                <a:ea typeface="黑体" panose="02010609060101010101" pitchFamily="49" charset="-122"/>
              </a:rPr>
              <a:t>”</a:t>
            </a:r>
            <a:endParaRPr lang="zh-CN" altLang="zh-CN" sz="1876" b="1" kern="100" dirty="0">
              <a:latin typeface="黑体" panose="02010609060101010101" pitchFamily="49" charset="-122"/>
              <a:ea typeface="黑体" panose="02010609060101010101" pitchFamily="49" charset="-122"/>
            </a:endParaRPr>
          </a:p>
        </p:txBody>
      </p:sp>
      <p:sp>
        <p:nvSpPr>
          <p:cNvPr id="16" name="矩形 15"/>
          <p:cNvSpPr/>
          <p:nvPr/>
        </p:nvSpPr>
        <p:spPr>
          <a:xfrm>
            <a:off x="4853689" y="3696753"/>
            <a:ext cx="4645824" cy="291426"/>
          </a:xfrm>
          <a:prstGeom prst="rect">
            <a:avLst/>
          </a:prstGeom>
        </p:spPr>
        <p:txBody>
          <a:bodyPr wrap="none">
            <a:spAutoFit/>
          </a:bodyPr>
          <a:lstStyle/>
          <a:p>
            <a:pPr>
              <a:lnSpc>
                <a:spcPts val="1340"/>
              </a:lnSpc>
              <a:spcBef>
                <a:spcPts val="469"/>
              </a:spcBef>
            </a:pPr>
            <a:r>
              <a:rPr lang="ru-RU" altLang="zh-CN" sz="2188" kern="100" dirty="0"/>
              <a:t>—</a:t>
            </a:r>
            <a:r>
              <a:rPr lang="zh-CN" altLang="zh-CN" sz="1563" kern="100" dirty="0"/>
              <a:t>［德］马克思《不列颠在印度统治的未来结果》</a:t>
            </a:r>
            <a:endParaRPr lang="zh-CN" altLang="zh-CN" sz="1071"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17" name="矩形 16"/>
          <p:cNvSpPr/>
          <p:nvPr/>
        </p:nvSpPr>
        <p:spPr>
          <a:xfrm>
            <a:off x="161318" y="4208764"/>
            <a:ext cx="9185626" cy="958339"/>
          </a:xfrm>
          <a:prstGeom prst="rect">
            <a:avLst/>
          </a:prstGeom>
        </p:spPr>
        <p:txBody>
          <a:bodyPr wrap="square">
            <a:spAutoFit/>
          </a:bodyPr>
          <a:lstStyle/>
          <a:p>
            <a:pPr algn="just"/>
            <a:r>
              <a:rPr lang="zh-CN" altLang="zh-CN" sz="1876" b="1" kern="100" dirty="0">
                <a:solidFill>
                  <a:srgbClr val="000000"/>
                </a:solidFill>
                <a:latin typeface="Calibri" panose="020F0502020204030204" pitchFamily="34" charset="0"/>
                <a:ea typeface="宋体" panose="02010600030101010101" pitchFamily="2" charset="-122"/>
                <a:cs typeface="Times New Roman" panose="02020603050405020304" pitchFamily="18" charset="0"/>
              </a:rPr>
              <a:t>（</a:t>
            </a:r>
            <a:r>
              <a:rPr lang="en-US" altLang="zh-CN" sz="1876" b="1" kern="100" dirty="0">
                <a:solidFill>
                  <a:srgbClr val="000000"/>
                </a:solidFill>
                <a:latin typeface="Calibri" panose="020F0502020204030204" pitchFamily="34" charset="0"/>
                <a:ea typeface="宋体" panose="02010600030101010101" pitchFamily="2" charset="-122"/>
                <a:cs typeface="Times New Roman" panose="02020603050405020304" pitchFamily="18" charset="0"/>
              </a:rPr>
              <a:t>1</a:t>
            </a:r>
            <a:r>
              <a:rPr lang="zh-CN" altLang="zh-CN" sz="1876" b="1" kern="100" dirty="0">
                <a:solidFill>
                  <a:srgbClr val="000000"/>
                </a:solidFill>
                <a:latin typeface="Calibri" panose="020F0502020204030204" pitchFamily="34" charset="0"/>
                <a:ea typeface="宋体" panose="02010600030101010101" pitchFamily="2" charset="-122"/>
                <a:cs typeface="Times New Roman" panose="02020603050405020304" pitchFamily="18" charset="0"/>
              </a:rPr>
              <a:t>）根据材料一，英国对印度的侵略，使印度社会发生了怎样的变化？这些变化反映了什么实质问题？</a:t>
            </a:r>
            <a:r>
              <a:rPr lang="en-US" altLang="zh-CN" sz="1876" kern="100" dirty="0">
                <a:latin typeface="Calibri" panose="020F0502020204030204" pitchFamily="34" charset="0"/>
                <a:ea typeface="宋体" panose="02010600030101010101" pitchFamily="2" charset="-122"/>
                <a:cs typeface="Times New Roman" panose="02020603050405020304" pitchFamily="18" charset="0"/>
              </a:rPr>
              <a:t> </a:t>
            </a:r>
            <a:r>
              <a:rPr lang="zh-CN" altLang="zh-CN" sz="1876" b="1" kern="100" dirty="0">
                <a:solidFill>
                  <a:srgbClr val="000000"/>
                </a:solidFill>
                <a:latin typeface="Calibri" panose="020F0502020204030204" pitchFamily="34" charset="0"/>
                <a:ea typeface="宋体" panose="02010600030101010101" pitchFamily="2" charset="-122"/>
                <a:cs typeface="Times New Roman" panose="02020603050405020304" pitchFamily="18" charset="0"/>
              </a:rPr>
              <a:t>（</a:t>
            </a:r>
            <a:r>
              <a:rPr lang="en-US" altLang="zh-CN" sz="1876" b="1" kern="100" dirty="0">
                <a:solidFill>
                  <a:srgbClr val="000000"/>
                </a:solidFill>
                <a:latin typeface="Calibri" panose="020F0502020204030204" pitchFamily="34" charset="0"/>
                <a:ea typeface="宋体" panose="02010600030101010101" pitchFamily="2" charset="-122"/>
                <a:cs typeface="Times New Roman" panose="02020603050405020304" pitchFamily="18" charset="0"/>
              </a:rPr>
              <a:t>2</a:t>
            </a:r>
            <a:r>
              <a:rPr lang="zh-CN" altLang="zh-CN" sz="1876" b="1" kern="100" dirty="0">
                <a:solidFill>
                  <a:srgbClr val="000000"/>
                </a:solidFill>
                <a:latin typeface="Calibri" panose="020F0502020204030204" pitchFamily="34" charset="0"/>
                <a:ea typeface="宋体" panose="02010600030101010101" pitchFamily="2" charset="-122"/>
                <a:cs typeface="Times New Roman" panose="02020603050405020304" pitchFamily="18" charset="0"/>
              </a:rPr>
              <a:t>）联系材料一和材料二</a:t>
            </a:r>
            <a:r>
              <a:rPr lang="zh-CN" altLang="en-US" sz="1876" b="1" kern="100" dirty="0">
                <a:solidFill>
                  <a:srgbClr val="000000"/>
                </a:solidFill>
                <a:latin typeface="Calibri" panose="020F0502020204030204" pitchFamily="34" charset="0"/>
                <a:ea typeface="宋体" panose="02010600030101010101" pitchFamily="2" charset="-122"/>
                <a:cs typeface="Times New Roman" panose="02020603050405020304" pitchFamily="18" charset="0"/>
              </a:rPr>
              <a:t>，</a:t>
            </a:r>
            <a:r>
              <a:rPr lang="zh-CN" altLang="zh-CN" sz="1876" b="1" kern="100" dirty="0">
                <a:solidFill>
                  <a:srgbClr val="000000"/>
                </a:solidFill>
                <a:latin typeface="Calibri" panose="020F0502020204030204" pitchFamily="34" charset="0"/>
                <a:ea typeface="宋体" panose="02010600030101010101" pitchFamily="2" charset="-122"/>
                <a:cs typeface="Times New Roman" panose="02020603050405020304" pitchFamily="18" charset="0"/>
              </a:rPr>
              <a:t>指出</a:t>
            </a:r>
            <a:r>
              <a:rPr lang="en-US" altLang="zh-CN" sz="1876" b="1" kern="100" dirty="0">
                <a:solidFill>
                  <a:srgbClr val="000000"/>
                </a:solidFill>
                <a:latin typeface="Calibri" panose="020F0502020204030204" pitchFamily="34" charset="0"/>
                <a:ea typeface="宋体" panose="02010600030101010101" pitchFamily="2" charset="-122"/>
                <a:cs typeface="Times New Roman" panose="02020603050405020304" pitchFamily="18" charset="0"/>
              </a:rPr>
              <a:t>“</a:t>
            </a:r>
            <a:r>
              <a:rPr lang="zh-CN" altLang="zh-CN" sz="1876" b="1" kern="100" dirty="0">
                <a:solidFill>
                  <a:srgbClr val="000000"/>
                </a:solidFill>
                <a:latin typeface="Calibri" panose="020F0502020204030204" pitchFamily="34" charset="0"/>
                <a:ea typeface="宋体" panose="02010600030101010101" pitchFamily="2" charset="-122"/>
                <a:cs typeface="Times New Roman" panose="02020603050405020304" pitchFamily="18" charset="0"/>
              </a:rPr>
              <a:t>破坏性</a:t>
            </a:r>
            <a:r>
              <a:rPr lang="en-US" altLang="zh-CN" sz="1876" b="1" kern="100" dirty="0">
                <a:solidFill>
                  <a:srgbClr val="000000"/>
                </a:solidFill>
                <a:latin typeface="Calibri" panose="020F0502020204030204" pitchFamily="34" charset="0"/>
                <a:ea typeface="宋体" panose="02010600030101010101" pitchFamily="2" charset="-122"/>
                <a:cs typeface="Times New Roman" panose="02020603050405020304" pitchFamily="18" charset="0"/>
              </a:rPr>
              <a:t>”</a:t>
            </a:r>
            <a:r>
              <a:rPr lang="zh-CN" altLang="zh-CN" sz="1876" b="1" kern="100" dirty="0">
                <a:solidFill>
                  <a:srgbClr val="000000"/>
                </a:solidFill>
                <a:latin typeface="Calibri" panose="020F0502020204030204" pitchFamily="34" charset="0"/>
                <a:ea typeface="宋体" panose="02010600030101010101" pitchFamily="2" charset="-122"/>
                <a:cs typeface="Times New Roman" panose="02020603050405020304" pitchFamily="18" charset="0"/>
              </a:rPr>
              <a:t>和</a:t>
            </a:r>
            <a:r>
              <a:rPr lang="en-US" altLang="zh-CN" sz="1876" b="1" kern="100" dirty="0">
                <a:solidFill>
                  <a:srgbClr val="000000"/>
                </a:solidFill>
                <a:latin typeface="Calibri" panose="020F0502020204030204" pitchFamily="34" charset="0"/>
                <a:ea typeface="宋体" panose="02010600030101010101" pitchFamily="2" charset="-122"/>
                <a:cs typeface="Times New Roman" panose="02020603050405020304" pitchFamily="18" charset="0"/>
              </a:rPr>
              <a:t>“</a:t>
            </a:r>
            <a:r>
              <a:rPr lang="zh-CN" altLang="zh-CN" sz="1876" b="1" kern="100" dirty="0">
                <a:solidFill>
                  <a:srgbClr val="000000"/>
                </a:solidFill>
                <a:latin typeface="Calibri" panose="020F0502020204030204" pitchFamily="34" charset="0"/>
                <a:ea typeface="宋体" panose="02010600030101010101" pitchFamily="2" charset="-122"/>
                <a:cs typeface="Times New Roman" panose="02020603050405020304" pitchFamily="18" charset="0"/>
              </a:rPr>
              <a:t>建设性</a:t>
            </a:r>
            <a:r>
              <a:rPr lang="en-US" altLang="zh-CN" sz="1876" b="1" kern="100" dirty="0">
                <a:solidFill>
                  <a:srgbClr val="000000"/>
                </a:solidFill>
                <a:latin typeface="Calibri" panose="020F0502020204030204" pitchFamily="34" charset="0"/>
                <a:ea typeface="宋体" panose="02010600030101010101" pitchFamily="2" charset="-122"/>
                <a:cs typeface="Times New Roman" panose="02020603050405020304" pitchFamily="18" charset="0"/>
              </a:rPr>
              <a:t>”</a:t>
            </a:r>
            <a:r>
              <a:rPr lang="zh-CN" altLang="zh-CN" sz="1876" b="1" kern="100" dirty="0">
                <a:solidFill>
                  <a:srgbClr val="000000"/>
                </a:solidFill>
                <a:latin typeface="Calibri" panose="020F0502020204030204" pitchFamily="34" charset="0"/>
                <a:ea typeface="宋体" panose="02010600030101010101" pitchFamily="2" charset="-122"/>
                <a:cs typeface="Times New Roman" panose="02020603050405020304" pitchFamily="18" charset="0"/>
              </a:rPr>
              <a:t>的含义是什么？</a:t>
            </a:r>
            <a:r>
              <a:rPr lang="en-US" altLang="zh-CN" sz="1876" b="1" kern="100" dirty="0">
                <a:solidFill>
                  <a:srgbClr val="000000"/>
                </a:solidFill>
                <a:latin typeface="Calibri" panose="020F0502020204030204" pitchFamily="34" charset="0"/>
                <a:ea typeface="宋体" panose="02010600030101010101" pitchFamily="2" charset="-122"/>
                <a:cs typeface="Times New Roman" panose="02020603050405020304" pitchFamily="18" charset="0"/>
              </a:rPr>
              <a:t> </a:t>
            </a:r>
            <a:r>
              <a:rPr lang="zh-CN" altLang="zh-CN" sz="1876" b="1" kern="100" dirty="0">
                <a:solidFill>
                  <a:srgbClr val="000000"/>
                </a:solidFill>
                <a:latin typeface="Calibri" panose="020F0502020204030204" pitchFamily="34" charset="0"/>
                <a:ea typeface="宋体" panose="02010600030101010101" pitchFamily="2" charset="-122"/>
                <a:cs typeface="Times New Roman" panose="02020603050405020304" pitchFamily="18" charset="0"/>
              </a:rPr>
              <a:t>（</a:t>
            </a:r>
            <a:r>
              <a:rPr lang="en-US" altLang="zh-CN" sz="1876" b="1" kern="100" dirty="0">
                <a:solidFill>
                  <a:srgbClr val="000000"/>
                </a:solidFill>
                <a:latin typeface="Calibri" panose="020F0502020204030204" pitchFamily="34" charset="0"/>
                <a:ea typeface="宋体" panose="02010600030101010101" pitchFamily="2" charset="-122"/>
                <a:cs typeface="Times New Roman" panose="02020603050405020304" pitchFamily="18" charset="0"/>
              </a:rPr>
              <a:t>3</a:t>
            </a:r>
            <a:r>
              <a:rPr lang="zh-CN" altLang="zh-CN" sz="1876" b="1" kern="100" dirty="0">
                <a:solidFill>
                  <a:srgbClr val="000000"/>
                </a:solidFill>
                <a:latin typeface="Calibri" panose="020F0502020204030204" pitchFamily="34" charset="0"/>
                <a:cs typeface="Times New Roman" panose="02020603050405020304" pitchFamily="18" charset="0"/>
              </a:rPr>
              <a:t>）材料三中马克思是用什么观点去分析殖民活动的？</a:t>
            </a:r>
            <a:endParaRPr lang="zh-CN" altLang="zh-CN" sz="1876" kern="100" dirty="0">
              <a:latin typeface="Calibri" panose="020F0502020204030204" pitchFamily="34" charset="0"/>
              <a:ea typeface="宋体" panose="02010600030101010101" pitchFamily="2" charset="-122"/>
              <a:cs typeface="Times New Roman" panose="02020603050405020304" pitchFamily="18" charset="0"/>
            </a:endParaRPr>
          </a:p>
        </p:txBody>
      </p:sp>
      <p:pic>
        <p:nvPicPr>
          <p:cNvPr id="12" name="图片 11">
            <a:extLst>
              <a:ext uri="{FF2B5EF4-FFF2-40B4-BE49-F238E27FC236}">
                <a16:creationId xmlns:a16="http://schemas.microsoft.com/office/drawing/2014/main" xmlns="" id="{11000636-19AB-4F34-973C-D2D458B74BE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3992" b="5138"/>
          <a:stretch>
            <a:fillRect/>
          </a:stretch>
        </p:blipFill>
        <p:spPr>
          <a:xfrm>
            <a:off x="-19912" y="5250542"/>
            <a:ext cx="9548087" cy="108858"/>
          </a:xfrm>
          <a:prstGeom prst="rect">
            <a:avLst/>
          </a:prstGeom>
          <a:effectLst>
            <a:outerShdw blurRad="50800" dist="38100" dir="2700000" algn="tl" rotWithShape="0">
              <a:prstClr val="black">
                <a:alpha val="40000"/>
              </a:prstClr>
            </a:outerShdw>
          </a:effectLst>
        </p:spPr>
      </p:pic>
      <p:sp>
        <p:nvSpPr>
          <p:cNvPr id="13" name="Triangle 201">
            <a:extLst>
              <a:ext uri="{FF2B5EF4-FFF2-40B4-BE49-F238E27FC236}">
                <a16:creationId xmlns:a16="http://schemas.microsoft.com/office/drawing/2014/main" xmlns="" id="{FEDE48A2-8CA4-404A-B9EC-40F7C2E6FFDF}"/>
              </a:ext>
            </a:extLst>
          </p:cNvPr>
          <p:cNvSpPr/>
          <p:nvPr/>
        </p:nvSpPr>
        <p:spPr>
          <a:xfrm rot="10800000">
            <a:off x="4446949" y="-6350"/>
            <a:ext cx="682640" cy="227383"/>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chemeClr val="tx1"/>
              </a:solidFill>
            </a:endParaRPr>
          </a:p>
        </p:txBody>
      </p:sp>
      <p:sp>
        <p:nvSpPr>
          <p:cNvPr id="15" name="椭圆 14">
            <a:extLst>
              <a:ext uri="{FF2B5EF4-FFF2-40B4-BE49-F238E27FC236}">
                <a16:creationId xmlns:a16="http://schemas.microsoft.com/office/drawing/2014/main" xmlns="" id="{E0849D45-8F7B-4D41-8906-B80DCA3C8DB0}"/>
              </a:ext>
            </a:extLst>
          </p:cNvPr>
          <p:cNvSpPr/>
          <p:nvPr/>
        </p:nvSpPr>
        <p:spPr>
          <a:xfrm>
            <a:off x="7803244" y="730192"/>
            <a:ext cx="1504346" cy="397154"/>
          </a:xfrm>
          <a:prstGeom prst="ellipse">
            <a:avLst/>
          </a:prstGeom>
          <a:noFill/>
          <a:ln w="28575">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xmlns="" id="{EE1CC6BF-C0CE-45FD-A1DD-96EA877E38D2}"/>
              </a:ext>
            </a:extLst>
          </p:cNvPr>
          <p:cNvSpPr>
            <a:spLocks noChangeArrowheads="1"/>
          </p:cNvSpPr>
          <p:nvPr/>
        </p:nvSpPr>
        <p:spPr bwMode="auto">
          <a:xfrm>
            <a:off x="814339" y="3751547"/>
            <a:ext cx="5820392" cy="41549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zh-CN" sz="2100" b="1" dirty="0">
                <a:solidFill>
                  <a:srgbClr val="FF0000"/>
                </a:solidFill>
                <a:latin typeface="Calibri" panose="020F0502020204030204" pitchFamily="34" charset="0"/>
              </a:rPr>
              <a:t>（</a:t>
            </a:r>
            <a:r>
              <a:rPr lang="en-US" altLang="zh-CN" sz="2100" b="1" dirty="0">
                <a:solidFill>
                  <a:srgbClr val="FF0000"/>
                </a:solidFill>
                <a:latin typeface="Calibri" panose="020F0502020204030204" pitchFamily="34" charset="0"/>
              </a:rPr>
              <a:t>3</a:t>
            </a:r>
            <a:r>
              <a:rPr lang="zh-CN" altLang="zh-CN" sz="2100" b="1" dirty="0">
                <a:solidFill>
                  <a:srgbClr val="FF0000"/>
                </a:solidFill>
                <a:latin typeface="Calibri" panose="020F0502020204030204" pitchFamily="34" charset="0"/>
              </a:rPr>
              <a:t>）观点：用辩证唯物主义一分为二的观点。</a:t>
            </a:r>
          </a:p>
        </p:txBody>
      </p:sp>
      <p:sp>
        <p:nvSpPr>
          <p:cNvPr id="21" name="椭圆 20">
            <a:extLst>
              <a:ext uri="{FF2B5EF4-FFF2-40B4-BE49-F238E27FC236}">
                <a16:creationId xmlns:a16="http://schemas.microsoft.com/office/drawing/2014/main" xmlns="" id="{099496BC-B44F-4645-A485-8FB2A96287D5}"/>
              </a:ext>
            </a:extLst>
          </p:cNvPr>
          <p:cNvSpPr/>
          <p:nvPr/>
        </p:nvSpPr>
        <p:spPr>
          <a:xfrm>
            <a:off x="2412529" y="1008927"/>
            <a:ext cx="2441160" cy="397154"/>
          </a:xfrm>
          <a:prstGeom prst="ellipse">
            <a:avLst/>
          </a:prstGeom>
          <a:noFill/>
          <a:ln w="28575">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4" name="椭圆 23">
            <a:extLst>
              <a:ext uri="{FF2B5EF4-FFF2-40B4-BE49-F238E27FC236}">
                <a16:creationId xmlns:a16="http://schemas.microsoft.com/office/drawing/2014/main" xmlns="" id="{10C68328-47EA-469F-AA28-803FB11BBAD3}"/>
              </a:ext>
            </a:extLst>
          </p:cNvPr>
          <p:cNvSpPr/>
          <p:nvPr/>
        </p:nvSpPr>
        <p:spPr>
          <a:xfrm>
            <a:off x="6975498" y="1323794"/>
            <a:ext cx="1504346" cy="397154"/>
          </a:xfrm>
          <a:prstGeom prst="ellipse">
            <a:avLst/>
          </a:prstGeom>
          <a:noFill/>
          <a:ln w="28575">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4" name="矩形 3"/>
          <p:cNvSpPr/>
          <p:nvPr/>
        </p:nvSpPr>
        <p:spPr>
          <a:xfrm>
            <a:off x="734764" y="896603"/>
            <a:ext cx="8038733" cy="430246"/>
          </a:xfrm>
          <a:prstGeom prst="rect">
            <a:avLst/>
          </a:prstGeom>
          <a:solidFill>
            <a:srgbClr val="FFFF00"/>
          </a:solidFill>
        </p:spPr>
        <p:txBody>
          <a:bodyPr wrap="square">
            <a:spAutoFit/>
          </a:bodyPr>
          <a:lstStyle/>
          <a:p>
            <a:pPr algn="just">
              <a:lnSpc>
                <a:spcPts val="2813"/>
              </a:lnSpc>
            </a:pPr>
            <a:r>
              <a:rPr lang="zh-CN" altLang="en-US" sz="2000" b="1" kern="100" dirty="0">
                <a:latin typeface="Calibri" panose="020F0502020204030204" pitchFamily="34" charset="0"/>
                <a:ea typeface="宋体" panose="02010600030101010101" pitchFamily="2" charset="-122"/>
                <a:cs typeface="Times New Roman" panose="02020603050405020304" pitchFamily="18" charset="0"/>
              </a:rPr>
              <a:t>（</a:t>
            </a:r>
            <a:r>
              <a:rPr lang="en-US" altLang="zh-CN" sz="2000" b="1" kern="100" dirty="0">
                <a:latin typeface="Calibri" panose="020F0502020204030204" pitchFamily="34" charset="0"/>
                <a:ea typeface="宋体" panose="02010600030101010101" pitchFamily="2" charset="-122"/>
                <a:cs typeface="Times New Roman" panose="02020603050405020304" pitchFamily="18" charset="0"/>
              </a:rPr>
              <a:t>1</a:t>
            </a:r>
            <a:r>
              <a:rPr lang="zh-CN" altLang="en-US" sz="2000" b="1" kern="100" dirty="0">
                <a:latin typeface="Calibri" panose="020F0502020204030204" pitchFamily="34" charset="0"/>
                <a:ea typeface="宋体" panose="02010600030101010101" pitchFamily="2" charset="-122"/>
                <a:cs typeface="Times New Roman" panose="02020603050405020304" pitchFamily="18" charset="0"/>
              </a:rPr>
              <a:t>）实质：</a:t>
            </a:r>
            <a:r>
              <a:rPr lang="zh-CN" altLang="en-US" sz="2000" b="1" kern="100" dirty="0">
                <a:solidFill>
                  <a:srgbClr val="FF0000"/>
                </a:solidFill>
                <a:latin typeface="Calibri" panose="020F0502020204030204" pitchFamily="34" charset="0"/>
                <a:ea typeface="宋体" panose="02010600030101010101" pitchFamily="2" charset="-122"/>
                <a:cs typeface="Times New Roman" panose="02020603050405020304" pitchFamily="18" charset="0"/>
              </a:rPr>
              <a:t>印度逐步沦为英国的殖民地，被卷入资本主义世界市场</a:t>
            </a:r>
            <a:endParaRPr lang="zh-CN" altLang="zh-CN" sz="2000" b="1" kern="100" dirty="0">
              <a:solidFill>
                <a:srgbClr val="FF0000"/>
              </a:solidFill>
              <a:latin typeface="Calibri" panose="020F0502020204030204" pitchFamily="34" charset="0"/>
              <a:ea typeface="宋体" panose="02010600030101010101" pitchFamily="2" charset="-122"/>
              <a:cs typeface="Times New Roman" panose="02020603050405020304" pitchFamily="18" charset="0"/>
            </a:endParaRPr>
          </a:p>
        </p:txBody>
      </p:sp>
      <p:sp>
        <p:nvSpPr>
          <p:cNvPr id="25" name="椭圆 24">
            <a:extLst>
              <a:ext uri="{FF2B5EF4-FFF2-40B4-BE49-F238E27FC236}">
                <a16:creationId xmlns:a16="http://schemas.microsoft.com/office/drawing/2014/main" xmlns="" id="{EA9565F9-2D6C-46D0-AD8F-B4008C48B205}"/>
              </a:ext>
            </a:extLst>
          </p:cNvPr>
          <p:cNvSpPr/>
          <p:nvPr/>
        </p:nvSpPr>
        <p:spPr>
          <a:xfrm>
            <a:off x="5668195" y="2548578"/>
            <a:ext cx="2441160" cy="397154"/>
          </a:xfrm>
          <a:prstGeom prst="ellipse">
            <a:avLst/>
          </a:prstGeom>
          <a:noFill/>
          <a:ln w="28575">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xmlns="" id="{0665E7C9-1B94-417D-A2D3-C31300E5ED6B}"/>
              </a:ext>
            </a:extLst>
          </p:cNvPr>
          <p:cNvSpPr>
            <a:spLocks noChangeArrowheads="1"/>
          </p:cNvSpPr>
          <p:nvPr/>
        </p:nvSpPr>
        <p:spPr bwMode="auto">
          <a:xfrm>
            <a:off x="814339" y="1607619"/>
            <a:ext cx="8078700" cy="138499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zh-CN" sz="2100" b="1" dirty="0">
                <a:solidFill>
                  <a:srgbClr val="FF0000"/>
                </a:solidFill>
                <a:latin typeface="Calibri" panose="020F0502020204030204" pitchFamily="34" charset="0"/>
              </a:rPr>
              <a:t>（</a:t>
            </a:r>
            <a:r>
              <a:rPr lang="en-US" altLang="zh-CN" sz="2100" b="1" dirty="0">
                <a:solidFill>
                  <a:srgbClr val="FF0000"/>
                </a:solidFill>
                <a:latin typeface="Calibri" panose="020F0502020204030204" pitchFamily="34" charset="0"/>
              </a:rPr>
              <a:t>2</a:t>
            </a:r>
            <a:r>
              <a:rPr lang="zh-CN" altLang="zh-CN" sz="2100" b="1" dirty="0">
                <a:solidFill>
                  <a:srgbClr val="FF0000"/>
                </a:solidFill>
                <a:latin typeface="Calibri" panose="020F0502020204030204" pitchFamily="34" charset="0"/>
              </a:rPr>
              <a:t>）破坏性：是指冲击（破坏）了印度的封建社会（封建落后的经济体制），给印度人民带来深重的灾难；</a:t>
            </a:r>
            <a:endParaRPr lang="en-US" altLang="zh-CN" sz="2100" b="1" dirty="0">
              <a:solidFill>
                <a:srgbClr val="FF0000"/>
              </a:solidFill>
              <a:latin typeface="Calibri" panose="020F0502020204030204" pitchFamily="34" charset="0"/>
            </a:endParaRPr>
          </a:p>
          <a:p>
            <a:pPr algn="just"/>
            <a:r>
              <a:rPr lang="en-US" altLang="zh-CN" sz="2100" b="1" dirty="0">
                <a:solidFill>
                  <a:srgbClr val="FF0000"/>
                </a:solidFill>
                <a:latin typeface="Calibri" panose="020F0502020204030204" pitchFamily="34" charset="0"/>
              </a:rPr>
              <a:t>           </a:t>
            </a:r>
            <a:r>
              <a:rPr lang="zh-CN" altLang="zh-CN" sz="2100" b="1" dirty="0">
                <a:solidFill>
                  <a:srgbClr val="FF0000"/>
                </a:solidFill>
                <a:latin typeface="Calibri" panose="020F0502020204030204" pitchFamily="34" charset="0"/>
              </a:rPr>
              <a:t>建设性：是指客观上给印度输入了资本主义生产方式和思想观念（经济和文化），以及生活方式。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randombar(horizont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randombar(horizontal)">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 presetClass="exit" presetSubtype="10" fill="hold" grpId="1" nodeType="clickEffect">
                                  <p:stCondLst>
                                    <p:cond delay="0"/>
                                  </p:stCondLst>
                                  <p:childTnLst>
                                    <p:animEffect transition="out" filter="blinds(horizontal)">
                                      <p:cBhvr>
                                        <p:cTn id="30" dur="500"/>
                                        <p:tgtEl>
                                          <p:spTgt spid="4"/>
                                        </p:tgtEl>
                                      </p:cBhvr>
                                    </p:animEffect>
                                    <p:set>
                                      <p:cBhvr>
                                        <p:cTn id="31" dur="1" fill="hold">
                                          <p:stCondLst>
                                            <p:cond delay="499"/>
                                          </p:stCondLst>
                                        </p:cTn>
                                        <p:tgtEl>
                                          <p:spTgt spid="4"/>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19"/>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bldLvl="0" animBg="1"/>
      <p:bldP spid="21" grpId="0" animBg="1"/>
      <p:bldP spid="24" grpId="0" animBg="1"/>
      <p:bldP spid="4" grpId="0" animBg="1"/>
      <p:bldP spid="4" grpId="1" animBg="1"/>
      <p:bldP spid="25" grpId="0" animBg="1"/>
      <p:bldP spid="19" grpId="0" bldLvl="0" animBg="1"/>
      <p:bldP spid="19" grpId="1"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1618732442"/>
              </p:ext>
            </p:extLst>
          </p:nvPr>
        </p:nvGraphicFramePr>
        <p:xfrm>
          <a:off x="718323" y="909036"/>
          <a:ext cx="8139891" cy="4140344"/>
        </p:xfrm>
        <a:graphic>
          <a:graphicData uri="http://schemas.openxmlformats.org/drawingml/2006/table">
            <a:tbl>
              <a:tblPr firstRow="1" firstCol="1" bandRow="1"/>
              <a:tblGrid>
                <a:gridCol w="592717">
                  <a:extLst>
                    <a:ext uri="{9D8B030D-6E8A-4147-A177-3AD203B41FA5}">
                      <a16:colId xmlns:a16="http://schemas.microsoft.com/office/drawing/2014/main" xmlns="" val="20000"/>
                    </a:ext>
                  </a:extLst>
                </a:gridCol>
                <a:gridCol w="592717">
                  <a:extLst>
                    <a:ext uri="{9D8B030D-6E8A-4147-A177-3AD203B41FA5}">
                      <a16:colId xmlns:a16="http://schemas.microsoft.com/office/drawing/2014/main" xmlns="" val="3545849000"/>
                    </a:ext>
                  </a:extLst>
                </a:gridCol>
                <a:gridCol w="2725393">
                  <a:extLst>
                    <a:ext uri="{9D8B030D-6E8A-4147-A177-3AD203B41FA5}">
                      <a16:colId xmlns:a16="http://schemas.microsoft.com/office/drawing/2014/main" xmlns="" val="20001"/>
                    </a:ext>
                  </a:extLst>
                </a:gridCol>
                <a:gridCol w="4229064">
                  <a:extLst>
                    <a:ext uri="{9D8B030D-6E8A-4147-A177-3AD203B41FA5}">
                      <a16:colId xmlns:a16="http://schemas.microsoft.com/office/drawing/2014/main" xmlns="" val="20002"/>
                    </a:ext>
                  </a:extLst>
                </a:gridCol>
              </a:tblGrid>
              <a:tr h="452264">
                <a:tc gridSpan="2">
                  <a:txBody>
                    <a:bodyPr/>
                    <a:lstStyle/>
                    <a:p>
                      <a:pPr algn="ctr">
                        <a:spcAft>
                          <a:spcPts val="0"/>
                        </a:spcAft>
                      </a:pPr>
                      <a:r>
                        <a:rPr lang="zh-CN" sz="1900" b="1"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历史阶段</a:t>
                      </a:r>
                      <a:endParaRPr lang="zh-CN" sz="19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3594" marR="535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spcAft>
                          <a:spcPts val="0"/>
                        </a:spcAft>
                      </a:pPr>
                      <a:r>
                        <a:rPr lang="zh-CN" sz="1900" b="1"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侵略非洲的特征</a:t>
                      </a:r>
                      <a:endParaRPr lang="zh-CN" sz="19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3594" marR="535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900" b="1"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主要史实</a:t>
                      </a:r>
                      <a:endParaRPr lang="zh-CN" sz="19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3594" marR="535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571669">
                <a:tc gridSpan="2">
                  <a:txBody>
                    <a:bodyPr/>
                    <a:lstStyle/>
                    <a:p>
                      <a:pPr algn="just">
                        <a:spcAft>
                          <a:spcPts val="0"/>
                        </a:spcAft>
                      </a:pPr>
                      <a:r>
                        <a:rPr lang="zh-CN" altLang="en-US" sz="1800" b="1"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工业革命前</a:t>
                      </a:r>
                      <a:r>
                        <a:rPr lang="zh-CN" altLang="en-US" sz="1600" b="1"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altLang="zh-CN" sz="1600" b="1" kern="100" dirty="0">
                          <a:solidFill>
                            <a:srgbClr val="000000"/>
                          </a:solidFill>
                          <a:effectLst/>
                          <a:latin typeface="Calibri" panose="020F0502020204030204" pitchFamily="34" charset="0"/>
                          <a:ea typeface="+mn-ea"/>
                          <a:cs typeface="Times New Roman" panose="02020603050405020304" pitchFamily="18" charset="0"/>
                        </a:rPr>
                        <a:t>工场手工业时代</a:t>
                      </a:r>
                      <a:r>
                        <a:rPr lang="zh-CN" altLang="en-US" sz="1600" b="1"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3594" marR="53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just">
                        <a:spcAft>
                          <a:spcPts val="0"/>
                        </a:spcAft>
                      </a:pPr>
                      <a:r>
                        <a:rPr lang="zh-CN" sz="1900" b="1" kern="100" dirty="0">
                          <a:solidFill>
                            <a:srgbClr val="0000FF"/>
                          </a:solidFill>
                          <a:effectLst/>
                          <a:latin typeface="Calibri" panose="020F0502020204030204" pitchFamily="34" charset="0"/>
                          <a:ea typeface="宋体" panose="02010600030101010101" pitchFamily="2" charset="-122"/>
                          <a:cs typeface="Times New Roman" panose="02020603050405020304" pitchFamily="18" charset="0"/>
                        </a:rPr>
                        <a:t>大多局限在沿海地区</a:t>
                      </a:r>
                    </a:p>
                  </a:txBody>
                  <a:tcPr marL="53594" marR="53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900" b="1" kern="100" dirty="0">
                          <a:solidFill>
                            <a:srgbClr val="0000FF"/>
                          </a:solidFill>
                          <a:effectLst/>
                          <a:latin typeface="Calibri" panose="020F0502020204030204" pitchFamily="34" charset="0"/>
                          <a:ea typeface="宋体" panose="02010600030101010101" pitchFamily="2" charset="-122"/>
                          <a:cs typeface="Times New Roman" panose="02020603050405020304" pitchFamily="18" charset="0"/>
                        </a:rPr>
                        <a:t>在西非、中非和南非占领重要港口和城镇，持续进行奴隶贸易。</a:t>
                      </a:r>
                    </a:p>
                  </a:txBody>
                  <a:tcPr marL="53594" marR="53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429173">
                <a:tc rowSpan="2">
                  <a:txBody>
                    <a:bodyPr/>
                    <a:lstStyle/>
                    <a:p>
                      <a:pPr algn="ctr">
                        <a:spcAft>
                          <a:spcPts val="0"/>
                        </a:spcAft>
                      </a:pPr>
                      <a:r>
                        <a:rPr lang="en-US" sz="1900" b="1" kern="1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 </a:t>
                      </a:r>
                      <a:endParaRPr lang="zh-CN" sz="1900" kern="100" dirty="0">
                        <a:effectLst/>
                        <a:latin typeface="Calibri" panose="020F0502020204030204" pitchFamily="34" charset="0"/>
                        <a:ea typeface="宋体" panose="02010600030101010101" pitchFamily="2" charset="-122"/>
                        <a:cs typeface="Times New Roman" panose="02020603050405020304" pitchFamily="18" charset="0"/>
                      </a:endParaRPr>
                    </a:p>
                    <a:p>
                      <a:pPr algn="ctr">
                        <a:spcAft>
                          <a:spcPts val="0"/>
                        </a:spcAft>
                      </a:pPr>
                      <a:r>
                        <a:rPr lang="zh-CN" altLang="en-US" sz="1900" b="1" kern="100" dirty="0">
                          <a:solidFill>
                            <a:srgbClr val="000000"/>
                          </a:solidFill>
                          <a:effectLst/>
                          <a:latin typeface="Calibri" panose="020F0502020204030204" pitchFamily="34" charset="0"/>
                          <a:ea typeface="+mn-ea"/>
                          <a:cs typeface="Times New Roman" panose="02020603050405020304" pitchFamily="18" charset="0"/>
                        </a:rPr>
                        <a:t>工业革命后</a:t>
                      </a:r>
                      <a:endParaRPr lang="zh-CN" sz="19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3594" marR="53594"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zh-CN" sz="1900" b="1" kern="100" dirty="0">
                          <a:solidFill>
                            <a:srgbClr val="000000"/>
                          </a:solidFill>
                          <a:effectLst/>
                          <a:latin typeface="Calibri" panose="020F0502020204030204" pitchFamily="34" charset="0"/>
                          <a:ea typeface="+mn-ea"/>
                          <a:cs typeface="Times New Roman" panose="02020603050405020304" pitchFamily="18" charset="0"/>
                        </a:rPr>
                        <a:t>蒸汽时代</a:t>
                      </a:r>
                      <a:endParaRPr lang="zh-CN" sz="19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3594" marR="53594"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714375" rtl="0" eaLnBrk="1" fontAlgn="auto" latinLnBrk="0" hangingPunct="1">
                        <a:lnSpc>
                          <a:spcPct val="100000"/>
                        </a:lnSpc>
                        <a:spcBef>
                          <a:spcPts val="0"/>
                        </a:spcBef>
                        <a:spcAft>
                          <a:spcPts val="0"/>
                        </a:spcAft>
                        <a:buClrTx/>
                        <a:buSzTx/>
                        <a:buFontTx/>
                        <a:buNone/>
                        <a:tabLst/>
                        <a:defRPr/>
                      </a:pPr>
                      <a:r>
                        <a:rPr lang="zh-CN" sz="1900" b="1" kern="100" dirty="0">
                          <a:solidFill>
                            <a:srgbClr val="0000FF"/>
                          </a:solidFill>
                          <a:effectLst/>
                          <a:latin typeface="Calibri" panose="020F0502020204030204" pitchFamily="34" charset="0"/>
                          <a:ea typeface="宋体" panose="02010600030101010101" pitchFamily="2" charset="-122"/>
                          <a:cs typeface="Times New Roman" panose="02020603050405020304" pitchFamily="18" charset="0"/>
                        </a:rPr>
                        <a:t>①</a:t>
                      </a:r>
                      <a:r>
                        <a:rPr lang="en-US" altLang="zh-CN" sz="1900" b="1" kern="100" dirty="0">
                          <a:solidFill>
                            <a:srgbClr val="0000FF"/>
                          </a:solidFill>
                          <a:effectLst/>
                          <a:latin typeface="Calibri" panose="020F0502020204030204" pitchFamily="34" charset="0"/>
                          <a:ea typeface="+mn-ea"/>
                          <a:cs typeface="Times New Roman" panose="02020603050405020304" pitchFamily="18" charset="0"/>
                        </a:rPr>
                        <a:t>18</a:t>
                      </a:r>
                      <a:r>
                        <a:rPr lang="zh-CN" altLang="en-US" sz="1900" b="1" kern="100" dirty="0">
                          <a:solidFill>
                            <a:srgbClr val="0000FF"/>
                          </a:solidFill>
                          <a:effectLst/>
                          <a:latin typeface="Calibri" panose="020F0502020204030204" pitchFamily="34" charset="0"/>
                          <a:ea typeface="+mn-ea"/>
                          <a:cs typeface="Times New Roman" panose="02020603050405020304" pitchFamily="18" charset="0"/>
                        </a:rPr>
                        <a:t>世纪末</a:t>
                      </a:r>
                      <a:r>
                        <a:rPr lang="en-US" altLang="zh-CN" sz="1900" b="1" kern="100" dirty="0">
                          <a:solidFill>
                            <a:srgbClr val="0000FF"/>
                          </a:solidFill>
                          <a:effectLst/>
                          <a:latin typeface="Calibri" panose="020F0502020204030204" pitchFamily="34" charset="0"/>
                          <a:ea typeface="+mn-ea"/>
                          <a:cs typeface="Times New Roman" panose="02020603050405020304" pitchFamily="18" charset="0"/>
                        </a:rPr>
                        <a:t>-19</a:t>
                      </a:r>
                      <a:r>
                        <a:rPr lang="zh-CN" altLang="en-US" sz="1900" b="1" kern="100" dirty="0">
                          <a:solidFill>
                            <a:srgbClr val="0000FF"/>
                          </a:solidFill>
                          <a:effectLst/>
                          <a:latin typeface="Calibri" panose="020F0502020204030204" pitchFamily="34" charset="0"/>
                          <a:ea typeface="+mn-ea"/>
                          <a:cs typeface="Times New Roman" panose="02020603050405020304" pitchFamily="18" charset="0"/>
                        </a:rPr>
                        <a:t>世纪初</a:t>
                      </a:r>
                      <a:endParaRPr lang="en-US" altLang="zh-CN" sz="1900" b="1" kern="100" dirty="0">
                        <a:solidFill>
                          <a:srgbClr val="0000FF"/>
                        </a:solidFill>
                        <a:effectLst/>
                        <a:latin typeface="Calibri" panose="020F0502020204030204" pitchFamily="34" charset="0"/>
                        <a:ea typeface="+mn-ea"/>
                        <a:cs typeface="Times New Roman" panose="02020603050405020304" pitchFamily="18" charset="0"/>
                      </a:endParaRPr>
                    </a:p>
                    <a:p>
                      <a:pPr algn="just">
                        <a:spcAft>
                          <a:spcPts val="0"/>
                        </a:spcAft>
                      </a:pPr>
                      <a:r>
                        <a:rPr lang="zh-CN" sz="1900" b="1" kern="100" dirty="0">
                          <a:solidFill>
                            <a:srgbClr val="0000FF"/>
                          </a:solidFill>
                          <a:effectLst/>
                          <a:latin typeface="Calibri" panose="020F0502020204030204" pitchFamily="34" charset="0"/>
                          <a:ea typeface="宋体" panose="02010600030101010101" pitchFamily="2" charset="-122"/>
                          <a:cs typeface="Times New Roman" panose="02020603050405020304" pitchFamily="18" charset="0"/>
                        </a:rPr>
                        <a:t>逐步放弃奴隶贸易，转而</a:t>
                      </a:r>
                      <a:r>
                        <a:rPr lang="zh-CN" sz="1900" b="1" kern="100" dirty="0">
                          <a:solidFill>
                            <a:srgbClr val="C00000"/>
                          </a:solidFill>
                          <a:effectLst/>
                          <a:latin typeface="Calibri" panose="020F0502020204030204" pitchFamily="34" charset="0"/>
                          <a:ea typeface="宋体" panose="02010600030101010101" pitchFamily="2" charset="-122"/>
                          <a:cs typeface="Times New Roman" panose="02020603050405020304" pitchFamily="18" charset="0"/>
                        </a:rPr>
                        <a:t>全方面进行殖民入侵</a:t>
                      </a:r>
                      <a:r>
                        <a:rPr lang="zh-CN" sz="1900" b="1" kern="100" dirty="0">
                          <a:solidFill>
                            <a:srgbClr val="0000FF"/>
                          </a:solidFill>
                          <a:effectLst/>
                          <a:latin typeface="Calibri" panose="020F0502020204030204" pitchFamily="34" charset="0"/>
                          <a:ea typeface="宋体" panose="02010600030101010101" pitchFamily="2" charset="-122"/>
                          <a:cs typeface="Times New Roman" panose="02020603050405020304" pitchFamily="18" charset="0"/>
                        </a:rPr>
                        <a:t>；</a:t>
                      </a:r>
                    </a:p>
                    <a:p>
                      <a:pPr algn="just">
                        <a:spcAft>
                          <a:spcPts val="0"/>
                        </a:spcAft>
                      </a:pPr>
                      <a:r>
                        <a:rPr lang="zh-CN" sz="1900" b="1" kern="100" dirty="0">
                          <a:solidFill>
                            <a:srgbClr val="0000FF"/>
                          </a:solidFill>
                          <a:effectLst/>
                          <a:latin typeface="Calibri" panose="020F0502020204030204" pitchFamily="34" charset="0"/>
                          <a:ea typeface="宋体" panose="02010600030101010101" pitchFamily="2" charset="-122"/>
                          <a:cs typeface="Times New Roman" panose="02020603050405020304" pitchFamily="18" charset="0"/>
                        </a:rPr>
                        <a:t>②</a:t>
                      </a:r>
                      <a:r>
                        <a:rPr lang="en-US" altLang="zh-CN" sz="1900" b="1" kern="100" dirty="0">
                          <a:solidFill>
                            <a:srgbClr val="0000FF"/>
                          </a:solidFill>
                          <a:effectLst/>
                          <a:latin typeface="Calibri" panose="020F0502020204030204" pitchFamily="34" charset="0"/>
                          <a:ea typeface="+mn-ea"/>
                          <a:cs typeface="Times New Roman" panose="02020603050405020304" pitchFamily="18" charset="0"/>
                        </a:rPr>
                        <a:t>18</a:t>
                      </a:r>
                      <a:r>
                        <a:rPr lang="zh-CN" altLang="en-US" sz="1900" b="1" kern="100" dirty="0">
                          <a:solidFill>
                            <a:srgbClr val="0000FF"/>
                          </a:solidFill>
                          <a:effectLst/>
                          <a:latin typeface="Calibri" panose="020F0502020204030204" pitchFamily="34" charset="0"/>
                          <a:ea typeface="+mn-ea"/>
                          <a:cs typeface="Times New Roman" panose="02020603050405020304" pitchFamily="18" charset="0"/>
                        </a:rPr>
                        <a:t>世纪后期</a:t>
                      </a:r>
                      <a:r>
                        <a:rPr lang="en-US" altLang="zh-CN" sz="1900" b="1" kern="100" dirty="0">
                          <a:solidFill>
                            <a:srgbClr val="0000FF"/>
                          </a:solidFill>
                          <a:effectLst/>
                          <a:latin typeface="Calibri" panose="020F0502020204030204" pitchFamily="34" charset="0"/>
                          <a:ea typeface="+mn-ea"/>
                          <a:cs typeface="Times New Roman" panose="02020603050405020304" pitchFamily="18" charset="0"/>
                        </a:rPr>
                        <a:t>-19</a:t>
                      </a:r>
                      <a:r>
                        <a:rPr lang="zh-CN" altLang="en-US" sz="1900" b="1" kern="100" dirty="0">
                          <a:solidFill>
                            <a:srgbClr val="0000FF"/>
                          </a:solidFill>
                          <a:effectLst/>
                          <a:latin typeface="Calibri" panose="020F0502020204030204" pitchFamily="34" charset="0"/>
                          <a:ea typeface="+mn-ea"/>
                          <a:cs typeface="Times New Roman" panose="02020603050405020304" pitchFamily="18" charset="0"/>
                        </a:rPr>
                        <a:t>世纪后期，</a:t>
                      </a:r>
                      <a:r>
                        <a:rPr lang="zh-CN" sz="1900" b="1" kern="100" dirty="0">
                          <a:solidFill>
                            <a:srgbClr val="0000FF"/>
                          </a:solidFill>
                          <a:effectLst/>
                          <a:latin typeface="Calibri" panose="020F0502020204030204" pitchFamily="34" charset="0"/>
                          <a:ea typeface="宋体" panose="02010600030101010101" pitchFamily="2" charset="-122"/>
                          <a:cs typeface="Times New Roman" panose="02020603050405020304" pitchFamily="18" charset="0"/>
                        </a:rPr>
                        <a:t>欧洲探险者深入</a:t>
                      </a:r>
                      <a:r>
                        <a:rPr lang="zh-CN" sz="1900" b="1" kern="100" dirty="0">
                          <a:solidFill>
                            <a:srgbClr val="C00000"/>
                          </a:solidFill>
                          <a:effectLst/>
                          <a:latin typeface="Calibri" panose="020F0502020204030204" pitchFamily="34" charset="0"/>
                          <a:ea typeface="宋体" panose="02010600030101010101" pitchFamily="2" charset="-122"/>
                          <a:cs typeface="Times New Roman" panose="02020603050405020304" pitchFamily="18" charset="0"/>
                        </a:rPr>
                        <a:t>非洲</a:t>
                      </a:r>
                      <a:r>
                        <a:rPr lang="zh-CN" altLang="en-US" sz="1900" b="1" kern="100" dirty="0">
                          <a:solidFill>
                            <a:srgbClr val="C00000"/>
                          </a:solidFill>
                          <a:effectLst/>
                          <a:latin typeface="Calibri" panose="020F0502020204030204" pitchFamily="34" charset="0"/>
                          <a:ea typeface="宋体" panose="02010600030101010101" pitchFamily="2" charset="-122"/>
                          <a:cs typeface="Times New Roman" panose="02020603050405020304" pitchFamily="18" charset="0"/>
                        </a:rPr>
                        <a:t>腹地</a:t>
                      </a:r>
                      <a:r>
                        <a:rPr lang="zh-CN" sz="1900" b="1" kern="100" dirty="0">
                          <a:solidFill>
                            <a:srgbClr val="0000FF"/>
                          </a:solidFill>
                          <a:effectLst/>
                          <a:latin typeface="Calibri" panose="020F0502020204030204" pitchFamily="34" charset="0"/>
                          <a:ea typeface="宋体" panose="02010600030101010101" pitchFamily="2" charset="-122"/>
                          <a:cs typeface="Times New Roman" panose="02020603050405020304" pitchFamily="18" charset="0"/>
                        </a:rPr>
                        <a:t>探险。</a:t>
                      </a:r>
                    </a:p>
                  </a:txBody>
                  <a:tcPr marL="53594" marR="53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altLang="en-US" sz="1900" b="1" kern="100" dirty="0">
                          <a:solidFill>
                            <a:srgbClr val="0000FF"/>
                          </a:solidFill>
                          <a:effectLst/>
                          <a:latin typeface="Calibri" panose="020F0502020204030204" pitchFamily="34" charset="0"/>
                          <a:ea typeface="宋体" panose="02010600030101010101" pitchFamily="2" charset="-122"/>
                          <a:cs typeface="Times New Roman" panose="02020603050405020304" pitchFamily="18" charset="0"/>
                        </a:rPr>
                        <a:t>北非：</a:t>
                      </a:r>
                      <a:endParaRPr lang="en-US" altLang="zh-CN" sz="1900" b="1" kern="100" dirty="0">
                        <a:solidFill>
                          <a:srgbClr val="0000FF"/>
                        </a:solidFill>
                        <a:effectLst/>
                        <a:latin typeface="Calibri" panose="020F0502020204030204" pitchFamily="34" charset="0"/>
                        <a:ea typeface="宋体" panose="02010600030101010101" pitchFamily="2" charset="-122"/>
                        <a:cs typeface="Times New Roman" panose="02020603050405020304" pitchFamily="18" charset="0"/>
                      </a:endParaRPr>
                    </a:p>
                    <a:p>
                      <a:pPr algn="just">
                        <a:spcAft>
                          <a:spcPts val="0"/>
                        </a:spcAft>
                      </a:pPr>
                      <a:r>
                        <a:rPr lang="zh-CN" sz="1900" b="1" kern="100" dirty="0">
                          <a:solidFill>
                            <a:srgbClr val="0000FF"/>
                          </a:solidFill>
                          <a:effectLst/>
                          <a:latin typeface="Calibri" panose="020F0502020204030204" pitchFamily="34" charset="0"/>
                          <a:ea typeface="宋体" panose="02010600030101010101" pitchFamily="2" charset="-122"/>
                          <a:cs typeface="Times New Roman" panose="02020603050405020304" pitchFamily="18" charset="0"/>
                        </a:rPr>
                        <a:t>①英法</a:t>
                      </a:r>
                      <a:r>
                        <a:rPr lang="zh-CN" altLang="en-US" sz="1900" b="1" kern="100" dirty="0">
                          <a:solidFill>
                            <a:srgbClr val="0000FF"/>
                          </a:solidFill>
                          <a:effectLst/>
                          <a:latin typeface="Calibri" panose="020F0502020204030204" pitchFamily="34" charset="0"/>
                          <a:ea typeface="宋体" panose="02010600030101010101" pitchFamily="2" charset="-122"/>
                          <a:cs typeface="Times New Roman" panose="02020603050405020304" pitchFamily="18" charset="0"/>
                        </a:rPr>
                        <a:t>重点</a:t>
                      </a:r>
                      <a:r>
                        <a:rPr lang="zh-CN" sz="1900" b="1" kern="100" dirty="0">
                          <a:solidFill>
                            <a:srgbClr val="0000FF"/>
                          </a:solidFill>
                          <a:effectLst/>
                          <a:latin typeface="Calibri" panose="020F0502020204030204" pitchFamily="34" charset="0"/>
                          <a:ea typeface="宋体" panose="02010600030101010101" pitchFamily="2" charset="-122"/>
                          <a:cs typeface="Times New Roman" panose="02020603050405020304" pitchFamily="18" charset="0"/>
                        </a:rPr>
                        <a:t>争夺</a:t>
                      </a:r>
                      <a:r>
                        <a:rPr lang="en-US" altLang="zh-CN" sz="1900" b="1" u="sng" kern="100" dirty="0">
                          <a:solidFill>
                            <a:srgbClr val="0000FF"/>
                          </a:solidFill>
                          <a:effectLst/>
                          <a:latin typeface="Calibri" panose="020F0502020204030204" pitchFamily="34" charset="0"/>
                          <a:ea typeface="宋体" panose="02010600030101010101" pitchFamily="2" charset="-122"/>
                          <a:cs typeface="Times New Roman" panose="02020603050405020304" pitchFamily="18" charset="0"/>
                        </a:rPr>
                        <a:t>          </a:t>
                      </a:r>
                      <a:r>
                        <a:rPr lang="zh-CN" altLang="en-US" sz="1900" b="1" u="none" kern="100" dirty="0">
                          <a:solidFill>
                            <a:srgbClr val="0000FF"/>
                          </a:solidFill>
                          <a:effectLst/>
                          <a:latin typeface="Calibri" panose="020F0502020204030204" pitchFamily="34" charset="0"/>
                          <a:ea typeface="宋体" panose="02010600030101010101" pitchFamily="2" charset="-122"/>
                          <a:cs typeface="Times New Roman" panose="02020603050405020304" pitchFamily="18" charset="0"/>
                        </a:rPr>
                        <a:t>，控制了</a:t>
                      </a:r>
                      <a:r>
                        <a:rPr lang="zh-CN" sz="1900" b="1" kern="100" dirty="0">
                          <a:solidFill>
                            <a:srgbClr val="0000FF"/>
                          </a:solidFill>
                          <a:effectLst/>
                          <a:latin typeface="Calibri" panose="020F0502020204030204" pitchFamily="34" charset="0"/>
                          <a:ea typeface="宋体" panose="02010600030101010101" pitchFamily="2" charset="-122"/>
                          <a:cs typeface="Times New Roman" panose="02020603050405020304" pitchFamily="18" charset="0"/>
                        </a:rPr>
                        <a:t>苏伊士运河； </a:t>
                      </a:r>
                    </a:p>
                    <a:p>
                      <a:pPr algn="just">
                        <a:spcAft>
                          <a:spcPts val="0"/>
                        </a:spcAft>
                      </a:pPr>
                      <a:r>
                        <a:rPr lang="zh-CN" sz="1900" b="1" kern="100" dirty="0">
                          <a:solidFill>
                            <a:srgbClr val="0000FF"/>
                          </a:solidFill>
                          <a:effectLst/>
                          <a:latin typeface="Calibri" panose="020F0502020204030204" pitchFamily="34" charset="0"/>
                          <a:ea typeface="宋体" panose="02010600030101010101" pitchFamily="2" charset="-122"/>
                          <a:cs typeface="Times New Roman" panose="02020603050405020304" pitchFamily="18" charset="0"/>
                        </a:rPr>
                        <a:t>②英国侵占埃及</a:t>
                      </a:r>
                      <a:r>
                        <a:rPr lang="zh-CN" altLang="en-US" sz="1900" b="1" kern="100" dirty="0">
                          <a:solidFill>
                            <a:srgbClr val="0000FF"/>
                          </a:solidFill>
                          <a:effectLst/>
                          <a:latin typeface="Calibri" panose="020F0502020204030204" pitchFamily="34" charset="0"/>
                          <a:ea typeface="宋体" panose="02010600030101010101" pitchFamily="2" charset="-122"/>
                          <a:cs typeface="Times New Roman" panose="02020603050405020304" pitchFamily="18" charset="0"/>
                        </a:rPr>
                        <a:t>进而侵略</a:t>
                      </a:r>
                      <a:r>
                        <a:rPr lang="zh-CN" altLang="en-US" sz="1900" b="1" u="sng" kern="100" dirty="0">
                          <a:solidFill>
                            <a:srgbClr val="0000FF"/>
                          </a:solidFill>
                          <a:effectLst/>
                          <a:latin typeface="Calibri" panose="020F0502020204030204" pitchFamily="34" charset="0"/>
                          <a:ea typeface="宋体" panose="02010600030101010101" pitchFamily="2" charset="-122"/>
                          <a:cs typeface="Times New Roman" panose="02020603050405020304" pitchFamily="18" charset="0"/>
                        </a:rPr>
                        <a:t>              </a:t>
                      </a:r>
                      <a:r>
                        <a:rPr lang="zh-CN" sz="1900" b="1" kern="100" dirty="0">
                          <a:solidFill>
                            <a:srgbClr val="0000FF"/>
                          </a:solidFill>
                          <a:effectLst/>
                          <a:latin typeface="Calibri" panose="020F0502020204030204" pitchFamily="34" charset="0"/>
                          <a:ea typeface="宋体" panose="02010600030101010101" pitchFamily="2" charset="-122"/>
                          <a:cs typeface="Times New Roman" panose="02020603050405020304" pitchFamily="18" charset="0"/>
                        </a:rPr>
                        <a:t>；</a:t>
                      </a:r>
                    </a:p>
                    <a:p>
                      <a:pPr algn="just">
                        <a:spcAft>
                          <a:spcPts val="0"/>
                        </a:spcAft>
                      </a:pPr>
                      <a:r>
                        <a:rPr lang="zh-CN" sz="1900" b="1" kern="100" dirty="0">
                          <a:solidFill>
                            <a:srgbClr val="0000FF"/>
                          </a:solidFill>
                          <a:effectLst/>
                          <a:latin typeface="Calibri" panose="020F0502020204030204" pitchFamily="34" charset="0"/>
                          <a:ea typeface="宋体" panose="02010600030101010101" pitchFamily="2" charset="-122"/>
                          <a:cs typeface="Times New Roman" panose="02020603050405020304" pitchFamily="18" charset="0"/>
                        </a:rPr>
                        <a:t>③法国入侵阿尔及利亚，并向</a:t>
                      </a:r>
                      <a:r>
                        <a:rPr lang="en-US" altLang="zh-CN" sz="1900" b="1" u="sng" kern="100" dirty="0">
                          <a:solidFill>
                            <a:srgbClr val="0000FF"/>
                          </a:solidFill>
                          <a:effectLst/>
                          <a:latin typeface="Calibri" panose="020F0502020204030204" pitchFamily="34" charset="0"/>
                          <a:ea typeface="宋体" panose="02010600030101010101" pitchFamily="2" charset="-122"/>
                          <a:cs typeface="Times New Roman" panose="02020603050405020304" pitchFamily="18" charset="0"/>
                        </a:rPr>
                        <a:t>           </a:t>
                      </a:r>
                      <a:r>
                        <a:rPr lang="zh-CN" sz="1900" b="1" kern="100" dirty="0">
                          <a:solidFill>
                            <a:srgbClr val="0000FF"/>
                          </a:solidFill>
                          <a:effectLst/>
                          <a:latin typeface="Calibri" panose="020F0502020204030204" pitchFamily="34" charset="0"/>
                          <a:ea typeface="宋体" panose="02010600030101010101" pitchFamily="2" charset="-122"/>
                          <a:cs typeface="Times New Roman" panose="02020603050405020304" pitchFamily="18" charset="0"/>
                        </a:rPr>
                        <a:t>和摩洛哥扩张。</a:t>
                      </a:r>
                    </a:p>
                  </a:txBody>
                  <a:tcPr marL="53594" marR="53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659685">
                <a:tc vMerge="1">
                  <a:txBody>
                    <a:bodyPr/>
                    <a:lstStyle/>
                    <a:p>
                      <a:pPr algn="just">
                        <a:spcAft>
                          <a:spcPts val="0"/>
                        </a:spcAft>
                      </a:pPr>
                      <a:endParaRPr lang="zh-CN" sz="1900" kern="100">
                        <a:effectLst/>
                        <a:latin typeface="Calibri" panose="020F0502020204030204" pitchFamily="34" charset="0"/>
                        <a:ea typeface="宋体" panose="02010600030101010101" pitchFamily="2" charset="-122"/>
                        <a:cs typeface="Times New Roman" panose="02020603050405020304" pitchFamily="18" charset="0"/>
                      </a:endParaRPr>
                    </a:p>
                  </a:txBody>
                  <a:tcPr marL="53594" marR="53594"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zh-CN" sz="1900" b="1" kern="100" dirty="0">
                          <a:solidFill>
                            <a:srgbClr val="000000"/>
                          </a:solidFill>
                          <a:effectLst/>
                          <a:latin typeface="Calibri" panose="020F0502020204030204" pitchFamily="34" charset="0"/>
                          <a:ea typeface="+mn-ea"/>
                          <a:cs typeface="Times New Roman" panose="02020603050405020304" pitchFamily="18" charset="0"/>
                        </a:rPr>
                        <a:t>电气时代</a:t>
                      </a:r>
                      <a:endParaRPr lang="zh-CN" altLang="zh-CN" sz="1900" kern="100" dirty="0">
                        <a:effectLst/>
                        <a:latin typeface="Calibri" panose="020F0502020204030204" pitchFamily="34" charset="0"/>
                        <a:ea typeface="+mn-ea"/>
                        <a:cs typeface="Times New Roman" panose="02020603050405020304" pitchFamily="18" charset="0"/>
                      </a:endParaRPr>
                    </a:p>
                  </a:txBody>
                  <a:tcPr marL="53594" marR="53594"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altLang="zh-CN" sz="1900" b="1" kern="100" dirty="0">
                          <a:solidFill>
                            <a:srgbClr val="0000FF"/>
                          </a:solidFill>
                          <a:effectLst/>
                          <a:latin typeface="Calibri" panose="020F0502020204030204" pitchFamily="34" charset="0"/>
                          <a:ea typeface="宋体" panose="02010600030101010101" pitchFamily="2" charset="-122"/>
                          <a:cs typeface="Times New Roman" panose="02020603050405020304" pitchFamily="18" charset="0"/>
                        </a:rPr>
                        <a:t>19</a:t>
                      </a:r>
                      <a:r>
                        <a:rPr lang="zh-CN" altLang="en-US" sz="1900" b="1" kern="100" dirty="0">
                          <a:solidFill>
                            <a:srgbClr val="0000FF"/>
                          </a:solidFill>
                          <a:effectLst/>
                          <a:latin typeface="Calibri" panose="020F0502020204030204" pitchFamily="34" charset="0"/>
                          <a:ea typeface="宋体" panose="02010600030101010101" pitchFamily="2" charset="-122"/>
                          <a:cs typeface="Times New Roman" panose="02020603050405020304" pitchFamily="18" charset="0"/>
                        </a:rPr>
                        <a:t>世纪后期，</a:t>
                      </a:r>
                      <a:r>
                        <a:rPr lang="zh-CN" sz="1900" b="1" kern="100" dirty="0">
                          <a:solidFill>
                            <a:srgbClr val="0000FF"/>
                          </a:solidFill>
                          <a:effectLst/>
                          <a:latin typeface="Calibri" panose="020F0502020204030204" pitchFamily="34" charset="0"/>
                          <a:ea typeface="宋体" panose="02010600030101010101" pitchFamily="2" charset="-122"/>
                          <a:cs typeface="Times New Roman" panose="02020603050405020304" pitchFamily="18" charset="0"/>
                        </a:rPr>
                        <a:t>列强瓜分非洲的速度加快，掀起瓜分非洲狂潮。</a:t>
                      </a:r>
                      <a:endParaRPr lang="zh-CN" altLang="en-US" sz="1900" b="1" kern="100" dirty="0">
                        <a:solidFill>
                          <a:srgbClr val="0000FF"/>
                        </a:solidFill>
                        <a:effectLst/>
                        <a:latin typeface="Calibri" panose="020F0502020204030204" pitchFamily="34" charset="0"/>
                        <a:ea typeface="宋体" panose="02010600030101010101" pitchFamily="2" charset="-122"/>
                        <a:cs typeface="Times New Roman" panose="02020603050405020304" pitchFamily="18" charset="0"/>
                      </a:endParaRPr>
                    </a:p>
                    <a:p>
                      <a:pPr algn="just">
                        <a:spcAft>
                          <a:spcPts val="0"/>
                        </a:spcAft>
                      </a:pPr>
                      <a:r>
                        <a:rPr lang="en-US" sz="1900" b="1" kern="100" dirty="0">
                          <a:solidFill>
                            <a:srgbClr val="0000FF"/>
                          </a:solidFill>
                          <a:effectLst/>
                          <a:latin typeface="宋体" panose="02010600030101010101" pitchFamily="2" charset="-122"/>
                          <a:ea typeface="宋体" panose="02010600030101010101" pitchFamily="2" charset="-122"/>
                          <a:cs typeface="Times New Roman" panose="02020603050405020304" pitchFamily="18" charset="0"/>
                        </a:rPr>
                        <a:t> </a:t>
                      </a:r>
                      <a:endParaRPr lang="zh-CN" sz="1900" b="1" kern="100" dirty="0">
                        <a:solidFill>
                          <a:srgbClr val="0000FF"/>
                        </a:solidFill>
                        <a:effectLst/>
                        <a:latin typeface="Calibri" panose="020F0502020204030204" pitchFamily="34" charset="0"/>
                        <a:ea typeface="宋体" panose="02010600030101010101" pitchFamily="2" charset="-122"/>
                        <a:cs typeface="Times New Roman" panose="02020603050405020304" pitchFamily="18" charset="0"/>
                      </a:endParaRPr>
                    </a:p>
                  </a:txBody>
                  <a:tcPr marL="53594" marR="53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900" b="1" kern="100" dirty="0">
                          <a:solidFill>
                            <a:srgbClr val="0000FF"/>
                          </a:solidFill>
                          <a:effectLst/>
                          <a:latin typeface="Calibri" panose="020F0502020204030204" pitchFamily="34" charset="0"/>
                          <a:ea typeface="宋体" panose="02010600030101010101" pitchFamily="2" charset="-122"/>
                          <a:cs typeface="Times New Roman" panose="02020603050405020304" pitchFamily="18" charset="0"/>
                        </a:rPr>
                        <a:t>①英法德各自制定侵略非洲的计划；</a:t>
                      </a:r>
                    </a:p>
                    <a:p>
                      <a:pPr algn="just">
                        <a:spcAft>
                          <a:spcPts val="0"/>
                        </a:spcAft>
                      </a:pPr>
                      <a:r>
                        <a:rPr lang="zh-CN" sz="1900" b="1" kern="100" dirty="0">
                          <a:solidFill>
                            <a:srgbClr val="0000FF"/>
                          </a:solidFill>
                          <a:effectLst/>
                          <a:latin typeface="Calibri" panose="020F0502020204030204" pitchFamily="34" charset="0"/>
                          <a:ea typeface="宋体" panose="02010600030101010101" pitchFamily="2" charset="-122"/>
                          <a:cs typeface="Times New Roman" panose="02020603050405020304" pitchFamily="18" charset="0"/>
                        </a:rPr>
                        <a:t>②</a:t>
                      </a:r>
                      <a:r>
                        <a:rPr lang="en-US" sz="1900" b="1" kern="100" dirty="0">
                          <a:solidFill>
                            <a:srgbClr val="0000FF"/>
                          </a:solidFill>
                          <a:effectLst/>
                          <a:latin typeface="Calibri" panose="020F0502020204030204" pitchFamily="34" charset="0"/>
                          <a:ea typeface="宋体" panose="02010600030101010101" pitchFamily="2" charset="-122"/>
                          <a:cs typeface="Times New Roman" panose="02020603050405020304" pitchFamily="18" charset="0"/>
                        </a:rPr>
                        <a:t>1884</a:t>
                      </a:r>
                      <a:r>
                        <a:rPr lang="zh-CN" sz="1900" b="1" kern="100" dirty="0">
                          <a:solidFill>
                            <a:srgbClr val="0000FF"/>
                          </a:solidFill>
                          <a:effectLst/>
                          <a:latin typeface="Calibri" panose="020F0502020204030204" pitchFamily="34" charset="0"/>
                          <a:ea typeface="宋体" panose="02010600030101010101" pitchFamily="2" charset="-122"/>
                          <a:cs typeface="Times New Roman" panose="02020603050405020304" pitchFamily="18" charset="0"/>
                        </a:rPr>
                        <a:t>年，欧洲列强召开</a:t>
                      </a:r>
                      <a:r>
                        <a:rPr lang="en-US" altLang="zh-CN" sz="1900" b="1" u="sng" kern="100" dirty="0">
                          <a:solidFill>
                            <a:srgbClr val="0000FF"/>
                          </a:solidFill>
                          <a:effectLst/>
                          <a:latin typeface="Calibri" panose="020F0502020204030204" pitchFamily="34" charset="0"/>
                          <a:ea typeface="宋体" panose="02010600030101010101" pitchFamily="2" charset="-122"/>
                          <a:cs typeface="Times New Roman" panose="02020603050405020304" pitchFamily="18" charset="0"/>
                        </a:rPr>
                        <a:t>                   </a:t>
                      </a:r>
                      <a:r>
                        <a:rPr lang="zh-CN" sz="1900" b="1" kern="100" dirty="0">
                          <a:solidFill>
                            <a:srgbClr val="0000FF"/>
                          </a:solidFill>
                          <a:effectLst/>
                          <a:latin typeface="Calibri" panose="020F0502020204030204" pitchFamily="34" charset="0"/>
                          <a:ea typeface="宋体" panose="02010600030101010101" pitchFamily="2" charset="-122"/>
                          <a:cs typeface="Times New Roman" panose="02020603050405020304" pitchFamily="18" charset="0"/>
                        </a:rPr>
                        <a:t>；</a:t>
                      </a:r>
                      <a:r>
                        <a:rPr lang="en-US" sz="1900" b="1" kern="100" dirty="0">
                          <a:solidFill>
                            <a:srgbClr val="0000FF"/>
                          </a:solidFill>
                          <a:effectLst/>
                          <a:latin typeface="Calibri" panose="020F0502020204030204" pitchFamily="34" charset="0"/>
                          <a:ea typeface="宋体" panose="02010600030101010101" pitchFamily="2" charset="-122"/>
                          <a:cs typeface="Times New Roman" panose="02020603050405020304" pitchFamily="18" charset="0"/>
                        </a:rPr>
                        <a:t>   </a:t>
                      </a:r>
                    </a:p>
                    <a:p>
                      <a:pPr algn="just">
                        <a:spcAft>
                          <a:spcPts val="0"/>
                        </a:spcAft>
                      </a:pPr>
                      <a:r>
                        <a:rPr lang="zh-CN" sz="1900" b="1" kern="100" dirty="0">
                          <a:solidFill>
                            <a:srgbClr val="0000FF"/>
                          </a:solidFill>
                          <a:effectLst/>
                          <a:latin typeface="Calibri" panose="020F0502020204030204" pitchFamily="34" charset="0"/>
                          <a:ea typeface="宋体" panose="02010600030101010101" pitchFamily="2" charset="-122"/>
                          <a:cs typeface="Times New Roman" panose="02020603050405020304" pitchFamily="18" charset="0"/>
                        </a:rPr>
                        <a:t>③</a:t>
                      </a:r>
                      <a:r>
                        <a:rPr lang="en-US" sz="1900" b="1" kern="100" dirty="0">
                          <a:solidFill>
                            <a:srgbClr val="C00000"/>
                          </a:solidFill>
                          <a:effectLst/>
                          <a:latin typeface="Calibri" panose="020F0502020204030204" pitchFamily="34" charset="0"/>
                          <a:ea typeface="宋体" panose="02010600030101010101" pitchFamily="2" charset="-122"/>
                          <a:cs typeface="Times New Roman" panose="02020603050405020304" pitchFamily="18" charset="0"/>
                        </a:rPr>
                        <a:t>19</a:t>
                      </a:r>
                      <a:r>
                        <a:rPr lang="zh-CN" sz="1900" b="1" kern="100" dirty="0">
                          <a:solidFill>
                            <a:srgbClr val="C00000"/>
                          </a:solidFill>
                          <a:effectLst/>
                          <a:latin typeface="Calibri" panose="020F0502020204030204" pitchFamily="34" charset="0"/>
                          <a:ea typeface="宋体" panose="02010600030101010101" pitchFamily="2" charset="-122"/>
                          <a:cs typeface="Times New Roman" panose="02020603050405020304" pitchFamily="18" charset="0"/>
                        </a:rPr>
                        <a:t>世纪末</a:t>
                      </a:r>
                      <a:r>
                        <a:rPr lang="en-US" sz="1900" b="1" kern="100" dirty="0">
                          <a:solidFill>
                            <a:srgbClr val="C00000"/>
                          </a:solidFill>
                          <a:effectLst/>
                          <a:latin typeface="Calibri" panose="020F0502020204030204" pitchFamily="34" charset="0"/>
                          <a:ea typeface="宋体" panose="02010600030101010101" pitchFamily="2" charset="-122"/>
                          <a:cs typeface="Times New Roman" panose="02020603050405020304" pitchFamily="18" charset="0"/>
                        </a:rPr>
                        <a:t>20</a:t>
                      </a:r>
                      <a:r>
                        <a:rPr lang="zh-CN" sz="1900" b="1" kern="100" dirty="0">
                          <a:solidFill>
                            <a:srgbClr val="C00000"/>
                          </a:solidFill>
                          <a:effectLst/>
                          <a:latin typeface="Calibri" panose="020F0502020204030204" pitchFamily="34" charset="0"/>
                          <a:ea typeface="宋体" panose="02010600030101010101" pitchFamily="2" charset="-122"/>
                          <a:cs typeface="Times New Roman" panose="02020603050405020304" pitchFamily="18" charset="0"/>
                        </a:rPr>
                        <a:t>世纪初，</a:t>
                      </a:r>
                      <a:r>
                        <a:rPr lang="zh-CN" sz="1900" b="1" kern="100" dirty="0">
                          <a:solidFill>
                            <a:srgbClr val="0000FF"/>
                          </a:solidFill>
                          <a:effectLst/>
                          <a:latin typeface="Calibri" panose="020F0502020204030204" pitchFamily="34" charset="0"/>
                          <a:ea typeface="宋体" panose="02010600030101010101" pitchFamily="2" charset="-122"/>
                          <a:cs typeface="Times New Roman" panose="02020603050405020304" pitchFamily="18" charset="0"/>
                        </a:rPr>
                        <a:t>欧洲殖民者侵占了几乎整个欧洲。</a:t>
                      </a:r>
                    </a:p>
                  </a:txBody>
                  <a:tcPr marL="53594" marR="53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5" name="Rectangle 2"/>
          <p:cNvSpPr>
            <a:spLocks noChangeArrowheads="1"/>
          </p:cNvSpPr>
          <p:nvPr/>
        </p:nvSpPr>
        <p:spPr bwMode="auto">
          <a:xfrm>
            <a:off x="2256724" y="1813389"/>
            <a:ext cx="144378" cy="553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459" tIns="35729" rIns="71459" bIns="35729" numCol="1" anchor="ctr" anchorCtr="0" compatLnSpc="1">
            <a:spAutoFit/>
          </a:bodyPr>
          <a:lstStyle/>
          <a:p>
            <a:endParaRPr lang="zh-CN" altLang="en-US" sz="3126"/>
          </a:p>
        </p:txBody>
      </p:sp>
      <p:pic>
        <p:nvPicPr>
          <p:cNvPr id="6" name="图片 5">
            <a:extLst>
              <a:ext uri="{FF2B5EF4-FFF2-40B4-BE49-F238E27FC236}">
                <a16:creationId xmlns:a16="http://schemas.microsoft.com/office/drawing/2014/main" xmlns="" id="{7F4A8876-EA68-455D-89D2-EDD49197D9F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3992" b="5138"/>
          <a:stretch>
            <a:fillRect/>
          </a:stretch>
        </p:blipFill>
        <p:spPr>
          <a:xfrm>
            <a:off x="-19912" y="5250542"/>
            <a:ext cx="9548087" cy="108858"/>
          </a:xfrm>
          <a:prstGeom prst="rect">
            <a:avLst/>
          </a:prstGeom>
          <a:effectLst>
            <a:outerShdw blurRad="50800" dist="38100" dir="2700000" algn="tl" rotWithShape="0">
              <a:prstClr val="black">
                <a:alpha val="40000"/>
              </a:prstClr>
            </a:outerShdw>
          </a:effectLst>
        </p:spPr>
      </p:pic>
      <p:sp>
        <p:nvSpPr>
          <p:cNvPr id="7" name="Triangle 201">
            <a:extLst>
              <a:ext uri="{FF2B5EF4-FFF2-40B4-BE49-F238E27FC236}">
                <a16:creationId xmlns:a16="http://schemas.microsoft.com/office/drawing/2014/main" xmlns="" id="{2098101C-EEED-4415-A054-F077ADC98BC6}"/>
              </a:ext>
            </a:extLst>
          </p:cNvPr>
          <p:cNvSpPr/>
          <p:nvPr/>
        </p:nvSpPr>
        <p:spPr>
          <a:xfrm rot="10800000">
            <a:off x="4446949" y="-6350"/>
            <a:ext cx="682640" cy="227383"/>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chemeClr val="tx1"/>
              </a:solidFill>
            </a:endParaRPr>
          </a:p>
        </p:txBody>
      </p:sp>
      <p:sp>
        <p:nvSpPr>
          <p:cNvPr id="8" name="矩形 7">
            <a:extLst>
              <a:ext uri="{FF2B5EF4-FFF2-40B4-BE49-F238E27FC236}">
                <a16:creationId xmlns:a16="http://schemas.microsoft.com/office/drawing/2014/main" xmlns="" id="{FBCCCCE9-EFCC-4DFF-8161-0D751DC0110D}"/>
              </a:ext>
            </a:extLst>
          </p:cNvPr>
          <p:cNvSpPr/>
          <p:nvPr/>
        </p:nvSpPr>
        <p:spPr>
          <a:xfrm>
            <a:off x="430680" y="310020"/>
            <a:ext cx="6480175" cy="460375"/>
          </a:xfrm>
          <a:prstGeom prst="rect">
            <a:avLst/>
          </a:prstGeom>
        </p:spPr>
        <p:txBody>
          <a:bodyPr wrap="square">
            <a:spAutoFit/>
          </a:bodyPr>
          <a:lstStyle/>
          <a:p>
            <a:pPr lvl="0" defTabSz="914400">
              <a:defRPr/>
            </a:pPr>
            <a:r>
              <a:rPr lang="zh-CN" altLang="en-US" sz="2400" b="1" dirty="0">
                <a:solidFill>
                  <a:srgbClr val="C72025"/>
                </a:solidFill>
                <a:latin typeface="微软雅黑" panose="020B0503020204020204" pitchFamily="34" charset="-122"/>
                <a:ea typeface="微软雅黑" panose="020B0503020204020204" pitchFamily="34" charset="-122"/>
              </a:rPr>
              <a:t>三、西方列强瓜分非洲</a:t>
            </a:r>
            <a:endParaRPr lang="zh-CN" altLang="en-US" sz="2000" dirty="0">
              <a:solidFill>
                <a:prstClr val="black"/>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xmlns="" id="{E77D339B-293B-4A5E-AEBC-5C428D07AF0E}"/>
              </a:ext>
            </a:extLst>
          </p:cNvPr>
          <p:cNvSpPr/>
          <p:nvPr/>
        </p:nvSpPr>
        <p:spPr>
          <a:xfrm>
            <a:off x="6404737" y="2373832"/>
            <a:ext cx="649537" cy="369332"/>
          </a:xfrm>
          <a:prstGeom prst="rect">
            <a:avLst/>
          </a:prstGeom>
        </p:spPr>
        <p:txBody>
          <a:bodyPr wrap="none">
            <a:spAutoFit/>
          </a:bodyPr>
          <a:lstStyle/>
          <a:p>
            <a:r>
              <a:rPr lang="zh-CN" altLang="en-US" sz="1800" b="1" kern="100" dirty="0">
                <a:solidFill>
                  <a:srgbClr val="FF0000"/>
                </a:solidFill>
                <a:latin typeface="Times New Roman" panose="02020603050405020304" pitchFamily="18" charset="0"/>
                <a:cs typeface="Times New Roman" panose="02020603050405020304" pitchFamily="18" charset="0"/>
              </a:rPr>
              <a:t>埃及</a:t>
            </a:r>
            <a:endParaRPr lang="zh-CN" altLang="en-US" dirty="0"/>
          </a:p>
        </p:txBody>
      </p:sp>
      <p:sp>
        <p:nvSpPr>
          <p:cNvPr id="10" name="矩形 9">
            <a:extLst>
              <a:ext uri="{FF2B5EF4-FFF2-40B4-BE49-F238E27FC236}">
                <a16:creationId xmlns:a16="http://schemas.microsoft.com/office/drawing/2014/main" xmlns="" id="{15E9609C-72F7-4AB7-9D2F-AAC474EB6C3C}"/>
              </a:ext>
            </a:extLst>
          </p:cNvPr>
          <p:cNvSpPr/>
          <p:nvPr/>
        </p:nvSpPr>
        <p:spPr>
          <a:xfrm>
            <a:off x="7322255" y="2927254"/>
            <a:ext cx="649537" cy="369332"/>
          </a:xfrm>
          <a:prstGeom prst="rect">
            <a:avLst/>
          </a:prstGeom>
        </p:spPr>
        <p:txBody>
          <a:bodyPr wrap="none">
            <a:spAutoFit/>
          </a:bodyPr>
          <a:lstStyle/>
          <a:p>
            <a:r>
              <a:rPr lang="zh-CN" altLang="en-US" sz="1800" b="1" kern="100" dirty="0">
                <a:solidFill>
                  <a:srgbClr val="FF0000"/>
                </a:solidFill>
                <a:latin typeface="Times New Roman" panose="02020603050405020304" pitchFamily="18" charset="0"/>
                <a:cs typeface="Times New Roman" panose="02020603050405020304" pitchFamily="18" charset="0"/>
              </a:rPr>
              <a:t>苏丹</a:t>
            </a:r>
            <a:endParaRPr lang="zh-CN" altLang="en-US" dirty="0"/>
          </a:p>
        </p:txBody>
      </p:sp>
      <p:sp>
        <p:nvSpPr>
          <p:cNvPr id="11" name="矩形 10">
            <a:extLst>
              <a:ext uri="{FF2B5EF4-FFF2-40B4-BE49-F238E27FC236}">
                <a16:creationId xmlns:a16="http://schemas.microsoft.com/office/drawing/2014/main" xmlns="" id="{A89207EE-2EF9-4CA7-AC85-6DA7DAE85FA6}"/>
              </a:ext>
            </a:extLst>
          </p:cNvPr>
          <p:cNvSpPr/>
          <p:nvPr/>
        </p:nvSpPr>
        <p:spPr>
          <a:xfrm>
            <a:off x="7756270" y="3212501"/>
            <a:ext cx="881973" cy="369332"/>
          </a:xfrm>
          <a:prstGeom prst="rect">
            <a:avLst/>
          </a:prstGeom>
        </p:spPr>
        <p:txBody>
          <a:bodyPr wrap="none">
            <a:spAutoFit/>
          </a:bodyPr>
          <a:lstStyle/>
          <a:p>
            <a:r>
              <a:rPr lang="zh-CN" altLang="en-US" sz="1800" b="1" kern="100" dirty="0">
                <a:solidFill>
                  <a:srgbClr val="FF0000"/>
                </a:solidFill>
                <a:latin typeface="Times New Roman" panose="02020603050405020304" pitchFamily="18" charset="0"/>
                <a:cs typeface="Times New Roman" panose="02020603050405020304" pitchFamily="18" charset="0"/>
              </a:rPr>
              <a:t>突尼斯</a:t>
            </a:r>
            <a:endParaRPr lang="zh-CN" altLang="en-US" dirty="0"/>
          </a:p>
        </p:txBody>
      </p:sp>
      <p:sp>
        <p:nvSpPr>
          <p:cNvPr id="13" name="矩形 12">
            <a:extLst>
              <a:ext uri="{FF2B5EF4-FFF2-40B4-BE49-F238E27FC236}">
                <a16:creationId xmlns:a16="http://schemas.microsoft.com/office/drawing/2014/main" xmlns="" id="{093678C6-AAE9-4AA2-81DE-D825E53BD082}"/>
              </a:ext>
            </a:extLst>
          </p:cNvPr>
          <p:cNvSpPr/>
          <p:nvPr/>
        </p:nvSpPr>
        <p:spPr>
          <a:xfrm>
            <a:off x="7322255" y="4130940"/>
            <a:ext cx="1114408" cy="369332"/>
          </a:xfrm>
          <a:prstGeom prst="rect">
            <a:avLst/>
          </a:prstGeom>
        </p:spPr>
        <p:txBody>
          <a:bodyPr wrap="none">
            <a:spAutoFit/>
          </a:bodyPr>
          <a:lstStyle/>
          <a:p>
            <a:r>
              <a:rPr lang="zh-CN" altLang="en-US" sz="1800" b="1" kern="100" dirty="0">
                <a:solidFill>
                  <a:srgbClr val="FF0000"/>
                </a:solidFill>
                <a:latin typeface="Times New Roman" panose="02020603050405020304" pitchFamily="18" charset="0"/>
                <a:cs typeface="Times New Roman" panose="02020603050405020304" pitchFamily="18" charset="0"/>
              </a:rPr>
              <a:t>柏林会议</a:t>
            </a:r>
            <a:endParaRPr lang="zh-CN" altLang="en-US" dirty="0"/>
          </a:p>
        </p:txBody>
      </p:sp>
      <p:pic>
        <p:nvPicPr>
          <p:cNvPr id="14" name="图片 13">
            <a:extLst>
              <a:ext uri="{FF2B5EF4-FFF2-40B4-BE49-F238E27FC236}">
                <a16:creationId xmlns:a16="http://schemas.microsoft.com/office/drawing/2014/main" xmlns="" id="{2F255C74-7AA9-458A-828C-C5A2C7F87CFB}"/>
              </a:ext>
            </a:extLst>
          </p:cNvPr>
          <p:cNvPicPr>
            <a:picLocks noChangeAspect="1"/>
          </p:cNvPicPr>
          <p:nvPr/>
        </p:nvPicPr>
        <p:blipFill>
          <a:blip r:embed="rId4"/>
          <a:stretch>
            <a:fillRect/>
          </a:stretch>
        </p:blipFill>
        <p:spPr>
          <a:xfrm>
            <a:off x="944056" y="123487"/>
            <a:ext cx="3571898" cy="5026474"/>
          </a:xfrm>
          <a:prstGeom prst="rect">
            <a:avLst/>
          </a:prstGeom>
        </p:spPr>
      </p:pic>
      <p:sp>
        <p:nvSpPr>
          <p:cNvPr id="15" name="箭头: 上弧形 14">
            <a:extLst>
              <a:ext uri="{FF2B5EF4-FFF2-40B4-BE49-F238E27FC236}">
                <a16:creationId xmlns:a16="http://schemas.microsoft.com/office/drawing/2014/main" xmlns="" id="{F507764E-64A7-4896-87CA-549FE1F8E4C1}"/>
              </a:ext>
            </a:extLst>
          </p:cNvPr>
          <p:cNvSpPr/>
          <p:nvPr/>
        </p:nvSpPr>
        <p:spPr>
          <a:xfrm rot="439805">
            <a:off x="1282993" y="1595194"/>
            <a:ext cx="2894024" cy="188180"/>
          </a:xfrm>
          <a:prstGeom prst="curvedDownArrow">
            <a:avLst/>
          </a:prstGeom>
          <a:solidFill>
            <a:schemeClr val="accent2"/>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矩形 15">
            <a:extLst>
              <a:ext uri="{FF2B5EF4-FFF2-40B4-BE49-F238E27FC236}">
                <a16:creationId xmlns:a16="http://schemas.microsoft.com/office/drawing/2014/main" xmlns="" id="{A1D015D0-D3A1-497D-9199-F4835F491442}"/>
              </a:ext>
            </a:extLst>
          </p:cNvPr>
          <p:cNvSpPr/>
          <p:nvPr/>
        </p:nvSpPr>
        <p:spPr>
          <a:xfrm>
            <a:off x="462474" y="1411345"/>
            <a:ext cx="700833" cy="400110"/>
          </a:xfrm>
          <a:prstGeom prst="rect">
            <a:avLst/>
          </a:prstGeom>
          <a:solidFill>
            <a:schemeClr val="bg1">
              <a:lumMod val="85000"/>
            </a:schemeClr>
          </a:solidFill>
        </p:spPr>
        <p:txBody>
          <a:bodyPr wrap="none">
            <a:spAutoFit/>
          </a:bodyPr>
          <a:lstStyle/>
          <a:p>
            <a:r>
              <a:rPr lang="zh-CN" altLang="en-US" sz="2000" b="1" dirty="0">
                <a:solidFill>
                  <a:srgbClr val="663300"/>
                </a:solidFill>
                <a:latin typeface="黑体" panose="02010609060101010101" pitchFamily="49" charset="-122"/>
                <a:ea typeface="黑体" panose="02010609060101010101" pitchFamily="49" charset="-122"/>
                <a:sym typeface="+mn-ea"/>
              </a:rPr>
              <a:t>法国</a:t>
            </a:r>
            <a:endParaRPr lang="zh-CN" altLang="en-US" sz="1800" dirty="0"/>
          </a:p>
        </p:txBody>
      </p:sp>
      <p:cxnSp>
        <p:nvCxnSpPr>
          <p:cNvPr id="17" name="直接箭头连接符 16">
            <a:extLst>
              <a:ext uri="{FF2B5EF4-FFF2-40B4-BE49-F238E27FC236}">
                <a16:creationId xmlns:a16="http://schemas.microsoft.com/office/drawing/2014/main" xmlns="" id="{F2526F0C-2178-4EC6-A31C-7D7C49095E23}"/>
              </a:ext>
            </a:extLst>
          </p:cNvPr>
          <p:cNvCxnSpPr>
            <a:cxnSpLocks/>
          </p:cNvCxnSpPr>
          <p:nvPr/>
        </p:nvCxnSpPr>
        <p:spPr>
          <a:xfrm flipH="1">
            <a:off x="2963810" y="985249"/>
            <a:ext cx="386919" cy="300130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8" name="矩形 17">
            <a:extLst>
              <a:ext uri="{FF2B5EF4-FFF2-40B4-BE49-F238E27FC236}">
                <a16:creationId xmlns:a16="http://schemas.microsoft.com/office/drawing/2014/main" xmlns="" id="{CA213561-2976-4BE8-BEE6-63F052C378D5}"/>
              </a:ext>
            </a:extLst>
          </p:cNvPr>
          <p:cNvSpPr/>
          <p:nvPr/>
        </p:nvSpPr>
        <p:spPr>
          <a:xfrm>
            <a:off x="3137802" y="354313"/>
            <a:ext cx="700833" cy="400110"/>
          </a:xfrm>
          <a:prstGeom prst="rect">
            <a:avLst/>
          </a:prstGeom>
          <a:solidFill>
            <a:schemeClr val="bg1">
              <a:lumMod val="85000"/>
            </a:schemeClr>
          </a:solidFill>
        </p:spPr>
        <p:txBody>
          <a:bodyPr wrap="none">
            <a:spAutoFit/>
          </a:bodyPr>
          <a:lstStyle/>
          <a:p>
            <a:r>
              <a:rPr lang="zh-CN" altLang="en-US" sz="2000" b="1" dirty="0">
                <a:solidFill>
                  <a:srgbClr val="663300"/>
                </a:solidFill>
                <a:latin typeface="黑体" panose="02010609060101010101" pitchFamily="49" charset="-122"/>
                <a:ea typeface="黑体" panose="02010609060101010101" pitchFamily="49" charset="-122"/>
                <a:sym typeface="+mn-ea"/>
              </a:rPr>
              <a:t>英国</a:t>
            </a:r>
            <a:endParaRPr lang="zh-CN" altLang="en-US" sz="1800" dirty="0"/>
          </a:p>
        </p:txBody>
      </p:sp>
      <p:sp>
        <p:nvSpPr>
          <p:cNvPr id="19" name="矩形 18">
            <a:extLst>
              <a:ext uri="{FF2B5EF4-FFF2-40B4-BE49-F238E27FC236}">
                <a16:creationId xmlns:a16="http://schemas.microsoft.com/office/drawing/2014/main" xmlns="" id="{752B8320-CE7D-4E75-B690-FF4B8FC60F40}"/>
              </a:ext>
            </a:extLst>
          </p:cNvPr>
          <p:cNvSpPr/>
          <p:nvPr/>
        </p:nvSpPr>
        <p:spPr>
          <a:xfrm>
            <a:off x="3198137" y="2494273"/>
            <a:ext cx="700833" cy="400110"/>
          </a:xfrm>
          <a:prstGeom prst="rect">
            <a:avLst/>
          </a:prstGeom>
          <a:solidFill>
            <a:schemeClr val="bg1">
              <a:lumMod val="85000"/>
            </a:schemeClr>
          </a:solidFill>
        </p:spPr>
        <p:txBody>
          <a:bodyPr wrap="none">
            <a:spAutoFit/>
          </a:bodyPr>
          <a:lstStyle/>
          <a:p>
            <a:r>
              <a:rPr lang="zh-CN" altLang="en-US" sz="2000" b="1" dirty="0">
                <a:solidFill>
                  <a:srgbClr val="663300"/>
                </a:solidFill>
                <a:latin typeface="黑体" panose="02010609060101010101" pitchFamily="49" charset="-122"/>
                <a:ea typeface="黑体" panose="02010609060101010101" pitchFamily="49" charset="-122"/>
                <a:sym typeface="+mn-ea"/>
              </a:rPr>
              <a:t>德国</a:t>
            </a:r>
            <a:endParaRPr lang="zh-CN" alt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up)">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left)">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15"/>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17"/>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19"/>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18"/>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6"/>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14"/>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P spid="15" grpId="0" animBg="1"/>
      <p:bldP spid="15" grpId="1" animBg="1"/>
      <p:bldP spid="16" grpId="0" animBg="1"/>
      <p:bldP spid="16" grpId="1" animBg="1"/>
      <p:bldP spid="18" grpId="0" animBg="1"/>
      <p:bldP spid="18" grpId="1" animBg="1"/>
      <p:bldP spid="19" grpId="0" animBg="1"/>
      <p:bldP spid="19"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1E91E8C0-D2FF-4A96-98B2-76EEB727920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3992" b="5138"/>
          <a:stretch>
            <a:fillRect/>
          </a:stretch>
        </p:blipFill>
        <p:spPr>
          <a:xfrm>
            <a:off x="-19912" y="5250542"/>
            <a:ext cx="9548087" cy="108858"/>
          </a:xfrm>
          <a:prstGeom prst="rect">
            <a:avLst/>
          </a:prstGeom>
          <a:effectLst>
            <a:outerShdw blurRad="50800" dist="38100" dir="2700000" algn="tl" rotWithShape="0">
              <a:prstClr val="black">
                <a:alpha val="40000"/>
              </a:prstClr>
            </a:outerShdw>
          </a:effectLst>
        </p:spPr>
      </p:pic>
      <p:sp>
        <p:nvSpPr>
          <p:cNvPr id="5" name="Triangle 201">
            <a:extLst>
              <a:ext uri="{FF2B5EF4-FFF2-40B4-BE49-F238E27FC236}">
                <a16:creationId xmlns:a16="http://schemas.microsoft.com/office/drawing/2014/main" xmlns="" id="{8781F76D-DF03-4F16-A240-3F39FB91054A}"/>
              </a:ext>
            </a:extLst>
          </p:cNvPr>
          <p:cNvSpPr/>
          <p:nvPr/>
        </p:nvSpPr>
        <p:spPr>
          <a:xfrm rot="10800000">
            <a:off x="4446949" y="-6350"/>
            <a:ext cx="682640" cy="227383"/>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chemeClr val="tx1"/>
              </a:solidFill>
            </a:endParaRPr>
          </a:p>
        </p:txBody>
      </p:sp>
      <p:sp>
        <p:nvSpPr>
          <p:cNvPr id="7" name="文本框 6">
            <a:extLst>
              <a:ext uri="{FF2B5EF4-FFF2-40B4-BE49-F238E27FC236}">
                <a16:creationId xmlns:a16="http://schemas.microsoft.com/office/drawing/2014/main" xmlns="" id="{A4992F01-75D2-4229-AF7C-2C9039A37A37}"/>
              </a:ext>
            </a:extLst>
          </p:cNvPr>
          <p:cNvSpPr txBox="1"/>
          <p:nvPr/>
        </p:nvSpPr>
        <p:spPr>
          <a:xfrm>
            <a:off x="3779290" y="1302357"/>
            <a:ext cx="4267200" cy="461665"/>
          </a:xfrm>
          <a:prstGeom prst="rect">
            <a:avLst/>
          </a:prstGeom>
          <a:noFill/>
        </p:spPr>
        <p:txBody>
          <a:bodyPr wrap="square" rtlCol="0">
            <a:spAutoFit/>
          </a:bodyPr>
          <a:lstStyle/>
          <a:p>
            <a:r>
              <a:rPr lang="zh-CN" altLang="en-US" sz="2400" b="1" dirty="0">
                <a:solidFill>
                  <a:srgbClr val="FF0000"/>
                </a:solidFill>
              </a:rPr>
              <a:t>“有效占领”原则 </a:t>
            </a:r>
            <a:endParaRPr lang="en-US" altLang="zh-CN" sz="2400" b="1" dirty="0">
              <a:solidFill>
                <a:srgbClr val="FF0000"/>
              </a:solidFill>
            </a:endParaRPr>
          </a:p>
        </p:txBody>
      </p:sp>
      <p:sp>
        <p:nvSpPr>
          <p:cNvPr id="2" name="矩形 1">
            <a:extLst>
              <a:ext uri="{FF2B5EF4-FFF2-40B4-BE49-F238E27FC236}">
                <a16:creationId xmlns:a16="http://schemas.microsoft.com/office/drawing/2014/main" xmlns="" id="{41C76F21-5DF6-4100-8BF5-8DF8EEDD6403}"/>
              </a:ext>
            </a:extLst>
          </p:cNvPr>
          <p:cNvSpPr/>
          <p:nvPr/>
        </p:nvSpPr>
        <p:spPr>
          <a:xfrm>
            <a:off x="301593" y="239007"/>
            <a:ext cx="1217000" cy="481863"/>
          </a:xfrm>
          <a:prstGeom prst="rect">
            <a:avLst/>
          </a:prstGeom>
        </p:spPr>
        <p:txBody>
          <a:bodyPr wrap="none">
            <a:spAutoFit/>
          </a:bodyPr>
          <a:lstStyle/>
          <a:p>
            <a:pPr>
              <a:lnSpc>
                <a:spcPct val="150000"/>
              </a:lnSpc>
            </a:pPr>
            <a:r>
              <a:rPr lang="zh-CN" altLang="en-US" sz="2000" b="1" dirty="0">
                <a:solidFill>
                  <a:srgbClr val="000000"/>
                </a:solidFill>
                <a:latin typeface="黑体" panose="02010609060101010101" pitchFamily="49" charset="-122"/>
                <a:ea typeface="黑体" panose="02010609060101010101" pitchFamily="49" charset="-122"/>
              </a:rPr>
              <a:t>柏林会议</a:t>
            </a:r>
            <a:endParaRPr lang="zh-CN" altLang="en-US" sz="1800" dirty="0">
              <a:latin typeface="黑体" panose="02010609060101010101" pitchFamily="49" charset="-122"/>
              <a:ea typeface="黑体" panose="02010609060101010101" pitchFamily="49" charset="-122"/>
            </a:endParaRPr>
          </a:p>
        </p:txBody>
      </p:sp>
      <p:sp>
        <p:nvSpPr>
          <p:cNvPr id="8" name="矩形 7">
            <a:extLst>
              <a:ext uri="{FF2B5EF4-FFF2-40B4-BE49-F238E27FC236}">
                <a16:creationId xmlns:a16="http://schemas.microsoft.com/office/drawing/2014/main" xmlns="" id="{3219C136-509B-490F-8207-1F33579C2C49}"/>
              </a:ext>
            </a:extLst>
          </p:cNvPr>
          <p:cNvSpPr/>
          <p:nvPr/>
        </p:nvSpPr>
        <p:spPr>
          <a:xfrm>
            <a:off x="301593" y="795285"/>
            <a:ext cx="4500115" cy="3713517"/>
          </a:xfrm>
          <a:prstGeom prst="rect">
            <a:avLst/>
          </a:prstGeom>
        </p:spPr>
        <p:txBody>
          <a:bodyPr wrap="square">
            <a:spAutoFit/>
          </a:bodyPr>
          <a:lstStyle/>
          <a:p>
            <a:pPr>
              <a:lnSpc>
                <a:spcPct val="150000"/>
              </a:lnSpc>
            </a:pPr>
            <a:r>
              <a:rPr lang="zh-CN" altLang="en-US" sz="2000" b="1" dirty="0">
                <a:solidFill>
                  <a:srgbClr val="000000"/>
                </a:solidFill>
                <a:latin typeface="黑体" panose="02010609060101010101" pitchFamily="49" charset="-122"/>
                <a:ea typeface="黑体" panose="02010609060101010101" pitchFamily="49" charset="-122"/>
              </a:rPr>
              <a:t>时间：</a:t>
            </a:r>
            <a:r>
              <a:rPr lang="en-US" altLang="zh-CN" sz="2000" b="1" dirty="0">
                <a:solidFill>
                  <a:srgbClr val="000000"/>
                </a:solidFill>
                <a:latin typeface="黑体" panose="02010609060101010101" pitchFamily="49" charset="-122"/>
                <a:ea typeface="黑体" panose="02010609060101010101" pitchFamily="49" charset="-122"/>
              </a:rPr>
              <a:t> 1884</a:t>
            </a:r>
          </a:p>
          <a:p>
            <a:pPr>
              <a:lnSpc>
                <a:spcPct val="150000"/>
              </a:lnSpc>
            </a:pPr>
            <a:r>
              <a:rPr lang="zh-CN" altLang="en-US" sz="2000" b="1" dirty="0">
                <a:solidFill>
                  <a:srgbClr val="000000"/>
                </a:solidFill>
                <a:latin typeface="黑体" panose="02010609060101010101" pitchFamily="49" charset="-122"/>
                <a:ea typeface="黑体" panose="02010609060101010101" pitchFamily="49" charset="-122"/>
              </a:rPr>
              <a:t>参会国家：英法德等</a:t>
            </a:r>
            <a:r>
              <a:rPr lang="en-US" altLang="zh-CN" sz="2000" b="1" dirty="0">
                <a:solidFill>
                  <a:srgbClr val="000000"/>
                </a:solidFill>
                <a:latin typeface="黑体" panose="02010609060101010101" pitchFamily="49" charset="-122"/>
                <a:ea typeface="黑体" panose="02010609060101010101" pitchFamily="49" charset="-122"/>
              </a:rPr>
              <a:t>15</a:t>
            </a:r>
            <a:r>
              <a:rPr lang="zh-CN" altLang="en-US" sz="2000" b="1" dirty="0">
                <a:solidFill>
                  <a:srgbClr val="000000"/>
                </a:solidFill>
                <a:latin typeface="黑体" panose="02010609060101010101" pitchFamily="49" charset="-122"/>
                <a:ea typeface="黑体" panose="02010609060101010101" pitchFamily="49" charset="-122"/>
              </a:rPr>
              <a:t>个国家</a:t>
            </a:r>
            <a:endParaRPr lang="en-US" altLang="zh-CN" sz="2000" b="1" dirty="0">
              <a:solidFill>
                <a:srgbClr val="000000"/>
              </a:solidFill>
              <a:latin typeface="黑体" panose="02010609060101010101" pitchFamily="49" charset="-122"/>
              <a:ea typeface="黑体" panose="02010609060101010101" pitchFamily="49" charset="-122"/>
            </a:endParaRPr>
          </a:p>
          <a:p>
            <a:pPr>
              <a:lnSpc>
                <a:spcPct val="150000"/>
              </a:lnSpc>
            </a:pPr>
            <a:r>
              <a:rPr lang="zh-CN" altLang="en-US" sz="2000" b="1" dirty="0">
                <a:latin typeface="黑体" panose="02010609060101010101" pitchFamily="49" charset="-122"/>
                <a:ea typeface="黑体" panose="02010609060101010101" pitchFamily="49" charset="-122"/>
              </a:rPr>
              <a:t>内容</a:t>
            </a:r>
            <a:r>
              <a:rPr lang="zh-CN" altLang="en-US" sz="2000" dirty="0">
                <a:latin typeface="黑体" panose="02010609060101010101" pitchFamily="49" charset="-122"/>
                <a:ea typeface="黑体" panose="02010609060101010101" pitchFamily="49" charset="-122"/>
              </a:rPr>
              <a:t>：签字国凡占领非洲领土时需要分别通知其他签字国，占领方为有效，而且还要保证对所占领土有足够统治权力，否则不算有效占领；</a:t>
            </a:r>
            <a:endParaRPr lang="en-US" altLang="zh-CN" sz="2000" dirty="0">
              <a:latin typeface="黑体" panose="02010609060101010101" pitchFamily="49" charset="-122"/>
              <a:ea typeface="黑体" panose="02010609060101010101" pitchFamily="49" charset="-122"/>
            </a:endParaRPr>
          </a:p>
          <a:p>
            <a:pPr>
              <a:lnSpc>
                <a:spcPct val="150000"/>
              </a:lnSpc>
            </a:pPr>
            <a:r>
              <a:rPr lang="zh-CN" altLang="en-US" sz="2000" dirty="0">
                <a:latin typeface="黑体" panose="02010609060101010101" pitchFamily="49" charset="-122"/>
                <a:ea typeface="黑体" panose="02010609060101010101" pitchFamily="49" charset="-122"/>
              </a:rPr>
              <a:t>    各国可以在地图上划定彼此的势力范围，如何再去占领</a:t>
            </a:r>
          </a:p>
        </p:txBody>
      </p:sp>
      <p:sp>
        <p:nvSpPr>
          <p:cNvPr id="9" name="文本框 8">
            <a:extLst>
              <a:ext uri="{FF2B5EF4-FFF2-40B4-BE49-F238E27FC236}">
                <a16:creationId xmlns:a16="http://schemas.microsoft.com/office/drawing/2014/main" xmlns="" id="{EF3E0DE2-0E12-42B2-AB3A-5878D60C5BE9}"/>
              </a:ext>
            </a:extLst>
          </p:cNvPr>
          <p:cNvSpPr txBox="1"/>
          <p:nvPr/>
        </p:nvSpPr>
        <p:spPr>
          <a:xfrm>
            <a:off x="2800833" y="4014682"/>
            <a:ext cx="4267200" cy="461665"/>
          </a:xfrm>
          <a:prstGeom prst="rect">
            <a:avLst/>
          </a:prstGeom>
          <a:noFill/>
        </p:spPr>
        <p:txBody>
          <a:bodyPr wrap="square" rtlCol="0">
            <a:spAutoFit/>
          </a:bodyPr>
          <a:lstStyle/>
          <a:p>
            <a:r>
              <a:rPr lang="zh-CN" altLang="en-US" sz="2400" b="1" dirty="0">
                <a:solidFill>
                  <a:srgbClr val="FF0000"/>
                </a:solidFill>
              </a:rPr>
              <a:t>“地图上作业”</a:t>
            </a:r>
          </a:p>
        </p:txBody>
      </p:sp>
      <p:sp>
        <p:nvSpPr>
          <p:cNvPr id="3" name="矩形 2">
            <a:extLst>
              <a:ext uri="{FF2B5EF4-FFF2-40B4-BE49-F238E27FC236}">
                <a16:creationId xmlns:a16="http://schemas.microsoft.com/office/drawing/2014/main" xmlns="" id="{AA8DB2CA-1664-41FB-AE6E-25527B42601C}"/>
              </a:ext>
            </a:extLst>
          </p:cNvPr>
          <p:cNvSpPr/>
          <p:nvPr/>
        </p:nvSpPr>
        <p:spPr>
          <a:xfrm>
            <a:off x="371300" y="4564115"/>
            <a:ext cx="3775393" cy="400110"/>
          </a:xfrm>
          <a:prstGeom prst="rect">
            <a:avLst/>
          </a:prstGeom>
        </p:spPr>
        <p:txBody>
          <a:bodyPr wrap="none">
            <a:spAutoFit/>
          </a:bodyPr>
          <a:lstStyle/>
          <a:p>
            <a:r>
              <a:rPr lang="zh-CN" altLang="en-US" sz="2000" b="1" dirty="0">
                <a:latin typeface="黑体" panose="02010609060101010101" pitchFamily="49" charset="-122"/>
                <a:ea typeface="黑体" panose="02010609060101010101" pitchFamily="49" charset="-122"/>
              </a:rPr>
              <a:t>影响</a:t>
            </a:r>
            <a:r>
              <a:rPr lang="zh-CN" altLang="en-US" sz="2000" dirty="0">
                <a:latin typeface="黑体" panose="02010609060101010101" pitchFamily="49" charset="-122"/>
                <a:ea typeface="黑体" panose="02010609060101010101" pitchFamily="49" charset="-122"/>
              </a:rPr>
              <a:t>：列强瓜分非洲的速度加快</a:t>
            </a:r>
          </a:p>
        </p:txBody>
      </p:sp>
      <p:pic>
        <p:nvPicPr>
          <p:cNvPr id="11" name="Picture 2" descr="对非洲的瓜分">
            <a:extLst>
              <a:ext uri="{FF2B5EF4-FFF2-40B4-BE49-F238E27FC236}">
                <a16:creationId xmlns:a16="http://schemas.microsoft.com/office/drawing/2014/main" xmlns="" id="{8CD9EE7D-94E8-4EC4-8688-8570D786DD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2706" y="351542"/>
            <a:ext cx="3633876" cy="3713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a:extLst>
              <a:ext uri="{FF2B5EF4-FFF2-40B4-BE49-F238E27FC236}">
                <a16:creationId xmlns:a16="http://schemas.microsoft.com/office/drawing/2014/main" xmlns="" id="{C649E478-261F-4E44-B0A8-6DA709D2E23D}"/>
              </a:ext>
            </a:extLst>
          </p:cNvPr>
          <p:cNvSpPr/>
          <p:nvPr/>
        </p:nvSpPr>
        <p:spPr>
          <a:xfrm>
            <a:off x="4804773" y="3847082"/>
            <a:ext cx="4762500" cy="1323439"/>
          </a:xfrm>
          <a:prstGeom prst="rect">
            <a:avLst/>
          </a:prstGeom>
          <a:solidFill>
            <a:schemeClr val="bg2"/>
          </a:solidFill>
        </p:spPr>
        <p:txBody>
          <a:bodyPr>
            <a:spAutoFit/>
          </a:bodyPr>
          <a:lstStyle/>
          <a:p>
            <a:pPr indent="266700" algn="just">
              <a:spcAft>
                <a:spcPts val="0"/>
              </a:spcAft>
            </a:pPr>
            <a:r>
              <a:rPr lang="zh-CN" altLang="zh-CN" sz="2000" b="1" kern="100" dirty="0">
                <a:latin typeface="等线" panose="02010600030101010101" pitchFamily="2" charset="-122"/>
                <a:ea typeface="等线" panose="02010600030101010101" pitchFamily="2" charset="-122"/>
                <a:cs typeface="Times New Roman" panose="02020603050405020304" pitchFamily="18" charset="0"/>
              </a:rPr>
              <a:t>“英属殖民地纵贯南北，德属殖民地横跨东西，“就像一把刀子一样，插在非洲大陆上”。</a:t>
            </a:r>
            <a:endParaRPr lang="en-US" altLang="zh-CN" sz="2000" b="1" kern="100" dirty="0">
              <a:latin typeface="等线" panose="02010600030101010101" pitchFamily="2" charset="-122"/>
              <a:ea typeface="等线" panose="02010600030101010101" pitchFamily="2" charset="-122"/>
              <a:cs typeface="Times New Roman" panose="02020603050405020304" pitchFamily="18" charset="0"/>
            </a:endParaRPr>
          </a:p>
          <a:p>
            <a:pPr indent="266700" algn="just">
              <a:spcAft>
                <a:spcPts val="0"/>
              </a:spcAft>
            </a:pPr>
            <a:r>
              <a:rPr lang="en-US" altLang="zh-CN" sz="2000" b="1" kern="100" dirty="0">
                <a:latin typeface="等线" panose="02010600030101010101" pitchFamily="2" charset="-122"/>
                <a:ea typeface="等线" panose="02010600030101010101" pitchFamily="2" charset="-122"/>
                <a:cs typeface="Times New Roman" panose="02020603050405020304" pitchFamily="18" charset="0"/>
              </a:rPr>
              <a:t>——</a:t>
            </a:r>
            <a:r>
              <a:rPr lang="zh-CN" altLang="en-US" sz="2000" b="1" kern="100" dirty="0">
                <a:latin typeface="等线" panose="02010600030101010101" pitchFamily="2" charset="-122"/>
                <a:ea typeface="等线" panose="02010600030101010101" pitchFamily="2" charset="-122"/>
                <a:cs typeface="Times New Roman" panose="02020603050405020304" pitchFamily="18" charset="0"/>
              </a:rPr>
              <a:t>英 阿尔弗雷德</a:t>
            </a:r>
            <a:r>
              <a:rPr lang="en-US" altLang="zh-CN" sz="2000" b="1" kern="100" dirty="0">
                <a:latin typeface="等线" panose="02010600030101010101" pitchFamily="2" charset="-122"/>
                <a:ea typeface="等线" panose="02010600030101010101" pitchFamily="2" charset="-122"/>
                <a:cs typeface="Times New Roman" panose="02020603050405020304" pitchFamily="18" charset="0"/>
              </a:rPr>
              <a:t>《</a:t>
            </a:r>
            <a:r>
              <a:rPr lang="zh-CN" altLang="en-US" sz="2000" b="1" kern="100" dirty="0">
                <a:latin typeface="等线" panose="02010600030101010101" pitchFamily="2" charset="-122"/>
                <a:ea typeface="等线" panose="02010600030101010101" pitchFamily="2" charset="-122"/>
                <a:cs typeface="Times New Roman" panose="02020603050405020304" pitchFamily="18" charset="0"/>
              </a:rPr>
              <a:t>大英殖民帝国</a:t>
            </a:r>
            <a:r>
              <a:rPr lang="en-US" altLang="zh-CN" sz="2000" b="1" kern="100" dirty="0">
                <a:latin typeface="等线" panose="02010600030101010101" pitchFamily="2" charset="-122"/>
                <a:ea typeface="等线" panose="02010600030101010101" pitchFamily="2" charset="-122"/>
                <a:cs typeface="Times New Roman" panose="02020603050405020304" pitchFamily="18" charset="0"/>
              </a:rPr>
              <a:t>》</a:t>
            </a:r>
            <a:endParaRPr lang="zh-CN" altLang="zh-CN" sz="2000" b="1" kern="100" dirty="0">
              <a:effectLst/>
              <a:latin typeface="等线" panose="02010600030101010101" pitchFamily="2" charset="-122"/>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3840896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circle(in)">
                                      <p:cBhvr>
                                        <p:cTn id="2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3" grpId="0"/>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46949" y="374392"/>
            <a:ext cx="4653753" cy="765722"/>
          </a:xfrm>
          <a:prstGeom prst="rect">
            <a:avLst/>
          </a:prstGeom>
        </p:spPr>
        <p:txBody>
          <a:bodyPr wrap="square">
            <a:spAutoFit/>
          </a:bodyPr>
          <a:lstStyle/>
          <a:p>
            <a:r>
              <a:rPr lang="zh-CN" altLang="en-US" sz="2188" b="1" dirty="0">
                <a:latin typeface="+mj-ea"/>
              </a:rPr>
              <a:t>图中各国的分界线有什么特点？它反映了什么问题？给非洲带来什么影响？   </a:t>
            </a:r>
          </a:p>
        </p:txBody>
      </p:sp>
      <p:sp>
        <p:nvSpPr>
          <p:cNvPr id="5" name="文本框 15"/>
          <p:cNvSpPr txBox="1"/>
          <p:nvPr/>
        </p:nvSpPr>
        <p:spPr>
          <a:xfrm>
            <a:off x="4230380" y="1140114"/>
            <a:ext cx="1424211" cy="429028"/>
          </a:xfrm>
          <a:prstGeom prst="rect">
            <a:avLst/>
          </a:prstGeom>
          <a:noFill/>
        </p:spPr>
        <p:txBody>
          <a:bodyPr>
            <a:spAutoFit/>
          </a:bodyPr>
          <a:lstStyle/>
          <a:p>
            <a:pPr marL="446627" indent="-446627">
              <a:buFont typeface="Wingdings" panose="05000000000000000000" pitchFamily="2" charset="2"/>
              <a:buChar char="Ø"/>
              <a:defRPr/>
            </a:pPr>
            <a:r>
              <a:rPr lang="zh-CN" altLang="en-US" sz="2188" b="1" dirty="0">
                <a:solidFill>
                  <a:srgbClr val="0000FF"/>
                </a:solidFill>
                <a:latin typeface="黑体" panose="02010609060101010101" pitchFamily="49" charset="-122"/>
                <a:ea typeface="黑体" panose="02010609060101010101" pitchFamily="49" charset="-122"/>
              </a:rPr>
              <a:t>特点</a:t>
            </a:r>
          </a:p>
        </p:txBody>
      </p:sp>
      <p:sp>
        <p:nvSpPr>
          <p:cNvPr id="6" name="文本框 5"/>
          <p:cNvSpPr txBox="1"/>
          <p:nvPr/>
        </p:nvSpPr>
        <p:spPr>
          <a:xfrm>
            <a:off x="4435630" y="1548271"/>
            <a:ext cx="4917691" cy="765722"/>
          </a:xfrm>
          <a:prstGeom prst="rect">
            <a:avLst/>
          </a:prstGeom>
          <a:noFill/>
        </p:spPr>
        <p:txBody>
          <a:bodyPr wrap="square">
            <a:spAutoFit/>
          </a:bodyPr>
          <a:lstStyle/>
          <a:p>
            <a:pPr>
              <a:defRPr/>
            </a:pPr>
            <a:r>
              <a:rPr lang="zh-CN" altLang="en-US" sz="2188" b="1" dirty="0">
                <a:solidFill>
                  <a:srgbClr val="663300"/>
                </a:solidFill>
                <a:latin typeface="黑体" panose="02010609060101010101" pitchFamily="49" charset="-122"/>
                <a:ea typeface="黑体" panose="02010609060101010101" pitchFamily="49" charset="-122"/>
                <a:sym typeface="+mn-ea"/>
              </a:rPr>
              <a:t>分界线几乎是直线，没有考虑当地的地理面貌和土著民族的情况</a:t>
            </a:r>
            <a:r>
              <a:rPr lang="zh-CN" altLang="en-US" sz="2188" b="1" dirty="0">
                <a:solidFill>
                  <a:srgbClr val="6633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mn-ea"/>
              </a:rPr>
              <a:t>。</a:t>
            </a:r>
          </a:p>
        </p:txBody>
      </p:sp>
      <p:sp>
        <p:nvSpPr>
          <p:cNvPr id="7" name="文本框 6"/>
          <p:cNvSpPr txBox="1"/>
          <p:nvPr/>
        </p:nvSpPr>
        <p:spPr>
          <a:xfrm>
            <a:off x="4230380" y="3650796"/>
            <a:ext cx="1424211" cy="429028"/>
          </a:xfrm>
          <a:prstGeom prst="rect">
            <a:avLst/>
          </a:prstGeom>
          <a:noFill/>
        </p:spPr>
        <p:txBody>
          <a:bodyPr>
            <a:spAutoFit/>
          </a:bodyPr>
          <a:lstStyle/>
          <a:p>
            <a:pPr marL="446627" indent="-446627">
              <a:buFont typeface="Wingdings" panose="05000000000000000000" pitchFamily="2" charset="2"/>
              <a:buChar char="Ø"/>
              <a:defRPr/>
            </a:pPr>
            <a:r>
              <a:rPr lang="zh-CN" altLang="en-US" sz="2188" b="1" dirty="0">
                <a:solidFill>
                  <a:srgbClr val="0000FF"/>
                </a:solidFill>
                <a:latin typeface="黑体" panose="02010609060101010101" pitchFamily="49" charset="-122"/>
                <a:ea typeface="黑体" panose="02010609060101010101" pitchFamily="49" charset="-122"/>
              </a:rPr>
              <a:t>影响</a:t>
            </a:r>
          </a:p>
        </p:txBody>
      </p:sp>
      <p:sp>
        <p:nvSpPr>
          <p:cNvPr id="8" name="文本框 7"/>
          <p:cNvSpPr txBox="1"/>
          <p:nvPr/>
        </p:nvSpPr>
        <p:spPr>
          <a:xfrm>
            <a:off x="4474089" y="4070521"/>
            <a:ext cx="4917691" cy="1102418"/>
          </a:xfrm>
          <a:prstGeom prst="rect">
            <a:avLst/>
          </a:prstGeom>
          <a:noFill/>
        </p:spPr>
        <p:txBody>
          <a:bodyPr wrap="square">
            <a:spAutoFit/>
          </a:bodyPr>
          <a:lstStyle/>
          <a:p>
            <a:pPr>
              <a:defRPr/>
            </a:pPr>
            <a:r>
              <a:rPr lang="zh-CN" altLang="en-US" sz="2188" b="1" dirty="0">
                <a:solidFill>
                  <a:srgbClr val="663300"/>
                </a:solidFill>
                <a:latin typeface="黑体" panose="02010609060101010101" pitchFamily="49" charset="-122"/>
                <a:ea typeface="黑体" panose="02010609060101010101" pitchFamily="49" charset="-122"/>
              </a:rPr>
              <a:t>土著部落、民族的分离，破坏了当地传统政治、经济及人文结构，给非洲国家间的边界、种族等冲突埋下隐患。</a:t>
            </a:r>
          </a:p>
        </p:txBody>
      </p:sp>
      <p:sp>
        <p:nvSpPr>
          <p:cNvPr id="10" name="文本框 9"/>
          <p:cNvSpPr txBox="1"/>
          <p:nvPr/>
        </p:nvSpPr>
        <p:spPr>
          <a:xfrm>
            <a:off x="4230380" y="2339242"/>
            <a:ext cx="1424211" cy="429028"/>
          </a:xfrm>
          <a:prstGeom prst="rect">
            <a:avLst/>
          </a:prstGeom>
          <a:noFill/>
        </p:spPr>
        <p:txBody>
          <a:bodyPr>
            <a:spAutoFit/>
          </a:bodyPr>
          <a:lstStyle/>
          <a:p>
            <a:pPr marL="446627" indent="-446627">
              <a:buFont typeface="Wingdings" panose="05000000000000000000" pitchFamily="2" charset="2"/>
              <a:buChar char="Ø"/>
              <a:defRPr/>
            </a:pPr>
            <a:r>
              <a:rPr lang="zh-CN" altLang="en-US" sz="2188" b="1" dirty="0">
                <a:solidFill>
                  <a:srgbClr val="0000FF"/>
                </a:solidFill>
                <a:latin typeface="黑体" panose="02010609060101010101" pitchFamily="49" charset="-122"/>
                <a:ea typeface="黑体" panose="02010609060101010101" pitchFamily="49" charset="-122"/>
              </a:rPr>
              <a:t>问题</a:t>
            </a:r>
          </a:p>
        </p:txBody>
      </p:sp>
      <p:sp>
        <p:nvSpPr>
          <p:cNvPr id="11" name="文本框 10"/>
          <p:cNvSpPr txBox="1"/>
          <p:nvPr/>
        </p:nvSpPr>
        <p:spPr>
          <a:xfrm>
            <a:off x="4474089" y="2828860"/>
            <a:ext cx="4917691" cy="765722"/>
          </a:xfrm>
          <a:prstGeom prst="rect">
            <a:avLst/>
          </a:prstGeom>
          <a:noFill/>
        </p:spPr>
        <p:txBody>
          <a:bodyPr wrap="square">
            <a:spAutoFit/>
          </a:bodyPr>
          <a:lstStyle/>
          <a:p>
            <a:pPr>
              <a:defRPr/>
            </a:pPr>
            <a:r>
              <a:rPr lang="zh-CN" altLang="en-US" sz="2188" b="1" dirty="0">
                <a:solidFill>
                  <a:srgbClr val="663300"/>
                </a:solidFill>
                <a:latin typeface="黑体" panose="02010609060101010101" pitchFamily="49" charset="-122"/>
                <a:ea typeface="黑体" panose="02010609060101010101" pitchFamily="49" charset="-122"/>
                <a:sym typeface="+mn-ea"/>
              </a:rPr>
              <a:t>欧洲列强瓜分非洲，无视非洲国家主权，人为划定疆界。</a:t>
            </a:r>
          </a:p>
        </p:txBody>
      </p:sp>
      <p:sp>
        <p:nvSpPr>
          <p:cNvPr id="2" name="文本框 1"/>
          <p:cNvSpPr txBox="1"/>
          <p:nvPr/>
        </p:nvSpPr>
        <p:spPr>
          <a:xfrm>
            <a:off x="788229" y="4897024"/>
            <a:ext cx="2628071" cy="381002"/>
          </a:xfrm>
          <a:prstGeom prst="rect">
            <a:avLst/>
          </a:prstGeom>
          <a:noFill/>
        </p:spPr>
        <p:txBody>
          <a:bodyPr wrap="square" rtlCol="0">
            <a:spAutoFit/>
          </a:bodyPr>
          <a:lstStyle/>
          <a:p>
            <a:r>
              <a:rPr lang="zh-CN" altLang="en-US" sz="1876" b="1" dirty="0"/>
              <a:t>列强瓜分非洲示意图</a:t>
            </a:r>
          </a:p>
        </p:txBody>
      </p:sp>
      <p:pic>
        <p:nvPicPr>
          <p:cNvPr id="12" name="图片 11">
            <a:extLst>
              <a:ext uri="{FF2B5EF4-FFF2-40B4-BE49-F238E27FC236}">
                <a16:creationId xmlns:a16="http://schemas.microsoft.com/office/drawing/2014/main" xmlns="" id="{018B57B4-E795-40C9-AE35-68183FE3DBC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3992" b="5138"/>
          <a:stretch>
            <a:fillRect/>
          </a:stretch>
        </p:blipFill>
        <p:spPr>
          <a:xfrm>
            <a:off x="-19912" y="5250542"/>
            <a:ext cx="9548087" cy="108858"/>
          </a:xfrm>
          <a:prstGeom prst="rect">
            <a:avLst/>
          </a:prstGeom>
          <a:effectLst>
            <a:outerShdw blurRad="50800" dist="38100" dir="2700000" algn="tl" rotWithShape="0">
              <a:prstClr val="black">
                <a:alpha val="40000"/>
              </a:prstClr>
            </a:outerShdw>
          </a:effectLst>
        </p:spPr>
      </p:pic>
      <p:sp>
        <p:nvSpPr>
          <p:cNvPr id="13" name="Triangle 201">
            <a:extLst>
              <a:ext uri="{FF2B5EF4-FFF2-40B4-BE49-F238E27FC236}">
                <a16:creationId xmlns:a16="http://schemas.microsoft.com/office/drawing/2014/main" xmlns="" id="{B9AB3DA7-670F-4CAE-BDD1-83EAE8E67D65}"/>
              </a:ext>
            </a:extLst>
          </p:cNvPr>
          <p:cNvSpPr/>
          <p:nvPr/>
        </p:nvSpPr>
        <p:spPr>
          <a:xfrm rot="10800000">
            <a:off x="4446949" y="-6350"/>
            <a:ext cx="682640" cy="227383"/>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chemeClr val="tx1"/>
              </a:solidFill>
            </a:endParaRPr>
          </a:p>
        </p:txBody>
      </p:sp>
      <p:pic>
        <p:nvPicPr>
          <p:cNvPr id="9" name="图片 8">
            <a:extLst>
              <a:ext uri="{FF2B5EF4-FFF2-40B4-BE49-F238E27FC236}">
                <a16:creationId xmlns:a16="http://schemas.microsoft.com/office/drawing/2014/main" xmlns="" id="{919A0126-AD1D-45E4-9F36-9765A6556777}"/>
              </a:ext>
            </a:extLst>
          </p:cNvPr>
          <p:cNvPicPr>
            <a:picLocks noChangeAspect="1"/>
          </p:cNvPicPr>
          <p:nvPr/>
        </p:nvPicPr>
        <p:blipFill rotWithShape="1">
          <a:blip r:embed="rId4"/>
          <a:srcRect b="6115"/>
          <a:stretch/>
        </p:blipFill>
        <p:spPr>
          <a:xfrm>
            <a:off x="252141" y="95488"/>
            <a:ext cx="3700246" cy="4840514"/>
          </a:xfrm>
          <a:prstGeom prst="rect">
            <a:avLst/>
          </a:prstGeom>
        </p:spPr>
      </p:pic>
      <p:sp>
        <p:nvSpPr>
          <p:cNvPr id="14" name="椭圆 13">
            <a:extLst>
              <a:ext uri="{FF2B5EF4-FFF2-40B4-BE49-F238E27FC236}">
                <a16:creationId xmlns:a16="http://schemas.microsoft.com/office/drawing/2014/main" xmlns="" id="{0DFA6D77-2B44-4441-8B2C-2DC490134711}"/>
              </a:ext>
            </a:extLst>
          </p:cNvPr>
          <p:cNvSpPr/>
          <p:nvPr/>
        </p:nvSpPr>
        <p:spPr>
          <a:xfrm>
            <a:off x="1937354" y="857653"/>
            <a:ext cx="882046" cy="857539"/>
          </a:xfrm>
          <a:prstGeom prst="ellipse">
            <a:avLst/>
          </a:prstGeom>
          <a:noFill/>
          <a:ln w="28575">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par>
                                <p:cTn id="18" presetID="1" presetClass="entr" presetSubtype="0" fill="hold" grpId="1" nodeType="with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P spid="7" grpId="0"/>
      <p:bldP spid="8" grpId="0"/>
      <p:bldP spid="10" grpId="0"/>
      <p:bldP spid="11" grpId="0"/>
      <p:bldP spid="11" grpId="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3844694660"/>
              </p:ext>
            </p:extLst>
          </p:nvPr>
        </p:nvGraphicFramePr>
        <p:xfrm>
          <a:off x="694141" y="665616"/>
          <a:ext cx="8139891" cy="4140344"/>
        </p:xfrm>
        <a:graphic>
          <a:graphicData uri="http://schemas.openxmlformats.org/drawingml/2006/table">
            <a:tbl>
              <a:tblPr firstRow="1" firstCol="1" bandRow="1"/>
              <a:tblGrid>
                <a:gridCol w="592717">
                  <a:extLst>
                    <a:ext uri="{9D8B030D-6E8A-4147-A177-3AD203B41FA5}">
                      <a16:colId xmlns:a16="http://schemas.microsoft.com/office/drawing/2014/main" xmlns="" val="20000"/>
                    </a:ext>
                  </a:extLst>
                </a:gridCol>
                <a:gridCol w="592717">
                  <a:extLst>
                    <a:ext uri="{9D8B030D-6E8A-4147-A177-3AD203B41FA5}">
                      <a16:colId xmlns:a16="http://schemas.microsoft.com/office/drawing/2014/main" xmlns="" val="3545849000"/>
                    </a:ext>
                  </a:extLst>
                </a:gridCol>
                <a:gridCol w="2725393">
                  <a:extLst>
                    <a:ext uri="{9D8B030D-6E8A-4147-A177-3AD203B41FA5}">
                      <a16:colId xmlns:a16="http://schemas.microsoft.com/office/drawing/2014/main" xmlns="" val="20001"/>
                    </a:ext>
                  </a:extLst>
                </a:gridCol>
                <a:gridCol w="4229064">
                  <a:extLst>
                    <a:ext uri="{9D8B030D-6E8A-4147-A177-3AD203B41FA5}">
                      <a16:colId xmlns:a16="http://schemas.microsoft.com/office/drawing/2014/main" xmlns="" val="20002"/>
                    </a:ext>
                  </a:extLst>
                </a:gridCol>
              </a:tblGrid>
              <a:tr h="452264">
                <a:tc gridSpan="2">
                  <a:txBody>
                    <a:bodyPr/>
                    <a:lstStyle/>
                    <a:p>
                      <a:pPr algn="ctr">
                        <a:spcAft>
                          <a:spcPts val="0"/>
                        </a:spcAft>
                      </a:pPr>
                      <a:r>
                        <a:rPr lang="zh-CN" sz="1900" b="1"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历史阶段</a:t>
                      </a:r>
                      <a:endParaRPr lang="zh-CN" sz="19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3594" marR="535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spcAft>
                          <a:spcPts val="0"/>
                        </a:spcAft>
                      </a:pPr>
                      <a:r>
                        <a:rPr lang="zh-CN" sz="1900" b="1"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侵略非洲的特征</a:t>
                      </a:r>
                      <a:endParaRPr lang="zh-CN" sz="19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3594" marR="535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900" b="1"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主要史实</a:t>
                      </a:r>
                      <a:endParaRPr lang="zh-CN" sz="19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3594" marR="535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571669">
                <a:tc gridSpan="2">
                  <a:txBody>
                    <a:bodyPr/>
                    <a:lstStyle/>
                    <a:p>
                      <a:pPr algn="just">
                        <a:spcAft>
                          <a:spcPts val="0"/>
                        </a:spcAft>
                      </a:pPr>
                      <a:r>
                        <a:rPr lang="zh-CN" altLang="en-US" sz="1800" b="1"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工业革命前</a:t>
                      </a:r>
                      <a:r>
                        <a:rPr lang="zh-CN" altLang="en-US" sz="1600" b="1"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altLang="zh-CN" sz="1600" b="1" kern="100" dirty="0">
                          <a:solidFill>
                            <a:srgbClr val="000000"/>
                          </a:solidFill>
                          <a:effectLst/>
                          <a:latin typeface="Calibri" panose="020F0502020204030204" pitchFamily="34" charset="0"/>
                          <a:ea typeface="+mn-ea"/>
                          <a:cs typeface="Times New Roman" panose="02020603050405020304" pitchFamily="18" charset="0"/>
                        </a:rPr>
                        <a:t>工场手工业时代</a:t>
                      </a:r>
                      <a:r>
                        <a:rPr lang="zh-CN" altLang="en-US" sz="1600" b="1"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3594" marR="53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just">
                        <a:spcAft>
                          <a:spcPts val="0"/>
                        </a:spcAft>
                      </a:pPr>
                      <a:r>
                        <a:rPr lang="zh-CN" sz="1900" b="1" kern="100" dirty="0">
                          <a:solidFill>
                            <a:srgbClr val="0000FF"/>
                          </a:solidFill>
                          <a:effectLst/>
                          <a:latin typeface="Calibri" panose="020F0502020204030204" pitchFamily="34" charset="0"/>
                          <a:ea typeface="宋体" panose="02010600030101010101" pitchFamily="2" charset="-122"/>
                          <a:cs typeface="Times New Roman" panose="02020603050405020304" pitchFamily="18" charset="0"/>
                        </a:rPr>
                        <a:t>大多局限在沿海地区</a:t>
                      </a:r>
                    </a:p>
                  </a:txBody>
                  <a:tcPr marL="53594" marR="53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900" b="1" kern="100" dirty="0">
                          <a:solidFill>
                            <a:srgbClr val="0000FF"/>
                          </a:solidFill>
                          <a:effectLst/>
                          <a:latin typeface="Calibri" panose="020F0502020204030204" pitchFamily="34" charset="0"/>
                          <a:ea typeface="宋体" panose="02010600030101010101" pitchFamily="2" charset="-122"/>
                          <a:cs typeface="Times New Roman" panose="02020603050405020304" pitchFamily="18" charset="0"/>
                        </a:rPr>
                        <a:t>在西非、中非和南非占领重要港口和城镇，持续进行奴隶贸易。</a:t>
                      </a:r>
                    </a:p>
                  </a:txBody>
                  <a:tcPr marL="53594" marR="53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429173">
                <a:tc rowSpan="2">
                  <a:txBody>
                    <a:bodyPr/>
                    <a:lstStyle/>
                    <a:p>
                      <a:pPr algn="ctr">
                        <a:spcAft>
                          <a:spcPts val="0"/>
                        </a:spcAft>
                      </a:pPr>
                      <a:r>
                        <a:rPr lang="en-US" sz="1900" b="1" kern="1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 </a:t>
                      </a:r>
                      <a:endParaRPr lang="zh-CN" sz="1900" kern="100" dirty="0">
                        <a:effectLst/>
                        <a:latin typeface="Calibri" panose="020F0502020204030204" pitchFamily="34" charset="0"/>
                        <a:ea typeface="宋体" panose="02010600030101010101" pitchFamily="2" charset="-122"/>
                        <a:cs typeface="Times New Roman" panose="02020603050405020304" pitchFamily="18" charset="0"/>
                      </a:endParaRPr>
                    </a:p>
                    <a:p>
                      <a:pPr algn="ctr">
                        <a:spcAft>
                          <a:spcPts val="0"/>
                        </a:spcAft>
                      </a:pPr>
                      <a:r>
                        <a:rPr lang="zh-CN" altLang="en-US" sz="1900" b="1" kern="100" dirty="0">
                          <a:solidFill>
                            <a:srgbClr val="000000"/>
                          </a:solidFill>
                          <a:effectLst/>
                          <a:latin typeface="Calibri" panose="020F0502020204030204" pitchFamily="34" charset="0"/>
                          <a:ea typeface="+mn-ea"/>
                          <a:cs typeface="Times New Roman" panose="02020603050405020304" pitchFamily="18" charset="0"/>
                        </a:rPr>
                        <a:t>工业革命后</a:t>
                      </a:r>
                      <a:endParaRPr lang="zh-CN" sz="19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3594" marR="53594"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zh-CN" sz="1900" b="1" kern="100" dirty="0">
                          <a:solidFill>
                            <a:srgbClr val="000000"/>
                          </a:solidFill>
                          <a:effectLst/>
                          <a:latin typeface="Calibri" panose="020F0502020204030204" pitchFamily="34" charset="0"/>
                          <a:ea typeface="+mn-ea"/>
                          <a:cs typeface="Times New Roman" panose="02020603050405020304" pitchFamily="18" charset="0"/>
                        </a:rPr>
                        <a:t>蒸汽时代</a:t>
                      </a:r>
                      <a:endParaRPr lang="zh-CN" sz="19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3594" marR="53594"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714375" rtl="0" eaLnBrk="1" fontAlgn="auto" latinLnBrk="0" hangingPunct="1">
                        <a:lnSpc>
                          <a:spcPct val="100000"/>
                        </a:lnSpc>
                        <a:spcBef>
                          <a:spcPts val="0"/>
                        </a:spcBef>
                        <a:spcAft>
                          <a:spcPts val="0"/>
                        </a:spcAft>
                        <a:buClrTx/>
                        <a:buSzTx/>
                        <a:buFontTx/>
                        <a:buNone/>
                        <a:tabLst/>
                        <a:defRPr/>
                      </a:pPr>
                      <a:r>
                        <a:rPr lang="zh-CN" sz="1900" b="1" kern="100" dirty="0">
                          <a:solidFill>
                            <a:srgbClr val="0000FF"/>
                          </a:solidFill>
                          <a:effectLst/>
                          <a:latin typeface="Calibri" panose="020F0502020204030204" pitchFamily="34" charset="0"/>
                          <a:ea typeface="宋体" panose="02010600030101010101" pitchFamily="2" charset="-122"/>
                          <a:cs typeface="Times New Roman" panose="02020603050405020304" pitchFamily="18" charset="0"/>
                        </a:rPr>
                        <a:t>①</a:t>
                      </a:r>
                      <a:r>
                        <a:rPr lang="en-US" altLang="zh-CN" sz="1900" b="1" kern="100" dirty="0">
                          <a:solidFill>
                            <a:srgbClr val="0000FF"/>
                          </a:solidFill>
                          <a:effectLst/>
                          <a:latin typeface="Calibri" panose="020F0502020204030204" pitchFamily="34" charset="0"/>
                          <a:ea typeface="+mn-ea"/>
                          <a:cs typeface="Times New Roman" panose="02020603050405020304" pitchFamily="18" charset="0"/>
                        </a:rPr>
                        <a:t>18</a:t>
                      </a:r>
                      <a:r>
                        <a:rPr lang="zh-CN" altLang="en-US" sz="1900" b="1" kern="100" dirty="0">
                          <a:solidFill>
                            <a:srgbClr val="0000FF"/>
                          </a:solidFill>
                          <a:effectLst/>
                          <a:latin typeface="Calibri" panose="020F0502020204030204" pitchFamily="34" charset="0"/>
                          <a:ea typeface="+mn-ea"/>
                          <a:cs typeface="Times New Roman" panose="02020603050405020304" pitchFamily="18" charset="0"/>
                        </a:rPr>
                        <a:t>世纪末</a:t>
                      </a:r>
                      <a:r>
                        <a:rPr lang="en-US" altLang="zh-CN" sz="1900" b="1" kern="100" dirty="0">
                          <a:solidFill>
                            <a:srgbClr val="0000FF"/>
                          </a:solidFill>
                          <a:effectLst/>
                          <a:latin typeface="Calibri" panose="020F0502020204030204" pitchFamily="34" charset="0"/>
                          <a:ea typeface="+mn-ea"/>
                          <a:cs typeface="Times New Roman" panose="02020603050405020304" pitchFamily="18" charset="0"/>
                        </a:rPr>
                        <a:t>-19</a:t>
                      </a:r>
                      <a:r>
                        <a:rPr lang="zh-CN" altLang="en-US" sz="1900" b="1" kern="100" dirty="0">
                          <a:solidFill>
                            <a:srgbClr val="0000FF"/>
                          </a:solidFill>
                          <a:effectLst/>
                          <a:latin typeface="Calibri" panose="020F0502020204030204" pitchFamily="34" charset="0"/>
                          <a:ea typeface="+mn-ea"/>
                          <a:cs typeface="Times New Roman" panose="02020603050405020304" pitchFamily="18" charset="0"/>
                        </a:rPr>
                        <a:t>世纪初</a:t>
                      </a:r>
                      <a:endParaRPr lang="en-US" altLang="zh-CN" sz="1900" b="1" kern="100" dirty="0">
                        <a:solidFill>
                          <a:srgbClr val="0000FF"/>
                        </a:solidFill>
                        <a:effectLst/>
                        <a:latin typeface="Calibri" panose="020F0502020204030204" pitchFamily="34" charset="0"/>
                        <a:ea typeface="+mn-ea"/>
                        <a:cs typeface="Times New Roman" panose="02020603050405020304" pitchFamily="18" charset="0"/>
                      </a:endParaRPr>
                    </a:p>
                    <a:p>
                      <a:pPr algn="just">
                        <a:spcAft>
                          <a:spcPts val="0"/>
                        </a:spcAft>
                      </a:pPr>
                      <a:r>
                        <a:rPr lang="zh-CN" sz="1900" b="1" kern="100" dirty="0">
                          <a:solidFill>
                            <a:srgbClr val="0000FF"/>
                          </a:solidFill>
                          <a:effectLst/>
                          <a:latin typeface="Calibri" panose="020F0502020204030204" pitchFamily="34" charset="0"/>
                          <a:ea typeface="宋体" panose="02010600030101010101" pitchFamily="2" charset="-122"/>
                          <a:cs typeface="Times New Roman" panose="02020603050405020304" pitchFamily="18" charset="0"/>
                        </a:rPr>
                        <a:t>逐步放弃奴隶贸易，转而</a:t>
                      </a:r>
                      <a:r>
                        <a:rPr lang="zh-CN" sz="1900" b="1" kern="100" dirty="0">
                          <a:solidFill>
                            <a:srgbClr val="C00000"/>
                          </a:solidFill>
                          <a:effectLst/>
                          <a:latin typeface="Calibri" panose="020F0502020204030204" pitchFamily="34" charset="0"/>
                          <a:ea typeface="宋体" panose="02010600030101010101" pitchFamily="2" charset="-122"/>
                          <a:cs typeface="Times New Roman" panose="02020603050405020304" pitchFamily="18" charset="0"/>
                        </a:rPr>
                        <a:t>全方面进行殖民入侵</a:t>
                      </a:r>
                      <a:r>
                        <a:rPr lang="zh-CN" sz="1900" b="1" kern="100" dirty="0">
                          <a:solidFill>
                            <a:srgbClr val="0000FF"/>
                          </a:solidFill>
                          <a:effectLst/>
                          <a:latin typeface="Calibri" panose="020F0502020204030204" pitchFamily="34" charset="0"/>
                          <a:ea typeface="宋体" panose="02010600030101010101" pitchFamily="2" charset="-122"/>
                          <a:cs typeface="Times New Roman" panose="02020603050405020304" pitchFamily="18" charset="0"/>
                        </a:rPr>
                        <a:t>；</a:t>
                      </a:r>
                    </a:p>
                    <a:p>
                      <a:pPr algn="just">
                        <a:spcAft>
                          <a:spcPts val="0"/>
                        </a:spcAft>
                      </a:pPr>
                      <a:r>
                        <a:rPr lang="zh-CN" sz="1900" b="1" kern="100" dirty="0">
                          <a:solidFill>
                            <a:srgbClr val="0000FF"/>
                          </a:solidFill>
                          <a:effectLst/>
                          <a:latin typeface="Calibri" panose="020F0502020204030204" pitchFamily="34" charset="0"/>
                          <a:ea typeface="宋体" panose="02010600030101010101" pitchFamily="2" charset="-122"/>
                          <a:cs typeface="Times New Roman" panose="02020603050405020304" pitchFamily="18" charset="0"/>
                        </a:rPr>
                        <a:t>②</a:t>
                      </a:r>
                      <a:r>
                        <a:rPr lang="en-US" altLang="zh-CN" sz="1900" b="1" kern="100" dirty="0">
                          <a:solidFill>
                            <a:srgbClr val="0000FF"/>
                          </a:solidFill>
                          <a:effectLst/>
                          <a:latin typeface="Calibri" panose="020F0502020204030204" pitchFamily="34" charset="0"/>
                          <a:ea typeface="+mn-ea"/>
                          <a:cs typeface="Times New Roman" panose="02020603050405020304" pitchFamily="18" charset="0"/>
                        </a:rPr>
                        <a:t>18</a:t>
                      </a:r>
                      <a:r>
                        <a:rPr lang="zh-CN" altLang="en-US" sz="1900" b="1" kern="100" dirty="0">
                          <a:solidFill>
                            <a:srgbClr val="0000FF"/>
                          </a:solidFill>
                          <a:effectLst/>
                          <a:latin typeface="Calibri" panose="020F0502020204030204" pitchFamily="34" charset="0"/>
                          <a:ea typeface="+mn-ea"/>
                          <a:cs typeface="Times New Roman" panose="02020603050405020304" pitchFamily="18" charset="0"/>
                        </a:rPr>
                        <a:t>世纪后期</a:t>
                      </a:r>
                      <a:r>
                        <a:rPr lang="en-US" altLang="zh-CN" sz="1900" b="1" kern="100" dirty="0">
                          <a:solidFill>
                            <a:srgbClr val="0000FF"/>
                          </a:solidFill>
                          <a:effectLst/>
                          <a:latin typeface="Calibri" panose="020F0502020204030204" pitchFamily="34" charset="0"/>
                          <a:ea typeface="+mn-ea"/>
                          <a:cs typeface="Times New Roman" panose="02020603050405020304" pitchFamily="18" charset="0"/>
                        </a:rPr>
                        <a:t>-19</a:t>
                      </a:r>
                      <a:r>
                        <a:rPr lang="zh-CN" altLang="en-US" sz="1900" b="1" kern="100" dirty="0">
                          <a:solidFill>
                            <a:srgbClr val="0000FF"/>
                          </a:solidFill>
                          <a:effectLst/>
                          <a:latin typeface="Calibri" panose="020F0502020204030204" pitchFamily="34" charset="0"/>
                          <a:ea typeface="+mn-ea"/>
                          <a:cs typeface="Times New Roman" panose="02020603050405020304" pitchFamily="18" charset="0"/>
                        </a:rPr>
                        <a:t>世纪后期，</a:t>
                      </a:r>
                      <a:r>
                        <a:rPr lang="zh-CN" sz="1900" b="1" kern="100" dirty="0">
                          <a:solidFill>
                            <a:srgbClr val="0000FF"/>
                          </a:solidFill>
                          <a:effectLst/>
                          <a:latin typeface="Calibri" panose="020F0502020204030204" pitchFamily="34" charset="0"/>
                          <a:ea typeface="宋体" panose="02010600030101010101" pitchFamily="2" charset="-122"/>
                          <a:cs typeface="Times New Roman" panose="02020603050405020304" pitchFamily="18" charset="0"/>
                        </a:rPr>
                        <a:t>欧洲探险者深入</a:t>
                      </a:r>
                      <a:r>
                        <a:rPr lang="zh-CN" sz="1900" b="1" kern="100" dirty="0">
                          <a:solidFill>
                            <a:srgbClr val="C00000"/>
                          </a:solidFill>
                          <a:effectLst/>
                          <a:latin typeface="Calibri" panose="020F0502020204030204" pitchFamily="34" charset="0"/>
                          <a:ea typeface="宋体" panose="02010600030101010101" pitchFamily="2" charset="-122"/>
                          <a:cs typeface="Times New Roman" panose="02020603050405020304" pitchFamily="18" charset="0"/>
                        </a:rPr>
                        <a:t>非洲</a:t>
                      </a:r>
                      <a:r>
                        <a:rPr lang="zh-CN" altLang="en-US" sz="1900" b="1" kern="100" dirty="0">
                          <a:solidFill>
                            <a:srgbClr val="C00000"/>
                          </a:solidFill>
                          <a:effectLst/>
                          <a:latin typeface="Calibri" panose="020F0502020204030204" pitchFamily="34" charset="0"/>
                          <a:ea typeface="宋体" panose="02010600030101010101" pitchFamily="2" charset="-122"/>
                          <a:cs typeface="Times New Roman" panose="02020603050405020304" pitchFamily="18" charset="0"/>
                        </a:rPr>
                        <a:t>腹地</a:t>
                      </a:r>
                      <a:r>
                        <a:rPr lang="zh-CN" sz="1900" b="1" kern="100" dirty="0">
                          <a:solidFill>
                            <a:srgbClr val="0000FF"/>
                          </a:solidFill>
                          <a:effectLst/>
                          <a:latin typeface="Calibri" panose="020F0502020204030204" pitchFamily="34" charset="0"/>
                          <a:ea typeface="宋体" panose="02010600030101010101" pitchFamily="2" charset="-122"/>
                          <a:cs typeface="Times New Roman" panose="02020603050405020304" pitchFamily="18" charset="0"/>
                        </a:rPr>
                        <a:t>探险。</a:t>
                      </a:r>
                    </a:p>
                  </a:txBody>
                  <a:tcPr marL="53594" marR="53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altLang="en-US" sz="1900" b="1" kern="100" dirty="0">
                          <a:solidFill>
                            <a:srgbClr val="0000FF"/>
                          </a:solidFill>
                          <a:effectLst/>
                          <a:latin typeface="Calibri" panose="020F0502020204030204" pitchFamily="34" charset="0"/>
                          <a:ea typeface="宋体" panose="02010600030101010101" pitchFamily="2" charset="-122"/>
                          <a:cs typeface="Times New Roman" panose="02020603050405020304" pitchFamily="18" charset="0"/>
                        </a:rPr>
                        <a:t>北非：</a:t>
                      </a:r>
                      <a:endParaRPr lang="en-US" altLang="zh-CN" sz="1900" b="1" kern="100" dirty="0">
                        <a:solidFill>
                          <a:srgbClr val="0000FF"/>
                        </a:solidFill>
                        <a:effectLst/>
                        <a:latin typeface="Calibri" panose="020F0502020204030204" pitchFamily="34" charset="0"/>
                        <a:ea typeface="宋体" panose="02010600030101010101" pitchFamily="2" charset="-122"/>
                        <a:cs typeface="Times New Roman" panose="02020603050405020304" pitchFamily="18" charset="0"/>
                      </a:endParaRPr>
                    </a:p>
                    <a:p>
                      <a:pPr algn="just">
                        <a:spcAft>
                          <a:spcPts val="0"/>
                        </a:spcAft>
                      </a:pPr>
                      <a:r>
                        <a:rPr lang="zh-CN" sz="1900" b="1" kern="100" dirty="0">
                          <a:solidFill>
                            <a:srgbClr val="0000FF"/>
                          </a:solidFill>
                          <a:effectLst/>
                          <a:latin typeface="Calibri" panose="020F0502020204030204" pitchFamily="34" charset="0"/>
                          <a:ea typeface="宋体" panose="02010600030101010101" pitchFamily="2" charset="-122"/>
                          <a:cs typeface="Times New Roman" panose="02020603050405020304" pitchFamily="18" charset="0"/>
                        </a:rPr>
                        <a:t>①英法</a:t>
                      </a:r>
                      <a:r>
                        <a:rPr lang="zh-CN" altLang="en-US" sz="1900" b="1" kern="100" dirty="0">
                          <a:solidFill>
                            <a:srgbClr val="0000FF"/>
                          </a:solidFill>
                          <a:effectLst/>
                          <a:latin typeface="Calibri" panose="020F0502020204030204" pitchFamily="34" charset="0"/>
                          <a:ea typeface="宋体" panose="02010600030101010101" pitchFamily="2" charset="-122"/>
                          <a:cs typeface="Times New Roman" panose="02020603050405020304" pitchFamily="18" charset="0"/>
                        </a:rPr>
                        <a:t>重点</a:t>
                      </a:r>
                      <a:r>
                        <a:rPr lang="zh-CN" sz="1900" b="1" kern="100" dirty="0">
                          <a:solidFill>
                            <a:srgbClr val="0000FF"/>
                          </a:solidFill>
                          <a:effectLst/>
                          <a:latin typeface="Calibri" panose="020F0502020204030204" pitchFamily="34" charset="0"/>
                          <a:ea typeface="宋体" panose="02010600030101010101" pitchFamily="2" charset="-122"/>
                          <a:cs typeface="Times New Roman" panose="02020603050405020304" pitchFamily="18" charset="0"/>
                        </a:rPr>
                        <a:t>争夺</a:t>
                      </a:r>
                      <a:r>
                        <a:rPr lang="en-US" altLang="zh-CN" sz="1900" b="1" u="sng" kern="100" dirty="0">
                          <a:solidFill>
                            <a:srgbClr val="0000FF"/>
                          </a:solidFill>
                          <a:effectLst/>
                          <a:latin typeface="Calibri" panose="020F0502020204030204" pitchFamily="34" charset="0"/>
                          <a:ea typeface="宋体" panose="02010600030101010101" pitchFamily="2" charset="-122"/>
                          <a:cs typeface="Times New Roman" panose="02020603050405020304" pitchFamily="18" charset="0"/>
                        </a:rPr>
                        <a:t>          </a:t>
                      </a:r>
                      <a:r>
                        <a:rPr lang="zh-CN" altLang="en-US" sz="1900" b="1" u="none" kern="100" dirty="0">
                          <a:solidFill>
                            <a:srgbClr val="0000FF"/>
                          </a:solidFill>
                          <a:effectLst/>
                          <a:latin typeface="Calibri" panose="020F0502020204030204" pitchFamily="34" charset="0"/>
                          <a:ea typeface="宋体" panose="02010600030101010101" pitchFamily="2" charset="-122"/>
                          <a:cs typeface="Times New Roman" panose="02020603050405020304" pitchFamily="18" charset="0"/>
                        </a:rPr>
                        <a:t>，控制了</a:t>
                      </a:r>
                      <a:r>
                        <a:rPr lang="zh-CN" sz="1900" b="1" kern="100" dirty="0">
                          <a:solidFill>
                            <a:srgbClr val="0000FF"/>
                          </a:solidFill>
                          <a:effectLst/>
                          <a:latin typeface="Calibri" panose="020F0502020204030204" pitchFamily="34" charset="0"/>
                          <a:ea typeface="宋体" panose="02010600030101010101" pitchFamily="2" charset="-122"/>
                          <a:cs typeface="Times New Roman" panose="02020603050405020304" pitchFamily="18" charset="0"/>
                        </a:rPr>
                        <a:t>苏伊士运河； </a:t>
                      </a:r>
                    </a:p>
                    <a:p>
                      <a:pPr algn="just">
                        <a:spcAft>
                          <a:spcPts val="0"/>
                        </a:spcAft>
                      </a:pPr>
                      <a:r>
                        <a:rPr lang="zh-CN" sz="1900" b="1" kern="100" dirty="0">
                          <a:solidFill>
                            <a:srgbClr val="0000FF"/>
                          </a:solidFill>
                          <a:effectLst/>
                          <a:latin typeface="Calibri" panose="020F0502020204030204" pitchFamily="34" charset="0"/>
                          <a:ea typeface="宋体" panose="02010600030101010101" pitchFamily="2" charset="-122"/>
                          <a:cs typeface="Times New Roman" panose="02020603050405020304" pitchFamily="18" charset="0"/>
                        </a:rPr>
                        <a:t>②英国侵占埃及</a:t>
                      </a:r>
                      <a:r>
                        <a:rPr lang="zh-CN" altLang="en-US" sz="1900" b="1" kern="100" dirty="0">
                          <a:solidFill>
                            <a:srgbClr val="0000FF"/>
                          </a:solidFill>
                          <a:effectLst/>
                          <a:latin typeface="Calibri" panose="020F0502020204030204" pitchFamily="34" charset="0"/>
                          <a:ea typeface="宋体" panose="02010600030101010101" pitchFamily="2" charset="-122"/>
                          <a:cs typeface="Times New Roman" panose="02020603050405020304" pitchFamily="18" charset="0"/>
                        </a:rPr>
                        <a:t>进而侵略</a:t>
                      </a:r>
                      <a:r>
                        <a:rPr lang="zh-CN" altLang="en-US" sz="1900" b="1" u="sng" kern="100" dirty="0">
                          <a:solidFill>
                            <a:srgbClr val="0000FF"/>
                          </a:solidFill>
                          <a:effectLst/>
                          <a:latin typeface="Calibri" panose="020F0502020204030204" pitchFamily="34" charset="0"/>
                          <a:ea typeface="宋体" panose="02010600030101010101" pitchFamily="2" charset="-122"/>
                          <a:cs typeface="Times New Roman" panose="02020603050405020304" pitchFamily="18" charset="0"/>
                        </a:rPr>
                        <a:t>              </a:t>
                      </a:r>
                      <a:r>
                        <a:rPr lang="zh-CN" sz="1900" b="1" kern="100" dirty="0">
                          <a:solidFill>
                            <a:srgbClr val="0000FF"/>
                          </a:solidFill>
                          <a:effectLst/>
                          <a:latin typeface="Calibri" panose="020F0502020204030204" pitchFamily="34" charset="0"/>
                          <a:ea typeface="宋体" panose="02010600030101010101" pitchFamily="2" charset="-122"/>
                          <a:cs typeface="Times New Roman" panose="02020603050405020304" pitchFamily="18" charset="0"/>
                        </a:rPr>
                        <a:t>；</a:t>
                      </a:r>
                    </a:p>
                    <a:p>
                      <a:pPr algn="just">
                        <a:spcAft>
                          <a:spcPts val="0"/>
                        </a:spcAft>
                      </a:pPr>
                      <a:r>
                        <a:rPr lang="zh-CN" sz="1900" b="1" kern="100" dirty="0">
                          <a:solidFill>
                            <a:srgbClr val="0000FF"/>
                          </a:solidFill>
                          <a:effectLst/>
                          <a:latin typeface="Calibri" panose="020F0502020204030204" pitchFamily="34" charset="0"/>
                          <a:ea typeface="宋体" panose="02010600030101010101" pitchFamily="2" charset="-122"/>
                          <a:cs typeface="Times New Roman" panose="02020603050405020304" pitchFamily="18" charset="0"/>
                        </a:rPr>
                        <a:t>③法国入侵阿尔及利亚，并向</a:t>
                      </a:r>
                      <a:r>
                        <a:rPr lang="en-US" altLang="zh-CN" sz="1900" b="1" u="sng" kern="100" dirty="0">
                          <a:solidFill>
                            <a:srgbClr val="0000FF"/>
                          </a:solidFill>
                          <a:effectLst/>
                          <a:latin typeface="Calibri" panose="020F0502020204030204" pitchFamily="34" charset="0"/>
                          <a:ea typeface="宋体" panose="02010600030101010101" pitchFamily="2" charset="-122"/>
                          <a:cs typeface="Times New Roman" panose="02020603050405020304" pitchFamily="18" charset="0"/>
                        </a:rPr>
                        <a:t>           </a:t>
                      </a:r>
                      <a:r>
                        <a:rPr lang="zh-CN" sz="1900" b="1" kern="100" dirty="0">
                          <a:solidFill>
                            <a:srgbClr val="0000FF"/>
                          </a:solidFill>
                          <a:effectLst/>
                          <a:latin typeface="Calibri" panose="020F0502020204030204" pitchFamily="34" charset="0"/>
                          <a:ea typeface="宋体" panose="02010600030101010101" pitchFamily="2" charset="-122"/>
                          <a:cs typeface="Times New Roman" panose="02020603050405020304" pitchFamily="18" charset="0"/>
                        </a:rPr>
                        <a:t>和摩洛哥扩张。</a:t>
                      </a:r>
                    </a:p>
                  </a:txBody>
                  <a:tcPr marL="53594" marR="53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659685">
                <a:tc vMerge="1">
                  <a:txBody>
                    <a:bodyPr/>
                    <a:lstStyle/>
                    <a:p>
                      <a:pPr algn="just">
                        <a:spcAft>
                          <a:spcPts val="0"/>
                        </a:spcAft>
                      </a:pPr>
                      <a:endParaRPr lang="zh-CN" sz="1900" kern="100">
                        <a:effectLst/>
                        <a:latin typeface="Calibri" panose="020F0502020204030204" pitchFamily="34" charset="0"/>
                        <a:ea typeface="宋体" panose="02010600030101010101" pitchFamily="2" charset="-122"/>
                        <a:cs typeface="Times New Roman" panose="02020603050405020304" pitchFamily="18" charset="0"/>
                      </a:endParaRPr>
                    </a:p>
                  </a:txBody>
                  <a:tcPr marL="53594" marR="53594"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zh-CN" sz="1900" b="1" kern="100" dirty="0">
                          <a:solidFill>
                            <a:srgbClr val="000000"/>
                          </a:solidFill>
                          <a:effectLst/>
                          <a:latin typeface="Calibri" panose="020F0502020204030204" pitchFamily="34" charset="0"/>
                          <a:ea typeface="+mn-ea"/>
                          <a:cs typeface="Times New Roman" panose="02020603050405020304" pitchFamily="18" charset="0"/>
                        </a:rPr>
                        <a:t>电气时代</a:t>
                      </a:r>
                      <a:endParaRPr lang="zh-CN" altLang="zh-CN" sz="1900" kern="100" dirty="0">
                        <a:effectLst/>
                        <a:latin typeface="Calibri" panose="020F0502020204030204" pitchFamily="34" charset="0"/>
                        <a:ea typeface="+mn-ea"/>
                        <a:cs typeface="Times New Roman" panose="02020603050405020304" pitchFamily="18" charset="0"/>
                      </a:endParaRPr>
                    </a:p>
                  </a:txBody>
                  <a:tcPr marL="53594" marR="53594"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altLang="zh-CN" sz="1900" b="1" kern="100" dirty="0">
                          <a:solidFill>
                            <a:srgbClr val="0000FF"/>
                          </a:solidFill>
                          <a:effectLst/>
                          <a:latin typeface="Calibri" panose="020F0502020204030204" pitchFamily="34" charset="0"/>
                          <a:ea typeface="宋体" panose="02010600030101010101" pitchFamily="2" charset="-122"/>
                          <a:cs typeface="Times New Roman" panose="02020603050405020304" pitchFamily="18" charset="0"/>
                        </a:rPr>
                        <a:t>19</a:t>
                      </a:r>
                      <a:r>
                        <a:rPr lang="zh-CN" altLang="en-US" sz="1900" b="1" kern="100" dirty="0">
                          <a:solidFill>
                            <a:srgbClr val="0000FF"/>
                          </a:solidFill>
                          <a:effectLst/>
                          <a:latin typeface="Calibri" panose="020F0502020204030204" pitchFamily="34" charset="0"/>
                          <a:ea typeface="宋体" panose="02010600030101010101" pitchFamily="2" charset="-122"/>
                          <a:cs typeface="Times New Roman" panose="02020603050405020304" pitchFamily="18" charset="0"/>
                        </a:rPr>
                        <a:t>世纪后期，</a:t>
                      </a:r>
                      <a:r>
                        <a:rPr lang="zh-CN" sz="1900" b="1" kern="100" dirty="0">
                          <a:solidFill>
                            <a:srgbClr val="0000FF"/>
                          </a:solidFill>
                          <a:effectLst/>
                          <a:latin typeface="Calibri" panose="020F0502020204030204" pitchFamily="34" charset="0"/>
                          <a:ea typeface="宋体" panose="02010600030101010101" pitchFamily="2" charset="-122"/>
                          <a:cs typeface="Times New Roman" panose="02020603050405020304" pitchFamily="18" charset="0"/>
                        </a:rPr>
                        <a:t>列强瓜分非洲的速度加快，掀起瓜分非洲狂潮。</a:t>
                      </a:r>
                      <a:endParaRPr lang="zh-CN" altLang="en-US" sz="1900" b="1" kern="100" dirty="0">
                        <a:solidFill>
                          <a:srgbClr val="0000FF"/>
                        </a:solidFill>
                        <a:effectLst/>
                        <a:latin typeface="Calibri" panose="020F0502020204030204" pitchFamily="34" charset="0"/>
                        <a:ea typeface="宋体" panose="02010600030101010101" pitchFamily="2" charset="-122"/>
                        <a:cs typeface="Times New Roman" panose="02020603050405020304" pitchFamily="18" charset="0"/>
                      </a:endParaRPr>
                    </a:p>
                    <a:p>
                      <a:pPr algn="just">
                        <a:spcAft>
                          <a:spcPts val="0"/>
                        </a:spcAft>
                      </a:pPr>
                      <a:r>
                        <a:rPr lang="en-US" sz="1900" b="1" kern="100" dirty="0">
                          <a:solidFill>
                            <a:srgbClr val="0000FF"/>
                          </a:solidFill>
                          <a:effectLst/>
                          <a:latin typeface="宋体" panose="02010600030101010101" pitchFamily="2" charset="-122"/>
                          <a:ea typeface="宋体" panose="02010600030101010101" pitchFamily="2" charset="-122"/>
                          <a:cs typeface="Times New Roman" panose="02020603050405020304" pitchFamily="18" charset="0"/>
                        </a:rPr>
                        <a:t> </a:t>
                      </a:r>
                      <a:endParaRPr lang="zh-CN" sz="1900" b="1" kern="100" dirty="0">
                        <a:solidFill>
                          <a:srgbClr val="0000FF"/>
                        </a:solidFill>
                        <a:effectLst/>
                        <a:latin typeface="Calibri" panose="020F0502020204030204" pitchFamily="34" charset="0"/>
                        <a:ea typeface="宋体" panose="02010600030101010101" pitchFamily="2" charset="-122"/>
                        <a:cs typeface="Times New Roman" panose="02020603050405020304" pitchFamily="18" charset="0"/>
                      </a:endParaRPr>
                    </a:p>
                  </a:txBody>
                  <a:tcPr marL="53594" marR="53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900" b="1" kern="100" dirty="0">
                          <a:solidFill>
                            <a:srgbClr val="0000FF"/>
                          </a:solidFill>
                          <a:effectLst/>
                          <a:latin typeface="Calibri" panose="020F0502020204030204" pitchFamily="34" charset="0"/>
                          <a:ea typeface="宋体" panose="02010600030101010101" pitchFamily="2" charset="-122"/>
                          <a:cs typeface="Times New Roman" panose="02020603050405020304" pitchFamily="18" charset="0"/>
                        </a:rPr>
                        <a:t>①英法德各自制定侵略非洲的计划；</a:t>
                      </a:r>
                    </a:p>
                    <a:p>
                      <a:pPr algn="just">
                        <a:spcAft>
                          <a:spcPts val="0"/>
                        </a:spcAft>
                      </a:pPr>
                      <a:r>
                        <a:rPr lang="zh-CN" sz="1900" b="1" kern="100" dirty="0">
                          <a:solidFill>
                            <a:srgbClr val="0000FF"/>
                          </a:solidFill>
                          <a:effectLst/>
                          <a:latin typeface="Calibri" panose="020F0502020204030204" pitchFamily="34" charset="0"/>
                          <a:ea typeface="宋体" panose="02010600030101010101" pitchFamily="2" charset="-122"/>
                          <a:cs typeface="Times New Roman" panose="02020603050405020304" pitchFamily="18" charset="0"/>
                        </a:rPr>
                        <a:t>②</a:t>
                      </a:r>
                      <a:r>
                        <a:rPr lang="en-US" sz="1900" b="1" kern="100" dirty="0">
                          <a:solidFill>
                            <a:srgbClr val="0000FF"/>
                          </a:solidFill>
                          <a:effectLst/>
                          <a:latin typeface="Calibri" panose="020F0502020204030204" pitchFamily="34" charset="0"/>
                          <a:ea typeface="宋体" panose="02010600030101010101" pitchFamily="2" charset="-122"/>
                          <a:cs typeface="Times New Roman" panose="02020603050405020304" pitchFamily="18" charset="0"/>
                        </a:rPr>
                        <a:t>1884</a:t>
                      </a:r>
                      <a:r>
                        <a:rPr lang="zh-CN" sz="1900" b="1" kern="100" dirty="0">
                          <a:solidFill>
                            <a:srgbClr val="0000FF"/>
                          </a:solidFill>
                          <a:effectLst/>
                          <a:latin typeface="Calibri" panose="020F0502020204030204" pitchFamily="34" charset="0"/>
                          <a:ea typeface="宋体" panose="02010600030101010101" pitchFamily="2" charset="-122"/>
                          <a:cs typeface="Times New Roman" panose="02020603050405020304" pitchFamily="18" charset="0"/>
                        </a:rPr>
                        <a:t>年，欧洲列强召开</a:t>
                      </a:r>
                      <a:r>
                        <a:rPr lang="en-US" altLang="zh-CN" sz="1900" b="1" u="sng" kern="100" dirty="0">
                          <a:solidFill>
                            <a:srgbClr val="0000FF"/>
                          </a:solidFill>
                          <a:effectLst/>
                          <a:latin typeface="Calibri" panose="020F0502020204030204" pitchFamily="34" charset="0"/>
                          <a:ea typeface="宋体" panose="02010600030101010101" pitchFamily="2" charset="-122"/>
                          <a:cs typeface="Times New Roman" panose="02020603050405020304" pitchFamily="18" charset="0"/>
                        </a:rPr>
                        <a:t>                   </a:t>
                      </a:r>
                      <a:r>
                        <a:rPr lang="zh-CN" sz="1900" b="1" kern="100" dirty="0">
                          <a:solidFill>
                            <a:srgbClr val="0000FF"/>
                          </a:solidFill>
                          <a:effectLst/>
                          <a:latin typeface="Calibri" panose="020F0502020204030204" pitchFamily="34" charset="0"/>
                          <a:ea typeface="宋体" panose="02010600030101010101" pitchFamily="2" charset="-122"/>
                          <a:cs typeface="Times New Roman" panose="02020603050405020304" pitchFamily="18" charset="0"/>
                        </a:rPr>
                        <a:t>；</a:t>
                      </a:r>
                      <a:r>
                        <a:rPr lang="en-US" sz="1900" b="1" kern="100" dirty="0">
                          <a:solidFill>
                            <a:srgbClr val="0000FF"/>
                          </a:solidFill>
                          <a:effectLst/>
                          <a:latin typeface="Calibri" panose="020F0502020204030204" pitchFamily="34" charset="0"/>
                          <a:ea typeface="宋体" panose="02010600030101010101" pitchFamily="2" charset="-122"/>
                          <a:cs typeface="Times New Roman" panose="02020603050405020304" pitchFamily="18" charset="0"/>
                        </a:rPr>
                        <a:t>   </a:t>
                      </a:r>
                    </a:p>
                    <a:p>
                      <a:pPr algn="just">
                        <a:spcAft>
                          <a:spcPts val="0"/>
                        </a:spcAft>
                      </a:pPr>
                      <a:r>
                        <a:rPr lang="zh-CN" sz="1900" b="1" kern="100" dirty="0">
                          <a:solidFill>
                            <a:srgbClr val="0000FF"/>
                          </a:solidFill>
                          <a:effectLst/>
                          <a:latin typeface="Calibri" panose="020F0502020204030204" pitchFamily="34" charset="0"/>
                          <a:ea typeface="宋体" panose="02010600030101010101" pitchFamily="2" charset="-122"/>
                          <a:cs typeface="Times New Roman" panose="02020603050405020304" pitchFamily="18" charset="0"/>
                        </a:rPr>
                        <a:t>③</a:t>
                      </a:r>
                      <a:r>
                        <a:rPr lang="en-US" sz="1900" b="1" kern="100" dirty="0">
                          <a:solidFill>
                            <a:srgbClr val="C00000"/>
                          </a:solidFill>
                          <a:effectLst/>
                          <a:latin typeface="Calibri" panose="020F0502020204030204" pitchFamily="34" charset="0"/>
                          <a:ea typeface="宋体" panose="02010600030101010101" pitchFamily="2" charset="-122"/>
                          <a:cs typeface="Times New Roman" panose="02020603050405020304" pitchFamily="18" charset="0"/>
                        </a:rPr>
                        <a:t>19</a:t>
                      </a:r>
                      <a:r>
                        <a:rPr lang="zh-CN" sz="1900" b="1" kern="100" dirty="0">
                          <a:solidFill>
                            <a:srgbClr val="C00000"/>
                          </a:solidFill>
                          <a:effectLst/>
                          <a:latin typeface="Calibri" panose="020F0502020204030204" pitchFamily="34" charset="0"/>
                          <a:ea typeface="宋体" panose="02010600030101010101" pitchFamily="2" charset="-122"/>
                          <a:cs typeface="Times New Roman" panose="02020603050405020304" pitchFamily="18" charset="0"/>
                        </a:rPr>
                        <a:t>世纪末</a:t>
                      </a:r>
                      <a:r>
                        <a:rPr lang="en-US" sz="1900" b="1" kern="100" dirty="0">
                          <a:solidFill>
                            <a:srgbClr val="C00000"/>
                          </a:solidFill>
                          <a:effectLst/>
                          <a:latin typeface="Calibri" panose="020F0502020204030204" pitchFamily="34" charset="0"/>
                          <a:ea typeface="宋体" panose="02010600030101010101" pitchFamily="2" charset="-122"/>
                          <a:cs typeface="Times New Roman" panose="02020603050405020304" pitchFamily="18" charset="0"/>
                        </a:rPr>
                        <a:t>20</a:t>
                      </a:r>
                      <a:r>
                        <a:rPr lang="zh-CN" sz="1900" b="1" kern="100" dirty="0">
                          <a:solidFill>
                            <a:srgbClr val="C00000"/>
                          </a:solidFill>
                          <a:effectLst/>
                          <a:latin typeface="Calibri" panose="020F0502020204030204" pitchFamily="34" charset="0"/>
                          <a:ea typeface="宋体" panose="02010600030101010101" pitchFamily="2" charset="-122"/>
                          <a:cs typeface="Times New Roman" panose="02020603050405020304" pitchFamily="18" charset="0"/>
                        </a:rPr>
                        <a:t>世纪初，</a:t>
                      </a:r>
                      <a:r>
                        <a:rPr lang="zh-CN" sz="1900" b="1" kern="100" dirty="0">
                          <a:solidFill>
                            <a:srgbClr val="0000FF"/>
                          </a:solidFill>
                          <a:effectLst/>
                          <a:latin typeface="Calibri" panose="020F0502020204030204" pitchFamily="34" charset="0"/>
                          <a:ea typeface="宋体" panose="02010600030101010101" pitchFamily="2" charset="-122"/>
                          <a:cs typeface="Times New Roman" panose="02020603050405020304" pitchFamily="18" charset="0"/>
                        </a:rPr>
                        <a:t>欧洲殖民者侵占了几乎整个欧洲。</a:t>
                      </a:r>
                    </a:p>
                  </a:txBody>
                  <a:tcPr marL="53594" marR="53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pic>
        <p:nvPicPr>
          <p:cNvPr id="6" name="图片 5">
            <a:extLst>
              <a:ext uri="{FF2B5EF4-FFF2-40B4-BE49-F238E27FC236}">
                <a16:creationId xmlns:a16="http://schemas.microsoft.com/office/drawing/2014/main" xmlns="" id="{7F4A8876-EA68-455D-89D2-EDD49197D9F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3992" b="5138"/>
          <a:stretch>
            <a:fillRect/>
          </a:stretch>
        </p:blipFill>
        <p:spPr>
          <a:xfrm>
            <a:off x="-19912" y="5250542"/>
            <a:ext cx="9548087" cy="108858"/>
          </a:xfrm>
          <a:prstGeom prst="rect">
            <a:avLst/>
          </a:prstGeom>
          <a:effectLst>
            <a:outerShdw blurRad="50800" dist="38100" dir="2700000" algn="tl" rotWithShape="0">
              <a:prstClr val="black">
                <a:alpha val="40000"/>
              </a:prstClr>
            </a:outerShdw>
          </a:effectLst>
        </p:spPr>
      </p:pic>
      <p:sp>
        <p:nvSpPr>
          <p:cNvPr id="7" name="Triangle 201">
            <a:extLst>
              <a:ext uri="{FF2B5EF4-FFF2-40B4-BE49-F238E27FC236}">
                <a16:creationId xmlns:a16="http://schemas.microsoft.com/office/drawing/2014/main" xmlns="" id="{2098101C-EEED-4415-A054-F077ADC98BC6}"/>
              </a:ext>
            </a:extLst>
          </p:cNvPr>
          <p:cNvSpPr/>
          <p:nvPr/>
        </p:nvSpPr>
        <p:spPr>
          <a:xfrm rot="10800000">
            <a:off x="4446949" y="-6350"/>
            <a:ext cx="682640" cy="227383"/>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chemeClr val="tx1"/>
              </a:solidFill>
            </a:endParaRPr>
          </a:p>
        </p:txBody>
      </p:sp>
      <p:sp>
        <p:nvSpPr>
          <p:cNvPr id="9" name="矩形 8">
            <a:extLst>
              <a:ext uri="{FF2B5EF4-FFF2-40B4-BE49-F238E27FC236}">
                <a16:creationId xmlns:a16="http://schemas.microsoft.com/office/drawing/2014/main" xmlns="" id="{E77D339B-293B-4A5E-AEBC-5C428D07AF0E}"/>
              </a:ext>
            </a:extLst>
          </p:cNvPr>
          <p:cNvSpPr/>
          <p:nvPr/>
        </p:nvSpPr>
        <p:spPr>
          <a:xfrm>
            <a:off x="6380555" y="2130412"/>
            <a:ext cx="649537" cy="369332"/>
          </a:xfrm>
          <a:prstGeom prst="rect">
            <a:avLst/>
          </a:prstGeom>
        </p:spPr>
        <p:txBody>
          <a:bodyPr wrap="none">
            <a:spAutoFit/>
          </a:bodyPr>
          <a:lstStyle/>
          <a:p>
            <a:r>
              <a:rPr lang="zh-CN" altLang="en-US" sz="1800" b="1" kern="100" dirty="0">
                <a:solidFill>
                  <a:srgbClr val="FF0000"/>
                </a:solidFill>
                <a:latin typeface="Times New Roman" panose="02020603050405020304" pitchFamily="18" charset="0"/>
                <a:cs typeface="Times New Roman" panose="02020603050405020304" pitchFamily="18" charset="0"/>
              </a:rPr>
              <a:t>埃及</a:t>
            </a:r>
            <a:endParaRPr lang="zh-CN" altLang="en-US" dirty="0"/>
          </a:p>
        </p:txBody>
      </p:sp>
      <p:sp>
        <p:nvSpPr>
          <p:cNvPr id="10" name="矩形 9">
            <a:extLst>
              <a:ext uri="{FF2B5EF4-FFF2-40B4-BE49-F238E27FC236}">
                <a16:creationId xmlns:a16="http://schemas.microsoft.com/office/drawing/2014/main" xmlns="" id="{15E9609C-72F7-4AB7-9D2F-AAC474EB6C3C}"/>
              </a:ext>
            </a:extLst>
          </p:cNvPr>
          <p:cNvSpPr/>
          <p:nvPr/>
        </p:nvSpPr>
        <p:spPr>
          <a:xfrm>
            <a:off x="7298073" y="2683834"/>
            <a:ext cx="649537" cy="369332"/>
          </a:xfrm>
          <a:prstGeom prst="rect">
            <a:avLst/>
          </a:prstGeom>
        </p:spPr>
        <p:txBody>
          <a:bodyPr wrap="none">
            <a:spAutoFit/>
          </a:bodyPr>
          <a:lstStyle/>
          <a:p>
            <a:r>
              <a:rPr lang="zh-CN" altLang="en-US" sz="1800" b="1" kern="100" dirty="0">
                <a:solidFill>
                  <a:srgbClr val="FF0000"/>
                </a:solidFill>
                <a:latin typeface="Times New Roman" panose="02020603050405020304" pitchFamily="18" charset="0"/>
                <a:cs typeface="Times New Roman" panose="02020603050405020304" pitchFamily="18" charset="0"/>
              </a:rPr>
              <a:t>苏丹</a:t>
            </a:r>
            <a:endParaRPr lang="zh-CN" altLang="en-US" dirty="0"/>
          </a:p>
        </p:txBody>
      </p:sp>
      <p:sp>
        <p:nvSpPr>
          <p:cNvPr id="11" name="矩形 10">
            <a:extLst>
              <a:ext uri="{FF2B5EF4-FFF2-40B4-BE49-F238E27FC236}">
                <a16:creationId xmlns:a16="http://schemas.microsoft.com/office/drawing/2014/main" xmlns="" id="{A89207EE-2EF9-4CA7-AC85-6DA7DAE85FA6}"/>
              </a:ext>
            </a:extLst>
          </p:cNvPr>
          <p:cNvSpPr/>
          <p:nvPr/>
        </p:nvSpPr>
        <p:spPr>
          <a:xfrm>
            <a:off x="7732088" y="2969081"/>
            <a:ext cx="881973" cy="369332"/>
          </a:xfrm>
          <a:prstGeom prst="rect">
            <a:avLst/>
          </a:prstGeom>
        </p:spPr>
        <p:txBody>
          <a:bodyPr wrap="none">
            <a:spAutoFit/>
          </a:bodyPr>
          <a:lstStyle/>
          <a:p>
            <a:r>
              <a:rPr lang="zh-CN" altLang="en-US" sz="1800" b="1" kern="100" dirty="0">
                <a:solidFill>
                  <a:srgbClr val="FF0000"/>
                </a:solidFill>
                <a:latin typeface="Times New Roman" panose="02020603050405020304" pitchFamily="18" charset="0"/>
                <a:cs typeface="Times New Roman" panose="02020603050405020304" pitchFamily="18" charset="0"/>
              </a:rPr>
              <a:t>突尼斯</a:t>
            </a:r>
            <a:endParaRPr lang="zh-CN" altLang="en-US" dirty="0"/>
          </a:p>
        </p:txBody>
      </p:sp>
      <p:sp>
        <p:nvSpPr>
          <p:cNvPr id="13" name="矩形 12">
            <a:extLst>
              <a:ext uri="{FF2B5EF4-FFF2-40B4-BE49-F238E27FC236}">
                <a16:creationId xmlns:a16="http://schemas.microsoft.com/office/drawing/2014/main" xmlns="" id="{093678C6-AAE9-4AA2-81DE-D825E53BD082}"/>
              </a:ext>
            </a:extLst>
          </p:cNvPr>
          <p:cNvSpPr/>
          <p:nvPr/>
        </p:nvSpPr>
        <p:spPr>
          <a:xfrm>
            <a:off x="7298073" y="3887520"/>
            <a:ext cx="1114408" cy="369332"/>
          </a:xfrm>
          <a:prstGeom prst="rect">
            <a:avLst/>
          </a:prstGeom>
        </p:spPr>
        <p:txBody>
          <a:bodyPr wrap="none">
            <a:spAutoFit/>
          </a:bodyPr>
          <a:lstStyle/>
          <a:p>
            <a:r>
              <a:rPr lang="zh-CN" altLang="en-US" sz="1800" b="1" kern="100" dirty="0">
                <a:solidFill>
                  <a:srgbClr val="FF0000"/>
                </a:solidFill>
                <a:latin typeface="Times New Roman" panose="02020603050405020304" pitchFamily="18" charset="0"/>
                <a:cs typeface="Times New Roman" panose="02020603050405020304" pitchFamily="18" charset="0"/>
              </a:rPr>
              <a:t>柏林会议</a:t>
            </a:r>
            <a:endParaRPr lang="zh-CN" altLang="en-US" dirty="0"/>
          </a:p>
        </p:txBody>
      </p:sp>
    </p:spTree>
    <p:extLst>
      <p:ext uri="{BB962C8B-B14F-4D97-AF65-F5344CB8AC3E}">
        <p14:creationId xmlns:p14="http://schemas.microsoft.com/office/powerpoint/2010/main" val="582087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96191" y="877719"/>
            <a:ext cx="9135792" cy="765722"/>
          </a:xfrm>
          <a:prstGeom prst="rect">
            <a:avLst/>
          </a:prstGeom>
          <a:noFill/>
        </p:spPr>
        <p:txBody>
          <a:bodyPr>
            <a:spAutoFit/>
          </a:bodyPr>
          <a:lstStyle/>
          <a:p>
            <a:pPr>
              <a:defRPr/>
            </a:pPr>
            <a:r>
              <a:rPr lang="zh-CN" altLang="en-US" sz="2188"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 </a:t>
            </a:r>
            <a:r>
              <a:rPr lang="en-US" altLang="zh-CN" sz="2188" b="1"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a:t>
            </a:r>
            <a:r>
              <a:rPr lang="zh-CN" altLang="en-US" sz="2188" b="1"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问题探究</a:t>
            </a:r>
            <a:r>
              <a:rPr lang="en-US" altLang="zh-CN" sz="2188" b="1"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a:t>
            </a:r>
            <a:r>
              <a:rPr sz="2188" b="1"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阅读教材第7</a:t>
            </a:r>
            <a:r>
              <a:rPr lang="en-US" sz="2188" b="1"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4</a:t>
            </a:r>
            <a:r>
              <a:rPr sz="2188" b="1"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页及下面的史料，指出世界殖民体系最终形成的原因是什么？</a:t>
            </a:r>
          </a:p>
        </p:txBody>
      </p:sp>
      <p:sp>
        <p:nvSpPr>
          <p:cNvPr id="2" name="文本框 1"/>
          <p:cNvSpPr txBox="1">
            <a:spLocks noChangeArrowheads="1"/>
          </p:cNvSpPr>
          <p:nvPr/>
        </p:nvSpPr>
        <p:spPr bwMode="auto">
          <a:xfrm>
            <a:off x="229688" y="1617267"/>
            <a:ext cx="8959627" cy="1727781"/>
          </a:xfrm>
          <a:prstGeom prst="rect">
            <a:avLst/>
          </a:prstGeom>
          <a:noFill/>
          <a:ln w="9525">
            <a:noFill/>
            <a:miter lim="800000"/>
          </a:ln>
        </p:spPr>
        <p:txBody>
          <a:bodyPr>
            <a:spAutoFit/>
          </a:bodyPr>
          <a:lstStyle/>
          <a:p>
            <a:r>
              <a:rPr lang="en-US" altLang="zh-CN" sz="2188" b="1" dirty="0">
                <a:latin typeface="楷体" panose="02010609060101010101" charset="-122"/>
                <a:ea typeface="楷体" panose="02010609060101010101" charset="-122"/>
              </a:rPr>
              <a:t>    </a:t>
            </a:r>
            <a:r>
              <a:rPr lang="zh-CN" altLang="en-US" sz="2188" b="1" dirty="0">
                <a:latin typeface="楷体" panose="02010609060101010101" charset="-122"/>
                <a:ea typeface="楷体" panose="02010609060101010101" charset="-122"/>
              </a:rPr>
              <a:t>19世纪下半期，随着工业革命的深入，在科学技术的推动和企业组织化程度提高等背景下，资本主义进入垄断阶段，经济飞速发展。</a:t>
            </a:r>
          </a:p>
          <a:p>
            <a:r>
              <a:rPr lang="zh-CN" altLang="en-US" sz="2188" b="1" dirty="0">
                <a:latin typeface="楷体" panose="02010609060101010101" charset="-122"/>
                <a:ea typeface="楷体" panose="02010609060101010101" charset="-122"/>
              </a:rPr>
              <a:t>    经济的大发展造成严重的生产过剩趋势，资本主义列强纷纷加紧寻求海外市场和原料产地，掀起掠夺、瓜分殖民地的新高潮。</a:t>
            </a:r>
          </a:p>
          <a:p>
            <a:pPr algn="r"/>
            <a:r>
              <a:rPr lang="zh-CN" altLang="en-US" sz="1876" b="1" dirty="0">
                <a:latin typeface="宋体" panose="02010600030101010101" pitchFamily="2" charset="-122"/>
                <a:ea typeface="宋体" panose="02010600030101010101" pitchFamily="2" charset="-122"/>
              </a:rPr>
              <a:t>——岳麓版选修教材《20世纪的战争与和平》</a:t>
            </a:r>
          </a:p>
        </p:txBody>
      </p:sp>
      <p:sp>
        <p:nvSpPr>
          <p:cNvPr id="16" name="文本框 15"/>
          <p:cNvSpPr txBox="1"/>
          <p:nvPr/>
        </p:nvSpPr>
        <p:spPr>
          <a:xfrm>
            <a:off x="229686" y="444964"/>
            <a:ext cx="8815717" cy="429028"/>
          </a:xfrm>
          <a:prstGeom prst="rect">
            <a:avLst/>
          </a:prstGeom>
          <a:noFill/>
        </p:spPr>
        <p:txBody>
          <a:bodyPr>
            <a:spAutoFit/>
          </a:bodyPr>
          <a:lstStyle/>
          <a:p>
            <a:pPr marL="446627" indent="-446627">
              <a:buFont typeface="Wingdings" panose="05000000000000000000" pitchFamily="2" charset="2"/>
              <a:buChar char="Ø"/>
              <a:defRPr/>
            </a:pPr>
            <a:r>
              <a:rPr lang="zh-CN" altLang="en-US" sz="2188" b="1" dirty="0">
                <a:solidFill>
                  <a:srgbClr val="6633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sym typeface="+mn-ea"/>
              </a:rPr>
              <a:t>第二次工业革命→帝国主义阶段→资本输出→世界市场→殖民帝国</a:t>
            </a:r>
          </a:p>
        </p:txBody>
      </p:sp>
      <p:cxnSp>
        <p:nvCxnSpPr>
          <p:cNvPr id="5" name="直接连接符 4"/>
          <p:cNvCxnSpPr/>
          <p:nvPr/>
        </p:nvCxnSpPr>
        <p:spPr>
          <a:xfrm>
            <a:off x="3461186" y="2011689"/>
            <a:ext cx="179077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3461187" y="2354633"/>
            <a:ext cx="26345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3900270" y="2663140"/>
            <a:ext cx="118810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35843" y="3014694"/>
            <a:ext cx="245513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3957667" y="3014694"/>
            <a:ext cx="332612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图片 9">
            <a:extLst>
              <a:ext uri="{FF2B5EF4-FFF2-40B4-BE49-F238E27FC236}">
                <a16:creationId xmlns:a16="http://schemas.microsoft.com/office/drawing/2014/main" xmlns="" id="{C5B4B830-9526-4CB6-8D30-45F30CD4BE5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3992" b="5138"/>
          <a:stretch>
            <a:fillRect/>
          </a:stretch>
        </p:blipFill>
        <p:spPr>
          <a:xfrm>
            <a:off x="-19912" y="5250542"/>
            <a:ext cx="9548087" cy="108858"/>
          </a:xfrm>
          <a:prstGeom prst="rect">
            <a:avLst/>
          </a:prstGeom>
          <a:effectLst>
            <a:outerShdw blurRad="50800" dist="38100" dir="2700000" algn="tl" rotWithShape="0">
              <a:prstClr val="black">
                <a:alpha val="40000"/>
              </a:prstClr>
            </a:outerShdw>
          </a:effectLst>
        </p:spPr>
      </p:pic>
      <p:sp>
        <p:nvSpPr>
          <p:cNvPr id="11" name="Triangle 201">
            <a:extLst>
              <a:ext uri="{FF2B5EF4-FFF2-40B4-BE49-F238E27FC236}">
                <a16:creationId xmlns:a16="http://schemas.microsoft.com/office/drawing/2014/main" xmlns="" id="{D30BE90F-2870-4AB1-AA67-497EE1706A4C}"/>
              </a:ext>
            </a:extLst>
          </p:cNvPr>
          <p:cNvSpPr/>
          <p:nvPr/>
        </p:nvSpPr>
        <p:spPr>
          <a:xfrm rot="10800000">
            <a:off x="4446949" y="-6350"/>
            <a:ext cx="682640" cy="227383"/>
          </a:xfrm>
          <a:prstGeom prst="triangl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chemeClr val="tx1"/>
              </a:solidFill>
            </a:endParaRPr>
          </a:p>
        </p:txBody>
      </p:sp>
      <p:sp>
        <p:nvSpPr>
          <p:cNvPr id="13" name="文本框 9">
            <a:extLst>
              <a:ext uri="{FF2B5EF4-FFF2-40B4-BE49-F238E27FC236}">
                <a16:creationId xmlns:a16="http://schemas.microsoft.com/office/drawing/2014/main" xmlns="" id="{439D7390-3460-4489-BCF3-A3CE5770D794}"/>
              </a:ext>
            </a:extLst>
          </p:cNvPr>
          <p:cNvSpPr txBox="1">
            <a:spLocks noChangeArrowheads="1"/>
          </p:cNvSpPr>
          <p:nvPr/>
        </p:nvSpPr>
        <p:spPr bwMode="auto">
          <a:xfrm>
            <a:off x="229686" y="3415076"/>
            <a:ext cx="7892337" cy="44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eaLnBrk="0" hangingPunct="0">
              <a:lnSpc>
                <a:spcPct val="110000"/>
              </a:lnSpc>
              <a:spcBef>
                <a:spcPts val="700"/>
              </a:spcBef>
            </a:pPr>
            <a:r>
              <a:rPr lang="zh-CN" altLang="en-US" sz="2400" b="1" dirty="0">
                <a:solidFill>
                  <a:srgbClr val="FF0000"/>
                </a:solidFill>
                <a:latin typeface="黑体" panose="02010609060101010101" pitchFamily="49" charset="-122"/>
                <a:ea typeface="黑体" panose="02010609060101010101" pitchFamily="49" charset="-122"/>
                <a:sym typeface="宋体" panose="02010600030101010101" pitchFamily="2" charset="-122"/>
              </a:rPr>
              <a:t>（</a:t>
            </a:r>
            <a:r>
              <a:rPr lang="en-US" altLang="zh-CN" sz="2400" b="1" dirty="0">
                <a:solidFill>
                  <a:srgbClr val="FF0000"/>
                </a:solidFill>
                <a:latin typeface="黑体" panose="02010609060101010101" pitchFamily="49" charset="-122"/>
                <a:ea typeface="黑体" panose="02010609060101010101" pitchFamily="49" charset="-122"/>
                <a:sym typeface="宋体" panose="02010600030101010101" pitchFamily="2" charset="-122"/>
              </a:rPr>
              <a:t>1</a:t>
            </a:r>
            <a:r>
              <a:rPr lang="zh-CN" altLang="en-US" sz="2400" b="1" dirty="0">
                <a:solidFill>
                  <a:srgbClr val="FF0000"/>
                </a:solidFill>
                <a:latin typeface="黑体" panose="02010609060101010101" pitchFamily="49" charset="-122"/>
                <a:ea typeface="黑体" panose="02010609060101010101" pitchFamily="49" charset="-122"/>
                <a:sym typeface="宋体" panose="02010600030101010101" pitchFamily="2" charset="-122"/>
              </a:rPr>
              <a:t>）根本原因：资本主义经济具有开放性和扩张性。</a:t>
            </a:r>
            <a:endParaRPr lang="zh-CN" altLang="en-US" sz="2400" b="1" dirty="0">
              <a:solidFill>
                <a:srgbClr val="0E13D8"/>
              </a:solidFill>
              <a:latin typeface="黑体" panose="02010609060101010101" pitchFamily="49" charset="-122"/>
              <a:ea typeface="黑体" panose="02010609060101010101" pitchFamily="49" charset="-122"/>
              <a:sym typeface="宋体" panose="02010600030101010101" pitchFamily="2" charset="-122"/>
            </a:endParaRPr>
          </a:p>
        </p:txBody>
      </p:sp>
      <p:sp>
        <p:nvSpPr>
          <p:cNvPr id="15" name="文本框 9">
            <a:extLst>
              <a:ext uri="{FF2B5EF4-FFF2-40B4-BE49-F238E27FC236}">
                <a16:creationId xmlns:a16="http://schemas.microsoft.com/office/drawing/2014/main" xmlns="" id="{2304F60F-1C06-43F3-8202-8D163FEA91D0}"/>
              </a:ext>
            </a:extLst>
          </p:cNvPr>
          <p:cNvSpPr txBox="1">
            <a:spLocks noChangeArrowheads="1"/>
          </p:cNvSpPr>
          <p:nvPr/>
        </p:nvSpPr>
        <p:spPr bwMode="auto">
          <a:xfrm>
            <a:off x="229686" y="3846059"/>
            <a:ext cx="7054107" cy="44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eaLnBrk="0" hangingPunct="0">
              <a:lnSpc>
                <a:spcPct val="110000"/>
              </a:lnSpc>
              <a:spcBef>
                <a:spcPts val="700"/>
              </a:spcBef>
            </a:pPr>
            <a:r>
              <a:rPr lang="zh-CN" altLang="en-US" sz="2400" b="1" dirty="0">
                <a:solidFill>
                  <a:srgbClr val="FF0000"/>
                </a:solidFill>
                <a:latin typeface="黑体" panose="02010609060101010101" pitchFamily="49" charset="-122"/>
                <a:ea typeface="黑体" panose="02010609060101010101" pitchFamily="49" charset="-122"/>
                <a:sym typeface="宋体" panose="02010600030101010101" pitchFamily="2" charset="-122"/>
              </a:rPr>
              <a:t>（</a:t>
            </a:r>
            <a:r>
              <a:rPr lang="en-US" altLang="zh-CN" sz="2400" b="1" dirty="0">
                <a:solidFill>
                  <a:srgbClr val="FF0000"/>
                </a:solidFill>
                <a:latin typeface="黑体" panose="02010609060101010101" pitchFamily="49" charset="-122"/>
                <a:ea typeface="黑体" panose="02010609060101010101" pitchFamily="49" charset="-122"/>
                <a:sym typeface="宋体" panose="02010600030101010101" pitchFamily="2" charset="-122"/>
              </a:rPr>
              <a:t>2</a:t>
            </a:r>
            <a:r>
              <a:rPr lang="zh-CN" altLang="en-US" sz="2400" b="1" dirty="0">
                <a:solidFill>
                  <a:srgbClr val="FF0000"/>
                </a:solidFill>
                <a:latin typeface="黑体" panose="02010609060101010101" pitchFamily="49" charset="-122"/>
                <a:ea typeface="黑体" panose="02010609060101010101" pitchFamily="49" charset="-122"/>
                <a:sym typeface="宋体" panose="02010600030101010101" pitchFamily="2" charset="-122"/>
              </a:rPr>
              <a:t>）商品输出的需要</a:t>
            </a:r>
            <a:endParaRPr lang="zh-CN" altLang="en-US" sz="2400" b="1" dirty="0">
              <a:solidFill>
                <a:srgbClr val="0E13D8"/>
              </a:solidFill>
              <a:latin typeface="黑体" panose="02010609060101010101" pitchFamily="49" charset="-122"/>
              <a:ea typeface="黑体" panose="02010609060101010101" pitchFamily="49" charset="-122"/>
              <a:sym typeface="宋体" panose="02010600030101010101" pitchFamily="2" charset="-122"/>
            </a:endParaRPr>
          </a:p>
        </p:txBody>
      </p:sp>
      <p:sp>
        <p:nvSpPr>
          <p:cNvPr id="17" name="文本框 9">
            <a:extLst>
              <a:ext uri="{FF2B5EF4-FFF2-40B4-BE49-F238E27FC236}">
                <a16:creationId xmlns:a16="http://schemas.microsoft.com/office/drawing/2014/main" xmlns="" id="{A17F69B2-C4F8-4592-8178-355E199CB8EA}"/>
              </a:ext>
            </a:extLst>
          </p:cNvPr>
          <p:cNvSpPr txBox="1">
            <a:spLocks noChangeArrowheads="1"/>
          </p:cNvSpPr>
          <p:nvPr/>
        </p:nvSpPr>
        <p:spPr bwMode="auto">
          <a:xfrm>
            <a:off x="229686" y="4302483"/>
            <a:ext cx="7054107" cy="44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eaLnBrk="0" hangingPunct="0">
              <a:lnSpc>
                <a:spcPct val="110000"/>
              </a:lnSpc>
              <a:spcBef>
                <a:spcPts val="700"/>
              </a:spcBef>
            </a:pPr>
            <a:r>
              <a:rPr lang="zh-CN" altLang="en-US" sz="2400" b="1" dirty="0">
                <a:solidFill>
                  <a:srgbClr val="FF0000"/>
                </a:solidFill>
                <a:latin typeface="黑体" panose="02010609060101010101" pitchFamily="49" charset="-122"/>
                <a:ea typeface="黑体" panose="02010609060101010101" pitchFamily="49" charset="-122"/>
                <a:sym typeface="宋体" panose="02010600030101010101" pitchFamily="2" charset="-122"/>
              </a:rPr>
              <a:t>（</a:t>
            </a:r>
            <a:r>
              <a:rPr lang="en-US" altLang="zh-CN" sz="2400" b="1" dirty="0">
                <a:solidFill>
                  <a:srgbClr val="FF0000"/>
                </a:solidFill>
                <a:latin typeface="黑体" panose="02010609060101010101" pitchFamily="49" charset="-122"/>
                <a:ea typeface="黑体" panose="02010609060101010101" pitchFamily="49" charset="-122"/>
                <a:sym typeface="宋体" panose="02010600030101010101" pitchFamily="2" charset="-122"/>
              </a:rPr>
              <a:t>3</a:t>
            </a:r>
            <a:r>
              <a:rPr lang="zh-CN" altLang="en-US" sz="2400" b="1" dirty="0">
                <a:solidFill>
                  <a:srgbClr val="FF0000"/>
                </a:solidFill>
                <a:latin typeface="黑体" panose="02010609060101010101" pitchFamily="49" charset="-122"/>
                <a:ea typeface="黑体" panose="02010609060101010101" pitchFamily="49" charset="-122"/>
                <a:sym typeface="宋体" panose="02010600030101010101" pitchFamily="2" charset="-122"/>
              </a:rPr>
              <a:t>）资本输出的需要</a:t>
            </a:r>
            <a:endParaRPr lang="zh-CN" altLang="en-US" sz="2400" b="1" dirty="0">
              <a:solidFill>
                <a:srgbClr val="0E13D8"/>
              </a:solidFill>
              <a:latin typeface="黑体" panose="02010609060101010101" pitchFamily="49" charset="-122"/>
              <a:ea typeface="黑体" panose="02010609060101010101" pitchFamily="49" charset="-122"/>
              <a:sym typeface="宋体" panose="02010600030101010101" pitchFamily="2" charset="-122"/>
            </a:endParaRPr>
          </a:p>
        </p:txBody>
      </p:sp>
      <p:sp>
        <p:nvSpPr>
          <p:cNvPr id="18" name="文本框 9">
            <a:extLst>
              <a:ext uri="{FF2B5EF4-FFF2-40B4-BE49-F238E27FC236}">
                <a16:creationId xmlns:a16="http://schemas.microsoft.com/office/drawing/2014/main" xmlns="" id="{A0BA4A2A-24E3-4F54-811A-7AECDEB33892}"/>
              </a:ext>
            </a:extLst>
          </p:cNvPr>
          <p:cNvSpPr txBox="1">
            <a:spLocks noChangeArrowheads="1"/>
          </p:cNvSpPr>
          <p:nvPr/>
        </p:nvSpPr>
        <p:spPr bwMode="auto">
          <a:xfrm>
            <a:off x="229686" y="4749024"/>
            <a:ext cx="8555726" cy="44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eaLnBrk="0" hangingPunct="0">
              <a:lnSpc>
                <a:spcPct val="110000"/>
              </a:lnSpc>
              <a:spcBef>
                <a:spcPts val="700"/>
              </a:spcBef>
            </a:pPr>
            <a:r>
              <a:rPr lang="zh-CN" altLang="en-US" sz="2400" b="1" dirty="0">
                <a:solidFill>
                  <a:srgbClr val="FF0000"/>
                </a:solidFill>
                <a:latin typeface="黑体" panose="02010609060101010101" pitchFamily="49" charset="-122"/>
                <a:ea typeface="黑体" panose="02010609060101010101" pitchFamily="49" charset="-122"/>
                <a:sym typeface="宋体" panose="02010600030101010101" pitchFamily="2" charset="-122"/>
              </a:rPr>
              <a:t>（</a:t>
            </a:r>
            <a:r>
              <a:rPr lang="en-US" altLang="zh-CN" sz="2400" b="1" dirty="0">
                <a:solidFill>
                  <a:srgbClr val="FF0000"/>
                </a:solidFill>
                <a:latin typeface="黑体" panose="02010609060101010101" pitchFamily="49" charset="-122"/>
                <a:ea typeface="黑体" panose="02010609060101010101" pitchFamily="49" charset="-122"/>
                <a:sym typeface="宋体" panose="02010600030101010101" pitchFamily="2" charset="-122"/>
              </a:rPr>
              <a:t>4</a:t>
            </a:r>
            <a:r>
              <a:rPr lang="zh-CN" altLang="en-US" sz="2400" b="1" dirty="0">
                <a:solidFill>
                  <a:srgbClr val="FF0000"/>
                </a:solidFill>
                <a:latin typeface="黑体" panose="02010609060101010101" pitchFamily="49" charset="-122"/>
                <a:ea typeface="黑体" panose="02010609060101010101" pitchFamily="49" charset="-122"/>
                <a:sym typeface="宋体" panose="02010600030101010101" pitchFamily="2" charset="-122"/>
              </a:rPr>
              <a:t>）资本主义在当时具有制度的优越性和生产力的先进性</a:t>
            </a:r>
            <a:endParaRPr lang="zh-CN" altLang="en-US" sz="2400" b="1" dirty="0">
              <a:solidFill>
                <a:srgbClr val="0E13D8"/>
              </a:solidFill>
              <a:latin typeface="黑体" panose="02010609060101010101" pitchFamily="49" charset="-122"/>
              <a:ea typeface="黑体" panose="02010609060101010101" pitchFamily="49" charset="-122"/>
              <a:sym typeface="宋体" panose="02010600030101010101" pitchFamily="2" charset="-122"/>
            </a:endParaRPr>
          </a:p>
        </p:txBody>
      </p:sp>
      <p:sp>
        <p:nvSpPr>
          <p:cNvPr id="19" name="矩形 18">
            <a:extLst>
              <a:ext uri="{FF2B5EF4-FFF2-40B4-BE49-F238E27FC236}">
                <a16:creationId xmlns:a16="http://schemas.microsoft.com/office/drawing/2014/main" xmlns="" id="{BC2D18D7-3954-4197-9689-D7EEE04D9684}"/>
              </a:ext>
            </a:extLst>
          </p:cNvPr>
          <p:cNvSpPr/>
          <p:nvPr/>
        </p:nvSpPr>
        <p:spPr>
          <a:xfrm>
            <a:off x="468466" y="56427"/>
            <a:ext cx="3390207" cy="460375"/>
          </a:xfrm>
          <a:prstGeom prst="rect">
            <a:avLst/>
          </a:prstGeom>
        </p:spPr>
        <p:txBody>
          <a:bodyPr wrap="square">
            <a:spAutoFit/>
          </a:bodyPr>
          <a:lstStyle/>
          <a:p>
            <a:pPr lvl="0" defTabSz="914400">
              <a:defRPr/>
            </a:pPr>
            <a:r>
              <a:rPr lang="zh-CN" altLang="en-US" sz="2400" b="1" dirty="0">
                <a:solidFill>
                  <a:srgbClr val="C72025"/>
                </a:solidFill>
                <a:latin typeface="微软雅黑" panose="020B0503020204020204" pitchFamily="34" charset="-122"/>
                <a:ea typeface="微软雅黑" panose="020B0503020204020204" pitchFamily="34" charset="-122"/>
              </a:rPr>
              <a:t>四、世界殖民体系形成</a:t>
            </a:r>
            <a:endParaRPr lang="zh-CN" altLang="en-US" sz="2000" dirty="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fill="hold"/>
                                        <p:tgtEl>
                                          <p:spTgt spid="15"/>
                                        </p:tgtEl>
                                        <p:attrNameLst>
                                          <p:attrName>ppt_x</p:attrName>
                                        </p:attrNameLst>
                                      </p:cBhvr>
                                      <p:tavLst>
                                        <p:tav tm="0">
                                          <p:val>
                                            <p:strVal val="#ppt_x"/>
                                          </p:val>
                                        </p:tav>
                                        <p:tav tm="100000">
                                          <p:val>
                                            <p:strVal val="#ppt_x"/>
                                          </p:val>
                                        </p:tav>
                                      </p:tavLst>
                                    </p:anim>
                                    <p:anim calcmode="lin" valueType="num">
                                      <p:cBhvr additive="base">
                                        <p:cTn id="3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500" fill="hold"/>
                                        <p:tgtEl>
                                          <p:spTgt spid="17"/>
                                        </p:tgtEl>
                                        <p:attrNameLst>
                                          <p:attrName>ppt_x</p:attrName>
                                        </p:attrNameLst>
                                      </p:cBhvr>
                                      <p:tavLst>
                                        <p:tav tm="0">
                                          <p:val>
                                            <p:strVal val="#ppt_x"/>
                                          </p:val>
                                        </p:tav>
                                        <p:tav tm="100000">
                                          <p:val>
                                            <p:strVal val="#ppt_x"/>
                                          </p:val>
                                        </p:tav>
                                      </p:tavLst>
                                    </p:anim>
                                    <p:anim calcmode="lin" valueType="num">
                                      <p:cBhvr additive="base">
                                        <p:cTn id="4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additive="base">
                                        <p:cTn id="50" dur="500" fill="hold"/>
                                        <p:tgtEl>
                                          <p:spTgt spid="18"/>
                                        </p:tgtEl>
                                        <p:attrNameLst>
                                          <p:attrName>ppt_x</p:attrName>
                                        </p:attrNameLst>
                                      </p:cBhvr>
                                      <p:tavLst>
                                        <p:tav tm="0">
                                          <p:val>
                                            <p:strVal val="#ppt_x"/>
                                          </p:val>
                                        </p:tav>
                                        <p:tav tm="100000">
                                          <p:val>
                                            <p:strVal val="#ppt_x"/>
                                          </p:val>
                                        </p:tav>
                                      </p:tavLst>
                                    </p:anim>
                                    <p:anim calcmode="lin" valueType="num">
                                      <p:cBhvr additive="base">
                                        <p:cTn id="5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3" grpId="0"/>
      <p:bldP spid="15" grpId="0"/>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1E91E8C0-D2FF-4A96-98B2-76EEB727920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3992" b="5138"/>
          <a:stretch>
            <a:fillRect/>
          </a:stretch>
        </p:blipFill>
        <p:spPr>
          <a:xfrm>
            <a:off x="-19912" y="5250542"/>
            <a:ext cx="9548087" cy="108858"/>
          </a:xfrm>
          <a:prstGeom prst="rect">
            <a:avLst/>
          </a:prstGeom>
          <a:effectLst>
            <a:outerShdw blurRad="50800" dist="38100" dir="2700000" algn="tl" rotWithShape="0">
              <a:prstClr val="black">
                <a:alpha val="40000"/>
              </a:prstClr>
            </a:outerShdw>
          </a:effectLst>
        </p:spPr>
      </p:pic>
      <p:sp>
        <p:nvSpPr>
          <p:cNvPr id="5" name="Triangle 201">
            <a:extLst>
              <a:ext uri="{FF2B5EF4-FFF2-40B4-BE49-F238E27FC236}">
                <a16:creationId xmlns:a16="http://schemas.microsoft.com/office/drawing/2014/main" xmlns="" id="{8781F76D-DF03-4F16-A240-3F39FB91054A}"/>
              </a:ext>
            </a:extLst>
          </p:cNvPr>
          <p:cNvSpPr/>
          <p:nvPr/>
        </p:nvSpPr>
        <p:spPr>
          <a:xfrm rot="10800000">
            <a:off x="4446949" y="-6350"/>
            <a:ext cx="682640" cy="227383"/>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chemeClr val="tx1"/>
              </a:solidFill>
            </a:endParaRPr>
          </a:p>
        </p:txBody>
      </p:sp>
      <p:sp>
        <p:nvSpPr>
          <p:cNvPr id="6" name="矩形 5">
            <a:extLst>
              <a:ext uri="{FF2B5EF4-FFF2-40B4-BE49-F238E27FC236}">
                <a16:creationId xmlns:a16="http://schemas.microsoft.com/office/drawing/2014/main" xmlns="" id="{637AF110-C8AE-44FF-B0C1-3BAA4FADF668}"/>
              </a:ext>
            </a:extLst>
          </p:cNvPr>
          <p:cNvSpPr/>
          <p:nvPr/>
        </p:nvSpPr>
        <p:spPr>
          <a:xfrm>
            <a:off x="24182" y="1271807"/>
            <a:ext cx="9262558" cy="1708160"/>
          </a:xfrm>
          <a:prstGeom prst="rect">
            <a:avLst/>
          </a:prstGeom>
        </p:spPr>
        <p:txBody>
          <a:bodyPr wrap="square">
            <a:spAutoFit/>
          </a:bodyPr>
          <a:lstStyle>
            <a:defPPr>
              <a:defRPr lang="zh-CN"/>
            </a:defPPr>
            <a:lvl1pPr marL="0" lvl="0" indent="0" algn="l" defTabSz="914400" rtl="0" eaLnBrk="1" fontAlgn="base" latinLnBrk="0" hangingPunct="1">
              <a:lnSpc>
                <a:spcPct val="150000"/>
              </a:lnSpc>
              <a:spcBef>
                <a:spcPct val="0"/>
              </a:spcBef>
              <a:spcAft>
                <a:spcPct val="0"/>
              </a:spcAft>
              <a:buNone/>
              <a:defRPr sz="2800" b="0" i="0" u="none" kern="1200" baseline="0">
                <a:solidFill>
                  <a:schemeClr val="tx1"/>
                </a:solidFill>
                <a:latin typeface="宋体" panose="02010600030101010101" pitchFamily="2" charset="-122"/>
                <a:ea typeface="宋体" panose="02010600030101010101" pitchFamily="2" charset="-122"/>
                <a:cs typeface="+mn-cs"/>
              </a:defRPr>
            </a:lvl1pPr>
            <a:lvl2pPr marL="457200" lvl="1" indent="0" algn="l" defTabSz="914400" rtl="0" eaLnBrk="1" fontAlgn="base" latinLnBrk="0" hangingPunct="1">
              <a:lnSpc>
                <a:spcPct val="150000"/>
              </a:lnSpc>
              <a:spcBef>
                <a:spcPct val="0"/>
              </a:spcBef>
              <a:spcAft>
                <a:spcPct val="0"/>
              </a:spcAft>
              <a:buNone/>
              <a:defRPr sz="2800" b="0"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50000"/>
              </a:lnSpc>
              <a:spcBef>
                <a:spcPct val="0"/>
              </a:spcBef>
              <a:spcAft>
                <a:spcPct val="0"/>
              </a:spcAft>
              <a:buNone/>
              <a:defRPr sz="2800" b="0"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50000"/>
              </a:lnSpc>
              <a:spcBef>
                <a:spcPct val="0"/>
              </a:spcBef>
              <a:spcAft>
                <a:spcPct val="0"/>
              </a:spcAft>
              <a:buNone/>
              <a:defRPr sz="2800" b="0"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50000"/>
              </a:lnSpc>
              <a:spcBef>
                <a:spcPct val="0"/>
              </a:spcBef>
              <a:spcAft>
                <a:spcPct val="0"/>
              </a:spcAft>
              <a:buNone/>
              <a:defRPr sz="2800" b="0" i="0" u="none" kern="1200" baseline="0">
                <a:solidFill>
                  <a:schemeClr val="tx1"/>
                </a:solidFill>
                <a:latin typeface="宋体" panose="02010600030101010101" pitchFamily="2" charset="-122"/>
                <a:ea typeface="宋体" panose="02010600030101010101" pitchFamily="2" charset="-122"/>
                <a:cs typeface="+mn-cs"/>
              </a:defRPr>
            </a:lvl5pPr>
            <a:lvl6pPr marL="2286000" lvl="5" indent="0" algn="l" defTabSz="914400" rtl="0" eaLnBrk="1" fontAlgn="base" latinLnBrk="0" hangingPunct="1">
              <a:lnSpc>
                <a:spcPct val="150000"/>
              </a:lnSpc>
              <a:spcBef>
                <a:spcPct val="0"/>
              </a:spcBef>
              <a:spcAft>
                <a:spcPct val="0"/>
              </a:spcAft>
              <a:buNone/>
              <a:defRPr sz="2800" b="0" i="0" u="none" kern="1200" baseline="0">
                <a:solidFill>
                  <a:schemeClr val="tx1"/>
                </a:solidFill>
                <a:latin typeface="宋体" panose="02010600030101010101" pitchFamily="2" charset="-122"/>
                <a:ea typeface="宋体" panose="02010600030101010101" pitchFamily="2" charset="-122"/>
                <a:cs typeface="+mn-cs"/>
              </a:defRPr>
            </a:lvl6pPr>
            <a:lvl7pPr marL="2743200" lvl="6" indent="0" algn="l" defTabSz="914400" rtl="0" eaLnBrk="1" fontAlgn="base" latinLnBrk="0" hangingPunct="1">
              <a:lnSpc>
                <a:spcPct val="150000"/>
              </a:lnSpc>
              <a:spcBef>
                <a:spcPct val="0"/>
              </a:spcBef>
              <a:spcAft>
                <a:spcPct val="0"/>
              </a:spcAft>
              <a:buNone/>
              <a:defRPr sz="2800" b="0" i="0" u="none" kern="1200" baseline="0">
                <a:solidFill>
                  <a:schemeClr val="tx1"/>
                </a:solidFill>
                <a:latin typeface="宋体" panose="02010600030101010101" pitchFamily="2" charset="-122"/>
                <a:ea typeface="宋体" panose="02010600030101010101" pitchFamily="2" charset="-122"/>
                <a:cs typeface="+mn-cs"/>
              </a:defRPr>
            </a:lvl7pPr>
            <a:lvl8pPr marL="3200400" lvl="7" indent="0" algn="l" defTabSz="914400" rtl="0" eaLnBrk="1" fontAlgn="base" latinLnBrk="0" hangingPunct="1">
              <a:lnSpc>
                <a:spcPct val="150000"/>
              </a:lnSpc>
              <a:spcBef>
                <a:spcPct val="0"/>
              </a:spcBef>
              <a:spcAft>
                <a:spcPct val="0"/>
              </a:spcAft>
              <a:buNone/>
              <a:defRPr sz="2800" b="0" i="0" u="none" kern="1200" baseline="0">
                <a:solidFill>
                  <a:schemeClr val="tx1"/>
                </a:solidFill>
                <a:latin typeface="宋体" panose="02010600030101010101" pitchFamily="2" charset="-122"/>
                <a:ea typeface="宋体" panose="02010600030101010101" pitchFamily="2" charset="-122"/>
                <a:cs typeface="+mn-cs"/>
              </a:defRPr>
            </a:lvl8pPr>
            <a:lvl9pPr marL="3657600" lvl="8" indent="0" algn="l" defTabSz="914400" rtl="0" eaLnBrk="1" fontAlgn="base" latinLnBrk="0" hangingPunct="1">
              <a:lnSpc>
                <a:spcPct val="150000"/>
              </a:lnSpc>
              <a:spcBef>
                <a:spcPct val="0"/>
              </a:spcBef>
              <a:spcAft>
                <a:spcPct val="0"/>
              </a:spcAft>
              <a:buNone/>
              <a:defRPr sz="2800" b="0" i="0" u="none" kern="1200" baseline="0">
                <a:solidFill>
                  <a:schemeClr val="tx1"/>
                </a:solidFill>
                <a:latin typeface="宋体" panose="02010600030101010101" pitchFamily="2" charset="-122"/>
                <a:ea typeface="宋体" panose="02010600030101010101" pitchFamily="2" charset="-122"/>
                <a:cs typeface="+mn-cs"/>
              </a:defRPr>
            </a:lvl9pPr>
          </a:lstStyle>
          <a:p>
            <a:pPr marL="317500">
              <a:lnSpc>
                <a:spcPct val="100000"/>
              </a:lnSpc>
              <a:spcBef>
                <a:spcPts val="600"/>
              </a:spcBef>
            </a:pPr>
            <a:r>
              <a:rPr lang="en-US" altLang="zh-CN" sz="2000" b="1" kern="100" dirty="0">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rPr>
              <a:t>    </a:t>
            </a:r>
            <a:r>
              <a:rPr lang="ru-RU" altLang="zh-CN" sz="2000" b="1" kern="100" dirty="0">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rPr>
              <a:t>1880</a:t>
            </a:r>
            <a:r>
              <a:rPr lang="zh-CN" altLang="zh-CN" sz="2000" b="1" kern="100" dirty="0">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rPr>
              <a:t>年时，我们所面对的不完全是一个单一的世界，而是一个由两部分所合成的</a:t>
            </a:r>
            <a:r>
              <a:rPr lang="zh-CN" altLang="zh-CN" sz="2000" b="1" kern="100" dirty="0">
                <a:solidFill>
                  <a:srgbClr val="FF0000"/>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rPr>
              <a:t>全球体系</a:t>
            </a:r>
            <a:r>
              <a:rPr lang="zh-CN" altLang="zh-CN" sz="2000" b="1" kern="100" dirty="0">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rPr>
              <a:t>：一部分是</a:t>
            </a:r>
            <a:r>
              <a:rPr lang="zh-CN" altLang="zh-CN" sz="2000" b="1" kern="100" dirty="0">
                <a:solidFill>
                  <a:srgbClr val="FF0000"/>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rPr>
              <a:t>已开发的、具有主宰性的、富有的</a:t>
            </a:r>
            <a:r>
              <a:rPr lang="zh-CN" altLang="zh-CN" sz="2000" b="1" kern="100" dirty="0">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rPr>
              <a:t>；</a:t>
            </a:r>
            <a:r>
              <a:rPr lang="en-US" altLang="zh-CN" sz="2000" b="1" kern="100" dirty="0">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rPr>
              <a:t> </a:t>
            </a:r>
            <a:r>
              <a:rPr lang="zh-CN" altLang="zh-CN" sz="2000" b="1" kern="100" dirty="0">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rPr>
              <a:t>另一部分是</a:t>
            </a:r>
            <a:r>
              <a:rPr lang="zh-CN" altLang="zh-CN" sz="2000" b="1" kern="100" dirty="0">
                <a:solidFill>
                  <a:srgbClr val="FF0000"/>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rPr>
              <a:t>落后的、依赖的、贫穷的</a:t>
            </a:r>
            <a:r>
              <a:rPr lang="ru-RU" altLang="zh-CN" sz="2000" b="1" kern="100" dirty="0">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rPr>
              <a:t>……</a:t>
            </a:r>
            <a:r>
              <a:rPr lang="ru-RU" altLang="zh-CN" sz="2000" b="1" kern="100" dirty="0">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rPr>
              <a:t>19</a:t>
            </a:r>
            <a:r>
              <a:rPr lang="zh-CN" altLang="zh-CN" sz="2000" b="1" kern="100" dirty="0">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rPr>
              <a:t>世纪</a:t>
            </a:r>
            <a:r>
              <a:rPr lang="ru-RU" altLang="zh-CN" sz="2000" b="1" kern="100" dirty="0">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rPr>
              <a:t>80</a:t>
            </a:r>
            <a:r>
              <a:rPr lang="zh-CN" altLang="zh-CN" sz="2000" b="1" kern="100" dirty="0">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rPr>
              <a:t>年代，欧洲不仅是支配和改变世界的资本主义发展核心，同时也是世界经济和资本主义社会最重要的组成部分。</a:t>
            </a:r>
            <a:endParaRPr lang="en-US" altLang="zh-CN" sz="2000" b="1" kern="100" dirty="0">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endParaRPr>
          </a:p>
          <a:p>
            <a:pPr marL="317500" algn="r">
              <a:lnSpc>
                <a:spcPct val="100000"/>
              </a:lnSpc>
              <a:spcBef>
                <a:spcPts val="600"/>
              </a:spcBef>
            </a:pPr>
            <a:r>
              <a:rPr lang="en-US" altLang="zh-CN" sz="2000" b="1" kern="100" dirty="0">
                <a:latin typeface="楷体" panose="02010609060101010101" pitchFamily="49" charset="-122"/>
                <a:ea typeface="楷体" panose="02010609060101010101" pitchFamily="49" charset="-122"/>
              </a:rPr>
              <a:t>——</a:t>
            </a:r>
            <a:r>
              <a:rPr lang="zh-CN" altLang="zh-CN" sz="2000" b="1" kern="100" dirty="0">
                <a:latin typeface="楷体" panose="02010609060101010101" pitchFamily="49" charset="-122"/>
                <a:ea typeface="楷体" panose="02010609060101010101" pitchFamily="49" charset="-122"/>
              </a:rPr>
              <a:t>［英］霍布斯鲍姆著，贾士蘅译《帝国的年代：</a:t>
            </a:r>
            <a:r>
              <a:rPr lang="en-US" altLang="zh-CN" sz="2000" b="1" kern="100" dirty="0">
                <a:latin typeface="楷体" panose="02010609060101010101" pitchFamily="49" charset="-122"/>
                <a:ea typeface="楷体" panose="02010609060101010101" pitchFamily="49" charset="-122"/>
              </a:rPr>
              <a:t>1875—1914》</a:t>
            </a:r>
            <a:endParaRPr lang="zh-CN" altLang="zh-CN" sz="2000" b="1" kern="100" dirty="0">
              <a:latin typeface="楷体" panose="02010609060101010101" pitchFamily="49" charset="-122"/>
              <a:ea typeface="楷体" panose="02010609060101010101" pitchFamily="49" charset="-122"/>
              <a:cs typeface="Times New Roman" panose="02020603050405020304" pitchFamily="18" charset="0"/>
            </a:endParaRPr>
          </a:p>
        </p:txBody>
      </p:sp>
      <p:sp>
        <p:nvSpPr>
          <p:cNvPr id="9" name="矩形 8">
            <a:extLst>
              <a:ext uri="{FF2B5EF4-FFF2-40B4-BE49-F238E27FC236}">
                <a16:creationId xmlns:a16="http://schemas.microsoft.com/office/drawing/2014/main" xmlns="" id="{82148F79-8345-460F-B3DE-D54CFACE89B2}"/>
              </a:ext>
            </a:extLst>
          </p:cNvPr>
          <p:cNvSpPr/>
          <p:nvPr/>
        </p:nvSpPr>
        <p:spPr>
          <a:xfrm>
            <a:off x="-19912" y="470377"/>
            <a:ext cx="8996942" cy="738664"/>
          </a:xfrm>
          <a:prstGeom prst="rect">
            <a:avLst/>
          </a:prstGeom>
        </p:spPr>
        <p:txBody>
          <a:bodyPr wrap="square">
            <a:spAutoFit/>
          </a:bodyPr>
          <a:lstStyle>
            <a:defPPr>
              <a:defRPr lang="zh-CN"/>
            </a:defPPr>
            <a:lvl1pPr marL="0" lvl="0" indent="0" algn="l" defTabSz="914400" rtl="0" eaLnBrk="1" fontAlgn="base" latinLnBrk="0" hangingPunct="1">
              <a:lnSpc>
                <a:spcPct val="150000"/>
              </a:lnSpc>
              <a:spcBef>
                <a:spcPct val="0"/>
              </a:spcBef>
              <a:spcAft>
                <a:spcPct val="0"/>
              </a:spcAft>
              <a:buNone/>
              <a:defRPr sz="2800" b="0" i="0" u="none" kern="1200" baseline="0">
                <a:solidFill>
                  <a:schemeClr val="tx1"/>
                </a:solidFill>
                <a:latin typeface="宋体" panose="02010600030101010101" pitchFamily="2" charset="-122"/>
                <a:ea typeface="宋体" panose="02010600030101010101" pitchFamily="2" charset="-122"/>
                <a:cs typeface="+mn-cs"/>
              </a:defRPr>
            </a:lvl1pPr>
            <a:lvl2pPr marL="457200" lvl="1" indent="0" algn="l" defTabSz="914400" rtl="0" eaLnBrk="1" fontAlgn="base" latinLnBrk="0" hangingPunct="1">
              <a:lnSpc>
                <a:spcPct val="150000"/>
              </a:lnSpc>
              <a:spcBef>
                <a:spcPct val="0"/>
              </a:spcBef>
              <a:spcAft>
                <a:spcPct val="0"/>
              </a:spcAft>
              <a:buNone/>
              <a:defRPr sz="2800" b="0"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50000"/>
              </a:lnSpc>
              <a:spcBef>
                <a:spcPct val="0"/>
              </a:spcBef>
              <a:spcAft>
                <a:spcPct val="0"/>
              </a:spcAft>
              <a:buNone/>
              <a:defRPr sz="2800" b="0"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50000"/>
              </a:lnSpc>
              <a:spcBef>
                <a:spcPct val="0"/>
              </a:spcBef>
              <a:spcAft>
                <a:spcPct val="0"/>
              </a:spcAft>
              <a:buNone/>
              <a:defRPr sz="2800" b="0"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50000"/>
              </a:lnSpc>
              <a:spcBef>
                <a:spcPct val="0"/>
              </a:spcBef>
              <a:spcAft>
                <a:spcPct val="0"/>
              </a:spcAft>
              <a:buNone/>
              <a:defRPr sz="2800" b="0" i="0" u="none" kern="1200" baseline="0">
                <a:solidFill>
                  <a:schemeClr val="tx1"/>
                </a:solidFill>
                <a:latin typeface="宋体" panose="02010600030101010101" pitchFamily="2" charset="-122"/>
                <a:ea typeface="宋体" panose="02010600030101010101" pitchFamily="2" charset="-122"/>
                <a:cs typeface="+mn-cs"/>
              </a:defRPr>
            </a:lvl5pPr>
            <a:lvl6pPr marL="2286000" lvl="5" indent="0" algn="l" defTabSz="914400" rtl="0" eaLnBrk="1" fontAlgn="base" latinLnBrk="0" hangingPunct="1">
              <a:lnSpc>
                <a:spcPct val="150000"/>
              </a:lnSpc>
              <a:spcBef>
                <a:spcPct val="0"/>
              </a:spcBef>
              <a:spcAft>
                <a:spcPct val="0"/>
              </a:spcAft>
              <a:buNone/>
              <a:defRPr sz="2800" b="0" i="0" u="none" kern="1200" baseline="0">
                <a:solidFill>
                  <a:schemeClr val="tx1"/>
                </a:solidFill>
                <a:latin typeface="宋体" panose="02010600030101010101" pitchFamily="2" charset="-122"/>
                <a:ea typeface="宋体" panose="02010600030101010101" pitchFamily="2" charset="-122"/>
                <a:cs typeface="+mn-cs"/>
              </a:defRPr>
            </a:lvl6pPr>
            <a:lvl7pPr marL="2743200" lvl="6" indent="0" algn="l" defTabSz="914400" rtl="0" eaLnBrk="1" fontAlgn="base" latinLnBrk="0" hangingPunct="1">
              <a:lnSpc>
                <a:spcPct val="150000"/>
              </a:lnSpc>
              <a:spcBef>
                <a:spcPct val="0"/>
              </a:spcBef>
              <a:spcAft>
                <a:spcPct val="0"/>
              </a:spcAft>
              <a:buNone/>
              <a:defRPr sz="2800" b="0" i="0" u="none" kern="1200" baseline="0">
                <a:solidFill>
                  <a:schemeClr val="tx1"/>
                </a:solidFill>
                <a:latin typeface="宋体" panose="02010600030101010101" pitchFamily="2" charset="-122"/>
                <a:ea typeface="宋体" panose="02010600030101010101" pitchFamily="2" charset="-122"/>
                <a:cs typeface="+mn-cs"/>
              </a:defRPr>
            </a:lvl7pPr>
            <a:lvl8pPr marL="3200400" lvl="7" indent="0" algn="l" defTabSz="914400" rtl="0" eaLnBrk="1" fontAlgn="base" latinLnBrk="0" hangingPunct="1">
              <a:lnSpc>
                <a:spcPct val="150000"/>
              </a:lnSpc>
              <a:spcBef>
                <a:spcPct val="0"/>
              </a:spcBef>
              <a:spcAft>
                <a:spcPct val="0"/>
              </a:spcAft>
              <a:buNone/>
              <a:defRPr sz="2800" b="0" i="0" u="none" kern="1200" baseline="0">
                <a:solidFill>
                  <a:schemeClr val="tx1"/>
                </a:solidFill>
                <a:latin typeface="宋体" panose="02010600030101010101" pitchFamily="2" charset="-122"/>
                <a:ea typeface="宋体" panose="02010600030101010101" pitchFamily="2" charset="-122"/>
                <a:cs typeface="+mn-cs"/>
              </a:defRPr>
            </a:lvl8pPr>
            <a:lvl9pPr marL="3657600" lvl="8" indent="0" algn="l" defTabSz="914400" rtl="0" eaLnBrk="1" fontAlgn="base" latinLnBrk="0" hangingPunct="1">
              <a:lnSpc>
                <a:spcPct val="150000"/>
              </a:lnSpc>
              <a:spcBef>
                <a:spcPct val="0"/>
              </a:spcBef>
              <a:spcAft>
                <a:spcPct val="0"/>
              </a:spcAft>
              <a:buNone/>
              <a:defRPr sz="2800" b="0" i="0" u="none" kern="1200" baseline="0">
                <a:solidFill>
                  <a:schemeClr val="tx1"/>
                </a:solidFill>
                <a:latin typeface="宋体" panose="02010600030101010101" pitchFamily="2" charset="-122"/>
                <a:ea typeface="宋体" panose="02010600030101010101" pitchFamily="2" charset="-122"/>
                <a:cs typeface="+mn-cs"/>
              </a:defRPr>
            </a:lvl9pPr>
          </a:lstStyle>
          <a:p>
            <a:pPr algn="just">
              <a:lnSpc>
                <a:spcPct val="100000"/>
              </a:lnSpc>
              <a:spcAft>
                <a:spcPts val="0"/>
              </a:spcAft>
            </a:pPr>
            <a:r>
              <a:rPr lang="zh-CN" altLang="en-US" sz="2100" b="1" kern="100" dirty="0">
                <a:solidFill>
                  <a:srgbClr val="C00000"/>
                </a:solidFill>
                <a:latin typeface="Calibri" panose="020F0502020204030204" pitchFamily="34" charset="0"/>
                <a:ea typeface="宋体" panose="02010600030101010101" pitchFamily="2" charset="-122"/>
                <a:cs typeface="Times New Roman" panose="02020603050405020304" pitchFamily="18" charset="0"/>
              </a:rPr>
              <a:t>         阅读材料，思考：在世界殖民体系建立过程中，西方列强是如何改变世界的？又产生了哪些重要影响？</a:t>
            </a:r>
            <a:endParaRPr lang="en-US" altLang="zh-CN" sz="2100" b="1" kern="100" dirty="0">
              <a:solidFill>
                <a:srgbClr val="C00000"/>
              </a:solidFill>
              <a:latin typeface="Calibri" panose="020F0502020204030204" pitchFamily="34" charset="0"/>
              <a:ea typeface="宋体" panose="02010600030101010101" pitchFamily="2" charset="-122"/>
              <a:cs typeface="Times New Roman" panose="02020603050405020304" pitchFamily="18" charset="0"/>
            </a:endParaRPr>
          </a:p>
        </p:txBody>
      </p:sp>
      <p:sp>
        <p:nvSpPr>
          <p:cNvPr id="10" name="矩形 9">
            <a:extLst>
              <a:ext uri="{FF2B5EF4-FFF2-40B4-BE49-F238E27FC236}">
                <a16:creationId xmlns:a16="http://schemas.microsoft.com/office/drawing/2014/main" xmlns="" id="{20B1A287-89D0-457B-BF9D-730535119F17}"/>
              </a:ext>
            </a:extLst>
          </p:cNvPr>
          <p:cNvSpPr/>
          <p:nvPr/>
        </p:nvSpPr>
        <p:spPr>
          <a:xfrm>
            <a:off x="289798" y="3415628"/>
            <a:ext cx="8996942" cy="527004"/>
          </a:xfrm>
          <a:prstGeom prst="rect">
            <a:avLst/>
          </a:prstGeom>
        </p:spPr>
        <p:txBody>
          <a:bodyPr wrap="square">
            <a:spAutoFit/>
          </a:bodyPr>
          <a:lstStyle>
            <a:defPPr>
              <a:defRPr lang="zh-CN"/>
            </a:defPPr>
            <a:lvl1pPr marL="0" lvl="0" indent="0" algn="l" defTabSz="914400" rtl="0" eaLnBrk="1" fontAlgn="base" latinLnBrk="0" hangingPunct="1">
              <a:lnSpc>
                <a:spcPct val="150000"/>
              </a:lnSpc>
              <a:spcBef>
                <a:spcPct val="0"/>
              </a:spcBef>
              <a:spcAft>
                <a:spcPct val="0"/>
              </a:spcAft>
              <a:buNone/>
              <a:defRPr sz="2800" b="0" i="0" u="none" kern="1200" baseline="0">
                <a:solidFill>
                  <a:schemeClr val="tx1"/>
                </a:solidFill>
                <a:latin typeface="宋体" panose="02010600030101010101" pitchFamily="2" charset="-122"/>
                <a:ea typeface="宋体" panose="02010600030101010101" pitchFamily="2" charset="-122"/>
                <a:cs typeface="+mn-cs"/>
              </a:defRPr>
            </a:lvl1pPr>
            <a:lvl2pPr marL="457200" lvl="1" indent="0" algn="l" defTabSz="914400" rtl="0" eaLnBrk="1" fontAlgn="base" latinLnBrk="0" hangingPunct="1">
              <a:lnSpc>
                <a:spcPct val="150000"/>
              </a:lnSpc>
              <a:spcBef>
                <a:spcPct val="0"/>
              </a:spcBef>
              <a:spcAft>
                <a:spcPct val="0"/>
              </a:spcAft>
              <a:buNone/>
              <a:defRPr sz="2800" b="0"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50000"/>
              </a:lnSpc>
              <a:spcBef>
                <a:spcPct val="0"/>
              </a:spcBef>
              <a:spcAft>
                <a:spcPct val="0"/>
              </a:spcAft>
              <a:buNone/>
              <a:defRPr sz="2800" b="0"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50000"/>
              </a:lnSpc>
              <a:spcBef>
                <a:spcPct val="0"/>
              </a:spcBef>
              <a:spcAft>
                <a:spcPct val="0"/>
              </a:spcAft>
              <a:buNone/>
              <a:defRPr sz="2800" b="0"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50000"/>
              </a:lnSpc>
              <a:spcBef>
                <a:spcPct val="0"/>
              </a:spcBef>
              <a:spcAft>
                <a:spcPct val="0"/>
              </a:spcAft>
              <a:buNone/>
              <a:defRPr sz="2800" b="0" i="0" u="none" kern="1200" baseline="0">
                <a:solidFill>
                  <a:schemeClr val="tx1"/>
                </a:solidFill>
                <a:latin typeface="宋体" panose="02010600030101010101" pitchFamily="2" charset="-122"/>
                <a:ea typeface="宋体" panose="02010600030101010101" pitchFamily="2" charset="-122"/>
                <a:cs typeface="+mn-cs"/>
              </a:defRPr>
            </a:lvl5pPr>
            <a:lvl6pPr marL="2286000" lvl="5" indent="0" algn="l" defTabSz="914400" rtl="0" eaLnBrk="1" fontAlgn="base" latinLnBrk="0" hangingPunct="1">
              <a:lnSpc>
                <a:spcPct val="150000"/>
              </a:lnSpc>
              <a:spcBef>
                <a:spcPct val="0"/>
              </a:spcBef>
              <a:spcAft>
                <a:spcPct val="0"/>
              </a:spcAft>
              <a:buNone/>
              <a:defRPr sz="2800" b="0" i="0" u="none" kern="1200" baseline="0">
                <a:solidFill>
                  <a:schemeClr val="tx1"/>
                </a:solidFill>
                <a:latin typeface="宋体" panose="02010600030101010101" pitchFamily="2" charset="-122"/>
                <a:ea typeface="宋体" panose="02010600030101010101" pitchFamily="2" charset="-122"/>
                <a:cs typeface="+mn-cs"/>
              </a:defRPr>
            </a:lvl6pPr>
            <a:lvl7pPr marL="2743200" lvl="6" indent="0" algn="l" defTabSz="914400" rtl="0" eaLnBrk="1" fontAlgn="base" latinLnBrk="0" hangingPunct="1">
              <a:lnSpc>
                <a:spcPct val="150000"/>
              </a:lnSpc>
              <a:spcBef>
                <a:spcPct val="0"/>
              </a:spcBef>
              <a:spcAft>
                <a:spcPct val="0"/>
              </a:spcAft>
              <a:buNone/>
              <a:defRPr sz="2800" b="0" i="0" u="none" kern="1200" baseline="0">
                <a:solidFill>
                  <a:schemeClr val="tx1"/>
                </a:solidFill>
                <a:latin typeface="宋体" panose="02010600030101010101" pitchFamily="2" charset="-122"/>
                <a:ea typeface="宋体" panose="02010600030101010101" pitchFamily="2" charset="-122"/>
                <a:cs typeface="+mn-cs"/>
              </a:defRPr>
            </a:lvl7pPr>
            <a:lvl8pPr marL="3200400" lvl="7" indent="0" algn="l" defTabSz="914400" rtl="0" eaLnBrk="1" fontAlgn="base" latinLnBrk="0" hangingPunct="1">
              <a:lnSpc>
                <a:spcPct val="150000"/>
              </a:lnSpc>
              <a:spcBef>
                <a:spcPct val="0"/>
              </a:spcBef>
              <a:spcAft>
                <a:spcPct val="0"/>
              </a:spcAft>
              <a:buNone/>
              <a:defRPr sz="2800" b="0" i="0" u="none" kern="1200" baseline="0">
                <a:solidFill>
                  <a:schemeClr val="tx1"/>
                </a:solidFill>
                <a:latin typeface="宋体" panose="02010600030101010101" pitchFamily="2" charset="-122"/>
                <a:ea typeface="宋体" panose="02010600030101010101" pitchFamily="2" charset="-122"/>
                <a:cs typeface="+mn-cs"/>
              </a:defRPr>
            </a:lvl8pPr>
            <a:lvl9pPr marL="3657600" lvl="8" indent="0" algn="l" defTabSz="914400" rtl="0" eaLnBrk="1" fontAlgn="base" latinLnBrk="0" hangingPunct="1">
              <a:lnSpc>
                <a:spcPct val="150000"/>
              </a:lnSpc>
              <a:spcBef>
                <a:spcPct val="0"/>
              </a:spcBef>
              <a:spcAft>
                <a:spcPct val="0"/>
              </a:spcAft>
              <a:buNone/>
              <a:defRPr sz="2800" b="0" i="0" u="none" kern="1200" baseline="0">
                <a:solidFill>
                  <a:schemeClr val="tx1"/>
                </a:solidFill>
                <a:latin typeface="宋体" panose="02010600030101010101" pitchFamily="2" charset="-122"/>
                <a:ea typeface="宋体" panose="02010600030101010101" pitchFamily="2" charset="-122"/>
                <a:cs typeface="+mn-cs"/>
              </a:defRPr>
            </a:lvl9pPr>
          </a:lstStyle>
          <a:p>
            <a:pPr algn="just">
              <a:spcAft>
                <a:spcPts val="0"/>
              </a:spcAft>
            </a:pPr>
            <a:r>
              <a:rPr lang="zh-CN" altLang="en-US" sz="2100" b="1" kern="100" dirty="0">
                <a:solidFill>
                  <a:srgbClr val="C00000"/>
                </a:solidFill>
                <a:latin typeface="Calibri" panose="020F0502020204030204" pitchFamily="34" charset="0"/>
                <a:cs typeface="Times New Roman" panose="02020603050405020304" pitchFamily="18" charset="0"/>
              </a:rPr>
              <a:t>对殖民者：</a:t>
            </a:r>
            <a:endParaRPr lang="en-US" altLang="zh-CN" sz="2100" b="1" kern="100" dirty="0">
              <a:solidFill>
                <a:srgbClr val="C00000"/>
              </a:solidFill>
              <a:latin typeface="Calibri" panose="020F0502020204030204" pitchFamily="34" charset="0"/>
              <a:cs typeface="Times New Roman" panose="02020603050405020304" pitchFamily="18" charset="0"/>
            </a:endParaRPr>
          </a:p>
        </p:txBody>
      </p:sp>
      <p:sp>
        <p:nvSpPr>
          <p:cNvPr id="11" name="矩形 10">
            <a:extLst>
              <a:ext uri="{FF2B5EF4-FFF2-40B4-BE49-F238E27FC236}">
                <a16:creationId xmlns:a16="http://schemas.microsoft.com/office/drawing/2014/main" xmlns="" id="{FC9B94FE-19F1-46A0-8C15-CFD9F3A5FA61}"/>
              </a:ext>
            </a:extLst>
          </p:cNvPr>
          <p:cNvSpPr/>
          <p:nvPr/>
        </p:nvSpPr>
        <p:spPr>
          <a:xfrm>
            <a:off x="289798" y="3896961"/>
            <a:ext cx="8996942" cy="527004"/>
          </a:xfrm>
          <a:prstGeom prst="rect">
            <a:avLst/>
          </a:prstGeom>
        </p:spPr>
        <p:txBody>
          <a:bodyPr wrap="square">
            <a:spAutoFit/>
          </a:bodyPr>
          <a:lstStyle>
            <a:defPPr>
              <a:defRPr lang="zh-CN"/>
            </a:defPPr>
            <a:lvl1pPr marL="0" lvl="0" indent="0" algn="l" defTabSz="914400" rtl="0" eaLnBrk="1" fontAlgn="base" latinLnBrk="0" hangingPunct="1">
              <a:lnSpc>
                <a:spcPct val="150000"/>
              </a:lnSpc>
              <a:spcBef>
                <a:spcPct val="0"/>
              </a:spcBef>
              <a:spcAft>
                <a:spcPct val="0"/>
              </a:spcAft>
              <a:buNone/>
              <a:defRPr sz="2800" b="0" i="0" u="none" kern="1200" baseline="0">
                <a:solidFill>
                  <a:schemeClr val="tx1"/>
                </a:solidFill>
                <a:latin typeface="宋体" panose="02010600030101010101" pitchFamily="2" charset="-122"/>
                <a:ea typeface="宋体" panose="02010600030101010101" pitchFamily="2" charset="-122"/>
                <a:cs typeface="+mn-cs"/>
              </a:defRPr>
            </a:lvl1pPr>
            <a:lvl2pPr marL="457200" lvl="1" indent="0" algn="l" defTabSz="914400" rtl="0" eaLnBrk="1" fontAlgn="base" latinLnBrk="0" hangingPunct="1">
              <a:lnSpc>
                <a:spcPct val="150000"/>
              </a:lnSpc>
              <a:spcBef>
                <a:spcPct val="0"/>
              </a:spcBef>
              <a:spcAft>
                <a:spcPct val="0"/>
              </a:spcAft>
              <a:buNone/>
              <a:defRPr sz="2800" b="0"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50000"/>
              </a:lnSpc>
              <a:spcBef>
                <a:spcPct val="0"/>
              </a:spcBef>
              <a:spcAft>
                <a:spcPct val="0"/>
              </a:spcAft>
              <a:buNone/>
              <a:defRPr sz="2800" b="0"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50000"/>
              </a:lnSpc>
              <a:spcBef>
                <a:spcPct val="0"/>
              </a:spcBef>
              <a:spcAft>
                <a:spcPct val="0"/>
              </a:spcAft>
              <a:buNone/>
              <a:defRPr sz="2800" b="0"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50000"/>
              </a:lnSpc>
              <a:spcBef>
                <a:spcPct val="0"/>
              </a:spcBef>
              <a:spcAft>
                <a:spcPct val="0"/>
              </a:spcAft>
              <a:buNone/>
              <a:defRPr sz="2800" b="0" i="0" u="none" kern="1200" baseline="0">
                <a:solidFill>
                  <a:schemeClr val="tx1"/>
                </a:solidFill>
                <a:latin typeface="宋体" panose="02010600030101010101" pitchFamily="2" charset="-122"/>
                <a:ea typeface="宋体" panose="02010600030101010101" pitchFamily="2" charset="-122"/>
                <a:cs typeface="+mn-cs"/>
              </a:defRPr>
            </a:lvl5pPr>
            <a:lvl6pPr marL="2286000" lvl="5" indent="0" algn="l" defTabSz="914400" rtl="0" eaLnBrk="1" fontAlgn="base" latinLnBrk="0" hangingPunct="1">
              <a:lnSpc>
                <a:spcPct val="150000"/>
              </a:lnSpc>
              <a:spcBef>
                <a:spcPct val="0"/>
              </a:spcBef>
              <a:spcAft>
                <a:spcPct val="0"/>
              </a:spcAft>
              <a:buNone/>
              <a:defRPr sz="2800" b="0" i="0" u="none" kern="1200" baseline="0">
                <a:solidFill>
                  <a:schemeClr val="tx1"/>
                </a:solidFill>
                <a:latin typeface="宋体" panose="02010600030101010101" pitchFamily="2" charset="-122"/>
                <a:ea typeface="宋体" panose="02010600030101010101" pitchFamily="2" charset="-122"/>
                <a:cs typeface="+mn-cs"/>
              </a:defRPr>
            </a:lvl6pPr>
            <a:lvl7pPr marL="2743200" lvl="6" indent="0" algn="l" defTabSz="914400" rtl="0" eaLnBrk="1" fontAlgn="base" latinLnBrk="0" hangingPunct="1">
              <a:lnSpc>
                <a:spcPct val="150000"/>
              </a:lnSpc>
              <a:spcBef>
                <a:spcPct val="0"/>
              </a:spcBef>
              <a:spcAft>
                <a:spcPct val="0"/>
              </a:spcAft>
              <a:buNone/>
              <a:defRPr sz="2800" b="0" i="0" u="none" kern="1200" baseline="0">
                <a:solidFill>
                  <a:schemeClr val="tx1"/>
                </a:solidFill>
                <a:latin typeface="宋体" panose="02010600030101010101" pitchFamily="2" charset="-122"/>
                <a:ea typeface="宋体" panose="02010600030101010101" pitchFamily="2" charset="-122"/>
                <a:cs typeface="+mn-cs"/>
              </a:defRPr>
            </a:lvl7pPr>
            <a:lvl8pPr marL="3200400" lvl="7" indent="0" algn="l" defTabSz="914400" rtl="0" eaLnBrk="1" fontAlgn="base" latinLnBrk="0" hangingPunct="1">
              <a:lnSpc>
                <a:spcPct val="150000"/>
              </a:lnSpc>
              <a:spcBef>
                <a:spcPct val="0"/>
              </a:spcBef>
              <a:spcAft>
                <a:spcPct val="0"/>
              </a:spcAft>
              <a:buNone/>
              <a:defRPr sz="2800" b="0" i="0" u="none" kern="1200" baseline="0">
                <a:solidFill>
                  <a:schemeClr val="tx1"/>
                </a:solidFill>
                <a:latin typeface="宋体" panose="02010600030101010101" pitchFamily="2" charset="-122"/>
                <a:ea typeface="宋体" panose="02010600030101010101" pitchFamily="2" charset="-122"/>
                <a:cs typeface="+mn-cs"/>
              </a:defRPr>
            </a:lvl8pPr>
            <a:lvl9pPr marL="3657600" lvl="8" indent="0" algn="l" defTabSz="914400" rtl="0" eaLnBrk="1" fontAlgn="base" latinLnBrk="0" hangingPunct="1">
              <a:lnSpc>
                <a:spcPct val="150000"/>
              </a:lnSpc>
              <a:spcBef>
                <a:spcPct val="0"/>
              </a:spcBef>
              <a:spcAft>
                <a:spcPct val="0"/>
              </a:spcAft>
              <a:buNone/>
              <a:defRPr sz="2800" b="0" i="0" u="none" kern="1200" baseline="0">
                <a:solidFill>
                  <a:schemeClr val="tx1"/>
                </a:solidFill>
                <a:latin typeface="宋体" panose="02010600030101010101" pitchFamily="2" charset="-122"/>
                <a:ea typeface="宋体" panose="02010600030101010101" pitchFamily="2" charset="-122"/>
                <a:cs typeface="+mn-cs"/>
              </a:defRPr>
            </a:lvl9pPr>
          </a:lstStyle>
          <a:p>
            <a:pPr algn="just">
              <a:spcAft>
                <a:spcPts val="0"/>
              </a:spcAft>
            </a:pPr>
            <a:r>
              <a:rPr lang="zh-CN" altLang="en-US" sz="2100" b="1" kern="100" dirty="0">
                <a:solidFill>
                  <a:srgbClr val="C00000"/>
                </a:solidFill>
                <a:latin typeface="Calibri" panose="020F0502020204030204" pitchFamily="34" charset="0"/>
                <a:cs typeface="Times New Roman" panose="02020603050405020304" pitchFamily="18" charset="0"/>
              </a:rPr>
              <a:t>对世界：</a:t>
            </a:r>
            <a:endParaRPr lang="en-US" altLang="zh-CN" sz="2100" b="1" kern="100" dirty="0">
              <a:solidFill>
                <a:srgbClr val="C00000"/>
              </a:solidFill>
              <a:latin typeface="Calibri" panose="020F0502020204030204" pitchFamily="34" charset="0"/>
              <a:cs typeface="Times New Roman" panose="02020603050405020304" pitchFamily="18" charset="0"/>
            </a:endParaRPr>
          </a:p>
        </p:txBody>
      </p:sp>
      <p:sp>
        <p:nvSpPr>
          <p:cNvPr id="12" name="矩形 11">
            <a:extLst>
              <a:ext uri="{FF2B5EF4-FFF2-40B4-BE49-F238E27FC236}">
                <a16:creationId xmlns:a16="http://schemas.microsoft.com/office/drawing/2014/main" xmlns="" id="{1AB60B02-A473-461F-9ADD-E34D0A91D36E}"/>
              </a:ext>
            </a:extLst>
          </p:cNvPr>
          <p:cNvSpPr/>
          <p:nvPr/>
        </p:nvSpPr>
        <p:spPr>
          <a:xfrm>
            <a:off x="289798" y="4378293"/>
            <a:ext cx="8996942" cy="527004"/>
          </a:xfrm>
          <a:prstGeom prst="rect">
            <a:avLst/>
          </a:prstGeom>
        </p:spPr>
        <p:txBody>
          <a:bodyPr wrap="square">
            <a:spAutoFit/>
          </a:bodyPr>
          <a:lstStyle>
            <a:defPPr>
              <a:defRPr lang="zh-CN"/>
            </a:defPPr>
            <a:lvl1pPr marL="0" lvl="0" indent="0" algn="l" defTabSz="914400" rtl="0" eaLnBrk="1" fontAlgn="base" latinLnBrk="0" hangingPunct="1">
              <a:lnSpc>
                <a:spcPct val="150000"/>
              </a:lnSpc>
              <a:spcBef>
                <a:spcPct val="0"/>
              </a:spcBef>
              <a:spcAft>
                <a:spcPct val="0"/>
              </a:spcAft>
              <a:buNone/>
              <a:defRPr sz="2800" b="0" i="0" u="none" kern="1200" baseline="0">
                <a:solidFill>
                  <a:schemeClr val="tx1"/>
                </a:solidFill>
                <a:latin typeface="宋体" panose="02010600030101010101" pitchFamily="2" charset="-122"/>
                <a:ea typeface="宋体" panose="02010600030101010101" pitchFamily="2" charset="-122"/>
                <a:cs typeface="+mn-cs"/>
              </a:defRPr>
            </a:lvl1pPr>
            <a:lvl2pPr marL="457200" lvl="1" indent="0" algn="l" defTabSz="914400" rtl="0" eaLnBrk="1" fontAlgn="base" latinLnBrk="0" hangingPunct="1">
              <a:lnSpc>
                <a:spcPct val="150000"/>
              </a:lnSpc>
              <a:spcBef>
                <a:spcPct val="0"/>
              </a:spcBef>
              <a:spcAft>
                <a:spcPct val="0"/>
              </a:spcAft>
              <a:buNone/>
              <a:defRPr sz="2800" b="0"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50000"/>
              </a:lnSpc>
              <a:spcBef>
                <a:spcPct val="0"/>
              </a:spcBef>
              <a:spcAft>
                <a:spcPct val="0"/>
              </a:spcAft>
              <a:buNone/>
              <a:defRPr sz="2800" b="0"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50000"/>
              </a:lnSpc>
              <a:spcBef>
                <a:spcPct val="0"/>
              </a:spcBef>
              <a:spcAft>
                <a:spcPct val="0"/>
              </a:spcAft>
              <a:buNone/>
              <a:defRPr sz="2800" b="0"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50000"/>
              </a:lnSpc>
              <a:spcBef>
                <a:spcPct val="0"/>
              </a:spcBef>
              <a:spcAft>
                <a:spcPct val="0"/>
              </a:spcAft>
              <a:buNone/>
              <a:defRPr sz="2800" b="0" i="0" u="none" kern="1200" baseline="0">
                <a:solidFill>
                  <a:schemeClr val="tx1"/>
                </a:solidFill>
                <a:latin typeface="宋体" panose="02010600030101010101" pitchFamily="2" charset="-122"/>
                <a:ea typeface="宋体" panose="02010600030101010101" pitchFamily="2" charset="-122"/>
                <a:cs typeface="+mn-cs"/>
              </a:defRPr>
            </a:lvl5pPr>
            <a:lvl6pPr marL="2286000" lvl="5" indent="0" algn="l" defTabSz="914400" rtl="0" eaLnBrk="1" fontAlgn="base" latinLnBrk="0" hangingPunct="1">
              <a:lnSpc>
                <a:spcPct val="150000"/>
              </a:lnSpc>
              <a:spcBef>
                <a:spcPct val="0"/>
              </a:spcBef>
              <a:spcAft>
                <a:spcPct val="0"/>
              </a:spcAft>
              <a:buNone/>
              <a:defRPr sz="2800" b="0" i="0" u="none" kern="1200" baseline="0">
                <a:solidFill>
                  <a:schemeClr val="tx1"/>
                </a:solidFill>
                <a:latin typeface="宋体" panose="02010600030101010101" pitchFamily="2" charset="-122"/>
                <a:ea typeface="宋体" panose="02010600030101010101" pitchFamily="2" charset="-122"/>
                <a:cs typeface="+mn-cs"/>
              </a:defRPr>
            </a:lvl6pPr>
            <a:lvl7pPr marL="2743200" lvl="6" indent="0" algn="l" defTabSz="914400" rtl="0" eaLnBrk="1" fontAlgn="base" latinLnBrk="0" hangingPunct="1">
              <a:lnSpc>
                <a:spcPct val="150000"/>
              </a:lnSpc>
              <a:spcBef>
                <a:spcPct val="0"/>
              </a:spcBef>
              <a:spcAft>
                <a:spcPct val="0"/>
              </a:spcAft>
              <a:buNone/>
              <a:defRPr sz="2800" b="0" i="0" u="none" kern="1200" baseline="0">
                <a:solidFill>
                  <a:schemeClr val="tx1"/>
                </a:solidFill>
                <a:latin typeface="宋体" panose="02010600030101010101" pitchFamily="2" charset="-122"/>
                <a:ea typeface="宋体" panose="02010600030101010101" pitchFamily="2" charset="-122"/>
                <a:cs typeface="+mn-cs"/>
              </a:defRPr>
            </a:lvl7pPr>
            <a:lvl8pPr marL="3200400" lvl="7" indent="0" algn="l" defTabSz="914400" rtl="0" eaLnBrk="1" fontAlgn="base" latinLnBrk="0" hangingPunct="1">
              <a:lnSpc>
                <a:spcPct val="150000"/>
              </a:lnSpc>
              <a:spcBef>
                <a:spcPct val="0"/>
              </a:spcBef>
              <a:spcAft>
                <a:spcPct val="0"/>
              </a:spcAft>
              <a:buNone/>
              <a:defRPr sz="2800" b="0" i="0" u="none" kern="1200" baseline="0">
                <a:solidFill>
                  <a:schemeClr val="tx1"/>
                </a:solidFill>
                <a:latin typeface="宋体" panose="02010600030101010101" pitchFamily="2" charset="-122"/>
                <a:ea typeface="宋体" panose="02010600030101010101" pitchFamily="2" charset="-122"/>
                <a:cs typeface="+mn-cs"/>
              </a:defRPr>
            </a:lvl8pPr>
            <a:lvl9pPr marL="3657600" lvl="8" indent="0" algn="l" defTabSz="914400" rtl="0" eaLnBrk="1" fontAlgn="base" latinLnBrk="0" hangingPunct="1">
              <a:lnSpc>
                <a:spcPct val="150000"/>
              </a:lnSpc>
              <a:spcBef>
                <a:spcPct val="0"/>
              </a:spcBef>
              <a:spcAft>
                <a:spcPct val="0"/>
              </a:spcAft>
              <a:buNone/>
              <a:defRPr sz="2800" b="0" i="0" u="none" kern="1200" baseline="0">
                <a:solidFill>
                  <a:schemeClr val="tx1"/>
                </a:solidFill>
                <a:latin typeface="宋体" panose="02010600030101010101" pitchFamily="2" charset="-122"/>
                <a:ea typeface="宋体" panose="02010600030101010101" pitchFamily="2" charset="-122"/>
                <a:cs typeface="+mn-cs"/>
              </a:defRPr>
            </a:lvl9pPr>
          </a:lstStyle>
          <a:p>
            <a:pPr algn="just">
              <a:spcAft>
                <a:spcPts val="0"/>
              </a:spcAft>
            </a:pPr>
            <a:r>
              <a:rPr lang="zh-CN" altLang="en-US" sz="2100" b="1" kern="100" dirty="0">
                <a:solidFill>
                  <a:srgbClr val="C00000"/>
                </a:solidFill>
                <a:latin typeface="Calibri" panose="020F0502020204030204" pitchFamily="34" charset="0"/>
                <a:cs typeface="Times New Roman" panose="02020603050405020304" pitchFamily="18" charset="0"/>
              </a:rPr>
              <a:t>对殖民地半殖民地：</a:t>
            </a:r>
            <a:endParaRPr lang="en-US" altLang="zh-CN" sz="2100" b="1" kern="100" dirty="0">
              <a:solidFill>
                <a:srgbClr val="C00000"/>
              </a:solidFill>
              <a:latin typeface="Calibri" panose="020F0502020204030204" pitchFamily="34" charset="0"/>
              <a:cs typeface="Times New Roman" panose="02020603050405020304" pitchFamily="18" charset="0"/>
            </a:endParaRPr>
          </a:p>
        </p:txBody>
      </p:sp>
      <p:sp>
        <p:nvSpPr>
          <p:cNvPr id="13" name="文本框 12">
            <a:extLst>
              <a:ext uri="{FF2B5EF4-FFF2-40B4-BE49-F238E27FC236}">
                <a16:creationId xmlns:a16="http://schemas.microsoft.com/office/drawing/2014/main" xmlns="" id="{79CB96FF-6634-4D18-AF4E-C8AC5677FA3B}"/>
              </a:ext>
            </a:extLst>
          </p:cNvPr>
          <p:cNvSpPr txBox="1"/>
          <p:nvPr/>
        </p:nvSpPr>
        <p:spPr>
          <a:xfrm>
            <a:off x="2858000" y="3017951"/>
            <a:ext cx="5892300" cy="461665"/>
          </a:xfrm>
          <a:prstGeom prst="rect">
            <a:avLst/>
          </a:prstGeom>
          <a:solidFill>
            <a:srgbClr val="FFFF00"/>
          </a:solidFill>
        </p:spPr>
        <p:txBody>
          <a:bodyPr wrap="square" rtlCol="0">
            <a:spAutoFit/>
          </a:bodyPr>
          <a:lstStyle/>
          <a:p>
            <a:r>
              <a:rPr lang="zh-CN" altLang="en-US" sz="2400" b="1" dirty="0">
                <a:solidFill>
                  <a:srgbClr val="FF0000"/>
                </a:solidFill>
              </a:rPr>
              <a:t>世界格局：西方支配东方，西方中心地位</a:t>
            </a:r>
          </a:p>
        </p:txBody>
      </p:sp>
      <p:sp>
        <p:nvSpPr>
          <p:cNvPr id="3" name="矩形 2">
            <a:extLst>
              <a:ext uri="{FF2B5EF4-FFF2-40B4-BE49-F238E27FC236}">
                <a16:creationId xmlns:a16="http://schemas.microsoft.com/office/drawing/2014/main" xmlns="" id="{643589D4-7544-4019-8C18-7A9658A50312}"/>
              </a:ext>
            </a:extLst>
          </p:cNvPr>
          <p:cNvSpPr/>
          <p:nvPr/>
        </p:nvSpPr>
        <p:spPr>
          <a:xfrm>
            <a:off x="1595438" y="3507351"/>
            <a:ext cx="6697662" cy="415498"/>
          </a:xfrm>
          <a:prstGeom prst="rect">
            <a:avLst/>
          </a:prstGeom>
        </p:spPr>
        <p:txBody>
          <a:bodyPr wrap="square">
            <a:spAutoFit/>
          </a:bodyPr>
          <a:lstStyle/>
          <a:p>
            <a:r>
              <a:rPr lang="zh-CN" altLang="en-US" sz="2100" b="1" kern="100" dirty="0">
                <a:solidFill>
                  <a:srgbClr val="000000"/>
                </a:solidFill>
                <a:latin typeface="Calibri" panose="020F0502020204030204" pitchFamily="34" charset="0"/>
                <a:cs typeface="Times New Roman" panose="02020603050405020304" pitchFamily="18" charset="0"/>
              </a:rPr>
              <a:t>帝国主义之间扩张与争夺加剧，孕育了更大的冲突</a:t>
            </a:r>
            <a:endParaRPr lang="zh-CN" altLang="en-US" dirty="0"/>
          </a:p>
        </p:txBody>
      </p:sp>
      <p:sp>
        <p:nvSpPr>
          <p:cNvPr id="8" name="矩形 7">
            <a:extLst>
              <a:ext uri="{FF2B5EF4-FFF2-40B4-BE49-F238E27FC236}">
                <a16:creationId xmlns:a16="http://schemas.microsoft.com/office/drawing/2014/main" xmlns="" id="{63218D2B-05C4-4FCC-B594-6C60733C8935}"/>
              </a:ext>
            </a:extLst>
          </p:cNvPr>
          <p:cNvSpPr/>
          <p:nvPr/>
        </p:nvSpPr>
        <p:spPr>
          <a:xfrm>
            <a:off x="1595438" y="4033048"/>
            <a:ext cx="2351926" cy="415498"/>
          </a:xfrm>
          <a:prstGeom prst="rect">
            <a:avLst/>
          </a:prstGeom>
        </p:spPr>
        <p:txBody>
          <a:bodyPr wrap="none">
            <a:spAutoFit/>
          </a:bodyPr>
          <a:lstStyle/>
          <a:p>
            <a:r>
              <a:rPr lang="zh-CN" altLang="en-US" sz="2100" b="1" kern="100" dirty="0">
                <a:solidFill>
                  <a:srgbClr val="000000"/>
                </a:solidFill>
                <a:latin typeface="Calibri" panose="020F0502020204030204" pitchFamily="34" charset="0"/>
                <a:cs typeface="Times New Roman" panose="02020603050405020304" pitchFamily="18" charset="0"/>
              </a:rPr>
              <a:t>世界日益连为一体</a:t>
            </a:r>
            <a:endParaRPr lang="zh-CN" altLang="en-US" dirty="0"/>
          </a:p>
        </p:txBody>
      </p:sp>
      <p:sp>
        <p:nvSpPr>
          <p:cNvPr id="16" name="矩形 15">
            <a:extLst>
              <a:ext uri="{FF2B5EF4-FFF2-40B4-BE49-F238E27FC236}">
                <a16:creationId xmlns:a16="http://schemas.microsoft.com/office/drawing/2014/main" xmlns="" id="{22901350-3422-4C82-BE0B-5046759A927E}"/>
              </a:ext>
            </a:extLst>
          </p:cNvPr>
          <p:cNvSpPr/>
          <p:nvPr/>
        </p:nvSpPr>
        <p:spPr>
          <a:xfrm>
            <a:off x="2906854" y="4454673"/>
            <a:ext cx="2081019" cy="415498"/>
          </a:xfrm>
          <a:prstGeom prst="rect">
            <a:avLst/>
          </a:prstGeom>
        </p:spPr>
        <p:txBody>
          <a:bodyPr wrap="none">
            <a:spAutoFit/>
          </a:bodyPr>
          <a:lstStyle/>
          <a:p>
            <a:r>
              <a:rPr lang="zh-CN" altLang="en-US" sz="2100" b="1" kern="100" dirty="0">
                <a:solidFill>
                  <a:srgbClr val="000000"/>
                </a:solidFill>
                <a:latin typeface="Calibri" panose="020F0502020204030204" pitchFamily="34" charset="0"/>
                <a:cs typeface="Times New Roman" panose="02020603050405020304" pitchFamily="18" charset="0"/>
              </a:rPr>
              <a:t>破坏性、建设性</a:t>
            </a:r>
            <a:endParaRPr lang="zh-CN" altLang="en-US" dirty="0"/>
          </a:p>
        </p:txBody>
      </p:sp>
    </p:spTree>
    <p:extLst>
      <p:ext uri="{BB962C8B-B14F-4D97-AF65-F5344CB8AC3E}">
        <p14:creationId xmlns:p14="http://schemas.microsoft.com/office/powerpoint/2010/main" val="16259734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p:bldP spid="8"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1E91E8C0-D2FF-4A96-98B2-76EEB727920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3992" b="5138"/>
          <a:stretch>
            <a:fillRect/>
          </a:stretch>
        </p:blipFill>
        <p:spPr>
          <a:xfrm>
            <a:off x="-19912" y="5250542"/>
            <a:ext cx="9548087" cy="108858"/>
          </a:xfrm>
          <a:prstGeom prst="rect">
            <a:avLst/>
          </a:prstGeom>
          <a:effectLst>
            <a:outerShdw blurRad="50800" dist="38100" dir="2700000" algn="tl" rotWithShape="0">
              <a:prstClr val="black">
                <a:alpha val="40000"/>
              </a:prstClr>
            </a:outerShdw>
          </a:effectLst>
        </p:spPr>
      </p:pic>
      <p:sp>
        <p:nvSpPr>
          <p:cNvPr id="5" name="Triangle 201">
            <a:extLst>
              <a:ext uri="{FF2B5EF4-FFF2-40B4-BE49-F238E27FC236}">
                <a16:creationId xmlns:a16="http://schemas.microsoft.com/office/drawing/2014/main" xmlns="" id="{8781F76D-DF03-4F16-A240-3F39FB91054A}"/>
              </a:ext>
            </a:extLst>
          </p:cNvPr>
          <p:cNvSpPr/>
          <p:nvPr/>
        </p:nvSpPr>
        <p:spPr>
          <a:xfrm rot="10800000">
            <a:off x="4446949" y="-6350"/>
            <a:ext cx="682640" cy="227383"/>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chemeClr val="tx1"/>
              </a:solidFill>
            </a:endParaRPr>
          </a:p>
        </p:txBody>
      </p:sp>
      <p:sp>
        <p:nvSpPr>
          <p:cNvPr id="6" name="矩形 5">
            <a:extLst>
              <a:ext uri="{FF2B5EF4-FFF2-40B4-BE49-F238E27FC236}">
                <a16:creationId xmlns:a16="http://schemas.microsoft.com/office/drawing/2014/main" xmlns="" id="{DA67CF5B-84E0-44FD-BDE5-A378130F9957}"/>
              </a:ext>
            </a:extLst>
          </p:cNvPr>
          <p:cNvSpPr/>
          <p:nvPr/>
        </p:nvSpPr>
        <p:spPr>
          <a:xfrm>
            <a:off x="1835113" y="254207"/>
            <a:ext cx="6364243" cy="584775"/>
          </a:xfrm>
          <a:prstGeom prst="rect">
            <a:avLst/>
          </a:prstGeom>
          <a:solidFill>
            <a:schemeClr val="tx1"/>
          </a:solidFill>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200" b="1" dirty="0">
                <a:solidFill>
                  <a:schemeClr val="bg1"/>
                </a:solidFill>
                <a:latin typeface="黑体" panose="02010609060101010101" pitchFamily="49" charset="-122"/>
                <a:ea typeface="黑体" panose="02010609060101010101" pitchFamily="49" charset="-122"/>
                <a:cs typeface="黑体" panose="02010609060101010101" pitchFamily="49" charset="-122"/>
                <a:sym typeface="+mn-ea"/>
              </a:rPr>
              <a:t>资本主义经济具有开放性和扩张性</a:t>
            </a:r>
            <a:endParaRPr lang="zh-CN" altLang="en-US" sz="3200" dirty="0">
              <a:solidFill>
                <a:schemeClr val="bg1"/>
              </a:solidFill>
            </a:endParaRPr>
          </a:p>
        </p:txBody>
      </p:sp>
      <p:sp>
        <p:nvSpPr>
          <p:cNvPr id="7" name="TextBox 2">
            <a:extLst>
              <a:ext uri="{FF2B5EF4-FFF2-40B4-BE49-F238E27FC236}">
                <a16:creationId xmlns:a16="http://schemas.microsoft.com/office/drawing/2014/main" xmlns="" id="{0A7F0E30-441D-4DFE-A7F9-EAD2F92B0127}"/>
              </a:ext>
            </a:extLst>
          </p:cNvPr>
          <p:cNvSpPr txBox="1"/>
          <p:nvPr/>
        </p:nvSpPr>
        <p:spPr>
          <a:xfrm>
            <a:off x="263509" y="930445"/>
            <a:ext cx="1285852" cy="830997"/>
          </a:xfrm>
          <a:prstGeom prst="rect">
            <a:avLst/>
          </a:prstGeom>
          <a:solidFill>
            <a:schemeClr val="accent6">
              <a:lumMod val="20000"/>
              <a:lumOff val="80000"/>
            </a:schemeClr>
          </a:solidFill>
          <a:ln>
            <a:solidFill>
              <a:srgbClr val="0070C0"/>
            </a:solid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400" b="1" dirty="0"/>
              <a:t>工业革命前</a:t>
            </a:r>
          </a:p>
        </p:txBody>
      </p:sp>
      <p:sp>
        <p:nvSpPr>
          <p:cNvPr id="8" name="TextBox 3">
            <a:extLst>
              <a:ext uri="{FF2B5EF4-FFF2-40B4-BE49-F238E27FC236}">
                <a16:creationId xmlns:a16="http://schemas.microsoft.com/office/drawing/2014/main" xmlns="" id="{0E18407D-A6E4-4A1B-AFAB-7F22DC2AC87E}"/>
              </a:ext>
            </a:extLst>
          </p:cNvPr>
          <p:cNvSpPr txBox="1"/>
          <p:nvPr/>
        </p:nvSpPr>
        <p:spPr>
          <a:xfrm>
            <a:off x="1835113" y="930445"/>
            <a:ext cx="7215238" cy="83099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dirty="0">
                <a:solidFill>
                  <a:srgbClr val="0000FF"/>
                </a:solidFill>
                <a:latin typeface="楷体" panose="02010609060101010101" pitchFamily="49" charset="-122"/>
                <a:ea typeface="楷体" panose="02010609060101010101" pitchFamily="49" charset="-122"/>
              </a:rPr>
              <a:t>新兴的资产阶级和新贵族通过对外暴力掠夺的方式逐步完成</a:t>
            </a:r>
            <a:r>
              <a:rPr lang="zh-CN" altLang="en-US" sz="2400" b="1" dirty="0">
                <a:solidFill>
                  <a:srgbClr val="FF0000"/>
                </a:solidFill>
                <a:latin typeface="楷体" panose="02010609060101010101" pitchFamily="49" charset="-122"/>
                <a:ea typeface="楷体" panose="02010609060101010101" pitchFamily="49" charset="-122"/>
              </a:rPr>
              <a:t>早期资本积累</a:t>
            </a:r>
          </a:p>
        </p:txBody>
      </p:sp>
      <p:sp>
        <p:nvSpPr>
          <p:cNvPr id="9" name="TextBox 4">
            <a:extLst>
              <a:ext uri="{FF2B5EF4-FFF2-40B4-BE49-F238E27FC236}">
                <a16:creationId xmlns:a16="http://schemas.microsoft.com/office/drawing/2014/main" xmlns="" id="{ACB6E7C6-270F-4939-97CD-E3C4719D3569}"/>
              </a:ext>
            </a:extLst>
          </p:cNvPr>
          <p:cNvSpPr txBox="1"/>
          <p:nvPr/>
        </p:nvSpPr>
        <p:spPr>
          <a:xfrm>
            <a:off x="263509" y="1863906"/>
            <a:ext cx="1285852" cy="1200329"/>
          </a:xfrm>
          <a:prstGeom prst="rect">
            <a:avLst/>
          </a:prstGeom>
          <a:solidFill>
            <a:schemeClr val="accent6">
              <a:lumMod val="20000"/>
              <a:lumOff val="80000"/>
            </a:schemeClr>
          </a:solidFill>
          <a:ln>
            <a:solidFill>
              <a:srgbClr val="0070C0"/>
            </a:solid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400" b="1" dirty="0"/>
              <a:t>第一次工业革命后</a:t>
            </a:r>
          </a:p>
        </p:txBody>
      </p:sp>
      <p:sp>
        <p:nvSpPr>
          <p:cNvPr id="10" name="TextBox 5">
            <a:extLst>
              <a:ext uri="{FF2B5EF4-FFF2-40B4-BE49-F238E27FC236}">
                <a16:creationId xmlns:a16="http://schemas.microsoft.com/office/drawing/2014/main" xmlns="" id="{7E232E41-50A7-4BCE-9D88-584CA755A8BA}"/>
              </a:ext>
            </a:extLst>
          </p:cNvPr>
          <p:cNvSpPr txBox="1"/>
          <p:nvPr/>
        </p:nvSpPr>
        <p:spPr>
          <a:xfrm>
            <a:off x="1835113" y="2078220"/>
            <a:ext cx="7143800" cy="83099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dirty="0">
                <a:solidFill>
                  <a:srgbClr val="0000FF"/>
                </a:solidFill>
                <a:latin typeface="楷体" panose="02010609060101010101" pitchFamily="49" charset="-122"/>
                <a:ea typeface="楷体" panose="02010609060101010101" pitchFamily="49" charset="-122"/>
                <a:cs typeface="黑体" panose="02010609060101010101" pitchFamily="49" charset="-122"/>
                <a:sym typeface="+mn-ea"/>
              </a:rPr>
              <a:t>资本主义经济的发展需要</a:t>
            </a:r>
            <a:r>
              <a:rPr lang="zh-CN" altLang="en-US" sz="2400" b="1" dirty="0">
                <a:solidFill>
                  <a:srgbClr val="FF0000"/>
                </a:solidFill>
                <a:latin typeface="楷体" panose="02010609060101010101" pitchFamily="49" charset="-122"/>
                <a:ea typeface="楷体" panose="02010609060101010101" pitchFamily="49" charset="-122"/>
                <a:cs typeface="黑体" panose="02010609060101010101" pitchFamily="49" charset="-122"/>
                <a:sym typeface="+mn-ea"/>
              </a:rPr>
              <a:t>倾销商品</a:t>
            </a:r>
            <a:r>
              <a:rPr lang="zh-CN" altLang="en-US" sz="2400" b="1" dirty="0">
                <a:solidFill>
                  <a:srgbClr val="0000FF"/>
                </a:solidFill>
                <a:latin typeface="楷体" panose="02010609060101010101" pitchFamily="49" charset="-122"/>
                <a:ea typeface="楷体" panose="02010609060101010101" pitchFamily="49" charset="-122"/>
                <a:cs typeface="黑体" panose="02010609060101010101" pitchFamily="49" charset="-122"/>
                <a:sym typeface="+mn-ea"/>
              </a:rPr>
              <a:t>，</a:t>
            </a:r>
            <a:r>
              <a:rPr lang="zh-CN" altLang="en-US" sz="2400" b="1" dirty="0">
                <a:solidFill>
                  <a:srgbClr val="FF0000"/>
                </a:solidFill>
                <a:latin typeface="楷体" panose="02010609060101010101" pitchFamily="49" charset="-122"/>
                <a:ea typeface="楷体" panose="02010609060101010101" pitchFamily="49" charset="-122"/>
                <a:cs typeface="黑体" panose="02010609060101010101" pitchFamily="49" charset="-122"/>
                <a:sym typeface="+mn-ea"/>
              </a:rPr>
              <a:t>掠夺原料</a:t>
            </a:r>
            <a:r>
              <a:rPr lang="zh-CN" altLang="en-US" sz="2400" b="1" dirty="0">
                <a:solidFill>
                  <a:srgbClr val="0000FF"/>
                </a:solidFill>
                <a:latin typeface="楷体" panose="02010609060101010101" pitchFamily="49" charset="-122"/>
                <a:ea typeface="楷体" panose="02010609060101010101" pitchFamily="49" charset="-122"/>
                <a:cs typeface="黑体" panose="02010609060101010101" pitchFamily="49" charset="-122"/>
                <a:sym typeface="+mn-ea"/>
              </a:rPr>
              <a:t>，必然导致世界联系加强</a:t>
            </a:r>
            <a:endParaRPr lang="zh-CN" altLang="en-US" sz="2400" dirty="0">
              <a:solidFill>
                <a:srgbClr val="0000FF"/>
              </a:solidFill>
              <a:latin typeface="楷体" panose="02010609060101010101" pitchFamily="49" charset="-122"/>
              <a:ea typeface="楷体" panose="02010609060101010101" pitchFamily="49" charset="-122"/>
            </a:endParaRPr>
          </a:p>
        </p:txBody>
      </p:sp>
      <p:sp>
        <p:nvSpPr>
          <p:cNvPr id="11" name="TextBox 6">
            <a:extLst>
              <a:ext uri="{FF2B5EF4-FFF2-40B4-BE49-F238E27FC236}">
                <a16:creationId xmlns:a16="http://schemas.microsoft.com/office/drawing/2014/main" xmlns="" id="{73178140-0014-49F6-9CCB-7E3513745AEB}"/>
              </a:ext>
            </a:extLst>
          </p:cNvPr>
          <p:cNvSpPr txBox="1"/>
          <p:nvPr/>
        </p:nvSpPr>
        <p:spPr>
          <a:xfrm>
            <a:off x="263509" y="3235019"/>
            <a:ext cx="1285852" cy="1200329"/>
          </a:xfrm>
          <a:prstGeom prst="rect">
            <a:avLst/>
          </a:prstGeom>
          <a:solidFill>
            <a:schemeClr val="accent6">
              <a:lumMod val="20000"/>
              <a:lumOff val="80000"/>
            </a:schemeClr>
          </a:solidFill>
          <a:ln>
            <a:solidFill>
              <a:srgbClr val="0070C0"/>
            </a:solid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400" b="1" dirty="0"/>
              <a:t>第二次工业革命后</a:t>
            </a:r>
          </a:p>
        </p:txBody>
      </p:sp>
      <p:sp>
        <p:nvSpPr>
          <p:cNvPr id="12" name="TextBox 7">
            <a:extLst>
              <a:ext uri="{FF2B5EF4-FFF2-40B4-BE49-F238E27FC236}">
                <a16:creationId xmlns:a16="http://schemas.microsoft.com/office/drawing/2014/main" xmlns="" id="{8FA41765-E1F5-4368-927B-1606D7C1F6EC}"/>
              </a:ext>
            </a:extLst>
          </p:cNvPr>
          <p:cNvSpPr txBox="1"/>
          <p:nvPr/>
        </p:nvSpPr>
        <p:spPr>
          <a:xfrm>
            <a:off x="1835113" y="3092143"/>
            <a:ext cx="7429552" cy="15696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dirty="0">
                <a:solidFill>
                  <a:srgbClr val="0000FF"/>
                </a:solidFill>
                <a:latin typeface="楷体" panose="02010609060101010101" pitchFamily="49" charset="-122"/>
                <a:ea typeface="楷体" panose="02010609060101010101" pitchFamily="49" charset="-122"/>
                <a:cs typeface="黑体" panose="02010609060101010101" pitchFamily="49" charset="-122"/>
                <a:sym typeface="+mn-ea"/>
              </a:rPr>
              <a:t>在向垄断资本主义（</a:t>
            </a:r>
            <a:r>
              <a:rPr lang="zh-CN" altLang="en-US" sz="2400" b="1" dirty="0">
                <a:solidFill>
                  <a:srgbClr val="FF0000"/>
                </a:solidFill>
                <a:latin typeface="楷体" panose="02010609060101010101" pitchFamily="49" charset="-122"/>
                <a:ea typeface="楷体" panose="02010609060101010101" pitchFamily="49" charset="-122"/>
                <a:cs typeface="黑体" panose="02010609060101010101" pitchFamily="49" charset="-122"/>
                <a:sym typeface="+mn-ea"/>
              </a:rPr>
              <a:t>帝国主义</a:t>
            </a:r>
            <a:r>
              <a:rPr lang="zh-CN" altLang="en-US" sz="2400" b="1" dirty="0">
                <a:solidFill>
                  <a:srgbClr val="0000FF"/>
                </a:solidFill>
                <a:latin typeface="楷体" panose="02010609060101010101" pitchFamily="49" charset="-122"/>
                <a:ea typeface="楷体" panose="02010609060101010101" pitchFamily="49" charset="-122"/>
                <a:cs typeface="黑体" panose="02010609060101010101" pitchFamily="49" charset="-122"/>
                <a:sym typeface="+mn-ea"/>
              </a:rPr>
              <a:t>）的过渡中</a:t>
            </a:r>
            <a:r>
              <a:rPr lang="en-US" altLang="zh-CN" sz="2400" b="1" dirty="0">
                <a:solidFill>
                  <a:srgbClr val="0000FF"/>
                </a:solidFill>
                <a:latin typeface="楷体" panose="02010609060101010101" pitchFamily="49" charset="-122"/>
                <a:ea typeface="楷体" panose="02010609060101010101" pitchFamily="49" charset="-122"/>
                <a:cs typeface="黑体" panose="02010609060101010101" pitchFamily="49" charset="-122"/>
                <a:sym typeface="+mn-ea"/>
              </a:rPr>
              <a:t>,</a:t>
            </a:r>
            <a:r>
              <a:rPr lang="zh-CN" altLang="en-US" sz="2400" b="1" dirty="0">
                <a:solidFill>
                  <a:srgbClr val="0000FF"/>
                </a:solidFill>
                <a:latin typeface="楷体" panose="02010609060101010101" pitchFamily="49" charset="-122"/>
                <a:ea typeface="楷体" panose="02010609060101010101" pitchFamily="49" charset="-122"/>
                <a:cs typeface="黑体" panose="02010609060101010101" pitchFamily="49" charset="-122"/>
                <a:sym typeface="+mn-ea"/>
              </a:rPr>
              <a:t>资本主义各国要求独占更大的</a:t>
            </a:r>
            <a:r>
              <a:rPr lang="zh-CN" altLang="en-US" sz="2400" b="1" dirty="0">
                <a:solidFill>
                  <a:srgbClr val="FF0000"/>
                </a:solidFill>
                <a:latin typeface="楷体" panose="02010609060101010101" pitchFamily="49" charset="-122"/>
                <a:ea typeface="楷体" panose="02010609060101010101" pitchFamily="49" charset="-122"/>
                <a:cs typeface="黑体" panose="02010609060101010101" pitchFamily="49" charset="-122"/>
                <a:sym typeface="+mn-ea"/>
              </a:rPr>
              <a:t>商品市场</a:t>
            </a:r>
            <a:r>
              <a:rPr lang="zh-CN" altLang="en-US" sz="2400" b="1" dirty="0">
                <a:solidFill>
                  <a:srgbClr val="0000FF"/>
                </a:solidFill>
                <a:latin typeface="楷体" panose="02010609060101010101" pitchFamily="49" charset="-122"/>
                <a:ea typeface="楷体" panose="02010609060101010101" pitchFamily="49" charset="-122"/>
                <a:cs typeface="黑体" panose="02010609060101010101" pitchFamily="49" charset="-122"/>
                <a:sym typeface="+mn-ea"/>
              </a:rPr>
              <a:t>、</a:t>
            </a:r>
            <a:r>
              <a:rPr lang="zh-CN" altLang="en-US" sz="2400" b="1" dirty="0">
                <a:solidFill>
                  <a:srgbClr val="FF0000"/>
                </a:solidFill>
                <a:latin typeface="楷体" panose="02010609060101010101" pitchFamily="49" charset="-122"/>
                <a:ea typeface="楷体" panose="02010609060101010101" pitchFamily="49" charset="-122"/>
                <a:cs typeface="黑体" panose="02010609060101010101" pitchFamily="49" charset="-122"/>
                <a:sym typeface="+mn-ea"/>
              </a:rPr>
              <a:t>原料产地</a:t>
            </a:r>
            <a:r>
              <a:rPr lang="zh-CN" altLang="en-US" sz="2400" b="1" dirty="0">
                <a:solidFill>
                  <a:srgbClr val="0000FF"/>
                </a:solidFill>
                <a:latin typeface="楷体" panose="02010609060101010101" pitchFamily="49" charset="-122"/>
                <a:ea typeface="楷体" panose="02010609060101010101" pitchFamily="49" charset="-122"/>
                <a:cs typeface="黑体" panose="02010609060101010101" pitchFamily="49" charset="-122"/>
                <a:sym typeface="+mn-ea"/>
              </a:rPr>
              <a:t>和资本</a:t>
            </a:r>
            <a:r>
              <a:rPr lang="zh-CN" altLang="en-US" sz="2400" b="1" dirty="0">
                <a:solidFill>
                  <a:srgbClr val="FF0000"/>
                </a:solidFill>
                <a:latin typeface="楷体" panose="02010609060101010101" pitchFamily="49" charset="-122"/>
                <a:ea typeface="楷体" panose="02010609060101010101" pitchFamily="49" charset="-122"/>
                <a:cs typeface="黑体" panose="02010609060101010101" pitchFamily="49" charset="-122"/>
                <a:sym typeface="+mn-ea"/>
              </a:rPr>
              <a:t>投资场所</a:t>
            </a:r>
            <a:r>
              <a:rPr lang="zh-CN" altLang="en-US" sz="2400" b="1" dirty="0">
                <a:solidFill>
                  <a:srgbClr val="0000FF"/>
                </a:solidFill>
                <a:latin typeface="楷体" panose="02010609060101010101" pitchFamily="49" charset="-122"/>
                <a:ea typeface="楷体" panose="02010609060101010101" pitchFamily="49" charset="-122"/>
                <a:cs typeface="黑体" panose="02010609060101010101" pitchFamily="49" charset="-122"/>
                <a:sym typeface="+mn-ea"/>
              </a:rPr>
              <a:t>。列强掀起了大规模的</a:t>
            </a:r>
            <a:r>
              <a:rPr lang="zh-CN" altLang="en-US" sz="2400" b="1" dirty="0">
                <a:solidFill>
                  <a:srgbClr val="FF0000"/>
                </a:solidFill>
                <a:latin typeface="楷体" panose="02010609060101010101" pitchFamily="49" charset="-122"/>
                <a:ea typeface="楷体" panose="02010609060101010101" pitchFamily="49" charset="-122"/>
                <a:cs typeface="黑体" panose="02010609060101010101" pitchFamily="49" charset="-122"/>
                <a:sym typeface="+mn-ea"/>
              </a:rPr>
              <a:t>瓜分世界</a:t>
            </a:r>
            <a:r>
              <a:rPr lang="zh-CN" altLang="en-US" sz="2400" b="1" dirty="0">
                <a:solidFill>
                  <a:srgbClr val="0000FF"/>
                </a:solidFill>
                <a:latin typeface="楷体" panose="02010609060101010101" pitchFamily="49" charset="-122"/>
                <a:ea typeface="楷体" panose="02010609060101010101" pitchFamily="49" charset="-122"/>
                <a:cs typeface="黑体" panose="02010609060101010101" pitchFamily="49" charset="-122"/>
                <a:sym typeface="+mn-ea"/>
              </a:rPr>
              <a:t>的狂朝；努力扩大自己的殖民帝国，导致更大规模地瓜分世界</a:t>
            </a:r>
            <a:endParaRPr lang="zh-CN" altLang="en-US" sz="2400" dirty="0">
              <a:solidFill>
                <a:srgbClr val="0000FF"/>
              </a:solidFill>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1604551381"/>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左大括号 2"/>
          <p:cNvSpPr/>
          <p:nvPr/>
        </p:nvSpPr>
        <p:spPr>
          <a:xfrm>
            <a:off x="1144827" y="930898"/>
            <a:ext cx="64511" cy="297149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71"/>
          </a:p>
        </p:txBody>
      </p:sp>
      <p:sp>
        <p:nvSpPr>
          <p:cNvPr id="4" name="文本框 3"/>
          <p:cNvSpPr txBox="1"/>
          <p:nvPr/>
        </p:nvSpPr>
        <p:spPr>
          <a:xfrm>
            <a:off x="1311564" y="792943"/>
            <a:ext cx="1196933" cy="381002"/>
          </a:xfrm>
          <a:prstGeom prst="rect">
            <a:avLst/>
          </a:prstGeom>
          <a:solidFill>
            <a:schemeClr val="accent1">
              <a:lumMod val="60000"/>
              <a:lumOff val="40000"/>
            </a:schemeClr>
          </a:solidFill>
        </p:spPr>
        <p:txBody>
          <a:bodyPr wrap="square" rtlCol="0">
            <a:spAutoFit/>
          </a:bodyPr>
          <a:lstStyle/>
          <a:p>
            <a:r>
              <a:rPr lang="zh-CN" altLang="en-US" sz="1876" b="1" dirty="0">
                <a:latin typeface="黑体" panose="02010609060101010101" pitchFamily="49" charset="-122"/>
                <a:ea typeface="黑体" panose="02010609060101010101" pitchFamily="49" charset="-122"/>
              </a:rPr>
              <a:t>政治体系：</a:t>
            </a:r>
          </a:p>
        </p:txBody>
      </p:sp>
      <p:sp>
        <p:nvSpPr>
          <p:cNvPr id="5" name="文本框 4"/>
          <p:cNvSpPr txBox="1"/>
          <p:nvPr/>
        </p:nvSpPr>
        <p:spPr>
          <a:xfrm>
            <a:off x="2618166" y="792943"/>
            <a:ext cx="4162964" cy="381002"/>
          </a:xfrm>
          <a:prstGeom prst="rect">
            <a:avLst/>
          </a:prstGeom>
          <a:solidFill>
            <a:schemeClr val="accent1">
              <a:lumMod val="60000"/>
              <a:lumOff val="40000"/>
            </a:schemeClr>
          </a:solidFill>
        </p:spPr>
        <p:txBody>
          <a:bodyPr wrap="square" rtlCol="0">
            <a:spAutoFit/>
          </a:bodyPr>
          <a:lstStyle/>
          <a:p>
            <a:r>
              <a:rPr lang="zh-CN" altLang="en-US" sz="1876" b="1" dirty="0">
                <a:latin typeface="黑体" panose="02010609060101010101" pitchFamily="49" charset="-122"/>
                <a:ea typeface="黑体" panose="02010609060101010101" pitchFamily="49" charset="-122"/>
              </a:rPr>
              <a:t>资本主义民主制度在世界范围的确立</a:t>
            </a:r>
          </a:p>
        </p:txBody>
      </p:sp>
      <p:sp>
        <p:nvSpPr>
          <p:cNvPr id="6" name="文本框 5"/>
          <p:cNvSpPr txBox="1"/>
          <p:nvPr/>
        </p:nvSpPr>
        <p:spPr>
          <a:xfrm>
            <a:off x="1368632" y="2314921"/>
            <a:ext cx="1204376" cy="381002"/>
          </a:xfrm>
          <a:prstGeom prst="rect">
            <a:avLst/>
          </a:prstGeom>
          <a:solidFill>
            <a:schemeClr val="accent4">
              <a:lumMod val="40000"/>
              <a:lumOff val="60000"/>
            </a:schemeClr>
          </a:solidFill>
        </p:spPr>
        <p:txBody>
          <a:bodyPr wrap="square" rtlCol="0">
            <a:spAutoFit/>
          </a:bodyPr>
          <a:lstStyle/>
          <a:p>
            <a:r>
              <a:rPr lang="zh-CN" altLang="en-US" sz="1876" dirty="0">
                <a:latin typeface="黑体" panose="02010609060101010101" pitchFamily="49" charset="-122"/>
                <a:ea typeface="黑体" panose="02010609060101010101" pitchFamily="49" charset="-122"/>
              </a:rPr>
              <a:t>经济体系：</a:t>
            </a:r>
          </a:p>
        </p:txBody>
      </p:sp>
      <p:sp>
        <p:nvSpPr>
          <p:cNvPr id="7" name="文本框 6"/>
          <p:cNvSpPr txBox="1"/>
          <p:nvPr/>
        </p:nvSpPr>
        <p:spPr>
          <a:xfrm>
            <a:off x="0" y="3336565"/>
            <a:ext cx="2456888" cy="257122"/>
          </a:xfrm>
          <a:prstGeom prst="rect">
            <a:avLst/>
          </a:prstGeom>
          <a:noFill/>
        </p:spPr>
        <p:txBody>
          <a:bodyPr wrap="square" rtlCol="0" anchor="t">
            <a:spAutoFit/>
          </a:bodyPr>
          <a:lstStyle/>
          <a:p>
            <a:endParaRPr lang="zh-CN" altLang="en-US" sz="1071">
              <a:latin typeface="楷体" panose="02010609060101010101" charset="-122"/>
              <a:ea typeface="楷体" panose="02010609060101010101" charset="-122"/>
              <a:cs typeface="楷体" panose="02010609060101010101" charset="-122"/>
            </a:endParaRPr>
          </a:p>
        </p:txBody>
      </p:sp>
      <p:sp>
        <p:nvSpPr>
          <p:cNvPr id="8" name="文本框 7"/>
          <p:cNvSpPr txBox="1"/>
          <p:nvPr/>
        </p:nvSpPr>
        <p:spPr>
          <a:xfrm>
            <a:off x="2618166" y="2725569"/>
            <a:ext cx="6539956" cy="958339"/>
          </a:xfrm>
          <a:prstGeom prst="rect">
            <a:avLst/>
          </a:prstGeom>
          <a:noFill/>
          <a:ln w="19050">
            <a:solidFill>
              <a:srgbClr val="0070C0"/>
            </a:solidFill>
            <a:prstDash val="sysDash"/>
          </a:ln>
        </p:spPr>
        <p:txBody>
          <a:bodyPr wrap="square" rtlCol="0" anchor="t">
            <a:spAutoFit/>
          </a:bodyPr>
          <a:lstStyle/>
          <a:p>
            <a:r>
              <a:rPr lang="zh-CN" altLang="en-US" sz="1876" b="1" dirty="0">
                <a:latin typeface="楷体" panose="02010609060101010101" charset="-122"/>
                <a:ea typeface="楷体" panose="02010609060101010101" charset="-122"/>
              </a:rPr>
              <a:t>新航路开辟特别是两次工业革命使亚非拉美成为资本主义商品销售市场和原料产地，资本的输出场所，卷入资本主义世界市场，资本主义世界经济体系形成。</a:t>
            </a:r>
          </a:p>
        </p:txBody>
      </p:sp>
      <p:sp>
        <p:nvSpPr>
          <p:cNvPr id="9" name="文本框 8"/>
          <p:cNvSpPr txBox="1"/>
          <p:nvPr/>
        </p:nvSpPr>
        <p:spPr>
          <a:xfrm>
            <a:off x="2616181" y="2308850"/>
            <a:ext cx="5682949" cy="381002"/>
          </a:xfrm>
          <a:prstGeom prst="rect">
            <a:avLst/>
          </a:prstGeom>
          <a:solidFill>
            <a:schemeClr val="accent4">
              <a:lumMod val="40000"/>
              <a:lumOff val="60000"/>
            </a:schemeClr>
          </a:solidFill>
        </p:spPr>
        <p:txBody>
          <a:bodyPr wrap="square" rtlCol="0">
            <a:spAutoFit/>
          </a:bodyPr>
          <a:lstStyle/>
          <a:p>
            <a:r>
              <a:rPr lang="zh-CN" altLang="en-US" sz="1876" dirty="0">
                <a:latin typeface="黑体" panose="02010609060101010101" pitchFamily="49" charset="-122"/>
                <a:ea typeface="黑体" panose="02010609060101010101" pitchFamily="49" charset="-122"/>
              </a:rPr>
              <a:t>资本主义世界市场的形成（资本主义生产方式确立）</a:t>
            </a:r>
          </a:p>
        </p:txBody>
      </p:sp>
      <p:sp>
        <p:nvSpPr>
          <p:cNvPr id="11" name="文本框 10"/>
          <p:cNvSpPr txBox="1"/>
          <p:nvPr/>
        </p:nvSpPr>
        <p:spPr>
          <a:xfrm>
            <a:off x="1311564" y="3722500"/>
            <a:ext cx="1196933" cy="381002"/>
          </a:xfrm>
          <a:prstGeom prst="rect">
            <a:avLst/>
          </a:prstGeom>
          <a:solidFill>
            <a:schemeClr val="accent2">
              <a:lumMod val="60000"/>
              <a:lumOff val="40000"/>
            </a:schemeClr>
          </a:solidFill>
        </p:spPr>
        <p:txBody>
          <a:bodyPr wrap="square" rtlCol="0" anchor="t">
            <a:spAutoFit/>
          </a:bodyPr>
          <a:lstStyle/>
          <a:p>
            <a:r>
              <a:rPr lang="zh-CN" altLang="en-US" sz="1876" b="1" dirty="0">
                <a:latin typeface="黑体" panose="02010609060101010101" pitchFamily="49" charset="-122"/>
                <a:ea typeface="黑体" panose="02010609060101010101" pitchFamily="49" charset="-122"/>
                <a:sym typeface="+mn-ea"/>
              </a:rPr>
              <a:t>殖民体系：</a:t>
            </a:r>
          </a:p>
        </p:txBody>
      </p:sp>
      <p:sp>
        <p:nvSpPr>
          <p:cNvPr id="12" name="文本框 11"/>
          <p:cNvSpPr txBox="1"/>
          <p:nvPr/>
        </p:nvSpPr>
        <p:spPr>
          <a:xfrm>
            <a:off x="2618166" y="3720547"/>
            <a:ext cx="3089307" cy="381002"/>
          </a:xfrm>
          <a:prstGeom prst="rect">
            <a:avLst/>
          </a:prstGeom>
          <a:solidFill>
            <a:schemeClr val="accent2">
              <a:lumMod val="60000"/>
              <a:lumOff val="40000"/>
            </a:schemeClr>
          </a:solidFill>
        </p:spPr>
        <p:txBody>
          <a:bodyPr wrap="none" rtlCol="0" anchor="t">
            <a:spAutoFit/>
          </a:bodyPr>
          <a:lstStyle/>
          <a:p>
            <a:r>
              <a:rPr lang="zh-CN" altLang="en-US" sz="1876" b="1" dirty="0">
                <a:latin typeface="黑体" panose="02010609060101010101" pitchFamily="49" charset="-122"/>
                <a:ea typeface="黑体" panose="02010609060101010101" pitchFamily="49" charset="-122"/>
                <a:sym typeface="+mn-ea"/>
              </a:rPr>
              <a:t>资本主义的殖民体系的形成</a:t>
            </a:r>
          </a:p>
        </p:txBody>
      </p:sp>
      <p:sp>
        <p:nvSpPr>
          <p:cNvPr id="13" name="文本框 12"/>
          <p:cNvSpPr txBox="1"/>
          <p:nvPr/>
        </p:nvSpPr>
        <p:spPr>
          <a:xfrm>
            <a:off x="2618165" y="1286704"/>
            <a:ext cx="6539957" cy="958339"/>
          </a:xfrm>
          <a:prstGeom prst="rect">
            <a:avLst/>
          </a:prstGeom>
          <a:noFill/>
          <a:ln w="19050">
            <a:solidFill>
              <a:srgbClr val="0070C0"/>
            </a:solidFill>
            <a:prstDash val="sysDash"/>
          </a:ln>
        </p:spPr>
        <p:txBody>
          <a:bodyPr wrap="square" rtlCol="0" anchor="t">
            <a:spAutoFit/>
          </a:bodyPr>
          <a:lstStyle/>
          <a:p>
            <a:r>
              <a:rPr lang="zh-CN" altLang="en-US" sz="1876" b="1" dirty="0">
                <a:latin typeface="楷体" panose="02010609060101010101" charset="-122"/>
                <a:ea typeface="楷体" panose="02010609060101010101" charset="-122"/>
              </a:rPr>
              <a:t>资产阶级革命和改革运动超越了西欧和北美的范围，以空前的广度和深度开展起来（英、法、美、德、意、俄、日等资本主义制度确立与巩固）</a:t>
            </a:r>
          </a:p>
        </p:txBody>
      </p:sp>
      <p:sp>
        <p:nvSpPr>
          <p:cNvPr id="16" name="矩形: 圆角 4"/>
          <p:cNvSpPr/>
          <p:nvPr/>
        </p:nvSpPr>
        <p:spPr>
          <a:xfrm>
            <a:off x="342703" y="1239824"/>
            <a:ext cx="627745" cy="297149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defTabSz="357302">
              <a:defRPr/>
            </a:pPr>
            <a:r>
              <a:rPr lang="zh-CN" altLang="zh-CN" sz="2501" b="1" dirty="0">
                <a:solidFill>
                  <a:schemeClr val="tx1"/>
                </a:solidFill>
                <a:latin typeface="黑体" panose="02010609060101010101" pitchFamily="49" charset="-122"/>
                <a:ea typeface="黑体" panose="02010609060101010101" pitchFamily="49" charset="-122"/>
                <a:sym typeface="+mn-ea"/>
              </a:rPr>
              <a:t>资本主义世界体系</a:t>
            </a:r>
            <a:endParaRPr lang="zh-CN" altLang="en-US" sz="2501" b="1" dirty="0">
              <a:solidFill>
                <a:srgbClr val="FF0000"/>
              </a:solidFill>
              <a:latin typeface="黑体" panose="02010609060101010101" pitchFamily="49" charset="-122"/>
              <a:ea typeface="黑体" panose="02010609060101010101" pitchFamily="49" charset="-122"/>
            </a:endParaRPr>
          </a:p>
        </p:txBody>
      </p:sp>
      <p:sp>
        <p:nvSpPr>
          <p:cNvPr id="15" name="文本框 14"/>
          <p:cNvSpPr txBox="1"/>
          <p:nvPr/>
        </p:nvSpPr>
        <p:spPr>
          <a:xfrm>
            <a:off x="291966" y="315761"/>
            <a:ext cx="3146166" cy="477182"/>
          </a:xfrm>
          <a:prstGeom prst="rect">
            <a:avLst/>
          </a:prstGeom>
          <a:noFill/>
        </p:spPr>
        <p:txBody>
          <a:bodyPr wrap="square" rtlCol="0">
            <a:spAutoFit/>
          </a:bodyPr>
          <a:lstStyle/>
          <a:p>
            <a:r>
              <a:rPr lang="en-US" altLang="zh-CN" sz="2501" b="1" dirty="0">
                <a:solidFill>
                  <a:srgbClr val="FF0000"/>
                </a:solidFill>
                <a:latin typeface="华文中宋" panose="02010600040101010101" pitchFamily="2" charset="-122"/>
                <a:ea typeface="华文中宋" panose="02010600040101010101" pitchFamily="2" charset="-122"/>
              </a:rPr>
              <a:t>【</a:t>
            </a:r>
            <a:r>
              <a:rPr lang="zh-CN" altLang="en-US" sz="2501" b="1" dirty="0">
                <a:solidFill>
                  <a:srgbClr val="FF0000"/>
                </a:solidFill>
                <a:latin typeface="华文中宋" panose="02010600040101010101" pitchFamily="2" charset="-122"/>
                <a:ea typeface="华文中宋" panose="02010600040101010101" pitchFamily="2" charset="-122"/>
              </a:rPr>
              <a:t>资本主义世界体系</a:t>
            </a:r>
            <a:r>
              <a:rPr lang="en-US" altLang="zh-CN" sz="2501" b="1" dirty="0">
                <a:solidFill>
                  <a:srgbClr val="FF0000"/>
                </a:solidFill>
                <a:latin typeface="华文中宋" panose="02010600040101010101" pitchFamily="2" charset="-122"/>
                <a:ea typeface="华文中宋" panose="02010600040101010101" pitchFamily="2" charset="-122"/>
              </a:rPr>
              <a:t>】</a:t>
            </a:r>
            <a:endParaRPr lang="zh-CN" altLang="en-US" sz="2501" b="1" dirty="0">
              <a:solidFill>
                <a:srgbClr val="FF0000"/>
              </a:solidFill>
              <a:latin typeface="华文中宋" panose="02010600040101010101" pitchFamily="2" charset="-122"/>
              <a:ea typeface="华文中宋" panose="02010600040101010101" pitchFamily="2" charset="-122"/>
            </a:endParaRPr>
          </a:p>
        </p:txBody>
      </p:sp>
      <p:pic>
        <p:nvPicPr>
          <p:cNvPr id="14" name="图片 13">
            <a:extLst>
              <a:ext uri="{FF2B5EF4-FFF2-40B4-BE49-F238E27FC236}">
                <a16:creationId xmlns:a16="http://schemas.microsoft.com/office/drawing/2014/main" xmlns="" id="{043C32F9-BA2D-4CA0-971F-13748B705D4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3992" b="5138"/>
          <a:stretch>
            <a:fillRect/>
          </a:stretch>
        </p:blipFill>
        <p:spPr>
          <a:xfrm>
            <a:off x="-19912" y="5250542"/>
            <a:ext cx="9548087" cy="108858"/>
          </a:xfrm>
          <a:prstGeom prst="rect">
            <a:avLst/>
          </a:prstGeom>
          <a:effectLst>
            <a:outerShdw blurRad="50800" dist="38100" dir="2700000" algn="tl" rotWithShape="0">
              <a:prstClr val="black">
                <a:alpha val="40000"/>
              </a:prstClr>
            </a:outerShdw>
          </a:effectLst>
        </p:spPr>
      </p:pic>
      <p:sp>
        <p:nvSpPr>
          <p:cNvPr id="17" name="Triangle 201">
            <a:extLst>
              <a:ext uri="{FF2B5EF4-FFF2-40B4-BE49-F238E27FC236}">
                <a16:creationId xmlns:a16="http://schemas.microsoft.com/office/drawing/2014/main" xmlns="" id="{7FDD12E6-14AF-4E80-BC88-C7DF0F08B508}"/>
              </a:ext>
            </a:extLst>
          </p:cNvPr>
          <p:cNvSpPr/>
          <p:nvPr/>
        </p:nvSpPr>
        <p:spPr>
          <a:xfrm rot="10800000">
            <a:off x="4446949" y="-6350"/>
            <a:ext cx="682640" cy="227383"/>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chemeClr val="tx1"/>
              </a:solidFill>
            </a:endParaRPr>
          </a:p>
        </p:txBody>
      </p:sp>
      <p:sp>
        <p:nvSpPr>
          <p:cNvPr id="18" name="文本框 17">
            <a:extLst>
              <a:ext uri="{FF2B5EF4-FFF2-40B4-BE49-F238E27FC236}">
                <a16:creationId xmlns:a16="http://schemas.microsoft.com/office/drawing/2014/main" xmlns="" id="{697ADAA8-429A-47B3-943E-32FBA85F514C}"/>
              </a:ext>
            </a:extLst>
          </p:cNvPr>
          <p:cNvSpPr txBox="1"/>
          <p:nvPr/>
        </p:nvSpPr>
        <p:spPr>
          <a:xfrm>
            <a:off x="2616181" y="4222791"/>
            <a:ext cx="6539956" cy="958339"/>
          </a:xfrm>
          <a:prstGeom prst="rect">
            <a:avLst/>
          </a:prstGeom>
          <a:noFill/>
          <a:ln w="19050">
            <a:solidFill>
              <a:srgbClr val="0070C0"/>
            </a:solidFill>
            <a:prstDash val="sysDash"/>
          </a:ln>
        </p:spPr>
        <p:txBody>
          <a:bodyPr wrap="square" rtlCol="0" anchor="t">
            <a:spAutoFit/>
          </a:bodyPr>
          <a:lstStyle/>
          <a:p>
            <a:r>
              <a:rPr lang="zh-CN" altLang="en-US" sz="1876" b="1" dirty="0">
                <a:latin typeface="楷体" panose="02010609060101010101" charset="-122"/>
                <a:ea typeface="楷体" panose="02010609060101010101" charset="-122"/>
              </a:rPr>
              <a:t>资本主义世界殖民体系是指被资本主义列强压迫、奴役的所有殖民地、半殖民地和附庸国。开始于新航路开辟，初步形成于工业革命，到</a:t>
            </a:r>
            <a:r>
              <a:rPr lang="en-US" altLang="zh-CN" sz="1876" b="1" dirty="0">
                <a:latin typeface="楷体" panose="02010609060101010101" charset="-122"/>
                <a:ea typeface="楷体" panose="02010609060101010101" charset="-122"/>
              </a:rPr>
              <a:t>19</a:t>
            </a:r>
            <a:r>
              <a:rPr lang="zh-CN" altLang="en-US" sz="1876" b="1" dirty="0">
                <a:latin typeface="楷体" panose="02010609060101010101" charset="-122"/>
                <a:ea typeface="楷体" panose="02010609060101010101" charset="-122"/>
              </a:rPr>
              <a:t>世纪末</a:t>
            </a:r>
            <a:r>
              <a:rPr lang="en-US" altLang="zh-CN" sz="1876" b="1" dirty="0">
                <a:latin typeface="楷体" panose="02010609060101010101" charset="-122"/>
                <a:ea typeface="楷体" panose="02010609060101010101" charset="-122"/>
              </a:rPr>
              <a:t>20</a:t>
            </a:r>
            <a:r>
              <a:rPr lang="zh-CN" altLang="en-US" sz="1876" b="1" dirty="0">
                <a:latin typeface="楷体" panose="02010609060101010101" charset="-122"/>
                <a:ea typeface="楷体" panose="02010609060101010101" charset="-122"/>
              </a:rPr>
              <a:t>世纪初完全形成。</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ldLvl="0" animBg="1"/>
      <p:bldP spid="5" grpId="0" bldLvl="0" animBg="1"/>
      <p:bldP spid="6" grpId="0" bldLvl="0" animBg="1"/>
      <p:bldP spid="8" grpId="0" bldLvl="0" animBg="1"/>
      <p:bldP spid="9" grpId="0" animBg="1"/>
      <p:bldP spid="11" grpId="0" bldLvl="0" animBg="1"/>
      <p:bldP spid="12" grpId="0" bldLvl="0" animBg="1"/>
      <p:bldP spid="13" grpId="0" bldLvl="0" animBg="1"/>
      <p:bldP spid="16" grpId="0" animBg="1"/>
      <p:bldP spid="18"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1E91E8C0-D2FF-4A96-98B2-76EEB72792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3992" b="5138"/>
          <a:stretch>
            <a:fillRect/>
          </a:stretch>
        </p:blipFill>
        <p:spPr>
          <a:xfrm>
            <a:off x="-19912" y="5250542"/>
            <a:ext cx="9548087" cy="108858"/>
          </a:xfrm>
          <a:prstGeom prst="rect">
            <a:avLst/>
          </a:prstGeom>
          <a:effectLst>
            <a:outerShdw blurRad="50800" dist="38100" dir="2700000" algn="tl" rotWithShape="0">
              <a:prstClr val="black">
                <a:alpha val="40000"/>
              </a:prstClr>
            </a:outerShdw>
          </a:effectLst>
        </p:spPr>
      </p:pic>
      <p:sp>
        <p:nvSpPr>
          <p:cNvPr id="5" name="Triangle 201">
            <a:extLst>
              <a:ext uri="{FF2B5EF4-FFF2-40B4-BE49-F238E27FC236}">
                <a16:creationId xmlns:a16="http://schemas.microsoft.com/office/drawing/2014/main" xmlns="" id="{8781F76D-DF03-4F16-A240-3F39FB91054A}"/>
              </a:ext>
            </a:extLst>
          </p:cNvPr>
          <p:cNvSpPr/>
          <p:nvPr/>
        </p:nvSpPr>
        <p:spPr>
          <a:xfrm rot="10800000">
            <a:off x="4446949" y="-6350"/>
            <a:ext cx="682640" cy="227383"/>
          </a:xfrm>
          <a:prstGeom prst="triangl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chemeClr val="tx1"/>
              </a:solidFill>
            </a:endParaRPr>
          </a:p>
        </p:txBody>
      </p:sp>
      <p:pic>
        <p:nvPicPr>
          <p:cNvPr id="3" name="图片 2">
            <a:extLst>
              <a:ext uri="{FF2B5EF4-FFF2-40B4-BE49-F238E27FC236}">
                <a16:creationId xmlns:a16="http://schemas.microsoft.com/office/drawing/2014/main" xmlns="" id="{BBC85992-2BD5-433F-AC05-3257C4CF1E71}"/>
              </a:ext>
            </a:extLst>
          </p:cNvPr>
          <p:cNvPicPr>
            <a:picLocks noChangeAspect="1"/>
          </p:cNvPicPr>
          <p:nvPr/>
        </p:nvPicPr>
        <p:blipFill>
          <a:blip r:embed="rId5"/>
          <a:stretch>
            <a:fillRect/>
          </a:stretch>
        </p:blipFill>
        <p:spPr>
          <a:xfrm>
            <a:off x="-1" y="969105"/>
            <a:ext cx="9681030" cy="3421190"/>
          </a:xfrm>
          <a:prstGeom prst="rect">
            <a:avLst/>
          </a:prstGeom>
        </p:spPr>
      </p:pic>
      <p:sp>
        <p:nvSpPr>
          <p:cNvPr id="6" name="文本框 5">
            <a:extLst>
              <a:ext uri="{FF2B5EF4-FFF2-40B4-BE49-F238E27FC236}">
                <a16:creationId xmlns:a16="http://schemas.microsoft.com/office/drawing/2014/main" xmlns="" id="{6BFFFED3-6F32-493B-BC00-502B6C4A0863}"/>
              </a:ext>
            </a:extLst>
          </p:cNvPr>
          <p:cNvSpPr txBox="1"/>
          <p:nvPr/>
        </p:nvSpPr>
        <p:spPr>
          <a:xfrm>
            <a:off x="291966" y="315761"/>
            <a:ext cx="3146166" cy="477182"/>
          </a:xfrm>
          <a:prstGeom prst="rect">
            <a:avLst/>
          </a:prstGeom>
          <a:noFill/>
        </p:spPr>
        <p:txBody>
          <a:bodyPr wrap="square" rtlCol="0">
            <a:spAutoFit/>
          </a:bodyPr>
          <a:lstStyle/>
          <a:p>
            <a:r>
              <a:rPr lang="zh-CN" altLang="en-US" sz="2501" b="1" dirty="0">
                <a:solidFill>
                  <a:srgbClr val="FF0000"/>
                </a:solidFill>
                <a:latin typeface="华文中宋" panose="02010600040101010101" pitchFamily="2" charset="-122"/>
                <a:ea typeface="华文中宋" panose="02010600040101010101" pitchFamily="2" charset="-122"/>
              </a:rPr>
              <a:t>课堂小结</a:t>
            </a:r>
          </a:p>
        </p:txBody>
      </p:sp>
    </p:spTree>
    <p:extLst>
      <p:ext uri="{BB962C8B-B14F-4D97-AF65-F5344CB8AC3E}">
        <p14:creationId xmlns:p14="http://schemas.microsoft.com/office/powerpoint/2010/main" val="958568750"/>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1E91E8C0-D2FF-4A96-98B2-76EEB727920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3992" b="5138"/>
          <a:stretch>
            <a:fillRect/>
          </a:stretch>
        </p:blipFill>
        <p:spPr>
          <a:xfrm>
            <a:off x="-19912" y="5250542"/>
            <a:ext cx="9548087" cy="108858"/>
          </a:xfrm>
          <a:prstGeom prst="rect">
            <a:avLst/>
          </a:prstGeom>
          <a:effectLst>
            <a:outerShdw blurRad="50800" dist="38100" dir="2700000" algn="tl" rotWithShape="0">
              <a:prstClr val="black">
                <a:alpha val="40000"/>
              </a:prstClr>
            </a:outerShdw>
          </a:effectLst>
        </p:spPr>
      </p:pic>
      <p:sp>
        <p:nvSpPr>
          <p:cNvPr id="5" name="Triangle 201">
            <a:extLst>
              <a:ext uri="{FF2B5EF4-FFF2-40B4-BE49-F238E27FC236}">
                <a16:creationId xmlns:a16="http://schemas.microsoft.com/office/drawing/2014/main" xmlns="" id="{8781F76D-DF03-4F16-A240-3F39FB91054A}"/>
              </a:ext>
            </a:extLst>
          </p:cNvPr>
          <p:cNvSpPr/>
          <p:nvPr/>
        </p:nvSpPr>
        <p:spPr>
          <a:xfrm rot="10800000">
            <a:off x="4446949" y="-6350"/>
            <a:ext cx="682640" cy="227383"/>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chemeClr val="tx1"/>
              </a:solidFill>
            </a:endParaRPr>
          </a:p>
        </p:txBody>
      </p:sp>
      <p:sp>
        <p:nvSpPr>
          <p:cNvPr id="8" name="矩形 7">
            <a:extLst>
              <a:ext uri="{FF2B5EF4-FFF2-40B4-BE49-F238E27FC236}">
                <a16:creationId xmlns:a16="http://schemas.microsoft.com/office/drawing/2014/main" xmlns="" id="{6784DA86-B4E0-498D-B81D-D62F7723E99E}"/>
              </a:ext>
            </a:extLst>
          </p:cNvPr>
          <p:cNvSpPr/>
          <p:nvPr/>
        </p:nvSpPr>
        <p:spPr>
          <a:xfrm>
            <a:off x="1767252" y="414201"/>
            <a:ext cx="6042040" cy="438582"/>
          </a:xfrm>
          <a:prstGeom prst="rect">
            <a:avLst/>
          </a:prstGeom>
        </p:spPr>
        <p:txBody>
          <a:bodyPr wrap="none">
            <a:spAutoFit/>
          </a:bodyPr>
          <a:lstStyle/>
          <a:p>
            <a:pPr algn="ctr" defTabSz="815975"/>
            <a:r>
              <a:rPr lang="zh-CN" altLang="en-US" sz="2250" b="1"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rPr>
              <a:t>第六单元 世界殖民体系与亚非拉民族独立运动</a:t>
            </a:r>
            <a:endParaRPr lang="en-CA" altLang="zh-CN" sz="2250" b="1"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16" name="文本框 15">
            <a:extLst>
              <a:ext uri="{FF2B5EF4-FFF2-40B4-BE49-F238E27FC236}">
                <a16:creationId xmlns:a16="http://schemas.microsoft.com/office/drawing/2014/main" xmlns="" id="{EF1395AB-30B9-484D-856E-1F675806A20C}"/>
              </a:ext>
            </a:extLst>
          </p:cNvPr>
          <p:cNvSpPr txBox="1"/>
          <p:nvPr/>
        </p:nvSpPr>
        <p:spPr>
          <a:xfrm>
            <a:off x="651753" y="1077076"/>
            <a:ext cx="7104830" cy="523220"/>
          </a:xfrm>
          <a:prstGeom prst="rect">
            <a:avLst/>
          </a:prstGeom>
          <a:noFill/>
        </p:spPr>
        <p:txBody>
          <a:bodyPr wrap="none" rtlCol="0">
            <a:spAutoFit/>
          </a:bodyPr>
          <a:lstStyle/>
          <a:p>
            <a:r>
              <a:rPr lang="zh-CN" altLang="en-US" sz="2800" b="1" spc="300" dirty="0">
                <a:latin typeface="微软雅黑" panose="020B0503020204020204" pitchFamily="34" charset="-122"/>
                <a:ea typeface="微软雅黑" panose="020B0503020204020204" pitchFamily="34" charset="-122"/>
              </a:rPr>
              <a:t>第</a:t>
            </a:r>
            <a:r>
              <a:rPr lang="en-US" altLang="zh-CN" sz="2800" b="1" spc="300" dirty="0">
                <a:latin typeface="微软雅黑" panose="020B0503020204020204" pitchFamily="34" charset="-122"/>
                <a:ea typeface="微软雅黑" panose="020B0503020204020204" pitchFamily="34" charset="-122"/>
              </a:rPr>
              <a:t>12</a:t>
            </a:r>
            <a:r>
              <a:rPr lang="zh-CN" altLang="en-US" sz="2800" b="1" spc="300" dirty="0">
                <a:latin typeface="微软雅黑" panose="020B0503020204020204" pitchFamily="34" charset="-122"/>
                <a:ea typeface="微软雅黑" panose="020B0503020204020204" pitchFamily="34" charset="-122"/>
              </a:rPr>
              <a:t>课   资本主义世界殖民体系的形成</a:t>
            </a:r>
            <a:endParaRPr lang="zh-CN" altLang="en-US" sz="2800" b="1" dirty="0"/>
          </a:p>
        </p:txBody>
      </p:sp>
      <p:sp>
        <p:nvSpPr>
          <p:cNvPr id="6" name="矩形 5">
            <a:extLst>
              <a:ext uri="{FF2B5EF4-FFF2-40B4-BE49-F238E27FC236}">
                <a16:creationId xmlns:a16="http://schemas.microsoft.com/office/drawing/2014/main" xmlns="" id="{70489806-B5F6-4EF8-9813-66DCFAF1F5BB}"/>
              </a:ext>
            </a:extLst>
          </p:cNvPr>
          <p:cNvSpPr/>
          <p:nvPr/>
        </p:nvSpPr>
        <p:spPr>
          <a:xfrm>
            <a:off x="964080" y="2712310"/>
            <a:ext cx="6480175" cy="460375"/>
          </a:xfrm>
          <a:prstGeom prst="rect">
            <a:avLst/>
          </a:prstGeom>
        </p:spPr>
        <p:txBody>
          <a:bodyPr wrap="square">
            <a:spAutoFit/>
          </a:bodyPr>
          <a:lstStyle/>
          <a:p>
            <a:pPr lvl="0" defTabSz="914400">
              <a:defRPr/>
            </a:pPr>
            <a:r>
              <a:rPr lang="zh-CN" altLang="en-US" sz="2400" b="1" dirty="0">
                <a:solidFill>
                  <a:srgbClr val="C72025"/>
                </a:solidFill>
                <a:latin typeface="微软雅黑" panose="020B0503020204020204" pitchFamily="34" charset="-122"/>
                <a:ea typeface="微软雅黑" panose="020B0503020204020204" pitchFamily="34" charset="-122"/>
              </a:rPr>
              <a:t>二、亚洲沦为殖民地半殖民地</a:t>
            </a:r>
            <a:endParaRPr lang="zh-CN" altLang="en-US" sz="2000" dirty="0">
              <a:solidFill>
                <a:prstClr val="black"/>
              </a:solidFill>
              <a:latin typeface="微软雅黑" panose="020B0503020204020204" pitchFamily="34" charset="-122"/>
              <a:ea typeface="微软雅黑" panose="020B0503020204020204" pitchFamily="34" charset="-122"/>
            </a:endParaRPr>
          </a:p>
        </p:txBody>
      </p:sp>
      <p:sp>
        <p:nvSpPr>
          <p:cNvPr id="7" name="矩形 6">
            <a:extLst>
              <a:ext uri="{FF2B5EF4-FFF2-40B4-BE49-F238E27FC236}">
                <a16:creationId xmlns:a16="http://schemas.microsoft.com/office/drawing/2014/main" xmlns="" id="{71C9B855-D7CC-488C-A553-33E86891EBFC}"/>
              </a:ext>
            </a:extLst>
          </p:cNvPr>
          <p:cNvSpPr/>
          <p:nvPr/>
        </p:nvSpPr>
        <p:spPr>
          <a:xfrm>
            <a:off x="964079" y="1970567"/>
            <a:ext cx="7626897" cy="461665"/>
          </a:xfrm>
          <a:prstGeom prst="rect">
            <a:avLst/>
          </a:prstGeom>
        </p:spPr>
        <p:txBody>
          <a:bodyPr wrap="square">
            <a:spAutoFit/>
          </a:bodyPr>
          <a:lstStyle/>
          <a:p>
            <a:pPr lvl="0" defTabSz="914400">
              <a:defRPr/>
            </a:pPr>
            <a:r>
              <a:rPr kumimoji="0" lang="zh-CN" altLang="en-US" sz="2400" b="1" i="0" u="none" strike="noStrike" kern="1200" cap="none" spc="0" normalizeH="0" baseline="0" noProof="0" dirty="0">
                <a:ln>
                  <a:noFill/>
                </a:ln>
                <a:solidFill>
                  <a:srgbClr val="C72025"/>
                </a:solidFill>
                <a:effectLst/>
                <a:uLnTx/>
                <a:uFillTx/>
                <a:latin typeface="微软雅黑" panose="020B0503020204020204" pitchFamily="34" charset="-122"/>
                <a:ea typeface="微软雅黑" panose="020B0503020204020204" pitchFamily="34" charset="-122"/>
                <a:cs typeface="+mn-cs"/>
              </a:rPr>
              <a:t>一、</a:t>
            </a:r>
            <a:r>
              <a:rPr lang="zh-CN" altLang="en-US" sz="2400" b="1" dirty="0">
                <a:solidFill>
                  <a:srgbClr val="C72025"/>
                </a:solidFill>
                <a:latin typeface="微软雅黑" panose="020B0503020204020204" pitchFamily="34" charset="-122"/>
                <a:ea typeface="微软雅黑" panose="020B0503020204020204" pitchFamily="34" charset="-122"/>
              </a:rPr>
              <a:t>拉丁美洲的殖民地化</a:t>
            </a:r>
            <a:endParaRPr kumimoji="0" lang="en-US" altLang="zh-CN" sz="2400" b="1" i="0" u="none" strike="noStrike" kern="1200" cap="none" spc="0" normalizeH="0" baseline="0" noProof="0" dirty="0">
              <a:ln>
                <a:noFill/>
              </a:ln>
              <a:solidFill>
                <a:srgbClr val="C72025"/>
              </a:solidFill>
              <a:effectLst/>
              <a:uLnTx/>
              <a:uFillTx/>
              <a:latin typeface="微软雅黑" panose="020B0503020204020204" pitchFamily="34" charset="-122"/>
              <a:ea typeface="微软雅黑" panose="020B0503020204020204" pitchFamily="34" charset="-122"/>
              <a:cs typeface="+mn-cs"/>
            </a:endParaRPr>
          </a:p>
        </p:txBody>
      </p:sp>
      <p:sp>
        <p:nvSpPr>
          <p:cNvPr id="11" name="矩形 10">
            <a:extLst>
              <a:ext uri="{FF2B5EF4-FFF2-40B4-BE49-F238E27FC236}">
                <a16:creationId xmlns:a16="http://schemas.microsoft.com/office/drawing/2014/main" xmlns="" id="{3DC79746-6AAF-4A57-AC1B-AFC89B4CBDC1}"/>
              </a:ext>
            </a:extLst>
          </p:cNvPr>
          <p:cNvSpPr/>
          <p:nvPr/>
        </p:nvSpPr>
        <p:spPr>
          <a:xfrm>
            <a:off x="964080" y="3512410"/>
            <a:ext cx="6480175" cy="460375"/>
          </a:xfrm>
          <a:prstGeom prst="rect">
            <a:avLst/>
          </a:prstGeom>
        </p:spPr>
        <p:txBody>
          <a:bodyPr wrap="square">
            <a:spAutoFit/>
          </a:bodyPr>
          <a:lstStyle/>
          <a:p>
            <a:pPr lvl="0" defTabSz="914400">
              <a:defRPr/>
            </a:pPr>
            <a:r>
              <a:rPr lang="zh-CN" altLang="en-US" sz="2400" b="1" dirty="0">
                <a:solidFill>
                  <a:srgbClr val="C72025"/>
                </a:solidFill>
                <a:latin typeface="微软雅黑" panose="020B0503020204020204" pitchFamily="34" charset="-122"/>
                <a:ea typeface="微软雅黑" panose="020B0503020204020204" pitchFamily="34" charset="-122"/>
              </a:rPr>
              <a:t>三、西方列强瓜分非洲</a:t>
            </a:r>
            <a:endParaRPr lang="zh-CN" altLang="en-US" sz="2000" dirty="0">
              <a:solidFill>
                <a:prstClr val="black"/>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xmlns="" id="{ADDA7594-6098-4DBC-B5A5-DB5FF128F593}"/>
              </a:ext>
            </a:extLst>
          </p:cNvPr>
          <p:cNvSpPr/>
          <p:nvPr/>
        </p:nvSpPr>
        <p:spPr>
          <a:xfrm>
            <a:off x="5869907" y="2710516"/>
            <a:ext cx="3390207" cy="460375"/>
          </a:xfrm>
          <a:prstGeom prst="rect">
            <a:avLst/>
          </a:prstGeom>
        </p:spPr>
        <p:txBody>
          <a:bodyPr wrap="square">
            <a:spAutoFit/>
          </a:bodyPr>
          <a:lstStyle/>
          <a:p>
            <a:pPr lvl="0" defTabSz="914400">
              <a:defRPr/>
            </a:pPr>
            <a:r>
              <a:rPr lang="zh-CN" altLang="en-US" sz="2400" b="1" dirty="0">
                <a:solidFill>
                  <a:srgbClr val="C72025"/>
                </a:solidFill>
                <a:latin typeface="微软雅黑" panose="020B0503020204020204" pitchFamily="34" charset="-122"/>
                <a:ea typeface="微软雅黑" panose="020B0503020204020204" pitchFamily="34" charset="-122"/>
              </a:rPr>
              <a:t>四、世界殖民体系形成</a:t>
            </a:r>
            <a:endParaRPr lang="zh-CN" altLang="en-US" sz="2000" dirty="0">
              <a:solidFill>
                <a:prstClr val="black"/>
              </a:solidFill>
              <a:latin typeface="微软雅黑" panose="020B0503020204020204" pitchFamily="34" charset="-122"/>
              <a:ea typeface="微软雅黑" panose="020B0503020204020204" pitchFamily="34" charset="-122"/>
            </a:endParaRPr>
          </a:p>
        </p:txBody>
      </p:sp>
      <p:sp>
        <p:nvSpPr>
          <p:cNvPr id="2" name="右大括号 1">
            <a:extLst>
              <a:ext uri="{FF2B5EF4-FFF2-40B4-BE49-F238E27FC236}">
                <a16:creationId xmlns:a16="http://schemas.microsoft.com/office/drawing/2014/main" xmlns="" id="{C905FB8A-0296-46CF-A8DE-996F4A219266}"/>
              </a:ext>
            </a:extLst>
          </p:cNvPr>
          <p:cNvSpPr/>
          <p:nvPr/>
        </p:nvSpPr>
        <p:spPr>
          <a:xfrm>
            <a:off x="5040419" y="2085085"/>
            <a:ext cx="435429" cy="179979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Tree>
    <p:extLst>
      <p:ext uri="{BB962C8B-B14F-4D97-AF65-F5344CB8AC3E}">
        <p14:creationId xmlns:p14="http://schemas.microsoft.com/office/powerpoint/2010/main" val="10765285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75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75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 presetClass="entr" presetSubtype="4" fill="hold" grpId="0" nodeType="afterEffect">
                                  <p:stCondLst>
                                    <p:cond delay="15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75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75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650"/>
                            </p:stCondLst>
                            <p:childTnLst>
                              <p:par>
                                <p:cTn id="15" presetID="2" presetClass="entr" presetSubtype="4" fill="hold" grpId="0" nodeType="afterEffect">
                                  <p:stCondLst>
                                    <p:cond delay="150"/>
                                  </p:stCondLst>
                                  <p:childTnLst>
                                    <p:set>
                                      <p:cBhvr>
                                        <p:cTn id="16" dur="1" fill="hold">
                                          <p:stCondLst>
                                            <p:cond delay="0"/>
                                          </p:stCondLst>
                                        </p:cTn>
                                        <p:tgtEl>
                                          <p:spTgt spid="11">
                                            <p:txEl>
                                              <p:pRg st="0" end="0"/>
                                            </p:txEl>
                                          </p:spTgt>
                                        </p:tgtEl>
                                        <p:attrNameLst>
                                          <p:attrName>style.visibility</p:attrName>
                                        </p:attrNameLst>
                                      </p:cBhvr>
                                      <p:to>
                                        <p:strVal val="visible"/>
                                      </p:to>
                                    </p:set>
                                    <p:anim calcmode="lin" valueType="num">
                                      <p:cBhvr additive="base">
                                        <p:cTn id="17" dur="75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8" dur="75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P spid="11" grpId="0" build="p"/>
      <p:bldP spid="9" grpId="0"/>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图片 77"/>
          <p:cNvPicPr>
            <a:picLocks noChangeAspect="1"/>
          </p:cNvPicPr>
          <p:nvPr/>
        </p:nvPicPr>
        <p:blipFill rotWithShape="1">
          <a:blip r:embed="rId4" cstate="print">
            <a:extLst>
              <a:ext uri="{28A0092B-C50C-407E-A947-70E740481C1C}">
                <a14:useLocalDpi xmlns:a14="http://schemas.microsoft.com/office/drawing/2010/main" val="0"/>
              </a:ext>
            </a:extLst>
          </a:blip>
          <a:srcRect t="93992" b="5138"/>
          <a:stretch>
            <a:fillRect/>
          </a:stretch>
        </p:blipFill>
        <p:spPr>
          <a:xfrm>
            <a:off x="-19912" y="5034642"/>
            <a:ext cx="9548087" cy="108858"/>
          </a:xfrm>
          <a:prstGeom prst="rect">
            <a:avLst/>
          </a:prstGeom>
          <a:effectLst>
            <a:outerShdw blurRad="50800" dist="38100" dir="2700000" algn="tl" rotWithShape="0">
              <a:prstClr val="black">
                <a:alpha val="40000"/>
              </a:prstClr>
            </a:outerShdw>
          </a:effectLst>
        </p:spPr>
      </p:pic>
      <p:sp>
        <p:nvSpPr>
          <p:cNvPr id="60" name="Triangle 201"/>
          <p:cNvSpPr/>
          <p:nvPr/>
        </p:nvSpPr>
        <p:spPr>
          <a:xfrm rot="10800000">
            <a:off x="4446949" y="-6350"/>
            <a:ext cx="682640" cy="227383"/>
          </a:xfrm>
          <a:prstGeom prst="triangle">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95960" rtl="0" eaLnBrk="1" fontAlgn="auto" latinLnBrk="0" hangingPunct="1">
              <a:lnSpc>
                <a:spcPct val="100000"/>
              </a:lnSpc>
              <a:spcBef>
                <a:spcPts val="0"/>
              </a:spcBef>
              <a:spcAft>
                <a:spcPts val="0"/>
              </a:spcAft>
              <a:buClrTx/>
              <a:buSzTx/>
              <a:buFontTx/>
              <a:buNone/>
              <a:tabLst/>
              <a:defRPr/>
            </a:pPr>
            <a:endParaRPr kumimoji="0" lang="en-US" sz="760" b="0" i="0" u="none" strike="noStrike" kern="1200" cap="none" spc="0" normalizeH="0" baseline="0" noProof="0">
              <a:ln>
                <a:noFill/>
              </a:ln>
              <a:solidFill>
                <a:prstClr val="black"/>
              </a:solidFill>
              <a:effectLst/>
              <a:uLnTx/>
              <a:uFillTx/>
              <a:latin typeface="Calibri"/>
              <a:ea typeface="+mn-ea"/>
              <a:cs typeface="+mn-cs"/>
            </a:endParaRPr>
          </a:p>
        </p:txBody>
      </p:sp>
      <p:sp>
        <p:nvSpPr>
          <p:cNvPr id="5" name="矩形 1">
            <a:extLst>
              <a:ext uri="{FF2B5EF4-FFF2-40B4-BE49-F238E27FC236}">
                <a16:creationId xmlns:a16="http://schemas.microsoft.com/office/drawing/2014/main" xmlns="" id="{F784CF19-96A5-4A97-9978-755D85F964F1}"/>
              </a:ext>
            </a:extLst>
          </p:cNvPr>
          <p:cNvSpPr>
            <a:spLocks noChangeArrowheads="1"/>
          </p:cNvSpPr>
          <p:nvPr/>
        </p:nvSpPr>
        <p:spPr bwMode="auto">
          <a:xfrm>
            <a:off x="672253" y="796852"/>
            <a:ext cx="525294"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spcAft>
                <a:spcPts val="0"/>
              </a:spcAft>
              <a:tabLst>
                <a:tab pos="2700655" algn="l"/>
              </a:tabLst>
            </a:pPr>
            <a:r>
              <a:rPr lang="zh-CN" altLang="en-US" sz="1800" b="1" kern="100" dirty="0">
                <a:latin typeface="Times New Roman"/>
                <a:ea typeface="黑体"/>
                <a:cs typeface="Courier New"/>
              </a:rPr>
              <a:t>资本主义世界殖民体系的形成</a:t>
            </a:r>
            <a:endParaRPr lang="zh-CN" altLang="zh-CN" sz="900" kern="100" dirty="0">
              <a:effectLst/>
              <a:latin typeface="宋体"/>
              <a:cs typeface="Courier New"/>
            </a:endParaRPr>
          </a:p>
        </p:txBody>
      </p:sp>
      <p:pic>
        <p:nvPicPr>
          <p:cNvPr id="63" name="图片 62">
            <a:extLst>
              <a:ext uri="{FF2B5EF4-FFF2-40B4-BE49-F238E27FC236}">
                <a16:creationId xmlns:a16="http://schemas.microsoft.com/office/drawing/2014/main" xmlns="" id="{3D36F304-98D9-4865-8282-F68874FA31A4}"/>
              </a:ext>
            </a:extLst>
          </p:cNvPr>
          <p:cNvPicPr>
            <a:picLocks noChangeAspect="1"/>
          </p:cNvPicPr>
          <p:nvPr/>
        </p:nvPicPr>
        <p:blipFill rotWithShape="1">
          <a:blip r:embed="rId6"/>
          <a:srcRect t="5615"/>
          <a:stretch/>
        </p:blipFill>
        <p:spPr>
          <a:xfrm>
            <a:off x="1361737" y="337487"/>
            <a:ext cx="7494185" cy="4518007"/>
          </a:xfrm>
          <a:prstGeom prst="rect">
            <a:avLst/>
          </a:prstGeom>
        </p:spPr>
      </p:pic>
      <p:sp>
        <p:nvSpPr>
          <p:cNvPr id="64" name="左大括号 63">
            <a:extLst>
              <a:ext uri="{FF2B5EF4-FFF2-40B4-BE49-F238E27FC236}">
                <a16:creationId xmlns:a16="http://schemas.microsoft.com/office/drawing/2014/main" xmlns="" id="{355F802C-F65F-49F3-A978-4BDDCC984056}"/>
              </a:ext>
            </a:extLst>
          </p:cNvPr>
          <p:cNvSpPr/>
          <p:nvPr/>
        </p:nvSpPr>
        <p:spPr>
          <a:xfrm>
            <a:off x="1277109" y="765505"/>
            <a:ext cx="344355" cy="363797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矩形 6">
            <a:extLst>
              <a:ext uri="{FF2B5EF4-FFF2-40B4-BE49-F238E27FC236}">
                <a16:creationId xmlns:a16="http://schemas.microsoft.com/office/drawing/2014/main" xmlns="" id="{BDBC6907-0406-4A7F-B4F4-14E15CD8E7B2}"/>
              </a:ext>
            </a:extLst>
          </p:cNvPr>
          <p:cNvSpPr>
            <a:spLocks noChangeArrowheads="1"/>
          </p:cNvSpPr>
          <p:nvPr/>
        </p:nvSpPr>
        <p:spPr bwMode="auto">
          <a:xfrm>
            <a:off x="-312361" y="78582"/>
            <a:ext cx="23971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buFont typeface="Arial" panose="020B0604020202020204" pitchFamily="34" charset="0"/>
              <a:defRPr sz="2800" b="1" kern="1200">
                <a:solidFill>
                  <a:schemeClr val="tx1"/>
                </a:solidFill>
                <a:latin typeface="Arial" panose="020B0604020202020204" pitchFamily="34" charset="0"/>
                <a:ea typeface="黑体" panose="02010609060101010101" pitchFamily="49" charset="-122"/>
                <a:cs typeface="+mn-cs"/>
              </a:defRPr>
            </a:lvl1pPr>
            <a:lvl2pPr marL="457200" algn="l" rtl="0" fontAlgn="base">
              <a:spcBef>
                <a:spcPct val="0"/>
              </a:spcBef>
              <a:spcAft>
                <a:spcPct val="0"/>
              </a:spcAft>
              <a:buFont typeface="Arial" panose="020B0604020202020204" pitchFamily="34" charset="0"/>
              <a:defRPr sz="2800" b="1" kern="1200">
                <a:solidFill>
                  <a:schemeClr val="tx1"/>
                </a:solidFill>
                <a:latin typeface="Arial" panose="020B0604020202020204" pitchFamily="34" charset="0"/>
                <a:ea typeface="黑体" panose="02010609060101010101" pitchFamily="49" charset="-122"/>
                <a:cs typeface="+mn-cs"/>
              </a:defRPr>
            </a:lvl2pPr>
            <a:lvl3pPr marL="914400" algn="l" rtl="0" fontAlgn="base">
              <a:spcBef>
                <a:spcPct val="0"/>
              </a:spcBef>
              <a:spcAft>
                <a:spcPct val="0"/>
              </a:spcAft>
              <a:buFont typeface="Arial" panose="020B0604020202020204" pitchFamily="34" charset="0"/>
              <a:defRPr sz="2800" b="1" kern="1200">
                <a:solidFill>
                  <a:schemeClr val="tx1"/>
                </a:solidFill>
                <a:latin typeface="Arial" panose="020B0604020202020204" pitchFamily="34" charset="0"/>
                <a:ea typeface="黑体" panose="02010609060101010101" pitchFamily="49" charset="-122"/>
                <a:cs typeface="+mn-cs"/>
              </a:defRPr>
            </a:lvl3pPr>
            <a:lvl4pPr marL="1371600" algn="l" rtl="0" fontAlgn="base">
              <a:spcBef>
                <a:spcPct val="0"/>
              </a:spcBef>
              <a:spcAft>
                <a:spcPct val="0"/>
              </a:spcAft>
              <a:buFont typeface="Arial" panose="020B0604020202020204" pitchFamily="34" charset="0"/>
              <a:defRPr sz="2800" b="1" kern="1200">
                <a:solidFill>
                  <a:schemeClr val="tx1"/>
                </a:solidFill>
                <a:latin typeface="Arial" panose="020B0604020202020204" pitchFamily="34" charset="0"/>
                <a:ea typeface="黑体" panose="02010609060101010101" pitchFamily="49" charset="-122"/>
                <a:cs typeface="+mn-cs"/>
              </a:defRPr>
            </a:lvl4pPr>
            <a:lvl5pPr marL="1828800" algn="l" rtl="0" fontAlgn="base">
              <a:spcBef>
                <a:spcPct val="0"/>
              </a:spcBef>
              <a:spcAft>
                <a:spcPct val="0"/>
              </a:spcAft>
              <a:buFont typeface="Arial" panose="020B0604020202020204" pitchFamily="34" charset="0"/>
              <a:defRPr sz="2800" b="1" kern="1200">
                <a:solidFill>
                  <a:schemeClr val="tx1"/>
                </a:solidFill>
                <a:latin typeface="Arial" panose="020B0604020202020204" pitchFamily="34" charset="0"/>
                <a:ea typeface="黑体" panose="02010609060101010101" pitchFamily="49" charset="-122"/>
                <a:cs typeface="+mn-cs"/>
              </a:defRPr>
            </a:lvl5pPr>
            <a:lvl6pPr marL="2286000" algn="l" defTabSz="914400" rtl="0" eaLnBrk="1" latinLnBrk="0" hangingPunct="1">
              <a:defRPr sz="2800" b="1" kern="1200">
                <a:solidFill>
                  <a:schemeClr val="tx1"/>
                </a:solidFill>
                <a:latin typeface="Arial" panose="020B0604020202020204" pitchFamily="34" charset="0"/>
                <a:ea typeface="黑体" panose="02010609060101010101" pitchFamily="49" charset="-122"/>
                <a:cs typeface="+mn-cs"/>
              </a:defRPr>
            </a:lvl6pPr>
            <a:lvl7pPr marL="2743200" algn="l" defTabSz="914400" rtl="0" eaLnBrk="1" latinLnBrk="0" hangingPunct="1">
              <a:defRPr sz="2800" b="1" kern="1200">
                <a:solidFill>
                  <a:schemeClr val="tx1"/>
                </a:solidFill>
                <a:latin typeface="Arial" panose="020B0604020202020204" pitchFamily="34" charset="0"/>
                <a:ea typeface="黑体" panose="02010609060101010101" pitchFamily="49" charset="-122"/>
                <a:cs typeface="+mn-cs"/>
              </a:defRPr>
            </a:lvl7pPr>
            <a:lvl8pPr marL="3200400" algn="l" defTabSz="914400" rtl="0" eaLnBrk="1" latinLnBrk="0" hangingPunct="1">
              <a:defRPr sz="2800" b="1" kern="1200">
                <a:solidFill>
                  <a:schemeClr val="tx1"/>
                </a:solidFill>
                <a:latin typeface="Arial" panose="020B0604020202020204" pitchFamily="34" charset="0"/>
                <a:ea typeface="黑体" panose="02010609060101010101" pitchFamily="49" charset="-122"/>
                <a:cs typeface="+mn-cs"/>
              </a:defRPr>
            </a:lvl8pPr>
            <a:lvl9pPr marL="3657600" algn="l" defTabSz="914400" rtl="0" eaLnBrk="1" latinLnBrk="0" hangingPunct="1">
              <a:defRPr sz="2800" b="1" kern="1200">
                <a:solidFill>
                  <a:schemeClr val="tx1"/>
                </a:solidFill>
                <a:latin typeface="Arial" panose="020B0604020202020204" pitchFamily="34" charset="0"/>
                <a:ea typeface="黑体" panose="02010609060101010101" pitchFamily="49" charset="-122"/>
                <a:cs typeface="+mn-cs"/>
              </a:defRPr>
            </a:lvl9pPr>
          </a:lstStyle>
          <a:p>
            <a:pPr algn="ctr"/>
            <a:r>
              <a:rPr lang="zh-CN" altLang="en-US" dirty="0">
                <a:solidFill>
                  <a:srgbClr val="C00000"/>
                </a:solidFill>
                <a:latin typeface="方正清刻本悦宋简体" charset="-122"/>
                <a:ea typeface="方正清刻本悦宋简体" charset="-122"/>
                <a:sym typeface="方正清刻本悦宋简体" charset="-122"/>
              </a:rPr>
              <a:t>课堂总结</a:t>
            </a:r>
          </a:p>
        </p:txBody>
      </p:sp>
    </p:spTree>
    <p:custDataLst>
      <p:tags r:id="rId1"/>
    </p:custDataLst>
    <p:extLst>
      <p:ext uri="{BB962C8B-B14F-4D97-AF65-F5344CB8AC3E}">
        <p14:creationId xmlns:p14="http://schemas.microsoft.com/office/powerpoint/2010/main" val="4274076320"/>
      </p:ext>
    </p:extLst>
  </p:cSld>
  <p:clrMapOvr>
    <a:masterClrMapping/>
  </p:clrMapOvr>
  <p:transition spd="slow" advClick="0">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图片 77"/>
          <p:cNvPicPr>
            <a:picLocks noChangeAspect="1"/>
          </p:cNvPicPr>
          <p:nvPr/>
        </p:nvPicPr>
        <p:blipFill rotWithShape="1">
          <a:blip r:embed="rId3" cstate="print">
            <a:extLst>
              <a:ext uri="{28A0092B-C50C-407E-A947-70E740481C1C}">
                <a14:useLocalDpi xmlns:a14="http://schemas.microsoft.com/office/drawing/2010/main" val="0"/>
              </a:ext>
            </a:extLst>
          </a:blip>
          <a:srcRect t="93992" b="5138"/>
          <a:stretch>
            <a:fillRect/>
          </a:stretch>
        </p:blipFill>
        <p:spPr>
          <a:xfrm>
            <a:off x="-19912" y="5034642"/>
            <a:ext cx="9548087" cy="108858"/>
          </a:xfrm>
          <a:prstGeom prst="rect">
            <a:avLst/>
          </a:prstGeom>
          <a:effectLst>
            <a:outerShdw blurRad="50800" dist="38100" dir="2700000" algn="tl" rotWithShape="0">
              <a:prstClr val="black">
                <a:alpha val="40000"/>
              </a:prstClr>
            </a:outerShdw>
          </a:effectLst>
        </p:spPr>
      </p:pic>
      <p:sp>
        <p:nvSpPr>
          <p:cNvPr id="60" name="Triangle 201"/>
          <p:cNvSpPr/>
          <p:nvPr/>
        </p:nvSpPr>
        <p:spPr>
          <a:xfrm rot="10800000">
            <a:off x="4446949" y="-6350"/>
            <a:ext cx="682640" cy="227383"/>
          </a:xfrm>
          <a:prstGeom prst="triangl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95960" rtl="0" eaLnBrk="1" fontAlgn="auto" latinLnBrk="0" hangingPunct="1">
              <a:lnSpc>
                <a:spcPct val="100000"/>
              </a:lnSpc>
              <a:spcBef>
                <a:spcPts val="0"/>
              </a:spcBef>
              <a:spcAft>
                <a:spcPts val="0"/>
              </a:spcAft>
              <a:buClrTx/>
              <a:buSzTx/>
              <a:buFontTx/>
              <a:buNone/>
              <a:tabLst/>
              <a:defRPr/>
            </a:pPr>
            <a:endParaRPr kumimoji="0" lang="en-US" sz="760" b="0" i="0" u="none" strike="noStrike" kern="1200" cap="none" spc="0" normalizeH="0" baseline="0" noProof="0">
              <a:ln>
                <a:noFill/>
              </a:ln>
              <a:solidFill>
                <a:prstClr val="black"/>
              </a:solidFill>
              <a:effectLst/>
              <a:uLnTx/>
              <a:uFillTx/>
              <a:latin typeface="Calibri"/>
              <a:ea typeface="+mn-ea"/>
              <a:cs typeface="+mn-cs"/>
            </a:endParaRPr>
          </a:p>
        </p:txBody>
      </p:sp>
      <p:sp>
        <p:nvSpPr>
          <p:cNvPr id="72" name="TextBox 13"/>
          <p:cNvSpPr txBox="1"/>
          <p:nvPr/>
        </p:nvSpPr>
        <p:spPr>
          <a:xfrm>
            <a:off x="4017433" y="3647618"/>
            <a:ext cx="1292662" cy="461665"/>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pPr marL="0" marR="0" lvl="0" indent="0" algn="ctr" defTabSz="695960" rtl="0" eaLnBrk="1" fontAlgn="auto" latinLnBrk="0" hangingPunct="1">
              <a:lnSpc>
                <a:spcPct val="150000"/>
              </a:lnSpc>
              <a:spcBef>
                <a:spcPts val="0"/>
              </a:spcBef>
              <a:spcAft>
                <a:spcPts val="0"/>
              </a:spcAft>
              <a:buClrTx/>
              <a:buSzTx/>
              <a:buFontTx/>
              <a:buNone/>
              <a:tabLst/>
              <a:defRPr/>
            </a:pPr>
            <a:r>
              <a:rPr kumimoji="0" lang="zh-CN" altLang="en-US" sz="2000" b="1" i="0" u="none" strike="noStrike" kern="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华文黑体" pitchFamily="2" charset="-122"/>
              </a:rPr>
              <a:t>教学过程</a:t>
            </a:r>
          </a:p>
        </p:txBody>
      </p:sp>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t="764" b="55974"/>
          <a:stretch>
            <a:fillRect/>
          </a:stretch>
        </p:blipFill>
        <p:spPr>
          <a:xfrm>
            <a:off x="0" y="0"/>
            <a:ext cx="9528175" cy="5359400"/>
          </a:xfrm>
          <a:prstGeom prst="rect">
            <a:avLst/>
          </a:prstGeom>
        </p:spPr>
      </p:pic>
      <p:pic>
        <p:nvPicPr>
          <p:cNvPr id="2" name="图片 1"/>
          <p:cNvPicPr>
            <a:picLocks noChangeAspect="1"/>
          </p:cNvPicPr>
          <p:nvPr/>
        </p:nvPicPr>
        <p:blipFill>
          <a:blip r:embed="rId6"/>
          <a:stretch>
            <a:fillRect/>
          </a:stretch>
        </p:blipFill>
        <p:spPr>
          <a:xfrm>
            <a:off x="1028852" y="1790452"/>
            <a:ext cx="7470469" cy="929658"/>
          </a:xfrm>
          <a:prstGeom prst="rect">
            <a:avLst/>
          </a:prstGeom>
        </p:spPr>
      </p:pic>
    </p:spTree>
    <p:extLst>
      <p:ext uri="{BB962C8B-B14F-4D97-AF65-F5344CB8AC3E}">
        <p14:creationId xmlns:p14="http://schemas.microsoft.com/office/powerpoint/2010/main" val="376965996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1000"/>
                                        <p:tgtEl>
                                          <p:spTgt spid="60"/>
                                        </p:tgtEl>
                                      </p:cBhvr>
                                    </p:animEffect>
                                    <p:anim calcmode="lin" valueType="num">
                                      <p:cBhvr>
                                        <p:cTn id="8" dur="1000" fill="hold"/>
                                        <p:tgtEl>
                                          <p:spTgt spid="60"/>
                                        </p:tgtEl>
                                        <p:attrNameLst>
                                          <p:attrName>ppt_x</p:attrName>
                                        </p:attrNameLst>
                                      </p:cBhvr>
                                      <p:tavLst>
                                        <p:tav tm="0">
                                          <p:val>
                                            <p:strVal val="#ppt_x"/>
                                          </p:val>
                                        </p:tav>
                                        <p:tav tm="100000">
                                          <p:val>
                                            <p:strVal val="#ppt_x"/>
                                          </p:val>
                                        </p:tav>
                                      </p:tavLst>
                                    </p:anim>
                                    <p:anim calcmode="lin" valueType="num">
                                      <p:cBhvr>
                                        <p:cTn id="9" dur="1000" fill="hold"/>
                                        <p:tgtEl>
                                          <p:spTgt spid="6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72"/>
                                        </p:tgtEl>
                                        <p:attrNameLst>
                                          <p:attrName>style.visibility</p:attrName>
                                        </p:attrNameLst>
                                      </p:cBhvr>
                                      <p:to>
                                        <p:strVal val="visible"/>
                                      </p:to>
                                    </p:set>
                                    <p:anim calcmode="lin" valueType="num">
                                      <p:cBhvr>
                                        <p:cTn id="13" dur="500" fill="hold"/>
                                        <p:tgtEl>
                                          <p:spTgt spid="72"/>
                                        </p:tgtEl>
                                        <p:attrNameLst>
                                          <p:attrName>ppt_w</p:attrName>
                                        </p:attrNameLst>
                                      </p:cBhvr>
                                      <p:tavLst>
                                        <p:tav tm="0">
                                          <p:val>
                                            <p:fltVal val="0"/>
                                          </p:val>
                                        </p:tav>
                                        <p:tav tm="100000">
                                          <p:val>
                                            <p:strVal val="#ppt_w"/>
                                          </p:val>
                                        </p:tav>
                                      </p:tavLst>
                                    </p:anim>
                                    <p:anim calcmode="lin" valueType="num">
                                      <p:cBhvr>
                                        <p:cTn id="14" dur="500" fill="hold"/>
                                        <p:tgtEl>
                                          <p:spTgt spid="72"/>
                                        </p:tgtEl>
                                        <p:attrNameLst>
                                          <p:attrName>ppt_h</p:attrName>
                                        </p:attrNameLst>
                                      </p:cBhvr>
                                      <p:tavLst>
                                        <p:tav tm="0">
                                          <p:val>
                                            <p:fltVal val="0"/>
                                          </p:val>
                                        </p:tav>
                                        <p:tav tm="100000">
                                          <p:val>
                                            <p:strVal val="#ppt_h"/>
                                          </p:val>
                                        </p:tav>
                                      </p:tavLst>
                                    </p:anim>
                                    <p:animEffect transition="in" filter="fade">
                                      <p:cBhvr>
                                        <p:cTn id="15" dur="500"/>
                                        <p:tgtEl>
                                          <p:spTgt spid="72"/>
                                        </p:tgtEl>
                                      </p:cBhvr>
                                    </p:animEffect>
                                  </p:childTnLst>
                                </p:cTn>
                              </p:par>
                            </p:childTnLst>
                          </p:cTn>
                        </p:par>
                        <p:par>
                          <p:cTn id="16" fill="hold">
                            <p:stCondLst>
                              <p:cond delay="1500"/>
                            </p:stCondLst>
                            <p:childTnLst>
                              <p:par>
                                <p:cTn id="17" presetID="2" presetClass="entr" presetSubtype="8" fill="hold" nodeType="after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500" fill="hold"/>
                                        <p:tgtEl>
                                          <p:spTgt spid="78"/>
                                        </p:tgtEl>
                                        <p:attrNameLst>
                                          <p:attrName>ppt_x</p:attrName>
                                        </p:attrNameLst>
                                      </p:cBhvr>
                                      <p:tavLst>
                                        <p:tav tm="0">
                                          <p:val>
                                            <p:strVal val="0-#ppt_w/2"/>
                                          </p:val>
                                        </p:tav>
                                        <p:tav tm="100000">
                                          <p:val>
                                            <p:strVal val="#ppt_x"/>
                                          </p:val>
                                        </p:tav>
                                      </p:tavLst>
                                    </p:anim>
                                    <p:anim calcmode="lin" valueType="num">
                                      <p:cBhvr additive="base">
                                        <p:cTn id="20" dur="500" fill="hold"/>
                                        <p:tgtEl>
                                          <p:spTgt spid="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7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1E91E8C0-D2FF-4A96-98B2-76EEB727920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3992" b="5138"/>
          <a:stretch>
            <a:fillRect/>
          </a:stretch>
        </p:blipFill>
        <p:spPr>
          <a:xfrm>
            <a:off x="-19912" y="5250542"/>
            <a:ext cx="9548087" cy="108858"/>
          </a:xfrm>
          <a:prstGeom prst="rect">
            <a:avLst/>
          </a:prstGeom>
          <a:effectLst>
            <a:outerShdw blurRad="50800" dist="38100" dir="2700000" algn="tl" rotWithShape="0">
              <a:prstClr val="black">
                <a:alpha val="40000"/>
              </a:prstClr>
            </a:outerShdw>
          </a:effectLst>
        </p:spPr>
      </p:pic>
      <p:sp>
        <p:nvSpPr>
          <p:cNvPr id="5" name="Triangle 201">
            <a:extLst>
              <a:ext uri="{FF2B5EF4-FFF2-40B4-BE49-F238E27FC236}">
                <a16:creationId xmlns:a16="http://schemas.microsoft.com/office/drawing/2014/main" xmlns="" id="{8781F76D-DF03-4F16-A240-3F39FB91054A}"/>
              </a:ext>
            </a:extLst>
          </p:cNvPr>
          <p:cNvSpPr/>
          <p:nvPr/>
        </p:nvSpPr>
        <p:spPr>
          <a:xfrm rot="10800000">
            <a:off x="4446949" y="-6350"/>
            <a:ext cx="682640" cy="227383"/>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chemeClr val="tx1"/>
              </a:solidFill>
            </a:endParaRPr>
          </a:p>
        </p:txBody>
      </p:sp>
    </p:spTree>
    <p:extLst>
      <p:ext uri="{BB962C8B-B14F-4D97-AF65-F5344CB8AC3E}">
        <p14:creationId xmlns:p14="http://schemas.microsoft.com/office/powerpoint/2010/main" val="859998964"/>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1E91E8C0-D2FF-4A96-98B2-76EEB727920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3992" b="5138"/>
          <a:stretch>
            <a:fillRect/>
          </a:stretch>
        </p:blipFill>
        <p:spPr>
          <a:xfrm>
            <a:off x="-19912" y="5250542"/>
            <a:ext cx="9548087" cy="108858"/>
          </a:xfrm>
          <a:prstGeom prst="rect">
            <a:avLst/>
          </a:prstGeom>
          <a:effectLst>
            <a:outerShdw blurRad="50800" dist="38100" dir="2700000" algn="tl" rotWithShape="0">
              <a:prstClr val="black">
                <a:alpha val="40000"/>
              </a:prstClr>
            </a:outerShdw>
          </a:effectLst>
        </p:spPr>
      </p:pic>
      <p:sp>
        <p:nvSpPr>
          <p:cNvPr id="5" name="Triangle 201">
            <a:extLst>
              <a:ext uri="{FF2B5EF4-FFF2-40B4-BE49-F238E27FC236}">
                <a16:creationId xmlns:a16="http://schemas.microsoft.com/office/drawing/2014/main" xmlns="" id="{8781F76D-DF03-4F16-A240-3F39FB91054A}"/>
              </a:ext>
            </a:extLst>
          </p:cNvPr>
          <p:cNvSpPr/>
          <p:nvPr/>
        </p:nvSpPr>
        <p:spPr>
          <a:xfrm rot="10800000">
            <a:off x="4446949" y="-6350"/>
            <a:ext cx="682640" cy="227383"/>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chemeClr val="tx1"/>
              </a:solidFill>
            </a:endParaRPr>
          </a:p>
        </p:txBody>
      </p:sp>
      <p:pic>
        <p:nvPicPr>
          <p:cNvPr id="6" name="图片 5">
            <a:extLst>
              <a:ext uri="{FF2B5EF4-FFF2-40B4-BE49-F238E27FC236}">
                <a16:creationId xmlns:a16="http://schemas.microsoft.com/office/drawing/2014/main" xmlns="" id="{C939B7CA-D513-4F3C-BF5B-28451DBE26C3}"/>
              </a:ext>
            </a:extLst>
          </p:cNvPr>
          <p:cNvPicPr>
            <a:picLocks noChangeAspect="1"/>
          </p:cNvPicPr>
          <p:nvPr/>
        </p:nvPicPr>
        <p:blipFill>
          <a:blip r:embed="rId4"/>
          <a:stretch>
            <a:fillRect/>
          </a:stretch>
        </p:blipFill>
        <p:spPr>
          <a:xfrm>
            <a:off x="24181" y="203498"/>
            <a:ext cx="9528175" cy="2845453"/>
          </a:xfrm>
          <a:prstGeom prst="rect">
            <a:avLst/>
          </a:prstGeom>
        </p:spPr>
      </p:pic>
      <p:sp>
        <p:nvSpPr>
          <p:cNvPr id="7" name="矩形 1">
            <a:extLst>
              <a:ext uri="{FF2B5EF4-FFF2-40B4-BE49-F238E27FC236}">
                <a16:creationId xmlns:a16="http://schemas.microsoft.com/office/drawing/2014/main" xmlns="" id="{4A6BB66C-BDBB-4019-9528-24C3C97061FE}"/>
              </a:ext>
            </a:extLst>
          </p:cNvPr>
          <p:cNvSpPr>
            <a:spLocks noChangeArrowheads="1"/>
          </p:cNvSpPr>
          <p:nvPr/>
        </p:nvSpPr>
        <p:spPr bwMode="auto">
          <a:xfrm>
            <a:off x="40160" y="3240070"/>
            <a:ext cx="6595372" cy="495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Aft>
                <a:spcPts val="0"/>
              </a:spcAft>
              <a:tabLst>
                <a:tab pos="2700655" algn="l"/>
              </a:tabLst>
            </a:pPr>
            <a:r>
              <a:rPr lang="en-US" altLang="zh-CN" sz="2000" b="1" kern="100" dirty="0">
                <a:latin typeface="Times New Roman"/>
                <a:ea typeface="黑体"/>
                <a:cs typeface="Courier New"/>
              </a:rPr>
              <a:t>[</a:t>
            </a:r>
            <a:r>
              <a:rPr lang="zh-CN" altLang="en-US" sz="2000" b="1" kern="100" dirty="0">
                <a:latin typeface="Times New Roman"/>
                <a:ea typeface="黑体"/>
                <a:cs typeface="Times New Roman"/>
              </a:rPr>
              <a:t>课程标准</a:t>
            </a:r>
            <a:r>
              <a:rPr lang="en-US" altLang="zh-CN" sz="2000" b="1" kern="100" dirty="0">
                <a:latin typeface="Times New Roman"/>
                <a:ea typeface="黑体"/>
                <a:cs typeface="Courier New"/>
              </a:rPr>
              <a:t>]</a:t>
            </a:r>
            <a:endParaRPr lang="zh-CN" altLang="zh-CN" sz="1000" kern="100" dirty="0">
              <a:effectLst/>
              <a:latin typeface="宋体"/>
              <a:cs typeface="Courier New"/>
            </a:endParaRPr>
          </a:p>
        </p:txBody>
      </p:sp>
      <p:sp>
        <p:nvSpPr>
          <p:cNvPr id="8" name="文本框 7">
            <a:extLst>
              <a:ext uri="{FF2B5EF4-FFF2-40B4-BE49-F238E27FC236}">
                <a16:creationId xmlns:a16="http://schemas.microsoft.com/office/drawing/2014/main" xmlns="" id="{1A115AEA-E4E3-49DB-97BC-20424A1C0955}"/>
              </a:ext>
            </a:extLst>
          </p:cNvPr>
          <p:cNvSpPr txBox="1"/>
          <p:nvPr/>
        </p:nvSpPr>
        <p:spPr>
          <a:xfrm>
            <a:off x="295680" y="3851542"/>
            <a:ext cx="8936813" cy="1200329"/>
          </a:xfrm>
          <a:prstGeom prst="rect">
            <a:avLst/>
          </a:prstGeom>
          <a:noFill/>
        </p:spPr>
        <p:txBody>
          <a:bodyPr wrap="square" rtlCol="0">
            <a:spAutoFit/>
          </a:bodyPr>
          <a:lstStyle/>
          <a:p>
            <a:r>
              <a:rPr lang="en-US" altLang="zh-CN" sz="2400" b="1" dirty="0"/>
              <a:t>1.</a:t>
            </a:r>
            <a:r>
              <a:rPr lang="zh-CN" altLang="zh-CN" sz="2400" b="1" dirty="0"/>
              <a:t>了解西方列强对亚非拉的殖民扩张</a:t>
            </a:r>
            <a:r>
              <a:rPr lang="zh-CN" altLang="en-US" sz="2400" b="1" dirty="0"/>
              <a:t>，了解</a:t>
            </a:r>
            <a:r>
              <a:rPr lang="zh-CN" altLang="zh-CN" sz="2400" b="1" dirty="0"/>
              <a:t>世界殖民体系的建立</a:t>
            </a:r>
            <a:r>
              <a:rPr lang="zh-CN" altLang="en-US" sz="2400" b="1" dirty="0"/>
              <a:t>；</a:t>
            </a:r>
            <a:endParaRPr lang="en-US" altLang="zh-CN" sz="2400" b="1" dirty="0"/>
          </a:p>
          <a:p>
            <a:r>
              <a:rPr lang="en-US" altLang="zh-CN" sz="2400" b="1" dirty="0"/>
              <a:t>2.</a:t>
            </a:r>
            <a:r>
              <a:rPr lang="zh-CN" altLang="zh-CN" sz="2400" b="1" dirty="0"/>
              <a:t>理解世界殖民体系的建立对世界历史发展的影响。</a:t>
            </a:r>
            <a:endParaRPr lang="zh-CN" altLang="en-US" sz="2400" b="1" dirty="0"/>
          </a:p>
          <a:p>
            <a:endParaRPr lang="zh-CN" altLang="en-US" sz="2400" b="1" dirty="0"/>
          </a:p>
        </p:txBody>
      </p:sp>
      <p:sp>
        <p:nvSpPr>
          <p:cNvPr id="9" name="矩形 8">
            <a:extLst>
              <a:ext uri="{FF2B5EF4-FFF2-40B4-BE49-F238E27FC236}">
                <a16:creationId xmlns:a16="http://schemas.microsoft.com/office/drawing/2014/main" xmlns="" id="{3F73B7C2-6EDA-4C88-AEB3-DD1429C7C14B}"/>
              </a:ext>
            </a:extLst>
          </p:cNvPr>
          <p:cNvSpPr/>
          <p:nvPr/>
        </p:nvSpPr>
        <p:spPr>
          <a:xfrm>
            <a:off x="0" y="321984"/>
            <a:ext cx="1386918" cy="400110"/>
          </a:xfrm>
          <a:prstGeom prst="rect">
            <a:avLst/>
          </a:prstGeom>
        </p:spPr>
        <p:txBody>
          <a:bodyPr wrap="none">
            <a:spAutoFit/>
          </a:bodyPr>
          <a:lstStyle/>
          <a:p>
            <a:r>
              <a:rPr lang="en-US" altLang="zh-CN" sz="2000" b="1" kern="100" dirty="0">
                <a:latin typeface="Times New Roman"/>
                <a:ea typeface="黑体"/>
                <a:cs typeface="Times New Roman"/>
              </a:rPr>
              <a:t>[</a:t>
            </a:r>
            <a:r>
              <a:rPr lang="zh-CN" altLang="en-US" sz="2000" b="1" kern="100" dirty="0">
                <a:latin typeface="Times New Roman"/>
                <a:ea typeface="黑体"/>
                <a:cs typeface="Times New Roman"/>
              </a:rPr>
              <a:t>时空观念</a:t>
            </a:r>
            <a:r>
              <a:rPr lang="en-US" altLang="zh-CN" sz="2000" b="1" kern="100" dirty="0">
                <a:latin typeface="Times New Roman"/>
                <a:ea typeface="黑体"/>
                <a:cs typeface="Times New Roman"/>
              </a:rPr>
              <a:t>]</a:t>
            </a:r>
          </a:p>
        </p:txBody>
      </p:sp>
    </p:spTree>
    <p:extLst>
      <p:ext uri="{BB962C8B-B14F-4D97-AF65-F5344CB8AC3E}">
        <p14:creationId xmlns:p14="http://schemas.microsoft.com/office/powerpoint/2010/main" val="9710884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1E91E8C0-D2FF-4A96-98B2-76EEB727920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3992" b="5138"/>
          <a:stretch>
            <a:fillRect/>
          </a:stretch>
        </p:blipFill>
        <p:spPr>
          <a:xfrm>
            <a:off x="-19912" y="5250542"/>
            <a:ext cx="9548087" cy="108858"/>
          </a:xfrm>
          <a:prstGeom prst="rect">
            <a:avLst/>
          </a:prstGeom>
          <a:effectLst>
            <a:outerShdw blurRad="50800" dist="38100" dir="2700000" algn="tl" rotWithShape="0">
              <a:prstClr val="black">
                <a:alpha val="40000"/>
              </a:prstClr>
            </a:outerShdw>
          </a:effectLst>
        </p:spPr>
      </p:pic>
      <p:sp>
        <p:nvSpPr>
          <p:cNvPr id="5" name="Triangle 201">
            <a:extLst>
              <a:ext uri="{FF2B5EF4-FFF2-40B4-BE49-F238E27FC236}">
                <a16:creationId xmlns:a16="http://schemas.microsoft.com/office/drawing/2014/main" xmlns="" id="{8781F76D-DF03-4F16-A240-3F39FB91054A}"/>
              </a:ext>
            </a:extLst>
          </p:cNvPr>
          <p:cNvSpPr/>
          <p:nvPr/>
        </p:nvSpPr>
        <p:spPr>
          <a:xfrm rot="10800000">
            <a:off x="4446949" y="-6350"/>
            <a:ext cx="682640" cy="227383"/>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chemeClr val="tx1"/>
              </a:solidFill>
            </a:endParaRPr>
          </a:p>
        </p:txBody>
      </p:sp>
      <p:pic>
        <p:nvPicPr>
          <p:cNvPr id="2" name="图片 1">
            <a:extLst>
              <a:ext uri="{FF2B5EF4-FFF2-40B4-BE49-F238E27FC236}">
                <a16:creationId xmlns:a16="http://schemas.microsoft.com/office/drawing/2014/main" xmlns="" id="{611B1E24-CE71-42F9-868A-7EAC67DB9533}"/>
              </a:ext>
            </a:extLst>
          </p:cNvPr>
          <p:cNvPicPr>
            <a:picLocks noChangeAspect="1"/>
          </p:cNvPicPr>
          <p:nvPr/>
        </p:nvPicPr>
        <p:blipFill>
          <a:blip r:embed="rId4"/>
          <a:stretch>
            <a:fillRect/>
          </a:stretch>
        </p:blipFill>
        <p:spPr>
          <a:xfrm>
            <a:off x="422524" y="213382"/>
            <a:ext cx="8731489" cy="4932636"/>
          </a:xfrm>
          <a:prstGeom prst="rect">
            <a:avLst/>
          </a:prstGeom>
        </p:spPr>
      </p:pic>
    </p:spTree>
    <p:extLst>
      <p:ext uri="{BB962C8B-B14F-4D97-AF65-F5344CB8AC3E}">
        <p14:creationId xmlns:p14="http://schemas.microsoft.com/office/powerpoint/2010/main" val="2678941669"/>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1E91E8C0-D2FF-4A96-98B2-76EEB727920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3992" b="5138"/>
          <a:stretch>
            <a:fillRect/>
          </a:stretch>
        </p:blipFill>
        <p:spPr>
          <a:xfrm>
            <a:off x="-19912" y="5250542"/>
            <a:ext cx="9548087" cy="108858"/>
          </a:xfrm>
          <a:prstGeom prst="rect">
            <a:avLst/>
          </a:prstGeom>
          <a:effectLst>
            <a:outerShdw blurRad="50800" dist="38100" dir="2700000" algn="tl" rotWithShape="0">
              <a:prstClr val="black">
                <a:alpha val="40000"/>
              </a:prstClr>
            </a:outerShdw>
          </a:effectLst>
        </p:spPr>
      </p:pic>
      <p:sp>
        <p:nvSpPr>
          <p:cNvPr id="5" name="Triangle 201">
            <a:extLst>
              <a:ext uri="{FF2B5EF4-FFF2-40B4-BE49-F238E27FC236}">
                <a16:creationId xmlns:a16="http://schemas.microsoft.com/office/drawing/2014/main" xmlns="" id="{8781F76D-DF03-4F16-A240-3F39FB91054A}"/>
              </a:ext>
            </a:extLst>
          </p:cNvPr>
          <p:cNvSpPr/>
          <p:nvPr/>
        </p:nvSpPr>
        <p:spPr>
          <a:xfrm rot="10800000">
            <a:off x="4446949" y="-6350"/>
            <a:ext cx="682640" cy="227383"/>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chemeClr val="tx1"/>
              </a:solidFill>
            </a:endParaRPr>
          </a:p>
        </p:txBody>
      </p:sp>
      <p:sp>
        <p:nvSpPr>
          <p:cNvPr id="7" name="文本占位符 253954">
            <a:extLst>
              <a:ext uri="{FF2B5EF4-FFF2-40B4-BE49-F238E27FC236}">
                <a16:creationId xmlns:a16="http://schemas.microsoft.com/office/drawing/2014/main" xmlns="" id="{6642C2FD-50BC-455D-82AF-DDAAE9DB358C}"/>
              </a:ext>
            </a:extLst>
          </p:cNvPr>
          <p:cNvSpPr>
            <a:spLocks noGrp="1"/>
          </p:cNvSpPr>
          <p:nvPr/>
        </p:nvSpPr>
        <p:spPr>
          <a:xfrm>
            <a:off x="-662031" y="29810"/>
            <a:ext cx="10852237" cy="5041355"/>
          </a:xfrm>
          <a:prstGeom prst="rect">
            <a:avLst/>
          </a:prstGeom>
        </p:spPr>
        <p:txBody>
          <a:bodyPr vert="horz" lIns="101600" tIns="0" rIns="82550" bIns="0" rtlCol="0" anchor="t">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endParaRPr lang="zh-CN" dirty="0"/>
          </a:p>
        </p:txBody>
      </p:sp>
      <p:pic>
        <p:nvPicPr>
          <p:cNvPr id="2" name="图片 1">
            <a:extLst>
              <a:ext uri="{FF2B5EF4-FFF2-40B4-BE49-F238E27FC236}">
                <a16:creationId xmlns:a16="http://schemas.microsoft.com/office/drawing/2014/main" xmlns="" id="{B3AF6BED-0E3F-442F-8069-E517DD3D7064}"/>
              </a:ext>
            </a:extLst>
          </p:cNvPr>
          <p:cNvPicPr>
            <a:picLocks noChangeAspect="1"/>
          </p:cNvPicPr>
          <p:nvPr/>
        </p:nvPicPr>
        <p:blipFill>
          <a:blip r:embed="rId4"/>
          <a:stretch>
            <a:fillRect/>
          </a:stretch>
        </p:blipFill>
        <p:spPr>
          <a:xfrm>
            <a:off x="874053" y="889690"/>
            <a:ext cx="2800350" cy="4181475"/>
          </a:xfrm>
          <a:prstGeom prst="rect">
            <a:avLst/>
          </a:prstGeom>
        </p:spPr>
      </p:pic>
      <p:sp>
        <p:nvSpPr>
          <p:cNvPr id="12" name="矩形 11">
            <a:extLst>
              <a:ext uri="{FF2B5EF4-FFF2-40B4-BE49-F238E27FC236}">
                <a16:creationId xmlns:a16="http://schemas.microsoft.com/office/drawing/2014/main" xmlns="" id="{D9558A1A-0394-4C10-84C4-40668DB18064}"/>
              </a:ext>
            </a:extLst>
          </p:cNvPr>
          <p:cNvSpPr/>
          <p:nvPr/>
        </p:nvSpPr>
        <p:spPr>
          <a:xfrm>
            <a:off x="368994" y="400411"/>
            <a:ext cx="7626897" cy="461665"/>
          </a:xfrm>
          <a:prstGeom prst="rect">
            <a:avLst/>
          </a:prstGeom>
        </p:spPr>
        <p:txBody>
          <a:bodyPr wrap="square">
            <a:spAutoFit/>
          </a:bodyPr>
          <a:lstStyle/>
          <a:p>
            <a:pPr lvl="0" defTabSz="914400">
              <a:defRPr/>
            </a:pPr>
            <a:r>
              <a:rPr kumimoji="0" lang="zh-CN" altLang="en-US" sz="2400" b="1" i="0" u="none" strike="noStrike" kern="1200" cap="none" spc="0" normalizeH="0" baseline="0" noProof="0" dirty="0">
                <a:ln>
                  <a:noFill/>
                </a:ln>
                <a:solidFill>
                  <a:srgbClr val="C72025"/>
                </a:solidFill>
                <a:effectLst/>
                <a:uLnTx/>
                <a:uFillTx/>
                <a:latin typeface="微软雅黑" panose="020B0503020204020204" pitchFamily="34" charset="-122"/>
                <a:ea typeface="微软雅黑" panose="020B0503020204020204" pitchFamily="34" charset="-122"/>
                <a:cs typeface="+mn-cs"/>
              </a:rPr>
              <a:t>一、</a:t>
            </a:r>
            <a:r>
              <a:rPr lang="zh-CN" altLang="en-US" sz="2400" b="1" dirty="0">
                <a:solidFill>
                  <a:srgbClr val="C72025"/>
                </a:solidFill>
                <a:latin typeface="微软雅黑" panose="020B0503020204020204" pitchFamily="34" charset="-122"/>
                <a:ea typeface="微软雅黑" panose="020B0503020204020204" pitchFamily="34" charset="-122"/>
              </a:rPr>
              <a:t>拉丁美洲的殖民地化</a:t>
            </a:r>
            <a:endParaRPr kumimoji="0" lang="en-US" altLang="zh-CN" sz="2400" b="1" i="0" u="none" strike="noStrike" kern="1200" cap="none" spc="0" normalizeH="0" baseline="0" noProof="0" dirty="0">
              <a:ln>
                <a:noFill/>
              </a:ln>
              <a:solidFill>
                <a:srgbClr val="C72025"/>
              </a:solidFill>
              <a:effectLst/>
              <a:uLnTx/>
              <a:uFillTx/>
              <a:latin typeface="微软雅黑" panose="020B0503020204020204" pitchFamily="34" charset="-122"/>
              <a:ea typeface="微软雅黑" panose="020B0503020204020204" pitchFamily="34" charset="-122"/>
              <a:cs typeface="+mn-cs"/>
            </a:endParaRPr>
          </a:p>
        </p:txBody>
      </p:sp>
      <p:pic>
        <p:nvPicPr>
          <p:cNvPr id="3" name="图片 2">
            <a:extLst>
              <a:ext uri="{FF2B5EF4-FFF2-40B4-BE49-F238E27FC236}">
                <a16:creationId xmlns:a16="http://schemas.microsoft.com/office/drawing/2014/main" xmlns="" id="{5561672B-799C-47C7-B7AB-8B51F93547DE}"/>
              </a:ext>
            </a:extLst>
          </p:cNvPr>
          <p:cNvPicPr>
            <a:picLocks noChangeAspect="1"/>
          </p:cNvPicPr>
          <p:nvPr/>
        </p:nvPicPr>
        <p:blipFill>
          <a:blip r:embed="rId5"/>
          <a:stretch>
            <a:fillRect/>
          </a:stretch>
        </p:blipFill>
        <p:spPr>
          <a:xfrm>
            <a:off x="4925921" y="709395"/>
            <a:ext cx="3543006" cy="4397931"/>
          </a:xfrm>
          <a:prstGeom prst="rect">
            <a:avLst/>
          </a:prstGeom>
        </p:spPr>
      </p:pic>
    </p:spTree>
    <p:extLst>
      <p:ext uri="{BB962C8B-B14F-4D97-AF65-F5344CB8AC3E}">
        <p14:creationId xmlns:p14="http://schemas.microsoft.com/office/powerpoint/2010/main" val="3715168332"/>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1E91E8C0-D2FF-4A96-98B2-76EEB727920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3992" b="5138"/>
          <a:stretch>
            <a:fillRect/>
          </a:stretch>
        </p:blipFill>
        <p:spPr>
          <a:xfrm>
            <a:off x="-19912" y="5250542"/>
            <a:ext cx="9548087" cy="108858"/>
          </a:xfrm>
          <a:prstGeom prst="rect">
            <a:avLst/>
          </a:prstGeom>
          <a:effectLst>
            <a:outerShdw blurRad="50800" dist="38100" dir="2700000" algn="tl" rotWithShape="0">
              <a:prstClr val="black">
                <a:alpha val="40000"/>
              </a:prstClr>
            </a:outerShdw>
          </a:effectLst>
        </p:spPr>
      </p:pic>
      <p:sp>
        <p:nvSpPr>
          <p:cNvPr id="5" name="Triangle 201">
            <a:extLst>
              <a:ext uri="{FF2B5EF4-FFF2-40B4-BE49-F238E27FC236}">
                <a16:creationId xmlns:a16="http://schemas.microsoft.com/office/drawing/2014/main" xmlns="" id="{8781F76D-DF03-4F16-A240-3F39FB91054A}"/>
              </a:ext>
            </a:extLst>
          </p:cNvPr>
          <p:cNvSpPr/>
          <p:nvPr/>
        </p:nvSpPr>
        <p:spPr>
          <a:xfrm rot="10800000">
            <a:off x="4446949" y="-6350"/>
            <a:ext cx="682640" cy="227383"/>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chemeClr val="tx1"/>
              </a:solidFill>
            </a:endParaRPr>
          </a:p>
        </p:txBody>
      </p:sp>
      <p:graphicFrame>
        <p:nvGraphicFramePr>
          <p:cNvPr id="2" name="表格 2">
            <a:extLst>
              <a:ext uri="{FF2B5EF4-FFF2-40B4-BE49-F238E27FC236}">
                <a16:creationId xmlns:a16="http://schemas.microsoft.com/office/drawing/2014/main" xmlns="" id="{67B97C70-2F84-4939-8346-51F6F96FD242}"/>
              </a:ext>
            </a:extLst>
          </p:cNvPr>
          <p:cNvGraphicFramePr>
            <a:graphicFrameLocks noGrp="1"/>
          </p:cNvGraphicFramePr>
          <p:nvPr>
            <p:extLst>
              <p:ext uri="{D42A27DB-BD31-4B8C-83A1-F6EECF244321}">
                <p14:modId xmlns:p14="http://schemas.microsoft.com/office/powerpoint/2010/main" val="180854714"/>
              </p:ext>
            </p:extLst>
          </p:nvPr>
        </p:nvGraphicFramePr>
        <p:xfrm>
          <a:off x="280426" y="221034"/>
          <a:ext cx="9019217" cy="4931016"/>
        </p:xfrm>
        <a:graphic>
          <a:graphicData uri="http://schemas.openxmlformats.org/drawingml/2006/table">
            <a:tbl>
              <a:tblPr firstRow="1" bandRow="1">
                <a:tableStyleId>{5C22544A-7EE6-4342-B048-85BDC9FD1C3A}</a:tableStyleId>
              </a:tblPr>
              <a:tblGrid>
                <a:gridCol w="760434">
                  <a:extLst>
                    <a:ext uri="{9D8B030D-6E8A-4147-A177-3AD203B41FA5}">
                      <a16:colId xmlns:a16="http://schemas.microsoft.com/office/drawing/2014/main" xmlns="" val="1967730446"/>
                    </a:ext>
                  </a:extLst>
                </a:gridCol>
                <a:gridCol w="1177658">
                  <a:extLst>
                    <a:ext uri="{9D8B030D-6E8A-4147-A177-3AD203B41FA5}">
                      <a16:colId xmlns:a16="http://schemas.microsoft.com/office/drawing/2014/main" xmlns="" val="2938314"/>
                    </a:ext>
                  </a:extLst>
                </a:gridCol>
                <a:gridCol w="4046095">
                  <a:extLst>
                    <a:ext uri="{9D8B030D-6E8A-4147-A177-3AD203B41FA5}">
                      <a16:colId xmlns:a16="http://schemas.microsoft.com/office/drawing/2014/main" xmlns="" val="3143175508"/>
                    </a:ext>
                  </a:extLst>
                </a:gridCol>
                <a:gridCol w="3035030">
                  <a:extLst>
                    <a:ext uri="{9D8B030D-6E8A-4147-A177-3AD203B41FA5}">
                      <a16:colId xmlns:a16="http://schemas.microsoft.com/office/drawing/2014/main" xmlns="" val="1512184727"/>
                    </a:ext>
                  </a:extLst>
                </a:gridCol>
              </a:tblGrid>
              <a:tr h="544299">
                <a:tc>
                  <a:txBody>
                    <a:bodyPr/>
                    <a:lstStyle/>
                    <a:p>
                      <a:pPr algn="ctr"/>
                      <a:r>
                        <a:rPr lang="zh-CN" altLang="en-US" sz="2000" b="1" dirty="0"/>
                        <a:t>时间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CN" altLang="en-US" sz="2400" b="1" dirty="0"/>
                        <a:t>殖民者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CN" altLang="en-US" sz="2400" b="1" dirty="0"/>
                        <a:t>殖民范围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CN" altLang="en-US" sz="2400" b="1" dirty="0"/>
                        <a:t>殖民统治</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458740498"/>
                  </a:ext>
                </a:extLst>
              </a:tr>
              <a:tr h="2211331">
                <a:tc>
                  <a:txBody>
                    <a:bodyPr/>
                    <a:lstStyle/>
                    <a:p>
                      <a:pPr algn="l"/>
                      <a:r>
                        <a:rPr lang="en-US" altLang="zh-CN" sz="2000" b="1" dirty="0">
                          <a:latin typeface="华文中宋" pitchFamily="2" charset="-122"/>
                          <a:ea typeface="华文中宋" pitchFamily="2" charset="-122"/>
                        </a:rPr>
                        <a:t>15-16</a:t>
                      </a:r>
                    </a:p>
                    <a:p>
                      <a:pPr algn="ctr"/>
                      <a:r>
                        <a:rPr lang="zh-CN" altLang="en-US" sz="2000" b="1" dirty="0">
                          <a:latin typeface="华文中宋" pitchFamily="2" charset="-122"/>
                          <a:ea typeface="华文中宋" pitchFamily="2" charset="-122"/>
                        </a:rPr>
                        <a:t>世纪</a:t>
                      </a:r>
                      <a:endParaRPr lang="en-US" altLang="zh-CN" sz="2000" b="1" dirty="0">
                        <a:latin typeface="华文中宋" pitchFamily="2" charset="-122"/>
                        <a:ea typeface="华文中宋" pitchFamily="2" charset="-122"/>
                      </a:endParaRPr>
                    </a:p>
                    <a:p>
                      <a:pPr algn="ctr"/>
                      <a:r>
                        <a:rPr lang="zh-CN" altLang="en-US" sz="2000" b="1" dirty="0">
                          <a:latin typeface="华文中宋" pitchFamily="2" charset="-122"/>
                          <a:ea typeface="华文中宋" pitchFamily="2" charset="-122"/>
                        </a:rPr>
                        <a:t>中叶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CN" altLang="en-US" sz="2400" b="1" dirty="0"/>
                        <a:t>西班牙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2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24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438605005"/>
                  </a:ext>
                </a:extLst>
              </a:tr>
              <a:tr h="1169546">
                <a:tc>
                  <a:txBody>
                    <a:bodyPr/>
                    <a:lstStyle/>
                    <a:p>
                      <a:pPr algn="ctr"/>
                      <a:endParaRPr lang="zh-CN" altLang="en-US" sz="2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CN" altLang="en-US" sz="2400" b="1" dirty="0"/>
                        <a:t>葡萄牙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2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2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054291045"/>
                  </a:ext>
                </a:extLst>
              </a:tr>
              <a:tr h="987768">
                <a:tc>
                  <a:txBody>
                    <a:bodyPr/>
                    <a:lstStyle/>
                    <a:p>
                      <a:pPr marL="0" marR="0" lvl="0" indent="0" algn="l" defTabSz="714375" rtl="0" eaLnBrk="1" fontAlgn="auto" latinLnBrk="0" hangingPunct="1">
                        <a:lnSpc>
                          <a:spcPct val="100000"/>
                        </a:lnSpc>
                        <a:spcBef>
                          <a:spcPts val="0"/>
                        </a:spcBef>
                        <a:spcAft>
                          <a:spcPts val="0"/>
                        </a:spcAft>
                        <a:buClrTx/>
                        <a:buSzTx/>
                        <a:buFontTx/>
                        <a:buNone/>
                        <a:tabLst/>
                        <a:defRPr/>
                      </a:pPr>
                      <a:r>
                        <a:rPr lang="zh-CN" altLang="en-US" sz="2000" b="1" dirty="0">
                          <a:latin typeface="华文中宋" pitchFamily="2" charset="-122"/>
                          <a:ea typeface="华文中宋" pitchFamily="2" charset="-122"/>
                        </a:rPr>
                        <a:t>到</a:t>
                      </a:r>
                      <a:r>
                        <a:rPr lang="en-US" altLang="zh-CN" sz="2000" b="1" dirty="0">
                          <a:latin typeface="华文中宋" pitchFamily="2" charset="-122"/>
                          <a:ea typeface="华文中宋" pitchFamily="2" charset="-122"/>
                        </a:rPr>
                        <a:t>18</a:t>
                      </a:r>
                      <a:r>
                        <a:rPr lang="zh-CN" altLang="en-US" sz="2000" b="1" dirty="0">
                          <a:latin typeface="华文中宋" pitchFamily="2" charset="-122"/>
                          <a:ea typeface="华文中宋" pitchFamily="2" charset="-122"/>
                        </a:rPr>
                        <a:t>世纪晚期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CN" altLang="en-US" sz="2000" b="1" dirty="0">
                          <a:latin typeface="黑体" panose="02010609060101010101" pitchFamily="49" charset="-122"/>
                          <a:ea typeface="黑体" panose="02010609060101010101" pitchFamily="49" charset="-122"/>
                        </a:rPr>
                        <a:t>荷兰</a:t>
                      </a:r>
                      <a:endParaRPr lang="en-US" altLang="zh-CN" sz="2000" b="1" dirty="0">
                        <a:latin typeface="黑体" panose="02010609060101010101" pitchFamily="49" charset="-122"/>
                        <a:ea typeface="黑体" panose="02010609060101010101" pitchFamily="49" charset="-122"/>
                      </a:endParaRPr>
                    </a:p>
                    <a:p>
                      <a:pPr algn="ctr"/>
                      <a:r>
                        <a:rPr lang="zh-CN" altLang="en-US" sz="2000" b="1" dirty="0">
                          <a:latin typeface="黑体" panose="02010609060101010101" pitchFamily="49" charset="-122"/>
                          <a:ea typeface="黑体" panose="02010609060101010101" pitchFamily="49" charset="-122"/>
                        </a:rPr>
                        <a:t>英国</a:t>
                      </a:r>
                    </a:p>
                    <a:p>
                      <a:pPr algn="ctr"/>
                      <a:r>
                        <a:rPr lang="zh-CN" altLang="en-US" sz="2000" b="1" dirty="0">
                          <a:latin typeface="黑体" panose="02010609060101010101" pitchFamily="49" charset="-122"/>
                          <a:ea typeface="黑体" panose="02010609060101010101" pitchFamily="49" charset="-122"/>
                        </a:rPr>
                        <a:t>法国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2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2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780285183"/>
                  </a:ext>
                </a:extLst>
              </a:tr>
            </a:tbl>
          </a:graphicData>
        </a:graphic>
      </p:graphicFrame>
      <p:sp>
        <p:nvSpPr>
          <p:cNvPr id="6" name="TextBox 4">
            <a:extLst>
              <a:ext uri="{FF2B5EF4-FFF2-40B4-BE49-F238E27FC236}">
                <a16:creationId xmlns:a16="http://schemas.microsoft.com/office/drawing/2014/main" xmlns="" id="{1E8D92E3-BC95-4BA5-953C-BBEE5B2994BD}"/>
              </a:ext>
            </a:extLst>
          </p:cNvPr>
          <p:cNvSpPr txBox="1"/>
          <p:nvPr/>
        </p:nvSpPr>
        <p:spPr>
          <a:xfrm>
            <a:off x="2195041" y="712947"/>
            <a:ext cx="3991750" cy="120032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dirty="0">
                <a:latin typeface="隶书" pitchFamily="49" charset="-122"/>
                <a:ea typeface="隶书" pitchFamily="49" charset="-122"/>
              </a:rPr>
              <a:t>①</a:t>
            </a:r>
            <a:r>
              <a:rPr lang="en-US" altLang="zh-CN" sz="2400" b="1" dirty="0">
                <a:latin typeface="隶书" pitchFamily="49" charset="-122"/>
                <a:ea typeface="隶书" pitchFamily="49" charset="-122"/>
              </a:rPr>
              <a:t>1496</a:t>
            </a:r>
            <a:r>
              <a:rPr lang="zh-CN" altLang="en-US" sz="2400" b="1" dirty="0">
                <a:latin typeface="隶书" pitchFamily="49" charset="-122"/>
                <a:ea typeface="隶书" pitchFamily="49" charset="-122"/>
              </a:rPr>
              <a:t>年，西班牙在海地建立了第一个永久性殖民地</a:t>
            </a:r>
            <a:r>
              <a:rPr lang="zh-CN" altLang="en-US" sz="2400" b="1" dirty="0">
                <a:solidFill>
                  <a:srgbClr val="FF0000"/>
                </a:solidFill>
                <a:latin typeface="隶书" pitchFamily="49" charset="-122"/>
                <a:ea typeface="隶书" pitchFamily="49" charset="-122"/>
              </a:rPr>
              <a:t>圣多明各</a:t>
            </a:r>
          </a:p>
        </p:txBody>
      </p:sp>
      <p:sp>
        <p:nvSpPr>
          <p:cNvPr id="7" name="TextBox 5">
            <a:extLst>
              <a:ext uri="{FF2B5EF4-FFF2-40B4-BE49-F238E27FC236}">
                <a16:creationId xmlns:a16="http://schemas.microsoft.com/office/drawing/2014/main" xmlns="" id="{FCC2735B-451C-49EC-8C9C-5869B04A290E}"/>
              </a:ext>
            </a:extLst>
          </p:cNvPr>
          <p:cNvSpPr txBox="1"/>
          <p:nvPr/>
        </p:nvSpPr>
        <p:spPr>
          <a:xfrm>
            <a:off x="2219224" y="1817594"/>
            <a:ext cx="3991749" cy="120032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dirty="0">
                <a:solidFill>
                  <a:srgbClr val="000000"/>
                </a:solidFill>
                <a:latin typeface="隶书" pitchFamily="49" charset="-122"/>
                <a:ea typeface="隶书" pitchFamily="49" charset="-122"/>
                <a:cs typeface="黑体" panose="02010609060101010101" pitchFamily="49" charset="-122"/>
                <a:sym typeface="+mn-ea"/>
              </a:rPr>
              <a:t>②</a:t>
            </a:r>
            <a:r>
              <a:rPr lang="zh-CN" sz="2400" b="1" dirty="0">
                <a:solidFill>
                  <a:srgbClr val="000000"/>
                </a:solidFill>
                <a:latin typeface="隶书" pitchFamily="49" charset="-122"/>
                <a:ea typeface="隶书" pitchFamily="49" charset="-122"/>
                <a:cs typeface="黑体" panose="02010609060101010101" pitchFamily="49" charset="-122"/>
                <a:sym typeface="+mn-ea"/>
              </a:rPr>
              <a:t>除</a:t>
            </a:r>
            <a:r>
              <a:rPr lang="zh-CN" sz="2400" b="1" dirty="0">
                <a:solidFill>
                  <a:srgbClr val="0E13D8"/>
                </a:solidFill>
                <a:latin typeface="隶书" pitchFamily="49" charset="-122"/>
                <a:ea typeface="隶书" pitchFamily="49" charset="-122"/>
                <a:cs typeface="黑体" panose="02010609060101010101" pitchFamily="49" charset="-122"/>
                <a:sym typeface="+mn-ea"/>
              </a:rPr>
              <a:t>巴西</a:t>
            </a:r>
            <a:r>
              <a:rPr lang="zh-CN" sz="2400" b="1" dirty="0">
                <a:solidFill>
                  <a:srgbClr val="000000"/>
                </a:solidFill>
                <a:latin typeface="隶书" pitchFamily="49" charset="-122"/>
                <a:ea typeface="隶书" pitchFamily="49" charset="-122"/>
                <a:cs typeface="黑体" panose="02010609060101010101" pitchFamily="49" charset="-122"/>
                <a:sym typeface="+mn-ea"/>
              </a:rPr>
              <a:t>之外的大部分南美洲、整个中美洲和部分北美洲变成了自己的殖民地</a:t>
            </a:r>
            <a:endParaRPr lang="zh-CN" altLang="en-US" sz="2400" b="1" dirty="0">
              <a:solidFill>
                <a:srgbClr val="FF0000"/>
              </a:solidFill>
              <a:latin typeface="隶书" pitchFamily="49" charset="-122"/>
              <a:ea typeface="隶书" pitchFamily="49" charset="-122"/>
            </a:endParaRPr>
          </a:p>
        </p:txBody>
      </p:sp>
      <p:sp>
        <p:nvSpPr>
          <p:cNvPr id="8" name="TextBox 6">
            <a:extLst>
              <a:ext uri="{FF2B5EF4-FFF2-40B4-BE49-F238E27FC236}">
                <a16:creationId xmlns:a16="http://schemas.microsoft.com/office/drawing/2014/main" xmlns="" id="{285D6818-6BEF-45BF-A333-643B2AD4CCF3}"/>
              </a:ext>
            </a:extLst>
          </p:cNvPr>
          <p:cNvSpPr txBox="1"/>
          <p:nvPr/>
        </p:nvSpPr>
        <p:spPr>
          <a:xfrm>
            <a:off x="6256033" y="712947"/>
            <a:ext cx="3415455"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dirty="0">
                <a:latin typeface="隶书" pitchFamily="49" charset="-122"/>
                <a:ea typeface="隶书" pitchFamily="49" charset="-122"/>
                <a:cs typeface="黑体" panose="02010609060101010101" pitchFamily="49" charset="-122"/>
                <a:sym typeface="+mn-ea"/>
              </a:rPr>
              <a:t>建立</a:t>
            </a:r>
            <a:r>
              <a:rPr lang="zh-CN" altLang="en-US" sz="2400" b="1" dirty="0">
                <a:solidFill>
                  <a:srgbClr val="0E13D8"/>
                </a:solidFill>
                <a:latin typeface="隶书" pitchFamily="49" charset="-122"/>
                <a:ea typeface="隶书" pitchFamily="49" charset="-122"/>
                <a:cs typeface="黑体" panose="02010609060101010101" pitchFamily="49" charset="-122"/>
                <a:sym typeface="+mn-ea"/>
              </a:rPr>
              <a:t>总督辖区</a:t>
            </a:r>
            <a:endParaRPr lang="zh-CN" altLang="en-US" sz="2400" b="1" dirty="0">
              <a:latin typeface="隶书" pitchFamily="49" charset="-122"/>
              <a:ea typeface="隶书" pitchFamily="49" charset="-122"/>
            </a:endParaRPr>
          </a:p>
        </p:txBody>
      </p:sp>
      <p:sp>
        <p:nvSpPr>
          <p:cNvPr id="9" name="TextBox 7">
            <a:extLst>
              <a:ext uri="{FF2B5EF4-FFF2-40B4-BE49-F238E27FC236}">
                <a16:creationId xmlns:a16="http://schemas.microsoft.com/office/drawing/2014/main" xmlns="" id="{7732BEFB-A558-4C62-8652-6C607F811E68}"/>
              </a:ext>
            </a:extLst>
          </p:cNvPr>
          <p:cNvSpPr txBox="1"/>
          <p:nvPr/>
        </p:nvSpPr>
        <p:spPr>
          <a:xfrm>
            <a:off x="6230818" y="1022543"/>
            <a:ext cx="3169396" cy="120032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dirty="0">
                <a:latin typeface="隶书" pitchFamily="49" charset="-122"/>
                <a:ea typeface="隶书" pitchFamily="49" charset="-122"/>
                <a:cs typeface="黑体" panose="02010609060101010101" pitchFamily="49" charset="-122"/>
                <a:sym typeface="+mn-ea"/>
              </a:rPr>
              <a:t>总督代表国王在辖区内行使军事、行政和司法的最高权力</a:t>
            </a:r>
            <a:endParaRPr lang="zh-CN" altLang="en-US" sz="2400" b="1" dirty="0">
              <a:latin typeface="隶书" pitchFamily="49" charset="-122"/>
              <a:ea typeface="隶书" pitchFamily="49" charset="-122"/>
            </a:endParaRPr>
          </a:p>
        </p:txBody>
      </p:sp>
      <p:sp>
        <p:nvSpPr>
          <p:cNvPr id="10" name="TextBox 9">
            <a:extLst>
              <a:ext uri="{FF2B5EF4-FFF2-40B4-BE49-F238E27FC236}">
                <a16:creationId xmlns:a16="http://schemas.microsoft.com/office/drawing/2014/main" xmlns="" id="{EA983D3E-6BB4-4867-AB81-E7B91482C69F}"/>
              </a:ext>
            </a:extLst>
          </p:cNvPr>
          <p:cNvSpPr txBox="1"/>
          <p:nvPr/>
        </p:nvSpPr>
        <p:spPr>
          <a:xfrm>
            <a:off x="2386414" y="3361627"/>
            <a:ext cx="2892525"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dirty="0">
                <a:solidFill>
                  <a:srgbClr val="000000"/>
                </a:solidFill>
                <a:latin typeface="隶书" pitchFamily="49" charset="-122"/>
                <a:ea typeface="隶书" pitchFamily="49" charset="-122"/>
                <a:cs typeface="Calibri" panose="020F0502020204030204" charset="0"/>
                <a:sym typeface="+mn-ea"/>
              </a:rPr>
              <a:t>建立了</a:t>
            </a:r>
            <a:r>
              <a:rPr lang="zh-CN" altLang="en-US" sz="2400" b="1" dirty="0">
                <a:solidFill>
                  <a:srgbClr val="0E13D8"/>
                </a:solidFill>
                <a:latin typeface="隶书" pitchFamily="49" charset="-122"/>
                <a:ea typeface="隶书" pitchFamily="49" charset="-122"/>
                <a:cs typeface="Calibri" panose="020F0502020204030204" charset="0"/>
                <a:sym typeface="+mn-ea"/>
              </a:rPr>
              <a:t>巴西</a:t>
            </a:r>
            <a:r>
              <a:rPr lang="zh-CN" altLang="en-US" sz="2400" b="1" dirty="0">
                <a:solidFill>
                  <a:srgbClr val="000000"/>
                </a:solidFill>
                <a:latin typeface="隶书" pitchFamily="49" charset="-122"/>
                <a:ea typeface="隶书" pitchFamily="49" charset="-122"/>
                <a:cs typeface="Calibri" panose="020F0502020204030204" charset="0"/>
                <a:sym typeface="+mn-ea"/>
              </a:rPr>
              <a:t>殖民地</a:t>
            </a:r>
            <a:endParaRPr lang="zh-CN" altLang="en-US" sz="2400" b="1" dirty="0">
              <a:latin typeface="隶书" pitchFamily="49" charset="-122"/>
              <a:ea typeface="隶书" pitchFamily="49" charset="-122"/>
            </a:endParaRPr>
          </a:p>
        </p:txBody>
      </p:sp>
      <p:sp>
        <p:nvSpPr>
          <p:cNvPr id="11" name="TextBox 10">
            <a:extLst>
              <a:ext uri="{FF2B5EF4-FFF2-40B4-BE49-F238E27FC236}">
                <a16:creationId xmlns:a16="http://schemas.microsoft.com/office/drawing/2014/main" xmlns="" id="{B959CB0C-98BB-4F86-99B1-44D79F217716}"/>
              </a:ext>
            </a:extLst>
          </p:cNvPr>
          <p:cNvSpPr txBox="1"/>
          <p:nvPr/>
        </p:nvSpPr>
        <p:spPr>
          <a:xfrm>
            <a:off x="6349423" y="2922241"/>
            <a:ext cx="2974403" cy="120032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dirty="0">
                <a:latin typeface="隶书" pitchFamily="49" charset="-122"/>
                <a:ea typeface="隶书" pitchFamily="49" charset="-122"/>
              </a:rPr>
              <a:t>设立</a:t>
            </a:r>
            <a:r>
              <a:rPr lang="zh-CN" altLang="en-US" sz="2400" b="1" dirty="0">
                <a:solidFill>
                  <a:srgbClr val="0E13D8"/>
                </a:solidFill>
                <a:latin typeface="隶书" pitchFamily="49" charset="-122"/>
                <a:ea typeface="隶书" pitchFamily="49" charset="-122"/>
              </a:rPr>
              <a:t>总督制</a:t>
            </a:r>
            <a:r>
              <a:rPr lang="zh-CN" altLang="en-US" sz="2400" b="1" dirty="0">
                <a:latin typeface="隶书" pitchFamily="49" charset="-122"/>
                <a:ea typeface="隶书" pitchFamily="49" charset="-122"/>
              </a:rPr>
              <a:t>度，由国王</a:t>
            </a:r>
            <a:r>
              <a:rPr lang="zh-CN" altLang="en-US" sz="2400" b="1" dirty="0">
                <a:solidFill>
                  <a:srgbClr val="0E13D8"/>
                </a:solidFill>
                <a:latin typeface="隶书" pitchFamily="49" charset="-122"/>
                <a:ea typeface="隶书" pitchFamily="49" charset="-122"/>
              </a:rPr>
              <a:t>任命</a:t>
            </a:r>
            <a:r>
              <a:rPr lang="zh-CN" altLang="en-US" sz="2400" b="1" dirty="0">
                <a:latin typeface="隶书" pitchFamily="49" charset="-122"/>
                <a:ea typeface="隶书" pitchFamily="49" charset="-122"/>
              </a:rPr>
              <a:t>，享有行政权和征税权</a:t>
            </a:r>
          </a:p>
        </p:txBody>
      </p:sp>
      <p:sp>
        <p:nvSpPr>
          <p:cNvPr id="18" name="TextBox 15">
            <a:extLst>
              <a:ext uri="{FF2B5EF4-FFF2-40B4-BE49-F238E27FC236}">
                <a16:creationId xmlns:a16="http://schemas.microsoft.com/office/drawing/2014/main" xmlns="" id="{9AC927B8-8FBA-4E90-B39F-238EA8CC7ABF}"/>
              </a:ext>
            </a:extLst>
          </p:cNvPr>
          <p:cNvSpPr txBox="1"/>
          <p:nvPr/>
        </p:nvSpPr>
        <p:spPr>
          <a:xfrm>
            <a:off x="2386414" y="4167817"/>
            <a:ext cx="3609004" cy="830997"/>
          </a:xfrm>
          <a:prstGeom prst="rect">
            <a:avLst/>
          </a:prstGeom>
          <a:noFill/>
        </p:spPr>
        <p:txBody>
          <a:bodyPr wrap="square" rtlCol="0">
            <a:spAutoFit/>
          </a:bodyPr>
          <a:lstStyle/>
          <a:p>
            <a:r>
              <a:rPr lang="zh-CN" altLang="en-US" sz="2400" b="1" dirty="0">
                <a:latin typeface="隶书" pitchFamily="49" charset="-122"/>
                <a:ea typeface="隶书" pitchFamily="49" charset="-122"/>
              </a:rPr>
              <a:t>拉美除西班牙和葡萄牙的殖民地以外的地区</a:t>
            </a:r>
          </a:p>
        </p:txBody>
      </p:sp>
    </p:spTree>
    <p:extLst>
      <p:ext uri="{BB962C8B-B14F-4D97-AF65-F5344CB8AC3E}">
        <p14:creationId xmlns:p14="http://schemas.microsoft.com/office/powerpoint/2010/main" val="330431368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linds(horizont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in)">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circle(in)">
                                      <p:cBhvr>
                                        <p:cTn id="3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1E91E8C0-D2FF-4A96-98B2-76EEB727920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3992" b="5138"/>
          <a:stretch>
            <a:fillRect/>
          </a:stretch>
        </p:blipFill>
        <p:spPr>
          <a:xfrm>
            <a:off x="-19912" y="5250542"/>
            <a:ext cx="9548087" cy="108858"/>
          </a:xfrm>
          <a:prstGeom prst="rect">
            <a:avLst/>
          </a:prstGeom>
          <a:effectLst>
            <a:outerShdw blurRad="50800" dist="38100" dir="2700000" algn="tl" rotWithShape="0">
              <a:prstClr val="black">
                <a:alpha val="40000"/>
              </a:prstClr>
            </a:outerShdw>
          </a:effectLst>
        </p:spPr>
      </p:pic>
      <p:sp>
        <p:nvSpPr>
          <p:cNvPr id="5" name="Triangle 201">
            <a:extLst>
              <a:ext uri="{FF2B5EF4-FFF2-40B4-BE49-F238E27FC236}">
                <a16:creationId xmlns:a16="http://schemas.microsoft.com/office/drawing/2014/main" xmlns="" id="{8781F76D-DF03-4F16-A240-3F39FB91054A}"/>
              </a:ext>
            </a:extLst>
          </p:cNvPr>
          <p:cNvSpPr/>
          <p:nvPr/>
        </p:nvSpPr>
        <p:spPr>
          <a:xfrm rot="10800000">
            <a:off x="4446949" y="-6350"/>
            <a:ext cx="682640" cy="227383"/>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chemeClr val="tx1"/>
              </a:solidFill>
            </a:endParaRPr>
          </a:p>
        </p:txBody>
      </p:sp>
      <p:sp>
        <p:nvSpPr>
          <p:cNvPr id="6" name="矩形 5">
            <a:extLst>
              <a:ext uri="{FF2B5EF4-FFF2-40B4-BE49-F238E27FC236}">
                <a16:creationId xmlns:a16="http://schemas.microsoft.com/office/drawing/2014/main" xmlns="" id="{7168B335-7CF1-4204-9919-3FB19F4E4865}"/>
              </a:ext>
            </a:extLst>
          </p:cNvPr>
          <p:cNvSpPr/>
          <p:nvPr/>
        </p:nvSpPr>
        <p:spPr>
          <a:xfrm>
            <a:off x="63501" y="270669"/>
            <a:ext cx="9298214" cy="707886"/>
          </a:xfrm>
          <a:prstGeom prst="rect">
            <a:avLst/>
          </a:prstGeom>
          <a:noFill/>
        </p:spPr>
        <p:txBody>
          <a:bodyPr wrap="square">
            <a:spAutoFit/>
          </a:bodyPr>
          <a:lstStyle/>
          <a:p>
            <a:pPr fontAlgn="auto">
              <a:spcBef>
                <a:spcPts val="0"/>
              </a:spcBef>
              <a:spcAft>
                <a:spcPts val="0"/>
              </a:spcAft>
              <a:defRPr/>
            </a:pPr>
            <a:r>
              <a:rPr lang="en-US" altLang="zh-CN" sz="2000" b="1" kern="100" dirty="0">
                <a:solidFill>
                  <a:prstClr val="black"/>
                </a:solidFill>
                <a:latin typeface="黑体" panose="02010609060101010101" pitchFamily="49" charset="-122"/>
                <a:ea typeface="黑体" panose="02010609060101010101" pitchFamily="49" charset="-122"/>
                <a:cs typeface="Times New Roman" panose="02020603050405020304" pitchFamily="18" charset="0"/>
              </a:rPr>
              <a:t>[</a:t>
            </a:r>
            <a:r>
              <a:rPr lang="zh-CN" altLang="en-US" sz="2000" b="1" kern="100" dirty="0">
                <a:solidFill>
                  <a:prstClr val="black"/>
                </a:solidFill>
                <a:latin typeface="黑体" panose="02010609060101010101" pitchFamily="49" charset="-122"/>
                <a:ea typeface="黑体" panose="02010609060101010101" pitchFamily="49" charset="-122"/>
                <a:cs typeface="Times New Roman" panose="02020603050405020304" pitchFamily="18" charset="0"/>
              </a:rPr>
              <a:t>问题探究</a:t>
            </a:r>
            <a:r>
              <a:rPr lang="en-US" altLang="zh-CN" sz="2000" b="1" kern="100" dirty="0">
                <a:solidFill>
                  <a:prstClr val="black"/>
                </a:solidFill>
                <a:latin typeface="黑体" panose="02010609060101010101" pitchFamily="49" charset="-122"/>
                <a:ea typeface="黑体" panose="02010609060101010101" pitchFamily="49" charset="-122"/>
                <a:cs typeface="Times New Roman" panose="02020603050405020304" pitchFamily="18" charset="0"/>
              </a:rPr>
              <a:t>]</a:t>
            </a:r>
            <a:r>
              <a:rPr lang="zh-CN" altLang="en-US" sz="2000" b="1" kern="100" dirty="0">
                <a:solidFill>
                  <a:prstClr val="black"/>
                </a:solidFill>
                <a:latin typeface="黑体" panose="02010609060101010101" pitchFamily="49" charset="-122"/>
                <a:ea typeface="黑体" panose="02010609060101010101" pitchFamily="49" charset="-122"/>
                <a:cs typeface="Times New Roman" panose="02020603050405020304" pitchFamily="18" charset="0"/>
              </a:rPr>
              <a:t>据材料和所学知识回答，殖民者的掠夺对美洲和欧洲分别产生了什么样的影响？</a:t>
            </a:r>
            <a:endParaRPr lang="zh-CN" altLang="zh-CN" sz="2000" b="1" kern="100" dirty="0">
              <a:solidFill>
                <a:prstClr val="black"/>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1" name="文本框 10">
            <a:extLst>
              <a:ext uri="{FF2B5EF4-FFF2-40B4-BE49-F238E27FC236}">
                <a16:creationId xmlns:a16="http://schemas.microsoft.com/office/drawing/2014/main" xmlns="" id="{42A7821A-F6F2-4524-BE3F-599597AFA621}"/>
              </a:ext>
            </a:extLst>
          </p:cNvPr>
          <p:cNvSpPr txBox="1"/>
          <p:nvPr/>
        </p:nvSpPr>
        <p:spPr>
          <a:xfrm>
            <a:off x="309562" y="1420094"/>
            <a:ext cx="9052153" cy="1938992"/>
          </a:xfrm>
          <a:prstGeom prst="rect">
            <a:avLst/>
          </a:prstGeom>
          <a:noFill/>
          <a:ln>
            <a:solidFill>
              <a:schemeClr val="accent1"/>
            </a:solidFill>
          </a:ln>
        </p:spPr>
        <p:txBody>
          <a:bodyPr wrap="square">
            <a:spAutoFit/>
          </a:bodyPr>
          <a:lstStyle/>
          <a:p>
            <a:pPr indent="304800" algn="just">
              <a:defRPr/>
            </a:pPr>
            <a:r>
              <a:rPr lang="en-US" altLang="zh-CN" sz="2000" b="1" kern="100" dirty="0">
                <a:latin typeface="黑体" panose="02010609060101010101" pitchFamily="49" charset="-122"/>
                <a:ea typeface="黑体" panose="02010609060101010101" pitchFamily="49" charset="-122"/>
                <a:cs typeface="Times New Roman" panose="02020603050405020304" pitchFamily="18" charset="0"/>
                <a:sym typeface="+mn-ea"/>
              </a:rPr>
              <a:t>  </a:t>
            </a:r>
            <a:r>
              <a:rPr lang="zh-CN" altLang="en-US" sz="2000" b="1" kern="100" dirty="0">
                <a:latin typeface="楷体" panose="02010609060101010101" charset="-122"/>
                <a:ea typeface="楷体" panose="02010609060101010101" charset="-122"/>
                <a:cs typeface="Times New Roman" panose="02020603050405020304" pitchFamily="18" charset="0"/>
                <a:sym typeface="+mn-ea"/>
              </a:rPr>
              <a:t>在美洲，欧洲殖民者抢占印第安人的土地，建立种植园</a:t>
            </a:r>
            <a:r>
              <a:rPr lang="zh-CN" altLang="en-US" sz="2000" b="1" kern="100" dirty="0">
                <a:latin typeface="楷体" panose="02010609060101010101" charset="-122"/>
                <a:ea typeface="楷体" panose="02010609060101010101" charset="-122"/>
                <a:cs typeface="Times New Roman" panose="02020603050405020304" pitchFamily="18" charset="0"/>
              </a:rPr>
              <a:t>，种植棉花、烟草等作物。为斜坡当地土著皈依基督教，它们大肆屠杀印第安人</a:t>
            </a:r>
            <a:r>
              <a:rPr lang="en-US" altLang="zh-CN" sz="2000" b="1" kern="100" dirty="0">
                <a:latin typeface="楷体" panose="02010609060101010101" charset="-122"/>
                <a:ea typeface="楷体" panose="02010609060101010101" charset="-122"/>
                <a:cs typeface="Times New Roman" panose="02020603050405020304" pitchFamily="18" charset="0"/>
              </a:rPr>
              <a:t>……</a:t>
            </a:r>
            <a:r>
              <a:rPr lang="zh-CN" altLang="en-US" sz="2000" b="1" kern="100" dirty="0">
                <a:latin typeface="楷体" panose="02010609060101010101" charset="-122"/>
                <a:ea typeface="楷体" panose="02010609060101010101" charset="-122"/>
                <a:cs typeface="Times New Roman" panose="02020603050405020304" pitchFamily="18" charset="0"/>
              </a:rPr>
              <a:t>为弥补劳动力不足，它们从非洲贩入黑奴，发起罪恶的黑奴贸易。在三个世纪里，西班牙从拉丁美洲掠取了</a:t>
            </a:r>
            <a:r>
              <a:rPr lang="en-US" altLang="zh-CN" sz="2000" b="1" kern="100" dirty="0">
                <a:latin typeface="楷体" panose="02010609060101010101" charset="-122"/>
                <a:ea typeface="楷体" panose="02010609060101010101" charset="-122"/>
                <a:cs typeface="Times New Roman" panose="02020603050405020304" pitchFamily="18" charset="0"/>
              </a:rPr>
              <a:t>255</a:t>
            </a:r>
            <a:r>
              <a:rPr lang="zh-CN" altLang="en-US" sz="2000" b="1" kern="100" dirty="0">
                <a:latin typeface="楷体" panose="02010609060101010101" charset="-122"/>
                <a:ea typeface="楷体" panose="02010609060101010101" charset="-122"/>
                <a:cs typeface="Times New Roman" panose="02020603050405020304" pitchFamily="18" charset="0"/>
              </a:rPr>
              <a:t>万公斤的黄金和</a:t>
            </a:r>
            <a:r>
              <a:rPr lang="en-US" altLang="zh-CN" sz="2000" b="1" kern="100" dirty="0">
                <a:latin typeface="楷体" panose="02010609060101010101" charset="-122"/>
                <a:ea typeface="楷体" panose="02010609060101010101" charset="-122"/>
                <a:cs typeface="Times New Roman" panose="02020603050405020304" pitchFamily="18" charset="0"/>
              </a:rPr>
              <a:t>1</a:t>
            </a:r>
            <a:r>
              <a:rPr lang="zh-CN" altLang="en-US" sz="2000" b="1" kern="100" dirty="0">
                <a:latin typeface="楷体" panose="02010609060101010101" charset="-122"/>
                <a:ea typeface="楷体" panose="02010609060101010101" charset="-122"/>
                <a:cs typeface="Times New Roman" panose="02020603050405020304" pitchFamily="18" charset="0"/>
              </a:rPr>
              <a:t>亿公斤的白银，葡萄牙仅从巴西就掠夺了至少价值</a:t>
            </a:r>
            <a:r>
              <a:rPr lang="en-US" altLang="zh-CN" sz="2000" b="1" kern="100" dirty="0">
                <a:latin typeface="楷体" panose="02010609060101010101" charset="-122"/>
                <a:ea typeface="楷体" panose="02010609060101010101" charset="-122"/>
                <a:cs typeface="Times New Roman" panose="02020603050405020304" pitchFamily="18" charset="0"/>
              </a:rPr>
              <a:t>6</a:t>
            </a:r>
            <a:r>
              <a:rPr lang="zh-CN" altLang="en-US" sz="2000" b="1" kern="100" dirty="0">
                <a:latin typeface="楷体" panose="02010609060101010101" charset="-122"/>
                <a:ea typeface="楷体" panose="02010609060101010101" charset="-122"/>
                <a:cs typeface="Times New Roman" panose="02020603050405020304" pitchFamily="18" charset="0"/>
              </a:rPr>
              <a:t>亿美元的黄金和</a:t>
            </a:r>
            <a:r>
              <a:rPr lang="en-US" altLang="zh-CN" sz="2000" b="1" kern="100" dirty="0">
                <a:latin typeface="楷体" panose="02010609060101010101" charset="-122"/>
                <a:ea typeface="楷体" panose="02010609060101010101" charset="-122"/>
                <a:cs typeface="Times New Roman" panose="02020603050405020304" pitchFamily="18" charset="0"/>
              </a:rPr>
              <a:t>3</a:t>
            </a:r>
            <a:r>
              <a:rPr lang="zh-CN" altLang="en-US" sz="2000" b="1" kern="100" dirty="0">
                <a:latin typeface="楷体" panose="02010609060101010101" charset="-122"/>
                <a:ea typeface="楷体" panose="02010609060101010101" charset="-122"/>
                <a:cs typeface="Times New Roman" panose="02020603050405020304" pitchFamily="18" charset="0"/>
              </a:rPr>
              <a:t>亿美元的钻石。</a:t>
            </a:r>
            <a:endParaRPr lang="en-US" altLang="zh-CN" sz="2000" b="1" kern="100" dirty="0">
              <a:latin typeface="楷体" panose="02010609060101010101" charset="-122"/>
              <a:ea typeface="楷体" panose="02010609060101010101" charset="-122"/>
              <a:cs typeface="Times New Roman" panose="02020603050405020304" pitchFamily="18" charset="0"/>
            </a:endParaRPr>
          </a:p>
          <a:p>
            <a:pPr indent="304800" algn="just">
              <a:defRPr/>
            </a:pPr>
            <a:r>
              <a:rPr lang="en-US" altLang="zh-CN" sz="2000" b="1" kern="100" dirty="0">
                <a:latin typeface="楷体" panose="02010609060101010101" charset="-122"/>
                <a:ea typeface="楷体" panose="02010609060101010101" charset="-122"/>
                <a:cs typeface="Times New Roman" panose="02020603050405020304" pitchFamily="18" charset="0"/>
              </a:rPr>
              <a:t>                                   ——</a:t>
            </a:r>
            <a:r>
              <a:rPr lang="zh-CN" altLang="en-US" sz="2000" b="1" kern="100" dirty="0">
                <a:latin typeface="楷体" panose="02010609060101010101" charset="-122"/>
                <a:ea typeface="楷体" panose="02010609060101010101" charset="-122"/>
                <a:cs typeface="Times New Roman" panose="02020603050405020304" pitchFamily="18" charset="0"/>
              </a:rPr>
              <a:t>刘宗绪主编</a:t>
            </a:r>
            <a:r>
              <a:rPr lang="en-US" altLang="zh-CN" sz="2000" b="1" kern="100" dirty="0">
                <a:latin typeface="楷体" panose="02010609060101010101" charset="-122"/>
                <a:ea typeface="楷体" panose="02010609060101010101" charset="-122"/>
                <a:cs typeface="Times New Roman" panose="02020603050405020304" pitchFamily="18" charset="0"/>
              </a:rPr>
              <a:t>《</a:t>
            </a:r>
            <a:r>
              <a:rPr lang="zh-CN" altLang="en-US" sz="2000" b="1" kern="100" dirty="0">
                <a:latin typeface="楷体" panose="02010609060101010101" charset="-122"/>
                <a:ea typeface="楷体" panose="02010609060101010101" charset="-122"/>
                <a:cs typeface="Times New Roman" panose="02020603050405020304" pitchFamily="18" charset="0"/>
              </a:rPr>
              <a:t>世界近代史</a:t>
            </a:r>
            <a:r>
              <a:rPr lang="en-US" altLang="zh-CN" sz="2000" b="1" kern="100" dirty="0">
                <a:latin typeface="楷体" panose="02010609060101010101" charset="-122"/>
                <a:ea typeface="楷体" panose="02010609060101010101" charset="-122"/>
                <a:cs typeface="Times New Roman" panose="02020603050405020304" pitchFamily="18" charset="0"/>
              </a:rPr>
              <a:t>》</a:t>
            </a:r>
            <a:endParaRPr lang="zh-CN" altLang="en-US" sz="2000" b="1" kern="100" dirty="0">
              <a:latin typeface="楷体" panose="02010609060101010101" charset="-122"/>
              <a:ea typeface="楷体" panose="02010609060101010101" charset="-122"/>
              <a:cs typeface="Times New Roman" panose="02020603050405020304" pitchFamily="18" charset="0"/>
            </a:endParaRPr>
          </a:p>
        </p:txBody>
      </p:sp>
      <p:sp>
        <p:nvSpPr>
          <p:cNvPr id="12" name="文本框 11">
            <a:extLst>
              <a:ext uri="{FF2B5EF4-FFF2-40B4-BE49-F238E27FC236}">
                <a16:creationId xmlns:a16="http://schemas.microsoft.com/office/drawing/2014/main" xmlns="" id="{985FB20F-28DE-4ED4-BC6E-C23425CD56BC}"/>
              </a:ext>
            </a:extLst>
          </p:cNvPr>
          <p:cNvSpPr txBox="1"/>
          <p:nvPr/>
        </p:nvSpPr>
        <p:spPr>
          <a:xfrm>
            <a:off x="309562" y="3488220"/>
            <a:ext cx="9052153" cy="1323439"/>
          </a:xfrm>
          <a:prstGeom prst="rect">
            <a:avLst/>
          </a:prstGeom>
          <a:noFill/>
          <a:ln>
            <a:solidFill>
              <a:schemeClr val="accent1"/>
            </a:solidFill>
          </a:ln>
        </p:spPr>
        <p:txBody>
          <a:bodyPr wrap="square">
            <a:spAutoFit/>
          </a:bodyPr>
          <a:lstStyle/>
          <a:p>
            <a:pPr indent="304800" algn="just" fontAlgn="auto">
              <a:spcBef>
                <a:spcPts val="0"/>
              </a:spcBef>
              <a:spcAft>
                <a:spcPts val="0"/>
              </a:spcAft>
              <a:defRPr/>
            </a:pPr>
            <a:r>
              <a:rPr lang="zh-CN" altLang="en-US" sz="2000" b="1" kern="100" dirty="0">
                <a:latin typeface="楷体" panose="02010609060101010101" charset="-122"/>
                <a:ea typeface="楷体" panose="02010609060101010101" charset="-122"/>
                <a:cs typeface="Times New Roman" panose="02020603050405020304" pitchFamily="18" charset="0"/>
                <a:sym typeface="+mn-ea"/>
              </a:rPr>
              <a:t>  欧洲列强海外殖民扩张的过程，也是殖民主义者疯狂的掠夺、榨取殖民地人民的过程，他们通过掠夺和榨取，加速了欧洲国家的原始积累的过程，肥了西欧的资本主义，从而加速了工业革命的到来。</a:t>
            </a:r>
            <a:endParaRPr lang="en-US" altLang="zh-CN" sz="2000" b="1" kern="100" dirty="0">
              <a:latin typeface="楷体" panose="02010609060101010101" charset="-122"/>
              <a:ea typeface="楷体" panose="02010609060101010101" charset="-122"/>
              <a:cs typeface="Times New Roman" panose="02020603050405020304" pitchFamily="18" charset="0"/>
            </a:endParaRPr>
          </a:p>
          <a:p>
            <a:pPr indent="304800" algn="just" fontAlgn="auto">
              <a:spcBef>
                <a:spcPts val="0"/>
              </a:spcBef>
              <a:spcAft>
                <a:spcPts val="0"/>
              </a:spcAft>
              <a:defRPr/>
            </a:pPr>
            <a:r>
              <a:rPr lang="en-US" altLang="zh-CN" sz="2000" b="1" kern="100" dirty="0">
                <a:latin typeface="楷体" panose="02010609060101010101" charset="-122"/>
                <a:ea typeface="楷体" panose="02010609060101010101" charset="-122"/>
                <a:cs typeface="Times New Roman" panose="02020603050405020304" pitchFamily="18" charset="0"/>
                <a:sym typeface="+mn-ea"/>
              </a:rPr>
              <a:t>                              </a:t>
            </a:r>
            <a:r>
              <a:rPr lang="zh-CN" sz="2000" b="1" kern="100" dirty="0">
                <a:latin typeface="楷体" panose="02010609060101010101" charset="-122"/>
                <a:ea typeface="楷体" panose="02010609060101010101" charset="-122"/>
                <a:cs typeface="Times New Roman" panose="02020603050405020304" pitchFamily="18" charset="0"/>
                <a:sym typeface="+mn-ea"/>
              </a:rPr>
              <a:t>——刘祚昌、王觉非《世界史•近代史编</a:t>
            </a:r>
            <a:r>
              <a:rPr lang="en-US" altLang="zh-CN" sz="2000" b="1" kern="100" dirty="0">
                <a:latin typeface="楷体" panose="02010609060101010101" charset="-122"/>
                <a:ea typeface="楷体" panose="02010609060101010101" charset="-122"/>
                <a:cs typeface="Times New Roman" panose="02020603050405020304" pitchFamily="18" charset="0"/>
                <a:sym typeface="+mn-ea"/>
              </a:rPr>
              <a:t>》</a:t>
            </a:r>
            <a:endParaRPr lang="zh-CN" altLang="en-US" sz="2000" b="1" kern="100" dirty="0">
              <a:latin typeface="楷体" panose="02010609060101010101" charset="-122"/>
              <a:ea typeface="楷体" panose="02010609060101010101" charset="-122"/>
              <a:cs typeface="Times New Roman" panose="02020603050405020304" pitchFamily="18" charset="0"/>
              <a:sym typeface="+mn-ea"/>
            </a:endParaRPr>
          </a:p>
        </p:txBody>
      </p:sp>
      <p:sp>
        <p:nvSpPr>
          <p:cNvPr id="2" name="椭圆 1">
            <a:extLst>
              <a:ext uri="{FF2B5EF4-FFF2-40B4-BE49-F238E27FC236}">
                <a16:creationId xmlns:a16="http://schemas.microsoft.com/office/drawing/2014/main" xmlns="" id="{5275CFBD-B8D8-4613-9192-F439098D7CE5}"/>
              </a:ext>
            </a:extLst>
          </p:cNvPr>
          <p:cNvSpPr/>
          <p:nvPr/>
        </p:nvSpPr>
        <p:spPr>
          <a:xfrm>
            <a:off x="5795088" y="1374939"/>
            <a:ext cx="1504346" cy="397154"/>
          </a:xfrm>
          <a:prstGeom prst="ellipse">
            <a:avLst/>
          </a:prstGeom>
          <a:noFill/>
          <a:ln w="28575">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3" name="椭圆 12">
            <a:extLst>
              <a:ext uri="{FF2B5EF4-FFF2-40B4-BE49-F238E27FC236}">
                <a16:creationId xmlns:a16="http://schemas.microsoft.com/office/drawing/2014/main" xmlns="" id="{3F51467F-9E98-4485-91E1-31728BDAE9C1}"/>
              </a:ext>
            </a:extLst>
          </p:cNvPr>
          <p:cNvSpPr/>
          <p:nvPr/>
        </p:nvSpPr>
        <p:spPr>
          <a:xfrm>
            <a:off x="5795088" y="1808465"/>
            <a:ext cx="1851188" cy="354966"/>
          </a:xfrm>
          <a:prstGeom prst="ellipse">
            <a:avLst/>
          </a:prstGeom>
          <a:noFill/>
          <a:ln w="28575">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xmlns="" id="{53DA73C6-0B44-4342-9111-C659A6D5358E}"/>
              </a:ext>
            </a:extLst>
          </p:cNvPr>
          <p:cNvSpPr/>
          <p:nvPr/>
        </p:nvSpPr>
        <p:spPr>
          <a:xfrm>
            <a:off x="5042915" y="2106096"/>
            <a:ext cx="1504346" cy="397154"/>
          </a:xfrm>
          <a:prstGeom prst="ellipse">
            <a:avLst/>
          </a:prstGeom>
          <a:noFill/>
          <a:ln w="28575">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xmlns="" id="{23708FF1-E329-48E7-B9AD-6519B4B068D6}"/>
              </a:ext>
            </a:extLst>
          </p:cNvPr>
          <p:cNvSpPr/>
          <p:nvPr/>
        </p:nvSpPr>
        <p:spPr>
          <a:xfrm>
            <a:off x="1647897" y="2389590"/>
            <a:ext cx="701165" cy="397154"/>
          </a:xfrm>
          <a:prstGeom prst="ellipse">
            <a:avLst/>
          </a:prstGeom>
          <a:noFill/>
          <a:ln w="28575">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7" name="文本框 15">
            <a:extLst>
              <a:ext uri="{FF2B5EF4-FFF2-40B4-BE49-F238E27FC236}">
                <a16:creationId xmlns:a16="http://schemas.microsoft.com/office/drawing/2014/main" xmlns="" id="{84CD3737-D248-4E39-97FB-34B1B8EAF6D7}"/>
              </a:ext>
            </a:extLst>
          </p:cNvPr>
          <p:cNvSpPr txBox="1">
            <a:spLocks noChangeArrowheads="1"/>
          </p:cNvSpPr>
          <p:nvPr/>
        </p:nvSpPr>
        <p:spPr bwMode="auto">
          <a:xfrm>
            <a:off x="7352013" y="971840"/>
            <a:ext cx="3348037" cy="400110"/>
          </a:xfrm>
          <a:prstGeom prst="rect">
            <a:avLst/>
          </a:prstGeom>
          <a:noFill/>
          <a:ln w="9525">
            <a:noFill/>
            <a:miter lim="800000"/>
          </a:ln>
        </p:spPr>
        <p:txBody>
          <a:bodyPr>
            <a:spAutoFit/>
          </a:bodyPr>
          <a:lstStyle/>
          <a:p>
            <a:pPr marL="571500" indent="-571500">
              <a:buFont typeface="Wingdings" panose="05000000000000000000" pitchFamily="2" charset="2"/>
              <a:buChar char="Ø"/>
            </a:pPr>
            <a:r>
              <a:rPr lang="zh-CN" altLang="en-US" sz="2000" b="1" dirty="0">
                <a:solidFill>
                  <a:srgbClr val="4E1E1A"/>
                </a:solidFill>
                <a:latin typeface="黑体" panose="02010609060101010101" pitchFamily="49" charset="-122"/>
                <a:ea typeface="黑体" panose="02010609060101010101" pitchFamily="49" charset="-122"/>
              </a:rPr>
              <a:t>对美洲而言</a:t>
            </a:r>
          </a:p>
        </p:txBody>
      </p:sp>
      <p:sp>
        <p:nvSpPr>
          <p:cNvPr id="18" name="文本框 20">
            <a:extLst>
              <a:ext uri="{FF2B5EF4-FFF2-40B4-BE49-F238E27FC236}">
                <a16:creationId xmlns:a16="http://schemas.microsoft.com/office/drawing/2014/main" xmlns="" id="{4D2AE2B9-30FA-4AF0-8FB9-3864873C90B2}"/>
              </a:ext>
            </a:extLst>
          </p:cNvPr>
          <p:cNvSpPr txBox="1">
            <a:spLocks noChangeArrowheads="1"/>
          </p:cNvSpPr>
          <p:nvPr/>
        </p:nvSpPr>
        <p:spPr bwMode="auto">
          <a:xfrm>
            <a:off x="7352013" y="4794082"/>
            <a:ext cx="3346450" cy="400110"/>
          </a:xfrm>
          <a:prstGeom prst="rect">
            <a:avLst/>
          </a:prstGeom>
          <a:noFill/>
          <a:ln w="9525">
            <a:noFill/>
            <a:miter lim="800000"/>
          </a:ln>
        </p:spPr>
        <p:txBody>
          <a:bodyPr>
            <a:spAutoFit/>
          </a:bodyPr>
          <a:lstStyle/>
          <a:p>
            <a:pPr marL="571500" indent="-571500">
              <a:buFont typeface="Wingdings" panose="05000000000000000000" pitchFamily="2" charset="2"/>
              <a:buChar char="Ø"/>
            </a:pPr>
            <a:r>
              <a:rPr lang="zh-CN" altLang="en-US" sz="2000" b="1" dirty="0">
                <a:solidFill>
                  <a:srgbClr val="4E1E1A"/>
                </a:solidFill>
                <a:latin typeface="黑体" panose="02010609060101010101" pitchFamily="49" charset="-122"/>
                <a:ea typeface="黑体" panose="02010609060101010101" pitchFamily="49" charset="-122"/>
              </a:rPr>
              <a:t>对欧洲而言</a:t>
            </a:r>
          </a:p>
        </p:txBody>
      </p:sp>
      <p:sp>
        <p:nvSpPr>
          <p:cNvPr id="19" name="椭圆 18">
            <a:extLst>
              <a:ext uri="{FF2B5EF4-FFF2-40B4-BE49-F238E27FC236}">
                <a16:creationId xmlns:a16="http://schemas.microsoft.com/office/drawing/2014/main" xmlns="" id="{0F8D9D6C-5897-4D42-B4BD-F82B54F8AEC6}"/>
              </a:ext>
            </a:extLst>
          </p:cNvPr>
          <p:cNvSpPr/>
          <p:nvPr/>
        </p:nvSpPr>
        <p:spPr>
          <a:xfrm>
            <a:off x="2937081" y="4120167"/>
            <a:ext cx="2722740" cy="372854"/>
          </a:xfrm>
          <a:prstGeom prst="ellipse">
            <a:avLst/>
          </a:prstGeom>
          <a:noFill/>
          <a:ln w="28575">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142364421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randombar(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randombar(horizontal)">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14" grpId="0" animBg="1"/>
      <p:bldP spid="16"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1E91E8C0-D2FF-4A96-98B2-76EEB727920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3992" b="5138"/>
          <a:stretch>
            <a:fillRect/>
          </a:stretch>
        </p:blipFill>
        <p:spPr>
          <a:xfrm>
            <a:off x="-19912" y="5250542"/>
            <a:ext cx="9548087" cy="108858"/>
          </a:xfrm>
          <a:prstGeom prst="rect">
            <a:avLst/>
          </a:prstGeom>
          <a:effectLst>
            <a:outerShdw blurRad="50800" dist="38100" dir="2700000" algn="tl" rotWithShape="0">
              <a:prstClr val="black">
                <a:alpha val="40000"/>
              </a:prstClr>
            </a:outerShdw>
          </a:effectLst>
        </p:spPr>
      </p:pic>
      <p:sp>
        <p:nvSpPr>
          <p:cNvPr id="5" name="Triangle 201">
            <a:extLst>
              <a:ext uri="{FF2B5EF4-FFF2-40B4-BE49-F238E27FC236}">
                <a16:creationId xmlns:a16="http://schemas.microsoft.com/office/drawing/2014/main" xmlns="" id="{8781F76D-DF03-4F16-A240-3F39FB91054A}"/>
              </a:ext>
            </a:extLst>
          </p:cNvPr>
          <p:cNvSpPr/>
          <p:nvPr/>
        </p:nvSpPr>
        <p:spPr>
          <a:xfrm rot="10800000">
            <a:off x="4446949" y="-6350"/>
            <a:ext cx="682640" cy="227383"/>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chemeClr val="tx1"/>
              </a:solidFill>
            </a:endParaRPr>
          </a:p>
        </p:txBody>
      </p:sp>
      <p:sp>
        <p:nvSpPr>
          <p:cNvPr id="7" name="文本占位符 253954">
            <a:extLst>
              <a:ext uri="{FF2B5EF4-FFF2-40B4-BE49-F238E27FC236}">
                <a16:creationId xmlns:a16="http://schemas.microsoft.com/office/drawing/2014/main" xmlns="" id="{6642C2FD-50BC-455D-82AF-DDAAE9DB358C}"/>
              </a:ext>
            </a:extLst>
          </p:cNvPr>
          <p:cNvSpPr>
            <a:spLocks noGrp="1"/>
          </p:cNvSpPr>
          <p:nvPr/>
        </p:nvSpPr>
        <p:spPr>
          <a:xfrm>
            <a:off x="-662031" y="29810"/>
            <a:ext cx="10852237" cy="5041355"/>
          </a:xfrm>
          <a:prstGeom prst="rect">
            <a:avLst/>
          </a:prstGeom>
        </p:spPr>
        <p:txBody>
          <a:bodyPr vert="horz" lIns="101600" tIns="0" rIns="82550" bIns="0" rtlCol="0" anchor="t">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endParaRPr lang="zh-CN" dirty="0"/>
          </a:p>
        </p:txBody>
      </p:sp>
      <p:sp>
        <p:nvSpPr>
          <p:cNvPr id="9" name="矩形 8">
            <a:extLst>
              <a:ext uri="{FF2B5EF4-FFF2-40B4-BE49-F238E27FC236}">
                <a16:creationId xmlns:a16="http://schemas.microsoft.com/office/drawing/2014/main" xmlns="" id="{E97ADA68-9F5A-47A3-B70C-7980E6BBC1FD}"/>
              </a:ext>
            </a:extLst>
          </p:cNvPr>
          <p:cNvSpPr/>
          <p:nvPr/>
        </p:nvSpPr>
        <p:spPr>
          <a:xfrm>
            <a:off x="286163" y="288235"/>
            <a:ext cx="6480175" cy="460375"/>
          </a:xfrm>
          <a:prstGeom prst="rect">
            <a:avLst/>
          </a:prstGeom>
        </p:spPr>
        <p:txBody>
          <a:bodyPr wrap="square">
            <a:spAutoFit/>
          </a:bodyPr>
          <a:lstStyle/>
          <a:p>
            <a:pPr lvl="0" defTabSz="914400">
              <a:defRPr/>
            </a:pPr>
            <a:r>
              <a:rPr lang="zh-CN" altLang="en-US" sz="2400" b="1" dirty="0">
                <a:solidFill>
                  <a:srgbClr val="C72025"/>
                </a:solidFill>
                <a:latin typeface="微软雅黑" panose="020B0503020204020204" pitchFamily="34" charset="-122"/>
                <a:ea typeface="微软雅黑" panose="020B0503020204020204" pitchFamily="34" charset="-122"/>
              </a:rPr>
              <a:t>二、亚洲沦为殖民地半殖民地</a:t>
            </a:r>
            <a:endParaRPr lang="zh-CN" altLang="en-US" sz="2000" dirty="0">
              <a:solidFill>
                <a:prstClr val="black"/>
              </a:solidFill>
              <a:latin typeface="微软雅黑" panose="020B0503020204020204" pitchFamily="34" charset="-122"/>
              <a:ea typeface="微软雅黑" panose="020B0503020204020204" pitchFamily="34" charset="-122"/>
            </a:endParaRPr>
          </a:p>
        </p:txBody>
      </p:sp>
      <p:sp>
        <p:nvSpPr>
          <p:cNvPr id="10" name="矩形 4">
            <a:extLst>
              <a:ext uri="{FF2B5EF4-FFF2-40B4-BE49-F238E27FC236}">
                <a16:creationId xmlns:a16="http://schemas.microsoft.com/office/drawing/2014/main" xmlns="" id="{0BFB5271-193F-421D-B51D-754C14161184}"/>
              </a:ext>
            </a:extLst>
          </p:cNvPr>
          <p:cNvSpPr>
            <a:spLocks noChangeArrowheads="1"/>
          </p:cNvSpPr>
          <p:nvPr/>
        </p:nvSpPr>
        <p:spPr bwMode="auto">
          <a:xfrm>
            <a:off x="1115009" y="944025"/>
            <a:ext cx="4834978" cy="400110"/>
          </a:xfrm>
          <a:prstGeom prst="rect">
            <a:avLst/>
          </a:prstGeom>
          <a:noFill/>
          <a:ln w="9525">
            <a:noFill/>
            <a:miter lim="800000"/>
          </a:ln>
        </p:spPr>
        <p:txBody>
          <a:bodyPr wrap="none">
            <a:spAutoFit/>
          </a:bodyPr>
          <a:lstStyle/>
          <a:p>
            <a:r>
              <a:rPr lang="zh-CN" altLang="en-US" sz="2000" b="1" dirty="0">
                <a:latin typeface="黑体" panose="02010609060101010101" pitchFamily="49" charset="-122"/>
                <a:ea typeface="黑体" panose="02010609060101010101" pitchFamily="49" charset="-122"/>
              </a:rPr>
              <a:t>（一）</a:t>
            </a:r>
            <a:r>
              <a:rPr lang="en-US" altLang="zh-CN" sz="2000" b="1" dirty="0">
                <a:latin typeface="黑体" panose="02010609060101010101" pitchFamily="49" charset="-122"/>
                <a:ea typeface="黑体" panose="02010609060101010101" pitchFamily="49" charset="-122"/>
              </a:rPr>
              <a:t> 15-16</a:t>
            </a:r>
            <a:r>
              <a:rPr lang="zh-CN" altLang="en-US" sz="2000" b="1" dirty="0">
                <a:latin typeface="黑体" panose="02010609060101010101" pitchFamily="49" charset="-122"/>
                <a:ea typeface="黑体" panose="02010609060101010101" pitchFamily="49" charset="-122"/>
              </a:rPr>
              <a:t>世纪的西、葡早期殖民活动</a:t>
            </a:r>
          </a:p>
        </p:txBody>
      </p:sp>
      <p:grpSp>
        <p:nvGrpSpPr>
          <p:cNvPr id="11" name="Group 23">
            <a:extLst>
              <a:ext uri="{FF2B5EF4-FFF2-40B4-BE49-F238E27FC236}">
                <a16:creationId xmlns:a16="http://schemas.microsoft.com/office/drawing/2014/main" xmlns="" id="{62731FDF-8261-42A5-B0CB-34A1F89DBF59}"/>
              </a:ext>
            </a:extLst>
          </p:cNvPr>
          <p:cNvGrpSpPr/>
          <p:nvPr/>
        </p:nvGrpSpPr>
        <p:grpSpPr bwMode="auto">
          <a:xfrm>
            <a:off x="1260792" y="1450235"/>
            <a:ext cx="7006590" cy="2327742"/>
            <a:chOff x="248" y="2044"/>
            <a:chExt cx="4908" cy="1380"/>
          </a:xfrm>
        </p:grpSpPr>
        <p:sp>
          <p:nvSpPr>
            <p:cNvPr id="13" name="Rectangle 7">
              <a:extLst>
                <a:ext uri="{FF2B5EF4-FFF2-40B4-BE49-F238E27FC236}">
                  <a16:creationId xmlns:a16="http://schemas.microsoft.com/office/drawing/2014/main" xmlns="" id="{08978CB8-F7D2-4DC7-BFE5-EC6D5592B302}"/>
                </a:ext>
              </a:extLst>
            </p:cNvPr>
            <p:cNvSpPr>
              <a:spLocks noChangeArrowheads="1"/>
            </p:cNvSpPr>
            <p:nvPr/>
          </p:nvSpPr>
          <p:spPr bwMode="auto">
            <a:xfrm>
              <a:off x="248" y="2044"/>
              <a:ext cx="1356" cy="230"/>
            </a:xfrm>
            <a:prstGeom prst="rect">
              <a:avLst/>
            </a:prstGeom>
            <a:solidFill>
              <a:srgbClr val="4E1E1A"/>
            </a:solidFill>
            <a:ln w="9525">
              <a:noFill/>
              <a:miter lim="800000"/>
            </a:ln>
          </p:spPr>
          <p:txBody>
            <a:bodyPr lIns="68580" tIns="0" rIns="68580" bIns="0"/>
            <a:lstStyle/>
            <a:p>
              <a:pPr algn="ctr"/>
              <a:r>
                <a:rPr lang="zh-CN" altLang="en-US" sz="20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主要殖民国</a:t>
              </a:r>
              <a:r>
                <a:rPr lang="zh-CN" altLang="en-US" sz="2000" dirty="0">
                  <a:solidFill>
                    <a:schemeClr val="bg1"/>
                  </a:solidFill>
                  <a:latin typeface="黑体" panose="02010609060101010101" pitchFamily="49" charset="-122"/>
                  <a:ea typeface="黑体" panose="02010609060101010101" pitchFamily="49" charset="-122"/>
                  <a:cs typeface="Times New Roman" panose="02020603050405020304" pitchFamily="18" charset="0"/>
                </a:rPr>
                <a:t>家</a:t>
              </a:r>
            </a:p>
          </p:txBody>
        </p:sp>
        <p:sp>
          <p:nvSpPr>
            <p:cNvPr id="14" name="Rectangle 8">
              <a:extLst>
                <a:ext uri="{FF2B5EF4-FFF2-40B4-BE49-F238E27FC236}">
                  <a16:creationId xmlns:a16="http://schemas.microsoft.com/office/drawing/2014/main" xmlns="" id="{FA27D105-BE41-4C74-B928-D0F82D9BC62A}"/>
                </a:ext>
              </a:extLst>
            </p:cNvPr>
            <p:cNvSpPr>
              <a:spLocks noChangeArrowheads="1"/>
            </p:cNvSpPr>
            <p:nvPr/>
          </p:nvSpPr>
          <p:spPr bwMode="auto">
            <a:xfrm>
              <a:off x="1604" y="2044"/>
              <a:ext cx="1781" cy="230"/>
            </a:xfrm>
            <a:prstGeom prst="rect">
              <a:avLst/>
            </a:prstGeom>
            <a:solidFill>
              <a:srgbClr val="4E1E1A"/>
            </a:solidFill>
            <a:ln w="9525">
              <a:noFill/>
              <a:miter lim="800000"/>
            </a:ln>
          </p:spPr>
          <p:txBody>
            <a:bodyPr lIns="68580" tIns="0" rIns="68580" bIns="0"/>
            <a:lstStyle/>
            <a:p>
              <a:pPr algn="ctr"/>
              <a:r>
                <a:rPr lang="zh-CN" altLang="en-US" sz="20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主要侵略对象</a:t>
              </a:r>
            </a:p>
          </p:txBody>
        </p:sp>
        <p:sp>
          <p:nvSpPr>
            <p:cNvPr id="15" name="Rectangle 9">
              <a:extLst>
                <a:ext uri="{FF2B5EF4-FFF2-40B4-BE49-F238E27FC236}">
                  <a16:creationId xmlns:a16="http://schemas.microsoft.com/office/drawing/2014/main" xmlns="" id="{2B601A4C-9D88-46D7-98B9-D9126C832EBD}"/>
                </a:ext>
              </a:extLst>
            </p:cNvPr>
            <p:cNvSpPr>
              <a:spLocks noChangeArrowheads="1"/>
            </p:cNvSpPr>
            <p:nvPr/>
          </p:nvSpPr>
          <p:spPr bwMode="auto">
            <a:xfrm>
              <a:off x="3424" y="2044"/>
              <a:ext cx="1732" cy="230"/>
            </a:xfrm>
            <a:prstGeom prst="rect">
              <a:avLst/>
            </a:prstGeom>
            <a:solidFill>
              <a:srgbClr val="4E1E1A"/>
            </a:solidFill>
            <a:ln w="9525">
              <a:noFill/>
              <a:miter lim="800000"/>
            </a:ln>
          </p:spPr>
          <p:txBody>
            <a:bodyPr lIns="68580" tIns="0" rIns="68580" bIns="0"/>
            <a:lstStyle/>
            <a:p>
              <a:pPr algn="ctr"/>
              <a:r>
                <a:rPr lang="zh-CN" altLang="en-US" sz="20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殖民特点（方式）</a:t>
              </a:r>
            </a:p>
          </p:txBody>
        </p:sp>
        <p:sp>
          <p:nvSpPr>
            <p:cNvPr id="16" name="Rectangle 10">
              <a:extLst>
                <a:ext uri="{FF2B5EF4-FFF2-40B4-BE49-F238E27FC236}">
                  <a16:creationId xmlns:a16="http://schemas.microsoft.com/office/drawing/2014/main" xmlns="" id="{48DA5F07-ED78-46CF-B1A8-801EC7CC204F}"/>
                </a:ext>
              </a:extLst>
            </p:cNvPr>
            <p:cNvSpPr>
              <a:spLocks noChangeArrowheads="1"/>
            </p:cNvSpPr>
            <p:nvPr/>
          </p:nvSpPr>
          <p:spPr bwMode="auto">
            <a:xfrm>
              <a:off x="248" y="2274"/>
              <a:ext cx="1356" cy="690"/>
            </a:xfrm>
            <a:prstGeom prst="rect">
              <a:avLst/>
            </a:prstGeom>
            <a:noFill/>
            <a:ln w="9525">
              <a:noFill/>
              <a:miter lim="800000"/>
            </a:ln>
          </p:spPr>
          <p:txBody>
            <a:bodyPr lIns="68580" tIns="0" rIns="68580" bIns="0" anchor="ctr"/>
            <a:lstStyle/>
            <a:p>
              <a:pPr algn="ctr"/>
              <a:endParaRPr lang="zh-CN" altLang="en-US" sz="2000">
                <a:latin typeface="黑体" panose="02010609060101010101" pitchFamily="49" charset="-122"/>
                <a:ea typeface="黑体" panose="02010609060101010101" pitchFamily="49" charset="-122"/>
                <a:cs typeface="Times New Roman" panose="02020603050405020304" pitchFamily="18" charset="0"/>
              </a:endParaRPr>
            </a:p>
          </p:txBody>
        </p:sp>
        <p:sp>
          <p:nvSpPr>
            <p:cNvPr id="17" name="Rectangle 11">
              <a:extLst>
                <a:ext uri="{FF2B5EF4-FFF2-40B4-BE49-F238E27FC236}">
                  <a16:creationId xmlns:a16="http://schemas.microsoft.com/office/drawing/2014/main" xmlns="" id="{68C91E34-203A-476E-8CA1-E1B59B543C24}"/>
                </a:ext>
              </a:extLst>
            </p:cNvPr>
            <p:cNvSpPr>
              <a:spLocks noChangeArrowheads="1"/>
            </p:cNvSpPr>
            <p:nvPr/>
          </p:nvSpPr>
          <p:spPr bwMode="auto">
            <a:xfrm>
              <a:off x="1604" y="2274"/>
              <a:ext cx="1820" cy="690"/>
            </a:xfrm>
            <a:prstGeom prst="rect">
              <a:avLst/>
            </a:prstGeom>
            <a:noFill/>
            <a:ln w="9525">
              <a:noFill/>
              <a:miter lim="800000"/>
            </a:ln>
          </p:spPr>
          <p:txBody>
            <a:bodyPr lIns="68580" tIns="0" rIns="68580" bIns="0"/>
            <a:lstStyle/>
            <a:p>
              <a:pPr algn="ctr"/>
              <a:endParaRPr lang="zh-CN" altLang="en-US" sz="2000">
                <a:latin typeface="黑体" panose="02010609060101010101" pitchFamily="49" charset="-122"/>
                <a:ea typeface="黑体" panose="02010609060101010101" pitchFamily="49" charset="-122"/>
                <a:cs typeface="Times New Roman" panose="02020603050405020304" pitchFamily="18" charset="0"/>
              </a:endParaRPr>
            </a:p>
          </p:txBody>
        </p:sp>
        <p:sp>
          <p:nvSpPr>
            <p:cNvPr id="18" name="Rectangle 12">
              <a:extLst>
                <a:ext uri="{FF2B5EF4-FFF2-40B4-BE49-F238E27FC236}">
                  <a16:creationId xmlns:a16="http://schemas.microsoft.com/office/drawing/2014/main" xmlns="" id="{B047AB62-8D08-436E-A678-9C9AC3980B5C}"/>
                </a:ext>
              </a:extLst>
            </p:cNvPr>
            <p:cNvSpPr>
              <a:spLocks noChangeArrowheads="1"/>
            </p:cNvSpPr>
            <p:nvPr/>
          </p:nvSpPr>
          <p:spPr bwMode="auto">
            <a:xfrm>
              <a:off x="3424" y="2274"/>
              <a:ext cx="1732" cy="690"/>
            </a:xfrm>
            <a:prstGeom prst="rect">
              <a:avLst/>
            </a:prstGeom>
            <a:noFill/>
            <a:ln w="9525">
              <a:noFill/>
              <a:miter lim="800000"/>
            </a:ln>
          </p:spPr>
          <p:txBody>
            <a:bodyPr lIns="68580" tIns="0" rIns="68580" bIns="0" anchor="ctr"/>
            <a:lstStyle/>
            <a:p>
              <a:pPr algn="just"/>
              <a:endParaRPr lang="zh-CN" altLang="en-US" sz="2000">
                <a:latin typeface="黑体" panose="02010609060101010101" pitchFamily="49" charset="-122"/>
                <a:ea typeface="黑体" panose="02010609060101010101" pitchFamily="49" charset="-122"/>
                <a:cs typeface="Times New Roman" panose="02020603050405020304" pitchFamily="18" charset="0"/>
              </a:endParaRPr>
            </a:p>
          </p:txBody>
        </p:sp>
        <p:sp>
          <p:nvSpPr>
            <p:cNvPr id="19" name="Rectangle 13">
              <a:extLst>
                <a:ext uri="{FF2B5EF4-FFF2-40B4-BE49-F238E27FC236}">
                  <a16:creationId xmlns:a16="http://schemas.microsoft.com/office/drawing/2014/main" xmlns="" id="{5B092E0F-1570-4AAD-B9E7-6086774D07EB}"/>
                </a:ext>
              </a:extLst>
            </p:cNvPr>
            <p:cNvSpPr>
              <a:spLocks noChangeArrowheads="1"/>
            </p:cNvSpPr>
            <p:nvPr/>
          </p:nvSpPr>
          <p:spPr bwMode="auto">
            <a:xfrm>
              <a:off x="248" y="2964"/>
              <a:ext cx="1356" cy="460"/>
            </a:xfrm>
            <a:prstGeom prst="rect">
              <a:avLst/>
            </a:prstGeom>
            <a:noFill/>
            <a:ln w="9525">
              <a:noFill/>
              <a:miter lim="800000"/>
            </a:ln>
          </p:spPr>
          <p:txBody>
            <a:bodyPr lIns="68580" tIns="0" rIns="68580" bIns="0" anchor="ctr"/>
            <a:lstStyle/>
            <a:p>
              <a:pPr algn="ctr"/>
              <a:endParaRPr lang="zh-CN" altLang="en-US" sz="2000">
                <a:latin typeface="黑体" panose="02010609060101010101" pitchFamily="49" charset="-122"/>
                <a:ea typeface="黑体" panose="02010609060101010101" pitchFamily="49" charset="-122"/>
                <a:cs typeface="Times New Roman" panose="02020603050405020304" pitchFamily="18" charset="0"/>
              </a:endParaRPr>
            </a:p>
          </p:txBody>
        </p:sp>
        <p:sp>
          <p:nvSpPr>
            <p:cNvPr id="20" name="Rectangle 14">
              <a:extLst>
                <a:ext uri="{FF2B5EF4-FFF2-40B4-BE49-F238E27FC236}">
                  <a16:creationId xmlns:a16="http://schemas.microsoft.com/office/drawing/2014/main" xmlns="" id="{103754C5-4515-4E47-9B2A-CCD4D27C81C0}"/>
                </a:ext>
              </a:extLst>
            </p:cNvPr>
            <p:cNvSpPr>
              <a:spLocks noChangeArrowheads="1"/>
            </p:cNvSpPr>
            <p:nvPr/>
          </p:nvSpPr>
          <p:spPr bwMode="auto">
            <a:xfrm>
              <a:off x="1604" y="2964"/>
              <a:ext cx="1820" cy="460"/>
            </a:xfrm>
            <a:prstGeom prst="rect">
              <a:avLst/>
            </a:prstGeom>
            <a:noFill/>
            <a:ln w="9525">
              <a:noFill/>
              <a:miter lim="800000"/>
            </a:ln>
          </p:spPr>
          <p:txBody>
            <a:bodyPr lIns="68580" tIns="0" rIns="68580" bIns="0"/>
            <a:lstStyle/>
            <a:p>
              <a:pPr algn="ctr"/>
              <a:endParaRPr lang="zh-CN" altLang="en-US" sz="2000">
                <a:latin typeface="黑体" panose="02010609060101010101" pitchFamily="49" charset="-122"/>
                <a:ea typeface="黑体" panose="02010609060101010101" pitchFamily="49" charset="-122"/>
                <a:cs typeface="Times New Roman" panose="02020603050405020304" pitchFamily="18" charset="0"/>
              </a:endParaRPr>
            </a:p>
          </p:txBody>
        </p:sp>
        <p:sp>
          <p:nvSpPr>
            <p:cNvPr id="21" name="Rectangle 15">
              <a:extLst>
                <a:ext uri="{FF2B5EF4-FFF2-40B4-BE49-F238E27FC236}">
                  <a16:creationId xmlns:a16="http://schemas.microsoft.com/office/drawing/2014/main" xmlns="" id="{C81B6991-00BB-414E-8041-360C824975C2}"/>
                </a:ext>
              </a:extLst>
            </p:cNvPr>
            <p:cNvSpPr>
              <a:spLocks noChangeArrowheads="1"/>
            </p:cNvSpPr>
            <p:nvPr/>
          </p:nvSpPr>
          <p:spPr bwMode="auto">
            <a:xfrm>
              <a:off x="3424" y="2964"/>
              <a:ext cx="1732" cy="460"/>
            </a:xfrm>
            <a:prstGeom prst="rect">
              <a:avLst/>
            </a:prstGeom>
            <a:noFill/>
            <a:ln w="9525">
              <a:noFill/>
              <a:miter lim="800000"/>
            </a:ln>
          </p:spPr>
          <p:txBody>
            <a:bodyPr lIns="68580" tIns="0" rIns="68580" bIns="0" anchor="ctr"/>
            <a:lstStyle/>
            <a:p>
              <a:pPr algn="just"/>
              <a:endParaRPr lang="zh-CN" altLang="en-US" sz="2000">
                <a:latin typeface="黑体" panose="02010609060101010101" pitchFamily="49" charset="-122"/>
                <a:ea typeface="黑体" panose="02010609060101010101" pitchFamily="49" charset="-122"/>
                <a:cs typeface="Times New Roman" panose="02020603050405020304" pitchFamily="18" charset="0"/>
              </a:endParaRPr>
            </a:p>
          </p:txBody>
        </p:sp>
        <p:sp>
          <p:nvSpPr>
            <p:cNvPr id="22" name="Line 16">
              <a:extLst>
                <a:ext uri="{FF2B5EF4-FFF2-40B4-BE49-F238E27FC236}">
                  <a16:creationId xmlns:a16="http://schemas.microsoft.com/office/drawing/2014/main" xmlns="" id="{DF155000-2BF2-4528-874D-CE5392B31693}"/>
                </a:ext>
              </a:extLst>
            </p:cNvPr>
            <p:cNvSpPr>
              <a:spLocks noChangeShapeType="1"/>
            </p:cNvSpPr>
            <p:nvPr/>
          </p:nvSpPr>
          <p:spPr bwMode="auto">
            <a:xfrm>
              <a:off x="1604" y="2044"/>
              <a:ext cx="0" cy="1380"/>
            </a:xfrm>
            <a:prstGeom prst="line">
              <a:avLst/>
            </a:prstGeom>
            <a:noFill/>
            <a:ln w="12700" algn="ctr">
              <a:solidFill>
                <a:srgbClr val="000000"/>
              </a:solidFill>
              <a:round/>
            </a:ln>
          </p:spPr>
          <p:txBody>
            <a:bodyPr/>
            <a:lstStyle/>
            <a:p>
              <a:endParaRPr lang="zh-CN" altLang="en-US" sz="2000"/>
            </a:p>
          </p:txBody>
        </p:sp>
        <p:sp>
          <p:nvSpPr>
            <p:cNvPr id="23" name="Line 17">
              <a:extLst>
                <a:ext uri="{FF2B5EF4-FFF2-40B4-BE49-F238E27FC236}">
                  <a16:creationId xmlns:a16="http://schemas.microsoft.com/office/drawing/2014/main" xmlns="" id="{1EEA8707-247A-4BC2-AC0E-32B32DEAB18A}"/>
                </a:ext>
              </a:extLst>
            </p:cNvPr>
            <p:cNvSpPr>
              <a:spLocks noChangeShapeType="1"/>
            </p:cNvSpPr>
            <p:nvPr/>
          </p:nvSpPr>
          <p:spPr bwMode="auto">
            <a:xfrm>
              <a:off x="3406" y="2044"/>
              <a:ext cx="0" cy="1380"/>
            </a:xfrm>
            <a:prstGeom prst="line">
              <a:avLst/>
            </a:prstGeom>
            <a:noFill/>
            <a:ln w="12700" algn="ctr">
              <a:solidFill>
                <a:srgbClr val="000000"/>
              </a:solidFill>
              <a:round/>
            </a:ln>
          </p:spPr>
          <p:txBody>
            <a:bodyPr/>
            <a:lstStyle/>
            <a:p>
              <a:endParaRPr lang="zh-CN" altLang="en-US" sz="2000"/>
            </a:p>
          </p:txBody>
        </p:sp>
        <p:sp>
          <p:nvSpPr>
            <p:cNvPr id="24" name="Line 18">
              <a:extLst>
                <a:ext uri="{FF2B5EF4-FFF2-40B4-BE49-F238E27FC236}">
                  <a16:creationId xmlns:a16="http://schemas.microsoft.com/office/drawing/2014/main" xmlns="" id="{FC8A9FDC-0874-4917-BF84-06FF115CC306}"/>
                </a:ext>
              </a:extLst>
            </p:cNvPr>
            <p:cNvSpPr>
              <a:spLocks noChangeShapeType="1"/>
            </p:cNvSpPr>
            <p:nvPr/>
          </p:nvSpPr>
          <p:spPr bwMode="auto">
            <a:xfrm>
              <a:off x="248" y="2274"/>
              <a:ext cx="4908" cy="0"/>
            </a:xfrm>
            <a:prstGeom prst="line">
              <a:avLst/>
            </a:prstGeom>
            <a:noFill/>
            <a:ln w="12700" algn="ctr">
              <a:solidFill>
                <a:srgbClr val="000000"/>
              </a:solidFill>
              <a:round/>
            </a:ln>
          </p:spPr>
          <p:txBody>
            <a:bodyPr/>
            <a:lstStyle/>
            <a:p>
              <a:endParaRPr lang="zh-CN" altLang="en-US" sz="2000"/>
            </a:p>
          </p:txBody>
        </p:sp>
        <p:sp>
          <p:nvSpPr>
            <p:cNvPr id="25" name="Line 19">
              <a:extLst>
                <a:ext uri="{FF2B5EF4-FFF2-40B4-BE49-F238E27FC236}">
                  <a16:creationId xmlns:a16="http://schemas.microsoft.com/office/drawing/2014/main" xmlns="" id="{F8D54E30-220A-40AF-9EB8-F46181654219}"/>
                </a:ext>
              </a:extLst>
            </p:cNvPr>
            <p:cNvSpPr>
              <a:spLocks noChangeShapeType="1"/>
            </p:cNvSpPr>
            <p:nvPr/>
          </p:nvSpPr>
          <p:spPr bwMode="auto">
            <a:xfrm>
              <a:off x="248" y="2964"/>
              <a:ext cx="4908" cy="0"/>
            </a:xfrm>
            <a:prstGeom prst="line">
              <a:avLst/>
            </a:prstGeom>
            <a:noFill/>
            <a:ln w="12700" algn="ctr">
              <a:solidFill>
                <a:srgbClr val="000000"/>
              </a:solidFill>
              <a:round/>
            </a:ln>
          </p:spPr>
          <p:txBody>
            <a:bodyPr/>
            <a:lstStyle/>
            <a:p>
              <a:endParaRPr lang="zh-CN" altLang="en-US" sz="2000"/>
            </a:p>
          </p:txBody>
        </p:sp>
        <p:sp>
          <p:nvSpPr>
            <p:cNvPr id="26" name="Line 20">
              <a:extLst>
                <a:ext uri="{FF2B5EF4-FFF2-40B4-BE49-F238E27FC236}">
                  <a16:creationId xmlns:a16="http://schemas.microsoft.com/office/drawing/2014/main" xmlns="" id="{0F46C1DB-3202-4E32-9CC4-D9AE5BCFBFA7}"/>
                </a:ext>
              </a:extLst>
            </p:cNvPr>
            <p:cNvSpPr>
              <a:spLocks noChangeShapeType="1"/>
            </p:cNvSpPr>
            <p:nvPr/>
          </p:nvSpPr>
          <p:spPr bwMode="auto">
            <a:xfrm>
              <a:off x="248" y="2044"/>
              <a:ext cx="0" cy="1380"/>
            </a:xfrm>
            <a:prstGeom prst="line">
              <a:avLst/>
            </a:prstGeom>
            <a:noFill/>
            <a:ln w="12700" algn="ctr">
              <a:solidFill>
                <a:srgbClr val="000000"/>
              </a:solidFill>
              <a:round/>
            </a:ln>
          </p:spPr>
          <p:txBody>
            <a:bodyPr/>
            <a:lstStyle/>
            <a:p>
              <a:endParaRPr lang="zh-CN" altLang="en-US" sz="2000"/>
            </a:p>
          </p:txBody>
        </p:sp>
        <p:sp>
          <p:nvSpPr>
            <p:cNvPr id="27" name="Line 21">
              <a:extLst>
                <a:ext uri="{FF2B5EF4-FFF2-40B4-BE49-F238E27FC236}">
                  <a16:creationId xmlns:a16="http://schemas.microsoft.com/office/drawing/2014/main" xmlns="" id="{55C29B55-08F4-4221-A125-2216DE8A50B7}"/>
                </a:ext>
              </a:extLst>
            </p:cNvPr>
            <p:cNvSpPr>
              <a:spLocks noChangeShapeType="1"/>
            </p:cNvSpPr>
            <p:nvPr/>
          </p:nvSpPr>
          <p:spPr bwMode="auto">
            <a:xfrm>
              <a:off x="5156" y="2044"/>
              <a:ext cx="0" cy="1380"/>
            </a:xfrm>
            <a:prstGeom prst="line">
              <a:avLst/>
            </a:prstGeom>
            <a:noFill/>
            <a:ln w="12700" algn="ctr">
              <a:solidFill>
                <a:srgbClr val="000000"/>
              </a:solidFill>
              <a:round/>
            </a:ln>
          </p:spPr>
          <p:txBody>
            <a:bodyPr/>
            <a:lstStyle/>
            <a:p>
              <a:endParaRPr lang="zh-CN" altLang="en-US" sz="2000"/>
            </a:p>
          </p:txBody>
        </p:sp>
        <p:sp>
          <p:nvSpPr>
            <p:cNvPr id="28" name="Line 22">
              <a:extLst>
                <a:ext uri="{FF2B5EF4-FFF2-40B4-BE49-F238E27FC236}">
                  <a16:creationId xmlns:a16="http://schemas.microsoft.com/office/drawing/2014/main" xmlns="" id="{0DCC6568-F4F2-4A29-A738-36795807BF26}"/>
                </a:ext>
              </a:extLst>
            </p:cNvPr>
            <p:cNvSpPr>
              <a:spLocks noChangeShapeType="1"/>
            </p:cNvSpPr>
            <p:nvPr/>
          </p:nvSpPr>
          <p:spPr bwMode="auto">
            <a:xfrm>
              <a:off x="248" y="2044"/>
              <a:ext cx="4908" cy="0"/>
            </a:xfrm>
            <a:prstGeom prst="line">
              <a:avLst/>
            </a:prstGeom>
            <a:noFill/>
            <a:ln w="12700" algn="ctr">
              <a:solidFill>
                <a:srgbClr val="000000"/>
              </a:solidFill>
              <a:round/>
            </a:ln>
          </p:spPr>
          <p:txBody>
            <a:bodyPr/>
            <a:lstStyle/>
            <a:p>
              <a:endParaRPr lang="zh-CN" altLang="en-US" sz="2000"/>
            </a:p>
          </p:txBody>
        </p:sp>
        <p:sp>
          <p:nvSpPr>
            <p:cNvPr id="29" name="Line 23">
              <a:extLst>
                <a:ext uri="{FF2B5EF4-FFF2-40B4-BE49-F238E27FC236}">
                  <a16:creationId xmlns:a16="http://schemas.microsoft.com/office/drawing/2014/main" xmlns="" id="{FCE66BC0-FC7E-4BBE-A05D-B64DF03F48A3}"/>
                </a:ext>
              </a:extLst>
            </p:cNvPr>
            <p:cNvSpPr>
              <a:spLocks noChangeShapeType="1"/>
            </p:cNvSpPr>
            <p:nvPr/>
          </p:nvSpPr>
          <p:spPr bwMode="auto">
            <a:xfrm>
              <a:off x="248" y="3424"/>
              <a:ext cx="4908" cy="0"/>
            </a:xfrm>
            <a:prstGeom prst="line">
              <a:avLst/>
            </a:prstGeom>
            <a:noFill/>
            <a:ln w="12700" algn="ctr">
              <a:solidFill>
                <a:srgbClr val="000000"/>
              </a:solidFill>
              <a:round/>
            </a:ln>
          </p:spPr>
          <p:txBody>
            <a:bodyPr/>
            <a:lstStyle/>
            <a:p>
              <a:endParaRPr lang="zh-CN" altLang="en-US" sz="2000"/>
            </a:p>
          </p:txBody>
        </p:sp>
      </p:grpSp>
      <p:sp>
        <p:nvSpPr>
          <p:cNvPr id="30" name="Rectangle 10">
            <a:extLst>
              <a:ext uri="{FF2B5EF4-FFF2-40B4-BE49-F238E27FC236}">
                <a16:creationId xmlns:a16="http://schemas.microsoft.com/office/drawing/2014/main" xmlns="" id="{7FA628E7-1149-4ED9-9AA5-596216F3B24D}"/>
              </a:ext>
            </a:extLst>
          </p:cNvPr>
          <p:cNvSpPr>
            <a:spLocks noChangeArrowheads="1"/>
          </p:cNvSpPr>
          <p:nvPr/>
        </p:nvSpPr>
        <p:spPr bwMode="auto">
          <a:xfrm>
            <a:off x="1573363" y="2038265"/>
            <a:ext cx="1136156" cy="608242"/>
          </a:xfrm>
          <a:prstGeom prst="rect">
            <a:avLst/>
          </a:prstGeom>
          <a:noFill/>
          <a:ln w="9525">
            <a:noFill/>
            <a:miter lim="800000"/>
          </a:ln>
        </p:spPr>
        <p:txBody>
          <a:bodyPr lIns="68580" tIns="0" rIns="68580" bIns="0" anchor="ctr"/>
          <a:lstStyle/>
          <a:p>
            <a:pPr algn="ctr"/>
            <a:r>
              <a:rPr lang="zh-CN" altLang="en-US" sz="2000" b="1" dirty="0">
                <a:latin typeface="华文中宋" panose="02010600040101010101" pitchFamily="2" charset="-122"/>
                <a:ea typeface="华文中宋" panose="02010600040101010101" pitchFamily="2" charset="-122"/>
                <a:cs typeface="Times New Roman" panose="02020603050405020304" pitchFamily="18" charset="0"/>
              </a:rPr>
              <a:t>葡萄牙</a:t>
            </a:r>
            <a:endParaRPr lang="zh-CN" altLang="en-US" sz="1200" b="1" dirty="0">
              <a:latin typeface="华文中宋" panose="02010600040101010101" pitchFamily="2" charset="-122"/>
              <a:ea typeface="华文中宋" panose="02010600040101010101" pitchFamily="2" charset="-122"/>
              <a:cs typeface="Times New Roman" panose="02020603050405020304" pitchFamily="18" charset="0"/>
            </a:endParaRPr>
          </a:p>
        </p:txBody>
      </p:sp>
      <p:sp>
        <p:nvSpPr>
          <p:cNvPr id="31" name="Rectangle 11">
            <a:extLst>
              <a:ext uri="{FF2B5EF4-FFF2-40B4-BE49-F238E27FC236}">
                <a16:creationId xmlns:a16="http://schemas.microsoft.com/office/drawing/2014/main" xmlns="" id="{B92D37C6-F687-4CD6-BB05-48563111995A}"/>
              </a:ext>
            </a:extLst>
          </p:cNvPr>
          <p:cNvSpPr>
            <a:spLocks noChangeArrowheads="1"/>
          </p:cNvSpPr>
          <p:nvPr/>
        </p:nvSpPr>
        <p:spPr bwMode="auto">
          <a:xfrm>
            <a:off x="3138491" y="1894343"/>
            <a:ext cx="2693150" cy="1095375"/>
          </a:xfrm>
          <a:prstGeom prst="rect">
            <a:avLst/>
          </a:prstGeom>
          <a:noFill/>
          <a:ln w="9525">
            <a:noFill/>
            <a:miter lim="800000"/>
          </a:ln>
        </p:spPr>
        <p:txBody>
          <a:bodyPr lIns="68580" tIns="0" rIns="68580" bIns="0"/>
          <a:lstStyle/>
          <a:p>
            <a:pPr algn="ctr"/>
            <a:r>
              <a:rPr lang="zh-CN" altLang="en-US" sz="2000" b="1" dirty="0">
                <a:latin typeface="华文中宋" panose="02010600040101010101" pitchFamily="2" charset="-122"/>
                <a:ea typeface="华文中宋" panose="02010600040101010101" pitchFamily="2" charset="-122"/>
                <a:cs typeface="Times New Roman" panose="02020603050405020304" pitchFamily="18" charset="0"/>
              </a:rPr>
              <a:t>亚洲沿海地区</a:t>
            </a:r>
            <a:endParaRPr lang="en-US" altLang="zh-CN" sz="2000" b="1" dirty="0">
              <a:latin typeface="华文中宋" panose="02010600040101010101" pitchFamily="2" charset="-122"/>
              <a:ea typeface="华文中宋" panose="02010600040101010101" pitchFamily="2" charset="-122"/>
              <a:cs typeface="Times New Roman" panose="02020603050405020304" pitchFamily="18" charset="0"/>
            </a:endParaRPr>
          </a:p>
          <a:p>
            <a:pPr algn="ctr"/>
            <a:r>
              <a:rPr lang="zh-CN" altLang="en-US" sz="2000" b="1" dirty="0">
                <a:latin typeface="华文中宋" panose="02010600040101010101" pitchFamily="2" charset="-122"/>
                <a:ea typeface="华文中宋" panose="02010600040101010101" pitchFamily="2" charset="-122"/>
                <a:cs typeface="Times New Roman" panose="02020603050405020304" pitchFamily="18" charset="0"/>
              </a:rPr>
              <a:t>（印度的果阿、马六甲、中国澳门）</a:t>
            </a:r>
          </a:p>
        </p:txBody>
      </p:sp>
      <p:sp>
        <p:nvSpPr>
          <p:cNvPr id="32" name="Rectangle 12">
            <a:extLst>
              <a:ext uri="{FF2B5EF4-FFF2-40B4-BE49-F238E27FC236}">
                <a16:creationId xmlns:a16="http://schemas.microsoft.com/office/drawing/2014/main" xmlns="" id="{75A51D17-B7FF-4D56-B008-A909F9348306}"/>
              </a:ext>
            </a:extLst>
          </p:cNvPr>
          <p:cNvSpPr>
            <a:spLocks noChangeArrowheads="1"/>
          </p:cNvSpPr>
          <p:nvPr/>
        </p:nvSpPr>
        <p:spPr bwMode="auto">
          <a:xfrm>
            <a:off x="5769610" y="1817250"/>
            <a:ext cx="2489374" cy="1095375"/>
          </a:xfrm>
          <a:prstGeom prst="rect">
            <a:avLst/>
          </a:prstGeom>
          <a:noFill/>
          <a:ln w="9525">
            <a:noFill/>
            <a:miter lim="800000"/>
          </a:ln>
        </p:spPr>
        <p:txBody>
          <a:bodyPr lIns="68580" tIns="0" rIns="68580" bIns="0" anchor="ctr"/>
          <a:lstStyle/>
          <a:p>
            <a:pPr algn="just"/>
            <a:r>
              <a:rPr lang="zh-CN" altLang="en-US" sz="2000" b="1" dirty="0">
                <a:solidFill>
                  <a:srgbClr val="FF0000"/>
                </a:solidFill>
                <a:latin typeface="华文中宋" panose="02010600040101010101" pitchFamily="2" charset="-122"/>
                <a:ea typeface="华文中宋" panose="02010600040101010101" pitchFamily="2" charset="-122"/>
                <a:cs typeface="Times New Roman" panose="02020603050405020304" pitchFamily="18" charset="0"/>
              </a:rPr>
              <a:t>建立商站，垄断商路</a:t>
            </a:r>
            <a:endParaRPr lang="zh-CN" altLang="en-US" sz="1200" b="1" dirty="0">
              <a:solidFill>
                <a:srgbClr val="FF0000"/>
              </a:solidFill>
              <a:latin typeface="华文中宋" panose="02010600040101010101" pitchFamily="2" charset="-122"/>
              <a:ea typeface="华文中宋" panose="02010600040101010101" pitchFamily="2" charset="-122"/>
              <a:cs typeface="Times New Roman" panose="02020603050405020304" pitchFamily="18" charset="0"/>
            </a:endParaRPr>
          </a:p>
        </p:txBody>
      </p:sp>
      <p:sp>
        <p:nvSpPr>
          <p:cNvPr id="33" name="Rectangle 13">
            <a:extLst>
              <a:ext uri="{FF2B5EF4-FFF2-40B4-BE49-F238E27FC236}">
                <a16:creationId xmlns:a16="http://schemas.microsoft.com/office/drawing/2014/main" xmlns="" id="{866C840B-0473-4F3F-8051-D5F7372F53E3}"/>
              </a:ext>
            </a:extLst>
          </p:cNvPr>
          <p:cNvSpPr>
            <a:spLocks noChangeArrowheads="1"/>
          </p:cNvSpPr>
          <p:nvPr/>
        </p:nvSpPr>
        <p:spPr bwMode="auto">
          <a:xfrm>
            <a:off x="1686881" y="3056517"/>
            <a:ext cx="1105837" cy="529441"/>
          </a:xfrm>
          <a:prstGeom prst="rect">
            <a:avLst/>
          </a:prstGeom>
          <a:noFill/>
          <a:ln w="9525">
            <a:noFill/>
            <a:miter lim="800000"/>
          </a:ln>
        </p:spPr>
        <p:txBody>
          <a:bodyPr lIns="68580" tIns="0" rIns="68580" bIns="0" anchor="ctr"/>
          <a:lstStyle/>
          <a:p>
            <a:pPr algn="ctr"/>
            <a:r>
              <a:rPr lang="zh-CN" altLang="en-US" sz="2000" b="1" dirty="0">
                <a:latin typeface="华文中宋" panose="02010600040101010101" pitchFamily="2" charset="-122"/>
                <a:ea typeface="华文中宋" panose="02010600040101010101" pitchFamily="2" charset="-122"/>
                <a:cs typeface="Times New Roman" panose="02020603050405020304" pitchFamily="18" charset="0"/>
              </a:rPr>
              <a:t>西班牙</a:t>
            </a:r>
            <a:endParaRPr lang="zh-CN" altLang="en-US" sz="1200" b="1" dirty="0">
              <a:latin typeface="华文中宋" panose="02010600040101010101" pitchFamily="2" charset="-122"/>
              <a:ea typeface="华文中宋" panose="02010600040101010101" pitchFamily="2" charset="-122"/>
              <a:cs typeface="Times New Roman" panose="02020603050405020304" pitchFamily="18" charset="0"/>
            </a:endParaRPr>
          </a:p>
        </p:txBody>
      </p:sp>
      <p:sp>
        <p:nvSpPr>
          <p:cNvPr id="34" name="Rectangle 14">
            <a:extLst>
              <a:ext uri="{FF2B5EF4-FFF2-40B4-BE49-F238E27FC236}">
                <a16:creationId xmlns:a16="http://schemas.microsoft.com/office/drawing/2014/main" xmlns="" id="{BA2988E1-4A26-4E6B-B584-9F532D032B91}"/>
              </a:ext>
            </a:extLst>
          </p:cNvPr>
          <p:cNvSpPr>
            <a:spLocks noChangeArrowheads="1"/>
          </p:cNvSpPr>
          <p:nvPr/>
        </p:nvSpPr>
        <p:spPr bwMode="auto">
          <a:xfrm>
            <a:off x="3347942" y="3142218"/>
            <a:ext cx="1784461" cy="401616"/>
          </a:xfrm>
          <a:prstGeom prst="rect">
            <a:avLst/>
          </a:prstGeom>
          <a:noFill/>
          <a:ln w="9525">
            <a:noFill/>
            <a:miter lim="800000"/>
          </a:ln>
        </p:spPr>
        <p:txBody>
          <a:bodyPr lIns="68580" tIns="0" rIns="68580" bIns="0"/>
          <a:lstStyle/>
          <a:p>
            <a:pPr algn="ctr"/>
            <a:r>
              <a:rPr lang="zh-CN" altLang="en-US" sz="2000" b="1" dirty="0">
                <a:latin typeface="华文中宋" panose="02010600040101010101" pitchFamily="2" charset="-122"/>
                <a:ea typeface="华文中宋" panose="02010600040101010101" pitchFamily="2" charset="-122"/>
                <a:cs typeface="Times New Roman" panose="02020603050405020304" pitchFamily="18" charset="0"/>
              </a:rPr>
              <a:t>菲律宾</a:t>
            </a:r>
            <a:endParaRPr lang="zh-CN" altLang="en-US" sz="1200" b="1" dirty="0">
              <a:latin typeface="华文中宋" panose="02010600040101010101" pitchFamily="2" charset="-122"/>
              <a:ea typeface="华文中宋" panose="02010600040101010101" pitchFamily="2" charset="-122"/>
              <a:cs typeface="Times New Roman" panose="02020603050405020304" pitchFamily="18" charset="0"/>
            </a:endParaRPr>
          </a:p>
        </p:txBody>
      </p:sp>
      <p:sp>
        <p:nvSpPr>
          <p:cNvPr id="35" name="Rectangle 15">
            <a:extLst>
              <a:ext uri="{FF2B5EF4-FFF2-40B4-BE49-F238E27FC236}">
                <a16:creationId xmlns:a16="http://schemas.microsoft.com/office/drawing/2014/main" xmlns="" id="{77274EA8-2655-4CDC-A8AE-25C98BF2B963}"/>
              </a:ext>
            </a:extLst>
          </p:cNvPr>
          <p:cNvSpPr>
            <a:spLocks noChangeArrowheads="1"/>
          </p:cNvSpPr>
          <p:nvPr/>
        </p:nvSpPr>
        <p:spPr bwMode="auto">
          <a:xfrm>
            <a:off x="5766523" y="2981057"/>
            <a:ext cx="2246999" cy="730250"/>
          </a:xfrm>
          <a:prstGeom prst="rect">
            <a:avLst/>
          </a:prstGeom>
          <a:noFill/>
          <a:ln w="9525">
            <a:noFill/>
            <a:miter lim="800000"/>
          </a:ln>
        </p:spPr>
        <p:txBody>
          <a:bodyPr lIns="68580" tIns="0" rIns="68580" bIns="0" anchor="ctr"/>
          <a:lstStyle/>
          <a:p>
            <a:pPr algn="just"/>
            <a:r>
              <a:rPr lang="zh-CN" altLang="en-US" sz="2000" b="1" dirty="0">
                <a:latin typeface="华文中宋" panose="02010600040101010101" pitchFamily="2" charset="-122"/>
                <a:ea typeface="华文中宋" panose="02010600040101010101" pitchFamily="2" charset="-122"/>
                <a:cs typeface="Times New Roman" panose="02020603050405020304" pitchFamily="18" charset="0"/>
              </a:rPr>
              <a:t>直接统治，抢夺土地和财富</a:t>
            </a:r>
            <a:endParaRPr lang="zh-CN" altLang="en-US" sz="1200" b="1" dirty="0">
              <a:latin typeface="华文中宋" panose="02010600040101010101" pitchFamily="2" charset="-122"/>
              <a:ea typeface="华文中宋" panose="02010600040101010101" pitchFamily="2" charset="-122"/>
              <a:cs typeface="Times New Roman" panose="02020603050405020304" pitchFamily="18" charset="0"/>
            </a:endParaRPr>
          </a:p>
        </p:txBody>
      </p:sp>
      <p:sp>
        <p:nvSpPr>
          <p:cNvPr id="37" name="矩形 4">
            <a:extLst>
              <a:ext uri="{FF2B5EF4-FFF2-40B4-BE49-F238E27FC236}">
                <a16:creationId xmlns:a16="http://schemas.microsoft.com/office/drawing/2014/main" xmlns="" id="{B815EDB4-40F4-4EA3-83DE-78488E9918C4}"/>
              </a:ext>
            </a:extLst>
          </p:cNvPr>
          <p:cNvSpPr>
            <a:spLocks noChangeArrowheads="1"/>
          </p:cNvSpPr>
          <p:nvPr/>
        </p:nvSpPr>
        <p:spPr bwMode="auto">
          <a:xfrm>
            <a:off x="1231008" y="4167864"/>
            <a:ext cx="7317900" cy="707886"/>
          </a:xfrm>
          <a:prstGeom prst="rect">
            <a:avLst/>
          </a:prstGeom>
          <a:noFill/>
          <a:ln w="9525">
            <a:noFill/>
            <a:miter lim="800000"/>
          </a:ln>
        </p:spPr>
        <p:txBody>
          <a:bodyPr wrap="square">
            <a:spAutoFit/>
          </a:bodyPr>
          <a:lstStyle/>
          <a:p>
            <a:r>
              <a:rPr lang="zh-CN" altLang="en-US" sz="2000" b="1" dirty="0">
                <a:latin typeface="黑体" panose="02010609060101010101" pitchFamily="49" charset="-122"/>
                <a:ea typeface="黑体" panose="02010609060101010101" pitchFamily="49" charset="-122"/>
              </a:rPr>
              <a:t>（二）</a:t>
            </a:r>
            <a:r>
              <a:rPr lang="en-US" altLang="zh-CN" sz="2000" b="1" dirty="0">
                <a:latin typeface="黑体" panose="02010609060101010101" pitchFamily="49" charset="-122"/>
                <a:ea typeface="黑体" panose="02010609060101010101" pitchFamily="49" charset="-122"/>
              </a:rPr>
              <a:t>17</a:t>
            </a:r>
            <a:r>
              <a:rPr lang="zh-CN" altLang="en-US" sz="2000" b="1" dirty="0">
                <a:latin typeface="黑体" panose="02010609060101010101" pitchFamily="49" charset="-122"/>
                <a:ea typeface="黑体" panose="02010609060101010101" pitchFamily="49" charset="-122"/>
              </a:rPr>
              <a:t>世纪开始，英国、荷兰、法国成为殖民侵略的主角，加快了亚洲的殖民地和半殖民地化。</a:t>
            </a:r>
          </a:p>
        </p:txBody>
      </p:sp>
    </p:spTree>
    <p:extLst>
      <p:ext uri="{BB962C8B-B14F-4D97-AF65-F5344CB8AC3E}">
        <p14:creationId xmlns:p14="http://schemas.microsoft.com/office/powerpoint/2010/main" val="42038142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ox(in)">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box(in)">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box(in)">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box(in)">
                                      <p:cBhvr>
                                        <p:cTn id="32" dur="5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box(in)">
                                      <p:cBhvr>
                                        <p:cTn id="37" dur="500"/>
                                        <p:tgtEl>
                                          <p:spTgt spid="34"/>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box(in)">
                                      <p:cBhvr>
                                        <p:cTn id="42" dur="500"/>
                                        <p:tgtEl>
                                          <p:spTgt spid="3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0" grpId="0"/>
      <p:bldP spid="31" grpId="0"/>
      <p:bldP spid="32" grpId="0"/>
      <p:bldP spid="33" grpId="0"/>
      <p:bldP spid="34" grpId="0"/>
      <p:bldP spid="35"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1E91E8C0-D2FF-4A96-98B2-76EEB727920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3992" b="5138"/>
          <a:stretch>
            <a:fillRect/>
          </a:stretch>
        </p:blipFill>
        <p:spPr>
          <a:xfrm>
            <a:off x="-19912" y="5250542"/>
            <a:ext cx="9548087" cy="108858"/>
          </a:xfrm>
          <a:prstGeom prst="rect">
            <a:avLst/>
          </a:prstGeom>
          <a:effectLst>
            <a:outerShdw blurRad="50800" dist="38100" dir="2700000" algn="tl" rotWithShape="0">
              <a:prstClr val="black">
                <a:alpha val="40000"/>
              </a:prstClr>
            </a:outerShdw>
          </a:effectLst>
        </p:spPr>
      </p:pic>
      <p:sp>
        <p:nvSpPr>
          <p:cNvPr id="5" name="Triangle 201">
            <a:extLst>
              <a:ext uri="{FF2B5EF4-FFF2-40B4-BE49-F238E27FC236}">
                <a16:creationId xmlns:a16="http://schemas.microsoft.com/office/drawing/2014/main" xmlns="" id="{8781F76D-DF03-4F16-A240-3F39FB91054A}"/>
              </a:ext>
            </a:extLst>
          </p:cNvPr>
          <p:cNvSpPr/>
          <p:nvPr/>
        </p:nvSpPr>
        <p:spPr>
          <a:xfrm rot="10800000">
            <a:off x="4446949" y="-6350"/>
            <a:ext cx="682640" cy="227383"/>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chemeClr val="tx1"/>
              </a:solidFill>
            </a:endParaRPr>
          </a:p>
        </p:txBody>
      </p:sp>
      <p:graphicFrame>
        <p:nvGraphicFramePr>
          <p:cNvPr id="3" name="表格 2">
            <a:extLst>
              <a:ext uri="{FF2B5EF4-FFF2-40B4-BE49-F238E27FC236}">
                <a16:creationId xmlns:a16="http://schemas.microsoft.com/office/drawing/2014/main" xmlns="" id="{0C21E553-CCCE-4848-829E-04CE8872B9F9}"/>
              </a:ext>
            </a:extLst>
          </p:cNvPr>
          <p:cNvGraphicFramePr>
            <a:graphicFrameLocks noGrp="1"/>
          </p:cNvGraphicFramePr>
          <p:nvPr>
            <p:extLst>
              <p:ext uri="{D42A27DB-BD31-4B8C-83A1-F6EECF244321}">
                <p14:modId xmlns:p14="http://schemas.microsoft.com/office/powerpoint/2010/main" val="1635657619"/>
              </p:ext>
            </p:extLst>
          </p:nvPr>
        </p:nvGraphicFramePr>
        <p:xfrm>
          <a:off x="195149" y="377648"/>
          <a:ext cx="9186240" cy="4716280"/>
        </p:xfrm>
        <a:graphic>
          <a:graphicData uri="http://schemas.openxmlformats.org/drawingml/2006/table">
            <a:tbl>
              <a:tblPr/>
              <a:tblGrid>
                <a:gridCol w="675708">
                  <a:extLst>
                    <a:ext uri="{9D8B030D-6E8A-4147-A177-3AD203B41FA5}">
                      <a16:colId xmlns:a16="http://schemas.microsoft.com/office/drawing/2014/main" xmlns="" val="1855891217"/>
                    </a:ext>
                  </a:extLst>
                </a:gridCol>
                <a:gridCol w="8510532">
                  <a:extLst>
                    <a:ext uri="{9D8B030D-6E8A-4147-A177-3AD203B41FA5}">
                      <a16:colId xmlns:a16="http://schemas.microsoft.com/office/drawing/2014/main" xmlns="" val="961729043"/>
                    </a:ext>
                  </a:extLst>
                </a:gridCol>
              </a:tblGrid>
              <a:tr h="217565">
                <a:tc>
                  <a:txBody>
                    <a:bodyPr/>
                    <a:lstStyle/>
                    <a:p>
                      <a:pPr algn="just">
                        <a:lnSpc>
                          <a:spcPct val="100000"/>
                        </a:lnSpc>
                        <a:spcAft>
                          <a:spcPts val="0"/>
                        </a:spcAft>
                      </a:pPr>
                      <a:r>
                        <a:rPr lang="zh-CN" sz="1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地域</a:t>
                      </a:r>
                      <a:r>
                        <a:rPr lang="en-US" sz="1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18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5433" marR="65433" marT="32716" marB="3271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zh-CN" sz="1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概况</a:t>
                      </a:r>
                      <a:r>
                        <a:rPr lang="en-US" sz="1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18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5433" marR="65433" marT="32716" marB="3271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61977628"/>
                  </a:ext>
                </a:extLst>
              </a:tr>
              <a:tr h="561088">
                <a:tc>
                  <a:txBody>
                    <a:bodyPr/>
                    <a:lstStyle/>
                    <a:p>
                      <a:pPr algn="just">
                        <a:lnSpc>
                          <a:spcPct val="100000"/>
                        </a:lnSpc>
                        <a:spcAft>
                          <a:spcPts val="0"/>
                        </a:spcAft>
                      </a:pPr>
                      <a:r>
                        <a:rPr lang="zh-CN" sz="1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南亚</a:t>
                      </a:r>
                      <a:r>
                        <a:rPr lang="en-US" sz="1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1800" b="1" kern="10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00000"/>
                        </a:lnSpc>
                        <a:spcAft>
                          <a:spcPts val="0"/>
                        </a:spcAft>
                      </a:pPr>
                      <a:r>
                        <a:rPr lang="zh-CN" sz="1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印度</a:t>
                      </a:r>
                      <a:endParaRPr lang="zh-CN" sz="18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5433" marR="65433" marT="32716" marB="3271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zh-CN" sz="1800" b="1" kern="100" dirty="0">
                          <a:solidFill>
                            <a:srgbClr val="000000"/>
                          </a:solidFill>
                          <a:effectLst/>
                          <a:latin typeface="Calibri" panose="020F0502020204030204" pitchFamily="34" charset="0"/>
                          <a:ea typeface="宋体" panose="02010600030101010101" pitchFamily="2" charset="-122"/>
                          <a:cs typeface="宋体" panose="02010600030101010101" pitchFamily="2" charset="-122"/>
                        </a:rPr>
                        <a:t>①</a:t>
                      </a:r>
                      <a:r>
                        <a:rPr lang="en-US" sz="1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17</a:t>
                      </a:r>
                      <a:r>
                        <a:rPr lang="zh-CN" sz="1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世纪初</a:t>
                      </a:r>
                      <a:r>
                        <a:rPr lang="en-US" sz="1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800" b="1" kern="100" dirty="0">
                          <a:solidFill>
                            <a:schemeClr val="accent2">
                              <a:lumMod val="75000"/>
                            </a:schemeClr>
                          </a:solidFill>
                          <a:effectLst/>
                          <a:latin typeface="Times New Roman" panose="02020603050405020304" pitchFamily="18" charset="0"/>
                          <a:ea typeface="宋体" panose="02010600030101010101" pitchFamily="2" charset="-122"/>
                          <a:cs typeface="Times New Roman" panose="02020603050405020304" pitchFamily="18" charset="0"/>
                        </a:rPr>
                        <a:t>英国</a:t>
                      </a:r>
                      <a:r>
                        <a:rPr lang="zh-CN" sz="1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通过</a:t>
                      </a:r>
                      <a:r>
                        <a:rPr lang="en-US" altLang="zh-CN" sz="1800" b="1" u="sng"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sz="1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采取走私鸦片等手段</a:t>
                      </a:r>
                      <a:r>
                        <a:rPr lang="en-US" sz="1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掠夺了大量财富和巨额利润。</a:t>
                      </a:r>
                      <a:endParaRPr lang="zh-CN" sz="1800" b="1"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00000"/>
                        </a:lnSpc>
                        <a:spcAft>
                          <a:spcPts val="0"/>
                        </a:spcAft>
                      </a:pPr>
                      <a:r>
                        <a:rPr lang="zh-CN" sz="1800" b="1" kern="100" dirty="0">
                          <a:solidFill>
                            <a:srgbClr val="000000"/>
                          </a:solidFill>
                          <a:effectLst/>
                          <a:latin typeface="Calibri" panose="020F0502020204030204" pitchFamily="34" charset="0"/>
                          <a:ea typeface="宋体" panose="02010600030101010101" pitchFamily="2" charset="-122"/>
                          <a:cs typeface="宋体" panose="02010600030101010101" pitchFamily="2" charset="-122"/>
                        </a:rPr>
                        <a:t>②</a:t>
                      </a:r>
                      <a:r>
                        <a:rPr lang="zh-CN" sz="1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对印度的剥夺是英国资本</a:t>
                      </a:r>
                      <a:r>
                        <a:rPr lang="en-US" altLang="zh-CN" sz="1800" b="1" u="sng"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sz="1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的主要来源之一</a:t>
                      </a:r>
                      <a:r>
                        <a:rPr lang="en-US" sz="1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到</a:t>
                      </a:r>
                      <a:r>
                        <a:rPr lang="en-US" sz="1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19 </a:t>
                      </a:r>
                      <a:r>
                        <a:rPr lang="zh-CN" sz="1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世纪中后期</a:t>
                      </a:r>
                      <a:r>
                        <a:rPr lang="en-US" sz="1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英国几乎控制了印度全境</a:t>
                      </a:r>
                      <a:r>
                        <a:rPr lang="zh-CN" sz="1800" b="1" kern="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zh-CN" sz="1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18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5433" marR="65433" marT="32716" marB="3271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35396011"/>
                  </a:ext>
                </a:extLst>
              </a:tr>
              <a:tr h="1165979">
                <a:tc>
                  <a:txBody>
                    <a:bodyPr/>
                    <a:lstStyle/>
                    <a:p>
                      <a:pPr algn="just">
                        <a:lnSpc>
                          <a:spcPct val="100000"/>
                        </a:lnSpc>
                        <a:spcAft>
                          <a:spcPts val="0"/>
                        </a:spcAft>
                      </a:pPr>
                      <a:r>
                        <a:rPr lang="zh-CN" sz="1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东</a:t>
                      </a:r>
                      <a:endParaRPr lang="en-US" altLang="zh-CN" sz="1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00000"/>
                        </a:lnSpc>
                        <a:spcAft>
                          <a:spcPts val="0"/>
                        </a:spcAft>
                      </a:pPr>
                      <a:r>
                        <a:rPr lang="zh-CN" sz="1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南</a:t>
                      </a:r>
                      <a:endParaRPr lang="zh-CN" sz="1800" b="1"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00000"/>
                        </a:lnSpc>
                        <a:spcAft>
                          <a:spcPts val="0"/>
                        </a:spcAft>
                      </a:pPr>
                      <a:r>
                        <a:rPr lang="zh-CN" sz="1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亚</a:t>
                      </a:r>
                      <a:r>
                        <a:rPr lang="en-US" sz="1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18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5433" marR="65433" marT="32716" marB="3271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zh-CN" sz="1800" b="1" kern="100" dirty="0">
                          <a:solidFill>
                            <a:srgbClr val="000000"/>
                          </a:solidFill>
                          <a:effectLst/>
                          <a:latin typeface="Calibri" panose="020F0502020204030204" pitchFamily="34" charset="0"/>
                          <a:ea typeface="宋体" panose="02010600030101010101" pitchFamily="2" charset="-122"/>
                          <a:cs typeface="宋体" panose="02010600030101010101" pitchFamily="2" charset="-122"/>
                        </a:rPr>
                        <a:t>①</a:t>
                      </a:r>
                      <a:r>
                        <a:rPr lang="en-US" sz="1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17 </a:t>
                      </a:r>
                      <a:r>
                        <a:rPr lang="zh-CN" sz="1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世纪初</a:t>
                      </a:r>
                      <a:r>
                        <a:rPr lang="zh-CN" sz="1800" b="1" kern="100" dirty="0">
                          <a:solidFill>
                            <a:schemeClr val="accent2">
                              <a:lumMod val="75000"/>
                            </a:schemeClr>
                          </a:solidFill>
                          <a:effectLst/>
                          <a:latin typeface="Times New Roman" panose="02020603050405020304" pitchFamily="18" charset="0"/>
                          <a:ea typeface="宋体" panose="02010600030101010101" pitchFamily="2" charset="-122"/>
                          <a:cs typeface="Times New Roman" panose="02020603050405020304" pitchFamily="18" charset="0"/>
                        </a:rPr>
                        <a:t>荷兰</a:t>
                      </a:r>
                      <a:r>
                        <a:rPr lang="zh-CN" sz="1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殖民者侵入印度尼西亚</a:t>
                      </a:r>
                      <a:r>
                        <a:rPr lang="en-US" sz="1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建立了</a:t>
                      </a:r>
                      <a:r>
                        <a:rPr lang="en-US" altLang="zh-CN" sz="1800" b="1" u="sng"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sz="1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殖民地。后来占领了整个印度尼西亚。</a:t>
                      </a:r>
                      <a:endParaRPr lang="zh-CN" sz="1800" b="1"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00000"/>
                        </a:lnSpc>
                        <a:spcAft>
                          <a:spcPts val="0"/>
                        </a:spcAft>
                      </a:pPr>
                      <a:r>
                        <a:rPr lang="zh-CN" sz="1800" b="1" kern="100" dirty="0">
                          <a:solidFill>
                            <a:srgbClr val="000000"/>
                          </a:solidFill>
                          <a:effectLst/>
                          <a:latin typeface="Calibri" panose="020F0502020204030204" pitchFamily="34" charset="0"/>
                          <a:ea typeface="宋体" panose="02010600030101010101" pitchFamily="2" charset="-122"/>
                          <a:cs typeface="宋体" panose="02010600030101010101" pitchFamily="2" charset="-122"/>
                        </a:rPr>
                        <a:t>②</a:t>
                      </a:r>
                      <a:r>
                        <a:rPr lang="zh-CN" sz="1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到</a:t>
                      </a:r>
                      <a:r>
                        <a:rPr lang="en-US" sz="1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19</a:t>
                      </a:r>
                      <a:r>
                        <a:rPr lang="zh-CN" sz="1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世纪末</a:t>
                      </a:r>
                      <a:r>
                        <a:rPr lang="en-US" sz="1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英国已将</a:t>
                      </a:r>
                      <a:r>
                        <a:rPr lang="en-US" altLang="zh-CN" sz="1800" b="1" u="sng"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sz="1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和马来半岛的大部分变成殖民地。</a:t>
                      </a:r>
                      <a:endParaRPr lang="zh-CN" sz="1800" b="1"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00000"/>
                        </a:lnSpc>
                        <a:spcAft>
                          <a:spcPts val="0"/>
                        </a:spcAft>
                      </a:pPr>
                      <a:r>
                        <a:rPr lang="zh-CN" sz="1800" b="1" kern="100" dirty="0">
                          <a:solidFill>
                            <a:srgbClr val="000000"/>
                          </a:solidFill>
                          <a:effectLst/>
                          <a:latin typeface="Calibri" panose="020F0502020204030204" pitchFamily="34" charset="0"/>
                          <a:ea typeface="宋体" panose="02010600030101010101" pitchFamily="2" charset="-122"/>
                          <a:cs typeface="宋体" panose="02010600030101010101" pitchFamily="2" charset="-122"/>
                        </a:rPr>
                        <a:t>③</a:t>
                      </a:r>
                      <a:r>
                        <a:rPr lang="zh-CN" sz="1800" b="1" kern="100" dirty="0">
                          <a:solidFill>
                            <a:schemeClr val="accent2">
                              <a:lumMod val="75000"/>
                            </a:schemeClr>
                          </a:solidFill>
                          <a:effectLst/>
                          <a:latin typeface="Times New Roman" panose="02020603050405020304" pitchFamily="18" charset="0"/>
                          <a:ea typeface="宋体" panose="02010600030101010101" pitchFamily="2" charset="-122"/>
                          <a:cs typeface="Times New Roman" panose="02020603050405020304" pitchFamily="18" charset="0"/>
                        </a:rPr>
                        <a:t>法国</a:t>
                      </a:r>
                      <a:r>
                        <a:rPr lang="zh-CN" sz="1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侵占了越南、柬埔寨和</a:t>
                      </a:r>
                      <a:r>
                        <a:rPr lang="en-US" altLang="zh-CN" sz="1800" b="1" u="sng"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sz="1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1800" b="1"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00000"/>
                        </a:lnSpc>
                        <a:spcAft>
                          <a:spcPts val="0"/>
                        </a:spcAft>
                      </a:pPr>
                      <a:r>
                        <a:rPr lang="zh-CN" sz="1800" b="1" kern="100" dirty="0">
                          <a:solidFill>
                            <a:srgbClr val="000000"/>
                          </a:solidFill>
                          <a:effectLst/>
                          <a:latin typeface="Calibri" panose="020F0502020204030204" pitchFamily="34" charset="0"/>
                          <a:ea typeface="宋体" panose="02010600030101010101" pitchFamily="2" charset="-122"/>
                          <a:cs typeface="宋体" panose="02010600030101010101" pitchFamily="2" charset="-122"/>
                        </a:rPr>
                        <a:t>④</a:t>
                      </a:r>
                      <a:r>
                        <a:rPr lang="zh-CN" sz="1800" b="1" kern="100" dirty="0">
                          <a:solidFill>
                            <a:schemeClr val="accent2">
                              <a:lumMod val="75000"/>
                            </a:schemeClr>
                          </a:solidFill>
                          <a:effectLst/>
                          <a:latin typeface="Times New Roman" panose="02020603050405020304" pitchFamily="18" charset="0"/>
                          <a:ea typeface="宋体" panose="02010600030101010101" pitchFamily="2" charset="-122"/>
                          <a:cs typeface="Times New Roman" panose="02020603050405020304" pitchFamily="18" charset="0"/>
                        </a:rPr>
                        <a:t>美国</a:t>
                      </a:r>
                      <a:r>
                        <a:rPr lang="zh-CN" sz="1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从西班牙手里夺得</a:t>
                      </a:r>
                      <a:r>
                        <a:rPr lang="en-US" altLang="zh-CN" sz="1800" b="1" u="sng"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sz="1800" b="1" u="sng" kern="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zh-CN" sz="1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18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5433" marR="65433" marT="32716" marB="3271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80456332"/>
                  </a:ext>
                </a:extLst>
              </a:tr>
              <a:tr h="894705">
                <a:tc>
                  <a:txBody>
                    <a:bodyPr/>
                    <a:lstStyle/>
                    <a:p>
                      <a:pPr algn="just">
                        <a:lnSpc>
                          <a:spcPct val="100000"/>
                        </a:lnSpc>
                        <a:spcAft>
                          <a:spcPts val="0"/>
                        </a:spcAft>
                      </a:pPr>
                      <a:r>
                        <a:rPr lang="zh-CN" sz="1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西亚</a:t>
                      </a:r>
                      <a:r>
                        <a:rPr lang="en-US" sz="1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18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5433" marR="65433" marT="32716" marB="3271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zh-CN" sz="1800" b="1" kern="100" dirty="0">
                          <a:solidFill>
                            <a:srgbClr val="000000"/>
                          </a:solidFill>
                          <a:effectLst/>
                          <a:latin typeface="Calibri" panose="020F0502020204030204" pitchFamily="34" charset="0"/>
                          <a:ea typeface="宋体" panose="02010600030101010101" pitchFamily="2" charset="-122"/>
                          <a:cs typeface="宋体" panose="02010600030101010101" pitchFamily="2" charset="-122"/>
                        </a:rPr>
                        <a:t>①</a:t>
                      </a:r>
                      <a:r>
                        <a:rPr lang="en-US" sz="1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18 </a:t>
                      </a:r>
                      <a:r>
                        <a:rPr lang="zh-CN" sz="1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世纪末</a:t>
                      </a:r>
                      <a:r>
                        <a:rPr lang="en-US" sz="1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19</a:t>
                      </a:r>
                      <a:r>
                        <a:rPr lang="zh-CN" sz="1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世纪初</a:t>
                      </a:r>
                      <a:r>
                        <a:rPr lang="en-US" sz="1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800" b="1" kern="100" dirty="0">
                          <a:solidFill>
                            <a:schemeClr val="accent2">
                              <a:lumMod val="75000"/>
                            </a:schemeClr>
                          </a:solidFill>
                          <a:effectLst/>
                          <a:latin typeface="Times New Roman" panose="02020603050405020304" pitchFamily="18" charset="0"/>
                          <a:ea typeface="宋体" panose="02010600030101010101" pitchFamily="2" charset="-122"/>
                          <a:cs typeface="Times New Roman" panose="02020603050405020304" pitchFamily="18" charset="0"/>
                        </a:rPr>
                        <a:t>英、法、</a:t>
                      </a:r>
                      <a:r>
                        <a:rPr lang="en-US" altLang="zh-CN" sz="1800" b="1" u="sng"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sz="1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等国在奥斯曼帝国扩大势力范围</a:t>
                      </a:r>
                      <a:r>
                        <a:rPr lang="en-US" sz="1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分割领土。奥斯曼帝国半殖民地化程度不断加深。</a:t>
                      </a:r>
                      <a:endParaRPr lang="zh-CN" sz="1800" b="1"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00000"/>
                        </a:lnSpc>
                        <a:spcAft>
                          <a:spcPts val="0"/>
                        </a:spcAft>
                      </a:pPr>
                      <a:r>
                        <a:rPr lang="zh-CN" sz="1800" b="1" kern="100" dirty="0">
                          <a:solidFill>
                            <a:srgbClr val="000000"/>
                          </a:solidFill>
                          <a:effectLst/>
                          <a:latin typeface="Calibri" panose="020F0502020204030204" pitchFamily="34" charset="0"/>
                          <a:ea typeface="宋体" panose="02010600030101010101" pitchFamily="2" charset="-122"/>
                          <a:cs typeface="宋体" panose="02010600030101010101" pitchFamily="2" charset="-122"/>
                        </a:rPr>
                        <a:t>②</a:t>
                      </a:r>
                      <a:r>
                        <a:rPr lang="zh-CN" sz="1800" b="1" kern="100" dirty="0">
                          <a:solidFill>
                            <a:schemeClr val="accent2">
                              <a:lumMod val="75000"/>
                            </a:schemeClr>
                          </a:solidFill>
                          <a:effectLst/>
                          <a:latin typeface="Times New Roman" panose="02020603050405020304" pitchFamily="18" charset="0"/>
                          <a:ea typeface="宋体" panose="02010600030101010101" pitchFamily="2" charset="-122"/>
                          <a:cs typeface="Times New Roman" panose="02020603050405020304" pitchFamily="18" charset="0"/>
                        </a:rPr>
                        <a:t>俄国和英国</a:t>
                      </a:r>
                      <a:r>
                        <a:rPr lang="zh-CN" sz="1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不但控制了</a:t>
                      </a:r>
                      <a:r>
                        <a:rPr lang="en-US" altLang="zh-CN" sz="1800" b="1" u="sng"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sz="1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的经济和内政</a:t>
                      </a:r>
                      <a:r>
                        <a:rPr lang="en-US" sz="1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而且分别在伊朗北部和南部划分势力范围。</a:t>
                      </a:r>
                      <a:endParaRPr lang="zh-CN" sz="18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5433" marR="65433" marT="32716" marB="3271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33484617"/>
                  </a:ext>
                </a:extLst>
              </a:tr>
              <a:tr h="561088">
                <a:tc>
                  <a:txBody>
                    <a:bodyPr/>
                    <a:lstStyle/>
                    <a:p>
                      <a:pPr algn="just">
                        <a:lnSpc>
                          <a:spcPct val="100000"/>
                        </a:lnSpc>
                        <a:spcAft>
                          <a:spcPts val="0"/>
                        </a:spcAft>
                      </a:pPr>
                      <a:r>
                        <a:rPr lang="zh-CN" sz="1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东亚</a:t>
                      </a:r>
                      <a:r>
                        <a:rPr lang="en-US" sz="1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18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5433" marR="65433" marT="32716" marB="3271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zh-CN" sz="1800" b="1" kern="100" dirty="0">
                          <a:solidFill>
                            <a:srgbClr val="000000"/>
                          </a:solidFill>
                          <a:effectLst/>
                          <a:latin typeface="Calibri" panose="020F0502020204030204" pitchFamily="34" charset="0"/>
                          <a:ea typeface="宋体" panose="02010600030101010101" pitchFamily="2" charset="-122"/>
                          <a:cs typeface="宋体" panose="02010600030101010101" pitchFamily="2" charset="-122"/>
                        </a:rPr>
                        <a:t>①</a:t>
                      </a:r>
                      <a:r>
                        <a:rPr lang="en-US" altLang="zh-CN" sz="1800" b="1" u="sng" kern="100" dirty="0">
                          <a:solidFill>
                            <a:srgbClr val="000000"/>
                          </a:solidFill>
                          <a:effectLst/>
                          <a:latin typeface="Calibri" panose="020F0502020204030204" pitchFamily="34" charset="0"/>
                          <a:ea typeface="宋体" panose="02010600030101010101" pitchFamily="2" charset="-122"/>
                          <a:cs typeface="宋体" panose="02010600030101010101" pitchFamily="2" charset="-122"/>
                        </a:rPr>
                        <a:t>                  </a:t>
                      </a:r>
                      <a:r>
                        <a:rPr lang="zh-CN" sz="1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后</a:t>
                      </a:r>
                      <a:r>
                        <a:rPr lang="en-US" sz="1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800" b="1" kern="100" dirty="0">
                          <a:solidFill>
                            <a:schemeClr val="accent2">
                              <a:lumMod val="75000"/>
                            </a:schemeClr>
                          </a:solidFill>
                          <a:effectLst/>
                          <a:latin typeface="Times New Roman" panose="02020603050405020304" pitchFamily="18" charset="0"/>
                          <a:ea typeface="宋体" panose="02010600030101010101" pitchFamily="2" charset="-122"/>
                          <a:cs typeface="Times New Roman" panose="02020603050405020304" pitchFamily="18" charset="0"/>
                        </a:rPr>
                        <a:t>列强</a:t>
                      </a:r>
                      <a:r>
                        <a:rPr lang="zh-CN" sz="1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迫使清政府签订了一系列不平等条约</a:t>
                      </a:r>
                      <a:r>
                        <a:rPr lang="en-US" sz="1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使中国逐步沦为半殖民地半封建社会。</a:t>
                      </a:r>
                      <a:endParaRPr lang="zh-CN" sz="1800" b="1"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00000"/>
                        </a:lnSpc>
                        <a:spcAft>
                          <a:spcPts val="0"/>
                        </a:spcAft>
                      </a:pPr>
                      <a:r>
                        <a:rPr lang="zh-CN" sz="1800" b="1" kern="100" dirty="0">
                          <a:solidFill>
                            <a:srgbClr val="000000"/>
                          </a:solidFill>
                          <a:effectLst/>
                          <a:latin typeface="Calibri" panose="020F0502020204030204" pitchFamily="34" charset="0"/>
                          <a:ea typeface="宋体" panose="02010600030101010101" pitchFamily="2" charset="-122"/>
                          <a:cs typeface="宋体" panose="02010600030101010101" pitchFamily="2" charset="-122"/>
                        </a:rPr>
                        <a:t>②</a:t>
                      </a:r>
                      <a:r>
                        <a:rPr lang="en-US" sz="1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1910 </a:t>
                      </a:r>
                      <a:r>
                        <a:rPr lang="zh-CN" sz="1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年</a:t>
                      </a:r>
                      <a:r>
                        <a:rPr lang="en-US" sz="1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日本吞并了</a:t>
                      </a:r>
                      <a:r>
                        <a:rPr lang="en-US" altLang="zh-CN" sz="1800" b="1" u="sng"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sz="1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18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5433" marR="65433" marT="32716" marB="3271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02222587"/>
                  </a:ext>
                </a:extLst>
              </a:tr>
            </a:tbl>
          </a:graphicData>
        </a:graphic>
      </p:graphicFrame>
      <p:sp>
        <p:nvSpPr>
          <p:cNvPr id="8" name="矩形 7">
            <a:extLst>
              <a:ext uri="{FF2B5EF4-FFF2-40B4-BE49-F238E27FC236}">
                <a16:creationId xmlns:a16="http://schemas.microsoft.com/office/drawing/2014/main" xmlns="" id="{D0666BFF-D8C6-4CC7-88EF-1704518C8CDF}"/>
              </a:ext>
            </a:extLst>
          </p:cNvPr>
          <p:cNvSpPr/>
          <p:nvPr/>
        </p:nvSpPr>
        <p:spPr>
          <a:xfrm>
            <a:off x="3100105" y="695262"/>
            <a:ext cx="1346844" cy="369332"/>
          </a:xfrm>
          <a:prstGeom prst="rect">
            <a:avLst/>
          </a:prstGeom>
        </p:spPr>
        <p:txBody>
          <a:bodyPr wrap="none">
            <a:spAutoFit/>
          </a:bodyPr>
          <a:lstStyle/>
          <a:p>
            <a:r>
              <a:rPr lang="zh-CN" altLang="en-US" sz="1800" b="1" u="sng" kern="100" dirty="0">
                <a:solidFill>
                  <a:srgbClr val="FF0000"/>
                </a:solidFill>
                <a:latin typeface="Times New Roman" panose="02020603050405020304" pitchFamily="18" charset="0"/>
                <a:cs typeface="Times New Roman" panose="02020603050405020304" pitchFamily="18" charset="0"/>
              </a:rPr>
              <a:t>东印度公司</a:t>
            </a:r>
            <a:endParaRPr lang="zh-CN" altLang="en-US" dirty="0"/>
          </a:p>
        </p:txBody>
      </p:sp>
      <p:sp>
        <p:nvSpPr>
          <p:cNvPr id="9" name="矩形 8">
            <a:extLst>
              <a:ext uri="{FF2B5EF4-FFF2-40B4-BE49-F238E27FC236}">
                <a16:creationId xmlns:a16="http://schemas.microsoft.com/office/drawing/2014/main" xmlns="" id="{67EA640D-A285-4526-920F-5665C7CBCC5D}"/>
              </a:ext>
            </a:extLst>
          </p:cNvPr>
          <p:cNvSpPr/>
          <p:nvPr/>
        </p:nvSpPr>
        <p:spPr>
          <a:xfrm>
            <a:off x="3673861" y="958235"/>
            <a:ext cx="1114408" cy="369332"/>
          </a:xfrm>
          <a:prstGeom prst="rect">
            <a:avLst/>
          </a:prstGeom>
        </p:spPr>
        <p:txBody>
          <a:bodyPr wrap="none">
            <a:spAutoFit/>
          </a:bodyPr>
          <a:lstStyle/>
          <a:p>
            <a:r>
              <a:rPr lang="zh-CN" altLang="zh-CN" sz="1800" b="1" u="sng" kern="100" dirty="0">
                <a:solidFill>
                  <a:srgbClr val="FF0000"/>
                </a:solidFill>
                <a:latin typeface="Times New Roman" panose="02020603050405020304" pitchFamily="18" charset="0"/>
                <a:cs typeface="Times New Roman" panose="02020603050405020304" pitchFamily="18" charset="0"/>
              </a:rPr>
              <a:t>原始积累</a:t>
            </a:r>
            <a:endParaRPr lang="zh-CN" altLang="en-US" dirty="0"/>
          </a:p>
        </p:txBody>
      </p:sp>
      <p:sp>
        <p:nvSpPr>
          <p:cNvPr id="10" name="矩形 9">
            <a:extLst>
              <a:ext uri="{FF2B5EF4-FFF2-40B4-BE49-F238E27FC236}">
                <a16:creationId xmlns:a16="http://schemas.microsoft.com/office/drawing/2014/main" xmlns="" id="{0C6890A7-9C4D-4AA7-832A-6084A4C19387}"/>
              </a:ext>
            </a:extLst>
          </p:cNvPr>
          <p:cNvSpPr/>
          <p:nvPr/>
        </p:nvSpPr>
        <p:spPr>
          <a:xfrm>
            <a:off x="5561027" y="1600822"/>
            <a:ext cx="1114408" cy="369332"/>
          </a:xfrm>
          <a:prstGeom prst="rect">
            <a:avLst/>
          </a:prstGeom>
        </p:spPr>
        <p:txBody>
          <a:bodyPr wrap="none">
            <a:spAutoFit/>
          </a:bodyPr>
          <a:lstStyle/>
          <a:p>
            <a:r>
              <a:rPr lang="zh-CN" altLang="zh-CN" sz="1800" b="1" u="sng" kern="100" dirty="0">
                <a:solidFill>
                  <a:srgbClr val="FF0000"/>
                </a:solidFill>
                <a:latin typeface="Times New Roman" panose="02020603050405020304" pitchFamily="18" charset="0"/>
                <a:cs typeface="Times New Roman" panose="02020603050405020304" pitchFamily="18" charset="0"/>
              </a:rPr>
              <a:t>巴达维亚</a:t>
            </a:r>
            <a:endParaRPr lang="zh-CN" altLang="en-US" dirty="0"/>
          </a:p>
        </p:txBody>
      </p:sp>
      <p:sp>
        <p:nvSpPr>
          <p:cNvPr id="11" name="矩形 10">
            <a:extLst>
              <a:ext uri="{FF2B5EF4-FFF2-40B4-BE49-F238E27FC236}">
                <a16:creationId xmlns:a16="http://schemas.microsoft.com/office/drawing/2014/main" xmlns="" id="{D1D83B14-8AB9-4984-8B85-02B73FCADD63}"/>
              </a:ext>
            </a:extLst>
          </p:cNvPr>
          <p:cNvSpPr/>
          <p:nvPr/>
        </p:nvSpPr>
        <p:spPr>
          <a:xfrm>
            <a:off x="3275027" y="2114261"/>
            <a:ext cx="649537" cy="369332"/>
          </a:xfrm>
          <a:prstGeom prst="rect">
            <a:avLst/>
          </a:prstGeom>
        </p:spPr>
        <p:txBody>
          <a:bodyPr wrap="none">
            <a:spAutoFit/>
          </a:bodyPr>
          <a:lstStyle/>
          <a:p>
            <a:r>
              <a:rPr lang="zh-CN" altLang="zh-CN" sz="1800" b="1" u="sng" kern="100" dirty="0">
                <a:solidFill>
                  <a:srgbClr val="FF0000"/>
                </a:solidFill>
                <a:latin typeface="Times New Roman" panose="02020603050405020304" pitchFamily="18" charset="0"/>
                <a:cs typeface="Times New Roman" panose="02020603050405020304" pitchFamily="18" charset="0"/>
              </a:rPr>
              <a:t>缅甸</a:t>
            </a:r>
            <a:endParaRPr lang="zh-CN" altLang="en-US" dirty="0"/>
          </a:p>
        </p:txBody>
      </p:sp>
      <p:sp>
        <p:nvSpPr>
          <p:cNvPr id="12" name="矩形 11">
            <a:extLst>
              <a:ext uri="{FF2B5EF4-FFF2-40B4-BE49-F238E27FC236}">
                <a16:creationId xmlns:a16="http://schemas.microsoft.com/office/drawing/2014/main" xmlns="" id="{A0507B44-5560-48D7-B1CA-3CF76FABFDE2}"/>
              </a:ext>
            </a:extLst>
          </p:cNvPr>
          <p:cNvSpPr/>
          <p:nvPr/>
        </p:nvSpPr>
        <p:spPr>
          <a:xfrm>
            <a:off x="3924564" y="2393776"/>
            <a:ext cx="649537" cy="369332"/>
          </a:xfrm>
          <a:prstGeom prst="rect">
            <a:avLst/>
          </a:prstGeom>
        </p:spPr>
        <p:txBody>
          <a:bodyPr wrap="none">
            <a:spAutoFit/>
          </a:bodyPr>
          <a:lstStyle/>
          <a:p>
            <a:r>
              <a:rPr lang="zh-CN" altLang="zh-CN" sz="1800" b="1" u="sng" kern="100" dirty="0">
                <a:solidFill>
                  <a:srgbClr val="FF0000"/>
                </a:solidFill>
                <a:latin typeface="Times New Roman" panose="02020603050405020304" pitchFamily="18" charset="0"/>
                <a:cs typeface="Times New Roman" panose="02020603050405020304" pitchFamily="18" charset="0"/>
              </a:rPr>
              <a:t>老挝</a:t>
            </a:r>
            <a:endParaRPr lang="zh-CN" altLang="en-US" dirty="0"/>
          </a:p>
        </p:txBody>
      </p:sp>
      <p:sp>
        <p:nvSpPr>
          <p:cNvPr id="13" name="矩形 12">
            <a:extLst>
              <a:ext uri="{FF2B5EF4-FFF2-40B4-BE49-F238E27FC236}">
                <a16:creationId xmlns:a16="http://schemas.microsoft.com/office/drawing/2014/main" xmlns="" id="{5CE1FE2C-4D7B-46C5-9E87-E9C6F42ECF07}"/>
              </a:ext>
            </a:extLst>
          </p:cNvPr>
          <p:cNvSpPr/>
          <p:nvPr/>
        </p:nvSpPr>
        <p:spPr>
          <a:xfrm>
            <a:off x="3483577" y="2668792"/>
            <a:ext cx="881973" cy="369332"/>
          </a:xfrm>
          <a:prstGeom prst="rect">
            <a:avLst/>
          </a:prstGeom>
        </p:spPr>
        <p:txBody>
          <a:bodyPr wrap="none">
            <a:spAutoFit/>
          </a:bodyPr>
          <a:lstStyle/>
          <a:p>
            <a:r>
              <a:rPr lang="zh-CN" altLang="zh-CN" sz="1800" b="1" u="sng" kern="100" dirty="0">
                <a:solidFill>
                  <a:srgbClr val="FF0000"/>
                </a:solidFill>
                <a:latin typeface="Times New Roman" panose="02020603050405020304" pitchFamily="18" charset="0"/>
                <a:cs typeface="Times New Roman" panose="02020603050405020304" pitchFamily="18" charset="0"/>
              </a:rPr>
              <a:t>菲律宾</a:t>
            </a:r>
            <a:endParaRPr lang="zh-CN" altLang="en-US" dirty="0"/>
          </a:p>
        </p:txBody>
      </p:sp>
      <p:sp>
        <p:nvSpPr>
          <p:cNvPr id="14" name="矩形 13">
            <a:extLst>
              <a:ext uri="{FF2B5EF4-FFF2-40B4-BE49-F238E27FC236}">
                <a16:creationId xmlns:a16="http://schemas.microsoft.com/office/drawing/2014/main" xmlns="" id="{3EEF2557-57A4-47F7-AC41-CB3843402EA0}"/>
              </a:ext>
            </a:extLst>
          </p:cNvPr>
          <p:cNvSpPr/>
          <p:nvPr/>
        </p:nvSpPr>
        <p:spPr>
          <a:xfrm>
            <a:off x="4022514" y="3026081"/>
            <a:ext cx="417102" cy="369332"/>
          </a:xfrm>
          <a:prstGeom prst="rect">
            <a:avLst/>
          </a:prstGeom>
        </p:spPr>
        <p:txBody>
          <a:bodyPr wrap="none">
            <a:spAutoFit/>
          </a:bodyPr>
          <a:lstStyle/>
          <a:p>
            <a:r>
              <a:rPr lang="zh-CN" altLang="zh-CN" sz="1800" b="1" u="sng" kern="100" dirty="0">
                <a:solidFill>
                  <a:srgbClr val="FF0000"/>
                </a:solidFill>
                <a:latin typeface="Times New Roman" panose="02020603050405020304" pitchFamily="18" charset="0"/>
                <a:cs typeface="Times New Roman" panose="02020603050405020304" pitchFamily="18" charset="0"/>
              </a:rPr>
              <a:t>俄</a:t>
            </a:r>
            <a:endParaRPr lang="zh-CN" altLang="en-US" dirty="0"/>
          </a:p>
        </p:txBody>
      </p:sp>
      <p:sp>
        <p:nvSpPr>
          <p:cNvPr id="15" name="矩形 14">
            <a:extLst>
              <a:ext uri="{FF2B5EF4-FFF2-40B4-BE49-F238E27FC236}">
                <a16:creationId xmlns:a16="http://schemas.microsoft.com/office/drawing/2014/main" xmlns="" id="{9A4E4534-A723-4DDF-A306-8D3A3B3A9423}"/>
              </a:ext>
            </a:extLst>
          </p:cNvPr>
          <p:cNvSpPr/>
          <p:nvPr/>
        </p:nvSpPr>
        <p:spPr>
          <a:xfrm>
            <a:off x="3372977" y="3578642"/>
            <a:ext cx="649537" cy="369332"/>
          </a:xfrm>
          <a:prstGeom prst="rect">
            <a:avLst/>
          </a:prstGeom>
        </p:spPr>
        <p:txBody>
          <a:bodyPr wrap="none">
            <a:spAutoFit/>
          </a:bodyPr>
          <a:lstStyle/>
          <a:p>
            <a:r>
              <a:rPr lang="zh-CN" altLang="zh-CN" sz="1800" b="1" u="sng" kern="100" dirty="0">
                <a:solidFill>
                  <a:srgbClr val="FF0000"/>
                </a:solidFill>
                <a:latin typeface="Times New Roman" panose="02020603050405020304" pitchFamily="18" charset="0"/>
                <a:cs typeface="Times New Roman" panose="02020603050405020304" pitchFamily="18" charset="0"/>
              </a:rPr>
              <a:t>伊朗</a:t>
            </a:r>
            <a:endParaRPr lang="zh-CN" altLang="en-US" dirty="0"/>
          </a:p>
        </p:txBody>
      </p:sp>
      <p:sp>
        <p:nvSpPr>
          <p:cNvPr id="16" name="矩形 15">
            <a:extLst>
              <a:ext uri="{FF2B5EF4-FFF2-40B4-BE49-F238E27FC236}">
                <a16:creationId xmlns:a16="http://schemas.microsoft.com/office/drawing/2014/main" xmlns="" id="{9C72A912-0A01-41CF-BF35-521D16A144EC}"/>
              </a:ext>
            </a:extLst>
          </p:cNvPr>
          <p:cNvSpPr/>
          <p:nvPr/>
        </p:nvSpPr>
        <p:spPr>
          <a:xfrm>
            <a:off x="1155071" y="4181757"/>
            <a:ext cx="1114408" cy="369332"/>
          </a:xfrm>
          <a:prstGeom prst="rect">
            <a:avLst/>
          </a:prstGeom>
        </p:spPr>
        <p:txBody>
          <a:bodyPr wrap="none">
            <a:spAutoFit/>
          </a:bodyPr>
          <a:lstStyle/>
          <a:p>
            <a:r>
              <a:rPr lang="zh-CN" altLang="zh-CN" sz="1800" b="1" u="sng" kern="100" dirty="0">
                <a:solidFill>
                  <a:srgbClr val="FF0000"/>
                </a:solidFill>
                <a:latin typeface="Times New Roman" panose="02020603050405020304" pitchFamily="18" charset="0"/>
                <a:cs typeface="Times New Roman" panose="02020603050405020304" pitchFamily="18" charset="0"/>
              </a:rPr>
              <a:t>鸦片战争</a:t>
            </a:r>
            <a:endParaRPr lang="zh-CN" altLang="en-US" dirty="0"/>
          </a:p>
        </p:txBody>
      </p:sp>
      <p:sp>
        <p:nvSpPr>
          <p:cNvPr id="17" name="矩形 16">
            <a:extLst>
              <a:ext uri="{FF2B5EF4-FFF2-40B4-BE49-F238E27FC236}">
                <a16:creationId xmlns:a16="http://schemas.microsoft.com/office/drawing/2014/main" xmlns="" id="{132C2691-767B-41FC-B4B7-578C88EBB2B8}"/>
              </a:ext>
            </a:extLst>
          </p:cNvPr>
          <p:cNvSpPr/>
          <p:nvPr/>
        </p:nvSpPr>
        <p:spPr>
          <a:xfrm>
            <a:off x="3116657" y="4752348"/>
            <a:ext cx="1114408" cy="369332"/>
          </a:xfrm>
          <a:prstGeom prst="rect">
            <a:avLst/>
          </a:prstGeom>
        </p:spPr>
        <p:txBody>
          <a:bodyPr wrap="none">
            <a:spAutoFit/>
          </a:bodyPr>
          <a:lstStyle/>
          <a:p>
            <a:r>
              <a:rPr lang="zh-CN" altLang="zh-CN" sz="1800" b="1" u="sng" kern="100" dirty="0">
                <a:solidFill>
                  <a:srgbClr val="FF0000"/>
                </a:solidFill>
                <a:latin typeface="Times New Roman" panose="02020603050405020304" pitchFamily="18" charset="0"/>
                <a:cs typeface="Times New Roman" panose="02020603050405020304" pitchFamily="18" charset="0"/>
              </a:rPr>
              <a:t>朝鲜半岛</a:t>
            </a:r>
            <a:endParaRPr lang="zh-CN" altLang="en-US" dirty="0"/>
          </a:p>
        </p:txBody>
      </p:sp>
    </p:spTree>
    <p:extLst>
      <p:ext uri="{BB962C8B-B14F-4D97-AF65-F5344CB8AC3E}">
        <p14:creationId xmlns:p14="http://schemas.microsoft.com/office/powerpoint/2010/main" val="32313671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6.7"/>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5916</TotalTime>
  <Words>2183</Words>
  <Application>Microsoft Office PowerPoint</Application>
  <PresentationFormat>自定义</PresentationFormat>
  <Paragraphs>216</Paragraphs>
  <Slides>22</Slides>
  <Notes>5</Notes>
  <HiddenSlides>0</HiddenSlides>
  <MMClips>0</MMClips>
  <ScaleCrop>false</ScaleCrop>
  <HeadingPairs>
    <vt:vector size="4" baseType="variant">
      <vt:variant>
        <vt:lpstr>主题</vt:lpstr>
      </vt:variant>
      <vt:variant>
        <vt:i4>1</vt:i4>
      </vt:variant>
      <vt:variant>
        <vt:lpstr>幻灯片标题</vt:lpstr>
      </vt:variant>
      <vt:variant>
        <vt:i4>22</vt:i4>
      </vt:variant>
    </vt:vector>
  </HeadingPairs>
  <TitlesOfParts>
    <vt:vector size="23"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user</cp:lastModifiedBy>
  <cp:revision>404</cp:revision>
  <dcterms:created xsi:type="dcterms:W3CDTF">2016-10-06T06:02:00Z</dcterms:created>
  <dcterms:modified xsi:type="dcterms:W3CDTF">2020-04-27T09:28:06Z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